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6" r:id="rId2"/>
    <p:sldId id="258" r:id="rId3"/>
    <p:sldId id="261" r:id="rId4"/>
    <p:sldId id="265" r:id="rId5"/>
    <p:sldId id="260" r:id="rId6"/>
    <p:sldId id="268" r:id="rId7"/>
    <p:sldId id="259" r:id="rId8"/>
    <p:sldId id="262" r:id="rId9"/>
    <p:sldId id="263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Střední sty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68" autoAdjust="0"/>
    <p:restoredTop sz="96208"/>
  </p:normalViewPr>
  <p:slideViewPr>
    <p:cSldViewPr snapToGrid="0">
      <p:cViewPr varScale="1">
        <p:scale>
          <a:sx n="116" d="100"/>
          <a:sy n="116" d="100"/>
        </p:scale>
        <p:origin x="224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řina Fridrichová" userId="b111c496-09cc-4517-b077-542ac75bc2d6" providerId="ADAL" clId="{B4FC4041-CF03-544D-94B4-6717CE0FA47D}"/>
    <pc:docChg chg="undo custSel mod addSld delSld modSld">
      <pc:chgData name="Kateřina Fridrichová" userId="b111c496-09cc-4517-b077-542ac75bc2d6" providerId="ADAL" clId="{B4FC4041-CF03-544D-94B4-6717CE0FA47D}" dt="2020-11-03T12:32:38.221" v="44" actId="114"/>
      <pc:docMkLst>
        <pc:docMk/>
      </pc:docMkLst>
      <pc:sldChg chg="addSp modSp mod setBg">
        <pc:chgData name="Kateřina Fridrichová" userId="b111c496-09cc-4517-b077-542ac75bc2d6" providerId="ADAL" clId="{B4FC4041-CF03-544D-94B4-6717CE0FA47D}" dt="2020-11-03T09:45:47.327" v="5" actId="26606"/>
        <pc:sldMkLst>
          <pc:docMk/>
          <pc:sldMk cId="2681516844" sldId="259"/>
        </pc:sldMkLst>
        <pc:spChg chg="mod">
          <ac:chgData name="Kateřina Fridrichová" userId="b111c496-09cc-4517-b077-542ac75bc2d6" providerId="ADAL" clId="{B4FC4041-CF03-544D-94B4-6717CE0FA47D}" dt="2020-11-03T09:45:47.327" v="5" actId="26606"/>
          <ac:spMkLst>
            <pc:docMk/>
            <pc:sldMk cId="2681516844" sldId="259"/>
            <ac:spMk id="2" creationId="{F070F418-1F3C-4C1A-9B7B-9070A94C6188}"/>
          </ac:spMkLst>
        </pc:spChg>
        <pc:spChg chg="mod">
          <ac:chgData name="Kateřina Fridrichová" userId="b111c496-09cc-4517-b077-542ac75bc2d6" providerId="ADAL" clId="{B4FC4041-CF03-544D-94B4-6717CE0FA47D}" dt="2020-11-03T09:45:47.327" v="5" actId="26606"/>
          <ac:spMkLst>
            <pc:docMk/>
            <pc:sldMk cId="2681516844" sldId="259"/>
            <ac:spMk id="3" creationId="{5C02EB18-89DC-4701-9038-B58F35A66E4F}"/>
          </ac:spMkLst>
        </pc:spChg>
        <pc:spChg chg="add">
          <ac:chgData name="Kateřina Fridrichová" userId="b111c496-09cc-4517-b077-542ac75bc2d6" providerId="ADAL" clId="{B4FC4041-CF03-544D-94B4-6717CE0FA47D}" dt="2020-11-03T09:45:47.327" v="5" actId="26606"/>
          <ac:spMkLst>
            <pc:docMk/>
            <pc:sldMk cId="2681516844" sldId="259"/>
            <ac:spMk id="8" creationId="{BC82E0D7-37D0-4C31-B2DA-233C8F10C968}"/>
          </ac:spMkLst>
        </pc:spChg>
        <pc:spChg chg="add">
          <ac:chgData name="Kateřina Fridrichová" userId="b111c496-09cc-4517-b077-542ac75bc2d6" providerId="ADAL" clId="{B4FC4041-CF03-544D-94B4-6717CE0FA47D}" dt="2020-11-03T09:45:47.327" v="5" actId="26606"/>
          <ac:spMkLst>
            <pc:docMk/>
            <pc:sldMk cId="2681516844" sldId="259"/>
            <ac:spMk id="12" creationId="{F9F40211-4307-4706-AE59-83AC153FBFFA}"/>
          </ac:spMkLst>
        </pc:spChg>
        <pc:cxnChg chg="add">
          <ac:chgData name="Kateřina Fridrichová" userId="b111c496-09cc-4517-b077-542ac75bc2d6" providerId="ADAL" clId="{B4FC4041-CF03-544D-94B4-6717CE0FA47D}" dt="2020-11-03T09:45:47.327" v="5" actId="26606"/>
          <ac:cxnSpMkLst>
            <pc:docMk/>
            <pc:sldMk cId="2681516844" sldId="259"/>
            <ac:cxnSpMk id="10" creationId="{1AD3A364-FD48-4C42-B623-DAD0C3ED6B47}"/>
          </ac:cxnSpMkLst>
        </pc:cxnChg>
      </pc:sldChg>
      <pc:sldChg chg="addSp modSp mod setBg">
        <pc:chgData name="Kateřina Fridrichová" userId="b111c496-09cc-4517-b077-542ac75bc2d6" providerId="ADAL" clId="{B4FC4041-CF03-544D-94B4-6717CE0FA47D}" dt="2020-11-03T09:45:58.522" v="6" actId="26606"/>
        <pc:sldMkLst>
          <pc:docMk/>
          <pc:sldMk cId="1535505077" sldId="260"/>
        </pc:sldMkLst>
        <pc:spChg chg="add">
          <ac:chgData name="Kateřina Fridrichová" userId="b111c496-09cc-4517-b077-542ac75bc2d6" providerId="ADAL" clId="{B4FC4041-CF03-544D-94B4-6717CE0FA47D}" dt="2020-11-03T09:45:58.522" v="6" actId="26606"/>
          <ac:spMkLst>
            <pc:docMk/>
            <pc:sldMk cId="1535505077" sldId="260"/>
            <ac:spMk id="9" creationId="{875D9C90-9BC4-475D-882D-E5CE728248F9}"/>
          </ac:spMkLst>
        </pc:spChg>
        <pc:graphicFrameChg chg="mod modGraphic">
          <ac:chgData name="Kateřina Fridrichová" userId="b111c496-09cc-4517-b077-542ac75bc2d6" providerId="ADAL" clId="{B4FC4041-CF03-544D-94B4-6717CE0FA47D}" dt="2020-11-03T09:45:58.522" v="6" actId="26606"/>
          <ac:graphicFrameMkLst>
            <pc:docMk/>
            <pc:sldMk cId="1535505077" sldId="260"/>
            <ac:graphicFrameMk id="4" creationId="{6201DA0F-1A75-4F7C-83BC-F2D1F7C25870}"/>
          </ac:graphicFrameMkLst>
        </pc:graphicFrameChg>
        <pc:cxnChg chg="add">
          <ac:chgData name="Kateřina Fridrichová" userId="b111c496-09cc-4517-b077-542ac75bc2d6" providerId="ADAL" clId="{B4FC4041-CF03-544D-94B4-6717CE0FA47D}" dt="2020-11-03T09:45:58.522" v="6" actId="26606"/>
          <ac:cxnSpMkLst>
            <pc:docMk/>
            <pc:sldMk cId="1535505077" sldId="260"/>
            <ac:cxnSpMk id="11" creationId="{5B9A992A-8032-4495-B8E1-DA5D877041CE}"/>
          </ac:cxnSpMkLst>
        </pc:cxnChg>
      </pc:sldChg>
      <pc:sldChg chg="modSp mod">
        <pc:chgData name="Kateřina Fridrichová" userId="b111c496-09cc-4517-b077-542ac75bc2d6" providerId="ADAL" clId="{B4FC4041-CF03-544D-94B4-6717CE0FA47D}" dt="2020-11-03T12:32:38.221" v="44" actId="114"/>
        <pc:sldMkLst>
          <pc:docMk/>
          <pc:sldMk cId="4104536308" sldId="261"/>
        </pc:sldMkLst>
        <pc:spChg chg="mod">
          <ac:chgData name="Kateřina Fridrichová" userId="b111c496-09cc-4517-b077-542ac75bc2d6" providerId="ADAL" clId="{B4FC4041-CF03-544D-94B4-6717CE0FA47D}" dt="2020-11-03T12:32:38.221" v="44" actId="114"/>
          <ac:spMkLst>
            <pc:docMk/>
            <pc:sldMk cId="4104536308" sldId="261"/>
            <ac:spMk id="4" creationId="{503344DF-33DA-4F14-BE68-2549C201EC5E}"/>
          </ac:spMkLst>
        </pc:spChg>
      </pc:sldChg>
      <pc:sldChg chg="addSp delSp modSp mod">
        <pc:chgData name="Kateřina Fridrichová" userId="b111c496-09cc-4517-b077-542ac75bc2d6" providerId="ADAL" clId="{B4FC4041-CF03-544D-94B4-6717CE0FA47D}" dt="2020-11-03T09:46:48.827" v="12" actId="26606"/>
        <pc:sldMkLst>
          <pc:docMk/>
          <pc:sldMk cId="1476260889" sldId="263"/>
        </pc:sldMkLst>
        <pc:spChg chg="mod">
          <ac:chgData name="Kateřina Fridrichová" userId="b111c496-09cc-4517-b077-542ac75bc2d6" providerId="ADAL" clId="{B4FC4041-CF03-544D-94B4-6717CE0FA47D}" dt="2020-11-03T09:46:48.827" v="12" actId="26606"/>
          <ac:spMkLst>
            <pc:docMk/>
            <pc:sldMk cId="1476260889" sldId="263"/>
            <ac:spMk id="2" creationId="{18136C77-0A11-44EE-9AF8-BE25DBB8040F}"/>
          </ac:spMkLst>
        </pc:spChg>
        <pc:spChg chg="mod">
          <ac:chgData name="Kateřina Fridrichová" userId="b111c496-09cc-4517-b077-542ac75bc2d6" providerId="ADAL" clId="{B4FC4041-CF03-544D-94B4-6717CE0FA47D}" dt="2020-11-03T09:46:48.827" v="12" actId="26606"/>
          <ac:spMkLst>
            <pc:docMk/>
            <pc:sldMk cId="1476260889" sldId="263"/>
            <ac:spMk id="3" creationId="{4659B366-467A-4606-90DD-F08CCE698811}"/>
          </ac:spMkLst>
        </pc:spChg>
        <pc:spChg chg="add del">
          <ac:chgData name="Kateřina Fridrichová" userId="b111c496-09cc-4517-b077-542ac75bc2d6" providerId="ADAL" clId="{B4FC4041-CF03-544D-94B4-6717CE0FA47D}" dt="2020-11-03T09:46:48.827" v="12" actId="26606"/>
          <ac:spMkLst>
            <pc:docMk/>
            <pc:sldMk cId="1476260889" sldId="263"/>
            <ac:spMk id="5" creationId="{77D7B666-D5E6-48CE-B26A-FB5E5C34AF90}"/>
          </ac:spMkLst>
        </pc:spChg>
        <pc:spChg chg="add del">
          <ac:chgData name="Kateřina Fridrichová" userId="b111c496-09cc-4517-b077-542ac75bc2d6" providerId="ADAL" clId="{B4FC4041-CF03-544D-94B4-6717CE0FA47D}" dt="2020-11-03T09:46:48.827" v="12" actId="26606"/>
          <ac:spMkLst>
            <pc:docMk/>
            <pc:sldMk cId="1476260889" sldId="263"/>
            <ac:spMk id="6" creationId="{F6EE670A-A41A-44AD-BC1C-2090365EB5B3}"/>
          </ac:spMkLst>
        </pc:spChg>
        <pc:spChg chg="add del">
          <ac:chgData name="Kateřina Fridrichová" userId="b111c496-09cc-4517-b077-542ac75bc2d6" providerId="ADAL" clId="{B4FC4041-CF03-544D-94B4-6717CE0FA47D}" dt="2020-11-03T09:46:39.989" v="9" actId="26606"/>
          <ac:spMkLst>
            <pc:docMk/>
            <pc:sldMk cId="1476260889" sldId="263"/>
            <ac:spMk id="11" creationId="{2548D050-E9F5-4254-9046-E930F9EFDCB3}"/>
          </ac:spMkLst>
        </pc:spChg>
        <pc:spChg chg="add del">
          <ac:chgData name="Kateřina Fridrichová" userId="b111c496-09cc-4517-b077-542ac75bc2d6" providerId="ADAL" clId="{B4FC4041-CF03-544D-94B4-6717CE0FA47D}" dt="2020-11-03T09:46:39.989" v="9" actId="26606"/>
          <ac:spMkLst>
            <pc:docMk/>
            <pc:sldMk cId="1476260889" sldId="263"/>
            <ac:spMk id="13" creationId="{5AC0431B-4141-4092-BB4D-F50414DC16EB}"/>
          </ac:spMkLst>
        </pc:spChg>
        <pc:spChg chg="add del">
          <ac:chgData name="Kateřina Fridrichová" userId="b111c496-09cc-4517-b077-542ac75bc2d6" providerId="ADAL" clId="{B4FC4041-CF03-544D-94B4-6717CE0FA47D}" dt="2020-11-03T09:46:39.989" v="9" actId="26606"/>
          <ac:spMkLst>
            <pc:docMk/>
            <pc:sldMk cId="1476260889" sldId="263"/>
            <ac:spMk id="15" creationId="{A22F0578-56FA-494E-8E00-3E94B686395B}"/>
          </ac:spMkLst>
        </pc:spChg>
        <pc:spChg chg="add del">
          <ac:chgData name="Kateřina Fridrichová" userId="b111c496-09cc-4517-b077-542ac75bc2d6" providerId="ADAL" clId="{B4FC4041-CF03-544D-94B4-6717CE0FA47D}" dt="2020-11-03T09:46:48.784" v="11" actId="26606"/>
          <ac:spMkLst>
            <pc:docMk/>
            <pc:sldMk cId="1476260889" sldId="263"/>
            <ac:spMk id="17" creationId="{B0890400-BB8B-4A44-AB63-65C7CA223EBA}"/>
          </ac:spMkLst>
        </pc:spChg>
        <pc:spChg chg="add">
          <ac:chgData name="Kateřina Fridrichová" userId="b111c496-09cc-4517-b077-542ac75bc2d6" providerId="ADAL" clId="{B4FC4041-CF03-544D-94B4-6717CE0FA47D}" dt="2020-11-03T09:46:48.827" v="12" actId="26606"/>
          <ac:spMkLst>
            <pc:docMk/>
            <pc:sldMk cId="1476260889" sldId="263"/>
            <ac:spMk id="20" creationId="{DAA7C513-277B-4325-9779-116946C0D319}"/>
          </ac:spMkLst>
        </pc:spChg>
        <pc:spChg chg="add">
          <ac:chgData name="Kateřina Fridrichová" userId="b111c496-09cc-4517-b077-542ac75bc2d6" providerId="ADAL" clId="{B4FC4041-CF03-544D-94B4-6717CE0FA47D}" dt="2020-11-03T09:46:48.827" v="12" actId="26606"/>
          <ac:spMkLst>
            <pc:docMk/>
            <pc:sldMk cId="1476260889" sldId="263"/>
            <ac:spMk id="21" creationId="{A20F6923-DC2F-4143-ACA0-519D0FE6C7E7}"/>
          </ac:spMkLst>
        </pc:spChg>
        <pc:spChg chg="add">
          <ac:chgData name="Kateřina Fridrichová" userId="b111c496-09cc-4517-b077-542ac75bc2d6" providerId="ADAL" clId="{B4FC4041-CF03-544D-94B4-6717CE0FA47D}" dt="2020-11-03T09:46:48.827" v="12" actId="26606"/>
          <ac:spMkLst>
            <pc:docMk/>
            <pc:sldMk cId="1476260889" sldId="263"/>
            <ac:spMk id="22" creationId="{8319B32C-704E-4A0B-BD7B-186B70511A5B}"/>
          </ac:spMkLst>
        </pc:spChg>
        <pc:cxnChg chg="add del">
          <ac:chgData name="Kateřina Fridrichová" userId="b111c496-09cc-4517-b077-542ac75bc2d6" providerId="ADAL" clId="{B4FC4041-CF03-544D-94B4-6717CE0FA47D}" dt="2020-11-03T09:46:48.784" v="11" actId="26606"/>
          <ac:cxnSpMkLst>
            <pc:docMk/>
            <pc:sldMk cId="1476260889" sldId="263"/>
            <ac:cxnSpMk id="18" creationId="{4D39B797-CDC6-4529-8A36-9CBFC9816337}"/>
          </ac:cxnSpMkLst>
        </pc:cxnChg>
      </pc:sldChg>
      <pc:sldChg chg="addSp modSp mod setBg">
        <pc:chgData name="Kateřina Fridrichová" userId="b111c496-09cc-4517-b077-542ac75bc2d6" providerId="ADAL" clId="{B4FC4041-CF03-544D-94B4-6717CE0FA47D}" dt="2020-11-03T09:46:10.176" v="7" actId="26606"/>
        <pc:sldMkLst>
          <pc:docMk/>
          <pc:sldMk cId="3821877596" sldId="265"/>
        </pc:sldMkLst>
        <pc:spChg chg="mod">
          <ac:chgData name="Kateřina Fridrichová" userId="b111c496-09cc-4517-b077-542ac75bc2d6" providerId="ADAL" clId="{B4FC4041-CF03-544D-94B4-6717CE0FA47D}" dt="2020-11-03T09:46:10.176" v="7" actId="26606"/>
          <ac:spMkLst>
            <pc:docMk/>
            <pc:sldMk cId="3821877596" sldId="265"/>
            <ac:spMk id="2" creationId="{9EA7B34E-5E40-4B2A-A628-4DB826934A42}"/>
          </ac:spMkLst>
        </pc:spChg>
        <pc:spChg chg="mod">
          <ac:chgData name="Kateřina Fridrichová" userId="b111c496-09cc-4517-b077-542ac75bc2d6" providerId="ADAL" clId="{B4FC4041-CF03-544D-94B4-6717CE0FA47D}" dt="2020-11-03T09:46:10.176" v="7" actId="26606"/>
          <ac:spMkLst>
            <pc:docMk/>
            <pc:sldMk cId="3821877596" sldId="265"/>
            <ac:spMk id="3" creationId="{049E0771-5599-4FDC-A25F-9A3D416001B1}"/>
          </ac:spMkLst>
        </pc:spChg>
        <pc:spChg chg="add">
          <ac:chgData name="Kateřina Fridrichová" userId="b111c496-09cc-4517-b077-542ac75bc2d6" providerId="ADAL" clId="{B4FC4041-CF03-544D-94B4-6717CE0FA47D}" dt="2020-11-03T09:46:10.176" v="7" actId="26606"/>
          <ac:spMkLst>
            <pc:docMk/>
            <pc:sldMk cId="3821877596" sldId="265"/>
            <ac:spMk id="8" creationId="{77D7B666-D5E6-48CE-B26A-FB5E5C34AF90}"/>
          </ac:spMkLst>
        </pc:spChg>
        <pc:spChg chg="add">
          <ac:chgData name="Kateřina Fridrichová" userId="b111c496-09cc-4517-b077-542ac75bc2d6" providerId="ADAL" clId="{B4FC4041-CF03-544D-94B4-6717CE0FA47D}" dt="2020-11-03T09:46:10.176" v="7" actId="26606"/>
          <ac:spMkLst>
            <pc:docMk/>
            <pc:sldMk cId="3821877596" sldId="265"/>
            <ac:spMk id="10" creationId="{F6EE670A-A41A-44AD-BC1C-2090365EB5B3}"/>
          </ac:spMkLst>
        </pc:spChg>
      </pc:sldChg>
      <pc:sldChg chg="add del">
        <pc:chgData name="Kateřina Fridrichová" userId="b111c496-09cc-4517-b077-542ac75bc2d6" providerId="ADAL" clId="{B4FC4041-CF03-544D-94B4-6717CE0FA47D}" dt="2020-11-03T12:31:33.047" v="15" actId="2696"/>
        <pc:sldMkLst>
          <pc:docMk/>
          <pc:sldMk cId="796445938" sldId="266"/>
        </pc:sldMkLst>
      </pc:sldChg>
      <pc:sldChg chg="del">
        <pc:chgData name="Kateřina Fridrichová" userId="b111c496-09cc-4517-b077-542ac75bc2d6" providerId="ADAL" clId="{B4FC4041-CF03-544D-94B4-6717CE0FA47D}" dt="2020-11-03T12:31:37.883" v="16" actId="2696"/>
        <pc:sldMkLst>
          <pc:docMk/>
          <pc:sldMk cId="2487957092" sldId="267"/>
        </pc:sldMkLst>
      </pc:sldChg>
      <pc:sldChg chg="addSp delSp modSp mod">
        <pc:chgData name="Kateřina Fridrichová" userId="b111c496-09cc-4517-b077-542ac75bc2d6" providerId="ADAL" clId="{B4FC4041-CF03-544D-94B4-6717CE0FA47D}" dt="2020-11-03T09:45:35.923" v="4" actId="26606"/>
        <pc:sldMkLst>
          <pc:docMk/>
          <pc:sldMk cId="3732997010" sldId="268"/>
        </pc:sldMkLst>
        <pc:spChg chg="mod">
          <ac:chgData name="Kateřina Fridrichová" userId="b111c496-09cc-4517-b077-542ac75bc2d6" providerId="ADAL" clId="{B4FC4041-CF03-544D-94B4-6717CE0FA47D}" dt="2020-11-03T09:45:35.923" v="4" actId="26606"/>
          <ac:spMkLst>
            <pc:docMk/>
            <pc:sldMk cId="3732997010" sldId="268"/>
            <ac:spMk id="2" creationId="{C786F42E-B4A4-45D4-9040-27EF575665F8}"/>
          </ac:spMkLst>
        </pc:spChg>
        <pc:spChg chg="mod ord">
          <ac:chgData name="Kateřina Fridrichová" userId="b111c496-09cc-4517-b077-542ac75bc2d6" providerId="ADAL" clId="{B4FC4041-CF03-544D-94B4-6717CE0FA47D}" dt="2020-11-03T09:45:35.923" v="4" actId="26606"/>
          <ac:spMkLst>
            <pc:docMk/>
            <pc:sldMk cId="3732997010" sldId="268"/>
            <ac:spMk id="8" creationId="{1F711173-924E-402F-B78E-94FCCF854903}"/>
          </ac:spMkLst>
        </pc:spChg>
        <pc:spChg chg="add del">
          <ac:chgData name="Kateřina Fridrichová" userId="b111c496-09cc-4517-b077-542ac75bc2d6" providerId="ADAL" clId="{B4FC4041-CF03-544D-94B4-6717CE0FA47D}" dt="2020-11-03T09:45:35.923" v="4" actId="26606"/>
          <ac:spMkLst>
            <pc:docMk/>
            <pc:sldMk cId="3732997010" sldId="268"/>
            <ac:spMk id="10" creationId="{FD12A5BA-B063-4B33-AB08-86CF7D23F625}"/>
          </ac:spMkLst>
        </pc:spChg>
        <pc:spChg chg="add del">
          <ac:chgData name="Kateřina Fridrichová" userId="b111c496-09cc-4517-b077-542ac75bc2d6" providerId="ADAL" clId="{B4FC4041-CF03-544D-94B4-6717CE0FA47D}" dt="2020-11-03T09:45:35.923" v="4" actId="26606"/>
          <ac:spMkLst>
            <pc:docMk/>
            <pc:sldMk cId="3732997010" sldId="268"/>
            <ac:spMk id="17" creationId="{FB24EDA8-DF72-4C37-9EC2-D92134F72F0B}"/>
          </ac:spMkLst>
        </pc:spChg>
        <pc:spChg chg="add del">
          <ac:chgData name="Kateřina Fridrichová" userId="b111c496-09cc-4517-b077-542ac75bc2d6" providerId="ADAL" clId="{B4FC4041-CF03-544D-94B4-6717CE0FA47D}" dt="2020-11-03T09:45:35.923" v="4" actId="26606"/>
          <ac:spMkLst>
            <pc:docMk/>
            <pc:sldMk cId="3732997010" sldId="268"/>
            <ac:spMk id="19" creationId="{76F64638-3523-4975-845C-48099809A60F}"/>
          </ac:spMkLst>
        </pc:spChg>
        <pc:spChg chg="add">
          <ac:chgData name="Kateřina Fridrichová" userId="b111c496-09cc-4517-b077-542ac75bc2d6" providerId="ADAL" clId="{B4FC4041-CF03-544D-94B4-6717CE0FA47D}" dt="2020-11-03T09:45:35.923" v="4" actId="26606"/>
          <ac:spMkLst>
            <pc:docMk/>
            <pc:sldMk cId="3732997010" sldId="268"/>
            <ac:spMk id="23" creationId="{4038CB10-1F5C-4D54-9DF7-12586DE5B007}"/>
          </ac:spMkLst>
        </pc:spChg>
        <pc:spChg chg="add">
          <ac:chgData name="Kateřina Fridrichová" userId="b111c496-09cc-4517-b077-542ac75bc2d6" providerId="ADAL" clId="{B4FC4041-CF03-544D-94B4-6717CE0FA47D}" dt="2020-11-03T09:45:35.923" v="4" actId="26606"/>
          <ac:spMkLst>
            <pc:docMk/>
            <pc:sldMk cId="3732997010" sldId="268"/>
            <ac:spMk id="24" creationId="{73ED6512-6858-4552-B699-9A97FE9A4EA2}"/>
          </ac:spMkLst>
        </pc:spChg>
        <pc:spChg chg="add del">
          <ac:chgData name="Kateřina Fridrichová" userId="b111c496-09cc-4517-b077-542ac75bc2d6" providerId="ADAL" clId="{B4FC4041-CF03-544D-94B4-6717CE0FA47D}" dt="2020-11-03T09:45:28.044" v="1" actId="26606"/>
          <ac:spMkLst>
            <pc:docMk/>
            <pc:sldMk cId="3732997010" sldId="268"/>
            <ac:spMk id="26" creationId="{4038CB10-1F5C-4D54-9DF7-12586DE5B007}"/>
          </ac:spMkLst>
        </pc:spChg>
        <pc:spChg chg="add del">
          <ac:chgData name="Kateřina Fridrichová" userId="b111c496-09cc-4517-b077-542ac75bc2d6" providerId="ADAL" clId="{B4FC4041-CF03-544D-94B4-6717CE0FA47D}" dt="2020-11-03T09:45:28.044" v="1" actId="26606"/>
          <ac:spMkLst>
            <pc:docMk/>
            <pc:sldMk cId="3732997010" sldId="268"/>
            <ac:spMk id="28" creationId="{73ED6512-6858-4552-B699-9A97FE9A4EA2}"/>
          </ac:spMkLst>
        </pc:spChg>
        <pc:spChg chg="add del">
          <ac:chgData name="Kateřina Fridrichová" userId="b111c496-09cc-4517-b077-542ac75bc2d6" providerId="ADAL" clId="{B4FC4041-CF03-544D-94B4-6717CE0FA47D}" dt="2020-11-03T09:45:32.534" v="3" actId="26606"/>
          <ac:spMkLst>
            <pc:docMk/>
            <pc:sldMk cId="3732997010" sldId="268"/>
            <ac:spMk id="30" creationId="{6F7FAA46-F63C-45FE-B4F0-A7E677E9F4C8}"/>
          </ac:spMkLst>
        </pc:spChg>
        <pc:picChg chg="mod">
          <ac:chgData name="Kateřina Fridrichová" userId="b111c496-09cc-4517-b077-542ac75bc2d6" providerId="ADAL" clId="{B4FC4041-CF03-544D-94B4-6717CE0FA47D}" dt="2020-11-03T09:45:35.923" v="4" actId="26606"/>
          <ac:picMkLst>
            <pc:docMk/>
            <pc:sldMk cId="3732997010" sldId="268"/>
            <ac:picMk id="4" creationId="{C5E90351-F4C0-461C-A651-75EAAD9AB365}"/>
          </ac:picMkLst>
        </pc:picChg>
        <pc:cxnChg chg="add del">
          <ac:chgData name="Kateřina Fridrichová" userId="b111c496-09cc-4517-b077-542ac75bc2d6" providerId="ADAL" clId="{B4FC4041-CF03-544D-94B4-6717CE0FA47D}" dt="2020-11-03T09:45:35.923" v="4" actId="26606"/>
          <ac:cxnSpMkLst>
            <pc:docMk/>
            <pc:sldMk cId="3732997010" sldId="268"/>
            <ac:cxnSpMk id="11" creationId="{07DFAF29-6BD8-4A93-A292-D6A8C6EFB5DC}"/>
          </ac:cxnSpMkLst>
        </pc:cxnChg>
        <pc:cxnChg chg="add del">
          <ac:chgData name="Kateřina Fridrichová" userId="b111c496-09cc-4517-b077-542ac75bc2d6" providerId="ADAL" clId="{B4FC4041-CF03-544D-94B4-6717CE0FA47D}" dt="2020-11-03T09:45:35.923" v="4" actId="26606"/>
          <ac:cxnSpMkLst>
            <pc:docMk/>
            <pc:sldMk cId="3732997010" sldId="268"/>
            <ac:cxnSpMk id="21" creationId="{0A046F70-04DA-4509-A661-28463B63FF3B}"/>
          </ac:cxnSpMkLst>
        </pc:cxnChg>
        <pc:cxnChg chg="add del">
          <ac:chgData name="Kateřina Fridrichová" userId="b111c496-09cc-4517-b077-542ac75bc2d6" providerId="ADAL" clId="{B4FC4041-CF03-544D-94B4-6717CE0FA47D}" dt="2020-11-03T09:45:32.534" v="3" actId="26606"/>
          <ac:cxnSpMkLst>
            <pc:docMk/>
            <pc:sldMk cId="3732997010" sldId="268"/>
            <ac:cxnSpMk id="31" creationId="{DA9B7795-7E78-4F68-B6FE-6ECC916562CD}"/>
          </ac:cxnSpMkLst>
        </pc:cxnChg>
      </pc:sldChg>
    </pc:docChg>
  </pc:docChgLst>
  <pc:docChgLst>
    <pc:chgData name="Kateřina Fridrichová" userId="b111c496-09cc-4517-b077-542ac75bc2d6" providerId="ADAL" clId="{21D82763-88D8-9442-8CD8-64D7DFB8DDF9}"/>
    <pc:docChg chg="undo custSel modSld">
      <pc:chgData name="Kateřina Fridrichová" userId="b111c496-09cc-4517-b077-542ac75bc2d6" providerId="ADAL" clId="{21D82763-88D8-9442-8CD8-64D7DFB8DDF9}" dt="2020-10-13T07:24:32.997" v="2" actId="1076"/>
      <pc:docMkLst>
        <pc:docMk/>
      </pc:docMkLst>
      <pc:sldChg chg="addSp delSp modSp mod">
        <pc:chgData name="Kateřina Fridrichová" userId="b111c496-09cc-4517-b077-542ac75bc2d6" providerId="ADAL" clId="{21D82763-88D8-9442-8CD8-64D7DFB8DDF9}" dt="2020-10-13T07:24:32.997" v="2" actId="1076"/>
        <pc:sldMkLst>
          <pc:docMk/>
          <pc:sldMk cId="1530204432" sldId="258"/>
        </pc:sldMkLst>
        <pc:spChg chg="add del mod">
          <ac:chgData name="Kateřina Fridrichová" userId="b111c496-09cc-4517-b077-542ac75bc2d6" providerId="ADAL" clId="{21D82763-88D8-9442-8CD8-64D7DFB8DDF9}" dt="2020-10-13T07:24:32.997" v="2" actId="1076"/>
          <ac:spMkLst>
            <pc:docMk/>
            <pc:sldMk cId="1530204432" sldId="258"/>
            <ac:spMk id="2" creationId="{9D49D3A1-E08B-4DC9-B66A-27778A96D062}"/>
          </ac:spMkLst>
        </pc:spChg>
        <pc:spChg chg="add del mod">
          <ac:chgData name="Kateřina Fridrichová" userId="b111c496-09cc-4517-b077-542ac75bc2d6" providerId="ADAL" clId="{21D82763-88D8-9442-8CD8-64D7DFB8DDF9}" dt="2020-10-13T07:24:23.259" v="1" actId="21"/>
          <ac:spMkLst>
            <pc:docMk/>
            <pc:sldMk cId="1530204432" sldId="258"/>
            <ac:spMk id="5" creationId="{472FEDB3-3EEC-7B43-9A96-877E697A0F4A}"/>
          </ac:spMkLst>
        </pc:spChg>
        <pc:spChg chg="add del mod">
          <ac:chgData name="Kateřina Fridrichová" userId="b111c496-09cc-4517-b077-542ac75bc2d6" providerId="ADAL" clId="{21D82763-88D8-9442-8CD8-64D7DFB8DDF9}" dt="2020-10-13T07:24:23.259" v="1" actId="21"/>
          <ac:spMkLst>
            <pc:docMk/>
            <pc:sldMk cId="1530204432" sldId="258"/>
            <ac:spMk id="7" creationId="{45A9D03D-0007-9A41-82D5-20C7CF3EF901}"/>
          </ac:spMkLst>
        </pc:spChg>
        <pc:graphicFrameChg chg="add del mod">
          <ac:chgData name="Kateřina Fridrichová" userId="b111c496-09cc-4517-b077-542ac75bc2d6" providerId="ADAL" clId="{21D82763-88D8-9442-8CD8-64D7DFB8DDF9}" dt="2020-10-13T07:24:32.997" v="2" actId="1076"/>
          <ac:graphicFrameMkLst>
            <pc:docMk/>
            <pc:sldMk cId="1530204432" sldId="258"/>
            <ac:graphicFrameMk id="4" creationId="{6E01E22B-407B-4ECE-9726-480990BEBECF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dirty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A3A43DF-04A3-4662-88CA-28FDED1CFC09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6618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044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bg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4974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332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073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443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bg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dirty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676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bg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829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bg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4734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2577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0005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A3A43DF-04A3-4662-88CA-28FDED1CFC09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996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365356" y="806365"/>
            <a:ext cx="7020747" cy="5229630"/>
          </a:xfrm>
        </p:spPr>
        <p:txBody>
          <a:bodyPr>
            <a:normAutofit/>
          </a:bodyPr>
          <a:lstStyle/>
          <a:p>
            <a:pPr algn="l"/>
            <a:r>
              <a:rPr lang="en-GB" sz="6600">
                <a:cs typeface="Calibri Light"/>
              </a:rPr>
              <a:t>Power, hegemony, regimes</a:t>
            </a:r>
            <a:endParaRPr lang="en-GB" sz="660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8661" y="806365"/>
            <a:ext cx="2949542" cy="5229630"/>
          </a:xfrm>
        </p:spPr>
        <p:txBody>
          <a:bodyPr>
            <a:normAutofit/>
          </a:bodyPr>
          <a:lstStyle/>
          <a:p>
            <a:pPr algn="r"/>
            <a:endParaRPr lang="cs-CZ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49D3A1-E08B-4DC9-B66A-27778A96D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825" y="111491"/>
            <a:ext cx="9720072" cy="1499616"/>
          </a:xfrm>
        </p:spPr>
        <p:txBody>
          <a:bodyPr/>
          <a:lstStyle/>
          <a:p>
            <a:r>
              <a:rPr lang="cs-CZ" dirty="0" err="1"/>
              <a:t>Types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Goods</a:t>
            </a:r>
            <a:r>
              <a:rPr lang="cs-CZ" dirty="0"/>
              <a:t> </a:t>
            </a:r>
            <a:r>
              <a:rPr lang="cs-CZ" dirty="0" err="1"/>
              <a:t>provided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system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6E01E22B-407B-4ECE-9726-480990BEBE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0197829"/>
              </p:ext>
            </p:extLst>
          </p:nvPr>
        </p:nvGraphicFramePr>
        <p:xfrm>
          <a:off x="2123556" y="1749522"/>
          <a:ext cx="6740388" cy="44675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6796">
                  <a:extLst>
                    <a:ext uri="{9D8B030D-6E8A-4147-A177-3AD203B41FA5}">
                      <a16:colId xmlns:a16="http://schemas.microsoft.com/office/drawing/2014/main" val="2959173035"/>
                    </a:ext>
                  </a:extLst>
                </a:gridCol>
                <a:gridCol w="2246796">
                  <a:extLst>
                    <a:ext uri="{9D8B030D-6E8A-4147-A177-3AD203B41FA5}">
                      <a16:colId xmlns:a16="http://schemas.microsoft.com/office/drawing/2014/main" val="2843553128"/>
                    </a:ext>
                  </a:extLst>
                </a:gridCol>
                <a:gridCol w="2246796">
                  <a:extLst>
                    <a:ext uri="{9D8B030D-6E8A-4147-A177-3AD203B41FA5}">
                      <a16:colId xmlns:a16="http://schemas.microsoft.com/office/drawing/2014/main" val="2020550364"/>
                    </a:ext>
                  </a:extLst>
                </a:gridCol>
              </a:tblGrid>
              <a:tr h="112215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dirty="0"/>
                        <a:t>RIVAL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dirty="0"/>
                        <a:t>NON-RIVAL</a:t>
                      </a:r>
                    </a:p>
                    <a:p>
                      <a:pPr lvl="0" algn="l">
                        <a:buNone/>
                      </a:pPr>
                      <a:r>
                        <a:rPr lang="cs-CZ" sz="1400" b="0" i="0" u="none" strike="noStrike" noProof="0" dirty="0">
                          <a:solidFill>
                            <a:schemeClr val="tx1"/>
                          </a:solidFill>
                          <a:latin typeface="Tw Cen MT"/>
                        </a:rPr>
                        <a:t>(person, </a:t>
                      </a:r>
                      <a:r>
                        <a:rPr lang="cs-CZ" sz="1400" b="0" i="0" u="none" strike="noStrike" noProof="0" dirty="0" err="1">
                          <a:solidFill>
                            <a:schemeClr val="tx1"/>
                          </a:solidFill>
                          <a:latin typeface="Tw Cen MT"/>
                        </a:rPr>
                        <a:t>group</a:t>
                      </a:r>
                      <a:r>
                        <a:rPr lang="cs-CZ" sz="1400" b="0" i="0" u="none" strike="noStrike" noProof="0" dirty="0">
                          <a:solidFill>
                            <a:schemeClr val="tx1"/>
                          </a:solidFill>
                          <a:latin typeface="Tw Cen MT"/>
                        </a:rPr>
                        <a:t>, </a:t>
                      </a:r>
                      <a:r>
                        <a:rPr lang="cs-CZ" sz="1400" b="0" i="0" u="none" strike="noStrike" noProof="0" dirty="0" err="1">
                          <a:solidFill>
                            <a:schemeClr val="tx1"/>
                          </a:solidFill>
                          <a:latin typeface="Tw Cen MT"/>
                        </a:rPr>
                        <a:t>governme</a:t>
                      </a:r>
                      <a:r>
                        <a:rPr lang="cs-CZ" sz="1400" b="0" i="0" u="none" strike="noStrike" noProof="0" dirty="0" err="1">
                          <a:solidFill>
                            <a:srgbClr val="000000"/>
                          </a:solidFill>
                          <a:latin typeface="Tw Cen MT"/>
                        </a:rPr>
                        <a:t>nt</a:t>
                      </a:r>
                      <a:r>
                        <a:rPr lang="cs-CZ" sz="1400" b="0" i="0" u="none" strike="noStrike" noProof="0" dirty="0">
                          <a:solidFill>
                            <a:srgbClr val="000000"/>
                          </a:solidFill>
                          <a:latin typeface="Tw Cen MT"/>
                        </a:rPr>
                        <a:t>, </a:t>
                      </a:r>
                      <a:r>
                        <a:rPr lang="cs-CZ" sz="1400" b="0" i="0" u="none" strike="noStrike" noProof="0" dirty="0" err="1">
                          <a:solidFill>
                            <a:srgbClr val="000000"/>
                          </a:solidFill>
                          <a:latin typeface="Tw Cen MT"/>
                        </a:rPr>
                        <a:t>etc</a:t>
                      </a:r>
                      <a:r>
                        <a:rPr lang="cs-CZ" sz="1400" b="0" i="0" u="none" strike="noStrike" noProof="0" dirty="0">
                          <a:solidFill>
                            <a:srgbClr val="000000"/>
                          </a:solidFill>
                          <a:latin typeface="Tw Cen MT"/>
                        </a:rPr>
                        <a:t>. </a:t>
                      </a:r>
                      <a:r>
                        <a:rPr lang="cs-CZ" sz="1400" b="0" i="0" u="none" strike="noStrike" noProof="0" dirty="0" err="1">
                          <a:solidFill>
                            <a:srgbClr val="000000"/>
                          </a:solidFill>
                          <a:latin typeface="Tw Cen MT"/>
                        </a:rPr>
                        <a:t>cannot</a:t>
                      </a:r>
                      <a:r>
                        <a:rPr lang="cs-CZ" sz="1400" b="0" i="0" u="none" strike="noStrike" noProof="0" dirty="0">
                          <a:solidFill>
                            <a:srgbClr val="000000"/>
                          </a:solidFill>
                          <a:latin typeface="Tw Cen MT"/>
                        </a:rPr>
                        <a:t> </a:t>
                      </a:r>
                      <a:r>
                        <a:rPr lang="cs-CZ" sz="1400" b="0" i="0" u="none" strike="noStrike" noProof="0" dirty="0" err="1">
                          <a:solidFill>
                            <a:srgbClr val="000000"/>
                          </a:solidFill>
                          <a:latin typeface="Tw Cen MT"/>
                        </a:rPr>
                        <a:t>adequately</a:t>
                      </a:r>
                      <a:r>
                        <a:rPr lang="cs-CZ" sz="1400" b="0" i="0" u="none" strike="noStrike" noProof="0" dirty="0">
                          <a:solidFill>
                            <a:srgbClr val="000000"/>
                          </a:solidFill>
                          <a:latin typeface="Tw Cen MT"/>
                        </a:rPr>
                        <a:t> </a:t>
                      </a:r>
                      <a:r>
                        <a:rPr lang="cs-CZ" sz="1400" b="0" i="0" u="none" strike="noStrike" noProof="0" dirty="0" err="1">
                          <a:solidFill>
                            <a:srgbClr val="000000"/>
                          </a:solidFill>
                          <a:latin typeface="Tw Cen MT"/>
                        </a:rPr>
                        <a:t>deny</a:t>
                      </a:r>
                      <a:r>
                        <a:rPr lang="cs-CZ" sz="1400" b="0" i="0" u="none" strike="noStrike" noProof="0" dirty="0">
                          <a:solidFill>
                            <a:srgbClr val="000000"/>
                          </a:solidFill>
                          <a:latin typeface="Tw Cen MT"/>
                        </a:rPr>
                        <a:t> a person </a:t>
                      </a:r>
                      <a:r>
                        <a:rPr lang="cs-CZ" sz="1400" b="0" i="0" u="none" strike="noStrike" noProof="0" dirty="0" err="1">
                          <a:solidFill>
                            <a:srgbClr val="000000"/>
                          </a:solidFill>
                          <a:latin typeface="Tw Cen MT"/>
                        </a:rPr>
                        <a:t>access</a:t>
                      </a:r>
                      <a:r>
                        <a:rPr lang="cs-CZ" sz="1400" b="0" i="0" u="none" strike="noStrike" noProof="0" dirty="0">
                          <a:solidFill>
                            <a:srgbClr val="000000"/>
                          </a:solidFill>
                          <a:latin typeface="Tw Cen MT"/>
                        </a:rPr>
                        <a:t> to </a:t>
                      </a:r>
                      <a:r>
                        <a:rPr lang="cs-CZ" sz="1400" b="0" i="0" u="none" strike="noStrike" noProof="0" dirty="0" err="1">
                          <a:solidFill>
                            <a:srgbClr val="000000"/>
                          </a:solidFill>
                          <a:latin typeface="Tw Cen MT"/>
                        </a:rPr>
                        <a:t>it</a:t>
                      </a:r>
                      <a:r>
                        <a:rPr lang="cs-CZ" sz="1400" b="0" i="0" u="none" strike="noStrike" noProof="0" dirty="0">
                          <a:solidFill>
                            <a:srgbClr val="000000"/>
                          </a:solidFill>
                          <a:latin typeface="Tw Cen MT"/>
                        </a:rPr>
                        <a:t>)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574313"/>
                  </a:ext>
                </a:extLst>
              </a:tr>
              <a:tr h="1272791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dirty="0"/>
                        <a:t>EXCLUDABLE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dirty="0" err="1"/>
                        <a:t>Private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good</a:t>
                      </a:r>
                    </a:p>
                    <a:p>
                      <a:pPr lvl="0">
                        <a:buNone/>
                      </a:pPr>
                      <a:endParaRPr lang="cs-CZ" dirty="0"/>
                    </a:p>
                    <a:p>
                      <a:pPr lvl="0">
                        <a:buNone/>
                      </a:pPr>
                      <a:r>
                        <a:rPr lang="cs-CZ" dirty="0"/>
                        <a:t>My </a:t>
                      </a:r>
                      <a:r>
                        <a:rPr lang="cs-CZ" dirty="0" err="1"/>
                        <a:t>bottle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of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coke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dirty="0"/>
                        <a:t>Club </a:t>
                      </a:r>
                      <a:r>
                        <a:rPr lang="cs-CZ" dirty="0" err="1"/>
                        <a:t>good</a:t>
                      </a:r>
                    </a:p>
                    <a:p>
                      <a:pPr lvl="0">
                        <a:buNone/>
                      </a:pPr>
                      <a:endParaRPr lang="cs-CZ" dirty="0"/>
                    </a:p>
                    <a:p>
                      <a:pPr lvl="0">
                        <a:buNone/>
                      </a:pPr>
                      <a:r>
                        <a:rPr lang="cs-CZ" dirty="0" err="1"/>
                        <a:t>Movie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tickets</a:t>
                      </a:r>
                    </a:p>
                    <a:p>
                      <a:pPr lvl="0">
                        <a:buNone/>
                      </a:pPr>
                      <a:r>
                        <a:rPr lang="cs-CZ" dirty="0" err="1"/>
                        <a:t>Security</a:t>
                      </a:r>
                      <a:r>
                        <a:rPr lang="cs-CZ" dirty="0"/>
                        <a:t> in </a:t>
                      </a:r>
                      <a:r>
                        <a:rPr lang="cs-CZ" dirty="0" err="1"/>
                        <a:t>alliances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310934"/>
                  </a:ext>
                </a:extLst>
              </a:tr>
              <a:tr h="1520081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dirty="0"/>
                        <a:t>NON-EXCLUDABLE</a:t>
                      </a:r>
                    </a:p>
                    <a:p>
                      <a:pPr lvl="0">
                        <a:buNone/>
                      </a:pPr>
                      <a:r>
                        <a:rPr lang="cs-CZ" sz="1400" b="0" i="0" u="none" strike="noStrike" noProof="0" dirty="0" err="1">
                          <a:solidFill>
                            <a:srgbClr val="FFFFFF"/>
                          </a:solidFill>
                          <a:latin typeface="Tw Cen MT"/>
                        </a:rPr>
                        <a:t>one</a:t>
                      </a:r>
                      <a:r>
                        <a:rPr lang="cs-CZ" sz="1400" b="0" i="0" u="none" strike="noStrike" noProof="0" dirty="0">
                          <a:solidFill>
                            <a:srgbClr val="FFFFFF"/>
                          </a:solidFill>
                          <a:latin typeface="Tw Cen MT"/>
                        </a:rPr>
                        <a:t> </a:t>
                      </a:r>
                      <a:r>
                        <a:rPr lang="cs-CZ" sz="1400" b="0" i="0" u="none" strike="noStrike" noProof="0" dirty="0" err="1">
                          <a:solidFill>
                            <a:srgbClr val="FFFFFF"/>
                          </a:solidFill>
                          <a:latin typeface="Tw Cen MT"/>
                        </a:rPr>
                        <a:t>person’s</a:t>
                      </a:r>
                      <a:r>
                        <a:rPr lang="cs-CZ" sz="1400" b="0" i="0" u="none" strike="noStrike" noProof="0" dirty="0">
                          <a:solidFill>
                            <a:srgbClr val="FFFFFF"/>
                          </a:solidFill>
                          <a:latin typeface="Tw Cen MT"/>
                        </a:rPr>
                        <a:t> </a:t>
                      </a:r>
                      <a:r>
                        <a:rPr lang="cs-CZ" sz="1400" b="0" i="0" u="none" strike="noStrike" noProof="0" dirty="0" err="1">
                          <a:solidFill>
                            <a:srgbClr val="FFFFFF"/>
                          </a:solidFill>
                          <a:latin typeface="Tw Cen MT"/>
                        </a:rPr>
                        <a:t>consumption</a:t>
                      </a:r>
                      <a:r>
                        <a:rPr lang="cs-CZ" sz="1400" b="0" i="0" u="none" strike="noStrike" noProof="0" dirty="0">
                          <a:solidFill>
                            <a:srgbClr val="FFFFFF"/>
                          </a:solidFill>
                          <a:latin typeface="Tw Cen MT"/>
                        </a:rPr>
                        <a:t> </a:t>
                      </a:r>
                      <a:r>
                        <a:rPr lang="cs-CZ" sz="1400" b="0" i="0" u="none" strike="noStrike" noProof="0" dirty="0" err="1">
                          <a:solidFill>
                            <a:srgbClr val="FFFFFF"/>
                          </a:solidFill>
                          <a:latin typeface="Tw Cen MT"/>
                        </a:rPr>
                        <a:t>of</a:t>
                      </a:r>
                      <a:r>
                        <a:rPr lang="cs-CZ" sz="1400" b="0" i="0" u="none" strike="noStrike" noProof="0" dirty="0">
                          <a:solidFill>
                            <a:srgbClr val="FFFFFF"/>
                          </a:solidFill>
                          <a:latin typeface="Tw Cen MT"/>
                        </a:rPr>
                        <a:t> </a:t>
                      </a:r>
                      <a:r>
                        <a:rPr lang="cs-CZ" sz="1400" b="0" i="0" u="none" strike="noStrike" noProof="0" dirty="0" err="1">
                          <a:solidFill>
                            <a:srgbClr val="FFFFFF"/>
                          </a:solidFill>
                          <a:latin typeface="Tw Cen MT"/>
                        </a:rPr>
                        <a:t>the</a:t>
                      </a:r>
                      <a:r>
                        <a:rPr lang="cs-CZ" sz="1400" b="0" i="0" u="none" strike="noStrike" noProof="0" dirty="0">
                          <a:solidFill>
                            <a:srgbClr val="FFFFFF"/>
                          </a:solidFill>
                          <a:latin typeface="Tw Cen MT"/>
                        </a:rPr>
                        <a:t> </a:t>
                      </a:r>
                      <a:r>
                        <a:rPr lang="cs-CZ" sz="1400" b="0" i="0" u="none" strike="noStrike" noProof="0" dirty="0" err="1">
                          <a:solidFill>
                            <a:srgbClr val="FFFFFF"/>
                          </a:solidFill>
                          <a:latin typeface="Tw Cen MT"/>
                        </a:rPr>
                        <a:t>good</a:t>
                      </a:r>
                      <a:r>
                        <a:rPr lang="cs-CZ" sz="1400" b="0" i="0" u="none" strike="noStrike" noProof="0" dirty="0">
                          <a:solidFill>
                            <a:srgbClr val="FFFFFF"/>
                          </a:solidFill>
                          <a:latin typeface="Tw Cen MT"/>
                        </a:rPr>
                        <a:t> </a:t>
                      </a:r>
                      <a:r>
                        <a:rPr lang="cs-CZ" sz="1400" b="0" i="0" u="none" strike="noStrike" noProof="0" dirty="0" err="1">
                          <a:solidFill>
                            <a:srgbClr val="FFFFFF"/>
                          </a:solidFill>
                          <a:latin typeface="Tw Cen MT"/>
                        </a:rPr>
                        <a:t>does</a:t>
                      </a:r>
                      <a:r>
                        <a:rPr lang="cs-CZ" sz="1400" b="0" i="0" u="none" strike="noStrike" noProof="0" dirty="0">
                          <a:solidFill>
                            <a:srgbClr val="FFFFFF"/>
                          </a:solidFill>
                          <a:latin typeface="Tw Cen MT"/>
                        </a:rPr>
                        <a:t> not </a:t>
                      </a:r>
                      <a:r>
                        <a:rPr lang="cs-CZ" sz="1400" b="0" i="0" u="none" strike="noStrike" noProof="0" dirty="0" err="1">
                          <a:solidFill>
                            <a:srgbClr val="FFFFFF"/>
                          </a:solidFill>
                          <a:latin typeface="Tw Cen MT"/>
                        </a:rPr>
                        <a:t>interfere</a:t>
                      </a:r>
                      <a:r>
                        <a:rPr lang="cs-CZ" sz="1400" b="0" i="0" u="none" strike="noStrike" noProof="0" dirty="0">
                          <a:solidFill>
                            <a:srgbClr val="FFFFFF"/>
                          </a:solidFill>
                          <a:latin typeface="Tw Cen MT"/>
                        </a:rPr>
                        <a:t> </a:t>
                      </a:r>
                      <a:r>
                        <a:rPr lang="cs-CZ" sz="1400" b="0" i="0" u="none" strike="noStrike" noProof="0" dirty="0" err="1">
                          <a:solidFill>
                            <a:srgbClr val="FFFFFF"/>
                          </a:solidFill>
                          <a:latin typeface="Tw Cen MT"/>
                        </a:rPr>
                        <a:t>with</a:t>
                      </a:r>
                      <a:r>
                        <a:rPr lang="cs-CZ" sz="1400" b="0" i="0" u="none" strike="noStrike" noProof="0" dirty="0">
                          <a:solidFill>
                            <a:srgbClr val="FFFFFF"/>
                          </a:solidFill>
                          <a:latin typeface="Tw Cen MT"/>
                        </a:rPr>
                        <a:t> </a:t>
                      </a:r>
                      <a:r>
                        <a:rPr lang="cs-CZ" sz="1400" b="0" i="0" u="none" strike="noStrike" noProof="0" dirty="0" err="1">
                          <a:solidFill>
                            <a:srgbClr val="FFFFFF"/>
                          </a:solidFill>
                          <a:latin typeface="Tw Cen MT"/>
                        </a:rPr>
                        <a:t>another’s</a:t>
                      </a:r>
                      <a:r>
                        <a:rPr lang="cs-CZ" sz="1400" b="0" i="0" u="none" strike="noStrike" noProof="0" dirty="0">
                          <a:solidFill>
                            <a:srgbClr val="FFFFFF"/>
                          </a:solidFill>
                          <a:latin typeface="Tw Cen MT"/>
                        </a:rPr>
                        <a:t> </a:t>
                      </a:r>
                      <a:r>
                        <a:rPr lang="cs-CZ" sz="1400" b="0" i="0" u="none" strike="noStrike" noProof="0" dirty="0" err="1">
                          <a:solidFill>
                            <a:srgbClr val="FFFFFF"/>
                          </a:solidFill>
                          <a:latin typeface="Tw Cen MT"/>
                        </a:rPr>
                        <a:t>consumption</a:t>
                      </a:r>
                      <a:r>
                        <a:rPr lang="cs-CZ" sz="1400" b="0" i="0" u="none" strike="noStrike" noProof="0" dirty="0">
                          <a:solidFill>
                            <a:srgbClr val="FFFFFF"/>
                          </a:solidFill>
                          <a:latin typeface="Tw Cen MT"/>
                        </a:rPr>
                        <a:t> </a:t>
                      </a:r>
                      <a:r>
                        <a:rPr lang="cs-CZ" sz="1400" b="0" i="0" u="none" strike="noStrike" noProof="0" dirty="0" err="1">
                          <a:solidFill>
                            <a:srgbClr val="FFFFFF"/>
                          </a:solidFill>
                          <a:latin typeface="Tw Cen MT"/>
                        </a:rPr>
                        <a:t>of</a:t>
                      </a:r>
                      <a:r>
                        <a:rPr lang="cs-CZ" sz="1400" b="0" i="0" u="none" strike="noStrike" noProof="0" dirty="0">
                          <a:solidFill>
                            <a:srgbClr val="FFFFFF"/>
                          </a:solidFill>
                          <a:latin typeface="Tw Cen MT"/>
                        </a:rPr>
                        <a:t> </a:t>
                      </a:r>
                      <a:r>
                        <a:rPr lang="cs-CZ" sz="1400" b="0" i="0" u="none" strike="noStrike" noProof="0" dirty="0" err="1">
                          <a:solidFill>
                            <a:srgbClr val="FFFFFF"/>
                          </a:solidFill>
                          <a:latin typeface="Tw Cen MT"/>
                        </a:rPr>
                        <a:t>it</a:t>
                      </a:r>
                    </a:p>
                    <a:p>
                      <a:pPr lvl="0">
                        <a:buNone/>
                      </a:pPr>
                      <a:r>
                        <a:rPr lang="cs-CZ" sz="1400" b="0" i="0" u="none" strike="noStrike" noProof="0" dirty="0">
                          <a:solidFill>
                            <a:srgbClr val="FFFFFF"/>
                          </a:solidFill>
                          <a:latin typeface="Tw Cen MT"/>
                        </a:rPr>
                        <a:t>are </a:t>
                      </a:r>
                      <a:r>
                        <a:rPr lang="cs-CZ" sz="1400" b="0" i="0" u="none" strike="noStrike" noProof="0" dirty="0" err="1">
                          <a:solidFill>
                            <a:srgbClr val="FFFFFF"/>
                          </a:solidFill>
                          <a:latin typeface="Tw Cen MT"/>
                        </a:rPr>
                        <a:t>prone</a:t>
                      </a:r>
                      <a:r>
                        <a:rPr lang="cs-CZ" sz="1400" b="0" i="0" u="none" strike="noStrike" noProof="0" dirty="0">
                          <a:solidFill>
                            <a:srgbClr val="FFFFFF"/>
                          </a:solidFill>
                          <a:latin typeface="Tw Cen MT"/>
                        </a:rPr>
                        <a:t> to </a:t>
                      </a:r>
                      <a:r>
                        <a:rPr lang="cs-CZ" sz="1400" b="0" i="0" u="none" strike="noStrike" noProof="0" dirty="0" err="1">
                          <a:solidFill>
                            <a:srgbClr val="FFFFFF"/>
                          </a:solidFill>
                          <a:latin typeface="Tw Cen MT"/>
                        </a:rPr>
                        <a:t>over-consumption</a:t>
                      </a:r>
                      <a:r>
                        <a:rPr lang="cs-CZ" sz="1400" b="0" i="0" u="none" strike="noStrike" noProof="0" dirty="0">
                          <a:solidFill>
                            <a:srgbClr val="FFFFFF"/>
                          </a:solidFill>
                          <a:latin typeface="Tw Cen MT"/>
                        </a:rPr>
                        <a:t> and </a:t>
                      </a:r>
                      <a:r>
                        <a:rPr lang="cs-CZ" sz="1400" b="0" i="0" u="none" strike="noStrike" noProof="0" dirty="0" err="1">
                          <a:solidFill>
                            <a:srgbClr val="FFFFFF"/>
                          </a:solidFill>
                          <a:latin typeface="Tw Cen MT"/>
                        </a:rPr>
                        <a:t>underproduction</a:t>
                      </a:r>
                    </a:p>
                    <a:p>
                      <a:pPr lvl="0">
                        <a:buNone/>
                      </a:pPr>
                      <a:endParaRPr lang="cs-CZ" sz="1400" b="0" i="0" u="none" strike="noStrike" noProof="0" dirty="0">
                        <a:solidFill>
                          <a:srgbClr val="FFFFFF"/>
                        </a:solidFill>
                        <a:latin typeface="Tw Cen M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dirty="0" err="1"/>
                        <a:t>Common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good</a:t>
                      </a:r>
                    </a:p>
                    <a:p>
                      <a:pPr lvl="0" algn="l">
                        <a:buNone/>
                      </a:pP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latin typeface="Tw Cen MT"/>
                      </a:endParaRPr>
                    </a:p>
                    <a:p>
                      <a:pPr lvl="0" algn="l">
                        <a:buNone/>
                      </a:pPr>
                      <a:r>
                        <a:rPr lang="cs-CZ" sz="1800" b="0" i="0" u="none" strike="noStrike" noProof="0" dirty="0" err="1">
                          <a:solidFill>
                            <a:srgbClr val="000000"/>
                          </a:solidFill>
                          <a:latin typeface="Tw Cen MT"/>
                        </a:rPr>
                        <a:t>Fishery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dirty="0"/>
                        <a:t>Public </a:t>
                      </a:r>
                      <a:r>
                        <a:rPr lang="cs-CZ" dirty="0" err="1"/>
                        <a:t>good</a:t>
                      </a:r>
                    </a:p>
                    <a:p>
                      <a:pPr lvl="0">
                        <a:buNone/>
                      </a:pPr>
                      <a:endParaRPr lang="cs-CZ" sz="1800" b="0" i="0" u="none" strike="noStrike" noProof="0" dirty="0">
                        <a:solidFill>
                          <a:srgbClr val="000000"/>
                        </a:solidFill>
                        <a:latin typeface="Tw Cen MT"/>
                      </a:endParaRPr>
                    </a:p>
                    <a:p>
                      <a:pPr lvl="0">
                        <a:buNone/>
                      </a:pPr>
                      <a:r>
                        <a:rPr lang="cs-CZ" sz="1800" b="0" i="0" u="none" strike="noStrike" noProof="0" dirty="0" err="1">
                          <a:solidFill>
                            <a:srgbClr val="000000"/>
                          </a:solidFill>
                          <a:latin typeface="Tw Cen MT"/>
                        </a:rPr>
                        <a:t>Clean</a:t>
                      </a:r>
                      <a:r>
                        <a:rPr lang="cs-CZ" sz="1800" b="0" i="0" u="none" strike="noStrike" noProof="0" dirty="0">
                          <a:solidFill>
                            <a:srgbClr val="000000"/>
                          </a:solidFill>
                          <a:latin typeface="Tw Cen MT"/>
                        </a:rPr>
                        <a:t> air</a:t>
                      </a:r>
                    </a:p>
                    <a:p>
                      <a:pPr lvl="0">
                        <a:buNone/>
                      </a:pPr>
                      <a:r>
                        <a:rPr lang="cs-CZ" sz="1800" b="0" i="0" u="none" strike="noStrike" noProof="0" dirty="0" err="1">
                          <a:solidFill>
                            <a:srgbClr val="000000"/>
                          </a:solidFill>
                          <a:latin typeface="Tw Cen MT"/>
                        </a:rPr>
                        <a:t>Safe</a:t>
                      </a:r>
                      <a:r>
                        <a:rPr lang="cs-CZ" sz="1800" b="0" i="0" u="none" strike="noStrike" noProof="0" dirty="0">
                          <a:solidFill>
                            <a:srgbClr val="000000"/>
                          </a:solidFill>
                          <a:latin typeface="Tw Cen MT"/>
                        </a:rPr>
                        <a:t> </a:t>
                      </a:r>
                      <a:r>
                        <a:rPr lang="cs-CZ" sz="1800" b="0" i="0" u="none" strike="noStrike" noProof="0" dirty="0" err="1">
                          <a:solidFill>
                            <a:srgbClr val="000000"/>
                          </a:solidFill>
                          <a:latin typeface="Tw Cen MT"/>
                        </a:rPr>
                        <a:t>seas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7215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0204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B78EF9-264C-4E78-B01D-ABD16EAF9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Power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1B1F21-C8E1-4705-B600-F56D157150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8248" y="822960"/>
            <a:ext cx="7265176" cy="5534271"/>
          </a:xfrm>
        </p:spPr>
        <p:txBody>
          <a:bodyPr vert="horz" lIns="45720" tIns="45720" rIns="45720" bIns="45720" rtlCol="0" anchor="t">
            <a:normAutofit fontScale="92500" lnSpcReduction="20000"/>
          </a:bodyPr>
          <a:lstStyle/>
          <a:p>
            <a:r>
              <a:rPr lang="cs-CZ" dirty="0" err="1"/>
              <a:t>Measuring</a:t>
            </a:r>
            <a:r>
              <a:rPr lang="cs-CZ" dirty="0"/>
              <a:t> </a:t>
            </a:r>
            <a:r>
              <a:rPr lang="cs-CZ" dirty="0" err="1"/>
              <a:t>power</a:t>
            </a:r>
            <a:r>
              <a:rPr lang="cs-CZ" dirty="0"/>
              <a:t>? </a:t>
            </a:r>
          </a:p>
          <a:p>
            <a:r>
              <a:rPr lang="cs-CZ" dirty="0" err="1"/>
              <a:t>Ability</a:t>
            </a:r>
            <a:r>
              <a:rPr lang="cs-CZ" dirty="0"/>
              <a:t> to make </a:t>
            </a:r>
            <a:r>
              <a:rPr lang="cs-CZ" dirty="0" err="1"/>
              <a:t>someone</a:t>
            </a:r>
            <a:r>
              <a:rPr lang="cs-CZ" dirty="0"/>
              <a:t> do </a:t>
            </a:r>
            <a:r>
              <a:rPr lang="cs-CZ" dirty="0" err="1"/>
              <a:t>something</a:t>
            </a:r>
            <a:r>
              <a:rPr lang="cs-CZ" dirty="0"/>
              <a:t> he </a:t>
            </a:r>
            <a:r>
              <a:rPr lang="cs-CZ" dirty="0" err="1"/>
              <a:t>wouldn't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otherwise</a:t>
            </a:r>
            <a:r>
              <a:rPr lang="cs-CZ" dirty="0"/>
              <a:t> done. </a:t>
            </a:r>
          </a:p>
          <a:p>
            <a:r>
              <a:rPr lang="cs-CZ" dirty="0" err="1"/>
              <a:t>Potential</a:t>
            </a:r>
            <a:r>
              <a:rPr lang="cs-CZ" dirty="0"/>
              <a:t> to influence </a:t>
            </a:r>
            <a:r>
              <a:rPr lang="cs-CZ" dirty="0" err="1"/>
              <a:t>others</a:t>
            </a:r>
            <a:r>
              <a:rPr lang="cs-CZ" dirty="0"/>
              <a:t> (</a:t>
            </a:r>
            <a:r>
              <a:rPr lang="cs-CZ" dirty="0" err="1"/>
              <a:t>tangible</a:t>
            </a:r>
            <a:r>
              <a:rPr lang="cs-CZ" dirty="0"/>
              <a:t> and </a:t>
            </a:r>
            <a:r>
              <a:rPr lang="cs-CZ" dirty="0" err="1"/>
              <a:t>intangible</a:t>
            </a:r>
            <a:r>
              <a:rPr lang="cs-CZ" dirty="0"/>
              <a:t> </a:t>
            </a:r>
            <a:r>
              <a:rPr lang="cs-CZ" dirty="0" err="1"/>
              <a:t>possesions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 - </a:t>
            </a:r>
            <a:r>
              <a:rPr lang="cs-CZ" dirty="0" err="1"/>
              <a:t>capability</a:t>
            </a:r>
            <a:r>
              <a:rPr lang="cs-CZ" dirty="0"/>
              <a:t>)</a:t>
            </a:r>
          </a:p>
          <a:p>
            <a:r>
              <a:rPr lang="cs-CZ" sz="2600" dirty="0"/>
              <a:t>Long term </a:t>
            </a:r>
            <a:r>
              <a:rPr lang="cs-CZ" sz="2600" dirty="0" err="1"/>
              <a:t>sources</a:t>
            </a:r>
            <a:r>
              <a:rPr lang="cs-CZ" sz="2600" dirty="0"/>
              <a:t>: </a:t>
            </a:r>
            <a:r>
              <a:rPr lang="cs-CZ" sz="2600" dirty="0" err="1"/>
              <a:t>total</a:t>
            </a:r>
            <a:r>
              <a:rPr lang="cs-CZ" sz="2600" dirty="0"/>
              <a:t> GDP, </a:t>
            </a:r>
            <a:r>
              <a:rPr lang="cs-CZ" sz="2600" dirty="0" err="1"/>
              <a:t>population</a:t>
            </a:r>
            <a:r>
              <a:rPr lang="cs-CZ" sz="2600" dirty="0"/>
              <a:t>, </a:t>
            </a:r>
            <a:r>
              <a:rPr lang="cs-CZ" sz="2600" dirty="0" err="1"/>
              <a:t>territory</a:t>
            </a:r>
            <a:r>
              <a:rPr lang="cs-CZ" sz="2600" dirty="0"/>
              <a:t>, </a:t>
            </a:r>
            <a:r>
              <a:rPr lang="cs-CZ" sz="2600" dirty="0" err="1"/>
              <a:t>geography</a:t>
            </a:r>
            <a:r>
              <a:rPr lang="cs-CZ" sz="2600" dirty="0"/>
              <a:t>, </a:t>
            </a:r>
            <a:r>
              <a:rPr lang="cs-CZ" sz="2600" dirty="0" err="1"/>
              <a:t>nautral</a:t>
            </a:r>
            <a:r>
              <a:rPr lang="cs-CZ" sz="2600" dirty="0"/>
              <a:t> </a:t>
            </a:r>
            <a:r>
              <a:rPr lang="cs-CZ" sz="2600" dirty="0" err="1"/>
              <a:t>resources</a:t>
            </a:r>
            <a:r>
              <a:rPr lang="cs-CZ" sz="2600" dirty="0"/>
              <a:t>; </a:t>
            </a:r>
            <a:r>
              <a:rPr lang="cs-CZ" sz="2600" dirty="0" err="1"/>
              <a:t>political</a:t>
            </a:r>
            <a:r>
              <a:rPr lang="cs-CZ" sz="2600" dirty="0"/>
              <a:t> </a:t>
            </a:r>
            <a:r>
              <a:rPr lang="cs-CZ" sz="2600" dirty="0" err="1"/>
              <a:t>culture</a:t>
            </a:r>
            <a:r>
              <a:rPr lang="cs-CZ" sz="2600" dirty="0"/>
              <a:t>, </a:t>
            </a:r>
            <a:r>
              <a:rPr lang="cs-CZ" sz="2600" dirty="0" err="1"/>
              <a:t>education</a:t>
            </a:r>
            <a:r>
              <a:rPr lang="cs-CZ" sz="2600" dirty="0"/>
              <a:t>, </a:t>
            </a:r>
            <a:r>
              <a:rPr lang="cs-CZ" sz="2600" dirty="0" err="1"/>
              <a:t>patriotism</a:t>
            </a:r>
            <a:r>
              <a:rPr lang="cs-CZ" sz="2600" dirty="0"/>
              <a:t>, </a:t>
            </a:r>
            <a:r>
              <a:rPr lang="cs-CZ" sz="2600" dirty="0" err="1"/>
              <a:t>strength</a:t>
            </a:r>
            <a:r>
              <a:rPr lang="cs-CZ" sz="2600" dirty="0"/>
              <a:t> </a:t>
            </a:r>
            <a:r>
              <a:rPr lang="cs-CZ" sz="2600" dirty="0" err="1"/>
              <a:t>of</a:t>
            </a:r>
            <a:r>
              <a:rPr lang="cs-CZ" sz="2600" dirty="0"/>
              <a:t> </a:t>
            </a:r>
            <a:r>
              <a:rPr lang="cs-CZ" sz="2600" dirty="0" err="1"/>
              <a:t>technological</a:t>
            </a:r>
            <a:r>
              <a:rPr lang="cs-CZ" sz="2600" dirty="0"/>
              <a:t> base</a:t>
            </a:r>
          </a:p>
          <a:p>
            <a:r>
              <a:rPr lang="cs-CZ" sz="2800" dirty="0" err="1"/>
              <a:t>Short</a:t>
            </a:r>
            <a:r>
              <a:rPr lang="cs-CZ" sz="2800" dirty="0"/>
              <a:t> term </a:t>
            </a:r>
            <a:r>
              <a:rPr lang="cs-CZ" sz="2800" dirty="0" err="1"/>
              <a:t>sources</a:t>
            </a:r>
            <a:r>
              <a:rPr lang="cs-CZ" sz="2800" dirty="0"/>
              <a:t>: </a:t>
            </a:r>
            <a:r>
              <a:rPr lang="cs-CZ" sz="2800" dirty="0" err="1"/>
              <a:t>military</a:t>
            </a:r>
            <a:r>
              <a:rPr lang="cs-CZ" sz="2800" dirty="0"/>
              <a:t> </a:t>
            </a:r>
            <a:r>
              <a:rPr lang="cs-CZ" sz="2800" dirty="0" err="1"/>
              <a:t>forces</a:t>
            </a:r>
            <a:r>
              <a:rPr lang="cs-CZ" sz="2800" dirty="0"/>
              <a:t> (</a:t>
            </a:r>
            <a:r>
              <a:rPr lang="cs-CZ" sz="2800" dirty="0" err="1"/>
              <a:t>capability</a:t>
            </a:r>
            <a:r>
              <a:rPr lang="cs-CZ" sz="2800" dirty="0"/>
              <a:t>), </a:t>
            </a:r>
            <a:r>
              <a:rPr lang="cs-CZ" sz="2800"/>
              <a:t>military-industrial</a:t>
            </a:r>
            <a:r>
              <a:rPr lang="cs-CZ" sz="2800" dirty="0"/>
              <a:t> </a:t>
            </a:r>
            <a:r>
              <a:rPr lang="cs-CZ" sz="2800" dirty="0" err="1"/>
              <a:t>capacity</a:t>
            </a:r>
            <a:r>
              <a:rPr lang="cs-CZ" sz="2800" dirty="0"/>
              <a:t>, type and </a:t>
            </a:r>
            <a:r>
              <a:rPr lang="cs-CZ" sz="2800" dirty="0" err="1"/>
              <a:t>efficiency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state</a:t>
            </a:r>
            <a:r>
              <a:rPr lang="cs-CZ" sz="2800" dirty="0"/>
              <a:t> </a:t>
            </a:r>
            <a:r>
              <a:rPr lang="cs-CZ" sz="2800" dirty="0" err="1"/>
              <a:t>bureaucracy</a:t>
            </a:r>
            <a:r>
              <a:rPr lang="cs-CZ" sz="2800" dirty="0"/>
              <a:t>, support and </a:t>
            </a:r>
            <a:r>
              <a:rPr lang="cs-CZ" sz="2800" dirty="0" err="1"/>
              <a:t>legitimacy</a:t>
            </a:r>
            <a:r>
              <a:rPr lang="cs-CZ" sz="2800" dirty="0"/>
              <a:t>, </a:t>
            </a:r>
            <a:r>
              <a:rPr lang="cs-CZ" sz="2800" dirty="0" err="1"/>
              <a:t>loyalty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army</a:t>
            </a:r>
            <a:endParaRPr lang="cs-CZ" sz="2800" dirty="0"/>
          </a:p>
          <a:p>
            <a:r>
              <a:rPr lang="cs-CZ" dirty="0" err="1"/>
              <a:t>Security</a:t>
            </a:r>
            <a:r>
              <a:rPr lang="cs-CZ" dirty="0"/>
              <a:t> </a:t>
            </a:r>
            <a:r>
              <a:rPr lang="cs-CZ" dirty="0" err="1"/>
              <a:t>dilemma</a:t>
            </a:r>
            <a:endParaRPr lang="cs-CZ" dirty="0"/>
          </a:p>
          <a:p>
            <a:r>
              <a:rPr lang="cs-CZ" dirty="0"/>
              <a:t>Balance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power</a:t>
            </a:r>
            <a:endParaRPr lang="cs-CZ" dirty="0"/>
          </a:p>
          <a:p>
            <a:r>
              <a:rPr lang="cs-CZ" dirty="0" err="1"/>
              <a:t>Deterrence</a:t>
            </a:r>
            <a:r>
              <a:rPr lang="cs-CZ" dirty="0"/>
              <a:t> – </a:t>
            </a:r>
            <a:r>
              <a:rPr lang="cs-CZ" dirty="0" err="1"/>
              <a:t>compellence</a:t>
            </a:r>
            <a:r>
              <a:rPr lang="cs-CZ" dirty="0"/>
              <a:t> – </a:t>
            </a:r>
            <a:r>
              <a:rPr lang="cs-CZ" dirty="0" err="1"/>
              <a:t>escalaton</a:t>
            </a:r>
            <a:r>
              <a:rPr lang="cs-CZ" dirty="0"/>
              <a:t> – </a:t>
            </a:r>
            <a:r>
              <a:rPr lang="cs-CZ" dirty="0" err="1"/>
              <a:t>arms</a:t>
            </a:r>
            <a:r>
              <a:rPr lang="cs-CZ" dirty="0"/>
              <a:t> </a:t>
            </a:r>
            <a:r>
              <a:rPr lang="cs-CZ" dirty="0" err="1"/>
              <a:t>race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03344DF-33DA-4F14-BE68-2549C201EC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1627991" cy="376229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“</a:t>
            </a:r>
            <a:r>
              <a:rPr lang="cs-CZ" dirty="0" err="1"/>
              <a:t>Being</a:t>
            </a:r>
            <a:r>
              <a:rPr lang="cs-CZ" dirty="0"/>
              <a:t> </a:t>
            </a:r>
            <a:r>
              <a:rPr lang="cs-CZ" dirty="0" err="1"/>
              <a:t>powerful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like</a:t>
            </a:r>
            <a:r>
              <a:rPr lang="cs-CZ" dirty="0"/>
              <a:t> </a:t>
            </a:r>
            <a:r>
              <a:rPr lang="cs-CZ" dirty="0" err="1"/>
              <a:t>being</a:t>
            </a:r>
            <a:r>
              <a:rPr lang="cs-CZ" dirty="0"/>
              <a:t> a lady.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 </a:t>
            </a:r>
            <a:r>
              <a:rPr lang="cs-CZ" dirty="0" err="1"/>
              <a:t>have</a:t>
            </a:r>
            <a:r>
              <a:rPr lang="cs-CZ" dirty="0"/>
              <a:t> to </a:t>
            </a:r>
            <a:r>
              <a:rPr lang="cs-CZ" dirty="0" err="1"/>
              <a:t>tell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are,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aren't</a:t>
            </a:r>
            <a:r>
              <a:rPr lang="cs-CZ" dirty="0"/>
              <a:t>.” </a:t>
            </a:r>
          </a:p>
          <a:p>
            <a:r>
              <a:rPr lang="cs-CZ" sz="1400" i="1" dirty="0"/>
              <a:t>Margaret </a:t>
            </a:r>
            <a:r>
              <a:rPr lang="cs-CZ" sz="1400" i="1" dirty="0" err="1"/>
              <a:t>Thachter</a:t>
            </a:r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val="4104536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A7B34E-5E40-4B2A-A628-4DB826934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8018272" cy="1499616"/>
          </a:xfrm>
        </p:spPr>
        <p:txBody>
          <a:bodyPr>
            <a:normAutofit/>
          </a:bodyPr>
          <a:lstStyle/>
          <a:p>
            <a:r>
              <a:rPr lang="cs-CZ"/>
              <a:t>Regime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49E0771-5599-4FDC-A25F-9A3D41600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8018271" cy="4023360"/>
          </a:xfrm>
        </p:spPr>
        <p:txBody>
          <a:bodyPr vert="horz" lIns="45720" tIns="45720" rIns="45720" bIns="45720" rtlCol="0">
            <a:normAutofit/>
          </a:bodyPr>
          <a:lstStyle/>
          <a:p>
            <a:r>
              <a:rPr lang="cs-CZ"/>
              <a:t>Principles represented in coherent statements about how world works (global welfare is based on free trade)</a:t>
            </a:r>
          </a:p>
          <a:p>
            <a:r>
              <a:rPr lang="cs-CZ"/>
              <a:t>Norms – general standards of behaviour</a:t>
            </a:r>
            <a:endParaRPr lang="cs-CZ" dirty="0"/>
          </a:p>
          <a:p>
            <a:r>
              <a:rPr lang="cs-CZ"/>
              <a:t>Rules – lower level than principles and norms</a:t>
            </a:r>
            <a:endParaRPr lang="cs-CZ" dirty="0"/>
          </a:p>
          <a:p>
            <a:r>
              <a:rPr lang="cs-CZ"/>
              <a:t>Decision-making procedures</a:t>
            </a:r>
            <a:endParaRPr lang="cs-CZ" dirty="0"/>
          </a:p>
          <a:p>
            <a:endParaRPr lang="cs-CZ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877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75D9C90-9BC4-475D-882D-E5CE728248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9B73EF3-0819-4678-8D30-767D7161E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9872" y="643467"/>
            <a:ext cx="3473009" cy="5571066"/>
          </a:xfrm>
        </p:spPr>
        <p:txBody>
          <a:bodyPr>
            <a:normAutofit/>
          </a:bodyPr>
          <a:lstStyle/>
          <a:p>
            <a:r>
              <a:rPr lang="cs-CZ" dirty="0" err="1"/>
              <a:t>Possible</a:t>
            </a:r>
            <a:r>
              <a:rPr lang="cs-CZ" dirty="0"/>
              <a:t> </a:t>
            </a:r>
            <a:r>
              <a:rPr lang="cs-CZ" dirty="0" err="1"/>
              <a:t>solutions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collective</a:t>
            </a:r>
            <a:r>
              <a:rPr lang="cs-CZ" dirty="0"/>
              <a:t> </a:t>
            </a:r>
            <a:r>
              <a:rPr lang="cs-CZ" dirty="0" err="1"/>
              <a:t>goods</a:t>
            </a:r>
            <a:r>
              <a:rPr lang="cs-CZ" dirty="0"/>
              <a:t> </a:t>
            </a:r>
            <a:r>
              <a:rPr lang="cs-CZ" dirty="0" err="1"/>
              <a:t>problems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B9A992A-8032-4495-B8E1-DA5D877041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853463" y="2514600"/>
            <a:ext cx="0" cy="1828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6201DA0F-1A75-4F7C-83BC-F2D1F7C258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9482413"/>
              </p:ext>
            </p:extLst>
          </p:nvPr>
        </p:nvGraphicFramePr>
        <p:xfrm>
          <a:off x="942975" y="1330264"/>
          <a:ext cx="6596064" cy="4148262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552212">
                  <a:extLst>
                    <a:ext uri="{9D8B030D-6E8A-4147-A177-3AD203B41FA5}">
                      <a16:colId xmlns:a16="http://schemas.microsoft.com/office/drawing/2014/main" val="46462444"/>
                    </a:ext>
                  </a:extLst>
                </a:gridCol>
                <a:gridCol w="2436891">
                  <a:extLst>
                    <a:ext uri="{9D8B030D-6E8A-4147-A177-3AD203B41FA5}">
                      <a16:colId xmlns:a16="http://schemas.microsoft.com/office/drawing/2014/main" val="3625371479"/>
                    </a:ext>
                  </a:extLst>
                </a:gridCol>
                <a:gridCol w="2606961">
                  <a:extLst>
                    <a:ext uri="{9D8B030D-6E8A-4147-A177-3AD203B41FA5}">
                      <a16:colId xmlns:a16="http://schemas.microsoft.com/office/drawing/2014/main" val="2774925070"/>
                    </a:ext>
                  </a:extLst>
                </a:gridCol>
              </a:tblGrid>
              <a:tr h="434146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2000" err="1"/>
                        <a:t>Principle</a:t>
                      </a:r>
                    </a:p>
                  </a:txBody>
                  <a:tcPr marL="96511" marR="96511" marT="48255" marB="4825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2000" err="1"/>
                        <a:t>Advantages</a:t>
                      </a:r>
                    </a:p>
                  </a:txBody>
                  <a:tcPr marL="96511" marR="96511" marT="48255" marB="4825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2000" err="1"/>
                        <a:t>Drawbacks</a:t>
                      </a:r>
                    </a:p>
                  </a:txBody>
                  <a:tcPr marL="96511" marR="96511" marT="48255" marB="48255"/>
                </a:tc>
                <a:extLst>
                  <a:ext uri="{0D108BD9-81ED-4DB2-BD59-A6C34878D82A}">
                    <a16:rowId xmlns:a16="http://schemas.microsoft.com/office/drawing/2014/main" val="1371748629"/>
                  </a:ext>
                </a:extLst>
              </a:tr>
              <a:tr h="133852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2000"/>
                        <a:t>Dominance</a:t>
                      </a:r>
                    </a:p>
                  </a:txBody>
                  <a:tcPr marL="96511" marR="96511" marT="48255" marB="4825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2000" err="1"/>
                        <a:t>Order</a:t>
                      </a:r>
                      <a:r>
                        <a:rPr lang="cs-CZ" sz="2000"/>
                        <a:t>, Stability, </a:t>
                      </a:r>
                      <a:r>
                        <a:rPr lang="cs-CZ" sz="2000" err="1"/>
                        <a:t>Predictability</a:t>
                      </a:r>
                    </a:p>
                  </a:txBody>
                  <a:tcPr marL="96511" marR="96511" marT="48255" marB="4825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2000" err="1"/>
                        <a:t>Opression</a:t>
                      </a:r>
                      <a:r>
                        <a:rPr lang="cs-CZ" sz="2000"/>
                        <a:t>, </a:t>
                      </a:r>
                      <a:r>
                        <a:rPr lang="cs-CZ" sz="2000" err="1"/>
                        <a:t>Resentment</a:t>
                      </a:r>
                      <a:r>
                        <a:rPr lang="cs-CZ" sz="2000"/>
                        <a:t>, </a:t>
                      </a:r>
                      <a:r>
                        <a:rPr lang="cs-CZ" sz="2000" err="1"/>
                        <a:t>occasional</a:t>
                      </a:r>
                      <a:r>
                        <a:rPr lang="cs-CZ" sz="2000"/>
                        <a:t> </a:t>
                      </a:r>
                      <a:r>
                        <a:rPr lang="cs-CZ" sz="2000" err="1"/>
                        <a:t>fighting</a:t>
                      </a:r>
                      <a:r>
                        <a:rPr lang="cs-CZ" sz="2000"/>
                        <a:t> to </a:t>
                      </a:r>
                      <a:r>
                        <a:rPr lang="cs-CZ" sz="2000" err="1"/>
                        <a:t>get</a:t>
                      </a:r>
                      <a:r>
                        <a:rPr lang="cs-CZ" sz="2000"/>
                        <a:t> to </a:t>
                      </a:r>
                      <a:r>
                        <a:rPr lang="cs-CZ" sz="2000" err="1"/>
                        <a:t>the</a:t>
                      </a:r>
                      <a:r>
                        <a:rPr lang="cs-CZ" sz="2000"/>
                        <a:t> top</a:t>
                      </a:r>
                      <a:endParaRPr lang="cs-CZ" sz="2000" err="1"/>
                    </a:p>
                  </a:txBody>
                  <a:tcPr marL="96511" marR="96511" marT="48255" marB="48255"/>
                </a:tc>
                <a:extLst>
                  <a:ext uri="{0D108BD9-81ED-4DB2-BD59-A6C34878D82A}">
                    <a16:rowId xmlns:a16="http://schemas.microsoft.com/office/drawing/2014/main" val="1315414989"/>
                  </a:ext>
                </a:extLst>
              </a:tr>
              <a:tr h="163998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2000"/>
                        <a:t>Reciprocity</a:t>
                      </a:r>
                    </a:p>
                  </a:txBody>
                  <a:tcPr marL="96511" marR="96511" marT="48255" marB="4825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2000" err="1"/>
                        <a:t>Incentives</a:t>
                      </a:r>
                      <a:r>
                        <a:rPr lang="cs-CZ" sz="2000"/>
                        <a:t> </a:t>
                      </a:r>
                      <a:r>
                        <a:rPr lang="cs-CZ" sz="2000" err="1"/>
                        <a:t>for</a:t>
                      </a:r>
                      <a:r>
                        <a:rPr lang="cs-CZ" sz="2000"/>
                        <a:t> </a:t>
                      </a:r>
                      <a:r>
                        <a:rPr lang="cs-CZ" sz="2000" err="1"/>
                        <a:t>Mutual</a:t>
                      </a:r>
                      <a:r>
                        <a:rPr lang="cs-CZ" sz="2000"/>
                        <a:t> </a:t>
                      </a:r>
                      <a:r>
                        <a:rPr lang="cs-CZ" sz="2000" err="1"/>
                        <a:t>Cooperation</a:t>
                      </a:r>
                    </a:p>
                  </a:txBody>
                  <a:tcPr marL="96511" marR="96511" marT="48255" marB="4825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2000" err="1"/>
                        <a:t>Incentives</a:t>
                      </a:r>
                      <a:r>
                        <a:rPr lang="cs-CZ" sz="2000"/>
                        <a:t> </a:t>
                      </a:r>
                      <a:r>
                        <a:rPr lang="cs-CZ" sz="2000" err="1"/>
                        <a:t>for</a:t>
                      </a:r>
                      <a:r>
                        <a:rPr lang="cs-CZ" sz="2000"/>
                        <a:t> </a:t>
                      </a:r>
                      <a:r>
                        <a:rPr lang="cs-CZ" sz="2000" err="1"/>
                        <a:t>Downward</a:t>
                      </a:r>
                      <a:r>
                        <a:rPr lang="cs-CZ" sz="2000"/>
                        <a:t> </a:t>
                      </a:r>
                      <a:r>
                        <a:rPr lang="cs-CZ" sz="2000" err="1"/>
                        <a:t>Spirals</a:t>
                      </a:r>
                      <a:r>
                        <a:rPr lang="cs-CZ" sz="2000"/>
                        <a:t> </a:t>
                      </a:r>
                      <a:r>
                        <a:rPr lang="cs-CZ" sz="2000" err="1"/>
                        <a:t>Complex</a:t>
                      </a:r>
                      <a:r>
                        <a:rPr lang="cs-CZ" sz="2000"/>
                        <a:t> </a:t>
                      </a:r>
                      <a:r>
                        <a:rPr lang="cs-CZ" sz="2000" err="1"/>
                        <a:t>Accounting</a:t>
                      </a:r>
                      <a:r>
                        <a:rPr lang="cs-CZ" sz="2000"/>
                        <a:t> and </a:t>
                      </a:r>
                      <a:r>
                        <a:rPr lang="cs-CZ" sz="2000" err="1"/>
                        <a:t>need</a:t>
                      </a:r>
                      <a:r>
                        <a:rPr lang="cs-CZ" sz="2000"/>
                        <a:t> </a:t>
                      </a:r>
                      <a:r>
                        <a:rPr lang="cs-CZ" sz="2000" err="1"/>
                        <a:t>for</a:t>
                      </a:r>
                      <a:r>
                        <a:rPr lang="cs-CZ" sz="2000"/>
                        <a:t> monitoring</a:t>
                      </a:r>
                    </a:p>
                  </a:txBody>
                  <a:tcPr marL="96511" marR="96511" marT="48255" marB="48255"/>
                </a:tc>
                <a:extLst>
                  <a:ext uri="{0D108BD9-81ED-4DB2-BD59-A6C34878D82A}">
                    <a16:rowId xmlns:a16="http://schemas.microsoft.com/office/drawing/2014/main" val="3886323737"/>
                  </a:ext>
                </a:extLst>
              </a:tr>
              <a:tr h="735606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2000"/>
                        <a:t>Identity</a:t>
                      </a:r>
                    </a:p>
                  </a:txBody>
                  <a:tcPr marL="96511" marR="96511" marT="48255" marB="4825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2000" err="1"/>
                        <a:t>Sacrifice</a:t>
                      </a:r>
                      <a:r>
                        <a:rPr lang="cs-CZ" sz="2000"/>
                        <a:t> </a:t>
                      </a:r>
                      <a:r>
                        <a:rPr lang="cs-CZ" sz="2000" err="1"/>
                        <a:t>for</a:t>
                      </a:r>
                      <a:r>
                        <a:rPr lang="cs-CZ" sz="2000"/>
                        <a:t> Group, </a:t>
                      </a:r>
                      <a:r>
                        <a:rPr lang="cs-CZ" sz="2000" err="1"/>
                        <a:t>Redefine</a:t>
                      </a:r>
                      <a:r>
                        <a:rPr lang="cs-CZ" sz="2000"/>
                        <a:t> </a:t>
                      </a:r>
                      <a:r>
                        <a:rPr lang="cs-CZ" sz="2000" err="1"/>
                        <a:t>interests</a:t>
                      </a:r>
                    </a:p>
                  </a:txBody>
                  <a:tcPr marL="96511" marR="96511" marT="48255" marB="4825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2000" err="1"/>
                        <a:t>Demonizing</a:t>
                      </a:r>
                      <a:r>
                        <a:rPr lang="cs-CZ" sz="2000"/>
                        <a:t> </a:t>
                      </a:r>
                      <a:r>
                        <a:rPr lang="cs-CZ" sz="2000" err="1"/>
                        <a:t>an</a:t>
                      </a:r>
                      <a:r>
                        <a:rPr lang="cs-CZ" sz="2000"/>
                        <a:t> </a:t>
                      </a:r>
                      <a:r>
                        <a:rPr lang="cs-CZ" sz="2000" err="1"/>
                        <a:t>out-group</a:t>
                      </a:r>
                    </a:p>
                  </a:txBody>
                  <a:tcPr marL="96511" marR="96511" marT="48255" marB="48255"/>
                </a:tc>
                <a:extLst>
                  <a:ext uri="{0D108BD9-81ED-4DB2-BD59-A6C34878D82A}">
                    <a16:rowId xmlns:a16="http://schemas.microsoft.com/office/drawing/2014/main" val="2730003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5505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5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4860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786F42E-B4A4-45D4-9040-27EF57566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US" spc="200">
                <a:solidFill>
                  <a:srgbClr val="FFFFFF"/>
                </a:solidFill>
              </a:rPr>
              <a:t>Hofstede insights</a:t>
            </a:r>
          </a:p>
        </p:txBody>
      </p:sp>
      <p:pic>
        <p:nvPicPr>
          <p:cNvPr id="4" name="Obrázek 4" descr="Obsah obrázku snímek obrazovky&#10;&#10;Popis vygenerovaný s velmi vysokou mírou spolehlivosti">
            <a:extLst>
              <a:ext uri="{FF2B5EF4-FFF2-40B4-BE49-F238E27FC236}">
                <a16:creationId xmlns:a16="http://schemas.microsoft.com/office/drawing/2014/main" id="{C5E90351-F4C0-461C-A651-75EAAD9AB36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1786"/>
          <a:stretch/>
        </p:blipFill>
        <p:spPr>
          <a:xfrm>
            <a:off x="327547" y="321733"/>
            <a:ext cx="7058306" cy="4107392"/>
          </a:xfrm>
          <a:prstGeom prst="rect">
            <a:avLst/>
          </a:prstGeom>
        </p:spPr>
      </p:pic>
      <p:sp>
        <p:nvSpPr>
          <p:cNvPr id="24" name="Rectangle 27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F711173-924E-402F-B78E-94FCCF854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424739" cy="485236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>
                <a:solidFill>
                  <a:srgbClr val="FFFFFF"/>
                </a:solidFill>
              </a:rPr>
              <a:t>Different cultures than solve the various dilemmas differently. </a:t>
            </a:r>
          </a:p>
        </p:txBody>
      </p:sp>
    </p:spTree>
    <p:extLst>
      <p:ext uri="{BB962C8B-B14F-4D97-AF65-F5344CB8AC3E}">
        <p14:creationId xmlns:p14="http://schemas.microsoft.com/office/powerpoint/2010/main" val="3732997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C82E0D7-37D0-4C31-B2DA-233C8F10C9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321732"/>
            <a:ext cx="9097524" cy="614897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070F418-1F3C-4C1A-9B7B-9070A94C6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8069094" cy="1499616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Hegemonic Stability theory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AD3A364-FD48-4C42-B623-DAD0C3ED6B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02EB18-89DC-4701-9038-B58F35A66E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8074151" cy="3862971"/>
          </a:xfrm>
        </p:spPr>
        <p:txBody>
          <a:bodyPr vert="horz" lIns="45720" tIns="45720" rIns="45720" bIns="45720" rtlCol="0"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Talked about in the context of US dominance over international system after 1945 and the subsequent breakdown of the Bretton-Woods institutions in 1970s</a:t>
            </a:r>
          </a:p>
          <a:p>
            <a:r>
              <a:rPr lang="cs-CZ">
                <a:solidFill>
                  <a:srgbClr val="FFFFFF"/>
                </a:solidFill>
              </a:rPr>
              <a:t>Hegemonic power emerges from fundamental realignment of material power in the international system (often out of systemic wars; Pax Britannica, Pax Americana)</a:t>
            </a:r>
          </a:p>
          <a:p>
            <a:pPr>
              <a:buFont typeface="Tw Cen MT"/>
            </a:pPr>
            <a:endParaRPr lang="cs-CZ">
              <a:solidFill>
                <a:srgbClr val="FFFFFF"/>
              </a:solidFill>
            </a:endParaRPr>
          </a:p>
          <a:p>
            <a:endParaRPr lang="cs-CZ">
              <a:solidFill>
                <a:srgbClr val="FFFFFF"/>
              </a:solidFill>
            </a:endParaRPr>
          </a:p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9F40211-4307-4706-AE59-83AC153FBF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6145103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516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E0681A-E6A8-461C-B39E-50098CBA8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8018272" cy="1499616"/>
          </a:xfrm>
        </p:spPr>
        <p:txBody>
          <a:bodyPr>
            <a:normAutofit/>
          </a:bodyPr>
          <a:lstStyle/>
          <a:p>
            <a:r>
              <a:rPr lang="cs-CZ" dirty="0" err="1"/>
              <a:t>Neorealist</a:t>
            </a:r>
            <a:r>
              <a:rPr lang="cs-CZ" dirty="0"/>
              <a:t> </a:t>
            </a:r>
            <a:r>
              <a:rPr lang="cs-CZ" dirty="0" err="1"/>
              <a:t>reading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HST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38CC05-6586-476F-8104-2BA3D01716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8018271" cy="4023360"/>
          </a:xfrm>
        </p:spPr>
        <p:txBody>
          <a:bodyPr vert="horz" lIns="45720" tIns="45720" rIns="45720" bIns="45720" rtlCol="0">
            <a:normAutofit/>
          </a:bodyPr>
          <a:lstStyle/>
          <a:p>
            <a:r>
              <a:rPr lang="cs-CZ" sz="1700" err="1"/>
              <a:t>Connected</a:t>
            </a:r>
            <a:r>
              <a:rPr lang="cs-CZ" sz="1700"/>
              <a:t> </a:t>
            </a:r>
            <a:r>
              <a:rPr lang="cs-CZ" sz="1700" err="1"/>
              <a:t>with</a:t>
            </a:r>
            <a:r>
              <a:rPr lang="cs-CZ" sz="1700"/>
              <a:t> </a:t>
            </a:r>
            <a:r>
              <a:rPr lang="cs-CZ" sz="1700" err="1"/>
              <a:t>names</a:t>
            </a:r>
            <a:r>
              <a:rPr lang="cs-CZ" sz="1700"/>
              <a:t> </a:t>
            </a:r>
            <a:r>
              <a:rPr lang="cs-CZ" sz="1700" err="1"/>
              <a:t>like</a:t>
            </a:r>
            <a:r>
              <a:rPr lang="cs-CZ" sz="1700"/>
              <a:t> Charles </a:t>
            </a:r>
            <a:r>
              <a:rPr lang="cs-CZ" sz="1700" err="1"/>
              <a:t>Kindelberger</a:t>
            </a:r>
            <a:r>
              <a:rPr lang="cs-CZ" sz="1700"/>
              <a:t> </a:t>
            </a:r>
            <a:r>
              <a:rPr lang="cs-CZ" sz="1700" err="1"/>
              <a:t>or</a:t>
            </a:r>
            <a:r>
              <a:rPr lang="cs-CZ" sz="1700"/>
              <a:t> Robert </a:t>
            </a:r>
            <a:r>
              <a:rPr lang="cs-CZ" sz="1700" err="1"/>
              <a:t>Gilpin</a:t>
            </a:r>
            <a:r>
              <a:rPr lang="cs-CZ" sz="1700"/>
              <a:t>, </a:t>
            </a:r>
            <a:r>
              <a:rPr lang="cs-CZ" sz="1700" err="1"/>
              <a:t>Stephen</a:t>
            </a:r>
            <a:r>
              <a:rPr lang="cs-CZ" sz="1700"/>
              <a:t> </a:t>
            </a:r>
            <a:r>
              <a:rPr lang="cs-CZ" sz="1700" err="1"/>
              <a:t>Krasner</a:t>
            </a:r>
            <a:r>
              <a:rPr lang="cs-CZ" sz="1700"/>
              <a:t>, </a:t>
            </a:r>
            <a:r>
              <a:rPr lang="cs-CZ" sz="1700" err="1"/>
              <a:t>critique</a:t>
            </a:r>
            <a:r>
              <a:rPr lang="cs-CZ" sz="1700"/>
              <a:t>: Susan </a:t>
            </a:r>
            <a:r>
              <a:rPr lang="cs-CZ" sz="1700" err="1"/>
              <a:t>Strange</a:t>
            </a:r>
          </a:p>
          <a:p>
            <a:r>
              <a:rPr lang="cs-CZ" sz="1700"/>
              <a:t>- hegemon </a:t>
            </a:r>
            <a:r>
              <a:rPr lang="cs-CZ" sz="1700" err="1"/>
              <a:t>is</a:t>
            </a:r>
            <a:r>
              <a:rPr lang="cs-CZ" sz="1700"/>
              <a:t> </a:t>
            </a:r>
            <a:r>
              <a:rPr lang="cs-CZ" sz="1700" err="1"/>
              <a:t>the</a:t>
            </a:r>
            <a:r>
              <a:rPr lang="cs-CZ" sz="1700"/>
              <a:t> provider </a:t>
            </a:r>
            <a:r>
              <a:rPr lang="cs-CZ" sz="1700" err="1"/>
              <a:t>of</a:t>
            </a:r>
            <a:r>
              <a:rPr lang="cs-CZ" sz="1700"/>
              <a:t> </a:t>
            </a:r>
            <a:r>
              <a:rPr lang="cs-CZ" sz="1700" err="1"/>
              <a:t>the</a:t>
            </a:r>
            <a:r>
              <a:rPr lang="cs-CZ" sz="1700"/>
              <a:t> public </a:t>
            </a:r>
            <a:r>
              <a:rPr lang="cs-CZ" sz="1700" err="1"/>
              <a:t>good</a:t>
            </a:r>
            <a:r>
              <a:rPr lang="cs-CZ" sz="1700"/>
              <a:t> and his </a:t>
            </a:r>
            <a:r>
              <a:rPr lang="cs-CZ" sz="1700" err="1"/>
              <a:t>position</a:t>
            </a:r>
            <a:r>
              <a:rPr lang="cs-CZ" sz="1700"/>
              <a:t> </a:t>
            </a:r>
            <a:r>
              <a:rPr lang="cs-CZ" sz="1700" err="1"/>
              <a:t>also</a:t>
            </a:r>
            <a:r>
              <a:rPr lang="cs-CZ" sz="1700"/>
              <a:t> </a:t>
            </a:r>
            <a:r>
              <a:rPr lang="cs-CZ" sz="1700" err="1"/>
              <a:t>flows</a:t>
            </a:r>
            <a:r>
              <a:rPr lang="cs-CZ" sz="1700"/>
              <a:t> </a:t>
            </a:r>
            <a:r>
              <a:rPr lang="cs-CZ" sz="1700" err="1"/>
              <a:t>out</a:t>
            </a:r>
            <a:r>
              <a:rPr lang="cs-CZ" sz="1700"/>
              <a:t> </a:t>
            </a:r>
            <a:r>
              <a:rPr lang="cs-CZ" sz="1700" err="1"/>
              <a:t>of</a:t>
            </a:r>
            <a:r>
              <a:rPr lang="cs-CZ" sz="1700"/>
              <a:t> </a:t>
            </a:r>
            <a:r>
              <a:rPr lang="cs-CZ" sz="1700" err="1"/>
              <a:t>this</a:t>
            </a:r>
            <a:r>
              <a:rPr lang="cs-CZ" sz="1700"/>
              <a:t> </a:t>
            </a:r>
            <a:r>
              <a:rPr lang="cs-CZ" sz="1700" err="1"/>
              <a:t>provision</a:t>
            </a:r>
            <a:r>
              <a:rPr lang="cs-CZ" sz="1700"/>
              <a:t> (x </a:t>
            </a:r>
            <a:r>
              <a:rPr lang="cs-CZ" sz="1700" err="1"/>
              <a:t>Britain</a:t>
            </a:r>
            <a:r>
              <a:rPr lang="cs-CZ" sz="1700"/>
              <a:t> had </a:t>
            </a:r>
            <a:r>
              <a:rPr lang="cs-CZ" sz="1700" err="1"/>
              <a:t>internally</a:t>
            </a:r>
            <a:r>
              <a:rPr lang="cs-CZ" sz="1700"/>
              <a:t> </a:t>
            </a:r>
            <a:r>
              <a:rPr lang="cs-CZ" sz="1700" err="1"/>
              <a:t>imperial</a:t>
            </a:r>
            <a:r>
              <a:rPr lang="cs-CZ" sz="1700"/>
              <a:t> </a:t>
            </a:r>
            <a:r>
              <a:rPr lang="cs-CZ" sz="1700" err="1"/>
              <a:t>trading</a:t>
            </a:r>
            <a:r>
              <a:rPr lang="cs-CZ" sz="1700"/>
              <a:t> </a:t>
            </a:r>
            <a:r>
              <a:rPr lang="cs-CZ" sz="1700" err="1"/>
              <a:t>system</a:t>
            </a:r>
            <a:r>
              <a:rPr lang="cs-CZ" sz="1700"/>
              <a:t> and </a:t>
            </a:r>
            <a:r>
              <a:rPr lang="cs-CZ" sz="1700" err="1"/>
              <a:t>was</a:t>
            </a:r>
            <a:r>
              <a:rPr lang="cs-CZ" sz="1700"/>
              <a:t> </a:t>
            </a:r>
            <a:r>
              <a:rPr lang="cs-CZ" sz="1700" err="1"/>
              <a:t>able</a:t>
            </a:r>
            <a:r>
              <a:rPr lang="cs-CZ" sz="1700"/>
              <a:t> to </a:t>
            </a:r>
            <a:r>
              <a:rPr lang="cs-CZ" sz="1700" err="1"/>
              <a:t>bear</a:t>
            </a:r>
            <a:r>
              <a:rPr lang="cs-CZ" sz="1700"/>
              <a:t> </a:t>
            </a:r>
            <a:r>
              <a:rPr lang="cs-CZ" sz="1700" err="1"/>
              <a:t>the</a:t>
            </a:r>
            <a:r>
              <a:rPr lang="cs-CZ" sz="1700"/>
              <a:t> non-reciprocity </a:t>
            </a:r>
            <a:r>
              <a:rPr lang="cs-CZ" sz="1700" err="1"/>
              <a:t>of</a:t>
            </a:r>
            <a:r>
              <a:rPr lang="cs-CZ" sz="1700"/>
              <a:t> </a:t>
            </a:r>
            <a:r>
              <a:rPr lang="cs-CZ" sz="1700" err="1"/>
              <a:t>its</a:t>
            </a:r>
            <a:r>
              <a:rPr lang="cs-CZ" sz="1700"/>
              <a:t> </a:t>
            </a:r>
            <a:r>
              <a:rPr lang="cs-CZ" sz="1700" err="1"/>
              <a:t>rivals</a:t>
            </a:r>
            <a:r>
              <a:rPr lang="cs-CZ" sz="1700"/>
              <a:t>/</a:t>
            </a:r>
            <a:r>
              <a:rPr lang="cs-CZ" sz="1700" err="1"/>
              <a:t>other</a:t>
            </a:r>
            <a:r>
              <a:rPr lang="cs-CZ" sz="1700"/>
              <a:t> </a:t>
            </a:r>
            <a:r>
              <a:rPr lang="cs-CZ" sz="1700" err="1"/>
              <a:t>states</a:t>
            </a:r>
            <a:r>
              <a:rPr lang="cs-CZ" sz="1700"/>
              <a:t> in </a:t>
            </a:r>
            <a:r>
              <a:rPr lang="cs-CZ" sz="1700" err="1"/>
              <a:t>the</a:t>
            </a:r>
            <a:r>
              <a:rPr lang="cs-CZ" sz="1700"/>
              <a:t> </a:t>
            </a:r>
            <a:r>
              <a:rPr lang="cs-CZ" sz="1700" err="1"/>
              <a:t>system</a:t>
            </a:r>
            <a:r>
              <a:rPr lang="cs-CZ" sz="1700"/>
              <a:t>)</a:t>
            </a:r>
            <a:endParaRPr lang="en-US" sz="1700"/>
          </a:p>
          <a:p>
            <a:r>
              <a:rPr lang="cs-CZ" sz="1700" err="1"/>
              <a:t>Power</a:t>
            </a:r>
            <a:r>
              <a:rPr lang="cs-CZ" sz="1700"/>
              <a:t> to </a:t>
            </a:r>
            <a:r>
              <a:rPr lang="cs-CZ" sz="1700" err="1"/>
              <a:t>punish</a:t>
            </a:r>
            <a:r>
              <a:rPr lang="cs-CZ" sz="1700"/>
              <a:t> free-riders, deter agression, function as a </a:t>
            </a:r>
            <a:r>
              <a:rPr lang="cs-CZ" sz="1700" err="1"/>
              <a:t>lender</a:t>
            </a:r>
            <a:r>
              <a:rPr lang="cs-CZ" sz="1700"/>
              <a:t> </a:t>
            </a:r>
            <a:r>
              <a:rPr lang="cs-CZ" sz="1700" err="1"/>
              <a:t>of</a:t>
            </a:r>
            <a:r>
              <a:rPr lang="cs-CZ" sz="1700"/>
              <a:t> last resort (provider of hard currency)</a:t>
            </a:r>
            <a:endParaRPr lang="en-US" sz="1700"/>
          </a:p>
          <a:p>
            <a:r>
              <a:rPr lang="cs-CZ" sz="1700" err="1"/>
              <a:t>Provide</a:t>
            </a:r>
            <a:r>
              <a:rPr lang="cs-CZ" sz="1700"/>
              <a:t> </a:t>
            </a:r>
            <a:r>
              <a:rPr lang="cs-CZ" sz="1700" err="1"/>
              <a:t>goods</a:t>
            </a:r>
            <a:r>
              <a:rPr lang="cs-CZ" sz="1700"/>
              <a:t> </a:t>
            </a:r>
            <a:r>
              <a:rPr lang="cs-CZ" sz="1700" err="1"/>
              <a:t>that</a:t>
            </a:r>
            <a:r>
              <a:rPr lang="cs-CZ" sz="1700"/>
              <a:t> </a:t>
            </a:r>
            <a:r>
              <a:rPr lang="cs-CZ" sz="1700" err="1"/>
              <a:t>the</a:t>
            </a:r>
            <a:r>
              <a:rPr lang="cs-CZ" sz="1700"/>
              <a:t> </a:t>
            </a:r>
            <a:r>
              <a:rPr lang="cs-CZ" sz="1700" err="1"/>
              <a:t>other</a:t>
            </a:r>
            <a:r>
              <a:rPr lang="cs-CZ" sz="1700"/>
              <a:t> </a:t>
            </a:r>
            <a:r>
              <a:rPr lang="cs-CZ" sz="1700" err="1"/>
              <a:t>states</a:t>
            </a:r>
            <a:r>
              <a:rPr lang="cs-CZ" sz="1700"/>
              <a:t> </a:t>
            </a:r>
            <a:r>
              <a:rPr lang="cs-CZ" sz="1700" err="1"/>
              <a:t>want</a:t>
            </a:r>
            <a:r>
              <a:rPr lang="cs-CZ" sz="1700"/>
              <a:t> and </a:t>
            </a:r>
            <a:r>
              <a:rPr lang="cs-CZ" sz="1700" err="1"/>
              <a:t>aceed</a:t>
            </a:r>
            <a:r>
              <a:rPr lang="cs-CZ" sz="1700"/>
              <a:t> to </a:t>
            </a:r>
            <a:r>
              <a:rPr lang="cs-CZ" sz="1700" err="1"/>
              <a:t>it</a:t>
            </a:r>
            <a:r>
              <a:rPr lang="cs-CZ" sz="1700"/>
              <a:t> (</a:t>
            </a:r>
            <a:r>
              <a:rPr lang="cs-CZ" sz="1700" err="1"/>
              <a:t>current</a:t>
            </a:r>
            <a:r>
              <a:rPr lang="cs-CZ" sz="1700"/>
              <a:t> </a:t>
            </a:r>
            <a:r>
              <a:rPr lang="cs-CZ" sz="1700" err="1"/>
              <a:t>situation</a:t>
            </a:r>
            <a:r>
              <a:rPr lang="cs-CZ" sz="1700"/>
              <a:t>) </a:t>
            </a:r>
            <a:endParaRPr lang="en-US" sz="1700"/>
          </a:p>
          <a:p>
            <a:r>
              <a:rPr lang="cs-CZ" sz="1700"/>
              <a:t>1971 – US </a:t>
            </a:r>
            <a:r>
              <a:rPr lang="cs-CZ" sz="1700" err="1"/>
              <a:t>starts</a:t>
            </a:r>
            <a:r>
              <a:rPr lang="cs-CZ" sz="1700"/>
              <a:t> </a:t>
            </a:r>
            <a:r>
              <a:rPr lang="cs-CZ" sz="1700" err="1"/>
              <a:t>acting</a:t>
            </a:r>
            <a:r>
              <a:rPr lang="cs-CZ" sz="1700"/>
              <a:t> </a:t>
            </a:r>
            <a:r>
              <a:rPr lang="cs-CZ" sz="1700" err="1"/>
              <a:t>unilaterally</a:t>
            </a:r>
            <a:r>
              <a:rPr lang="cs-CZ" sz="1700"/>
              <a:t> (</a:t>
            </a:r>
            <a:r>
              <a:rPr lang="cs-CZ" sz="1700" err="1"/>
              <a:t>burdern</a:t>
            </a:r>
            <a:r>
              <a:rPr lang="cs-CZ" sz="1700"/>
              <a:t> </a:t>
            </a:r>
            <a:r>
              <a:rPr lang="cs-CZ" sz="1700" err="1"/>
              <a:t>of</a:t>
            </a:r>
            <a:r>
              <a:rPr lang="cs-CZ" sz="1700"/>
              <a:t> Vietnam </a:t>
            </a:r>
            <a:r>
              <a:rPr lang="cs-CZ" sz="1700" err="1"/>
              <a:t>war</a:t>
            </a:r>
            <a:r>
              <a:rPr lang="cs-CZ" sz="1700"/>
              <a:t>, </a:t>
            </a:r>
            <a:r>
              <a:rPr lang="cs-CZ" sz="1700" err="1"/>
              <a:t>economic</a:t>
            </a:r>
            <a:r>
              <a:rPr lang="cs-CZ" sz="1700"/>
              <a:t> </a:t>
            </a:r>
            <a:r>
              <a:rPr lang="cs-CZ" sz="1700" err="1"/>
              <a:t>decline</a:t>
            </a:r>
            <a:r>
              <a:rPr lang="cs-CZ" sz="1700"/>
              <a:t>, but </a:t>
            </a:r>
            <a:r>
              <a:rPr lang="cs-CZ" sz="1700" err="1"/>
              <a:t>the</a:t>
            </a:r>
            <a:r>
              <a:rPr lang="cs-CZ" sz="1700"/>
              <a:t> </a:t>
            </a:r>
            <a:r>
              <a:rPr lang="cs-CZ" sz="1700" err="1"/>
              <a:t>system</a:t>
            </a:r>
            <a:r>
              <a:rPr lang="cs-CZ" sz="1700"/>
              <a:t> </a:t>
            </a:r>
            <a:r>
              <a:rPr lang="cs-CZ" sz="1700" err="1"/>
              <a:t>continues</a:t>
            </a:r>
            <a:r>
              <a:rPr lang="cs-CZ" sz="1700"/>
              <a:t> </a:t>
            </a:r>
            <a:r>
              <a:rPr lang="cs-CZ" sz="1700" err="1"/>
              <a:t>working</a:t>
            </a:r>
            <a:r>
              <a:rPr lang="cs-CZ" sz="1700"/>
              <a:t> (</a:t>
            </a:r>
            <a:r>
              <a:rPr lang="cs-CZ" sz="1700" err="1"/>
              <a:t>although</a:t>
            </a:r>
            <a:r>
              <a:rPr lang="cs-CZ" sz="1700"/>
              <a:t> </a:t>
            </a:r>
            <a:r>
              <a:rPr lang="cs-CZ" sz="1700" err="1"/>
              <a:t>there</a:t>
            </a:r>
            <a:r>
              <a:rPr lang="cs-CZ" sz="1700"/>
              <a:t> had </a:t>
            </a:r>
            <a:r>
              <a:rPr lang="cs-CZ" sz="1700" err="1"/>
              <a:t>been</a:t>
            </a:r>
            <a:r>
              <a:rPr lang="cs-CZ" sz="1700"/>
              <a:t> a lot </a:t>
            </a:r>
            <a:r>
              <a:rPr lang="cs-CZ" sz="1700" err="1"/>
              <a:t>of</a:t>
            </a:r>
            <a:r>
              <a:rPr lang="cs-CZ" sz="1700"/>
              <a:t> talk </a:t>
            </a:r>
            <a:r>
              <a:rPr lang="cs-CZ" sz="1700" err="1"/>
              <a:t>about</a:t>
            </a:r>
            <a:r>
              <a:rPr lang="cs-CZ" sz="1700"/>
              <a:t> </a:t>
            </a:r>
            <a:r>
              <a:rPr lang="cs-CZ" sz="1700" err="1"/>
              <a:t>decline</a:t>
            </a:r>
            <a:r>
              <a:rPr lang="cs-CZ" sz="1700"/>
              <a:t>)</a:t>
            </a:r>
            <a:endParaRPr lang="en-US" sz="1700"/>
          </a:p>
          <a:p>
            <a:r>
              <a:rPr lang="cs-CZ" sz="1700"/>
              <a:t>Susan </a:t>
            </a:r>
            <a:r>
              <a:rPr lang="cs-CZ" sz="1700" err="1"/>
              <a:t>Strange</a:t>
            </a:r>
            <a:r>
              <a:rPr lang="cs-CZ" sz="1700"/>
              <a:t>: </a:t>
            </a:r>
            <a:r>
              <a:rPr lang="cs-CZ" sz="1700" err="1"/>
              <a:t>sturctual</a:t>
            </a:r>
            <a:r>
              <a:rPr lang="cs-CZ" sz="1700"/>
              <a:t> </a:t>
            </a:r>
            <a:r>
              <a:rPr lang="cs-CZ" sz="1700" err="1"/>
              <a:t>power</a:t>
            </a:r>
            <a:r>
              <a:rPr lang="cs-CZ" sz="1700"/>
              <a:t> </a:t>
            </a:r>
            <a:r>
              <a:rPr lang="cs-CZ" sz="1700" err="1"/>
              <a:t>of</a:t>
            </a:r>
            <a:r>
              <a:rPr lang="cs-CZ" sz="1700"/>
              <a:t> USA (</a:t>
            </a:r>
            <a:r>
              <a:rPr lang="cs-CZ" sz="1700" err="1"/>
              <a:t>security</a:t>
            </a:r>
            <a:r>
              <a:rPr lang="cs-CZ" sz="1700"/>
              <a:t>, </a:t>
            </a:r>
            <a:r>
              <a:rPr lang="cs-CZ" sz="1700" err="1"/>
              <a:t>credit</a:t>
            </a:r>
            <a:r>
              <a:rPr lang="cs-CZ" sz="1700"/>
              <a:t>, </a:t>
            </a:r>
            <a:r>
              <a:rPr lang="cs-CZ" sz="1700" err="1"/>
              <a:t>knowledge</a:t>
            </a:r>
            <a:r>
              <a:rPr lang="cs-CZ" sz="1700"/>
              <a:t>, and </a:t>
            </a:r>
            <a:r>
              <a:rPr lang="cs-CZ" sz="1700" err="1"/>
              <a:t>production</a:t>
            </a:r>
            <a:r>
              <a:rPr lang="cs-CZ" sz="1700"/>
              <a:t>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607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0">
            <a:extLst>
              <a:ext uri="{FF2B5EF4-FFF2-40B4-BE49-F238E27FC236}">
                <a16:creationId xmlns:a16="http://schemas.microsoft.com/office/drawing/2014/main" id="{DAA7C513-277B-4325-9779-116946C0D3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484632"/>
            <a:ext cx="11207835" cy="35119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2">
            <a:extLst>
              <a:ext uri="{FF2B5EF4-FFF2-40B4-BE49-F238E27FC236}">
                <a16:creationId xmlns:a16="http://schemas.microsoft.com/office/drawing/2014/main" id="{A20F6923-DC2F-4143-ACA0-519D0FE6C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4150596"/>
            <a:ext cx="3248522" cy="221966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8319B32C-704E-4A0B-BD7B-186B70511A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7745" y="4150596"/>
            <a:ext cx="7794722" cy="221966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8136C77-0A11-44EE-9AF8-BE25DBB80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8301" y="4391025"/>
            <a:ext cx="7192110" cy="173880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Neoliberal variant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59B366-467A-4606-90DD-F08CCE698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9265" y="966217"/>
            <a:ext cx="9920901" cy="2545732"/>
          </a:xfr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cs-CZ" sz="1100"/>
              <a:t>Robert </a:t>
            </a:r>
            <a:r>
              <a:rPr lang="cs-CZ" sz="1100" err="1"/>
              <a:t>Keohane</a:t>
            </a:r>
            <a:r>
              <a:rPr lang="cs-CZ" sz="1100"/>
              <a:t>, Joseph </a:t>
            </a:r>
            <a:r>
              <a:rPr lang="cs-CZ" sz="1100" err="1"/>
              <a:t>Nye</a:t>
            </a:r>
            <a:r>
              <a:rPr lang="cs-CZ" sz="1100"/>
              <a:t>, </a:t>
            </a:r>
            <a:r>
              <a:rPr lang="cs-CZ" sz="1100" err="1"/>
              <a:t>Ikenberry</a:t>
            </a:r>
            <a:r>
              <a:rPr lang="cs-CZ" sz="1100"/>
              <a:t>, Kupchan</a:t>
            </a:r>
            <a:endParaRPr lang="cs-CZ" sz="1100" err="1"/>
          </a:p>
          <a:p>
            <a:r>
              <a:rPr lang="cs-CZ" sz="1100" err="1"/>
              <a:t>How</a:t>
            </a:r>
            <a:r>
              <a:rPr lang="cs-CZ" sz="1100"/>
              <a:t> </a:t>
            </a:r>
            <a:r>
              <a:rPr lang="cs-CZ" sz="1100" err="1"/>
              <a:t>come</a:t>
            </a:r>
            <a:r>
              <a:rPr lang="cs-CZ" sz="1100"/>
              <a:t> do </a:t>
            </a:r>
            <a:r>
              <a:rPr lang="cs-CZ" sz="1100" err="1"/>
              <a:t>the</a:t>
            </a:r>
            <a:r>
              <a:rPr lang="cs-CZ" sz="1100"/>
              <a:t> </a:t>
            </a:r>
            <a:r>
              <a:rPr lang="cs-CZ" sz="1100" err="1"/>
              <a:t>forms</a:t>
            </a:r>
            <a:r>
              <a:rPr lang="cs-CZ" sz="1100"/>
              <a:t> </a:t>
            </a:r>
            <a:r>
              <a:rPr lang="cs-CZ" sz="1100" err="1"/>
              <a:t>of</a:t>
            </a:r>
            <a:r>
              <a:rPr lang="cs-CZ" sz="1100"/>
              <a:t> </a:t>
            </a:r>
            <a:r>
              <a:rPr lang="cs-CZ" sz="1100" err="1"/>
              <a:t>cooperation</a:t>
            </a:r>
            <a:r>
              <a:rPr lang="cs-CZ" sz="1100"/>
              <a:t> </a:t>
            </a:r>
            <a:r>
              <a:rPr lang="cs-CZ" sz="1100" err="1"/>
              <a:t>introduced</a:t>
            </a:r>
            <a:r>
              <a:rPr lang="cs-CZ" sz="1100"/>
              <a:t> by United </a:t>
            </a:r>
            <a:r>
              <a:rPr lang="cs-CZ" sz="1100" err="1"/>
              <a:t>States</a:t>
            </a:r>
            <a:r>
              <a:rPr lang="cs-CZ" sz="1100"/>
              <a:t> </a:t>
            </a:r>
            <a:r>
              <a:rPr lang="cs-CZ" sz="1100" err="1"/>
              <a:t>still</a:t>
            </a:r>
            <a:r>
              <a:rPr lang="cs-CZ" sz="1100"/>
              <a:t> </a:t>
            </a:r>
            <a:r>
              <a:rPr lang="cs-CZ" sz="1100" err="1"/>
              <a:t>work</a:t>
            </a:r>
            <a:r>
              <a:rPr lang="cs-CZ" sz="1100"/>
              <a:t>?</a:t>
            </a:r>
          </a:p>
          <a:p>
            <a:r>
              <a:rPr lang="cs-CZ" sz="1100" err="1"/>
              <a:t>Cooperative</a:t>
            </a:r>
            <a:r>
              <a:rPr lang="cs-CZ" sz="1100"/>
              <a:t> </a:t>
            </a:r>
            <a:r>
              <a:rPr lang="cs-CZ" sz="1100" err="1"/>
              <a:t>relationship</a:t>
            </a:r>
            <a:r>
              <a:rPr lang="cs-CZ" sz="1100"/>
              <a:t> do not </a:t>
            </a:r>
            <a:r>
              <a:rPr lang="cs-CZ" sz="1100" err="1"/>
              <a:t>require</a:t>
            </a:r>
            <a:r>
              <a:rPr lang="cs-CZ" sz="1100"/>
              <a:t> a hegemon </a:t>
            </a:r>
          </a:p>
          <a:p>
            <a:pPr marL="264795" lvl="1"/>
            <a:r>
              <a:rPr lang="cs-CZ" sz="1100" err="1"/>
              <a:t>There</a:t>
            </a:r>
            <a:r>
              <a:rPr lang="cs-CZ" sz="1100"/>
              <a:t> </a:t>
            </a:r>
            <a:r>
              <a:rPr lang="cs-CZ" sz="1100" err="1"/>
              <a:t>is</a:t>
            </a:r>
            <a:r>
              <a:rPr lang="cs-CZ" sz="1100"/>
              <a:t> not a </a:t>
            </a:r>
            <a:r>
              <a:rPr lang="cs-CZ" sz="1100" i="1" err="1"/>
              <a:t>necessary</a:t>
            </a:r>
            <a:r>
              <a:rPr lang="cs-CZ" sz="1100" i="1"/>
              <a:t> </a:t>
            </a:r>
            <a:r>
              <a:rPr lang="cs-CZ" sz="1100" err="1"/>
              <a:t>relationship</a:t>
            </a:r>
            <a:r>
              <a:rPr lang="cs-CZ" sz="1100"/>
              <a:t> </a:t>
            </a:r>
            <a:r>
              <a:rPr lang="cs-CZ" sz="1100" err="1"/>
              <a:t>between</a:t>
            </a:r>
            <a:r>
              <a:rPr lang="cs-CZ" sz="1100"/>
              <a:t> </a:t>
            </a:r>
            <a:r>
              <a:rPr lang="cs-CZ" sz="1100" err="1"/>
              <a:t>uneven</a:t>
            </a:r>
            <a:r>
              <a:rPr lang="cs-CZ" sz="1100"/>
              <a:t> </a:t>
            </a:r>
            <a:r>
              <a:rPr lang="cs-CZ" sz="1100" err="1"/>
              <a:t>distribution</a:t>
            </a:r>
            <a:r>
              <a:rPr lang="cs-CZ" sz="1100"/>
              <a:t> </a:t>
            </a:r>
            <a:r>
              <a:rPr lang="cs-CZ" sz="1100" err="1"/>
              <a:t>of</a:t>
            </a:r>
            <a:r>
              <a:rPr lang="cs-CZ" sz="1100"/>
              <a:t> </a:t>
            </a:r>
            <a:r>
              <a:rPr lang="cs-CZ" sz="1100" err="1"/>
              <a:t>power</a:t>
            </a:r>
            <a:r>
              <a:rPr lang="cs-CZ" sz="1100"/>
              <a:t> and </a:t>
            </a:r>
            <a:r>
              <a:rPr lang="cs-CZ" sz="1100" err="1"/>
              <a:t>internal</a:t>
            </a:r>
            <a:r>
              <a:rPr lang="cs-CZ" sz="1100"/>
              <a:t> </a:t>
            </a:r>
            <a:r>
              <a:rPr lang="cs-CZ" sz="1100" err="1"/>
              <a:t>liberal</a:t>
            </a:r>
            <a:r>
              <a:rPr lang="cs-CZ" sz="1100"/>
              <a:t> </a:t>
            </a:r>
            <a:r>
              <a:rPr lang="cs-CZ" sz="1100" err="1"/>
              <a:t>order</a:t>
            </a:r>
            <a:r>
              <a:rPr lang="cs-CZ" sz="1100"/>
              <a:t> </a:t>
            </a:r>
            <a:r>
              <a:rPr lang="cs-CZ" sz="1100" err="1"/>
              <a:t>of</a:t>
            </a:r>
            <a:r>
              <a:rPr lang="cs-CZ" sz="1100"/>
              <a:t> </a:t>
            </a:r>
            <a:r>
              <a:rPr lang="cs-CZ" sz="1100" err="1"/>
              <a:t>the</a:t>
            </a:r>
            <a:r>
              <a:rPr lang="cs-CZ" sz="1100"/>
              <a:t> </a:t>
            </a:r>
            <a:r>
              <a:rPr lang="cs-CZ" sz="1100" err="1"/>
              <a:t>state</a:t>
            </a:r>
          </a:p>
          <a:p>
            <a:pPr marL="264795" lvl="1"/>
            <a:r>
              <a:rPr lang="cs-CZ" sz="1100" err="1"/>
              <a:t>Cooperative</a:t>
            </a:r>
            <a:r>
              <a:rPr lang="cs-CZ" sz="1100"/>
              <a:t>, </a:t>
            </a:r>
            <a:r>
              <a:rPr lang="cs-CZ" sz="1100" err="1"/>
              <a:t>regime-based</a:t>
            </a:r>
            <a:r>
              <a:rPr lang="cs-CZ" sz="1100"/>
              <a:t> </a:t>
            </a:r>
            <a:r>
              <a:rPr lang="cs-CZ" sz="1100" err="1"/>
              <a:t>behaviour</a:t>
            </a:r>
            <a:r>
              <a:rPr lang="cs-CZ" sz="1100"/>
              <a:t> </a:t>
            </a:r>
            <a:r>
              <a:rPr lang="cs-CZ" sz="1100" err="1"/>
              <a:t>is</a:t>
            </a:r>
            <a:r>
              <a:rPr lang="cs-CZ" sz="1100"/>
              <a:t> </a:t>
            </a:r>
            <a:r>
              <a:rPr lang="cs-CZ" sz="1100" err="1"/>
              <a:t>the</a:t>
            </a:r>
            <a:r>
              <a:rPr lang="cs-CZ" sz="1100"/>
              <a:t> </a:t>
            </a:r>
            <a:r>
              <a:rPr lang="cs-CZ" sz="1100" err="1"/>
              <a:t>outcome</a:t>
            </a:r>
            <a:r>
              <a:rPr lang="cs-CZ" sz="1100"/>
              <a:t> </a:t>
            </a:r>
            <a:r>
              <a:rPr lang="cs-CZ" sz="1100" err="1"/>
              <a:t>of</a:t>
            </a:r>
            <a:r>
              <a:rPr lang="cs-CZ" sz="1100"/>
              <a:t> </a:t>
            </a:r>
            <a:r>
              <a:rPr lang="cs-CZ" sz="1100" err="1"/>
              <a:t>the</a:t>
            </a:r>
            <a:r>
              <a:rPr lang="cs-CZ" sz="1100"/>
              <a:t> </a:t>
            </a:r>
            <a:r>
              <a:rPr lang="cs-CZ" sz="1100" err="1"/>
              <a:t>liberal</a:t>
            </a:r>
            <a:r>
              <a:rPr lang="cs-CZ" sz="1100"/>
              <a:t> </a:t>
            </a:r>
            <a:r>
              <a:rPr lang="cs-CZ" sz="1100" err="1"/>
              <a:t>domestic</a:t>
            </a:r>
            <a:r>
              <a:rPr lang="cs-CZ" sz="1100"/>
              <a:t> </a:t>
            </a:r>
            <a:r>
              <a:rPr lang="cs-CZ" sz="1100" err="1"/>
              <a:t>character</a:t>
            </a:r>
            <a:r>
              <a:rPr lang="cs-CZ" sz="1100"/>
              <a:t> </a:t>
            </a:r>
            <a:r>
              <a:rPr lang="cs-CZ" sz="1100" err="1"/>
              <a:t>of</a:t>
            </a:r>
            <a:r>
              <a:rPr lang="cs-CZ" sz="1100"/>
              <a:t> </a:t>
            </a:r>
            <a:r>
              <a:rPr lang="cs-CZ" sz="1100" err="1"/>
              <a:t>the</a:t>
            </a:r>
            <a:r>
              <a:rPr lang="cs-CZ" sz="1100"/>
              <a:t> major </a:t>
            </a:r>
            <a:r>
              <a:rPr lang="cs-CZ" sz="1100" err="1"/>
              <a:t>states</a:t>
            </a:r>
          </a:p>
          <a:p>
            <a:pPr marL="264795" lvl="1"/>
            <a:r>
              <a:rPr lang="cs-CZ" sz="1100" err="1"/>
              <a:t>Diminishes</a:t>
            </a:r>
            <a:r>
              <a:rPr lang="cs-CZ" sz="1100"/>
              <a:t> </a:t>
            </a:r>
            <a:r>
              <a:rPr lang="cs-CZ" sz="1100" err="1"/>
              <a:t>the</a:t>
            </a:r>
            <a:r>
              <a:rPr lang="cs-CZ" sz="1100"/>
              <a:t> </a:t>
            </a:r>
            <a:r>
              <a:rPr lang="cs-CZ" sz="1100" err="1"/>
              <a:t>comparison</a:t>
            </a:r>
            <a:r>
              <a:rPr lang="cs-CZ" sz="1100"/>
              <a:t> </a:t>
            </a:r>
            <a:r>
              <a:rPr lang="cs-CZ" sz="1100" err="1"/>
              <a:t>between</a:t>
            </a:r>
            <a:r>
              <a:rPr lang="cs-CZ" sz="1100"/>
              <a:t> </a:t>
            </a:r>
            <a:r>
              <a:rPr lang="cs-CZ" sz="1100" err="1"/>
              <a:t>Britain</a:t>
            </a:r>
            <a:r>
              <a:rPr lang="cs-CZ" sz="1100"/>
              <a:t> and USA by </a:t>
            </a:r>
            <a:r>
              <a:rPr lang="cs-CZ" sz="1100" err="1"/>
              <a:t>stressing</a:t>
            </a:r>
            <a:r>
              <a:rPr lang="cs-CZ" sz="1100"/>
              <a:t> "</a:t>
            </a:r>
            <a:r>
              <a:rPr lang="cs-CZ" sz="1100" err="1"/>
              <a:t>complex</a:t>
            </a:r>
            <a:r>
              <a:rPr lang="cs-CZ" sz="1100"/>
              <a:t> interdependence" </a:t>
            </a:r>
            <a:r>
              <a:rPr lang="cs-CZ" sz="1100" err="1"/>
              <a:t>between</a:t>
            </a:r>
            <a:r>
              <a:rPr lang="cs-CZ" sz="1100"/>
              <a:t> </a:t>
            </a:r>
            <a:r>
              <a:rPr lang="cs-CZ" sz="1100" err="1"/>
              <a:t>states</a:t>
            </a:r>
            <a:r>
              <a:rPr lang="cs-CZ" sz="1100"/>
              <a:t> and </a:t>
            </a:r>
            <a:r>
              <a:rPr lang="cs-CZ" sz="1100" err="1"/>
              <a:t>other</a:t>
            </a:r>
            <a:r>
              <a:rPr lang="cs-CZ" sz="1100"/>
              <a:t> </a:t>
            </a:r>
            <a:r>
              <a:rPr lang="cs-CZ" sz="1100" err="1"/>
              <a:t>actors</a:t>
            </a:r>
            <a:r>
              <a:rPr lang="cs-CZ" sz="1100"/>
              <a:t> (not just </a:t>
            </a:r>
            <a:r>
              <a:rPr lang="cs-CZ" sz="1100" err="1"/>
              <a:t>formalized</a:t>
            </a:r>
            <a:r>
              <a:rPr lang="cs-CZ" sz="1100"/>
              <a:t> </a:t>
            </a:r>
            <a:r>
              <a:rPr lang="cs-CZ" sz="1100" err="1"/>
              <a:t>treaties</a:t>
            </a:r>
            <a:r>
              <a:rPr lang="cs-CZ" sz="1100"/>
              <a:t> </a:t>
            </a:r>
            <a:r>
              <a:rPr lang="cs-CZ" sz="1100" err="1"/>
              <a:t>based</a:t>
            </a:r>
            <a:r>
              <a:rPr lang="cs-CZ" sz="1100"/>
              <a:t> on </a:t>
            </a:r>
            <a:r>
              <a:rPr lang="cs-CZ" sz="1100" err="1"/>
              <a:t>uneven</a:t>
            </a:r>
            <a:r>
              <a:rPr lang="cs-CZ" sz="1100"/>
              <a:t> </a:t>
            </a:r>
            <a:r>
              <a:rPr lang="cs-CZ" sz="1100" err="1"/>
              <a:t>power</a:t>
            </a:r>
            <a:r>
              <a:rPr lang="cs-CZ" sz="1100"/>
              <a:t> </a:t>
            </a:r>
            <a:r>
              <a:rPr lang="cs-CZ" sz="1100" err="1"/>
              <a:t>relationship</a:t>
            </a:r>
            <a:r>
              <a:rPr lang="cs-CZ" sz="1100"/>
              <a:t>)</a:t>
            </a:r>
          </a:p>
          <a:p>
            <a:pPr marL="264795" lvl="1"/>
            <a:r>
              <a:rPr lang="cs-CZ" sz="1100" err="1"/>
              <a:t>The</a:t>
            </a:r>
            <a:r>
              <a:rPr lang="cs-CZ" sz="1100"/>
              <a:t> </a:t>
            </a:r>
            <a:r>
              <a:rPr lang="cs-CZ" sz="1100" err="1"/>
              <a:t>continuing</a:t>
            </a:r>
            <a:r>
              <a:rPr lang="cs-CZ" sz="1100"/>
              <a:t> </a:t>
            </a:r>
            <a:r>
              <a:rPr lang="cs-CZ" sz="1100" err="1"/>
              <a:t>usefulness</a:t>
            </a:r>
            <a:r>
              <a:rPr lang="cs-CZ" sz="1100"/>
              <a:t> </a:t>
            </a:r>
            <a:r>
              <a:rPr lang="cs-CZ" sz="1100" err="1"/>
              <a:t>of</a:t>
            </a:r>
            <a:r>
              <a:rPr lang="cs-CZ" sz="1100"/>
              <a:t> such </a:t>
            </a:r>
            <a:r>
              <a:rPr lang="cs-CZ" sz="1100" err="1"/>
              <a:t>arrangements</a:t>
            </a:r>
            <a:r>
              <a:rPr lang="cs-CZ" sz="1100"/>
              <a:t> (</a:t>
            </a:r>
            <a:r>
              <a:rPr lang="cs-CZ" sz="1100" err="1"/>
              <a:t>institutions</a:t>
            </a:r>
            <a:r>
              <a:rPr lang="cs-CZ" sz="1100"/>
              <a:t> and </a:t>
            </a:r>
            <a:r>
              <a:rPr lang="cs-CZ" sz="1100" err="1"/>
              <a:t>regimes</a:t>
            </a:r>
            <a:r>
              <a:rPr lang="cs-CZ" sz="1100"/>
              <a:t>) </a:t>
            </a:r>
            <a:r>
              <a:rPr lang="cs-CZ" sz="1100" err="1"/>
              <a:t>then</a:t>
            </a:r>
            <a:r>
              <a:rPr lang="cs-CZ" sz="1100"/>
              <a:t> </a:t>
            </a:r>
            <a:r>
              <a:rPr lang="cs-CZ" sz="1100" err="1"/>
              <a:t>account</a:t>
            </a:r>
            <a:r>
              <a:rPr lang="cs-CZ" sz="1100"/>
              <a:t> </a:t>
            </a:r>
            <a:r>
              <a:rPr lang="cs-CZ" sz="1100" err="1"/>
              <a:t>for</a:t>
            </a:r>
            <a:r>
              <a:rPr lang="cs-CZ" sz="1100"/>
              <a:t> </a:t>
            </a:r>
            <a:r>
              <a:rPr lang="cs-CZ" sz="1100" err="1"/>
              <a:t>their</a:t>
            </a:r>
            <a:r>
              <a:rPr lang="cs-CZ" sz="1100"/>
              <a:t> prevalence</a:t>
            </a:r>
          </a:p>
          <a:p>
            <a:r>
              <a:rPr lang="cs-CZ" sz="1100" err="1"/>
              <a:t>Ikenberry</a:t>
            </a:r>
            <a:r>
              <a:rPr lang="cs-CZ" sz="1100"/>
              <a:t> – </a:t>
            </a:r>
            <a:r>
              <a:rPr lang="cs-CZ" sz="1100" err="1"/>
              <a:t>stresses</a:t>
            </a:r>
            <a:r>
              <a:rPr lang="cs-CZ" sz="1100"/>
              <a:t> </a:t>
            </a:r>
            <a:r>
              <a:rPr lang="cs-CZ" sz="1100" err="1"/>
              <a:t>the</a:t>
            </a:r>
            <a:r>
              <a:rPr lang="cs-CZ" sz="1100"/>
              <a:t> </a:t>
            </a:r>
            <a:r>
              <a:rPr lang="cs-CZ" sz="1100" err="1"/>
              <a:t>constitutional</a:t>
            </a:r>
            <a:r>
              <a:rPr lang="cs-CZ" sz="1100"/>
              <a:t> establishment </a:t>
            </a:r>
          </a:p>
        </p:txBody>
      </p:sp>
    </p:spTree>
    <p:extLst>
      <p:ext uri="{BB962C8B-B14F-4D97-AF65-F5344CB8AC3E}">
        <p14:creationId xmlns:p14="http://schemas.microsoft.com/office/powerpoint/2010/main" val="14762608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612</Words>
  <Application>Microsoft Macintosh PowerPoint</Application>
  <PresentationFormat>Widescreen</PresentationFormat>
  <Paragraphs>74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Tw Cen MT</vt:lpstr>
      <vt:lpstr>Tw Cen MT Condensed</vt:lpstr>
      <vt:lpstr>Wingdings 3</vt:lpstr>
      <vt:lpstr>Integrál</vt:lpstr>
      <vt:lpstr>Power, hegemony, regimes</vt:lpstr>
      <vt:lpstr>Types of Goods provided in the system</vt:lpstr>
      <vt:lpstr>Power</vt:lpstr>
      <vt:lpstr>Regime</vt:lpstr>
      <vt:lpstr>Possible solutions to the collective goods problems</vt:lpstr>
      <vt:lpstr>Hofstede insights</vt:lpstr>
      <vt:lpstr>Hegemonic Stability theory</vt:lpstr>
      <vt:lpstr>Neorealist reading of HST</vt:lpstr>
      <vt:lpstr>Neoliberal variant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Kateřina Fridrichová</dc:creator>
  <cp:lastModifiedBy/>
  <cp:revision>1</cp:revision>
  <dcterms:created xsi:type="dcterms:W3CDTF">2020-11-03T09:46:48Z</dcterms:created>
  <dcterms:modified xsi:type="dcterms:W3CDTF">2020-11-03T12:33:03Z</dcterms:modified>
</cp:coreProperties>
</file>