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8" r:id="rId5"/>
    <p:sldId id="259" r:id="rId6"/>
    <p:sldId id="258" r:id="rId7"/>
    <p:sldId id="269" r:id="rId8"/>
    <p:sldId id="261" r:id="rId9"/>
    <p:sldId id="257" r:id="rId10"/>
    <p:sldId id="262" r:id="rId11"/>
    <p:sldId id="267" r:id="rId12"/>
    <p:sldId id="266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7554-032D-49F6-87DC-542A982CF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A8673-508A-41CF-8ECF-C80D53DAC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5FC3-0720-429A-8802-27DBE082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D21F-58AD-4E2A-978B-FE897E39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562C-BEFD-45D7-9C12-DAF4A217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F07F-92A3-45DA-95F2-3FB6F40F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F2CBC-B9FC-4C00-BC0C-026D5D14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DA27-3CB8-468E-90F0-CAA292F9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5E38-7317-422E-8284-7C6D4F20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0E897-727D-4462-A84B-F84091EB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432A2-9684-4658-8294-6D3F60B0E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10286-0EDE-47F6-81C5-90F074AFA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5487-E854-49EF-AF71-53461D05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172C4-68E7-42EC-81AE-23CB7E23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8324-56D5-4DD3-A7F9-B57838F3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6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C342-98CB-4BC6-9E9F-899176B7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A59-FE8F-4FEE-AA9B-F5E67BCD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D2A71-6FF0-4226-BCC2-B8038C76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EC0EF-FBB9-4171-AC6F-0B25CF28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00B3-302B-4743-A95B-9D6B3DB6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F9AD-38F3-4569-B41B-05B836C5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10BC7-CA75-4E8E-9487-40CBFC17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E7136-549B-45A8-BEDC-376A3F97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D5D0-A9E9-4757-AF89-706FDB7C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9A5F7-179A-4F2C-A020-D6D0BF44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3221-E3E2-4A21-98BE-EA9E0F67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39BF-4BDE-407E-888A-8D1685CB5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C39EB-4CA8-4C0F-BAA7-B6F6A969E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D076D-E4BA-4D9A-8F87-78CFB7B0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2BF7B-7CEC-445E-A4E8-E9C91693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B906B-06F9-4DA2-8677-9415A308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A103-A1F6-4DDF-9408-9580920D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01F6F-BB93-4E00-9C67-26ED4926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0578F-70F9-4D74-B25A-6F5B06F00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ABCA-58C5-4495-9D2B-942F5E230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F25AA-51FF-4622-AA74-87FE2C74C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F2A1E-9E85-44B4-A75D-34E0A78A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5B8CA-8956-4802-A961-E4C5C30D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3D960-2A78-4AB1-B0AE-F6AAC38E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8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73B73-F626-4DAF-985D-13314A03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2AA35-140F-4AE2-96F8-E4DB08CC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4E51A-D098-4736-9652-04A95804C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15D68-CDA7-4389-8E2F-8407617C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4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1F7B5-B5CB-41E3-8F4F-C7C11D1E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C3199-4D95-4681-81AB-00D266AB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337EC-CB69-4E61-8BC4-540406BE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C5C3-4B0D-477A-A7B2-0FBF9AD3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5E1D-D84B-44DD-A3F8-116F3F7A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DDC02-25CB-48AF-AC85-9A994AE18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C34C9-87F7-4878-B55B-E15E1116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357C-0EE2-43F1-9948-6E1E9EB5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AAC6E-51A7-40F0-B1A3-7A435153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1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7A34-680F-4646-B6A3-A7BEFF63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A7390-7B41-4340-AEEB-E53DE01F3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ADB88-099B-426A-A487-6B5647B95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915B7-0A54-4D42-9147-A7929ADA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D891F-5564-479C-853B-E020A1B2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97FA6-6720-4B99-8FD6-D681E35D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C017-85CD-4A96-97AF-7423BB24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6E5DB-0F23-40C6-87BB-735CCC778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50B5C-8797-467E-AE13-8DF66EA27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98E5-B525-446C-ACF8-9BDEF268F20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2491-C69D-49C9-A618-CB945DBF8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3F80A-1036-4221-A267-A4257D566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DDAE-8B6E-43C8-A32F-AC75074E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67-023-02230-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tainabilitybynumbers.com/p/energy-transition-material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immersive/d41586-023-03601-6/index.html#Echobox=170055914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oule.2022.08.0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0/1350178X.2022.204074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B3F0-2829-4C0D-9E6D-335CB92C7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C6F6C-AC48-40F7-AFBF-4EC313A80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0FEA-F89D-4E04-AC5A-919FDD8C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and </a:t>
            </a:r>
            <a:r>
              <a:rPr lang="cs-CZ" dirty="0" err="1"/>
              <a:t>waste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D3106-24D9-4818-8F07-FC71529A0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environment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proliferation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such as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turbines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end-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192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5461-3527-4CA4-A51B-EA66658B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981E8-334C-4CD4-A1F4-B223A0A5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F3B71-246B-4089-9ADF-F925085D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60" y="0"/>
            <a:ext cx="588069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B763F-A864-4F36-A286-13FAF92A04F0}"/>
              </a:ext>
            </a:extLst>
          </p:cNvPr>
          <p:cNvSpPr txBox="1"/>
          <p:nvPr/>
        </p:nvSpPr>
        <p:spPr>
          <a:xfrm>
            <a:off x="9573209" y="6488668"/>
            <a:ext cx="26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>
                <a:hlinkClick r:id="rId3"/>
              </a:rPr>
              <a:t>Mirletz</a:t>
            </a:r>
            <a:r>
              <a:rPr lang="cs-CZ" dirty="0">
                <a:hlinkClick r:id="rId3"/>
              </a:rPr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4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F6F3-DA14-474F-8807-B703504B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2E957A-0AD4-462E-B9B2-A8EA8E307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277" y="51318"/>
            <a:ext cx="8761445" cy="61441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5833D-179E-4928-918F-34FB33CB713F}"/>
              </a:ext>
            </a:extLst>
          </p:cNvPr>
          <p:cNvSpPr txBox="1"/>
          <p:nvPr/>
        </p:nvSpPr>
        <p:spPr>
          <a:xfrm>
            <a:off x="9573209" y="6488668"/>
            <a:ext cx="269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>
                <a:hlinkClick r:id="rId3"/>
              </a:rPr>
              <a:t>Ritchie</a:t>
            </a:r>
            <a:r>
              <a:rPr lang="cs-CZ" dirty="0">
                <a:hlinkClick r:id="rId3"/>
              </a:rPr>
              <a:t>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1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2C6D-4437-457F-822C-1BFD767B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0015-EF7D-4BD5-85A0-E04E6393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somewhat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skeptical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succeed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discredit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EU's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and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internationally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351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CB69-B36B-4755-91FE-08B9408A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708B-B0DE-4423-9131-148E35E86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582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AF53-4B59-40AC-B85F-46829BBD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FFB5-5D87-4495-BED0-9A9D87B1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discussed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inaction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733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7405C-8597-434F-AC01-A0CB3DB0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F13F7-64CD-42B5-9C10-7E259772F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371547" cy="61395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B39B1-F11A-4312-BF6B-7954515933A9}"/>
              </a:ext>
            </a:extLst>
          </p:cNvPr>
          <p:cNvSpPr txBox="1"/>
          <p:nvPr/>
        </p:nvSpPr>
        <p:spPr>
          <a:xfrm>
            <a:off x="10003971" y="6320002"/>
            <a:ext cx="218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>
                <a:hlinkClick r:id="rId3"/>
              </a:rPr>
              <a:t>Nature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E3D3-27EB-4173-AB5A-BF9872F25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870A99-BD71-47BE-BEF8-839E50CBA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248" y="0"/>
            <a:ext cx="9047503" cy="59809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F822D-631A-4E30-AF06-7A200292AB6E}"/>
              </a:ext>
            </a:extLst>
          </p:cNvPr>
          <p:cNvSpPr txBox="1"/>
          <p:nvPr/>
        </p:nvSpPr>
        <p:spPr>
          <a:xfrm>
            <a:off x="188166" y="6346047"/>
            <a:ext cx="993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cs-CZ" dirty="0" err="1">
                <a:hlinkClick r:id="rId3"/>
              </a:rPr>
              <a:t>Way</a:t>
            </a:r>
            <a:r>
              <a:rPr lang="cs-CZ" dirty="0">
                <a:hlinkClick r:id="rId3"/>
              </a:rPr>
              <a:t> 2022</a:t>
            </a:r>
            <a:r>
              <a:rPr lang="cs-CZ" dirty="0"/>
              <a:t>,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>
                <a:hlinkClick r:id="rId4"/>
              </a:rPr>
              <a:t>Stern 2022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FD84-63B5-4EEA-A88D-E92E6303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Framing</a:t>
            </a:r>
            <a:r>
              <a:rPr lang="cs-CZ" dirty="0"/>
              <a:t>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508A1-5945-4ABE-A1D4-B38BC39BE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surrounding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elimination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environment.  At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a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foreseeable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proponents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existential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often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not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actor’s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hypocritical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re-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embracing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fossil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tough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extremist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embolden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climate-skeptics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53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5A039-8911-4539-AF2A-577C17FB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CDC4C-1A5A-440D-8D8A-EEE4E2BC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Levelized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megawatt-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really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emission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cs-CZ" sz="1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Isn’t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waisting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more</a:t>
            </a:r>
            <a:r>
              <a:rPr lang="cs-CZ" sz="1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No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entirely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/risk. 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not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weighing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probabilities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risk,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shouldn’t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to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overreact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these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incidents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s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(I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urgency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crisis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cs-CZ" sz="18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long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build – but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seems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worthwhile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cs-CZ" sz="18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18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4AB9-AA74-4D21-8EE8-A70A107A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Nuclear</a:t>
            </a:r>
            <a:r>
              <a:rPr lang="cs-CZ" dirty="0"/>
              <a:t> </a:t>
            </a:r>
            <a:r>
              <a:rPr lang="cs-CZ" dirty="0" err="1"/>
              <a:t>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6AB6-DC55-4F03-A8D5-918EAE88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IEA WEO 2022: to meet </a:t>
            </a:r>
            <a:r>
              <a:rPr lang="cs-CZ" sz="2400" dirty="0" err="1"/>
              <a:t>the</a:t>
            </a:r>
            <a:r>
              <a:rPr lang="cs-CZ" sz="2400" dirty="0"/>
              <a:t> 1.5 </a:t>
            </a:r>
            <a:r>
              <a:rPr lang="cs-CZ" sz="2400" dirty="0" err="1"/>
              <a:t>target</a:t>
            </a:r>
            <a:r>
              <a:rPr lang="cs-CZ" sz="2400" dirty="0"/>
              <a:t>, </a:t>
            </a:r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need</a:t>
            </a:r>
            <a:r>
              <a:rPr lang="cs-CZ" sz="2400" dirty="0"/>
              <a:t> to </a:t>
            </a:r>
            <a:r>
              <a:rPr lang="cs-CZ" sz="2400" dirty="0" err="1"/>
              <a:t>add</a:t>
            </a:r>
            <a:r>
              <a:rPr lang="cs-CZ" sz="2400" dirty="0"/>
              <a:t>:</a:t>
            </a:r>
          </a:p>
          <a:p>
            <a:pPr lvl="1"/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,120 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2030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</a:rPr>
              <a:t>Additional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1,517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2050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</a:rPr>
              <a:t>That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</a:rPr>
              <a:t>translates</a:t>
            </a:r>
            <a:r>
              <a:rPr lang="cs-CZ" sz="2400" dirty="0">
                <a:latin typeface="Calibri" panose="020F0502020204030204" pitchFamily="34" charset="0"/>
              </a:rPr>
              <a:t> to: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150 </a:t>
            </a:r>
            <a:r>
              <a:rPr lang="cs-CZ" dirty="0" err="1">
                <a:latin typeface="Calibri" panose="020F0502020204030204" pitchFamily="34" charset="0"/>
              </a:rPr>
              <a:t>new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reactors</a:t>
            </a:r>
            <a:r>
              <a:rPr lang="cs-CZ" dirty="0">
                <a:latin typeface="Calibri" panose="020F0502020204030204" pitchFamily="34" charset="0"/>
              </a:rPr>
              <a:t> by 2030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350 </a:t>
            </a:r>
            <a:r>
              <a:rPr lang="cs-CZ" dirty="0" err="1">
                <a:latin typeface="Calibri" panose="020F0502020204030204" pitchFamily="34" charset="0"/>
              </a:rPr>
              <a:t>new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reactors</a:t>
            </a:r>
            <a:r>
              <a:rPr lang="cs-CZ" dirty="0">
                <a:latin typeface="Calibri" panose="020F0502020204030204" pitchFamily="34" charset="0"/>
              </a:rPr>
              <a:t> by 2050</a:t>
            </a:r>
          </a:p>
          <a:p>
            <a:pPr lvl="1"/>
            <a:r>
              <a:rPr lang="cs-CZ" dirty="0">
                <a:latin typeface="Calibri" panose="020F0502020204030204" pitchFamily="34" charset="0"/>
              </a:rPr>
              <a:t>No </a:t>
            </a:r>
            <a:r>
              <a:rPr lang="cs-CZ" dirty="0" err="1">
                <a:latin typeface="Calibri" panose="020F0502020204030204" pitchFamily="34" charset="0"/>
              </a:rPr>
              <a:t>shutdowns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of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the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existing</a:t>
            </a:r>
            <a:r>
              <a:rPr lang="cs-CZ" dirty="0">
                <a:latin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</a:rPr>
              <a:t>reactors</a:t>
            </a:r>
            <a:endParaRPr lang="cs-CZ" dirty="0">
              <a:latin typeface="Calibri" panose="020F0502020204030204" pitchFamily="34" charset="0"/>
            </a:endParaRPr>
          </a:p>
          <a:p>
            <a:pPr lvl="1"/>
            <a:endParaRPr lang="cs-CZ" dirty="0">
              <a:latin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</a:rPr>
              <a:t>Reactors</a:t>
            </a:r>
            <a:r>
              <a:rPr lang="cs-CZ" sz="2400" dirty="0">
                <a:latin typeface="Calibri" panose="020F0502020204030204" pitchFamily="34" charset="0"/>
              </a:rPr>
              <a:t> in use (2022): 437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67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E427-EA22-4AC1-8776-DCB61854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Costs</a:t>
            </a:r>
            <a:r>
              <a:rPr lang="cs-CZ" dirty="0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541F-C9A3-4758-A866-2C442E9A6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energy-storage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influence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054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B776-12F1-49BC-87E3-BC4A480B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paradigm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474D6-DC50-48AE-BBA3-FC090223E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you see any relevant point in Degrowth ideology, scientific work of ecological economist</a:t>
            </a:r>
            <a:r>
              <a:rPr lang="cs-CZ" dirty="0"/>
              <a:t> </a:t>
            </a:r>
            <a:r>
              <a:rPr lang="en-US" dirty="0"/>
              <a:t>and localization tendencies?</a:t>
            </a:r>
          </a:p>
          <a:p>
            <a:pPr marL="0" indent="0">
              <a:buNone/>
            </a:pPr>
            <a:r>
              <a:rPr lang="cs-CZ" dirty="0"/>
              <a:t>***</a:t>
            </a:r>
          </a:p>
          <a:p>
            <a:pPr marL="0" indent="0">
              <a:buNone/>
            </a:pPr>
            <a:r>
              <a:rPr lang="en-US" dirty="0"/>
              <a:t>Is there any constructive what is our goal as a human civilization and individuals? Is it</a:t>
            </a:r>
            <a:r>
              <a:rPr lang="cs-CZ" dirty="0"/>
              <a:t> </a:t>
            </a:r>
            <a:r>
              <a:rPr lang="en-US" dirty="0"/>
              <a:t>material welfare or deeper meaning of our existence on the Earth?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5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579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Discussion</vt:lpstr>
      <vt:lpstr>Costs of inaction</vt:lpstr>
      <vt:lpstr>PowerPoint Presentation</vt:lpstr>
      <vt:lpstr>PowerPoint Presentation</vt:lpstr>
      <vt:lpstr>Framing climate change</vt:lpstr>
      <vt:lpstr>Nuclear power</vt:lpstr>
      <vt:lpstr>Nuclear power</vt:lpstr>
      <vt:lpstr>Costs!</vt:lpstr>
      <vt:lpstr>The paradigm</vt:lpstr>
      <vt:lpstr>Circular economy and waste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</dc:title>
  <dc:creator>Jan Osicka</dc:creator>
  <cp:lastModifiedBy>Jan Osicka</cp:lastModifiedBy>
  <cp:revision>10</cp:revision>
  <dcterms:created xsi:type="dcterms:W3CDTF">2023-12-13T20:22:20Z</dcterms:created>
  <dcterms:modified xsi:type="dcterms:W3CDTF">2023-12-14T13:09:54Z</dcterms:modified>
</cp:coreProperties>
</file>