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76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38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71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28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45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40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4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3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72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31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24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EB32-9815-48EC-A7AE-078185B19C1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0AFA-6B83-4540-9A49-5B1F1D5AD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128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751D4-FA29-0519-ED81-4B370C7E8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Hodnocení position </a:t>
            </a:r>
            <a:r>
              <a:rPr lang="cs-CZ" dirty="0" err="1"/>
              <a:t>paperů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DD04EE-9EB8-DEC0-2837-56ACAD9E1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MVZb1017 Akademické psaní a dovednosti</a:t>
            </a:r>
          </a:p>
          <a:p>
            <a:endParaRPr lang="cs-CZ" sz="1800" dirty="0"/>
          </a:p>
          <a:p>
            <a:r>
              <a:rPr lang="cs-CZ" sz="1800" dirty="0"/>
              <a:t>Mgr. et Mgr. Dominik David</a:t>
            </a:r>
          </a:p>
        </p:txBody>
      </p:sp>
    </p:spTree>
    <p:extLst>
      <p:ext uri="{BB962C8B-B14F-4D97-AF65-F5344CB8AC3E}">
        <p14:creationId xmlns:p14="http://schemas.microsoft.com/office/powerpoint/2010/main" val="131924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967A214-4F78-0CEB-9BC7-4F781CD67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190500"/>
            <a:ext cx="6172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6E72941-B4C7-58AD-9692-32A53A440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15" y="0"/>
            <a:ext cx="5550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9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0E51C66-5407-6F28-498B-527BC2E0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53" y="2281077"/>
            <a:ext cx="6220693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3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CF4CA4E-9E61-5B15-36E5-6D19DA5C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193"/>
            <a:ext cx="12192000" cy="40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6C1458-5E82-3353-7F47-9C5F18FD2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" y="790575"/>
            <a:ext cx="6019800" cy="52768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3B9AE24-9C84-D1CF-46AB-4D138995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790575"/>
            <a:ext cx="61722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Písmo, snímek obrazovky, dokument&#10;&#10;Popis byl vytvořen automaticky">
            <a:extLst>
              <a:ext uri="{FF2B5EF4-FFF2-40B4-BE49-F238E27FC236}">
                <a16:creationId xmlns:a16="http://schemas.microsoft.com/office/drawing/2014/main" id="{CBFB4822-ED0F-84C5-14C8-6164C73E5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" y="690180"/>
            <a:ext cx="6296904" cy="5477639"/>
          </a:xfrm>
          <a:prstGeom prst="rect">
            <a:avLst/>
          </a:prstGeom>
        </p:spPr>
      </p:pic>
      <p:pic>
        <p:nvPicPr>
          <p:cNvPr id="5" name="Obrázek 4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E5B66D4F-8A2A-6C2E-0EBE-0713411E8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42" y="1696217"/>
            <a:ext cx="5639587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5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5A4E33D7-5663-2852-06BC-0D9B5E4F9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4"/>
            <a:ext cx="6115904" cy="5734850"/>
          </a:xfrm>
          <a:prstGeom prst="rect">
            <a:avLst/>
          </a:prstGeom>
        </p:spPr>
      </p:pic>
      <p:pic>
        <p:nvPicPr>
          <p:cNvPr id="5" name="Obrázek 4" descr="Obsah obrázku text, Písmo, snímek obrazovky, černobílá&#10;&#10;Popis byl vytvořen automaticky">
            <a:extLst>
              <a:ext uri="{FF2B5EF4-FFF2-40B4-BE49-F238E27FC236}">
                <a16:creationId xmlns:a16="http://schemas.microsoft.com/office/drawing/2014/main" id="{CDF0463F-1466-17F5-DFF7-8EB4520D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9" y="487684"/>
            <a:ext cx="6106377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74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15</Words>
  <Application>Microsoft Office PowerPoint</Application>
  <PresentationFormat>Širokoúhlá obrazovka</PresentationFormat>
  <Paragraphs>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Hodnocení position paperů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position paperů</dc:title>
  <dc:creator>Dominik David</dc:creator>
  <cp:lastModifiedBy>Dominik David</cp:lastModifiedBy>
  <cp:revision>1</cp:revision>
  <dcterms:created xsi:type="dcterms:W3CDTF">2023-12-06T09:44:26Z</dcterms:created>
  <dcterms:modified xsi:type="dcterms:W3CDTF">2023-12-06T09:57:48Z</dcterms:modified>
</cp:coreProperties>
</file>