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Helvetica Neue" panose="020B0604020202020204" charset="0"/>
      <p:regular r:id="rId51"/>
      <p:bold r:id="rId52"/>
      <p:italic r:id="rId53"/>
      <p:boldItalic r:id="rId54"/>
    </p:embeddedFont>
    <p:embeddedFont>
      <p:font typeface="Noto Sans" panose="020B0502040504020204" pitchFamily="34" charset="0"/>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Space Grotesk" panose="020B0604020202020204" charset="0"/>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61556-12AC-4D5B-87B4-183E476A3A2F}" v="1" dt="2023-10-02T14:30:59.251"/>
  </p1510:revLst>
</p1510:revInfo>
</file>

<file path=ppt/tableStyles.xml><?xml version="1.0" encoding="utf-8"?>
<a:tblStyleLst xmlns:a="http://schemas.openxmlformats.org/drawingml/2006/main" def="{CF5F0081-0C73-45F7-9217-F3538BD314B7}">
  <a:tblStyle styleId="{CF5F0081-0C73-45F7-9217-F3538BD314B7}"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AE3CD"/>
          </a:solidFill>
        </a:fill>
      </a:tcStyle>
    </a:wholeTbl>
    <a:band1H>
      <a:tcTxStyle/>
      <a:tcStyle>
        <a:tcBdr/>
      </a:tcStyle>
    </a:band1H>
    <a:band2H>
      <a:tcTxStyle b="off" i="off"/>
      <a:tcStyle>
        <a:tcBdr/>
        <a:fill>
          <a:solidFill>
            <a:srgbClr val="E6F2E8"/>
          </a:solidFill>
        </a:fill>
      </a:tcStyle>
    </a:band2H>
    <a:band1V>
      <a:tcTxStyle/>
      <a:tcStyle>
        <a:tcBdr/>
      </a:tcStyle>
    </a:band1V>
    <a:band2V>
      <a:tcTxStyle/>
      <a:tcStyle>
        <a:tcBdr/>
      </a:tcStyle>
    </a:band2V>
    <a:lastCol>
      <a:tcTxStyle/>
      <a:tcStyle>
        <a:tcBdr/>
      </a:tcStyle>
    </a:lastCol>
    <a:firstCol>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3"/>
          </a:solidFill>
        </a:fill>
      </a:tcStyle>
    </a:firstCol>
    <a:la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kova, Lenka" userId="d5c3d482-7944-496b-93f3-3bc32cfc229c" providerId="ADAL" clId="{70461556-12AC-4D5B-87B4-183E476A3A2F}"/>
    <pc:docChg chg="custSel modSld">
      <pc:chgData name="Martinkova, Lenka" userId="d5c3d482-7944-496b-93f3-3bc32cfc229c" providerId="ADAL" clId="{70461556-12AC-4D5B-87B4-183E476A3A2F}" dt="2023-10-02T14:31:20.641" v="57" actId="1076"/>
      <pc:docMkLst>
        <pc:docMk/>
      </pc:docMkLst>
      <pc:sldChg chg="addSp modSp mod">
        <pc:chgData name="Martinkova, Lenka" userId="d5c3d482-7944-496b-93f3-3bc32cfc229c" providerId="ADAL" clId="{70461556-12AC-4D5B-87B4-183E476A3A2F}" dt="2023-10-02T14:31:20.641" v="57" actId="1076"/>
        <pc:sldMkLst>
          <pc:docMk/>
          <pc:sldMk cId="0" sldId="256"/>
        </pc:sldMkLst>
        <pc:spChg chg="add mod">
          <ac:chgData name="Martinkova, Lenka" userId="d5c3d482-7944-496b-93f3-3bc32cfc229c" providerId="ADAL" clId="{70461556-12AC-4D5B-87B4-183E476A3A2F}" dt="2023-10-02T14:31:20.641" v="57" actId="1076"/>
          <ac:spMkLst>
            <pc:docMk/>
            <pc:sldMk cId="0" sldId="256"/>
            <ac:spMk id="2" creationId="{139882C2-ED38-E85E-29FA-56B14E9193F4}"/>
          </ac:spMkLst>
        </pc:spChg>
      </pc:sldChg>
      <pc:sldChg chg="modSp mod">
        <pc:chgData name="Martinkova, Lenka" userId="d5c3d482-7944-496b-93f3-3bc32cfc229c" providerId="ADAL" clId="{70461556-12AC-4D5B-87B4-183E476A3A2F}" dt="2023-10-02T14:30:59.283" v="1" actId="27636"/>
        <pc:sldMkLst>
          <pc:docMk/>
          <pc:sldMk cId="0" sldId="258"/>
        </pc:sldMkLst>
        <pc:spChg chg="mod">
          <ac:chgData name="Martinkova, Lenka" userId="d5c3d482-7944-496b-93f3-3bc32cfc229c" providerId="ADAL" clId="{70461556-12AC-4D5B-87B4-183E476A3A2F}" dt="2023-10-02T14:30:59.283" v="1" actId="27636"/>
          <ac:spMkLst>
            <pc:docMk/>
            <pc:sldMk cId="0" sldId="258"/>
            <ac:spMk id="100" creationId="{00000000-0000-0000-0000-000000000000}"/>
          </ac:spMkLst>
        </pc:spChg>
      </pc:sldChg>
      <pc:sldChg chg="modSp mod">
        <pc:chgData name="Martinkova, Lenka" userId="d5c3d482-7944-496b-93f3-3bc32cfc229c" providerId="ADAL" clId="{70461556-12AC-4D5B-87B4-183E476A3A2F}" dt="2023-10-02T14:30:59.290" v="2" actId="27636"/>
        <pc:sldMkLst>
          <pc:docMk/>
          <pc:sldMk cId="0" sldId="260"/>
        </pc:sldMkLst>
        <pc:spChg chg="mod">
          <ac:chgData name="Martinkova, Lenka" userId="d5c3d482-7944-496b-93f3-3bc32cfc229c" providerId="ADAL" clId="{70461556-12AC-4D5B-87B4-183E476A3A2F}" dt="2023-10-02T14:30:59.290" v="2" actId="27636"/>
          <ac:spMkLst>
            <pc:docMk/>
            <pc:sldMk cId="0" sldId="260"/>
            <ac:spMk id="114" creationId="{00000000-0000-0000-0000-000000000000}"/>
          </ac:spMkLst>
        </pc:spChg>
      </pc:sldChg>
      <pc:sldChg chg="modSp mod">
        <pc:chgData name="Martinkova, Lenka" userId="d5c3d482-7944-496b-93f3-3bc32cfc229c" providerId="ADAL" clId="{70461556-12AC-4D5B-87B4-183E476A3A2F}" dt="2023-10-02T14:30:59.302" v="3" actId="27636"/>
        <pc:sldMkLst>
          <pc:docMk/>
          <pc:sldMk cId="0" sldId="261"/>
        </pc:sldMkLst>
        <pc:spChg chg="mod">
          <ac:chgData name="Martinkova, Lenka" userId="d5c3d482-7944-496b-93f3-3bc32cfc229c" providerId="ADAL" clId="{70461556-12AC-4D5B-87B4-183E476A3A2F}" dt="2023-10-02T14:30:59.302" v="3" actId="27636"/>
          <ac:spMkLst>
            <pc:docMk/>
            <pc:sldMk cId="0" sldId="261"/>
            <ac:spMk id="121" creationId="{00000000-0000-0000-0000-000000000000}"/>
          </ac:spMkLst>
        </pc:spChg>
      </pc:sldChg>
      <pc:sldChg chg="modSp mod">
        <pc:chgData name="Martinkova, Lenka" userId="d5c3d482-7944-496b-93f3-3bc32cfc229c" providerId="ADAL" clId="{70461556-12AC-4D5B-87B4-183E476A3A2F}" dt="2023-10-02T14:30:59.312" v="4" actId="27636"/>
        <pc:sldMkLst>
          <pc:docMk/>
          <pc:sldMk cId="0" sldId="269"/>
        </pc:sldMkLst>
        <pc:spChg chg="mod">
          <ac:chgData name="Martinkova, Lenka" userId="d5c3d482-7944-496b-93f3-3bc32cfc229c" providerId="ADAL" clId="{70461556-12AC-4D5B-87B4-183E476A3A2F}" dt="2023-10-02T14:30:59.312" v="4" actId="27636"/>
          <ac:spMkLst>
            <pc:docMk/>
            <pc:sldMk cId="0" sldId="269"/>
            <ac:spMk id="172" creationId="{00000000-0000-0000-0000-000000000000}"/>
          </ac:spMkLst>
        </pc:spChg>
      </pc:sldChg>
      <pc:sldChg chg="modSp mod">
        <pc:chgData name="Martinkova, Lenka" userId="d5c3d482-7944-496b-93f3-3bc32cfc229c" providerId="ADAL" clId="{70461556-12AC-4D5B-87B4-183E476A3A2F}" dt="2023-10-02T14:30:59.316" v="5" actId="27636"/>
        <pc:sldMkLst>
          <pc:docMk/>
          <pc:sldMk cId="0" sldId="270"/>
        </pc:sldMkLst>
        <pc:spChg chg="mod">
          <ac:chgData name="Martinkova, Lenka" userId="d5c3d482-7944-496b-93f3-3bc32cfc229c" providerId="ADAL" clId="{70461556-12AC-4D5B-87B4-183E476A3A2F}" dt="2023-10-02T14:30:59.316" v="5" actId="27636"/>
          <ac:spMkLst>
            <pc:docMk/>
            <pc:sldMk cId="0" sldId="270"/>
            <ac:spMk id="183" creationId="{00000000-0000-0000-0000-000000000000}"/>
          </ac:spMkLst>
        </pc:spChg>
      </pc:sldChg>
      <pc:sldChg chg="modSp mod">
        <pc:chgData name="Martinkova, Lenka" userId="d5c3d482-7944-496b-93f3-3bc32cfc229c" providerId="ADAL" clId="{70461556-12AC-4D5B-87B4-183E476A3A2F}" dt="2023-10-02T14:30:59.333" v="6" actId="27636"/>
        <pc:sldMkLst>
          <pc:docMk/>
          <pc:sldMk cId="0" sldId="277"/>
        </pc:sldMkLst>
        <pc:spChg chg="mod">
          <ac:chgData name="Martinkova, Lenka" userId="d5c3d482-7944-496b-93f3-3bc32cfc229c" providerId="ADAL" clId="{70461556-12AC-4D5B-87B4-183E476A3A2F}" dt="2023-10-02T14:30:59.333" v="6" actId="27636"/>
          <ac:spMkLst>
            <pc:docMk/>
            <pc:sldMk cId="0" sldId="277"/>
            <ac:spMk id="228" creationId="{00000000-0000-0000-0000-000000000000}"/>
          </ac:spMkLst>
        </pc:spChg>
      </pc:sldChg>
      <pc:sldChg chg="modSp mod">
        <pc:chgData name="Martinkova, Lenka" userId="d5c3d482-7944-496b-93f3-3bc32cfc229c" providerId="ADAL" clId="{70461556-12AC-4D5B-87B4-183E476A3A2F}" dt="2023-10-02T14:30:59.340" v="7" actId="27636"/>
        <pc:sldMkLst>
          <pc:docMk/>
          <pc:sldMk cId="0" sldId="279"/>
        </pc:sldMkLst>
        <pc:spChg chg="mod">
          <ac:chgData name="Martinkova, Lenka" userId="d5c3d482-7944-496b-93f3-3bc32cfc229c" providerId="ADAL" clId="{70461556-12AC-4D5B-87B4-183E476A3A2F}" dt="2023-10-02T14:30:59.340" v="7" actId="27636"/>
          <ac:spMkLst>
            <pc:docMk/>
            <pc:sldMk cId="0" sldId="279"/>
            <ac:spMk id="240" creationId="{00000000-0000-0000-0000-000000000000}"/>
          </ac:spMkLst>
        </pc:spChg>
      </pc:sldChg>
      <pc:sldChg chg="modSp mod">
        <pc:chgData name="Martinkova, Lenka" userId="d5c3d482-7944-496b-93f3-3bc32cfc229c" providerId="ADAL" clId="{70461556-12AC-4D5B-87B4-183E476A3A2F}" dt="2023-10-02T14:30:59.355" v="8" actId="27636"/>
        <pc:sldMkLst>
          <pc:docMk/>
          <pc:sldMk cId="0" sldId="282"/>
        </pc:sldMkLst>
        <pc:spChg chg="mod">
          <ac:chgData name="Martinkova, Lenka" userId="d5c3d482-7944-496b-93f3-3bc32cfc229c" providerId="ADAL" clId="{70461556-12AC-4D5B-87B4-183E476A3A2F}" dt="2023-10-02T14:30:59.355" v="8" actId="27636"/>
          <ac:spMkLst>
            <pc:docMk/>
            <pc:sldMk cId="0" sldId="282"/>
            <ac:spMk id="263" creationId="{00000000-0000-0000-0000-000000000000}"/>
          </ac:spMkLst>
        </pc:spChg>
      </pc:sldChg>
      <pc:sldChg chg="modSp mod">
        <pc:chgData name="Martinkova, Lenka" userId="d5c3d482-7944-496b-93f3-3bc32cfc229c" providerId="ADAL" clId="{70461556-12AC-4D5B-87B4-183E476A3A2F}" dt="2023-10-02T14:30:59.367" v="9" actId="27636"/>
        <pc:sldMkLst>
          <pc:docMk/>
          <pc:sldMk cId="0" sldId="285"/>
        </pc:sldMkLst>
        <pc:spChg chg="mod">
          <ac:chgData name="Martinkova, Lenka" userId="d5c3d482-7944-496b-93f3-3bc32cfc229c" providerId="ADAL" clId="{70461556-12AC-4D5B-87B4-183E476A3A2F}" dt="2023-10-02T14:30:59.367" v="9" actId="27636"/>
          <ac:spMkLst>
            <pc:docMk/>
            <pc:sldMk cId="0" sldId="285"/>
            <ac:spMk id="284" creationId="{00000000-0000-0000-0000-000000000000}"/>
          </ac:spMkLst>
        </pc:spChg>
      </pc:sldChg>
      <pc:sldChg chg="modSp mod">
        <pc:chgData name="Martinkova, Lenka" userId="d5c3d482-7944-496b-93f3-3bc32cfc229c" providerId="ADAL" clId="{70461556-12AC-4D5B-87B4-183E476A3A2F}" dt="2023-10-02T14:30:59.392" v="10" actId="27636"/>
        <pc:sldMkLst>
          <pc:docMk/>
          <pc:sldMk cId="0" sldId="289"/>
        </pc:sldMkLst>
        <pc:spChg chg="mod">
          <ac:chgData name="Martinkova, Lenka" userId="d5c3d482-7944-496b-93f3-3bc32cfc229c" providerId="ADAL" clId="{70461556-12AC-4D5B-87B4-183E476A3A2F}" dt="2023-10-02T14:30:59.392" v="10" actId="27636"/>
          <ac:spMkLst>
            <pc:docMk/>
            <pc:sldMk cId="0" sldId="289"/>
            <ac:spMk id="315" creationId="{00000000-0000-0000-0000-000000000000}"/>
          </ac:spMkLst>
        </pc:spChg>
      </pc:sldChg>
      <pc:sldChg chg="modSp mod">
        <pc:chgData name="Martinkova, Lenka" userId="d5c3d482-7944-496b-93f3-3bc32cfc229c" providerId="ADAL" clId="{70461556-12AC-4D5B-87B4-183E476A3A2F}" dt="2023-10-02T14:30:59.399" v="11" actId="27636"/>
        <pc:sldMkLst>
          <pc:docMk/>
          <pc:sldMk cId="0" sldId="291"/>
        </pc:sldMkLst>
        <pc:spChg chg="mod">
          <ac:chgData name="Martinkova, Lenka" userId="d5c3d482-7944-496b-93f3-3bc32cfc229c" providerId="ADAL" clId="{70461556-12AC-4D5B-87B4-183E476A3A2F}" dt="2023-10-02T14:30:59.399" v="11" actId="27636"/>
          <ac:spMkLst>
            <pc:docMk/>
            <pc:sldMk cId="0" sldId="291"/>
            <ac:spMk id="330" creationId="{00000000-0000-0000-0000-000000000000}"/>
          </ac:spMkLst>
        </pc:spChg>
      </pc:sldChg>
      <pc:sldChg chg="modSp mod">
        <pc:chgData name="Martinkova, Lenka" userId="d5c3d482-7944-496b-93f3-3bc32cfc229c" providerId="ADAL" clId="{70461556-12AC-4D5B-87B4-183E476A3A2F}" dt="2023-10-02T14:30:59.405" v="12" actId="27636"/>
        <pc:sldMkLst>
          <pc:docMk/>
          <pc:sldMk cId="0" sldId="292"/>
        </pc:sldMkLst>
        <pc:spChg chg="mod">
          <ac:chgData name="Martinkova, Lenka" userId="d5c3d482-7944-496b-93f3-3bc32cfc229c" providerId="ADAL" clId="{70461556-12AC-4D5B-87B4-183E476A3A2F}" dt="2023-10-02T14:30:59.405" v="12" actId="27636"/>
          <ac:spMkLst>
            <pc:docMk/>
            <pc:sldMk cId="0" sldId="292"/>
            <ac:spMk id="338" creationId="{00000000-0000-0000-0000-000000000000}"/>
          </ac:spMkLst>
        </pc:spChg>
      </pc:sldChg>
      <pc:sldChg chg="modSp mod">
        <pc:chgData name="Martinkova, Lenka" userId="d5c3d482-7944-496b-93f3-3bc32cfc229c" providerId="ADAL" clId="{70461556-12AC-4D5B-87B4-183E476A3A2F}" dt="2023-10-02T14:30:59.411" v="13" actId="27636"/>
        <pc:sldMkLst>
          <pc:docMk/>
          <pc:sldMk cId="0" sldId="293"/>
        </pc:sldMkLst>
        <pc:spChg chg="mod">
          <ac:chgData name="Martinkova, Lenka" userId="d5c3d482-7944-496b-93f3-3bc32cfc229c" providerId="ADAL" clId="{70461556-12AC-4D5B-87B4-183E476A3A2F}" dt="2023-10-02T14:30:59.411" v="13" actId="27636"/>
          <ac:spMkLst>
            <pc:docMk/>
            <pc:sldMk cId="0" sldId="293"/>
            <ac:spMk id="346" creationId="{00000000-0000-0000-0000-000000000000}"/>
          </ac:spMkLst>
        </pc:spChg>
      </pc:sldChg>
      <pc:sldChg chg="modSp mod">
        <pc:chgData name="Martinkova, Lenka" userId="d5c3d482-7944-496b-93f3-3bc32cfc229c" providerId="ADAL" clId="{70461556-12AC-4D5B-87B4-183E476A3A2F}" dt="2023-10-02T14:30:59.417" v="14" actId="27636"/>
        <pc:sldMkLst>
          <pc:docMk/>
          <pc:sldMk cId="0" sldId="294"/>
        </pc:sldMkLst>
        <pc:spChg chg="mod">
          <ac:chgData name="Martinkova, Lenka" userId="d5c3d482-7944-496b-93f3-3bc32cfc229c" providerId="ADAL" clId="{70461556-12AC-4D5B-87B4-183E476A3A2F}" dt="2023-10-02T14:30:59.417" v="14" actId="27636"/>
          <ac:spMkLst>
            <pc:docMk/>
            <pc:sldMk cId="0" sldId="294"/>
            <ac:spMk id="354" creationId="{00000000-0000-0000-0000-000000000000}"/>
          </ac:spMkLst>
        </pc:spChg>
      </pc:sldChg>
      <pc:sldChg chg="modSp mod">
        <pc:chgData name="Martinkova, Lenka" userId="d5c3d482-7944-496b-93f3-3bc32cfc229c" providerId="ADAL" clId="{70461556-12AC-4D5B-87B4-183E476A3A2F}" dt="2023-10-02T14:30:59.425" v="15" actId="27636"/>
        <pc:sldMkLst>
          <pc:docMk/>
          <pc:sldMk cId="0" sldId="296"/>
        </pc:sldMkLst>
        <pc:spChg chg="mod">
          <ac:chgData name="Martinkova, Lenka" userId="d5c3d482-7944-496b-93f3-3bc32cfc229c" providerId="ADAL" clId="{70461556-12AC-4D5B-87B4-183E476A3A2F}" dt="2023-10-02T14:30:59.425" v="15" actId="27636"/>
          <ac:spMkLst>
            <pc:docMk/>
            <pc:sldMk cId="0" sldId="296"/>
            <ac:spMk id="375" creationId="{00000000-0000-0000-0000-000000000000}"/>
          </ac:spMkLst>
        </pc:spChg>
      </pc:sldChg>
      <pc:sldChg chg="modSp mod">
        <pc:chgData name="Martinkova, Lenka" userId="d5c3d482-7944-496b-93f3-3bc32cfc229c" providerId="ADAL" clId="{70461556-12AC-4D5B-87B4-183E476A3A2F}" dt="2023-10-02T14:30:59.433" v="17" actId="27636"/>
        <pc:sldMkLst>
          <pc:docMk/>
          <pc:sldMk cId="0" sldId="297"/>
        </pc:sldMkLst>
        <pc:spChg chg="mod">
          <ac:chgData name="Martinkova, Lenka" userId="d5c3d482-7944-496b-93f3-3bc32cfc229c" providerId="ADAL" clId="{70461556-12AC-4D5B-87B4-183E476A3A2F}" dt="2023-10-02T14:30:59.431" v="16" actId="27636"/>
          <ac:spMkLst>
            <pc:docMk/>
            <pc:sldMk cId="0" sldId="297"/>
            <ac:spMk id="383" creationId="{00000000-0000-0000-0000-000000000000}"/>
          </ac:spMkLst>
        </pc:spChg>
        <pc:spChg chg="mod">
          <ac:chgData name="Martinkova, Lenka" userId="d5c3d482-7944-496b-93f3-3bc32cfc229c" providerId="ADAL" clId="{70461556-12AC-4D5B-87B4-183E476A3A2F}" dt="2023-10-02T14:30:59.433" v="17" actId="27636"/>
          <ac:spMkLst>
            <pc:docMk/>
            <pc:sldMk cId="0" sldId="297"/>
            <ac:spMk id="384" creationId="{00000000-0000-0000-0000-000000000000}"/>
          </ac:spMkLst>
        </pc:spChg>
      </pc:sldChg>
      <pc:sldChg chg="modSp mod">
        <pc:chgData name="Martinkova, Lenka" userId="d5c3d482-7944-496b-93f3-3bc32cfc229c" providerId="ADAL" clId="{70461556-12AC-4D5B-87B4-183E476A3A2F}" dt="2023-10-02T14:30:59.438" v="18" actId="27636"/>
        <pc:sldMkLst>
          <pc:docMk/>
          <pc:sldMk cId="0" sldId="298"/>
        </pc:sldMkLst>
        <pc:spChg chg="mod">
          <ac:chgData name="Martinkova, Lenka" userId="d5c3d482-7944-496b-93f3-3bc32cfc229c" providerId="ADAL" clId="{70461556-12AC-4D5B-87B4-183E476A3A2F}" dt="2023-10-02T14:30:59.438" v="18" actId="27636"/>
          <ac:spMkLst>
            <pc:docMk/>
            <pc:sldMk cId="0" sldId="298"/>
            <ac:spMk id="393" creationId="{00000000-0000-0000-0000-000000000000}"/>
          </ac:spMkLst>
        </pc:spChg>
      </pc:sldChg>
      <pc:sldChg chg="modSp mod">
        <pc:chgData name="Martinkova, Lenka" userId="d5c3d482-7944-496b-93f3-3bc32cfc229c" providerId="ADAL" clId="{70461556-12AC-4D5B-87B4-183E476A3A2F}" dt="2023-10-02T14:30:59.445" v="19" actId="27636"/>
        <pc:sldMkLst>
          <pc:docMk/>
          <pc:sldMk cId="0" sldId="299"/>
        </pc:sldMkLst>
        <pc:spChg chg="mod">
          <ac:chgData name="Martinkova, Lenka" userId="d5c3d482-7944-496b-93f3-3bc32cfc229c" providerId="ADAL" clId="{70461556-12AC-4D5B-87B4-183E476A3A2F}" dt="2023-10-02T14:30:59.445" v="19" actId="27636"/>
          <ac:spMkLst>
            <pc:docMk/>
            <pc:sldMk cId="0" sldId="299"/>
            <ac:spMk id="401" creationId="{00000000-0000-0000-0000-000000000000}"/>
          </ac:spMkLst>
        </pc:spChg>
      </pc:sldChg>
    </pc:docChg>
  </pc:docChgLst>
  <pc:docChgLst>
    <pc:chgData name="Martinkova, Lenka" userId="d5c3d482-7944-496b-93f3-3bc32cfc229c" providerId="ADAL" clId="{5AC45731-B582-43C0-B49E-68B2D1034A52}"/>
    <pc:docChg chg="modSld">
      <pc:chgData name="Martinkova, Lenka" userId="d5c3d482-7944-496b-93f3-3bc32cfc229c" providerId="ADAL" clId="{5AC45731-B582-43C0-B49E-68B2D1034A52}" dt="2023-10-03T11:51:41.979" v="27" actId="6549"/>
      <pc:docMkLst>
        <pc:docMk/>
      </pc:docMkLst>
      <pc:sldChg chg="modNotesTx">
        <pc:chgData name="Martinkova, Lenka" userId="d5c3d482-7944-496b-93f3-3bc32cfc229c" providerId="ADAL" clId="{5AC45731-B582-43C0-B49E-68B2D1034A52}" dt="2023-10-03T11:49:47.594" v="1" actId="6549"/>
        <pc:sldMkLst>
          <pc:docMk/>
          <pc:sldMk cId="0" sldId="256"/>
        </pc:sldMkLst>
      </pc:sldChg>
      <pc:sldChg chg="modNotesTx">
        <pc:chgData name="Martinkova, Lenka" userId="d5c3d482-7944-496b-93f3-3bc32cfc229c" providerId="ADAL" clId="{5AC45731-B582-43C0-B49E-68B2D1034A52}" dt="2023-10-03T11:49:50.509" v="2" actId="6549"/>
        <pc:sldMkLst>
          <pc:docMk/>
          <pc:sldMk cId="0" sldId="257"/>
        </pc:sldMkLst>
      </pc:sldChg>
      <pc:sldChg chg="modNotesTx">
        <pc:chgData name="Martinkova, Lenka" userId="d5c3d482-7944-496b-93f3-3bc32cfc229c" providerId="ADAL" clId="{5AC45731-B582-43C0-B49E-68B2D1034A52}" dt="2023-10-03T11:49:53.831" v="3" actId="6549"/>
        <pc:sldMkLst>
          <pc:docMk/>
          <pc:sldMk cId="0" sldId="258"/>
        </pc:sldMkLst>
      </pc:sldChg>
      <pc:sldChg chg="modNotesTx">
        <pc:chgData name="Martinkova, Lenka" userId="d5c3d482-7944-496b-93f3-3bc32cfc229c" providerId="ADAL" clId="{5AC45731-B582-43C0-B49E-68B2D1034A52}" dt="2023-10-03T11:49:56.920" v="4" actId="6549"/>
        <pc:sldMkLst>
          <pc:docMk/>
          <pc:sldMk cId="0" sldId="259"/>
        </pc:sldMkLst>
      </pc:sldChg>
      <pc:sldChg chg="modNotesTx">
        <pc:chgData name="Martinkova, Lenka" userId="d5c3d482-7944-496b-93f3-3bc32cfc229c" providerId="ADAL" clId="{5AC45731-B582-43C0-B49E-68B2D1034A52}" dt="2023-10-03T11:50:14.148" v="5" actId="6549"/>
        <pc:sldMkLst>
          <pc:docMk/>
          <pc:sldMk cId="0" sldId="270"/>
        </pc:sldMkLst>
      </pc:sldChg>
      <pc:sldChg chg="modNotesTx">
        <pc:chgData name="Martinkova, Lenka" userId="d5c3d482-7944-496b-93f3-3bc32cfc229c" providerId="ADAL" clId="{5AC45731-B582-43C0-B49E-68B2D1034A52}" dt="2023-10-03T11:50:18.268" v="6" actId="6549"/>
        <pc:sldMkLst>
          <pc:docMk/>
          <pc:sldMk cId="0" sldId="271"/>
        </pc:sldMkLst>
      </pc:sldChg>
      <pc:sldChg chg="modNotesTx">
        <pc:chgData name="Martinkova, Lenka" userId="d5c3d482-7944-496b-93f3-3bc32cfc229c" providerId="ADAL" clId="{5AC45731-B582-43C0-B49E-68B2D1034A52}" dt="2023-10-03T11:50:23.454" v="7" actId="6549"/>
        <pc:sldMkLst>
          <pc:docMk/>
          <pc:sldMk cId="0" sldId="272"/>
        </pc:sldMkLst>
      </pc:sldChg>
      <pc:sldChg chg="modNotesTx">
        <pc:chgData name="Martinkova, Lenka" userId="d5c3d482-7944-496b-93f3-3bc32cfc229c" providerId="ADAL" clId="{5AC45731-B582-43C0-B49E-68B2D1034A52}" dt="2023-10-03T11:50:27.123" v="8" actId="6549"/>
        <pc:sldMkLst>
          <pc:docMk/>
          <pc:sldMk cId="0" sldId="273"/>
        </pc:sldMkLst>
      </pc:sldChg>
      <pc:sldChg chg="modNotesTx">
        <pc:chgData name="Martinkova, Lenka" userId="d5c3d482-7944-496b-93f3-3bc32cfc229c" providerId="ADAL" clId="{5AC45731-B582-43C0-B49E-68B2D1034A52}" dt="2023-10-03T11:50:30.910" v="9" actId="6549"/>
        <pc:sldMkLst>
          <pc:docMk/>
          <pc:sldMk cId="0" sldId="274"/>
        </pc:sldMkLst>
      </pc:sldChg>
      <pc:sldChg chg="modNotesTx">
        <pc:chgData name="Martinkova, Lenka" userId="d5c3d482-7944-496b-93f3-3bc32cfc229c" providerId="ADAL" clId="{5AC45731-B582-43C0-B49E-68B2D1034A52}" dt="2023-10-03T11:50:34.680" v="10" actId="6549"/>
        <pc:sldMkLst>
          <pc:docMk/>
          <pc:sldMk cId="0" sldId="275"/>
        </pc:sldMkLst>
      </pc:sldChg>
      <pc:sldChg chg="modNotesTx">
        <pc:chgData name="Martinkova, Lenka" userId="d5c3d482-7944-496b-93f3-3bc32cfc229c" providerId="ADAL" clId="{5AC45731-B582-43C0-B49E-68B2D1034A52}" dt="2023-10-03T11:50:39.770" v="11" actId="6549"/>
        <pc:sldMkLst>
          <pc:docMk/>
          <pc:sldMk cId="0" sldId="276"/>
        </pc:sldMkLst>
      </pc:sldChg>
      <pc:sldChg chg="modNotesTx">
        <pc:chgData name="Martinkova, Lenka" userId="d5c3d482-7944-496b-93f3-3bc32cfc229c" providerId="ADAL" clId="{5AC45731-B582-43C0-B49E-68B2D1034A52}" dt="2023-10-03T11:50:45.154" v="12" actId="6549"/>
        <pc:sldMkLst>
          <pc:docMk/>
          <pc:sldMk cId="0" sldId="277"/>
        </pc:sldMkLst>
      </pc:sldChg>
      <pc:sldChg chg="modNotesTx">
        <pc:chgData name="Martinkova, Lenka" userId="d5c3d482-7944-496b-93f3-3bc32cfc229c" providerId="ADAL" clId="{5AC45731-B582-43C0-B49E-68B2D1034A52}" dt="2023-10-03T11:50:48.586" v="13" actId="6549"/>
        <pc:sldMkLst>
          <pc:docMk/>
          <pc:sldMk cId="0" sldId="278"/>
        </pc:sldMkLst>
      </pc:sldChg>
      <pc:sldChg chg="modNotesTx">
        <pc:chgData name="Martinkova, Lenka" userId="d5c3d482-7944-496b-93f3-3bc32cfc229c" providerId="ADAL" clId="{5AC45731-B582-43C0-B49E-68B2D1034A52}" dt="2023-10-03T11:50:51.853" v="14" actId="6549"/>
        <pc:sldMkLst>
          <pc:docMk/>
          <pc:sldMk cId="0" sldId="279"/>
        </pc:sldMkLst>
      </pc:sldChg>
      <pc:sldChg chg="modNotesTx">
        <pc:chgData name="Martinkova, Lenka" userId="d5c3d482-7944-496b-93f3-3bc32cfc229c" providerId="ADAL" clId="{5AC45731-B582-43C0-B49E-68B2D1034A52}" dt="2023-10-03T11:50:55.236" v="15" actId="6549"/>
        <pc:sldMkLst>
          <pc:docMk/>
          <pc:sldMk cId="0" sldId="280"/>
        </pc:sldMkLst>
      </pc:sldChg>
      <pc:sldChg chg="modNotesTx">
        <pc:chgData name="Martinkova, Lenka" userId="d5c3d482-7944-496b-93f3-3bc32cfc229c" providerId="ADAL" clId="{5AC45731-B582-43C0-B49E-68B2D1034A52}" dt="2023-10-03T11:50:59.729" v="16" actId="6549"/>
        <pc:sldMkLst>
          <pc:docMk/>
          <pc:sldMk cId="0" sldId="282"/>
        </pc:sldMkLst>
      </pc:sldChg>
      <pc:sldChg chg="modNotesTx">
        <pc:chgData name="Martinkova, Lenka" userId="d5c3d482-7944-496b-93f3-3bc32cfc229c" providerId="ADAL" clId="{5AC45731-B582-43C0-B49E-68B2D1034A52}" dt="2023-10-03T11:51:02.551" v="17" actId="6549"/>
        <pc:sldMkLst>
          <pc:docMk/>
          <pc:sldMk cId="0" sldId="283"/>
        </pc:sldMkLst>
      </pc:sldChg>
      <pc:sldChg chg="modNotesTx">
        <pc:chgData name="Martinkova, Lenka" userId="d5c3d482-7944-496b-93f3-3bc32cfc229c" providerId="ADAL" clId="{5AC45731-B582-43C0-B49E-68B2D1034A52}" dt="2023-10-03T11:51:05.108" v="18" actId="6549"/>
        <pc:sldMkLst>
          <pc:docMk/>
          <pc:sldMk cId="0" sldId="284"/>
        </pc:sldMkLst>
      </pc:sldChg>
      <pc:sldChg chg="modNotesTx">
        <pc:chgData name="Martinkova, Lenka" userId="d5c3d482-7944-496b-93f3-3bc32cfc229c" providerId="ADAL" clId="{5AC45731-B582-43C0-B49E-68B2D1034A52}" dt="2023-10-03T11:51:08.344" v="19" actId="6549"/>
        <pc:sldMkLst>
          <pc:docMk/>
          <pc:sldMk cId="0" sldId="285"/>
        </pc:sldMkLst>
      </pc:sldChg>
      <pc:sldChg chg="modNotesTx">
        <pc:chgData name="Martinkova, Lenka" userId="d5c3d482-7944-496b-93f3-3bc32cfc229c" providerId="ADAL" clId="{5AC45731-B582-43C0-B49E-68B2D1034A52}" dt="2023-10-03T11:51:11.632" v="20" actId="6549"/>
        <pc:sldMkLst>
          <pc:docMk/>
          <pc:sldMk cId="0" sldId="286"/>
        </pc:sldMkLst>
      </pc:sldChg>
      <pc:sldChg chg="modNotesTx">
        <pc:chgData name="Martinkova, Lenka" userId="d5c3d482-7944-496b-93f3-3bc32cfc229c" providerId="ADAL" clId="{5AC45731-B582-43C0-B49E-68B2D1034A52}" dt="2023-10-03T11:51:18.754" v="21" actId="6549"/>
        <pc:sldMkLst>
          <pc:docMk/>
          <pc:sldMk cId="0" sldId="289"/>
        </pc:sldMkLst>
      </pc:sldChg>
      <pc:sldChg chg="modNotesTx">
        <pc:chgData name="Martinkova, Lenka" userId="d5c3d482-7944-496b-93f3-3bc32cfc229c" providerId="ADAL" clId="{5AC45731-B582-43C0-B49E-68B2D1034A52}" dt="2023-10-03T11:51:21.205" v="22" actId="6549"/>
        <pc:sldMkLst>
          <pc:docMk/>
          <pc:sldMk cId="0" sldId="290"/>
        </pc:sldMkLst>
      </pc:sldChg>
      <pc:sldChg chg="modNotesTx">
        <pc:chgData name="Martinkova, Lenka" userId="d5c3d482-7944-496b-93f3-3bc32cfc229c" providerId="ADAL" clId="{5AC45731-B582-43C0-B49E-68B2D1034A52}" dt="2023-10-03T11:51:24.337" v="23" actId="6549"/>
        <pc:sldMkLst>
          <pc:docMk/>
          <pc:sldMk cId="0" sldId="291"/>
        </pc:sldMkLst>
      </pc:sldChg>
      <pc:sldChg chg="modNotesTx">
        <pc:chgData name="Martinkova, Lenka" userId="d5c3d482-7944-496b-93f3-3bc32cfc229c" providerId="ADAL" clId="{5AC45731-B582-43C0-B49E-68B2D1034A52}" dt="2023-10-03T11:51:28.988" v="24" actId="6549"/>
        <pc:sldMkLst>
          <pc:docMk/>
          <pc:sldMk cId="0" sldId="293"/>
        </pc:sldMkLst>
      </pc:sldChg>
      <pc:sldChg chg="modNotesTx">
        <pc:chgData name="Martinkova, Lenka" userId="d5c3d482-7944-496b-93f3-3bc32cfc229c" providerId="ADAL" clId="{5AC45731-B582-43C0-B49E-68B2D1034A52}" dt="2023-10-03T11:51:32.637" v="25" actId="6549"/>
        <pc:sldMkLst>
          <pc:docMk/>
          <pc:sldMk cId="0" sldId="294"/>
        </pc:sldMkLst>
      </pc:sldChg>
      <pc:sldChg chg="modNotesTx">
        <pc:chgData name="Martinkova, Lenka" userId="d5c3d482-7944-496b-93f3-3bc32cfc229c" providerId="ADAL" clId="{5AC45731-B582-43C0-B49E-68B2D1034A52}" dt="2023-10-03T11:51:35.807" v="26" actId="6549"/>
        <pc:sldMkLst>
          <pc:docMk/>
          <pc:sldMk cId="0" sldId="295"/>
        </pc:sldMkLst>
      </pc:sldChg>
      <pc:sldChg chg="modNotesTx">
        <pc:chgData name="Martinkova, Lenka" userId="d5c3d482-7944-496b-93f3-3bc32cfc229c" providerId="ADAL" clId="{5AC45731-B582-43C0-B49E-68B2D1034A52}" dt="2023-10-03T11:51:41.979" v="27" actId="6549"/>
        <pc:sldMkLst>
          <pc:docMk/>
          <pc:sldMk cId="0"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SzPts val="1400"/>
              <a:buNone/>
              <a:defRPr sz="1200" b="0" i="0" u="none" strike="noStrike" cap="none">
                <a:latin typeface="Arial"/>
                <a:ea typeface="Arial"/>
                <a:cs typeface="Arial"/>
                <a:sym typeface="Arial"/>
              </a:defRPr>
            </a:lvl1pPr>
            <a:lvl2pPr marL="914400" marR="0" lvl="1" indent="-228600" algn="l" rtl="0">
              <a:spcBef>
                <a:spcPts val="400"/>
              </a:spcBef>
              <a:spcAft>
                <a:spcPts val="0"/>
              </a:spcAft>
              <a:buSzPts val="1400"/>
              <a:buNone/>
              <a:defRPr sz="1200" b="0" i="0" u="none" strike="noStrike" cap="none">
                <a:latin typeface="Arial"/>
                <a:ea typeface="Arial"/>
                <a:cs typeface="Arial"/>
                <a:sym typeface="Arial"/>
              </a:defRPr>
            </a:lvl2pPr>
            <a:lvl3pPr marL="1371600" marR="0" lvl="2" indent="-228600" algn="l" rtl="0">
              <a:spcBef>
                <a:spcPts val="400"/>
              </a:spcBef>
              <a:spcAft>
                <a:spcPts val="0"/>
              </a:spcAft>
              <a:buSzPts val="1400"/>
              <a:buNone/>
              <a:defRPr sz="1200" b="0" i="0" u="none" strike="noStrike" cap="none">
                <a:latin typeface="Arial"/>
                <a:ea typeface="Arial"/>
                <a:cs typeface="Arial"/>
                <a:sym typeface="Arial"/>
              </a:defRPr>
            </a:lvl3pPr>
            <a:lvl4pPr marL="1828800" marR="0" lvl="3" indent="-228600" algn="l" rtl="0">
              <a:spcBef>
                <a:spcPts val="400"/>
              </a:spcBef>
              <a:spcAft>
                <a:spcPts val="0"/>
              </a:spcAft>
              <a:buSzPts val="1400"/>
              <a:buNone/>
              <a:defRPr sz="1200" b="0" i="0" u="none" strike="noStrike" cap="none">
                <a:latin typeface="Arial"/>
                <a:ea typeface="Arial"/>
                <a:cs typeface="Arial"/>
                <a:sym typeface="Arial"/>
              </a:defRPr>
            </a:lvl4pPr>
            <a:lvl5pPr marL="2286000" marR="0" lvl="4" indent="-228600" algn="l" rtl="0">
              <a:spcBef>
                <a:spcPts val="400"/>
              </a:spcBef>
              <a:spcAft>
                <a:spcPts val="0"/>
              </a:spcAft>
              <a:buSzPts val="1400"/>
              <a:buNone/>
              <a:defRPr sz="1200" b="0" i="0" u="none" strike="noStrike" cap="none">
                <a:latin typeface="Arial"/>
                <a:ea typeface="Arial"/>
                <a:cs typeface="Arial"/>
                <a:sym typeface="Arial"/>
              </a:defRPr>
            </a:lvl5pPr>
            <a:lvl6pPr marL="2743200" marR="0" lvl="5" indent="-228600" algn="l" rtl="0">
              <a:spcBef>
                <a:spcPts val="400"/>
              </a:spcBef>
              <a:spcAft>
                <a:spcPts val="0"/>
              </a:spcAft>
              <a:buSzPts val="1400"/>
              <a:buNone/>
              <a:defRPr sz="1200" b="0" i="0" u="none" strike="noStrike" cap="none">
                <a:latin typeface="Arial"/>
                <a:ea typeface="Arial"/>
                <a:cs typeface="Arial"/>
                <a:sym typeface="Arial"/>
              </a:defRPr>
            </a:lvl6pPr>
            <a:lvl7pPr marL="3200400" marR="0" lvl="6" indent="-228600" algn="l" rtl="0">
              <a:spcBef>
                <a:spcPts val="400"/>
              </a:spcBef>
              <a:spcAft>
                <a:spcPts val="0"/>
              </a:spcAft>
              <a:buSzPts val="1400"/>
              <a:buNone/>
              <a:defRPr sz="1200" b="0" i="0" u="none" strike="noStrike" cap="none">
                <a:latin typeface="Arial"/>
                <a:ea typeface="Arial"/>
                <a:cs typeface="Arial"/>
                <a:sym typeface="Arial"/>
              </a:defRPr>
            </a:lvl7pPr>
            <a:lvl8pPr marL="3657600" marR="0" lvl="7" indent="-228600" algn="l" rtl="0">
              <a:spcBef>
                <a:spcPts val="400"/>
              </a:spcBef>
              <a:spcAft>
                <a:spcPts val="0"/>
              </a:spcAft>
              <a:buSzPts val="1400"/>
              <a:buNone/>
              <a:defRPr sz="1200" b="0" i="0" u="none" strike="noStrike" cap="none">
                <a:latin typeface="Arial"/>
                <a:ea typeface="Arial"/>
                <a:cs typeface="Arial"/>
                <a:sym typeface="Arial"/>
              </a:defRPr>
            </a:lvl8pPr>
            <a:lvl9pPr marL="4114800" marR="0" lvl="8" indent="-228600" algn="l" rtl="0">
              <a:spcBef>
                <a:spcPts val="400"/>
              </a:spcBef>
              <a:spcAft>
                <a:spcPts val="0"/>
              </a:spcAft>
              <a:buSzPts val="1400"/>
              <a:buNone/>
              <a:defRPr sz="12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5" name="Google Shape;145;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2" name="Google Shape;15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3" name="Google Shape;16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SzPts val="1200"/>
              <a:buFont typeface="Arial"/>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2" name="Google Shape;232;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8" name="Google Shape;238;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6" name="Google Shape;246;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None/>
            </a:pPr>
            <a:endParaRPr sz="1200" i="1" dirty="0">
              <a:solidFill>
                <a:srgbClr val="1F497D"/>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2" name="Google Shape;312;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 name="Google Shape;105;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2" name="Google Shape;362;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81" name="Google Shape;38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90" name="Google Shape;39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99" name="Google Shape;39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5" name="Google Shape;12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0" name="Google Shape;14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
        <p:nvSpPr>
          <p:cNvPr id="12" name="Google Shape;12;p2"/>
          <p:cNvSpPr txBox="1">
            <a:spLocks noGrp="1"/>
          </p:cNvSpPr>
          <p:nvPr>
            <p:ph type="title"/>
          </p:nvPr>
        </p:nvSpPr>
        <p:spPr>
          <a:xfrm>
            <a:off x="398502" y="2900365"/>
            <a:ext cx="11361601" cy="1171581"/>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1"/>
              </a:buClr>
              <a:buSzPts val="4400"/>
              <a:buFont typeface="Arial"/>
              <a:buNone/>
              <a:defRPr sz="4400"/>
            </a:lvl1pPr>
            <a:lvl2pPr lvl="1" algn="l">
              <a:lnSpc>
                <a:spcPct val="222222"/>
              </a:lnSpc>
              <a:spcBef>
                <a:spcPts val="0"/>
              </a:spcBef>
              <a:spcAft>
                <a:spcPts val="0"/>
              </a:spcAft>
              <a:buClr>
                <a:schemeClr val="accent1"/>
              </a:buClr>
              <a:buSzPts val="1800"/>
              <a:buNone/>
              <a:defRPr/>
            </a:lvl2pPr>
            <a:lvl3pPr lvl="2" algn="l">
              <a:lnSpc>
                <a:spcPct val="222222"/>
              </a:lnSpc>
              <a:spcBef>
                <a:spcPts val="0"/>
              </a:spcBef>
              <a:spcAft>
                <a:spcPts val="0"/>
              </a:spcAft>
              <a:buClr>
                <a:schemeClr val="accent1"/>
              </a:buClr>
              <a:buSzPts val="1800"/>
              <a:buNone/>
              <a:defRPr/>
            </a:lvl3pPr>
            <a:lvl4pPr lvl="3" algn="l">
              <a:lnSpc>
                <a:spcPct val="222222"/>
              </a:lnSpc>
              <a:spcBef>
                <a:spcPts val="0"/>
              </a:spcBef>
              <a:spcAft>
                <a:spcPts val="0"/>
              </a:spcAft>
              <a:buClr>
                <a:schemeClr val="accent1"/>
              </a:buClr>
              <a:buSzPts val="1800"/>
              <a:buNone/>
              <a:defRPr/>
            </a:lvl4pPr>
            <a:lvl5pPr lvl="4" algn="l">
              <a:lnSpc>
                <a:spcPct val="222222"/>
              </a:lnSpc>
              <a:spcBef>
                <a:spcPts val="0"/>
              </a:spcBef>
              <a:spcAft>
                <a:spcPts val="0"/>
              </a:spcAft>
              <a:buClr>
                <a:schemeClr val="accent1"/>
              </a:buClr>
              <a:buSzPts val="1800"/>
              <a:buNone/>
              <a:defRPr/>
            </a:lvl5pPr>
            <a:lvl6pPr lvl="5" algn="l">
              <a:lnSpc>
                <a:spcPct val="222222"/>
              </a:lnSpc>
              <a:spcBef>
                <a:spcPts val="0"/>
              </a:spcBef>
              <a:spcAft>
                <a:spcPts val="0"/>
              </a:spcAft>
              <a:buClr>
                <a:schemeClr val="accent1"/>
              </a:buClr>
              <a:buSzPts val="1800"/>
              <a:buNone/>
              <a:defRPr/>
            </a:lvl6pPr>
            <a:lvl7pPr lvl="6" algn="l">
              <a:lnSpc>
                <a:spcPct val="222222"/>
              </a:lnSpc>
              <a:spcBef>
                <a:spcPts val="0"/>
              </a:spcBef>
              <a:spcAft>
                <a:spcPts val="0"/>
              </a:spcAft>
              <a:buClr>
                <a:schemeClr val="accent1"/>
              </a:buClr>
              <a:buSzPts val="1800"/>
              <a:buNone/>
              <a:defRPr/>
            </a:lvl7pPr>
            <a:lvl8pPr lvl="7" algn="l">
              <a:lnSpc>
                <a:spcPct val="222222"/>
              </a:lnSpc>
              <a:spcBef>
                <a:spcPts val="0"/>
              </a:spcBef>
              <a:spcAft>
                <a:spcPts val="0"/>
              </a:spcAft>
              <a:buClr>
                <a:schemeClr val="accent1"/>
              </a:buClr>
              <a:buSzPts val="1800"/>
              <a:buNone/>
              <a:defRPr/>
            </a:lvl8pPr>
            <a:lvl9pPr lvl="8" algn="l">
              <a:lnSpc>
                <a:spcPct val="222222"/>
              </a:lnSpc>
              <a:spcBef>
                <a:spcPts val="0"/>
              </a:spcBef>
              <a:spcAft>
                <a:spcPts val="0"/>
              </a:spcAft>
              <a:buClr>
                <a:schemeClr val="accent1"/>
              </a:buClr>
              <a:buSzPts val="1800"/>
              <a:buNone/>
              <a:defRPr/>
            </a:lvl9pPr>
          </a:lstStyle>
          <a:p>
            <a:endParaRPr/>
          </a:p>
        </p:txBody>
      </p:sp>
      <p:sp>
        <p:nvSpPr>
          <p:cNvPr id="13" name="Google Shape;13;p2"/>
          <p:cNvSpPr txBox="1">
            <a:spLocks noGrp="1"/>
          </p:cNvSpPr>
          <p:nvPr>
            <p:ph type="body" idx="1"/>
          </p:nvPr>
        </p:nvSpPr>
        <p:spPr>
          <a:xfrm>
            <a:off x="398502" y="4116401"/>
            <a:ext cx="11361601" cy="69849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2400"/>
              <a:buFont typeface="Arial"/>
              <a:buNone/>
              <a:defRPr sz="2400"/>
            </a:lvl1pPr>
            <a:lvl2pPr marL="914400" lvl="1" indent="-228600" algn="l">
              <a:lnSpc>
                <a:spcPct val="100000"/>
              </a:lnSpc>
              <a:spcBef>
                <a:spcPts val="0"/>
              </a:spcBef>
              <a:spcAft>
                <a:spcPts val="0"/>
              </a:spcAft>
              <a:buClr>
                <a:srgbClr val="000000"/>
              </a:buClr>
              <a:buSzPts val="2400"/>
              <a:buFont typeface="Arial"/>
              <a:buNone/>
              <a:defRPr sz="2400"/>
            </a:lvl2pPr>
            <a:lvl3pPr marL="1371600" lvl="2" indent="-228600" algn="l">
              <a:lnSpc>
                <a:spcPct val="100000"/>
              </a:lnSpc>
              <a:spcBef>
                <a:spcPts val="0"/>
              </a:spcBef>
              <a:spcAft>
                <a:spcPts val="0"/>
              </a:spcAft>
              <a:buClr>
                <a:srgbClr val="000000"/>
              </a:buClr>
              <a:buSzPts val="2400"/>
              <a:buFont typeface="Arial"/>
              <a:buNone/>
              <a:defRPr sz="2400"/>
            </a:lvl3pPr>
            <a:lvl4pPr marL="1828800" lvl="3" indent="-228600" algn="l">
              <a:lnSpc>
                <a:spcPct val="100000"/>
              </a:lnSpc>
              <a:spcBef>
                <a:spcPts val="0"/>
              </a:spcBef>
              <a:spcAft>
                <a:spcPts val="0"/>
              </a:spcAft>
              <a:buClr>
                <a:srgbClr val="000000"/>
              </a:buClr>
              <a:buSzPts val="2400"/>
              <a:buFont typeface="Arial"/>
              <a:buNone/>
              <a:defRPr sz="2400"/>
            </a:lvl4pPr>
            <a:lvl5pPr marL="2286000" lvl="4" indent="-228600" algn="l">
              <a:lnSpc>
                <a:spcPct val="100000"/>
              </a:lnSpc>
              <a:spcBef>
                <a:spcPts val="0"/>
              </a:spcBef>
              <a:spcAft>
                <a:spcPts val="0"/>
              </a:spcAft>
              <a:buClr>
                <a:srgbClr val="000000"/>
              </a:buClr>
              <a:buSzPts val="2400"/>
              <a:buFont typeface="Arial"/>
              <a:buNone/>
              <a:defRPr sz="2400"/>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pic>
        <p:nvPicPr>
          <p:cNvPr id="14" name="Google Shape;14;p2" descr="Obrázek 9"/>
          <p:cNvPicPr preferRelativeResize="0"/>
          <p:nvPr/>
        </p:nvPicPr>
        <p:blipFill rotWithShape="1">
          <a:blip r:embed="rId2">
            <a:alphaModFix/>
          </a:blip>
          <a:srcRect/>
          <a:stretch/>
        </p:blipFill>
        <p:spPr>
          <a:xfrm>
            <a:off x="414000" y="414000"/>
            <a:ext cx="1501592" cy="10360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out heading">
  <p:cSld name="Content without heading">
    <p:spTree>
      <p:nvGrpSpPr>
        <p:cNvPr id="1" name="Shape 61"/>
        <p:cNvGrpSpPr/>
        <p:nvPr/>
      </p:nvGrpSpPr>
      <p:grpSpPr>
        <a:xfrm>
          <a:off x="0" y="0"/>
          <a:ext cx="0" cy="0"/>
          <a:chOff x="0" y="0"/>
          <a:chExt cx="0" cy="0"/>
        </a:xfrm>
      </p:grpSpPr>
      <p:sp>
        <p:nvSpPr>
          <p:cNvPr id="62" name="Google Shape;62;p11"/>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
        <p:nvSpPr>
          <p:cNvPr id="63" name="Google Shape;63;p11"/>
          <p:cNvSpPr txBox="1">
            <a:spLocks noGrp="1"/>
          </p:cNvSpPr>
          <p:nvPr>
            <p:ph type="body" idx="1"/>
          </p:nvPr>
        </p:nvSpPr>
        <p:spPr>
          <a:xfrm>
            <a:off x="719999" y="692150"/>
            <a:ext cx="10753202" cy="5139850"/>
          </a:xfrm>
          <a:prstGeom prst="rect">
            <a:avLst/>
          </a:prstGeom>
          <a:noFill/>
          <a:ln>
            <a:noFill/>
          </a:ln>
        </p:spPr>
        <p:txBody>
          <a:bodyPr spcFirstLastPara="1" wrap="square" lIns="0" tIns="0" rIns="0" bIns="0" anchor="t" anchorCtr="0">
            <a:normAutofit/>
          </a:bodyPr>
          <a:lstStyle>
            <a:lvl1pPr marL="457200" lvl="0" indent="-342900" algn="l">
              <a:lnSpc>
                <a:spcPct val="150000"/>
              </a:lnSpc>
              <a:spcBef>
                <a:spcPts val="0"/>
              </a:spcBef>
              <a:spcAft>
                <a:spcPts val="0"/>
              </a:spcAft>
              <a:buSzPts val="1800"/>
              <a:buChar char="̶"/>
              <a:defRPr/>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pic>
        <p:nvPicPr>
          <p:cNvPr id="64" name="Google Shape;64;p11" descr="Obrázek 5"/>
          <p:cNvPicPr preferRelativeResize="0"/>
          <p:nvPr/>
        </p:nvPicPr>
        <p:blipFill rotWithShape="1">
          <a:blip r:embed="rId2">
            <a:alphaModFix/>
          </a:blip>
          <a:srcRect/>
          <a:stretch/>
        </p:blipFill>
        <p:spPr>
          <a:xfrm>
            <a:off x="10893990" y="6062548"/>
            <a:ext cx="841914" cy="58092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text – two columns">
  <p:cSld name="Images, text – two columns">
    <p:spTree>
      <p:nvGrpSpPr>
        <p:cNvPr id="1" name="Shape 65"/>
        <p:cNvGrpSpPr/>
        <p:nvPr/>
      </p:nvGrpSpPr>
      <p:grpSpPr>
        <a:xfrm>
          <a:off x="0" y="0"/>
          <a:ext cx="0" cy="0"/>
          <a:chOff x="0" y="0"/>
          <a:chExt cx="0" cy="0"/>
        </a:xfrm>
      </p:grpSpPr>
      <p:sp>
        <p:nvSpPr>
          <p:cNvPr id="66" name="Google Shape;66;p12"/>
          <p:cNvSpPr txBox="1">
            <a:spLocks noGrp="1"/>
          </p:cNvSpPr>
          <p:nvPr>
            <p:ph type="body" idx="1"/>
          </p:nvPr>
        </p:nvSpPr>
        <p:spPr>
          <a:xfrm>
            <a:off x="719996" y="718711"/>
            <a:ext cx="5220003" cy="320400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67" name="Google Shape;67;p12"/>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
        <p:nvSpPr>
          <p:cNvPr id="68" name="Google Shape;68;p12"/>
          <p:cNvSpPr txBox="1">
            <a:spLocks noGrp="1"/>
          </p:cNvSpPr>
          <p:nvPr>
            <p:ph type="body" idx="2"/>
          </p:nvPr>
        </p:nvSpPr>
        <p:spPr>
          <a:xfrm>
            <a:off x="719998" y="4500000"/>
            <a:ext cx="5220001" cy="1331999"/>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000000"/>
              </a:buClr>
              <a:buSzPts val="1500"/>
              <a:buFont typeface="Arial"/>
              <a:buNone/>
              <a:defRPr sz="15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69" name="Google Shape;69;p12"/>
          <p:cNvSpPr txBox="1">
            <a:spLocks noGrp="1"/>
          </p:cNvSpPr>
          <p:nvPr>
            <p:ph type="body" idx="3"/>
          </p:nvPr>
        </p:nvSpPr>
        <p:spPr>
          <a:xfrm>
            <a:off x="720723" y="4068000"/>
            <a:ext cx="5220001" cy="360001"/>
          </a:xfrm>
          <a:prstGeom prst="rect">
            <a:avLst/>
          </a:prstGeom>
          <a:noFill/>
          <a:ln>
            <a:noFill/>
          </a:ln>
        </p:spPr>
        <p:txBody>
          <a:bodyPr spcFirstLastPara="1" wrap="square" lIns="0" tIns="0" rIns="0" bIns="0" anchor="t" anchorCtr="0">
            <a:normAutofit/>
          </a:bodyPr>
          <a:lstStyle>
            <a:lvl1pPr marL="457200" lvl="0" indent="-228600" algn="l">
              <a:lnSpc>
                <a:spcPct val="122222"/>
              </a:lnSpc>
              <a:spcBef>
                <a:spcPts val="0"/>
              </a:spcBef>
              <a:spcAft>
                <a:spcPts val="0"/>
              </a:spcAft>
              <a:buClr>
                <a:srgbClr val="000000"/>
              </a:buClr>
              <a:buSzPts val="900"/>
              <a:buFont typeface="Arial"/>
              <a:buNone/>
              <a:defRPr sz="900" b="1"/>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70" name="Google Shape;70;p12"/>
          <p:cNvSpPr txBox="1">
            <a:spLocks noGrp="1"/>
          </p:cNvSpPr>
          <p:nvPr>
            <p:ph type="body" idx="4"/>
          </p:nvPr>
        </p:nvSpPr>
        <p:spPr>
          <a:xfrm>
            <a:off x="6251278" y="4500000"/>
            <a:ext cx="5220001" cy="1331999"/>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000000"/>
              </a:buClr>
              <a:buSzPts val="1500"/>
              <a:buFont typeface="Arial"/>
              <a:buNone/>
              <a:defRPr sz="15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71" name="Google Shape;71;p12"/>
          <p:cNvSpPr txBox="1">
            <a:spLocks noGrp="1"/>
          </p:cNvSpPr>
          <p:nvPr>
            <p:ph type="body" idx="5"/>
          </p:nvPr>
        </p:nvSpPr>
        <p:spPr>
          <a:xfrm>
            <a:off x="6252002" y="4068000"/>
            <a:ext cx="5220001" cy="360001"/>
          </a:xfrm>
          <a:prstGeom prst="rect">
            <a:avLst/>
          </a:prstGeom>
          <a:noFill/>
          <a:ln>
            <a:noFill/>
          </a:ln>
        </p:spPr>
        <p:txBody>
          <a:bodyPr spcFirstLastPara="1" wrap="square" lIns="0" tIns="0" rIns="0" bIns="0" anchor="t" anchorCtr="0">
            <a:normAutofit/>
          </a:bodyPr>
          <a:lstStyle>
            <a:lvl1pPr marL="457200" lvl="0" indent="-228600" algn="l">
              <a:lnSpc>
                <a:spcPct val="122222"/>
              </a:lnSpc>
              <a:spcBef>
                <a:spcPts val="0"/>
              </a:spcBef>
              <a:spcAft>
                <a:spcPts val="0"/>
              </a:spcAft>
              <a:buClr>
                <a:srgbClr val="000000"/>
              </a:buClr>
              <a:buSzPts val="900"/>
              <a:buFont typeface="Arial"/>
              <a:buNone/>
              <a:defRPr sz="900" b="1"/>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pic>
        <p:nvPicPr>
          <p:cNvPr id="72" name="Google Shape;72;p12" descr="Obrázek 15"/>
          <p:cNvPicPr preferRelativeResize="0"/>
          <p:nvPr/>
        </p:nvPicPr>
        <p:blipFill rotWithShape="1">
          <a:blip r:embed="rId2">
            <a:alphaModFix/>
          </a:blip>
          <a:srcRect/>
          <a:stretch/>
        </p:blipFill>
        <p:spPr>
          <a:xfrm>
            <a:off x="10893990" y="6062548"/>
            <a:ext cx="841914" cy="58092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verse slide with image">
  <p:cSld name="Inverse slide with image">
    <p:spTree>
      <p:nvGrpSpPr>
        <p:cNvPr id="1" name="Shape 73"/>
        <p:cNvGrpSpPr/>
        <p:nvPr/>
      </p:nvGrpSpPr>
      <p:grpSpPr>
        <a:xfrm>
          <a:off x="0" y="0"/>
          <a:ext cx="0" cy="0"/>
          <a:chOff x="0" y="0"/>
          <a:chExt cx="0" cy="0"/>
        </a:xfrm>
      </p:grpSpPr>
      <p:sp>
        <p:nvSpPr>
          <p:cNvPr id="74" name="Google Shape;74;p13"/>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FFFFF"/>
              </a:buClr>
              <a:buSzPts val="1200"/>
              <a:buFont typeface="Arial"/>
              <a:buNone/>
              <a:defRPr>
                <a:solidFill>
                  <a:srgbClr val="FFFFFF"/>
                </a:solidFill>
              </a:defRPr>
            </a:lvl1pPr>
            <a:lvl2pPr marL="0" lvl="1" indent="0" algn="l">
              <a:lnSpc>
                <a:spcPct val="100000"/>
              </a:lnSpc>
              <a:spcBef>
                <a:spcPts val="0"/>
              </a:spcBef>
              <a:spcAft>
                <a:spcPts val="0"/>
              </a:spcAft>
              <a:buClr>
                <a:srgbClr val="FFFFFF"/>
              </a:buClr>
              <a:buSzPts val="1200"/>
              <a:buFont typeface="Arial"/>
              <a:buNone/>
              <a:defRPr>
                <a:solidFill>
                  <a:srgbClr val="FFFFFF"/>
                </a:solidFill>
              </a:defRPr>
            </a:lvl2pPr>
            <a:lvl3pPr marL="0" lvl="2" indent="0" algn="l">
              <a:lnSpc>
                <a:spcPct val="100000"/>
              </a:lnSpc>
              <a:spcBef>
                <a:spcPts val="0"/>
              </a:spcBef>
              <a:spcAft>
                <a:spcPts val="0"/>
              </a:spcAft>
              <a:buClr>
                <a:srgbClr val="FFFFFF"/>
              </a:buClr>
              <a:buSzPts val="1200"/>
              <a:buFont typeface="Arial"/>
              <a:buNone/>
              <a:defRPr>
                <a:solidFill>
                  <a:srgbClr val="FFFFFF"/>
                </a:solidFill>
              </a:defRPr>
            </a:lvl3pPr>
            <a:lvl4pPr marL="0" lvl="3" indent="0" algn="l">
              <a:lnSpc>
                <a:spcPct val="100000"/>
              </a:lnSpc>
              <a:spcBef>
                <a:spcPts val="0"/>
              </a:spcBef>
              <a:spcAft>
                <a:spcPts val="0"/>
              </a:spcAft>
              <a:buClr>
                <a:srgbClr val="FFFFFF"/>
              </a:buClr>
              <a:buSzPts val="1200"/>
              <a:buFont typeface="Arial"/>
              <a:buNone/>
              <a:defRPr>
                <a:solidFill>
                  <a:srgbClr val="FFFFFF"/>
                </a:solidFill>
              </a:defRPr>
            </a:lvl4pPr>
            <a:lvl5pPr marL="0" lvl="4" indent="0" algn="l">
              <a:lnSpc>
                <a:spcPct val="100000"/>
              </a:lnSpc>
              <a:spcBef>
                <a:spcPts val="0"/>
              </a:spcBef>
              <a:spcAft>
                <a:spcPts val="0"/>
              </a:spcAft>
              <a:buClr>
                <a:srgbClr val="FFFFFF"/>
              </a:buClr>
              <a:buSzPts val="1200"/>
              <a:buFont typeface="Arial"/>
              <a:buNone/>
              <a:defRPr>
                <a:solidFill>
                  <a:srgbClr val="FFFFFF"/>
                </a:solidFill>
              </a:defRPr>
            </a:lvl5pPr>
            <a:lvl6pPr marL="0" lvl="5" indent="0" algn="l">
              <a:lnSpc>
                <a:spcPct val="100000"/>
              </a:lnSpc>
              <a:spcBef>
                <a:spcPts val="0"/>
              </a:spcBef>
              <a:spcAft>
                <a:spcPts val="0"/>
              </a:spcAft>
              <a:buClr>
                <a:srgbClr val="FFFFFF"/>
              </a:buClr>
              <a:buSzPts val="1200"/>
              <a:buFont typeface="Arial"/>
              <a:buNone/>
              <a:defRPr>
                <a:solidFill>
                  <a:srgbClr val="FFFFFF"/>
                </a:solidFill>
              </a:defRPr>
            </a:lvl6pPr>
            <a:lvl7pPr marL="0" lvl="6" indent="0" algn="l">
              <a:lnSpc>
                <a:spcPct val="100000"/>
              </a:lnSpc>
              <a:spcBef>
                <a:spcPts val="0"/>
              </a:spcBef>
              <a:spcAft>
                <a:spcPts val="0"/>
              </a:spcAft>
              <a:buClr>
                <a:srgbClr val="FFFFFF"/>
              </a:buClr>
              <a:buSzPts val="1200"/>
              <a:buFont typeface="Arial"/>
              <a:buNone/>
              <a:defRPr>
                <a:solidFill>
                  <a:srgbClr val="FFFFFF"/>
                </a:solidFill>
              </a:defRPr>
            </a:lvl7pPr>
            <a:lvl8pPr marL="0" lvl="7" indent="0" algn="l">
              <a:lnSpc>
                <a:spcPct val="100000"/>
              </a:lnSpc>
              <a:spcBef>
                <a:spcPts val="0"/>
              </a:spcBef>
              <a:spcAft>
                <a:spcPts val="0"/>
              </a:spcAft>
              <a:buClr>
                <a:srgbClr val="FFFFFF"/>
              </a:buClr>
              <a:buSzPts val="1200"/>
              <a:buFont typeface="Arial"/>
              <a:buNone/>
              <a:defRPr>
                <a:solidFill>
                  <a:srgbClr val="FFFFFF"/>
                </a:solidFill>
              </a:defRPr>
            </a:lvl8pPr>
            <a:lvl9pPr marL="0" lvl="8" indent="0" algn="l">
              <a:lnSpc>
                <a:spcPct val="100000"/>
              </a:lnSpc>
              <a:spcBef>
                <a:spcPts val="0"/>
              </a:spcBef>
              <a:spcAft>
                <a:spcPts val="0"/>
              </a:spcAft>
              <a:buClr>
                <a:srgbClr val="FFFFFF"/>
              </a:buClr>
              <a:buSzPts val="1200"/>
              <a:buFont typeface="Arial"/>
              <a:buNone/>
              <a:defRPr>
                <a:solidFill>
                  <a:srgbClr val="FFFFFF"/>
                </a:solidFill>
              </a:defRPr>
            </a:lvl9pPr>
          </a:lstStyle>
          <a:p>
            <a:pPr marL="0" lvl="0" indent="0" algn="l" rtl="0">
              <a:spcBef>
                <a:spcPts val="0"/>
              </a:spcBef>
              <a:spcAft>
                <a:spcPts val="0"/>
              </a:spcAft>
              <a:buNone/>
            </a:pPr>
            <a:fld id="{00000000-1234-1234-1234-123412341234}" type="slidenum">
              <a:rPr lang="cs-CZ"/>
              <a:t>‹#›</a:t>
            </a:fld>
            <a:endParaRPr sz="1200" b="0" i="0" u="none" strike="noStrike" cap="none">
              <a:latin typeface="Arial"/>
              <a:ea typeface="Arial"/>
              <a:cs typeface="Arial"/>
              <a:sym typeface="Arial"/>
            </a:endParaRPr>
          </a:p>
        </p:txBody>
      </p:sp>
      <p:sp>
        <p:nvSpPr>
          <p:cNvPr id="75" name="Google Shape;75;p13"/>
          <p:cNvSpPr>
            <a:spLocks noGrp="1"/>
          </p:cNvSpPr>
          <p:nvPr>
            <p:ph type="pic" idx="2"/>
          </p:nvPr>
        </p:nvSpPr>
        <p:spPr>
          <a:xfrm>
            <a:off x="0" y="1"/>
            <a:ext cx="12192000" cy="5842001"/>
          </a:xfrm>
          <a:prstGeom prst="rect">
            <a:avLst/>
          </a:prstGeom>
          <a:noFill/>
          <a:ln>
            <a:noFill/>
          </a:ln>
        </p:spPr>
      </p:sp>
      <p:pic>
        <p:nvPicPr>
          <p:cNvPr id="76" name="Google Shape;76;p13" descr="Obrázek 6"/>
          <p:cNvPicPr preferRelativeResize="0"/>
          <p:nvPr/>
        </p:nvPicPr>
        <p:blipFill rotWithShape="1">
          <a:blip r:embed="rId2">
            <a:alphaModFix/>
          </a:blip>
          <a:srcRect/>
          <a:stretch/>
        </p:blipFill>
        <p:spPr>
          <a:xfrm>
            <a:off x="10883731" y="6048047"/>
            <a:ext cx="866087" cy="5976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UNI slide">
  <p:cSld name="MUNI slide">
    <p:spTree>
      <p:nvGrpSpPr>
        <p:cNvPr id="1" name="Shape 77"/>
        <p:cNvGrpSpPr/>
        <p:nvPr/>
      </p:nvGrpSpPr>
      <p:grpSpPr>
        <a:xfrm>
          <a:off x="0" y="0"/>
          <a:ext cx="0" cy="0"/>
          <a:chOff x="0" y="0"/>
          <a:chExt cx="0" cy="0"/>
        </a:xfrm>
      </p:grpSpPr>
      <p:pic>
        <p:nvPicPr>
          <p:cNvPr id="78" name="Google Shape;78;p14" descr="Obrázek 1"/>
          <p:cNvPicPr preferRelativeResize="0"/>
          <p:nvPr/>
        </p:nvPicPr>
        <p:blipFill rotWithShape="1">
          <a:blip r:embed="rId2">
            <a:alphaModFix/>
          </a:blip>
          <a:srcRect/>
          <a:stretch/>
        </p:blipFill>
        <p:spPr>
          <a:xfrm>
            <a:off x="1644027" y="2285078"/>
            <a:ext cx="8890090" cy="2304839"/>
          </a:xfrm>
          <a:prstGeom prst="rect">
            <a:avLst/>
          </a:prstGeom>
          <a:noFill/>
          <a:ln>
            <a:noFill/>
          </a:ln>
        </p:spPr>
      </p:pic>
      <p:sp>
        <p:nvSpPr>
          <p:cNvPr id="79" name="Google Shape;79;p14"/>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UNI FSS slide" type="tx">
  <p:cSld name="TITLE_AND_BODY">
    <p:spTree>
      <p:nvGrpSpPr>
        <p:cNvPr id="1" name="Shape 15"/>
        <p:cNvGrpSpPr/>
        <p:nvPr/>
      </p:nvGrpSpPr>
      <p:grpSpPr>
        <a:xfrm>
          <a:off x="0" y="0"/>
          <a:ext cx="0" cy="0"/>
          <a:chOff x="0" y="0"/>
          <a:chExt cx="0" cy="0"/>
        </a:xfrm>
      </p:grpSpPr>
      <p:pic>
        <p:nvPicPr>
          <p:cNvPr id="16" name="Google Shape;16;p3" descr="Obrázek 2"/>
          <p:cNvPicPr preferRelativeResize="0"/>
          <p:nvPr/>
        </p:nvPicPr>
        <p:blipFill rotWithShape="1">
          <a:blip r:embed="rId2">
            <a:alphaModFix/>
          </a:blip>
          <a:srcRect/>
          <a:stretch/>
        </p:blipFill>
        <p:spPr>
          <a:xfrm>
            <a:off x="4042869" y="2019299"/>
            <a:ext cx="4087671" cy="2820492"/>
          </a:xfrm>
          <a:prstGeom prst="rect">
            <a:avLst/>
          </a:prstGeom>
          <a:noFill/>
          <a:ln>
            <a:noFill/>
          </a:ln>
        </p:spPr>
      </p:pic>
      <p:sp>
        <p:nvSpPr>
          <p:cNvPr id="17" name="Google Shape;17;p3"/>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008C78"/>
              </a:buClr>
              <a:buSzPts val="1200"/>
              <a:buFont typeface="Arial"/>
              <a:buNone/>
              <a:defRPr>
                <a:solidFill>
                  <a:srgbClr val="008C78"/>
                </a:solidFill>
              </a:defRPr>
            </a:lvl1pPr>
            <a:lvl2pPr marL="0" lvl="1" indent="0" algn="l">
              <a:lnSpc>
                <a:spcPct val="100000"/>
              </a:lnSpc>
              <a:spcBef>
                <a:spcPts val="0"/>
              </a:spcBef>
              <a:spcAft>
                <a:spcPts val="0"/>
              </a:spcAft>
              <a:buClr>
                <a:srgbClr val="008C78"/>
              </a:buClr>
              <a:buSzPts val="1200"/>
              <a:buFont typeface="Arial"/>
              <a:buNone/>
              <a:defRPr>
                <a:solidFill>
                  <a:srgbClr val="008C78"/>
                </a:solidFill>
              </a:defRPr>
            </a:lvl2pPr>
            <a:lvl3pPr marL="0" lvl="2" indent="0" algn="l">
              <a:lnSpc>
                <a:spcPct val="100000"/>
              </a:lnSpc>
              <a:spcBef>
                <a:spcPts val="0"/>
              </a:spcBef>
              <a:spcAft>
                <a:spcPts val="0"/>
              </a:spcAft>
              <a:buClr>
                <a:srgbClr val="008C78"/>
              </a:buClr>
              <a:buSzPts val="1200"/>
              <a:buFont typeface="Arial"/>
              <a:buNone/>
              <a:defRPr>
                <a:solidFill>
                  <a:srgbClr val="008C78"/>
                </a:solidFill>
              </a:defRPr>
            </a:lvl3pPr>
            <a:lvl4pPr marL="0" lvl="3" indent="0" algn="l">
              <a:lnSpc>
                <a:spcPct val="100000"/>
              </a:lnSpc>
              <a:spcBef>
                <a:spcPts val="0"/>
              </a:spcBef>
              <a:spcAft>
                <a:spcPts val="0"/>
              </a:spcAft>
              <a:buClr>
                <a:srgbClr val="008C78"/>
              </a:buClr>
              <a:buSzPts val="1200"/>
              <a:buFont typeface="Arial"/>
              <a:buNone/>
              <a:defRPr>
                <a:solidFill>
                  <a:srgbClr val="008C78"/>
                </a:solidFill>
              </a:defRPr>
            </a:lvl4pPr>
            <a:lvl5pPr marL="0" lvl="4" indent="0" algn="l">
              <a:lnSpc>
                <a:spcPct val="100000"/>
              </a:lnSpc>
              <a:spcBef>
                <a:spcPts val="0"/>
              </a:spcBef>
              <a:spcAft>
                <a:spcPts val="0"/>
              </a:spcAft>
              <a:buClr>
                <a:srgbClr val="008C78"/>
              </a:buClr>
              <a:buSzPts val="1200"/>
              <a:buFont typeface="Arial"/>
              <a:buNone/>
              <a:defRPr>
                <a:solidFill>
                  <a:srgbClr val="008C78"/>
                </a:solidFill>
              </a:defRPr>
            </a:lvl5pPr>
            <a:lvl6pPr marL="0" lvl="5" indent="0" algn="l">
              <a:lnSpc>
                <a:spcPct val="100000"/>
              </a:lnSpc>
              <a:spcBef>
                <a:spcPts val="0"/>
              </a:spcBef>
              <a:spcAft>
                <a:spcPts val="0"/>
              </a:spcAft>
              <a:buClr>
                <a:srgbClr val="008C78"/>
              </a:buClr>
              <a:buSzPts val="1200"/>
              <a:buFont typeface="Arial"/>
              <a:buNone/>
              <a:defRPr>
                <a:solidFill>
                  <a:srgbClr val="008C78"/>
                </a:solidFill>
              </a:defRPr>
            </a:lvl6pPr>
            <a:lvl7pPr marL="0" lvl="6" indent="0" algn="l">
              <a:lnSpc>
                <a:spcPct val="100000"/>
              </a:lnSpc>
              <a:spcBef>
                <a:spcPts val="0"/>
              </a:spcBef>
              <a:spcAft>
                <a:spcPts val="0"/>
              </a:spcAft>
              <a:buClr>
                <a:srgbClr val="008C78"/>
              </a:buClr>
              <a:buSzPts val="1200"/>
              <a:buFont typeface="Arial"/>
              <a:buNone/>
              <a:defRPr>
                <a:solidFill>
                  <a:srgbClr val="008C78"/>
                </a:solidFill>
              </a:defRPr>
            </a:lvl7pPr>
            <a:lvl8pPr marL="0" lvl="7" indent="0" algn="l">
              <a:lnSpc>
                <a:spcPct val="100000"/>
              </a:lnSpc>
              <a:spcBef>
                <a:spcPts val="0"/>
              </a:spcBef>
              <a:spcAft>
                <a:spcPts val="0"/>
              </a:spcAft>
              <a:buClr>
                <a:srgbClr val="008C78"/>
              </a:buClr>
              <a:buSzPts val="1200"/>
              <a:buFont typeface="Arial"/>
              <a:buNone/>
              <a:defRPr>
                <a:solidFill>
                  <a:srgbClr val="008C78"/>
                </a:solidFill>
              </a:defRPr>
            </a:lvl8pPr>
            <a:lvl9pPr marL="0" lvl="8" indent="0" algn="l">
              <a:lnSpc>
                <a:spcPct val="100000"/>
              </a:lnSpc>
              <a:spcBef>
                <a:spcPts val="0"/>
              </a:spcBef>
              <a:spcAft>
                <a:spcPts val="0"/>
              </a:spcAft>
              <a:buClr>
                <a:srgbClr val="008C78"/>
              </a:buClr>
              <a:buSzPts val="1200"/>
              <a:buFont typeface="Arial"/>
              <a:buNone/>
              <a:defRPr>
                <a:solidFill>
                  <a:srgbClr val="008C78"/>
                </a:solidFill>
              </a:defRPr>
            </a:lvl9pPr>
          </a:lstStyle>
          <a:p>
            <a:pPr marL="0" lvl="0" indent="0" algn="l" rtl="0">
              <a:spcBef>
                <a:spcPts val="0"/>
              </a:spcBef>
              <a:spcAft>
                <a:spcPts val="0"/>
              </a:spcAft>
              <a:buNone/>
            </a:pPr>
            <a:fld id="{00000000-1234-1234-1234-123412341234}" type="slidenum">
              <a:rPr lang="cs-CZ"/>
              <a:t>‹#›</a:t>
            </a:fld>
            <a:endParaRPr sz="1200" b="0" i="0" u="none" strike="noStrike" cap="none">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ing, subheading and text">
  <p:cSld name="Heading, subheading and text">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a:bodyPr>
          <a:lstStyle>
            <a:lvl1pPr marL="457200" lvl="0" indent="-342900" algn="l">
              <a:lnSpc>
                <a:spcPct val="150000"/>
              </a:lnSpc>
              <a:spcBef>
                <a:spcPts val="0"/>
              </a:spcBef>
              <a:spcAft>
                <a:spcPts val="0"/>
              </a:spcAft>
              <a:buSzPts val="1800"/>
              <a:buChar char="̶"/>
              <a:defRPr/>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20" name="Google Shape;20;p4"/>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
        <p:nvSpPr>
          <p:cNvPr id="21" name="Google Shape;21;p4"/>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a:bodyPr>
          <a:lstStyle>
            <a:lvl1pPr marL="457200" lvl="0" indent="-228600" algn="l">
              <a:lnSpc>
                <a:spcPct val="114130"/>
              </a:lnSpc>
              <a:spcBef>
                <a:spcPts val="0"/>
              </a:spcBef>
              <a:spcAft>
                <a:spcPts val="0"/>
              </a:spcAft>
              <a:buClr>
                <a:schemeClr val="accent1"/>
              </a:buClr>
              <a:buSzPts val="1840"/>
              <a:buFont typeface="Arial"/>
              <a:buNone/>
              <a:defRPr sz="1840">
                <a:solidFill>
                  <a:schemeClr val="accent1"/>
                </a:solidFill>
              </a:defRPr>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22" name="Google Shape;22;p4"/>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a:bodyPr>
          <a:lstStyle>
            <a:lvl1pPr lvl="0" algn="l">
              <a:lnSpc>
                <a:spcPct val="222222"/>
              </a:lnSpc>
              <a:spcBef>
                <a:spcPts val="0"/>
              </a:spcBef>
              <a:spcAft>
                <a:spcPts val="0"/>
              </a:spcAft>
              <a:buClr>
                <a:schemeClr val="accent1"/>
              </a:buClr>
              <a:buSzPts val="1800"/>
              <a:buNone/>
              <a:defRPr/>
            </a:lvl1pPr>
            <a:lvl2pPr lvl="1" algn="l">
              <a:lnSpc>
                <a:spcPct val="222222"/>
              </a:lnSpc>
              <a:spcBef>
                <a:spcPts val="0"/>
              </a:spcBef>
              <a:spcAft>
                <a:spcPts val="0"/>
              </a:spcAft>
              <a:buClr>
                <a:schemeClr val="accent1"/>
              </a:buClr>
              <a:buSzPts val="1800"/>
              <a:buNone/>
              <a:defRPr/>
            </a:lvl2pPr>
            <a:lvl3pPr lvl="2" algn="l">
              <a:lnSpc>
                <a:spcPct val="222222"/>
              </a:lnSpc>
              <a:spcBef>
                <a:spcPts val="0"/>
              </a:spcBef>
              <a:spcAft>
                <a:spcPts val="0"/>
              </a:spcAft>
              <a:buClr>
                <a:schemeClr val="accent1"/>
              </a:buClr>
              <a:buSzPts val="1800"/>
              <a:buNone/>
              <a:defRPr/>
            </a:lvl3pPr>
            <a:lvl4pPr lvl="3" algn="l">
              <a:lnSpc>
                <a:spcPct val="222222"/>
              </a:lnSpc>
              <a:spcBef>
                <a:spcPts val="0"/>
              </a:spcBef>
              <a:spcAft>
                <a:spcPts val="0"/>
              </a:spcAft>
              <a:buClr>
                <a:schemeClr val="accent1"/>
              </a:buClr>
              <a:buSzPts val="1800"/>
              <a:buNone/>
              <a:defRPr/>
            </a:lvl4pPr>
            <a:lvl5pPr lvl="4" algn="l">
              <a:lnSpc>
                <a:spcPct val="222222"/>
              </a:lnSpc>
              <a:spcBef>
                <a:spcPts val="0"/>
              </a:spcBef>
              <a:spcAft>
                <a:spcPts val="0"/>
              </a:spcAft>
              <a:buClr>
                <a:schemeClr val="accent1"/>
              </a:buClr>
              <a:buSzPts val="1800"/>
              <a:buNone/>
              <a:defRPr/>
            </a:lvl5pPr>
            <a:lvl6pPr lvl="5" algn="l">
              <a:lnSpc>
                <a:spcPct val="222222"/>
              </a:lnSpc>
              <a:spcBef>
                <a:spcPts val="0"/>
              </a:spcBef>
              <a:spcAft>
                <a:spcPts val="0"/>
              </a:spcAft>
              <a:buClr>
                <a:schemeClr val="accent1"/>
              </a:buClr>
              <a:buSzPts val="1800"/>
              <a:buNone/>
              <a:defRPr/>
            </a:lvl6pPr>
            <a:lvl7pPr lvl="6" algn="l">
              <a:lnSpc>
                <a:spcPct val="222222"/>
              </a:lnSpc>
              <a:spcBef>
                <a:spcPts val="0"/>
              </a:spcBef>
              <a:spcAft>
                <a:spcPts val="0"/>
              </a:spcAft>
              <a:buClr>
                <a:schemeClr val="accent1"/>
              </a:buClr>
              <a:buSzPts val="1800"/>
              <a:buNone/>
              <a:defRPr/>
            </a:lvl7pPr>
            <a:lvl8pPr lvl="7" algn="l">
              <a:lnSpc>
                <a:spcPct val="222222"/>
              </a:lnSpc>
              <a:spcBef>
                <a:spcPts val="0"/>
              </a:spcBef>
              <a:spcAft>
                <a:spcPts val="0"/>
              </a:spcAft>
              <a:buClr>
                <a:schemeClr val="accent1"/>
              </a:buClr>
              <a:buSzPts val="1800"/>
              <a:buNone/>
              <a:defRPr/>
            </a:lvl8pPr>
            <a:lvl9pPr lvl="8" algn="l">
              <a:lnSpc>
                <a:spcPct val="222222"/>
              </a:lnSpc>
              <a:spcBef>
                <a:spcPts val="0"/>
              </a:spcBef>
              <a:spcAft>
                <a:spcPts val="0"/>
              </a:spcAft>
              <a:buClr>
                <a:schemeClr val="accent1"/>
              </a:buClr>
              <a:buSzPts val="1800"/>
              <a:buNone/>
              <a:defRPr/>
            </a:lvl9pPr>
          </a:lstStyle>
          <a:p>
            <a:endParaRPr/>
          </a:p>
        </p:txBody>
      </p:sp>
      <p:pic>
        <p:nvPicPr>
          <p:cNvPr id="23" name="Google Shape;23;p4" descr="Obrázek 7"/>
          <p:cNvPicPr preferRelativeResize="0"/>
          <p:nvPr/>
        </p:nvPicPr>
        <p:blipFill rotWithShape="1">
          <a:blip r:embed="rId2">
            <a:alphaModFix/>
          </a:blip>
          <a:srcRect/>
          <a:stretch/>
        </p:blipFill>
        <p:spPr>
          <a:xfrm>
            <a:off x="10893990" y="6062548"/>
            <a:ext cx="841914" cy="58092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mpty slide">
  <p:cSld name="Empty slide">
    <p:spTree>
      <p:nvGrpSpPr>
        <p:cNvPr id="1" name="Shape 24"/>
        <p:cNvGrpSpPr/>
        <p:nvPr/>
      </p:nvGrpSpPr>
      <p:grpSpPr>
        <a:xfrm>
          <a:off x="0" y="0"/>
          <a:ext cx="0" cy="0"/>
          <a:chOff x="0" y="0"/>
          <a:chExt cx="0" cy="0"/>
        </a:xfrm>
      </p:grpSpPr>
      <p:sp>
        <p:nvSpPr>
          <p:cNvPr id="25" name="Google Shape;25;p5"/>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pic>
        <p:nvPicPr>
          <p:cNvPr id="26" name="Google Shape;26;p5" descr="Obrázek 4"/>
          <p:cNvPicPr preferRelativeResize="0"/>
          <p:nvPr/>
        </p:nvPicPr>
        <p:blipFill rotWithShape="1">
          <a:blip r:embed="rId2">
            <a:alphaModFix/>
          </a:blip>
          <a:srcRect/>
          <a:stretch/>
        </p:blipFill>
        <p:spPr>
          <a:xfrm>
            <a:off x="10893990" y="6062548"/>
            <a:ext cx="841914" cy="58092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inverse">
  <p:cSld name="Title slide – inverse">
    <p:spTree>
      <p:nvGrpSpPr>
        <p:cNvPr id="1" name="Shape 27"/>
        <p:cNvGrpSpPr/>
        <p:nvPr/>
      </p:nvGrpSpPr>
      <p:grpSpPr>
        <a:xfrm>
          <a:off x="0" y="0"/>
          <a:ext cx="0" cy="0"/>
          <a:chOff x="0" y="0"/>
          <a:chExt cx="0" cy="0"/>
        </a:xfrm>
      </p:grpSpPr>
      <p:sp>
        <p:nvSpPr>
          <p:cNvPr id="28" name="Google Shape;28;p6"/>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FFFFF"/>
              </a:buClr>
              <a:buSzPts val="1200"/>
              <a:buFont typeface="Arial"/>
              <a:buNone/>
              <a:defRPr>
                <a:solidFill>
                  <a:srgbClr val="FFFFFF"/>
                </a:solidFill>
              </a:defRPr>
            </a:lvl1pPr>
            <a:lvl2pPr marL="0" lvl="1" indent="0" algn="l">
              <a:lnSpc>
                <a:spcPct val="100000"/>
              </a:lnSpc>
              <a:spcBef>
                <a:spcPts val="0"/>
              </a:spcBef>
              <a:spcAft>
                <a:spcPts val="0"/>
              </a:spcAft>
              <a:buClr>
                <a:srgbClr val="FFFFFF"/>
              </a:buClr>
              <a:buSzPts val="1200"/>
              <a:buFont typeface="Arial"/>
              <a:buNone/>
              <a:defRPr>
                <a:solidFill>
                  <a:srgbClr val="FFFFFF"/>
                </a:solidFill>
              </a:defRPr>
            </a:lvl2pPr>
            <a:lvl3pPr marL="0" lvl="2" indent="0" algn="l">
              <a:lnSpc>
                <a:spcPct val="100000"/>
              </a:lnSpc>
              <a:spcBef>
                <a:spcPts val="0"/>
              </a:spcBef>
              <a:spcAft>
                <a:spcPts val="0"/>
              </a:spcAft>
              <a:buClr>
                <a:srgbClr val="FFFFFF"/>
              </a:buClr>
              <a:buSzPts val="1200"/>
              <a:buFont typeface="Arial"/>
              <a:buNone/>
              <a:defRPr>
                <a:solidFill>
                  <a:srgbClr val="FFFFFF"/>
                </a:solidFill>
              </a:defRPr>
            </a:lvl3pPr>
            <a:lvl4pPr marL="0" lvl="3" indent="0" algn="l">
              <a:lnSpc>
                <a:spcPct val="100000"/>
              </a:lnSpc>
              <a:spcBef>
                <a:spcPts val="0"/>
              </a:spcBef>
              <a:spcAft>
                <a:spcPts val="0"/>
              </a:spcAft>
              <a:buClr>
                <a:srgbClr val="FFFFFF"/>
              </a:buClr>
              <a:buSzPts val="1200"/>
              <a:buFont typeface="Arial"/>
              <a:buNone/>
              <a:defRPr>
                <a:solidFill>
                  <a:srgbClr val="FFFFFF"/>
                </a:solidFill>
              </a:defRPr>
            </a:lvl4pPr>
            <a:lvl5pPr marL="0" lvl="4" indent="0" algn="l">
              <a:lnSpc>
                <a:spcPct val="100000"/>
              </a:lnSpc>
              <a:spcBef>
                <a:spcPts val="0"/>
              </a:spcBef>
              <a:spcAft>
                <a:spcPts val="0"/>
              </a:spcAft>
              <a:buClr>
                <a:srgbClr val="FFFFFF"/>
              </a:buClr>
              <a:buSzPts val="1200"/>
              <a:buFont typeface="Arial"/>
              <a:buNone/>
              <a:defRPr>
                <a:solidFill>
                  <a:srgbClr val="FFFFFF"/>
                </a:solidFill>
              </a:defRPr>
            </a:lvl5pPr>
            <a:lvl6pPr marL="0" lvl="5" indent="0" algn="l">
              <a:lnSpc>
                <a:spcPct val="100000"/>
              </a:lnSpc>
              <a:spcBef>
                <a:spcPts val="0"/>
              </a:spcBef>
              <a:spcAft>
                <a:spcPts val="0"/>
              </a:spcAft>
              <a:buClr>
                <a:srgbClr val="FFFFFF"/>
              </a:buClr>
              <a:buSzPts val="1200"/>
              <a:buFont typeface="Arial"/>
              <a:buNone/>
              <a:defRPr>
                <a:solidFill>
                  <a:srgbClr val="FFFFFF"/>
                </a:solidFill>
              </a:defRPr>
            </a:lvl6pPr>
            <a:lvl7pPr marL="0" lvl="6" indent="0" algn="l">
              <a:lnSpc>
                <a:spcPct val="100000"/>
              </a:lnSpc>
              <a:spcBef>
                <a:spcPts val="0"/>
              </a:spcBef>
              <a:spcAft>
                <a:spcPts val="0"/>
              </a:spcAft>
              <a:buClr>
                <a:srgbClr val="FFFFFF"/>
              </a:buClr>
              <a:buSzPts val="1200"/>
              <a:buFont typeface="Arial"/>
              <a:buNone/>
              <a:defRPr>
                <a:solidFill>
                  <a:srgbClr val="FFFFFF"/>
                </a:solidFill>
              </a:defRPr>
            </a:lvl7pPr>
            <a:lvl8pPr marL="0" lvl="7" indent="0" algn="l">
              <a:lnSpc>
                <a:spcPct val="100000"/>
              </a:lnSpc>
              <a:spcBef>
                <a:spcPts val="0"/>
              </a:spcBef>
              <a:spcAft>
                <a:spcPts val="0"/>
              </a:spcAft>
              <a:buClr>
                <a:srgbClr val="FFFFFF"/>
              </a:buClr>
              <a:buSzPts val="1200"/>
              <a:buFont typeface="Arial"/>
              <a:buNone/>
              <a:defRPr>
                <a:solidFill>
                  <a:srgbClr val="FFFFFF"/>
                </a:solidFill>
              </a:defRPr>
            </a:lvl8pPr>
            <a:lvl9pPr marL="0" lvl="8" indent="0" algn="l">
              <a:lnSpc>
                <a:spcPct val="100000"/>
              </a:lnSpc>
              <a:spcBef>
                <a:spcPts val="0"/>
              </a:spcBef>
              <a:spcAft>
                <a:spcPts val="0"/>
              </a:spcAft>
              <a:buClr>
                <a:srgbClr val="FFFFFF"/>
              </a:buClr>
              <a:buSzPts val="1200"/>
              <a:buFont typeface="Arial"/>
              <a:buNone/>
              <a:defRPr>
                <a:solidFill>
                  <a:srgbClr val="FFFFFF"/>
                </a:solidFill>
              </a:defRPr>
            </a:lvl9pPr>
          </a:lstStyle>
          <a:p>
            <a:pPr marL="0" lvl="0" indent="0" algn="l" rtl="0">
              <a:spcBef>
                <a:spcPts val="0"/>
              </a:spcBef>
              <a:spcAft>
                <a:spcPts val="0"/>
              </a:spcAft>
              <a:buNone/>
            </a:pPr>
            <a:fld id="{00000000-1234-1234-1234-123412341234}" type="slidenum">
              <a:rPr lang="cs-CZ"/>
              <a:t>‹#›</a:t>
            </a:fld>
            <a:endParaRPr sz="1200" b="0" i="0" u="none" strike="noStrike" cap="none">
              <a:latin typeface="Arial"/>
              <a:ea typeface="Arial"/>
              <a:cs typeface="Arial"/>
              <a:sym typeface="Arial"/>
            </a:endParaRPr>
          </a:p>
        </p:txBody>
      </p:sp>
      <p:sp>
        <p:nvSpPr>
          <p:cNvPr id="29" name="Google Shape;29;p6"/>
          <p:cNvSpPr txBox="1">
            <a:spLocks noGrp="1"/>
          </p:cNvSpPr>
          <p:nvPr>
            <p:ph type="title"/>
          </p:nvPr>
        </p:nvSpPr>
        <p:spPr>
          <a:xfrm>
            <a:off x="398502" y="2900365"/>
            <a:ext cx="11361601" cy="1171581"/>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FFFFFF"/>
              </a:buClr>
              <a:buSzPts val="4400"/>
              <a:buFont typeface="Arial"/>
              <a:buNone/>
              <a:defRPr sz="4400">
                <a:solidFill>
                  <a:srgbClr val="FFFFFF"/>
                </a:solidFill>
              </a:defRPr>
            </a:lvl1pPr>
            <a:lvl2pPr lvl="1" algn="l">
              <a:lnSpc>
                <a:spcPct val="222222"/>
              </a:lnSpc>
              <a:spcBef>
                <a:spcPts val="0"/>
              </a:spcBef>
              <a:spcAft>
                <a:spcPts val="0"/>
              </a:spcAft>
              <a:buClr>
                <a:schemeClr val="accent1"/>
              </a:buClr>
              <a:buSzPts val="1800"/>
              <a:buNone/>
              <a:defRPr/>
            </a:lvl2pPr>
            <a:lvl3pPr lvl="2" algn="l">
              <a:lnSpc>
                <a:spcPct val="222222"/>
              </a:lnSpc>
              <a:spcBef>
                <a:spcPts val="0"/>
              </a:spcBef>
              <a:spcAft>
                <a:spcPts val="0"/>
              </a:spcAft>
              <a:buClr>
                <a:schemeClr val="accent1"/>
              </a:buClr>
              <a:buSzPts val="1800"/>
              <a:buNone/>
              <a:defRPr/>
            </a:lvl3pPr>
            <a:lvl4pPr lvl="3" algn="l">
              <a:lnSpc>
                <a:spcPct val="222222"/>
              </a:lnSpc>
              <a:spcBef>
                <a:spcPts val="0"/>
              </a:spcBef>
              <a:spcAft>
                <a:spcPts val="0"/>
              </a:spcAft>
              <a:buClr>
                <a:schemeClr val="accent1"/>
              </a:buClr>
              <a:buSzPts val="1800"/>
              <a:buNone/>
              <a:defRPr/>
            </a:lvl4pPr>
            <a:lvl5pPr lvl="4" algn="l">
              <a:lnSpc>
                <a:spcPct val="222222"/>
              </a:lnSpc>
              <a:spcBef>
                <a:spcPts val="0"/>
              </a:spcBef>
              <a:spcAft>
                <a:spcPts val="0"/>
              </a:spcAft>
              <a:buClr>
                <a:schemeClr val="accent1"/>
              </a:buClr>
              <a:buSzPts val="1800"/>
              <a:buNone/>
              <a:defRPr/>
            </a:lvl5pPr>
            <a:lvl6pPr lvl="5" algn="l">
              <a:lnSpc>
                <a:spcPct val="222222"/>
              </a:lnSpc>
              <a:spcBef>
                <a:spcPts val="0"/>
              </a:spcBef>
              <a:spcAft>
                <a:spcPts val="0"/>
              </a:spcAft>
              <a:buClr>
                <a:schemeClr val="accent1"/>
              </a:buClr>
              <a:buSzPts val="1800"/>
              <a:buNone/>
              <a:defRPr/>
            </a:lvl6pPr>
            <a:lvl7pPr lvl="6" algn="l">
              <a:lnSpc>
                <a:spcPct val="222222"/>
              </a:lnSpc>
              <a:spcBef>
                <a:spcPts val="0"/>
              </a:spcBef>
              <a:spcAft>
                <a:spcPts val="0"/>
              </a:spcAft>
              <a:buClr>
                <a:schemeClr val="accent1"/>
              </a:buClr>
              <a:buSzPts val="1800"/>
              <a:buNone/>
              <a:defRPr/>
            </a:lvl7pPr>
            <a:lvl8pPr lvl="7" algn="l">
              <a:lnSpc>
                <a:spcPct val="222222"/>
              </a:lnSpc>
              <a:spcBef>
                <a:spcPts val="0"/>
              </a:spcBef>
              <a:spcAft>
                <a:spcPts val="0"/>
              </a:spcAft>
              <a:buClr>
                <a:schemeClr val="accent1"/>
              </a:buClr>
              <a:buSzPts val="1800"/>
              <a:buNone/>
              <a:defRPr/>
            </a:lvl8pPr>
            <a:lvl9pPr lvl="8" algn="l">
              <a:lnSpc>
                <a:spcPct val="222222"/>
              </a:lnSpc>
              <a:spcBef>
                <a:spcPts val="0"/>
              </a:spcBef>
              <a:spcAft>
                <a:spcPts val="0"/>
              </a:spcAft>
              <a:buClr>
                <a:schemeClr val="accent1"/>
              </a:buClr>
              <a:buSzPts val="1800"/>
              <a:buNone/>
              <a:defRPr/>
            </a:lvl9pPr>
          </a:lstStyle>
          <a:p>
            <a:endParaRPr/>
          </a:p>
        </p:txBody>
      </p:sp>
      <p:sp>
        <p:nvSpPr>
          <p:cNvPr id="30" name="Google Shape;30;p6"/>
          <p:cNvSpPr txBox="1">
            <a:spLocks noGrp="1"/>
          </p:cNvSpPr>
          <p:nvPr>
            <p:ph type="body" idx="1"/>
          </p:nvPr>
        </p:nvSpPr>
        <p:spPr>
          <a:xfrm>
            <a:off x="398502" y="4116401"/>
            <a:ext cx="11361601" cy="69849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FFFFFF"/>
              </a:buClr>
              <a:buSzPts val="2400"/>
              <a:buFont typeface="Arial"/>
              <a:buNone/>
              <a:defRPr sz="2400">
                <a:solidFill>
                  <a:srgbClr val="FFFFFF"/>
                </a:solidFill>
              </a:defRPr>
            </a:lvl1pPr>
            <a:lvl2pPr marL="914400" lvl="1" indent="-228600" algn="l">
              <a:lnSpc>
                <a:spcPct val="100000"/>
              </a:lnSpc>
              <a:spcBef>
                <a:spcPts val="0"/>
              </a:spcBef>
              <a:spcAft>
                <a:spcPts val="0"/>
              </a:spcAft>
              <a:buClr>
                <a:srgbClr val="FFFFFF"/>
              </a:buClr>
              <a:buSzPts val="2400"/>
              <a:buFont typeface="Arial"/>
              <a:buNone/>
              <a:defRPr sz="2400">
                <a:solidFill>
                  <a:srgbClr val="FFFFFF"/>
                </a:solidFill>
              </a:defRPr>
            </a:lvl2pPr>
            <a:lvl3pPr marL="1371600" lvl="2" indent="-228600" algn="l">
              <a:lnSpc>
                <a:spcPct val="100000"/>
              </a:lnSpc>
              <a:spcBef>
                <a:spcPts val="0"/>
              </a:spcBef>
              <a:spcAft>
                <a:spcPts val="0"/>
              </a:spcAft>
              <a:buClr>
                <a:srgbClr val="FFFFFF"/>
              </a:buClr>
              <a:buSzPts val="2400"/>
              <a:buFont typeface="Arial"/>
              <a:buNone/>
              <a:defRPr sz="2400">
                <a:solidFill>
                  <a:srgbClr val="FFFFFF"/>
                </a:solidFill>
              </a:defRPr>
            </a:lvl3pPr>
            <a:lvl4pPr marL="1828800" lvl="3" indent="-228600" algn="l">
              <a:lnSpc>
                <a:spcPct val="100000"/>
              </a:lnSpc>
              <a:spcBef>
                <a:spcPts val="0"/>
              </a:spcBef>
              <a:spcAft>
                <a:spcPts val="0"/>
              </a:spcAft>
              <a:buClr>
                <a:srgbClr val="FFFFFF"/>
              </a:buClr>
              <a:buSzPts val="2400"/>
              <a:buFont typeface="Arial"/>
              <a:buNone/>
              <a:defRPr sz="2400">
                <a:solidFill>
                  <a:srgbClr val="FFFFFF"/>
                </a:solidFill>
              </a:defRPr>
            </a:lvl4pPr>
            <a:lvl5pPr marL="2286000" lvl="4" indent="-228600" algn="l">
              <a:lnSpc>
                <a:spcPct val="100000"/>
              </a:lnSpc>
              <a:spcBef>
                <a:spcPts val="0"/>
              </a:spcBef>
              <a:spcAft>
                <a:spcPts val="0"/>
              </a:spcAft>
              <a:buClr>
                <a:srgbClr val="FFFFFF"/>
              </a:buClr>
              <a:buSzPts val="2400"/>
              <a:buFont typeface="Arial"/>
              <a:buNone/>
              <a:defRPr sz="2400">
                <a:solidFill>
                  <a:srgbClr val="FFFFFF"/>
                </a:solidFill>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pic>
        <p:nvPicPr>
          <p:cNvPr id="31" name="Google Shape;31;p6" descr="Obrázek 9"/>
          <p:cNvPicPr preferRelativeResize="0"/>
          <p:nvPr/>
        </p:nvPicPr>
        <p:blipFill rotWithShape="1">
          <a:blip r:embed="rId2">
            <a:alphaModFix/>
          </a:blip>
          <a:srcRect/>
          <a:stretch/>
        </p:blipFill>
        <p:spPr>
          <a:xfrm>
            <a:off x="414000" y="414000"/>
            <a:ext cx="1490963" cy="102876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ing and comparison">
  <p:cSld name="Heading and comparison">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
        <p:nvSpPr>
          <p:cNvPr id="34" name="Google Shape;34;p7"/>
          <p:cNvSpPr txBox="1">
            <a:spLocks noGrp="1"/>
          </p:cNvSpPr>
          <p:nvPr>
            <p:ph type="body" idx="1"/>
          </p:nvPr>
        </p:nvSpPr>
        <p:spPr>
          <a:xfrm>
            <a:off x="720725" y="1296001"/>
            <a:ext cx="5220000" cy="271577"/>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0"/>
              </a:spcBef>
              <a:spcAft>
                <a:spcPts val="0"/>
              </a:spcAft>
              <a:buClr>
                <a:schemeClr val="accent1"/>
              </a:buClr>
              <a:buSzPts val="2000"/>
              <a:buFont typeface="Arial"/>
              <a:buNone/>
              <a:defRPr sz="2000">
                <a:solidFill>
                  <a:schemeClr val="accent1"/>
                </a:solidFill>
              </a:defRPr>
            </a:lvl1pPr>
            <a:lvl2pPr marL="914400" lvl="1" indent="-228600" algn="l">
              <a:lnSpc>
                <a:spcPct val="115000"/>
              </a:lnSpc>
              <a:spcBef>
                <a:spcPts val="0"/>
              </a:spcBef>
              <a:spcAft>
                <a:spcPts val="0"/>
              </a:spcAft>
              <a:buClr>
                <a:schemeClr val="accent1"/>
              </a:buClr>
              <a:buSzPts val="2000"/>
              <a:buFont typeface="Arial"/>
              <a:buNone/>
              <a:defRPr sz="2000">
                <a:solidFill>
                  <a:schemeClr val="accent1"/>
                </a:solidFill>
              </a:defRPr>
            </a:lvl2pPr>
            <a:lvl3pPr marL="1371600" lvl="2" indent="-228600" algn="l">
              <a:lnSpc>
                <a:spcPct val="115000"/>
              </a:lnSpc>
              <a:spcBef>
                <a:spcPts val="0"/>
              </a:spcBef>
              <a:spcAft>
                <a:spcPts val="0"/>
              </a:spcAft>
              <a:buClr>
                <a:schemeClr val="accent1"/>
              </a:buClr>
              <a:buSzPts val="2000"/>
              <a:buFont typeface="Arial"/>
              <a:buNone/>
              <a:defRPr sz="2000">
                <a:solidFill>
                  <a:schemeClr val="accent1"/>
                </a:solidFill>
              </a:defRPr>
            </a:lvl3pPr>
            <a:lvl4pPr marL="1828800" lvl="3" indent="-228600" algn="l">
              <a:lnSpc>
                <a:spcPct val="115000"/>
              </a:lnSpc>
              <a:spcBef>
                <a:spcPts val="0"/>
              </a:spcBef>
              <a:spcAft>
                <a:spcPts val="0"/>
              </a:spcAft>
              <a:buClr>
                <a:schemeClr val="accent1"/>
              </a:buClr>
              <a:buSzPts val="2000"/>
              <a:buFont typeface="Arial"/>
              <a:buNone/>
              <a:defRPr sz="2000">
                <a:solidFill>
                  <a:schemeClr val="accent1"/>
                </a:solidFill>
              </a:defRPr>
            </a:lvl4pPr>
            <a:lvl5pPr marL="2286000" lvl="4" indent="-228600" algn="l">
              <a:lnSpc>
                <a:spcPct val="115000"/>
              </a:lnSpc>
              <a:spcBef>
                <a:spcPts val="0"/>
              </a:spcBef>
              <a:spcAft>
                <a:spcPts val="0"/>
              </a:spcAft>
              <a:buClr>
                <a:schemeClr val="accent1"/>
              </a:buClr>
              <a:buSzPts val="2000"/>
              <a:buFont typeface="Arial"/>
              <a:buNone/>
              <a:defRPr sz="2000">
                <a:solidFill>
                  <a:schemeClr val="accent1"/>
                </a:solidFill>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35" name="Google Shape;35;p7"/>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a:bodyPr>
          <a:lstStyle>
            <a:lvl1pPr lvl="0" algn="l">
              <a:lnSpc>
                <a:spcPct val="222222"/>
              </a:lnSpc>
              <a:spcBef>
                <a:spcPts val="0"/>
              </a:spcBef>
              <a:spcAft>
                <a:spcPts val="0"/>
              </a:spcAft>
              <a:buClr>
                <a:schemeClr val="accent1"/>
              </a:buClr>
              <a:buSzPts val="1800"/>
              <a:buNone/>
              <a:defRPr/>
            </a:lvl1pPr>
            <a:lvl2pPr lvl="1" algn="l">
              <a:lnSpc>
                <a:spcPct val="222222"/>
              </a:lnSpc>
              <a:spcBef>
                <a:spcPts val="0"/>
              </a:spcBef>
              <a:spcAft>
                <a:spcPts val="0"/>
              </a:spcAft>
              <a:buClr>
                <a:schemeClr val="accent1"/>
              </a:buClr>
              <a:buSzPts val="1800"/>
              <a:buNone/>
              <a:defRPr/>
            </a:lvl2pPr>
            <a:lvl3pPr lvl="2" algn="l">
              <a:lnSpc>
                <a:spcPct val="222222"/>
              </a:lnSpc>
              <a:spcBef>
                <a:spcPts val="0"/>
              </a:spcBef>
              <a:spcAft>
                <a:spcPts val="0"/>
              </a:spcAft>
              <a:buClr>
                <a:schemeClr val="accent1"/>
              </a:buClr>
              <a:buSzPts val="1800"/>
              <a:buNone/>
              <a:defRPr/>
            </a:lvl3pPr>
            <a:lvl4pPr lvl="3" algn="l">
              <a:lnSpc>
                <a:spcPct val="222222"/>
              </a:lnSpc>
              <a:spcBef>
                <a:spcPts val="0"/>
              </a:spcBef>
              <a:spcAft>
                <a:spcPts val="0"/>
              </a:spcAft>
              <a:buClr>
                <a:schemeClr val="accent1"/>
              </a:buClr>
              <a:buSzPts val="1800"/>
              <a:buNone/>
              <a:defRPr/>
            </a:lvl4pPr>
            <a:lvl5pPr lvl="4" algn="l">
              <a:lnSpc>
                <a:spcPct val="222222"/>
              </a:lnSpc>
              <a:spcBef>
                <a:spcPts val="0"/>
              </a:spcBef>
              <a:spcAft>
                <a:spcPts val="0"/>
              </a:spcAft>
              <a:buClr>
                <a:schemeClr val="accent1"/>
              </a:buClr>
              <a:buSzPts val="1800"/>
              <a:buNone/>
              <a:defRPr/>
            </a:lvl5pPr>
            <a:lvl6pPr lvl="5" algn="l">
              <a:lnSpc>
                <a:spcPct val="222222"/>
              </a:lnSpc>
              <a:spcBef>
                <a:spcPts val="0"/>
              </a:spcBef>
              <a:spcAft>
                <a:spcPts val="0"/>
              </a:spcAft>
              <a:buClr>
                <a:schemeClr val="accent1"/>
              </a:buClr>
              <a:buSzPts val="1800"/>
              <a:buNone/>
              <a:defRPr/>
            </a:lvl6pPr>
            <a:lvl7pPr lvl="6" algn="l">
              <a:lnSpc>
                <a:spcPct val="222222"/>
              </a:lnSpc>
              <a:spcBef>
                <a:spcPts val="0"/>
              </a:spcBef>
              <a:spcAft>
                <a:spcPts val="0"/>
              </a:spcAft>
              <a:buClr>
                <a:schemeClr val="accent1"/>
              </a:buClr>
              <a:buSzPts val="1800"/>
              <a:buNone/>
              <a:defRPr/>
            </a:lvl7pPr>
            <a:lvl8pPr lvl="7" algn="l">
              <a:lnSpc>
                <a:spcPct val="222222"/>
              </a:lnSpc>
              <a:spcBef>
                <a:spcPts val="0"/>
              </a:spcBef>
              <a:spcAft>
                <a:spcPts val="0"/>
              </a:spcAft>
              <a:buClr>
                <a:schemeClr val="accent1"/>
              </a:buClr>
              <a:buSzPts val="1800"/>
              <a:buNone/>
              <a:defRPr/>
            </a:lvl8pPr>
            <a:lvl9pPr lvl="8" algn="l">
              <a:lnSpc>
                <a:spcPct val="222222"/>
              </a:lnSpc>
              <a:spcBef>
                <a:spcPts val="0"/>
              </a:spcBef>
              <a:spcAft>
                <a:spcPts val="0"/>
              </a:spcAft>
              <a:buClr>
                <a:schemeClr val="accent1"/>
              </a:buClr>
              <a:buSzPts val="1800"/>
              <a:buNone/>
              <a:defRPr/>
            </a:lvl9pPr>
          </a:lstStyle>
          <a:p>
            <a:endParaRPr/>
          </a:p>
        </p:txBody>
      </p:sp>
      <p:sp>
        <p:nvSpPr>
          <p:cNvPr id="36" name="Google Shape;36;p7"/>
          <p:cNvSpPr txBox="1">
            <a:spLocks noGrp="1"/>
          </p:cNvSpPr>
          <p:nvPr>
            <p:ph type="body" idx="2"/>
          </p:nvPr>
        </p:nvSpPr>
        <p:spPr>
          <a:xfrm>
            <a:off x="6251278" y="1290515"/>
            <a:ext cx="5220001" cy="271577"/>
          </a:xfrm>
          <a:prstGeom prst="rect">
            <a:avLst/>
          </a:prstGeom>
          <a:noFill/>
          <a:ln>
            <a:noFill/>
          </a:ln>
        </p:spPr>
        <p:txBody>
          <a:bodyPr spcFirstLastPara="1" wrap="square" lIns="0" tIns="0" rIns="0" bIns="0" anchor="t" anchorCtr="0">
            <a:normAutofit/>
          </a:bodyPr>
          <a:lstStyle>
            <a:lvl1pPr marL="457200" lvl="0" indent="-228600" algn="l">
              <a:lnSpc>
                <a:spcPct val="114130"/>
              </a:lnSpc>
              <a:spcBef>
                <a:spcPts val="0"/>
              </a:spcBef>
              <a:spcAft>
                <a:spcPts val="0"/>
              </a:spcAft>
              <a:buClr>
                <a:schemeClr val="accent1"/>
              </a:buClr>
              <a:buSzPts val="1840"/>
              <a:buFont typeface="Arial"/>
              <a:buNone/>
              <a:defRPr sz="1840">
                <a:solidFill>
                  <a:schemeClr val="accent1"/>
                </a:solidFill>
              </a:defRPr>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pic>
        <p:nvPicPr>
          <p:cNvPr id="37" name="Google Shape;37;p7" descr="Obrázek 9"/>
          <p:cNvPicPr preferRelativeResize="0"/>
          <p:nvPr/>
        </p:nvPicPr>
        <p:blipFill rotWithShape="1">
          <a:blip r:embed="rId2">
            <a:alphaModFix/>
          </a:blip>
          <a:srcRect/>
          <a:stretch/>
        </p:blipFill>
        <p:spPr>
          <a:xfrm>
            <a:off x="10893990" y="6062548"/>
            <a:ext cx="841914" cy="58092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ing, content and text">
  <p:cSld name="Heading, content and tex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719137" y="1695074"/>
            <a:ext cx="5218413" cy="38967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40" name="Google Shape;40;p8"/>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
        <p:nvSpPr>
          <p:cNvPr id="41" name="Google Shape;41;p8"/>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a:bodyPr>
          <a:lstStyle>
            <a:lvl1pPr lvl="0" algn="l">
              <a:lnSpc>
                <a:spcPct val="222222"/>
              </a:lnSpc>
              <a:spcBef>
                <a:spcPts val="0"/>
              </a:spcBef>
              <a:spcAft>
                <a:spcPts val="0"/>
              </a:spcAft>
              <a:buClr>
                <a:schemeClr val="accent1"/>
              </a:buClr>
              <a:buSzPts val="1800"/>
              <a:buNone/>
              <a:defRPr/>
            </a:lvl1pPr>
            <a:lvl2pPr lvl="1" algn="l">
              <a:lnSpc>
                <a:spcPct val="222222"/>
              </a:lnSpc>
              <a:spcBef>
                <a:spcPts val="0"/>
              </a:spcBef>
              <a:spcAft>
                <a:spcPts val="0"/>
              </a:spcAft>
              <a:buClr>
                <a:schemeClr val="accent1"/>
              </a:buClr>
              <a:buSzPts val="1800"/>
              <a:buNone/>
              <a:defRPr/>
            </a:lvl2pPr>
            <a:lvl3pPr lvl="2" algn="l">
              <a:lnSpc>
                <a:spcPct val="222222"/>
              </a:lnSpc>
              <a:spcBef>
                <a:spcPts val="0"/>
              </a:spcBef>
              <a:spcAft>
                <a:spcPts val="0"/>
              </a:spcAft>
              <a:buClr>
                <a:schemeClr val="accent1"/>
              </a:buClr>
              <a:buSzPts val="1800"/>
              <a:buNone/>
              <a:defRPr/>
            </a:lvl3pPr>
            <a:lvl4pPr lvl="3" algn="l">
              <a:lnSpc>
                <a:spcPct val="222222"/>
              </a:lnSpc>
              <a:spcBef>
                <a:spcPts val="0"/>
              </a:spcBef>
              <a:spcAft>
                <a:spcPts val="0"/>
              </a:spcAft>
              <a:buClr>
                <a:schemeClr val="accent1"/>
              </a:buClr>
              <a:buSzPts val="1800"/>
              <a:buNone/>
              <a:defRPr/>
            </a:lvl4pPr>
            <a:lvl5pPr lvl="4" algn="l">
              <a:lnSpc>
                <a:spcPct val="222222"/>
              </a:lnSpc>
              <a:spcBef>
                <a:spcPts val="0"/>
              </a:spcBef>
              <a:spcAft>
                <a:spcPts val="0"/>
              </a:spcAft>
              <a:buClr>
                <a:schemeClr val="accent1"/>
              </a:buClr>
              <a:buSzPts val="1800"/>
              <a:buNone/>
              <a:defRPr/>
            </a:lvl5pPr>
            <a:lvl6pPr lvl="5" algn="l">
              <a:lnSpc>
                <a:spcPct val="222222"/>
              </a:lnSpc>
              <a:spcBef>
                <a:spcPts val="0"/>
              </a:spcBef>
              <a:spcAft>
                <a:spcPts val="0"/>
              </a:spcAft>
              <a:buClr>
                <a:schemeClr val="accent1"/>
              </a:buClr>
              <a:buSzPts val="1800"/>
              <a:buNone/>
              <a:defRPr/>
            </a:lvl6pPr>
            <a:lvl7pPr lvl="6" algn="l">
              <a:lnSpc>
                <a:spcPct val="222222"/>
              </a:lnSpc>
              <a:spcBef>
                <a:spcPts val="0"/>
              </a:spcBef>
              <a:spcAft>
                <a:spcPts val="0"/>
              </a:spcAft>
              <a:buClr>
                <a:schemeClr val="accent1"/>
              </a:buClr>
              <a:buSzPts val="1800"/>
              <a:buNone/>
              <a:defRPr/>
            </a:lvl7pPr>
            <a:lvl8pPr lvl="7" algn="l">
              <a:lnSpc>
                <a:spcPct val="222222"/>
              </a:lnSpc>
              <a:spcBef>
                <a:spcPts val="0"/>
              </a:spcBef>
              <a:spcAft>
                <a:spcPts val="0"/>
              </a:spcAft>
              <a:buClr>
                <a:schemeClr val="accent1"/>
              </a:buClr>
              <a:buSzPts val="1800"/>
              <a:buNone/>
              <a:defRPr/>
            </a:lvl8pPr>
            <a:lvl9pPr lvl="8" algn="l">
              <a:lnSpc>
                <a:spcPct val="222222"/>
              </a:lnSpc>
              <a:spcBef>
                <a:spcPts val="0"/>
              </a:spcBef>
              <a:spcAft>
                <a:spcPts val="0"/>
              </a:spcAft>
              <a:buClr>
                <a:schemeClr val="accent1"/>
              </a:buClr>
              <a:buSzPts val="1800"/>
              <a:buNone/>
              <a:defRPr/>
            </a:lvl9pPr>
          </a:lstStyle>
          <a:p>
            <a:endParaRPr/>
          </a:p>
        </p:txBody>
      </p:sp>
      <p:sp>
        <p:nvSpPr>
          <p:cNvPr id="42" name="Google Shape;42;p8"/>
          <p:cNvSpPr txBox="1">
            <a:spLocks noGrp="1"/>
          </p:cNvSpPr>
          <p:nvPr>
            <p:ph type="body" idx="2"/>
          </p:nvPr>
        </p:nvSpPr>
        <p:spPr>
          <a:xfrm>
            <a:off x="720724" y="5599669"/>
            <a:ext cx="5218414" cy="216001"/>
          </a:xfrm>
          <a:prstGeom prst="rect">
            <a:avLst/>
          </a:prstGeom>
          <a:noFill/>
          <a:ln>
            <a:noFill/>
          </a:ln>
        </p:spPr>
        <p:txBody>
          <a:bodyPr spcFirstLastPara="1" wrap="square" lIns="0" tIns="0" rIns="0" bIns="0" anchor="ctr" anchorCtr="0">
            <a:normAutofit/>
          </a:bodyPr>
          <a:lstStyle>
            <a:lvl1pPr marL="457200" lvl="0" indent="-228600" algn="l">
              <a:lnSpc>
                <a:spcPct val="110000"/>
              </a:lnSpc>
              <a:spcBef>
                <a:spcPts val="0"/>
              </a:spcBef>
              <a:spcAft>
                <a:spcPts val="0"/>
              </a:spcAft>
              <a:buClr>
                <a:srgbClr val="000000"/>
              </a:buClr>
              <a:buSzPts val="1000"/>
              <a:buFont typeface="Arial"/>
              <a:buNone/>
              <a:defRPr sz="10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pic>
        <p:nvPicPr>
          <p:cNvPr id="43" name="Google Shape;43;p8" descr="Obrázek 9"/>
          <p:cNvPicPr preferRelativeResize="0"/>
          <p:nvPr/>
        </p:nvPicPr>
        <p:blipFill rotWithShape="1">
          <a:blip r:embed="rId2">
            <a:alphaModFix/>
          </a:blip>
          <a:srcRect/>
          <a:stretch/>
        </p:blipFill>
        <p:spPr>
          <a:xfrm>
            <a:off x="10893990" y="6062548"/>
            <a:ext cx="841914" cy="5809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ing, subheading and three columns">
  <p:cSld name="Heading, subheading and three columns">
    <p:spTree>
      <p:nvGrpSpPr>
        <p:cNvPr id="1" name="Shape 44"/>
        <p:cNvGrpSpPr/>
        <p:nvPr/>
      </p:nvGrpSpPr>
      <p:grpSpPr>
        <a:xfrm>
          <a:off x="0" y="0"/>
          <a:ext cx="0" cy="0"/>
          <a:chOff x="0" y="0"/>
          <a:chExt cx="0" cy="0"/>
        </a:xfrm>
      </p:grpSpPr>
      <p:sp>
        <p:nvSpPr>
          <p:cNvPr id="45" name="Google Shape;45;p9"/>
          <p:cNvSpPr txBox="1">
            <a:spLocks noGrp="1"/>
          </p:cNvSpPr>
          <p:nvPr>
            <p:ph type="body" idx="1"/>
          </p:nvPr>
        </p:nvSpPr>
        <p:spPr>
          <a:xfrm>
            <a:off x="4439999" y="1692001"/>
            <a:ext cx="3311526" cy="22307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46" name="Google Shape;46;p9"/>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
        <p:nvSpPr>
          <p:cNvPr id="47" name="Google Shape;47;p9"/>
          <p:cNvSpPr txBox="1">
            <a:spLocks noGrp="1"/>
          </p:cNvSpPr>
          <p:nvPr>
            <p:ph type="body" idx="2"/>
          </p:nvPr>
        </p:nvSpPr>
        <p:spPr>
          <a:xfrm>
            <a:off x="719998" y="4414270"/>
            <a:ext cx="3312002" cy="1427731"/>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000000"/>
              </a:buClr>
              <a:buSzPts val="1500"/>
              <a:buFont typeface="Arial"/>
              <a:buNone/>
              <a:defRPr sz="15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48" name="Google Shape;48;p9"/>
          <p:cNvSpPr txBox="1">
            <a:spLocks noGrp="1"/>
          </p:cNvSpPr>
          <p:nvPr>
            <p:ph type="body" idx="3"/>
          </p:nvPr>
        </p:nvSpPr>
        <p:spPr>
          <a:xfrm>
            <a:off x="4439999" y="4414270"/>
            <a:ext cx="3312001" cy="1427731"/>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000000"/>
              </a:buClr>
              <a:buSzPts val="1500"/>
              <a:buFont typeface="Arial"/>
              <a:buNone/>
              <a:defRPr sz="15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49" name="Google Shape;49;p9"/>
          <p:cNvSpPr txBox="1">
            <a:spLocks noGrp="1"/>
          </p:cNvSpPr>
          <p:nvPr>
            <p:ph type="body" idx="4"/>
          </p:nvPr>
        </p:nvSpPr>
        <p:spPr>
          <a:xfrm>
            <a:off x="8161200" y="4414270"/>
            <a:ext cx="3312001" cy="1427731"/>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0"/>
              </a:spcBef>
              <a:spcAft>
                <a:spcPts val="0"/>
              </a:spcAft>
              <a:buClr>
                <a:srgbClr val="000000"/>
              </a:buClr>
              <a:buSzPts val="1500"/>
              <a:buFont typeface="Arial"/>
              <a:buNone/>
              <a:defRPr sz="15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50" name="Google Shape;50;p9"/>
          <p:cNvSpPr txBox="1">
            <a:spLocks noGrp="1"/>
          </p:cNvSpPr>
          <p:nvPr>
            <p:ph type="body" idx="5"/>
          </p:nvPr>
        </p:nvSpPr>
        <p:spPr>
          <a:xfrm>
            <a:off x="720725" y="4025136"/>
            <a:ext cx="3311525" cy="216001"/>
          </a:xfrm>
          <a:prstGeom prst="rect">
            <a:avLst/>
          </a:prstGeom>
          <a:noFill/>
          <a:ln>
            <a:noFill/>
          </a:ln>
        </p:spPr>
        <p:txBody>
          <a:bodyPr spcFirstLastPara="1" wrap="square" lIns="0" tIns="0" rIns="0" bIns="0" anchor="ctr" anchorCtr="0">
            <a:normAutofit/>
          </a:bodyPr>
          <a:lstStyle>
            <a:lvl1pPr marL="457200" lvl="0" indent="-228600" algn="l">
              <a:lnSpc>
                <a:spcPct val="110000"/>
              </a:lnSpc>
              <a:spcBef>
                <a:spcPts val="0"/>
              </a:spcBef>
              <a:spcAft>
                <a:spcPts val="0"/>
              </a:spcAft>
              <a:buClr>
                <a:srgbClr val="000000"/>
              </a:buClr>
              <a:buSzPts val="1000"/>
              <a:buFont typeface="Arial"/>
              <a:buNone/>
              <a:defRPr sz="10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51" name="Google Shape;51;p9"/>
          <p:cNvSpPr txBox="1">
            <a:spLocks noGrp="1"/>
          </p:cNvSpPr>
          <p:nvPr>
            <p:ph type="body" idx="6"/>
          </p:nvPr>
        </p:nvSpPr>
        <p:spPr>
          <a:xfrm>
            <a:off x="4440475" y="4025136"/>
            <a:ext cx="3311526" cy="216001"/>
          </a:xfrm>
          <a:prstGeom prst="rect">
            <a:avLst/>
          </a:prstGeom>
          <a:noFill/>
          <a:ln>
            <a:noFill/>
          </a:ln>
        </p:spPr>
        <p:txBody>
          <a:bodyPr spcFirstLastPara="1" wrap="square" lIns="0" tIns="0" rIns="0" bIns="0" anchor="ctr" anchorCtr="0">
            <a:normAutofit/>
          </a:bodyPr>
          <a:lstStyle>
            <a:lvl1pPr marL="457200" lvl="0" indent="-228600" algn="l">
              <a:lnSpc>
                <a:spcPct val="110000"/>
              </a:lnSpc>
              <a:spcBef>
                <a:spcPts val="0"/>
              </a:spcBef>
              <a:spcAft>
                <a:spcPts val="0"/>
              </a:spcAft>
              <a:buClr>
                <a:srgbClr val="000000"/>
              </a:buClr>
              <a:buSzPts val="1000"/>
              <a:buFont typeface="Arial"/>
              <a:buNone/>
              <a:defRPr sz="10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52" name="Google Shape;52;p9"/>
          <p:cNvSpPr txBox="1">
            <a:spLocks noGrp="1"/>
          </p:cNvSpPr>
          <p:nvPr>
            <p:ph type="body" idx="7"/>
          </p:nvPr>
        </p:nvSpPr>
        <p:spPr>
          <a:xfrm>
            <a:off x="8161435" y="4025136"/>
            <a:ext cx="3311526" cy="216001"/>
          </a:xfrm>
          <a:prstGeom prst="rect">
            <a:avLst/>
          </a:prstGeom>
          <a:noFill/>
          <a:ln>
            <a:noFill/>
          </a:ln>
        </p:spPr>
        <p:txBody>
          <a:bodyPr spcFirstLastPara="1" wrap="square" lIns="0" tIns="0" rIns="0" bIns="0" anchor="ctr" anchorCtr="0">
            <a:normAutofit/>
          </a:bodyPr>
          <a:lstStyle>
            <a:lvl1pPr marL="457200" lvl="0" indent="-228600" algn="l">
              <a:lnSpc>
                <a:spcPct val="110000"/>
              </a:lnSpc>
              <a:spcBef>
                <a:spcPts val="0"/>
              </a:spcBef>
              <a:spcAft>
                <a:spcPts val="0"/>
              </a:spcAft>
              <a:buClr>
                <a:srgbClr val="000000"/>
              </a:buClr>
              <a:buSzPts val="1000"/>
              <a:buFont typeface="Arial"/>
              <a:buNone/>
              <a:defRPr sz="10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53" name="Google Shape;53;p9"/>
          <p:cNvSpPr txBox="1">
            <a:spLocks noGrp="1"/>
          </p:cNvSpPr>
          <p:nvPr>
            <p:ph type="body" idx="8"/>
          </p:nvPr>
        </p:nvSpPr>
        <p:spPr>
          <a:xfrm>
            <a:off x="720724" y="1296001"/>
            <a:ext cx="10752140" cy="271577"/>
          </a:xfrm>
          <a:prstGeom prst="rect">
            <a:avLst/>
          </a:prstGeom>
          <a:noFill/>
          <a:ln>
            <a:noFill/>
          </a:ln>
        </p:spPr>
        <p:txBody>
          <a:bodyPr spcFirstLastPara="1" wrap="square" lIns="0" tIns="0" rIns="0" bIns="0" anchor="t" anchorCtr="0">
            <a:normAutofit/>
          </a:bodyPr>
          <a:lstStyle>
            <a:lvl1pPr marL="457200" lvl="0" indent="-228600" algn="l">
              <a:lnSpc>
                <a:spcPct val="114130"/>
              </a:lnSpc>
              <a:spcBef>
                <a:spcPts val="0"/>
              </a:spcBef>
              <a:spcAft>
                <a:spcPts val="0"/>
              </a:spcAft>
              <a:buClr>
                <a:schemeClr val="accent1"/>
              </a:buClr>
              <a:buSzPts val="1840"/>
              <a:buFont typeface="Arial"/>
              <a:buNone/>
              <a:defRPr sz="1840">
                <a:solidFill>
                  <a:schemeClr val="accent1"/>
                </a:solidFill>
              </a:defRPr>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54" name="Google Shape;54;p9"/>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a:bodyPr>
          <a:lstStyle>
            <a:lvl1pPr lvl="0" algn="l">
              <a:lnSpc>
                <a:spcPct val="222222"/>
              </a:lnSpc>
              <a:spcBef>
                <a:spcPts val="0"/>
              </a:spcBef>
              <a:spcAft>
                <a:spcPts val="0"/>
              </a:spcAft>
              <a:buClr>
                <a:schemeClr val="accent1"/>
              </a:buClr>
              <a:buSzPts val="1800"/>
              <a:buNone/>
              <a:defRPr/>
            </a:lvl1pPr>
            <a:lvl2pPr lvl="1" algn="l">
              <a:lnSpc>
                <a:spcPct val="222222"/>
              </a:lnSpc>
              <a:spcBef>
                <a:spcPts val="0"/>
              </a:spcBef>
              <a:spcAft>
                <a:spcPts val="0"/>
              </a:spcAft>
              <a:buClr>
                <a:schemeClr val="accent1"/>
              </a:buClr>
              <a:buSzPts val="1800"/>
              <a:buNone/>
              <a:defRPr/>
            </a:lvl2pPr>
            <a:lvl3pPr lvl="2" algn="l">
              <a:lnSpc>
                <a:spcPct val="222222"/>
              </a:lnSpc>
              <a:spcBef>
                <a:spcPts val="0"/>
              </a:spcBef>
              <a:spcAft>
                <a:spcPts val="0"/>
              </a:spcAft>
              <a:buClr>
                <a:schemeClr val="accent1"/>
              </a:buClr>
              <a:buSzPts val="1800"/>
              <a:buNone/>
              <a:defRPr/>
            </a:lvl3pPr>
            <a:lvl4pPr lvl="3" algn="l">
              <a:lnSpc>
                <a:spcPct val="222222"/>
              </a:lnSpc>
              <a:spcBef>
                <a:spcPts val="0"/>
              </a:spcBef>
              <a:spcAft>
                <a:spcPts val="0"/>
              </a:spcAft>
              <a:buClr>
                <a:schemeClr val="accent1"/>
              </a:buClr>
              <a:buSzPts val="1800"/>
              <a:buNone/>
              <a:defRPr/>
            </a:lvl4pPr>
            <a:lvl5pPr lvl="4" algn="l">
              <a:lnSpc>
                <a:spcPct val="222222"/>
              </a:lnSpc>
              <a:spcBef>
                <a:spcPts val="0"/>
              </a:spcBef>
              <a:spcAft>
                <a:spcPts val="0"/>
              </a:spcAft>
              <a:buClr>
                <a:schemeClr val="accent1"/>
              </a:buClr>
              <a:buSzPts val="1800"/>
              <a:buNone/>
              <a:defRPr/>
            </a:lvl5pPr>
            <a:lvl6pPr lvl="5" algn="l">
              <a:lnSpc>
                <a:spcPct val="222222"/>
              </a:lnSpc>
              <a:spcBef>
                <a:spcPts val="0"/>
              </a:spcBef>
              <a:spcAft>
                <a:spcPts val="0"/>
              </a:spcAft>
              <a:buClr>
                <a:schemeClr val="accent1"/>
              </a:buClr>
              <a:buSzPts val="1800"/>
              <a:buNone/>
              <a:defRPr/>
            </a:lvl6pPr>
            <a:lvl7pPr lvl="6" algn="l">
              <a:lnSpc>
                <a:spcPct val="222222"/>
              </a:lnSpc>
              <a:spcBef>
                <a:spcPts val="0"/>
              </a:spcBef>
              <a:spcAft>
                <a:spcPts val="0"/>
              </a:spcAft>
              <a:buClr>
                <a:schemeClr val="accent1"/>
              </a:buClr>
              <a:buSzPts val="1800"/>
              <a:buNone/>
              <a:defRPr/>
            </a:lvl7pPr>
            <a:lvl8pPr lvl="7" algn="l">
              <a:lnSpc>
                <a:spcPct val="222222"/>
              </a:lnSpc>
              <a:spcBef>
                <a:spcPts val="0"/>
              </a:spcBef>
              <a:spcAft>
                <a:spcPts val="0"/>
              </a:spcAft>
              <a:buClr>
                <a:schemeClr val="accent1"/>
              </a:buClr>
              <a:buSzPts val="1800"/>
              <a:buNone/>
              <a:defRPr/>
            </a:lvl8pPr>
            <a:lvl9pPr lvl="8" algn="l">
              <a:lnSpc>
                <a:spcPct val="222222"/>
              </a:lnSpc>
              <a:spcBef>
                <a:spcPts val="0"/>
              </a:spcBef>
              <a:spcAft>
                <a:spcPts val="0"/>
              </a:spcAft>
              <a:buClr>
                <a:schemeClr val="accent1"/>
              </a:buClr>
              <a:buSzPts val="1800"/>
              <a:buNone/>
              <a:defRPr/>
            </a:lvl9pPr>
          </a:lstStyle>
          <a:p>
            <a:endParaRPr/>
          </a:p>
        </p:txBody>
      </p:sp>
      <p:pic>
        <p:nvPicPr>
          <p:cNvPr id="55" name="Google Shape;55;p9" descr="Obrázek 21"/>
          <p:cNvPicPr preferRelativeResize="0"/>
          <p:nvPr/>
        </p:nvPicPr>
        <p:blipFill rotWithShape="1">
          <a:blip r:embed="rId2">
            <a:alphaModFix/>
          </a:blip>
          <a:srcRect/>
          <a:stretch/>
        </p:blipFill>
        <p:spPr>
          <a:xfrm>
            <a:off x="10893990" y="6062548"/>
            <a:ext cx="841914" cy="58092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and text without heading">
  <p:cSld name="Content and text without heading">
    <p:spTree>
      <p:nvGrpSpPr>
        <p:cNvPr id="1" name="Shape 56"/>
        <p:cNvGrpSpPr/>
        <p:nvPr/>
      </p:nvGrpSpPr>
      <p:grpSpPr>
        <a:xfrm>
          <a:off x="0" y="0"/>
          <a:ext cx="0" cy="0"/>
          <a:chOff x="0" y="0"/>
          <a:chExt cx="0" cy="0"/>
        </a:xfrm>
      </p:grpSpPr>
      <p:sp>
        <p:nvSpPr>
          <p:cNvPr id="57" name="Google Shape;57;p10"/>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chemeClr val="accent1"/>
              </a:buClr>
              <a:buSzPts val="1200"/>
              <a:buFont typeface="Arial"/>
              <a:buNone/>
              <a:defRPr sz="1200">
                <a:solidFill>
                  <a:schemeClr val="accent1"/>
                </a:solidFill>
              </a:defRPr>
            </a:lvl1pPr>
            <a:lvl2pPr marL="0" lvl="1" indent="0" algn="l">
              <a:lnSpc>
                <a:spcPct val="100000"/>
              </a:lnSpc>
              <a:spcBef>
                <a:spcPts val="0"/>
              </a:spcBef>
              <a:spcAft>
                <a:spcPts val="0"/>
              </a:spcAft>
              <a:buClr>
                <a:schemeClr val="accent1"/>
              </a:buClr>
              <a:buSzPts val="1200"/>
              <a:buFont typeface="Arial"/>
              <a:buNone/>
              <a:defRPr sz="1200">
                <a:solidFill>
                  <a:schemeClr val="accent1"/>
                </a:solidFill>
              </a:defRPr>
            </a:lvl2pPr>
            <a:lvl3pPr marL="0" lvl="2" indent="0" algn="l">
              <a:lnSpc>
                <a:spcPct val="100000"/>
              </a:lnSpc>
              <a:spcBef>
                <a:spcPts val="0"/>
              </a:spcBef>
              <a:spcAft>
                <a:spcPts val="0"/>
              </a:spcAft>
              <a:buClr>
                <a:schemeClr val="accent1"/>
              </a:buClr>
              <a:buSzPts val="1200"/>
              <a:buFont typeface="Arial"/>
              <a:buNone/>
              <a:defRPr sz="1200">
                <a:solidFill>
                  <a:schemeClr val="accent1"/>
                </a:solidFill>
              </a:defRPr>
            </a:lvl3pPr>
            <a:lvl4pPr marL="0" lvl="3" indent="0" algn="l">
              <a:lnSpc>
                <a:spcPct val="100000"/>
              </a:lnSpc>
              <a:spcBef>
                <a:spcPts val="0"/>
              </a:spcBef>
              <a:spcAft>
                <a:spcPts val="0"/>
              </a:spcAft>
              <a:buClr>
                <a:schemeClr val="accent1"/>
              </a:buClr>
              <a:buSzPts val="1200"/>
              <a:buFont typeface="Arial"/>
              <a:buNone/>
              <a:defRPr sz="1200">
                <a:solidFill>
                  <a:schemeClr val="accent1"/>
                </a:solidFill>
              </a:defRPr>
            </a:lvl4pPr>
            <a:lvl5pPr marL="0" lvl="4" indent="0" algn="l">
              <a:lnSpc>
                <a:spcPct val="100000"/>
              </a:lnSpc>
              <a:spcBef>
                <a:spcPts val="0"/>
              </a:spcBef>
              <a:spcAft>
                <a:spcPts val="0"/>
              </a:spcAft>
              <a:buClr>
                <a:schemeClr val="accent1"/>
              </a:buClr>
              <a:buSzPts val="1200"/>
              <a:buFont typeface="Arial"/>
              <a:buNone/>
              <a:defRPr sz="1200">
                <a:solidFill>
                  <a:schemeClr val="accent1"/>
                </a:solidFill>
              </a:defRPr>
            </a:lvl5pPr>
            <a:lvl6pPr marL="0" lvl="5" indent="0" algn="l">
              <a:lnSpc>
                <a:spcPct val="100000"/>
              </a:lnSpc>
              <a:spcBef>
                <a:spcPts val="0"/>
              </a:spcBef>
              <a:spcAft>
                <a:spcPts val="0"/>
              </a:spcAft>
              <a:buClr>
                <a:schemeClr val="accent1"/>
              </a:buClr>
              <a:buSzPts val="1200"/>
              <a:buFont typeface="Arial"/>
              <a:buNone/>
              <a:defRPr sz="1200">
                <a:solidFill>
                  <a:schemeClr val="accent1"/>
                </a:solidFill>
              </a:defRPr>
            </a:lvl6pPr>
            <a:lvl7pPr marL="0" lvl="6" indent="0" algn="l">
              <a:lnSpc>
                <a:spcPct val="100000"/>
              </a:lnSpc>
              <a:spcBef>
                <a:spcPts val="0"/>
              </a:spcBef>
              <a:spcAft>
                <a:spcPts val="0"/>
              </a:spcAft>
              <a:buClr>
                <a:schemeClr val="accent1"/>
              </a:buClr>
              <a:buSzPts val="1200"/>
              <a:buFont typeface="Arial"/>
              <a:buNone/>
              <a:defRPr sz="1200">
                <a:solidFill>
                  <a:schemeClr val="accent1"/>
                </a:solidFill>
              </a:defRPr>
            </a:lvl7pPr>
            <a:lvl8pPr marL="0" lvl="7" indent="0" algn="l">
              <a:lnSpc>
                <a:spcPct val="100000"/>
              </a:lnSpc>
              <a:spcBef>
                <a:spcPts val="0"/>
              </a:spcBef>
              <a:spcAft>
                <a:spcPts val="0"/>
              </a:spcAft>
              <a:buClr>
                <a:schemeClr val="accent1"/>
              </a:buClr>
              <a:buSzPts val="1200"/>
              <a:buFont typeface="Arial"/>
              <a:buNone/>
              <a:defRPr sz="1200">
                <a:solidFill>
                  <a:schemeClr val="accent1"/>
                </a:solidFill>
              </a:defRPr>
            </a:lvl8pPr>
            <a:lvl9pPr marL="0" lvl="8" indent="0" algn="l">
              <a:lnSpc>
                <a:spcPct val="100000"/>
              </a:lnSpc>
              <a:spcBef>
                <a:spcPts val="0"/>
              </a:spcBef>
              <a:spcAft>
                <a:spcPts val="0"/>
              </a:spcAft>
              <a:buClr>
                <a:schemeClr val="accent1"/>
              </a:buClr>
              <a:buSzPts val="1200"/>
              <a:buFont typeface="Arial"/>
              <a:buNone/>
              <a:defRPr sz="1200">
                <a:solidFill>
                  <a:schemeClr val="accent1"/>
                </a:solidFill>
              </a:defRPr>
            </a:lvl9pPr>
          </a:lstStyle>
          <a:p>
            <a:pPr marL="0" lvl="0" indent="0" algn="l" rtl="0">
              <a:spcBef>
                <a:spcPts val="0"/>
              </a:spcBef>
              <a:spcAft>
                <a:spcPts val="0"/>
              </a:spcAft>
              <a:buNone/>
            </a:pPr>
            <a:fld id="{00000000-1234-1234-1234-123412341234}" type="slidenum">
              <a:rPr lang="cs-CZ"/>
              <a:t>‹#›</a:t>
            </a:fld>
            <a:endParaRPr/>
          </a:p>
        </p:txBody>
      </p:sp>
      <p:sp>
        <p:nvSpPr>
          <p:cNvPr id="58" name="Google Shape;58;p10"/>
          <p:cNvSpPr txBox="1">
            <a:spLocks noGrp="1"/>
          </p:cNvSpPr>
          <p:nvPr>
            <p:ph type="body" idx="1"/>
          </p:nvPr>
        </p:nvSpPr>
        <p:spPr>
          <a:xfrm>
            <a:off x="6272212" y="692150"/>
            <a:ext cx="5200988" cy="5139850"/>
          </a:xfrm>
          <a:prstGeom prst="rect">
            <a:avLst/>
          </a:prstGeom>
          <a:noFill/>
          <a:ln>
            <a:noFill/>
          </a:ln>
        </p:spPr>
        <p:txBody>
          <a:bodyPr spcFirstLastPara="1" wrap="square" lIns="0" tIns="0" rIns="0" bIns="0" anchor="t" anchorCtr="0">
            <a:normAutofit/>
          </a:bodyPr>
          <a:lstStyle>
            <a:lvl1pPr marL="457200" lvl="0" indent="-355600" algn="l">
              <a:lnSpc>
                <a:spcPct val="150000"/>
              </a:lnSpc>
              <a:spcBef>
                <a:spcPts val="0"/>
              </a:spcBef>
              <a:spcAft>
                <a:spcPts val="0"/>
              </a:spcAft>
              <a:buSzPts val="2000"/>
              <a:buChar char="̶"/>
              <a:defRPr sz="2000"/>
            </a:lvl1pPr>
            <a:lvl2pPr marL="914400" lvl="1" indent="-355600" algn="l">
              <a:lnSpc>
                <a:spcPct val="150000"/>
              </a:lnSpc>
              <a:spcBef>
                <a:spcPts val="0"/>
              </a:spcBef>
              <a:spcAft>
                <a:spcPts val="0"/>
              </a:spcAft>
              <a:buSzPts val="2000"/>
              <a:buChar char="̶"/>
              <a:defRPr sz="2000"/>
            </a:lvl2pPr>
            <a:lvl3pPr marL="1371600" lvl="2" indent="-228600" algn="l">
              <a:lnSpc>
                <a:spcPct val="150000"/>
              </a:lnSpc>
              <a:spcBef>
                <a:spcPts val="0"/>
              </a:spcBef>
              <a:spcAft>
                <a:spcPts val="0"/>
              </a:spcAft>
              <a:buSzPts val="2000"/>
              <a:buNone/>
              <a:defRPr sz="2000"/>
            </a:lvl3pPr>
            <a:lvl4pPr marL="1828800" lvl="3" indent="-228600" algn="l">
              <a:lnSpc>
                <a:spcPct val="150000"/>
              </a:lnSpc>
              <a:spcBef>
                <a:spcPts val="0"/>
              </a:spcBef>
              <a:spcAft>
                <a:spcPts val="0"/>
              </a:spcAft>
              <a:buSzPts val="2000"/>
              <a:buNone/>
              <a:defRPr sz="2000"/>
            </a:lvl4pPr>
            <a:lvl5pPr marL="2286000" lvl="4" indent="-228600" algn="l">
              <a:lnSpc>
                <a:spcPct val="150000"/>
              </a:lnSpc>
              <a:spcBef>
                <a:spcPts val="0"/>
              </a:spcBef>
              <a:spcAft>
                <a:spcPts val="0"/>
              </a:spcAft>
              <a:buSzPts val="2000"/>
              <a:buNone/>
              <a:defRPr sz="2000"/>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sp>
        <p:nvSpPr>
          <p:cNvPr id="59" name="Google Shape;59;p10"/>
          <p:cNvSpPr txBox="1">
            <a:spLocks noGrp="1"/>
          </p:cNvSpPr>
          <p:nvPr>
            <p:ph type="body" idx="2"/>
          </p:nvPr>
        </p:nvSpPr>
        <p:spPr>
          <a:xfrm>
            <a:off x="720724" y="5599669"/>
            <a:ext cx="5218414" cy="216001"/>
          </a:xfrm>
          <a:prstGeom prst="rect">
            <a:avLst/>
          </a:prstGeom>
          <a:noFill/>
          <a:ln>
            <a:noFill/>
          </a:ln>
        </p:spPr>
        <p:txBody>
          <a:bodyPr spcFirstLastPara="1" wrap="square" lIns="0" tIns="0" rIns="0" bIns="0" anchor="ctr" anchorCtr="0">
            <a:normAutofit/>
          </a:bodyPr>
          <a:lstStyle>
            <a:lvl1pPr marL="457200" lvl="0" indent="-228600" algn="l">
              <a:lnSpc>
                <a:spcPct val="110000"/>
              </a:lnSpc>
              <a:spcBef>
                <a:spcPts val="0"/>
              </a:spcBef>
              <a:spcAft>
                <a:spcPts val="0"/>
              </a:spcAft>
              <a:buClr>
                <a:srgbClr val="000000"/>
              </a:buClr>
              <a:buSzPts val="1000"/>
              <a:buFont typeface="Arial"/>
              <a:buNone/>
              <a:defRPr sz="1000"/>
            </a:lvl1pPr>
            <a:lvl2pPr marL="914400" lvl="1" indent="-342900" algn="l">
              <a:lnSpc>
                <a:spcPct val="150000"/>
              </a:lnSpc>
              <a:spcBef>
                <a:spcPts val="0"/>
              </a:spcBef>
              <a:spcAft>
                <a:spcPts val="0"/>
              </a:spcAft>
              <a:buSzPts val="1800"/>
              <a:buChar char="̶"/>
              <a:defRPr/>
            </a:lvl2pPr>
            <a:lvl3pPr marL="1371600" lvl="2" indent="-228600" algn="l">
              <a:lnSpc>
                <a:spcPct val="150000"/>
              </a:lnSpc>
              <a:spcBef>
                <a:spcPts val="0"/>
              </a:spcBef>
              <a:spcAft>
                <a:spcPts val="0"/>
              </a:spcAft>
              <a:buSzPts val="1800"/>
              <a:buNone/>
              <a:defRPr/>
            </a:lvl3pPr>
            <a:lvl4pPr marL="1828800" lvl="3" indent="-228600" algn="l">
              <a:lnSpc>
                <a:spcPct val="150000"/>
              </a:lnSpc>
              <a:spcBef>
                <a:spcPts val="0"/>
              </a:spcBef>
              <a:spcAft>
                <a:spcPts val="0"/>
              </a:spcAft>
              <a:buSzPts val="1800"/>
              <a:buNone/>
              <a:defRPr/>
            </a:lvl4pPr>
            <a:lvl5pPr marL="2286000" lvl="4" indent="-228600" algn="l">
              <a:lnSpc>
                <a:spcPct val="150000"/>
              </a:lnSpc>
              <a:spcBef>
                <a:spcPts val="0"/>
              </a:spcBef>
              <a:spcAft>
                <a:spcPts val="0"/>
              </a:spcAft>
              <a:buSzPts val="1800"/>
              <a:buNone/>
              <a:defRPr/>
            </a:lvl5pPr>
            <a:lvl6pPr marL="2743200" lvl="5" indent="-342900" algn="l">
              <a:lnSpc>
                <a:spcPct val="150000"/>
              </a:lnSpc>
              <a:spcBef>
                <a:spcPts val="0"/>
              </a:spcBef>
              <a:spcAft>
                <a:spcPts val="0"/>
              </a:spcAft>
              <a:buSzPts val="1800"/>
              <a:buChar char="•"/>
              <a:defRPr/>
            </a:lvl6pPr>
            <a:lvl7pPr marL="3200400" lvl="6" indent="-228600" algn="l">
              <a:lnSpc>
                <a:spcPct val="150000"/>
              </a:lnSpc>
              <a:spcBef>
                <a:spcPts val="0"/>
              </a:spcBef>
              <a:spcAft>
                <a:spcPts val="0"/>
              </a:spcAft>
              <a:buSzPts val="1800"/>
              <a:buNone/>
              <a:defRPr/>
            </a:lvl7pPr>
            <a:lvl8pPr marL="3657600" lvl="7" indent="-228600" algn="l">
              <a:lnSpc>
                <a:spcPct val="150000"/>
              </a:lnSpc>
              <a:spcBef>
                <a:spcPts val="0"/>
              </a:spcBef>
              <a:spcAft>
                <a:spcPts val="0"/>
              </a:spcAft>
              <a:buSzPts val="1800"/>
              <a:buNone/>
              <a:defRPr/>
            </a:lvl8pPr>
            <a:lvl9pPr marL="4114800" lvl="8" indent="-228600" algn="l">
              <a:lnSpc>
                <a:spcPct val="150000"/>
              </a:lnSpc>
              <a:spcBef>
                <a:spcPts val="0"/>
              </a:spcBef>
              <a:spcAft>
                <a:spcPts val="0"/>
              </a:spcAft>
              <a:buSzPts val="1800"/>
              <a:buNone/>
              <a:defRPr/>
            </a:lvl9pPr>
          </a:lstStyle>
          <a:p>
            <a:endParaRPr/>
          </a:p>
        </p:txBody>
      </p:sp>
      <p:pic>
        <p:nvPicPr>
          <p:cNvPr id="60" name="Google Shape;60;p10" descr="Obrázek 7"/>
          <p:cNvPicPr preferRelativeResize="0"/>
          <p:nvPr/>
        </p:nvPicPr>
        <p:blipFill rotWithShape="1">
          <a:blip r:embed="rId2">
            <a:alphaModFix/>
          </a:blip>
          <a:srcRect/>
          <a:stretch/>
        </p:blipFill>
        <p:spPr>
          <a:xfrm>
            <a:off x="10893990" y="6062548"/>
            <a:ext cx="841914" cy="58092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414000" y="6267592"/>
            <a:ext cx="182216" cy="172816"/>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l" rtl="0">
              <a:lnSpc>
                <a:spcPct val="100000"/>
              </a:lnSpc>
              <a:spcBef>
                <a:spcPts val="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7" name="Google Shape;7;p1"/>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a:bodyPr>
          <a:lstStyle>
            <a:lvl1pPr marL="457200" marR="0" lvl="0" indent="-406400" algn="l" rtl="0">
              <a:lnSpc>
                <a:spcPct val="150000"/>
              </a:lnSpc>
              <a:spcBef>
                <a:spcPts val="0"/>
              </a:spcBef>
              <a:spcAft>
                <a:spcPts val="0"/>
              </a:spcAft>
              <a:buClr>
                <a:schemeClr val="accent1"/>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150000"/>
              </a:lnSpc>
              <a:spcBef>
                <a:spcPts val="0"/>
              </a:spcBef>
              <a:spcAft>
                <a:spcPts val="0"/>
              </a:spcAft>
              <a:buClr>
                <a:schemeClr val="accent1"/>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228600" algn="l" rtl="0">
              <a:lnSpc>
                <a:spcPct val="150000"/>
              </a:lnSpc>
              <a:spcBef>
                <a:spcPts val="0"/>
              </a:spcBef>
              <a:spcAft>
                <a:spcPts val="0"/>
              </a:spcAft>
              <a:buClr>
                <a:schemeClr val="accent1"/>
              </a:buClr>
              <a:buSzPts val="2800"/>
              <a:buFont typeface="Arial"/>
              <a:buNone/>
              <a:defRPr sz="2800" b="0" i="0" u="none" strike="noStrike" cap="none">
                <a:solidFill>
                  <a:srgbClr val="000000"/>
                </a:solidFill>
                <a:latin typeface="Arial"/>
                <a:ea typeface="Arial"/>
                <a:cs typeface="Arial"/>
                <a:sym typeface="Arial"/>
              </a:defRPr>
            </a:lvl3pPr>
            <a:lvl4pPr marL="1828800" marR="0" lvl="3" indent="-228600" algn="l" rtl="0">
              <a:lnSpc>
                <a:spcPct val="150000"/>
              </a:lnSpc>
              <a:spcBef>
                <a:spcPts val="0"/>
              </a:spcBef>
              <a:spcAft>
                <a:spcPts val="0"/>
              </a:spcAft>
              <a:buClr>
                <a:schemeClr val="accent1"/>
              </a:buClr>
              <a:buSzPts val="2800"/>
              <a:buFont typeface="Arial"/>
              <a:buNone/>
              <a:defRPr sz="2800" b="0" i="0" u="none" strike="noStrike" cap="none">
                <a:solidFill>
                  <a:srgbClr val="000000"/>
                </a:solidFill>
                <a:latin typeface="Arial"/>
                <a:ea typeface="Arial"/>
                <a:cs typeface="Arial"/>
                <a:sym typeface="Arial"/>
              </a:defRPr>
            </a:lvl4pPr>
            <a:lvl5pPr marL="2286000" marR="0" lvl="4" indent="-228600" algn="l" rtl="0">
              <a:lnSpc>
                <a:spcPct val="150000"/>
              </a:lnSpc>
              <a:spcBef>
                <a:spcPts val="0"/>
              </a:spcBef>
              <a:spcAft>
                <a:spcPts val="0"/>
              </a:spcAft>
              <a:buClr>
                <a:schemeClr val="accent1"/>
              </a:buClr>
              <a:buSzPts val="2800"/>
              <a:buFont typeface="Arial"/>
              <a:buNone/>
              <a:defRPr sz="2800" b="0" i="0" u="none" strike="noStrike" cap="none">
                <a:solidFill>
                  <a:srgbClr val="000000"/>
                </a:solidFill>
                <a:latin typeface="Arial"/>
                <a:ea typeface="Arial"/>
                <a:cs typeface="Arial"/>
                <a:sym typeface="Arial"/>
              </a:defRPr>
            </a:lvl5pPr>
            <a:lvl6pPr marL="2743200" marR="0" lvl="5" indent="-406400" algn="l" rtl="0">
              <a:lnSpc>
                <a:spcPct val="150000"/>
              </a:lnSpc>
              <a:spcBef>
                <a:spcPts val="0"/>
              </a:spcBef>
              <a:spcAft>
                <a:spcPts val="0"/>
              </a:spcAft>
              <a:buClr>
                <a:schemeClr val="accent1"/>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228600" algn="l" rtl="0">
              <a:lnSpc>
                <a:spcPct val="150000"/>
              </a:lnSpc>
              <a:spcBef>
                <a:spcPts val="0"/>
              </a:spcBef>
              <a:spcAft>
                <a:spcPts val="0"/>
              </a:spcAft>
              <a:buClr>
                <a:schemeClr val="accent1"/>
              </a:buClr>
              <a:buSzPts val="2800"/>
              <a:buFont typeface="Arial"/>
              <a:buNone/>
              <a:defRPr sz="2800" b="0" i="0" u="none" strike="noStrike" cap="none">
                <a:solidFill>
                  <a:srgbClr val="000000"/>
                </a:solidFill>
                <a:latin typeface="Arial"/>
                <a:ea typeface="Arial"/>
                <a:cs typeface="Arial"/>
                <a:sym typeface="Arial"/>
              </a:defRPr>
            </a:lvl7pPr>
            <a:lvl8pPr marL="3657600" marR="0" lvl="7" indent="-228600" algn="l" rtl="0">
              <a:lnSpc>
                <a:spcPct val="150000"/>
              </a:lnSpc>
              <a:spcBef>
                <a:spcPts val="0"/>
              </a:spcBef>
              <a:spcAft>
                <a:spcPts val="0"/>
              </a:spcAft>
              <a:buClr>
                <a:schemeClr val="accent1"/>
              </a:buClr>
              <a:buSzPts val="2800"/>
              <a:buFont typeface="Arial"/>
              <a:buNone/>
              <a:defRPr sz="2800" b="0" i="0" u="none" strike="noStrike" cap="none">
                <a:solidFill>
                  <a:srgbClr val="000000"/>
                </a:solidFill>
                <a:latin typeface="Arial"/>
                <a:ea typeface="Arial"/>
                <a:cs typeface="Arial"/>
                <a:sym typeface="Arial"/>
              </a:defRPr>
            </a:lvl8pPr>
            <a:lvl9pPr marL="4114800" marR="0" lvl="8" indent="-228600" algn="l" rtl="0">
              <a:lnSpc>
                <a:spcPct val="150000"/>
              </a:lnSpc>
              <a:spcBef>
                <a:spcPts val="0"/>
              </a:spcBef>
              <a:spcAft>
                <a:spcPts val="0"/>
              </a:spcAft>
              <a:buClr>
                <a:schemeClr val="accent1"/>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9" name="Google Shape;9;p1" descr="Obrázek 8"/>
          <p:cNvPicPr preferRelativeResize="0"/>
          <p:nvPr/>
        </p:nvPicPr>
        <p:blipFill rotWithShape="1">
          <a:blip r:embed="rId15">
            <a:alphaModFix/>
          </a:blip>
          <a:srcRect/>
          <a:stretch/>
        </p:blipFill>
        <p:spPr>
          <a:xfrm>
            <a:off x="10893990" y="6062548"/>
            <a:ext cx="841914" cy="5809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Politics_of_Iran"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en.wikipedia.org/wiki/Islamic_republic" TargetMode="External"/><Relationship Id="rId4" Type="http://schemas.openxmlformats.org/officeDocument/2006/relationships/hyperlink" Target="https://en.wikipedia.org/wiki/Theocracy#Ira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bbc.com/news/world-middle-east-50979463" TargetMode="External"/><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hyperlink" Target="https://www.youtube.com/watch?v=Ex1yDciznr8&amp;ab_channel=WIO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time_continue=5&amp;v=N1yjp4BbGuc&amp;feature=emb_logo"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1.jp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shorts/d8qZIQtiz_4"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www.youtube.com/watch?v=HCUfgHHkLcA&amp;ab_channel=RanaMansou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sldNum" idx="12"/>
          </p:nvPr>
        </p:nvSpPr>
        <p:spPr>
          <a:xfrm>
            <a:off x="414000" y="6267592"/>
            <a:ext cx="127001" cy="172816"/>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0"/>
              </a:spcAft>
              <a:buClr>
                <a:schemeClr val="accent1"/>
              </a:buClr>
              <a:buSzPts val="1200"/>
              <a:buFont typeface="Arial"/>
              <a:buNone/>
            </a:pPr>
            <a:fld id="{00000000-1234-1234-1234-123412341234}" type="slidenum">
              <a:rPr lang="cs-CZ"/>
              <a:t>1</a:t>
            </a:fld>
            <a:endParaRPr/>
          </a:p>
        </p:txBody>
      </p:sp>
      <p:sp>
        <p:nvSpPr>
          <p:cNvPr id="85" name="Google Shape;85;p15"/>
          <p:cNvSpPr txBox="1">
            <a:spLocks noGrp="1"/>
          </p:cNvSpPr>
          <p:nvPr>
            <p:ph type="ctrTitle" idx="4294967295"/>
          </p:nvPr>
        </p:nvSpPr>
        <p:spPr>
          <a:xfrm>
            <a:off x="413999" y="2597164"/>
            <a:ext cx="11361602" cy="1171581"/>
          </a:xfrm>
          <a:prstGeom prst="rect">
            <a:avLst/>
          </a:prstGeom>
          <a:noFill/>
          <a:ln>
            <a:noFill/>
          </a:ln>
        </p:spPr>
        <p:txBody>
          <a:bodyPr spcFirstLastPara="1" wrap="square" lIns="0" tIns="0" rIns="0" bIns="0" anchor="t" anchorCtr="0">
            <a:normAutofit fontScale="90000"/>
          </a:bodyPr>
          <a:lstStyle/>
          <a:p>
            <a:pPr marL="0" marR="0" lvl="0" indent="0" algn="ctr" rtl="0">
              <a:lnSpc>
                <a:spcPct val="91666"/>
              </a:lnSpc>
              <a:spcBef>
                <a:spcPts val="0"/>
              </a:spcBef>
              <a:spcAft>
                <a:spcPts val="0"/>
              </a:spcAft>
              <a:buClr>
                <a:schemeClr val="accent1"/>
              </a:buClr>
              <a:buSzPct val="100000"/>
              <a:buFont typeface="Arial"/>
              <a:buNone/>
            </a:pPr>
            <a:r>
              <a:rPr lang="cs-CZ" sz="4800" b="1" i="0" u="none" strike="noStrike" cap="none">
                <a:solidFill>
                  <a:schemeClr val="accent1"/>
                </a:solidFill>
                <a:latin typeface="Arial"/>
                <a:ea typeface="Arial"/>
                <a:cs typeface="Arial"/>
                <a:sym typeface="Arial"/>
              </a:rPr>
              <a:t>Islamic Republic of Iran</a:t>
            </a:r>
            <a:br>
              <a:rPr lang="cs-CZ" sz="4800" b="1" i="0" u="none" strike="noStrike" cap="none">
                <a:solidFill>
                  <a:schemeClr val="accent1"/>
                </a:solidFill>
                <a:latin typeface="Arial"/>
                <a:ea typeface="Arial"/>
                <a:cs typeface="Arial"/>
                <a:sym typeface="Arial"/>
              </a:rPr>
            </a:br>
            <a:r>
              <a:rPr lang="cs-CZ" sz="4800" b="1" i="0" u="none" strike="noStrike" cap="none">
                <a:solidFill>
                  <a:schemeClr val="accent1"/>
                </a:solidFill>
                <a:latin typeface="Arial"/>
                <a:ea typeface="Arial"/>
                <a:cs typeface="Arial"/>
                <a:sym typeface="Arial"/>
              </a:rPr>
              <a:t> </a:t>
            </a:r>
            <a:r>
              <a:rPr lang="cs-CZ" sz="3600" b="1" i="0" u="none" strike="noStrike" cap="none">
                <a:solidFill>
                  <a:schemeClr val="accent1"/>
                </a:solidFill>
                <a:latin typeface="Arial"/>
                <a:ea typeface="Arial"/>
                <a:cs typeface="Arial"/>
                <a:sym typeface="Arial"/>
              </a:rPr>
              <a:t>sanctions, environmental degradation, liberal movement</a:t>
            </a:r>
            <a:endParaRPr sz="3600" b="1" i="0" u="none" strike="noStrike" cap="none">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139882C2-ED38-E85E-29FA-56B14E9193F4}"/>
              </a:ext>
            </a:extLst>
          </p:cNvPr>
          <p:cNvSpPr txBox="1"/>
          <p:nvPr/>
        </p:nvSpPr>
        <p:spPr>
          <a:xfrm>
            <a:off x="621437" y="5699464"/>
            <a:ext cx="5663953" cy="307777"/>
          </a:xfrm>
          <a:prstGeom prst="rect">
            <a:avLst/>
          </a:prstGeom>
          <a:noFill/>
        </p:spPr>
        <p:txBody>
          <a:bodyPr wrap="square" rtlCol="0">
            <a:spAutoFit/>
          </a:bodyPr>
          <a:lstStyle/>
          <a:p>
            <a:r>
              <a:rPr lang="en-GB" dirty="0"/>
              <a:t>Mgr. Lenka Mart</a:t>
            </a:r>
            <a:r>
              <a:rPr lang="cs-CZ" dirty="0"/>
              <a:t>ínková</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4" descr="A diagram of a religious structure&#10;&#10;Description automatically generated with medium confidence"/>
          <p:cNvPicPr preferRelativeResize="0"/>
          <p:nvPr/>
        </p:nvPicPr>
        <p:blipFill rotWithShape="1">
          <a:blip r:embed="rId3">
            <a:alphaModFix/>
          </a:blip>
          <a:srcRect/>
          <a:stretch/>
        </p:blipFill>
        <p:spPr>
          <a:xfrm>
            <a:off x="7315575" y="3291840"/>
            <a:ext cx="4568915" cy="2544365"/>
          </a:xfrm>
          <a:prstGeom prst="rect">
            <a:avLst/>
          </a:prstGeom>
          <a:noFill/>
          <a:ln>
            <a:noFill/>
          </a:ln>
        </p:spPr>
      </p:pic>
      <p:pic>
        <p:nvPicPr>
          <p:cNvPr id="148" name="Google Shape;148;p24" descr="A blue circle with a red circle and a red circle with text&#10;&#10;Description automatically generated"/>
          <p:cNvPicPr preferRelativeResize="0"/>
          <p:nvPr/>
        </p:nvPicPr>
        <p:blipFill rotWithShape="1">
          <a:blip r:embed="rId4">
            <a:alphaModFix/>
          </a:blip>
          <a:srcRect/>
          <a:stretch/>
        </p:blipFill>
        <p:spPr>
          <a:xfrm>
            <a:off x="7159413" y="167640"/>
            <a:ext cx="4725077" cy="2657856"/>
          </a:xfrm>
          <a:prstGeom prst="rect">
            <a:avLst/>
          </a:prstGeom>
          <a:noFill/>
          <a:ln>
            <a:noFill/>
          </a:ln>
        </p:spPr>
      </p:pic>
      <p:pic>
        <p:nvPicPr>
          <p:cNvPr id="149" name="Google Shape;149;p24" descr="A map of countries/regions with red and pink areas&#10;&#10;Description automatically generated"/>
          <p:cNvPicPr preferRelativeResize="0"/>
          <p:nvPr/>
        </p:nvPicPr>
        <p:blipFill rotWithShape="1">
          <a:blip r:embed="rId5">
            <a:alphaModFix/>
          </a:blip>
          <a:srcRect/>
          <a:stretch/>
        </p:blipFill>
        <p:spPr>
          <a:xfrm>
            <a:off x="0" y="533400"/>
            <a:ext cx="7159413" cy="61569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descr="A diagram of different types of words"/>
          <p:cNvPicPr preferRelativeResize="0"/>
          <p:nvPr/>
        </p:nvPicPr>
        <p:blipFill rotWithShape="1">
          <a:blip r:embed="rId3">
            <a:alphaModFix/>
          </a:blip>
          <a:srcRect/>
          <a:stretch/>
        </p:blipFill>
        <p:spPr>
          <a:xfrm>
            <a:off x="0" y="1356"/>
            <a:ext cx="12191999" cy="67866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719662" y="124396"/>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Political structure</a:t>
            </a:r>
            <a:endParaRPr/>
          </a:p>
        </p:txBody>
      </p:sp>
      <p:graphicFrame>
        <p:nvGraphicFramePr>
          <p:cNvPr id="160" name="Google Shape;160;p26"/>
          <p:cNvGraphicFramePr/>
          <p:nvPr/>
        </p:nvGraphicFramePr>
        <p:xfrm>
          <a:off x="400481" y="575975"/>
          <a:ext cx="10043150" cy="6257770"/>
        </p:xfrm>
        <a:graphic>
          <a:graphicData uri="http://schemas.openxmlformats.org/drawingml/2006/table">
            <a:tbl>
              <a:tblPr firstRow="1">
                <a:noFill/>
                <a:tableStyleId>{CF5F0081-0C73-45F7-9217-F3538BD314B7}</a:tableStyleId>
              </a:tblPr>
              <a:tblGrid>
                <a:gridCol w="2484625">
                  <a:extLst>
                    <a:ext uri="{9D8B030D-6E8A-4147-A177-3AD203B41FA5}">
                      <a16:colId xmlns:a16="http://schemas.microsoft.com/office/drawing/2014/main" val="20000"/>
                    </a:ext>
                  </a:extLst>
                </a:gridCol>
                <a:gridCol w="2484625">
                  <a:extLst>
                    <a:ext uri="{9D8B030D-6E8A-4147-A177-3AD203B41FA5}">
                      <a16:colId xmlns:a16="http://schemas.microsoft.com/office/drawing/2014/main" val="20001"/>
                    </a:ext>
                  </a:extLst>
                </a:gridCol>
                <a:gridCol w="2536950">
                  <a:extLst>
                    <a:ext uri="{9D8B030D-6E8A-4147-A177-3AD203B41FA5}">
                      <a16:colId xmlns:a16="http://schemas.microsoft.com/office/drawing/2014/main" val="20002"/>
                    </a:ext>
                  </a:extLst>
                </a:gridCol>
                <a:gridCol w="2536950">
                  <a:extLst>
                    <a:ext uri="{9D8B030D-6E8A-4147-A177-3AD203B41FA5}">
                      <a16:colId xmlns:a16="http://schemas.microsoft.com/office/drawing/2014/main" val="20003"/>
                    </a:ext>
                  </a:extLst>
                </a:gridCol>
              </a:tblGrid>
              <a:tr h="326250">
                <a:tc gridSpan="2">
                  <a:txBody>
                    <a:bodyPr/>
                    <a:lstStyle/>
                    <a:p>
                      <a:pPr marL="0" marR="0" lvl="0" indent="0" algn="l" rtl="0">
                        <a:lnSpc>
                          <a:spcPct val="100000"/>
                        </a:lnSpc>
                        <a:spcBef>
                          <a:spcPts val="0"/>
                        </a:spcBef>
                        <a:spcAft>
                          <a:spcPts val="0"/>
                        </a:spcAft>
                        <a:buClr>
                          <a:schemeClr val="dk1"/>
                        </a:buClr>
                        <a:buSzPts val="1600"/>
                        <a:buFont typeface="Helvetica Neue"/>
                        <a:buNone/>
                      </a:pPr>
                      <a:r>
                        <a:rPr lang="cs-CZ" sz="1600" u="sng" strike="noStrike" cap="none">
                          <a:solidFill>
                            <a:schemeClr val="hlink"/>
                          </a:solidFill>
                          <a:hlinkClick r:id="rId3"/>
                        </a:rPr>
                        <a:t>Government</a:t>
                      </a:r>
                      <a:endParaRPr sz="1600" u="none" strike="noStrike" cap="none">
                        <a:solidFill>
                          <a:schemeClr val="dk1"/>
                        </a:solidFill>
                      </a:endParaRPr>
                    </a:p>
                  </a:txBody>
                  <a:tcPr marL="91450" marR="91450" marT="45725" marB="45725"/>
                </a:tc>
                <a:tc hMerge="1">
                  <a:txBody>
                    <a:bodyPr/>
                    <a:lstStyle/>
                    <a:p>
                      <a:endParaRPr lang="en-US"/>
                    </a:p>
                  </a:txBody>
                  <a:tcPr/>
                </a:tc>
                <a:tc gridSpan="2">
                  <a:txBody>
                    <a:bodyPr/>
                    <a:lstStyle/>
                    <a:p>
                      <a:pPr marL="0" marR="0" lvl="0" indent="0" algn="l" rtl="0">
                        <a:lnSpc>
                          <a:spcPct val="100000"/>
                        </a:lnSpc>
                        <a:spcBef>
                          <a:spcPts val="0"/>
                        </a:spcBef>
                        <a:spcAft>
                          <a:spcPts val="0"/>
                        </a:spcAft>
                        <a:buClr>
                          <a:schemeClr val="dk1"/>
                        </a:buClr>
                        <a:buSzPts val="1600"/>
                        <a:buFont typeface="Helvetica Neue"/>
                        <a:buNone/>
                      </a:pPr>
                      <a:r>
                        <a:rPr lang="cs-CZ" sz="1600" u="none" strike="noStrike" cap="none">
                          <a:solidFill>
                            <a:schemeClr val="dk1"/>
                          </a:solidFill>
                        </a:rPr>
                        <a:t>Unitary </a:t>
                      </a:r>
                      <a:r>
                        <a:rPr lang="cs-CZ" sz="1600" u="sng" strike="noStrike" cap="none">
                          <a:solidFill>
                            <a:schemeClr val="hlink"/>
                          </a:solidFill>
                          <a:hlinkClick r:id="rId4"/>
                        </a:rPr>
                        <a:t>theocratic</a:t>
                      </a:r>
                      <a:r>
                        <a:rPr lang="cs-CZ" sz="1600" u="none" strike="noStrike" cap="none">
                          <a:solidFill>
                            <a:schemeClr val="dk1"/>
                          </a:solidFill>
                        </a:rPr>
                        <a:t> presidential </a:t>
                      </a:r>
                      <a:r>
                        <a:rPr lang="cs-CZ" sz="1600" u="sng" strike="noStrike" cap="none">
                          <a:solidFill>
                            <a:schemeClr val="hlink"/>
                          </a:solidFill>
                          <a:hlinkClick r:id="rId5"/>
                        </a:rPr>
                        <a:t>Islamic republic</a:t>
                      </a:r>
                      <a:endParaRPr sz="1600" u="none" strike="noStrike" cap="none">
                        <a:solidFill>
                          <a:schemeClr val="dk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326250">
                <a:tc gridSpan="4">
                  <a:txBody>
                    <a:bodyPr/>
                    <a:lstStyle/>
                    <a:p>
                      <a:pPr marL="0" marR="0" lvl="0" indent="0" algn="ctr" rtl="0">
                        <a:lnSpc>
                          <a:spcPct val="100000"/>
                        </a:lnSpc>
                        <a:spcBef>
                          <a:spcPts val="0"/>
                        </a:spcBef>
                        <a:spcAft>
                          <a:spcPts val="0"/>
                        </a:spcAft>
                        <a:buClr>
                          <a:schemeClr val="dk1"/>
                        </a:buClr>
                        <a:buSzPts val="1600"/>
                        <a:buFont typeface="Helvetica Neue"/>
                        <a:buNone/>
                      </a:pPr>
                      <a:r>
                        <a:rPr lang="cs-CZ" sz="1600" u="none" strike="noStrike" cap="none">
                          <a:solidFill>
                            <a:schemeClr val="dk1"/>
                          </a:solidFill>
                        </a:rPr>
                        <a:t>                          </a:t>
                      </a:r>
                      <a:endParaRPr sz="1600" u="none" strike="noStrike" cap="none">
                        <a:solidFill>
                          <a:schemeClr val="dk1"/>
                        </a:solidFill>
                      </a:endParaRPr>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00825">
                <a:tc>
                  <a:txBody>
                    <a:bodyPr/>
                    <a:lstStyle/>
                    <a:p>
                      <a:pPr marL="0" marR="0" lvl="0" indent="0" algn="l" rtl="0">
                        <a:lnSpc>
                          <a:spcPct val="100000"/>
                        </a:lnSpc>
                        <a:spcBef>
                          <a:spcPts val="0"/>
                        </a:spcBef>
                        <a:spcAft>
                          <a:spcPts val="0"/>
                        </a:spcAft>
                        <a:buClr>
                          <a:schemeClr val="dk1"/>
                        </a:buClr>
                        <a:buSzPts val="1600"/>
                        <a:buFont typeface="Helvetica Neue"/>
                        <a:buNone/>
                      </a:pPr>
                      <a:r>
                        <a:rPr lang="cs-CZ" sz="1600" b="0" u="none" strike="noStrike" cap="none">
                          <a:solidFill>
                            <a:schemeClr val="dk1"/>
                          </a:solidFill>
                        </a:rPr>
                        <a:t>• Supreme Leader</a:t>
                      </a:r>
                      <a:endParaRPr sz="1600" b="0"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Helvetica Neue"/>
                        <a:buNone/>
                      </a:pPr>
                      <a:r>
                        <a:rPr lang="cs-CZ" sz="1600" u="none" strike="noStrike" cap="none">
                          <a:solidFill>
                            <a:schemeClr val="dk1"/>
                          </a:solidFill>
                        </a:rPr>
                        <a:t>Ali Khamenei</a:t>
                      </a:r>
                      <a:endParaRPr/>
                    </a:p>
                    <a:p>
                      <a:pPr marL="0" marR="0" lvl="0" indent="0" algn="l" rtl="0">
                        <a:lnSpc>
                          <a:spcPct val="100000"/>
                        </a:lnSpc>
                        <a:spcBef>
                          <a:spcPts val="0"/>
                        </a:spcBef>
                        <a:spcAft>
                          <a:spcPts val="0"/>
                        </a:spcAft>
                        <a:buClr>
                          <a:schemeClr val="dk1"/>
                        </a:buClr>
                        <a:buSzPts val="1600"/>
                        <a:buFont typeface="Helvetica Neue"/>
                        <a:buNone/>
                      </a:pPr>
                      <a:r>
                        <a:rPr lang="cs-CZ" sz="1600" u="none" strike="noStrike" cap="none">
                          <a:solidFill>
                            <a:schemeClr val="dk1"/>
                          </a:solidFill>
                        </a:rPr>
                        <a:t> (IRGC, QUDS)</a:t>
                      </a:r>
                      <a:endParaRPr/>
                    </a:p>
                    <a:p>
                      <a:pPr marL="0" marR="0" lvl="0" indent="0" algn="l" rtl="0">
                        <a:lnSpc>
                          <a:spcPct val="100000"/>
                        </a:lnSpc>
                        <a:spcBef>
                          <a:spcPts val="0"/>
                        </a:spcBef>
                        <a:spcAft>
                          <a:spcPts val="0"/>
                        </a:spcAft>
                        <a:buClr>
                          <a:schemeClr val="dk1"/>
                        </a:buClr>
                        <a:buSzPts val="1600"/>
                        <a:buFont typeface="Helvetica Neue"/>
                        <a:buNone/>
                      </a:pPr>
                      <a:endParaRPr sz="1600" b="0"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rial"/>
                        <a:buNone/>
                      </a:pPr>
                      <a:r>
                        <a:rPr lang="cs-CZ" sz="1600" b="0" i="0" u="none" strike="noStrike" cap="none">
                          <a:solidFill>
                            <a:schemeClr val="dk1"/>
                          </a:solidFill>
                          <a:highlight>
                            <a:srgbClr val="00FF00"/>
                          </a:highlight>
                          <a:latin typeface="Arial"/>
                          <a:ea typeface="Arial"/>
                          <a:cs typeface="Arial"/>
                          <a:sym typeface="Arial"/>
                        </a:rPr>
                        <a:t>Assembly of Experts (elects Supreme Leader)</a:t>
                      </a:r>
                      <a:endParaRPr sz="1600" b="0" i="0" u="none" strike="noStrike" cap="none">
                        <a:solidFill>
                          <a:schemeClr val="dk1"/>
                        </a:solidFill>
                        <a:highlight>
                          <a:srgbClr val="00FF00"/>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Helvetica Neue"/>
                        <a:buNone/>
                      </a:pPr>
                      <a:endParaRPr sz="1600" u="none" strike="noStrike" cap="none">
                        <a:solidFill>
                          <a:schemeClr val="dk1"/>
                        </a:solidFill>
                        <a:highlight>
                          <a:srgbClr val="00FF00"/>
                        </a:highlight>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Helvetica Neue"/>
                        <a:buNone/>
                      </a:pPr>
                      <a:endParaRPr sz="16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1512650">
                <a:tc>
                  <a:txBody>
                    <a:bodyPr/>
                    <a:lstStyle/>
                    <a:p>
                      <a:pPr marL="0" marR="0" lvl="0" indent="0" algn="l" rtl="0">
                        <a:lnSpc>
                          <a:spcPct val="100000"/>
                        </a:lnSpc>
                        <a:spcBef>
                          <a:spcPts val="0"/>
                        </a:spcBef>
                        <a:spcAft>
                          <a:spcPts val="0"/>
                        </a:spcAft>
                        <a:buClr>
                          <a:schemeClr val="dk1"/>
                        </a:buClr>
                        <a:buSzPts val="1600"/>
                        <a:buFont typeface="Helvetica Neue"/>
                        <a:buNone/>
                      </a:pPr>
                      <a:endParaRPr sz="1600" b="0"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Helvetica Neue"/>
                        <a:buNone/>
                      </a:pPr>
                      <a:endParaRPr sz="1600" b="0"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Helvetica Neue"/>
                        <a:buNone/>
                      </a:pPr>
                      <a:r>
                        <a:rPr lang="cs-CZ" sz="1600" u="none" strike="noStrike" cap="none">
                          <a:solidFill>
                            <a:schemeClr val="dk1"/>
                          </a:solidFill>
                          <a:highlight>
                            <a:srgbClr val="00FF00"/>
                          </a:highlight>
                        </a:rPr>
                        <a:t>Guardian Council (formed from IRGC, Religious and Military, Political experts) – under Supreme Leader oversight</a:t>
                      </a:r>
                      <a:endParaRPr/>
                    </a:p>
                    <a:p>
                      <a:pPr marL="0" marR="0" lvl="0" indent="0" algn="l" rtl="0">
                        <a:lnSpc>
                          <a:spcPct val="100000"/>
                        </a:lnSpc>
                        <a:spcBef>
                          <a:spcPts val="0"/>
                        </a:spcBef>
                        <a:spcAft>
                          <a:spcPts val="0"/>
                        </a:spcAft>
                        <a:buClr>
                          <a:schemeClr val="dk1"/>
                        </a:buClr>
                        <a:buSzPts val="1600"/>
                        <a:buFont typeface="Helvetica Neue"/>
                        <a:buNone/>
                      </a:pPr>
                      <a:endParaRPr sz="1600" u="none" strike="noStrike" cap="none">
                        <a:solidFill>
                          <a:schemeClr val="dk1"/>
                        </a:solidFill>
                        <a:highlight>
                          <a:srgbClr val="00FF00"/>
                        </a:highlight>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Helvetica Neue"/>
                        <a:buNone/>
                      </a:pPr>
                      <a:endParaRPr sz="1600" u="none" strike="noStrike" cap="none">
                        <a:solidFill>
                          <a:schemeClr val="dk1"/>
                        </a:solidFill>
                      </a:endParaRPr>
                    </a:p>
                  </a:txBody>
                  <a:tcPr marL="91450" marR="91450" marT="45725" marB="45725"/>
                </a:tc>
                <a:extLst>
                  <a:ext uri="{0D108BD9-81ED-4DB2-BD59-A6C34878D82A}">
                    <a16:rowId xmlns:a16="http://schemas.microsoft.com/office/drawing/2014/main" val="10003"/>
                  </a:ext>
                </a:extLst>
              </a:tr>
              <a:tr h="326250">
                <a:tc gridSpan="2">
                  <a:txBody>
                    <a:bodyPr/>
                    <a:lstStyle/>
                    <a:p>
                      <a:pPr marL="0" marR="0" lvl="0" indent="0" algn="l" rtl="0">
                        <a:lnSpc>
                          <a:spcPct val="100000"/>
                        </a:lnSpc>
                        <a:spcBef>
                          <a:spcPts val="0"/>
                        </a:spcBef>
                        <a:spcAft>
                          <a:spcPts val="0"/>
                        </a:spcAft>
                        <a:buClr>
                          <a:schemeClr val="dk1"/>
                        </a:buClr>
                        <a:buSzPts val="1600"/>
                        <a:buFont typeface="Helvetica Neue"/>
                        <a:buNone/>
                      </a:pPr>
                      <a:r>
                        <a:rPr lang="cs-CZ" sz="1600" b="0" u="none" strike="noStrike" cap="none">
                          <a:solidFill>
                            <a:schemeClr val="dk1"/>
                          </a:solidFill>
                        </a:rPr>
                        <a:t>• President</a:t>
                      </a:r>
                      <a:endParaRPr sz="1600" b="0" u="none" strike="noStrike" cap="none">
                        <a:solidFill>
                          <a:schemeClr val="dk1"/>
                        </a:solidFill>
                      </a:endParaRPr>
                    </a:p>
                  </a:txBody>
                  <a:tcPr marL="91450" marR="91450" marT="45725" marB="45725"/>
                </a:tc>
                <a:tc hMerge="1">
                  <a:txBody>
                    <a:bodyPr/>
                    <a:lstStyle/>
                    <a:p>
                      <a:endParaRPr lang="en-US"/>
                    </a:p>
                  </a:txBody>
                  <a:tcPr/>
                </a:tc>
                <a:tc gridSpan="2">
                  <a:txBody>
                    <a:bodyPr/>
                    <a:lstStyle/>
                    <a:p>
                      <a:pPr marL="0" marR="0" lvl="0" indent="0" algn="l" rtl="0">
                        <a:lnSpc>
                          <a:spcPct val="100000"/>
                        </a:lnSpc>
                        <a:spcBef>
                          <a:spcPts val="0"/>
                        </a:spcBef>
                        <a:spcAft>
                          <a:spcPts val="0"/>
                        </a:spcAft>
                        <a:buClr>
                          <a:schemeClr val="dk1"/>
                        </a:buClr>
                        <a:buSzPts val="1600"/>
                        <a:buFont typeface="Helvetica Neue"/>
                        <a:buNone/>
                      </a:pPr>
                      <a:r>
                        <a:rPr lang="cs-CZ" sz="1600" u="none" strike="noStrike" cap="none">
                          <a:solidFill>
                            <a:schemeClr val="dk1"/>
                          </a:solidFill>
                        </a:rPr>
                        <a:t>Ebrahim Raisi</a:t>
                      </a:r>
                      <a:endParaRPr sz="1600" u="none" strike="noStrike" cap="none">
                        <a:solidFill>
                          <a:schemeClr val="dk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4"/>
                  </a:ext>
                </a:extLst>
              </a:tr>
              <a:tr h="326250">
                <a:tc gridSpan="2">
                  <a:txBody>
                    <a:bodyPr/>
                    <a:lstStyle/>
                    <a:p>
                      <a:pPr marL="0" marR="0" lvl="0" indent="0" algn="l" rtl="0">
                        <a:lnSpc>
                          <a:spcPct val="100000"/>
                        </a:lnSpc>
                        <a:spcBef>
                          <a:spcPts val="0"/>
                        </a:spcBef>
                        <a:spcAft>
                          <a:spcPts val="0"/>
                        </a:spcAft>
                        <a:buClr>
                          <a:schemeClr val="dk1"/>
                        </a:buClr>
                        <a:buSzPts val="1600"/>
                        <a:buFont typeface="Helvetica Neue"/>
                        <a:buNone/>
                      </a:pPr>
                      <a:r>
                        <a:rPr lang="cs-CZ" sz="1600" b="0" u="none" strike="noStrike" cap="none">
                          <a:solidFill>
                            <a:schemeClr val="dk1"/>
                          </a:solidFill>
                        </a:rPr>
                        <a:t>• Vice President</a:t>
                      </a:r>
                      <a:endParaRPr sz="1600" b="0" u="none" strike="noStrike" cap="none">
                        <a:solidFill>
                          <a:schemeClr val="dk1"/>
                        </a:solidFill>
                      </a:endParaRPr>
                    </a:p>
                  </a:txBody>
                  <a:tcPr marL="91450" marR="91450" marT="45725" marB="45725"/>
                </a:tc>
                <a:tc hMerge="1">
                  <a:txBody>
                    <a:bodyPr/>
                    <a:lstStyle/>
                    <a:p>
                      <a:endParaRPr lang="en-US"/>
                    </a:p>
                  </a:txBody>
                  <a:tcPr/>
                </a:tc>
                <a:tc gridSpan="2">
                  <a:txBody>
                    <a:bodyPr/>
                    <a:lstStyle/>
                    <a:p>
                      <a:pPr marL="0" marR="0" lvl="0" indent="0" algn="l" rtl="0">
                        <a:lnSpc>
                          <a:spcPct val="100000"/>
                        </a:lnSpc>
                        <a:spcBef>
                          <a:spcPts val="0"/>
                        </a:spcBef>
                        <a:spcAft>
                          <a:spcPts val="0"/>
                        </a:spcAft>
                        <a:buClr>
                          <a:schemeClr val="dk1"/>
                        </a:buClr>
                        <a:buSzPts val="1600"/>
                        <a:buFont typeface="Helvetica Neue"/>
                        <a:buNone/>
                      </a:pPr>
                      <a:r>
                        <a:rPr lang="cs-CZ" sz="1600" u="none" strike="noStrike" cap="none">
                          <a:solidFill>
                            <a:schemeClr val="dk1"/>
                          </a:solidFill>
                        </a:rPr>
                        <a:t>Mohammad Mokhber</a:t>
                      </a:r>
                      <a:endParaRPr sz="1600" u="none" strike="noStrike" cap="none">
                        <a:solidFill>
                          <a:schemeClr val="dk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5"/>
                  </a:ext>
                </a:extLst>
              </a:tr>
              <a:tr h="2539150">
                <a:tc gridSpan="2">
                  <a:txBody>
                    <a:bodyPr/>
                    <a:lstStyle/>
                    <a:p>
                      <a:pPr marL="0" marR="0" lvl="0" indent="0" algn="l" rtl="0">
                        <a:lnSpc>
                          <a:spcPct val="100000"/>
                        </a:lnSpc>
                        <a:spcBef>
                          <a:spcPts val="0"/>
                        </a:spcBef>
                        <a:spcAft>
                          <a:spcPts val="0"/>
                        </a:spcAft>
                        <a:buClr>
                          <a:schemeClr val="dk1"/>
                        </a:buClr>
                        <a:buSzPts val="1600"/>
                        <a:buFont typeface="Helvetica Neue"/>
                        <a:buNone/>
                      </a:pPr>
                      <a:r>
                        <a:rPr lang="cs-CZ" sz="1600" b="0" u="none" strike="noStrike" cap="none">
                          <a:solidFill>
                            <a:schemeClr val="dk1"/>
                          </a:solidFill>
                        </a:rPr>
                        <a:t>• Speaker of the Parliament</a:t>
                      </a:r>
                      <a:endParaRPr sz="1600" b="0" u="none" strike="noStrike" cap="none">
                        <a:solidFill>
                          <a:schemeClr val="dk1"/>
                        </a:solidFill>
                      </a:endParaRPr>
                    </a:p>
                  </a:txBody>
                  <a:tcPr marL="91450" marR="91450" marT="45725" marB="45725"/>
                </a:tc>
                <a:tc hMerge="1">
                  <a:txBody>
                    <a:bodyPr/>
                    <a:lstStyle/>
                    <a:p>
                      <a:endParaRPr lang="en-US"/>
                    </a:p>
                  </a:txBody>
                  <a:tcPr/>
                </a:tc>
                <a:tc gridSpan="2">
                  <a:txBody>
                    <a:bodyPr/>
                    <a:lstStyle/>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Mohammad Bagher Ghalibaf</a:t>
                      </a:r>
                      <a:endParaRPr sz="1200" u="none" strike="noStrike" cap="none">
                        <a:solidFill>
                          <a:schemeClr val="dk1"/>
                        </a:solidFill>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Government	</a:t>
                      </a:r>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Unitary theocratic presidential Islamic republic</a:t>
                      </a:r>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 Supreme Leader</a:t>
                      </a:r>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Ali Khamenei</a:t>
                      </a:r>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 President</a:t>
                      </a:r>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Ebrahim Raisi</a:t>
                      </a:r>
                      <a:endParaRPr sz="1200" u="none" strike="noStrike" cap="none">
                        <a:solidFill>
                          <a:schemeClr val="dk1"/>
                        </a:solidFill>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 Vice President</a:t>
                      </a:r>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Mohammad Mokhber</a:t>
                      </a:r>
                      <a:endParaRPr sz="1200" u="none" strike="noStrike" cap="none">
                        <a:solidFill>
                          <a:schemeClr val="dk1"/>
                        </a:solidFill>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 Speaker of the Parliament</a:t>
                      </a:r>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Mohammad Bagher Ghalibaf</a:t>
                      </a:r>
                      <a:endParaRPr sz="1200" u="none" strike="noStrike" cap="none">
                        <a:solidFill>
                          <a:schemeClr val="dk1"/>
                        </a:solidFill>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 Chief Justice</a:t>
                      </a:r>
                      <a:endParaRPr/>
                    </a:p>
                    <a:p>
                      <a:pPr marL="0" marR="0" lvl="0" indent="0" algn="l" rtl="0">
                        <a:lnSpc>
                          <a:spcPct val="100000"/>
                        </a:lnSpc>
                        <a:spcBef>
                          <a:spcPts val="0"/>
                        </a:spcBef>
                        <a:spcAft>
                          <a:spcPts val="0"/>
                        </a:spcAft>
                        <a:buClr>
                          <a:schemeClr val="dk1"/>
                        </a:buClr>
                        <a:buSzPts val="1200"/>
                        <a:buFont typeface="Helvetica Neue"/>
                        <a:buNone/>
                      </a:pPr>
                      <a:r>
                        <a:rPr lang="cs-CZ" sz="1200" u="none" strike="noStrike" cap="none">
                          <a:solidFill>
                            <a:schemeClr val="dk1"/>
                          </a:solidFill>
                        </a:rPr>
                        <a:t>Gholam-Hossein Mohseni-Eje'i</a:t>
                      </a:r>
                      <a:endParaRPr sz="1200" u="none" strike="noStrike" cap="none">
                        <a:solidFill>
                          <a:schemeClr val="dk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fontScale="92500"/>
          </a:bodyPr>
          <a:lstStyle/>
          <a:p>
            <a:pPr marL="252000" lvl="0" indent="-179999" algn="l" rtl="0">
              <a:lnSpc>
                <a:spcPct val="150000"/>
              </a:lnSpc>
              <a:spcBef>
                <a:spcPts val="0"/>
              </a:spcBef>
              <a:spcAft>
                <a:spcPts val="0"/>
              </a:spcAft>
              <a:buSzPct val="100000"/>
              <a:buChar char="̶"/>
            </a:pPr>
            <a:r>
              <a:rPr lang="cs-CZ"/>
              <a:t>IRGC (SEPA) Internal governing force, responsible to the supreme leader only (above government, above army, intelligence)</a:t>
            </a:r>
            <a:endParaRPr/>
          </a:p>
          <a:p>
            <a:pPr marL="252000" lvl="0" indent="-179999" algn="l" rtl="0">
              <a:lnSpc>
                <a:spcPct val="150000"/>
              </a:lnSpc>
              <a:spcBef>
                <a:spcPts val="0"/>
              </a:spcBef>
              <a:spcAft>
                <a:spcPts val="0"/>
              </a:spcAft>
              <a:buSzPct val="100000"/>
              <a:buChar char="̶"/>
            </a:pPr>
            <a:r>
              <a:rPr lang="cs-CZ"/>
              <a:t>AL QUDS (military and intelligence services, mostly working abroad – promoting agenda with allies and non-state actors in the region)</a:t>
            </a:r>
            <a:endParaRPr/>
          </a:p>
          <a:p>
            <a:pPr marL="252000" lvl="0" indent="-179999" algn="l" rtl="0">
              <a:lnSpc>
                <a:spcPct val="150000"/>
              </a:lnSpc>
              <a:spcBef>
                <a:spcPts val="0"/>
              </a:spcBef>
              <a:spcAft>
                <a:spcPts val="0"/>
              </a:spcAft>
              <a:buSzPct val="100000"/>
              <a:buChar char="̶"/>
            </a:pPr>
            <a:r>
              <a:rPr lang="cs-CZ"/>
              <a:t> The cult of martyrdom, omnipresent, belief that death in the service of the Islamic Republic automatically makes you a martyr</a:t>
            </a:r>
            <a:endParaRPr/>
          </a:p>
        </p:txBody>
      </p:sp>
      <p:sp>
        <p:nvSpPr>
          <p:cNvPr id="166" name="Google Shape;166;p27"/>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IRGC, QUDS, and the cult of martyrdom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a:bodyPr>
          <a:lstStyle/>
          <a:p>
            <a:pPr marL="252000" lvl="0" indent="-179999" algn="l" rtl="0">
              <a:lnSpc>
                <a:spcPct val="150000"/>
              </a:lnSpc>
              <a:spcBef>
                <a:spcPts val="0"/>
              </a:spcBef>
              <a:spcAft>
                <a:spcPts val="0"/>
              </a:spcAft>
              <a:buSzPts val="2800"/>
              <a:buChar char="̶"/>
            </a:pPr>
            <a:r>
              <a:rPr lang="cs-CZ"/>
              <a:t>US drone strike in Baghdad</a:t>
            </a:r>
            <a:endParaRPr/>
          </a:p>
          <a:p>
            <a:pPr marL="252000" lvl="0" indent="-179999" algn="l" rtl="0">
              <a:lnSpc>
                <a:spcPct val="150000"/>
              </a:lnSpc>
              <a:spcBef>
                <a:spcPts val="0"/>
              </a:spcBef>
              <a:spcAft>
                <a:spcPts val="0"/>
              </a:spcAft>
              <a:buSzPts val="2800"/>
              <a:buChar char="̶"/>
            </a:pPr>
            <a:r>
              <a:rPr lang="cs-CZ"/>
              <a:t>Threats of retaliation</a:t>
            </a:r>
            <a:endParaRPr/>
          </a:p>
          <a:p>
            <a:pPr marL="252000" lvl="0" indent="-179999" algn="l" rtl="0">
              <a:lnSpc>
                <a:spcPct val="150000"/>
              </a:lnSpc>
              <a:spcBef>
                <a:spcPts val="0"/>
              </a:spcBef>
              <a:spcAft>
                <a:spcPts val="0"/>
              </a:spcAft>
              <a:buSzPts val="2800"/>
              <a:buChar char="̶"/>
            </a:pPr>
            <a:r>
              <a:rPr lang="cs-CZ"/>
              <a:t>National martyr</a:t>
            </a:r>
            <a:endParaRPr/>
          </a:p>
          <a:p>
            <a:pPr marL="252000" lvl="0" indent="-2198" algn="l" rtl="0">
              <a:lnSpc>
                <a:spcPct val="150000"/>
              </a:lnSpc>
              <a:spcBef>
                <a:spcPts val="0"/>
              </a:spcBef>
              <a:spcAft>
                <a:spcPts val="0"/>
              </a:spcAft>
              <a:buSzPts val="2800"/>
              <a:buNone/>
            </a:pPr>
            <a:endParaRPr/>
          </a:p>
          <a:p>
            <a:pPr marL="72001" lvl="0" indent="0" algn="l" rtl="0">
              <a:lnSpc>
                <a:spcPct val="150000"/>
              </a:lnSpc>
              <a:spcBef>
                <a:spcPts val="0"/>
              </a:spcBef>
              <a:spcAft>
                <a:spcPts val="0"/>
              </a:spcAft>
              <a:buSzPts val="2800"/>
              <a:buNone/>
            </a:pPr>
            <a:endParaRPr/>
          </a:p>
        </p:txBody>
      </p:sp>
      <p:sp>
        <p:nvSpPr>
          <p:cNvPr id="172" name="Google Shape;172;p28"/>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u="sng">
                <a:solidFill>
                  <a:schemeClr val="hlink"/>
                </a:solidFill>
                <a:hlinkClick r:id="rId3"/>
              </a:rPr>
              <a:t>https://www.bbc.com/news/world-middle-east-50979463</a:t>
            </a:r>
            <a:endParaRPr/>
          </a:p>
          <a:p>
            <a:pPr marL="0" lvl="0" indent="0" algn="l" rtl="0">
              <a:lnSpc>
                <a:spcPct val="114130"/>
              </a:lnSpc>
              <a:spcBef>
                <a:spcPts val="0"/>
              </a:spcBef>
              <a:spcAft>
                <a:spcPts val="0"/>
              </a:spcAft>
              <a:buClr>
                <a:schemeClr val="accent1"/>
              </a:buClr>
              <a:buSzPts val="1840"/>
              <a:buFont typeface="Arial"/>
              <a:buNone/>
            </a:pPr>
            <a:endParaRPr/>
          </a:p>
        </p:txBody>
      </p:sp>
      <p:sp>
        <p:nvSpPr>
          <p:cNvPr id="173" name="Google Shape;173;p28"/>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Shahed Qasim Suleymani</a:t>
            </a:r>
            <a:endParaRPr/>
          </a:p>
        </p:txBody>
      </p:sp>
      <p:pic>
        <p:nvPicPr>
          <p:cNvPr id="174" name="Google Shape;174;p28" descr="A person with a beard in front of a flag&#10;&#10;Description automatically generated"/>
          <p:cNvPicPr preferRelativeResize="0"/>
          <p:nvPr/>
        </p:nvPicPr>
        <p:blipFill rotWithShape="1">
          <a:blip r:embed="rId4">
            <a:alphaModFix/>
          </a:blip>
          <a:srcRect/>
          <a:stretch/>
        </p:blipFill>
        <p:spPr>
          <a:xfrm>
            <a:off x="6808204" y="719999"/>
            <a:ext cx="5067022" cy="2837532"/>
          </a:xfrm>
          <a:prstGeom prst="rect">
            <a:avLst/>
          </a:prstGeom>
          <a:noFill/>
          <a:ln>
            <a:noFill/>
          </a:ln>
        </p:spPr>
      </p:pic>
      <p:pic>
        <p:nvPicPr>
          <p:cNvPr id="175" name="Google Shape;175;p28" descr="A mural on a building&#10;&#10;Description automatically generated"/>
          <p:cNvPicPr preferRelativeResize="0"/>
          <p:nvPr/>
        </p:nvPicPr>
        <p:blipFill rotWithShape="1">
          <a:blip r:embed="rId5">
            <a:alphaModFix/>
          </a:blip>
          <a:srcRect/>
          <a:stretch/>
        </p:blipFill>
        <p:spPr>
          <a:xfrm>
            <a:off x="598932" y="3800477"/>
            <a:ext cx="3678936" cy="2755392"/>
          </a:xfrm>
          <a:prstGeom prst="rect">
            <a:avLst/>
          </a:prstGeom>
          <a:noFill/>
          <a:ln>
            <a:noFill/>
          </a:ln>
        </p:spPr>
      </p:pic>
      <p:pic>
        <p:nvPicPr>
          <p:cNvPr id="176" name="Google Shape;176;p28" descr="A mural of two men&#10;&#10;Description automatically generated"/>
          <p:cNvPicPr preferRelativeResize="0"/>
          <p:nvPr/>
        </p:nvPicPr>
        <p:blipFill rotWithShape="1">
          <a:blip r:embed="rId6">
            <a:alphaModFix/>
          </a:blip>
          <a:srcRect/>
          <a:stretch/>
        </p:blipFill>
        <p:spPr>
          <a:xfrm>
            <a:off x="4522955" y="3800477"/>
            <a:ext cx="3678936" cy="2759202"/>
          </a:xfrm>
          <a:prstGeom prst="rect">
            <a:avLst/>
          </a:prstGeom>
          <a:noFill/>
          <a:ln>
            <a:noFill/>
          </a:ln>
        </p:spPr>
      </p:pic>
      <p:pic>
        <p:nvPicPr>
          <p:cNvPr id="177" name="Google Shape;177;p28" descr="A pile of white t-shirts with images of men&#10;&#10;Description automatically generated"/>
          <p:cNvPicPr preferRelativeResize="0"/>
          <p:nvPr/>
        </p:nvPicPr>
        <p:blipFill rotWithShape="1">
          <a:blip r:embed="rId7">
            <a:alphaModFix/>
          </a:blip>
          <a:srcRect/>
          <a:stretch/>
        </p:blipFill>
        <p:spPr>
          <a:xfrm>
            <a:off x="8598504" y="3649642"/>
            <a:ext cx="3075709" cy="23067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body" idx="1"/>
          </p:nvPr>
        </p:nvSpPr>
        <p:spPr>
          <a:xfrm>
            <a:off x="719999" y="1692001"/>
            <a:ext cx="6280545" cy="4140000"/>
          </a:xfrm>
          <a:prstGeom prst="rect">
            <a:avLst/>
          </a:prstGeom>
          <a:noFill/>
          <a:ln>
            <a:noFill/>
          </a:ln>
        </p:spPr>
        <p:txBody>
          <a:bodyPr spcFirstLastPara="1" wrap="square" lIns="0" tIns="0" rIns="0" bIns="0" anchor="t" anchorCtr="0">
            <a:normAutofit/>
          </a:bodyPr>
          <a:lstStyle/>
          <a:p>
            <a:pPr marL="252000" lvl="0" indent="-179999" algn="l" rtl="0">
              <a:lnSpc>
                <a:spcPct val="150000"/>
              </a:lnSpc>
              <a:spcBef>
                <a:spcPts val="0"/>
              </a:spcBef>
              <a:spcAft>
                <a:spcPts val="0"/>
              </a:spcAft>
              <a:buSzPts val="1800"/>
              <a:buChar char="̶"/>
            </a:pPr>
            <a:r>
              <a:rPr lang="cs-CZ" sz="1800">
                <a:latin typeface="Calibri"/>
                <a:ea typeface="Calibri"/>
                <a:cs typeface="Calibri"/>
                <a:sym typeface="Calibri"/>
              </a:rPr>
              <a:t>sanctions since 1979 (USA)</a:t>
            </a:r>
            <a:endParaRPr/>
          </a:p>
          <a:p>
            <a:pPr marL="252000" lvl="0" indent="-179999" algn="l" rtl="0">
              <a:lnSpc>
                <a:spcPct val="150000"/>
              </a:lnSpc>
              <a:spcBef>
                <a:spcPts val="0"/>
              </a:spcBef>
              <a:spcAft>
                <a:spcPts val="0"/>
              </a:spcAft>
              <a:buSzPts val="1800"/>
              <a:buChar char="̶"/>
            </a:pPr>
            <a:r>
              <a:rPr lang="cs-CZ" sz="1800">
                <a:latin typeface="Calibri"/>
                <a:ea typeface="Calibri"/>
                <a:cs typeface="Calibri"/>
                <a:sym typeface="Calibri"/>
              </a:rPr>
              <a:t>2012 EU sanctions on import of oil and investments, ban on financial transactions</a:t>
            </a:r>
            <a:endParaRPr/>
          </a:p>
          <a:p>
            <a:pPr marL="252000" lvl="0" indent="-179999" algn="l" rtl="0">
              <a:lnSpc>
                <a:spcPct val="150000"/>
              </a:lnSpc>
              <a:spcBef>
                <a:spcPts val="0"/>
              </a:spcBef>
              <a:spcAft>
                <a:spcPts val="0"/>
              </a:spcAft>
              <a:buSzPts val="1800"/>
              <a:buChar char="̶"/>
            </a:pPr>
            <a:r>
              <a:rPr lang="cs-CZ" sz="1800">
                <a:latin typeface="Calibri"/>
                <a:ea typeface="Calibri"/>
                <a:cs typeface="Calibri"/>
                <a:sym typeface="Calibri"/>
              </a:rPr>
              <a:t>2015 JCPOA – sanctions lifted under simple conditions</a:t>
            </a:r>
            <a:endParaRPr/>
          </a:p>
          <a:p>
            <a:pPr marL="252000" lvl="0" indent="-179999" algn="l" rtl="0">
              <a:lnSpc>
                <a:spcPct val="150000"/>
              </a:lnSpc>
              <a:spcBef>
                <a:spcPts val="0"/>
              </a:spcBef>
              <a:spcAft>
                <a:spcPts val="0"/>
              </a:spcAft>
              <a:buSzPts val="1800"/>
              <a:buChar char="̶"/>
            </a:pPr>
            <a:r>
              <a:rPr lang="cs-CZ" sz="1800">
                <a:latin typeface="Calibri"/>
                <a:ea typeface="Calibri"/>
                <a:cs typeface="Calibri"/>
                <a:sym typeface="Calibri"/>
              </a:rPr>
              <a:t>2018 USA unilaterally re-imposed the sanctions (+ extraterritorial)</a:t>
            </a:r>
            <a:endParaRPr/>
          </a:p>
          <a:p>
            <a:pPr marL="252000" lvl="0" indent="-65698" algn="l" rtl="0">
              <a:lnSpc>
                <a:spcPct val="150000"/>
              </a:lnSpc>
              <a:spcBef>
                <a:spcPts val="0"/>
              </a:spcBef>
              <a:spcAft>
                <a:spcPts val="0"/>
              </a:spcAft>
              <a:buSzPts val="1800"/>
              <a:buNone/>
            </a:pPr>
            <a:endParaRPr sz="1800">
              <a:latin typeface="Calibri"/>
              <a:ea typeface="Calibri"/>
              <a:cs typeface="Calibri"/>
              <a:sym typeface="Calibri"/>
            </a:endParaRPr>
          </a:p>
          <a:p>
            <a:pPr marL="252000" lvl="0" indent="-179999" algn="l" rtl="0">
              <a:lnSpc>
                <a:spcPct val="150000"/>
              </a:lnSpc>
              <a:spcBef>
                <a:spcPts val="0"/>
              </a:spcBef>
              <a:spcAft>
                <a:spcPts val="0"/>
              </a:spcAft>
              <a:buSzPts val="1800"/>
              <a:buChar char="̶"/>
            </a:pPr>
            <a:r>
              <a:rPr lang="cs-CZ" sz="1800">
                <a:latin typeface="Calibri"/>
                <a:ea typeface="Calibri"/>
                <a:cs typeface="Calibri"/>
                <a:sym typeface="Calibri"/>
              </a:rPr>
              <a:t>FTA </a:t>
            </a:r>
            <a:endParaRPr/>
          </a:p>
          <a:p>
            <a:pPr marL="252000" lvl="0" indent="-179999" algn="l" rtl="0">
              <a:lnSpc>
                <a:spcPct val="150000"/>
              </a:lnSpc>
              <a:spcBef>
                <a:spcPts val="0"/>
              </a:spcBef>
              <a:spcAft>
                <a:spcPts val="0"/>
              </a:spcAft>
              <a:buSzPts val="1800"/>
              <a:buChar char="̶"/>
            </a:pPr>
            <a:r>
              <a:rPr lang="cs-CZ" sz="1800">
                <a:latin typeface="Calibri"/>
                <a:ea typeface="Calibri"/>
                <a:cs typeface="Calibri"/>
                <a:sym typeface="Calibri"/>
              </a:rPr>
              <a:t>FATF</a:t>
            </a:r>
            <a:endParaRPr/>
          </a:p>
          <a:p>
            <a:pPr marL="252000" lvl="0" indent="-179999" algn="l" rtl="0">
              <a:lnSpc>
                <a:spcPct val="150000"/>
              </a:lnSpc>
              <a:spcBef>
                <a:spcPts val="0"/>
              </a:spcBef>
              <a:spcAft>
                <a:spcPts val="0"/>
              </a:spcAft>
              <a:buSzPts val="1800"/>
              <a:buChar char="̶"/>
            </a:pPr>
            <a:r>
              <a:rPr lang="cs-CZ" sz="1800">
                <a:latin typeface="Calibri"/>
                <a:ea typeface="Calibri"/>
                <a:cs typeface="Calibri"/>
                <a:sym typeface="Calibri"/>
              </a:rPr>
              <a:t>FTO</a:t>
            </a:r>
            <a:endParaRPr/>
          </a:p>
          <a:p>
            <a:pPr marL="252000" lvl="0" indent="-65698" algn="l" rtl="0">
              <a:lnSpc>
                <a:spcPct val="150000"/>
              </a:lnSpc>
              <a:spcBef>
                <a:spcPts val="0"/>
              </a:spcBef>
              <a:spcAft>
                <a:spcPts val="0"/>
              </a:spcAft>
              <a:buSzPts val="1800"/>
              <a:buNone/>
            </a:pPr>
            <a:endParaRPr sz="1800">
              <a:latin typeface="Calibri"/>
              <a:ea typeface="Calibri"/>
              <a:cs typeface="Calibri"/>
              <a:sym typeface="Calibri"/>
            </a:endParaRPr>
          </a:p>
          <a:p>
            <a:pPr marL="252000" lvl="0" indent="-65698" algn="l" rtl="0">
              <a:lnSpc>
                <a:spcPct val="150000"/>
              </a:lnSpc>
              <a:spcBef>
                <a:spcPts val="0"/>
              </a:spcBef>
              <a:spcAft>
                <a:spcPts val="0"/>
              </a:spcAft>
              <a:buSzPts val="1800"/>
              <a:buNone/>
            </a:pPr>
            <a:endParaRPr sz="1800">
              <a:latin typeface="Calibri"/>
              <a:ea typeface="Calibri"/>
              <a:cs typeface="Calibri"/>
              <a:sym typeface="Calibri"/>
            </a:endParaRPr>
          </a:p>
          <a:p>
            <a:pPr marL="252000" lvl="0" indent="-2198" algn="l" rtl="0">
              <a:lnSpc>
                <a:spcPct val="150000"/>
              </a:lnSpc>
              <a:spcBef>
                <a:spcPts val="0"/>
              </a:spcBef>
              <a:spcAft>
                <a:spcPts val="0"/>
              </a:spcAft>
              <a:buSzPts val="2800"/>
              <a:buNone/>
            </a:pPr>
            <a:endParaRPr/>
          </a:p>
        </p:txBody>
      </p:sp>
      <p:sp>
        <p:nvSpPr>
          <p:cNvPr id="183" name="Google Shape;183;p29"/>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Sanction economy </a:t>
            </a:r>
            <a:endParaRPr/>
          </a:p>
        </p:txBody>
      </p:sp>
      <p:sp>
        <p:nvSpPr>
          <p:cNvPr id="184" name="Google Shape;184;p29"/>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Sanctions</a:t>
            </a:r>
            <a:endParaRPr/>
          </a:p>
        </p:txBody>
      </p:sp>
      <p:pic>
        <p:nvPicPr>
          <p:cNvPr id="185" name="Google Shape;185;p29" descr="Timeline"/>
          <p:cNvPicPr preferRelativeResize="0"/>
          <p:nvPr/>
        </p:nvPicPr>
        <p:blipFill rotWithShape="1">
          <a:blip r:embed="rId3">
            <a:alphaModFix/>
          </a:blip>
          <a:srcRect/>
          <a:stretch/>
        </p:blipFill>
        <p:spPr>
          <a:xfrm>
            <a:off x="7000544" y="1025999"/>
            <a:ext cx="5074975" cy="47644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494995" y="248087"/>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JCPOA</a:t>
            </a:r>
            <a:endParaRPr/>
          </a:p>
        </p:txBody>
      </p:sp>
      <p:sp>
        <p:nvSpPr>
          <p:cNvPr id="191" name="Google Shape;191;p30"/>
          <p:cNvSpPr txBox="1">
            <a:spLocks noGrp="1"/>
          </p:cNvSpPr>
          <p:nvPr>
            <p:ph type="body" idx="1"/>
          </p:nvPr>
        </p:nvSpPr>
        <p:spPr>
          <a:xfrm>
            <a:off x="719999" y="989350"/>
            <a:ext cx="5515909" cy="5666283"/>
          </a:xfrm>
          <a:prstGeom prst="rect">
            <a:avLst/>
          </a:prstGeom>
          <a:noFill/>
          <a:ln>
            <a:noFill/>
          </a:ln>
        </p:spPr>
        <p:txBody>
          <a:bodyPr spcFirstLastPara="1" wrap="square" lIns="0" tIns="0" rIns="0" bIns="0" anchor="t" anchorCtr="0">
            <a:normAutofit fontScale="70000" lnSpcReduction="20000"/>
          </a:bodyPr>
          <a:lstStyle/>
          <a:p>
            <a:pPr marL="457200" lvl="0" indent="-457200" algn="l" rtl="0">
              <a:lnSpc>
                <a:spcPct val="170000"/>
              </a:lnSpc>
              <a:spcBef>
                <a:spcPts val="0"/>
              </a:spcBef>
              <a:spcAft>
                <a:spcPts val="0"/>
              </a:spcAft>
              <a:buSzPct val="100000"/>
              <a:buFont typeface="Arial"/>
              <a:buChar char="•"/>
            </a:pPr>
            <a:r>
              <a:rPr lang="cs-CZ">
                <a:solidFill>
                  <a:schemeClr val="dk1"/>
                </a:solidFill>
              </a:rPr>
              <a:t>2015 Vienna (P5+1) and Iran</a:t>
            </a:r>
            <a:endParaRPr/>
          </a:p>
          <a:p>
            <a:pPr marL="457200" lvl="0" indent="-457200" algn="l" rtl="0">
              <a:lnSpc>
                <a:spcPct val="170000"/>
              </a:lnSpc>
              <a:spcBef>
                <a:spcPts val="0"/>
              </a:spcBef>
              <a:spcAft>
                <a:spcPts val="0"/>
              </a:spcAft>
              <a:buSzPct val="100000"/>
              <a:buFont typeface="Arial"/>
              <a:buChar char="•"/>
            </a:pPr>
            <a:r>
              <a:rPr lang="cs-CZ">
                <a:solidFill>
                  <a:schemeClr val="dk1"/>
                </a:solidFill>
              </a:rPr>
              <a:t>„Nuclear deal“ - only peaceful purpose</a:t>
            </a:r>
            <a:endParaRPr/>
          </a:p>
          <a:p>
            <a:pPr marL="457200" lvl="0" indent="-457200" algn="l" rtl="0">
              <a:lnSpc>
                <a:spcPct val="170000"/>
              </a:lnSpc>
              <a:spcBef>
                <a:spcPts val="0"/>
              </a:spcBef>
              <a:spcAft>
                <a:spcPts val="0"/>
              </a:spcAft>
              <a:buSzPct val="100000"/>
              <a:buFont typeface="Arial"/>
              <a:buChar char="•"/>
            </a:pPr>
            <a:r>
              <a:rPr lang="cs-CZ">
                <a:solidFill>
                  <a:schemeClr val="dk1"/>
                </a:solidFill>
              </a:rPr>
              <a:t>IAEA control of the nuclear program and the sites</a:t>
            </a:r>
            <a:endParaRPr/>
          </a:p>
          <a:p>
            <a:pPr marL="457200" lvl="0" indent="-457200" algn="l" rtl="0">
              <a:lnSpc>
                <a:spcPct val="170000"/>
              </a:lnSpc>
              <a:spcBef>
                <a:spcPts val="0"/>
              </a:spcBef>
              <a:spcAft>
                <a:spcPts val="0"/>
              </a:spcAft>
              <a:buSzPct val="100000"/>
              <a:buFont typeface="Arial"/>
              <a:buChar char="•"/>
            </a:pPr>
            <a:r>
              <a:rPr lang="cs-CZ">
                <a:solidFill>
                  <a:schemeClr val="dk1"/>
                </a:solidFill>
              </a:rPr>
              <a:t>Sanctions lifted: financial transfers, insurance, banking service, financial support for Iran, loans, grants, import of gas and oil, petrochemicals, export and equipment for petrol and gas industry, investment in the industry, shipping, building logistical infrastructure, metals, gold, diamonds, money, software, arms, individual lists and bans</a:t>
            </a:r>
            <a:endParaRPr/>
          </a:p>
          <a:p>
            <a:pPr marL="457200" lvl="0" indent="-457200" algn="l" rtl="0">
              <a:lnSpc>
                <a:spcPct val="170000"/>
              </a:lnSpc>
              <a:spcBef>
                <a:spcPts val="0"/>
              </a:spcBef>
              <a:spcAft>
                <a:spcPts val="0"/>
              </a:spcAft>
              <a:buSzPct val="100000"/>
              <a:buFont typeface="Arial"/>
              <a:buChar char="•"/>
            </a:pPr>
            <a:r>
              <a:rPr lang="cs-CZ">
                <a:solidFill>
                  <a:schemeClr val="dk1"/>
                </a:solidFill>
              </a:rPr>
              <a:t>2018 Trump withdrawal from JCPOA, renewal of the sanctions on oil export (total production and export went from 4.8 million b/d to 2 million only)</a:t>
            </a:r>
            <a:endParaRPr>
              <a:solidFill>
                <a:schemeClr val="dk1"/>
              </a:solidFill>
            </a:endParaRPr>
          </a:p>
          <a:p>
            <a:pPr marL="114300" lvl="0" indent="0" algn="l" rtl="0">
              <a:lnSpc>
                <a:spcPct val="100000"/>
              </a:lnSpc>
              <a:spcBef>
                <a:spcPts val="0"/>
              </a:spcBef>
              <a:spcAft>
                <a:spcPts val="0"/>
              </a:spcAft>
              <a:buSzPct val="100000"/>
              <a:buNone/>
            </a:pPr>
            <a:endParaRPr>
              <a:solidFill>
                <a:schemeClr val="dk1"/>
              </a:solidFill>
            </a:endParaRPr>
          </a:p>
        </p:txBody>
      </p:sp>
      <p:pic>
        <p:nvPicPr>
          <p:cNvPr id="192" name="Google Shape;192;p30" descr="Map&#10;&#10;Description automatically generated"/>
          <p:cNvPicPr preferRelativeResize="0"/>
          <p:nvPr/>
        </p:nvPicPr>
        <p:blipFill rotWithShape="1">
          <a:blip r:embed="rId3">
            <a:alphaModFix/>
          </a:blip>
          <a:srcRect/>
          <a:stretch/>
        </p:blipFill>
        <p:spPr>
          <a:xfrm>
            <a:off x="6525900" y="1471949"/>
            <a:ext cx="5471228" cy="28452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363642" y="304800"/>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JCPOA Renewal - „Vienna talks“</a:t>
            </a:r>
            <a:endParaRPr/>
          </a:p>
        </p:txBody>
      </p:sp>
      <p:sp>
        <p:nvSpPr>
          <p:cNvPr id="198" name="Google Shape;198;p31"/>
          <p:cNvSpPr txBox="1">
            <a:spLocks noGrp="1"/>
          </p:cNvSpPr>
          <p:nvPr>
            <p:ph type="body" idx="1"/>
          </p:nvPr>
        </p:nvSpPr>
        <p:spPr>
          <a:xfrm>
            <a:off x="719999" y="1234508"/>
            <a:ext cx="6310388" cy="4597493"/>
          </a:xfrm>
          <a:prstGeom prst="rect">
            <a:avLst/>
          </a:prstGeom>
          <a:noFill/>
          <a:ln>
            <a:noFill/>
          </a:ln>
        </p:spPr>
        <p:txBody>
          <a:bodyPr spcFirstLastPara="1" wrap="square" lIns="0" tIns="0" rIns="0" bIns="0" anchor="t" anchorCtr="0">
            <a:normAutofit/>
          </a:bodyPr>
          <a:lstStyle/>
          <a:p>
            <a:pPr marL="285750" lvl="0" indent="-285750" algn="l" rtl="0">
              <a:lnSpc>
                <a:spcPct val="150000"/>
              </a:lnSpc>
              <a:spcBef>
                <a:spcPts val="0"/>
              </a:spcBef>
              <a:spcAft>
                <a:spcPts val="0"/>
              </a:spcAft>
              <a:buSzPts val="1800"/>
              <a:buFont typeface="Arial"/>
              <a:buChar char="•"/>
            </a:pPr>
            <a:r>
              <a:rPr lang="cs-CZ" sz="1800">
                <a:solidFill>
                  <a:schemeClr val="dk1"/>
                </a:solidFill>
              </a:rPr>
              <a:t>Hard negotiations (over a year now)</a:t>
            </a:r>
            <a:endParaRPr/>
          </a:p>
          <a:p>
            <a:pPr marL="285750" lvl="0" indent="-285750" algn="l" rtl="0">
              <a:lnSpc>
                <a:spcPct val="150000"/>
              </a:lnSpc>
              <a:spcBef>
                <a:spcPts val="0"/>
              </a:spcBef>
              <a:spcAft>
                <a:spcPts val="0"/>
              </a:spcAft>
              <a:buSzPts val="1800"/>
              <a:buFont typeface="Arial"/>
              <a:buChar char="•"/>
            </a:pPr>
            <a:r>
              <a:rPr lang="cs-CZ" sz="1800">
                <a:solidFill>
                  <a:schemeClr val="dk1"/>
                </a:solidFill>
              </a:rPr>
              <a:t>The JCPOA sanctions were replaced with another measures</a:t>
            </a:r>
            <a:endParaRPr/>
          </a:p>
          <a:p>
            <a:pPr marL="285750" lvl="0" indent="-285750" algn="l" rtl="0">
              <a:lnSpc>
                <a:spcPct val="150000"/>
              </a:lnSpc>
              <a:spcBef>
                <a:spcPts val="0"/>
              </a:spcBef>
              <a:spcAft>
                <a:spcPts val="0"/>
              </a:spcAft>
              <a:buSzPts val="1800"/>
              <a:buFont typeface="Arial"/>
              <a:buChar char="•"/>
            </a:pPr>
            <a:r>
              <a:rPr lang="cs-CZ" sz="1800">
                <a:solidFill>
                  <a:schemeClr val="dk1"/>
                </a:solidFill>
              </a:rPr>
              <a:t>EU itself did not re-impose sanctions in 2018, but US secondary and FATF impacts</a:t>
            </a:r>
            <a:endParaRPr/>
          </a:p>
          <a:p>
            <a:pPr marL="285750" lvl="0" indent="-285750" algn="l" rtl="0">
              <a:lnSpc>
                <a:spcPct val="150000"/>
              </a:lnSpc>
              <a:spcBef>
                <a:spcPts val="0"/>
              </a:spcBef>
              <a:spcAft>
                <a:spcPts val="0"/>
              </a:spcAft>
              <a:buSzPts val="1800"/>
              <a:buFont typeface="Arial"/>
              <a:buChar char="•"/>
            </a:pPr>
            <a:r>
              <a:rPr lang="cs-CZ" sz="1800">
                <a:solidFill>
                  <a:schemeClr val="dk1"/>
                </a:solidFill>
              </a:rPr>
              <a:t>EU diminished, Russia distracted, US hardliners and Iran conservative government</a:t>
            </a:r>
            <a:endParaRPr/>
          </a:p>
          <a:p>
            <a:pPr marL="285750" lvl="0" indent="-285750" algn="l" rtl="0">
              <a:lnSpc>
                <a:spcPct val="150000"/>
              </a:lnSpc>
              <a:spcBef>
                <a:spcPts val="0"/>
              </a:spcBef>
              <a:spcAft>
                <a:spcPts val="0"/>
              </a:spcAft>
              <a:buSzPts val="1800"/>
              <a:buFont typeface="Arial"/>
              <a:buChar char="•"/>
            </a:pPr>
            <a:r>
              <a:rPr lang="cs-CZ" sz="1800">
                <a:solidFill>
                  <a:schemeClr val="dk1"/>
                </a:solidFill>
              </a:rPr>
              <a:t>Economically  time sensitive – neither side can achieve everything</a:t>
            </a:r>
            <a:endParaRPr/>
          </a:p>
          <a:p>
            <a:pPr marL="285750" lvl="0" indent="-285750" algn="l" rtl="0">
              <a:lnSpc>
                <a:spcPct val="150000"/>
              </a:lnSpc>
              <a:spcBef>
                <a:spcPts val="0"/>
              </a:spcBef>
              <a:spcAft>
                <a:spcPts val="0"/>
              </a:spcAft>
              <a:buSzPts val="1800"/>
              <a:buFont typeface="Arial"/>
              <a:buChar char="•"/>
            </a:pPr>
            <a:r>
              <a:rPr lang="cs-CZ" sz="1800">
                <a:solidFill>
                  <a:schemeClr val="dk1"/>
                </a:solidFill>
              </a:rPr>
              <a:t>FTO, ballistic program, FATF, financial flows,…</a:t>
            </a:r>
            <a:endParaRPr/>
          </a:p>
        </p:txBody>
      </p:sp>
      <p:pic>
        <p:nvPicPr>
          <p:cNvPr id="199" name="Google Shape;199;p31" descr="A person in a suit and tie&#10;&#10;Description automatically generated with medium confidence"/>
          <p:cNvPicPr preferRelativeResize="0"/>
          <p:nvPr/>
        </p:nvPicPr>
        <p:blipFill rotWithShape="1">
          <a:blip r:embed="rId3">
            <a:alphaModFix/>
          </a:blip>
          <a:srcRect/>
          <a:stretch/>
        </p:blipFill>
        <p:spPr>
          <a:xfrm>
            <a:off x="7458869" y="1234508"/>
            <a:ext cx="4223537" cy="29199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719399" y="464128"/>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EU and Blocking statute</a:t>
            </a:r>
            <a:endParaRPr/>
          </a:p>
        </p:txBody>
      </p:sp>
      <p:sp>
        <p:nvSpPr>
          <p:cNvPr id="205" name="Google Shape;205;p32"/>
          <p:cNvSpPr txBox="1">
            <a:spLocks noGrp="1"/>
          </p:cNvSpPr>
          <p:nvPr>
            <p:ph type="body" idx="1"/>
          </p:nvPr>
        </p:nvSpPr>
        <p:spPr>
          <a:xfrm>
            <a:off x="719999" y="1379095"/>
            <a:ext cx="10753202" cy="4452906"/>
          </a:xfrm>
          <a:prstGeom prst="rect">
            <a:avLst/>
          </a:prstGeom>
          <a:noFill/>
          <a:ln>
            <a:noFill/>
          </a:ln>
        </p:spPr>
        <p:txBody>
          <a:bodyPr spcFirstLastPara="1" wrap="square" lIns="0" tIns="0" rIns="0" bIns="0" anchor="t" anchorCtr="0">
            <a:normAutofit fontScale="92500" lnSpcReduction="10000"/>
          </a:bodyPr>
          <a:lstStyle/>
          <a:p>
            <a:pPr marL="342900" lvl="0" indent="-342900" algn="l" rtl="0">
              <a:lnSpc>
                <a:spcPct val="150000"/>
              </a:lnSpc>
              <a:spcBef>
                <a:spcPts val="0"/>
              </a:spcBef>
              <a:spcAft>
                <a:spcPts val="0"/>
              </a:spcAft>
              <a:buSzPct val="100000"/>
              <a:buFont typeface="Arial"/>
              <a:buChar char="•"/>
            </a:pPr>
            <a:r>
              <a:rPr lang="cs-CZ">
                <a:solidFill>
                  <a:schemeClr val="dk1"/>
                </a:solidFill>
              </a:rPr>
              <a:t>EU law does not allow actors under the EU jurisdiction to comply with the extraterritorial laws</a:t>
            </a:r>
            <a:endParaRPr/>
          </a:p>
          <a:p>
            <a:pPr marL="342900" lvl="0" indent="-342900" algn="l" rtl="0">
              <a:lnSpc>
                <a:spcPct val="150000"/>
              </a:lnSpc>
              <a:spcBef>
                <a:spcPts val="0"/>
              </a:spcBef>
              <a:spcAft>
                <a:spcPts val="0"/>
              </a:spcAft>
              <a:buSzPct val="100000"/>
              <a:buFont typeface="Arial"/>
              <a:buChar char="•"/>
            </a:pPr>
            <a:r>
              <a:rPr lang="cs-CZ">
                <a:solidFill>
                  <a:schemeClr val="dk1"/>
                </a:solidFill>
              </a:rPr>
              <a:t>EU is still a part of JCPOA and US sanctions can not limit EU countries in the trade and cooperation with Iran in the certain fields</a:t>
            </a:r>
            <a:endParaRPr>
              <a:solidFill>
                <a:schemeClr val="dk1"/>
              </a:solidFill>
            </a:endParaRPr>
          </a:p>
          <a:p>
            <a:pPr marL="342900" lvl="0" indent="-201930" algn="l" rtl="0">
              <a:lnSpc>
                <a:spcPct val="150000"/>
              </a:lnSpc>
              <a:spcBef>
                <a:spcPts val="0"/>
              </a:spcBef>
              <a:spcAft>
                <a:spcPts val="0"/>
              </a:spcAft>
              <a:buSzPct val="100000"/>
              <a:buFont typeface="Arial"/>
              <a:buNone/>
            </a:pPr>
            <a:endParaRPr>
              <a:solidFill>
                <a:schemeClr val="dk1"/>
              </a:solidFill>
            </a:endParaRPr>
          </a:p>
          <a:p>
            <a:pPr marL="342900" lvl="0" indent="-342900" algn="l" rtl="0">
              <a:lnSpc>
                <a:spcPct val="150000"/>
              </a:lnSpc>
              <a:spcBef>
                <a:spcPts val="0"/>
              </a:spcBef>
              <a:spcAft>
                <a:spcPts val="0"/>
              </a:spcAft>
              <a:buSzPct val="100000"/>
              <a:buFont typeface="Arial"/>
              <a:buChar char="•"/>
            </a:pPr>
            <a:r>
              <a:rPr lang="cs-CZ">
                <a:solidFill>
                  <a:schemeClr val="dk1"/>
                </a:solidFill>
              </a:rPr>
              <a:t>If the actor from EU complies to the US sanctions should be penalized for it</a:t>
            </a:r>
            <a:endParaRPr/>
          </a:p>
          <a:p>
            <a:pPr marL="342900" lvl="0" indent="-342900" algn="l" rtl="0">
              <a:lnSpc>
                <a:spcPct val="150000"/>
              </a:lnSpc>
              <a:spcBef>
                <a:spcPts val="0"/>
              </a:spcBef>
              <a:spcAft>
                <a:spcPts val="0"/>
              </a:spcAft>
              <a:buSzPct val="100000"/>
              <a:buFont typeface="Arial"/>
              <a:buChar char="•"/>
            </a:pPr>
            <a:r>
              <a:rPr lang="cs-CZ">
                <a:solidFill>
                  <a:schemeClr val="dk1"/>
                </a:solidFill>
              </a:rPr>
              <a:t>If actor has been penalized or limited by US sanctions it has to be reported to EC and authorized</a:t>
            </a:r>
            <a:endParaRPr/>
          </a:p>
          <a:p>
            <a:pPr marL="342900" lvl="0" indent="-342900" algn="l" rtl="0">
              <a:lnSpc>
                <a:spcPct val="150000"/>
              </a:lnSpc>
              <a:spcBef>
                <a:spcPts val="0"/>
              </a:spcBef>
              <a:spcAft>
                <a:spcPts val="0"/>
              </a:spcAft>
              <a:buSzPct val="100000"/>
              <a:buFont typeface="Arial"/>
              <a:buChar char="•"/>
            </a:pPr>
            <a:r>
              <a:rPr lang="cs-CZ">
                <a:solidFill>
                  <a:schemeClr val="dk1"/>
                </a:solidFill>
              </a:rPr>
              <a:t>Deutshe Telekom vs. Iran Melli Bank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719399" y="313113"/>
            <a:ext cx="10753202" cy="99407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accent1"/>
              </a:buClr>
              <a:buSzPts val="4400"/>
              <a:buFont typeface="Arial"/>
              <a:buNone/>
            </a:pPr>
            <a:r>
              <a:rPr lang="cs-CZ">
                <a:solidFill>
                  <a:schemeClr val="accent1"/>
                </a:solidFill>
              </a:rPr>
              <a:t>FTO</a:t>
            </a:r>
            <a:endParaRPr/>
          </a:p>
        </p:txBody>
      </p:sp>
      <p:sp>
        <p:nvSpPr>
          <p:cNvPr id="211" name="Google Shape;211;p33"/>
          <p:cNvSpPr txBox="1">
            <a:spLocks noGrp="1"/>
          </p:cNvSpPr>
          <p:nvPr>
            <p:ph type="body" idx="1"/>
          </p:nvPr>
        </p:nvSpPr>
        <p:spPr>
          <a:xfrm>
            <a:off x="398502" y="1234440"/>
            <a:ext cx="11361601" cy="5227320"/>
          </a:xfrm>
          <a:prstGeom prst="rect">
            <a:avLst/>
          </a:prstGeom>
          <a:noFill/>
          <a:ln>
            <a:noFill/>
          </a:ln>
        </p:spPr>
        <p:txBody>
          <a:bodyPr spcFirstLastPara="1" wrap="square" lIns="0" tIns="0" rIns="0" bIns="0" anchor="t" anchorCtr="0">
            <a:normAutofit/>
          </a:bodyPr>
          <a:lstStyle/>
          <a:p>
            <a:pPr marL="342900" lvl="0" indent="-342900" algn="l" rtl="0">
              <a:lnSpc>
                <a:spcPct val="150000"/>
              </a:lnSpc>
              <a:spcBef>
                <a:spcPts val="0"/>
              </a:spcBef>
              <a:spcAft>
                <a:spcPts val="0"/>
              </a:spcAft>
              <a:buSzPts val="2400"/>
              <a:buFont typeface="Arial"/>
              <a:buChar char="•"/>
            </a:pPr>
            <a:r>
              <a:rPr lang="cs-CZ">
                <a:solidFill>
                  <a:schemeClr val="dk1"/>
                </a:solidFill>
              </a:rPr>
              <a:t>US list of terrorist organizations</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Prohibits US subjects from providing material, service, money, or training activities to the individuals or organizations connected to the terrorism</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Obligation to report the breach of FTO rules, the financial institution will seize the funds,…</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Subjects connected to anyone on the list have prohibited access on US territory and would be deported</a:t>
            </a:r>
            <a:endParaRPr/>
          </a:p>
          <a:p>
            <a:pPr marL="0" lvl="0" indent="0" algn="l" rtl="0">
              <a:lnSpc>
                <a:spcPct val="100000"/>
              </a:lnSpc>
              <a:spcBef>
                <a:spcPts val="0"/>
              </a:spcBef>
              <a:spcAft>
                <a:spcPts val="0"/>
              </a:spcAft>
              <a:buClr>
                <a:srgbClr val="FFFFFF"/>
              </a:buClr>
              <a:buSzPts val="2400"/>
              <a:buFont typeface="Arial"/>
              <a:buNone/>
            </a:pP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6" descr="A green hills with a cloudy sky&#10;&#10;Description automatically generated with medium confidence"/>
          <p:cNvPicPr preferRelativeResize="0"/>
          <p:nvPr/>
        </p:nvPicPr>
        <p:blipFill rotWithShape="1">
          <a:blip r:embed="rId3">
            <a:alphaModFix/>
          </a:blip>
          <a:srcRect/>
          <a:stretch/>
        </p:blipFill>
        <p:spPr>
          <a:xfrm>
            <a:off x="518160" y="68580"/>
            <a:ext cx="5166360" cy="3474720"/>
          </a:xfrm>
          <a:prstGeom prst="rect">
            <a:avLst/>
          </a:prstGeom>
          <a:noFill/>
          <a:ln>
            <a:noFill/>
          </a:ln>
        </p:spPr>
      </p:pic>
      <p:pic>
        <p:nvPicPr>
          <p:cNvPr id="91" name="Google Shape;91;p16" descr="A group of camels in a field&#10;&#10;Description automatically generated"/>
          <p:cNvPicPr preferRelativeResize="0"/>
          <p:nvPr/>
        </p:nvPicPr>
        <p:blipFill rotWithShape="1">
          <a:blip r:embed="rId4">
            <a:alphaModFix/>
          </a:blip>
          <a:srcRect/>
          <a:stretch/>
        </p:blipFill>
        <p:spPr>
          <a:xfrm>
            <a:off x="6339840" y="274320"/>
            <a:ext cx="5608320" cy="3154680"/>
          </a:xfrm>
          <a:prstGeom prst="rect">
            <a:avLst/>
          </a:prstGeom>
          <a:noFill/>
          <a:ln>
            <a:noFill/>
          </a:ln>
        </p:spPr>
      </p:pic>
      <p:pic>
        <p:nvPicPr>
          <p:cNvPr id="92" name="Google Shape;92;p16" descr="A sandy hill with clouds in the sky&#10;&#10;Description automatically generated"/>
          <p:cNvPicPr preferRelativeResize="0"/>
          <p:nvPr/>
        </p:nvPicPr>
        <p:blipFill rotWithShape="1">
          <a:blip r:embed="rId5">
            <a:alphaModFix/>
          </a:blip>
          <a:srcRect/>
          <a:stretch/>
        </p:blipFill>
        <p:spPr>
          <a:xfrm>
            <a:off x="6937587" y="3825803"/>
            <a:ext cx="5010573" cy="2818447"/>
          </a:xfrm>
          <a:prstGeom prst="rect">
            <a:avLst/>
          </a:prstGeom>
          <a:noFill/>
          <a:ln>
            <a:noFill/>
          </a:ln>
        </p:spPr>
      </p:pic>
      <p:pic>
        <p:nvPicPr>
          <p:cNvPr id="93" name="Google Shape;93;p16" descr="A crowd of people walking in a street with a tall tower&#10;&#10;Description automatically generated"/>
          <p:cNvPicPr preferRelativeResize="0"/>
          <p:nvPr/>
        </p:nvPicPr>
        <p:blipFill rotWithShape="1">
          <a:blip r:embed="rId6">
            <a:alphaModFix/>
          </a:blip>
          <a:srcRect/>
          <a:stretch/>
        </p:blipFill>
        <p:spPr>
          <a:xfrm>
            <a:off x="194733" y="3649697"/>
            <a:ext cx="2208107" cy="2944143"/>
          </a:xfrm>
          <a:prstGeom prst="rect">
            <a:avLst/>
          </a:prstGeom>
          <a:noFill/>
          <a:ln>
            <a:noFill/>
          </a:ln>
        </p:spPr>
      </p:pic>
      <p:pic>
        <p:nvPicPr>
          <p:cNvPr id="94" name="Google Shape;94;p16" descr="A water fountain in a courtyard&#10;&#10;Description automatically generated"/>
          <p:cNvPicPr preferRelativeResize="0"/>
          <p:nvPr/>
        </p:nvPicPr>
        <p:blipFill rotWithShape="1">
          <a:blip r:embed="rId7">
            <a:alphaModFix/>
          </a:blip>
          <a:srcRect/>
          <a:stretch/>
        </p:blipFill>
        <p:spPr>
          <a:xfrm>
            <a:off x="2834640" y="3813104"/>
            <a:ext cx="3671147" cy="27533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719399" y="472440"/>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FATF</a:t>
            </a:r>
            <a:endParaRPr/>
          </a:p>
        </p:txBody>
      </p:sp>
      <p:sp>
        <p:nvSpPr>
          <p:cNvPr id="217" name="Google Shape;217;p34"/>
          <p:cNvSpPr txBox="1">
            <a:spLocks noGrp="1"/>
          </p:cNvSpPr>
          <p:nvPr>
            <p:ph type="body" idx="1"/>
          </p:nvPr>
        </p:nvSpPr>
        <p:spPr>
          <a:xfrm>
            <a:off x="719399" y="1901864"/>
            <a:ext cx="10753202" cy="4140000"/>
          </a:xfrm>
          <a:prstGeom prst="rect">
            <a:avLst/>
          </a:prstGeom>
          <a:noFill/>
          <a:ln>
            <a:noFill/>
          </a:ln>
        </p:spPr>
        <p:txBody>
          <a:bodyPr spcFirstLastPara="1" wrap="square" lIns="0" tIns="0" rIns="0" bIns="0" anchor="t" anchorCtr="0">
            <a:normAutofit/>
          </a:bodyPr>
          <a:lstStyle/>
          <a:p>
            <a:pPr marL="342900" lvl="0" indent="-342900" algn="l" rtl="0">
              <a:lnSpc>
                <a:spcPct val="150000"/>
              </a:lnSpc>
              <a:spcBef>
                <a:spcPts val="0"/>
              </a:spcBef>
              <a:spcAft>
                <a:spcPts val="0"/>
              </a:spcAft>
              <a:buSzPts val="2400"/>
              <a:buFont typeface="Arial"/>
              <a:buChar char="•"/>
            </a:pPr>
            <a:r>
              <a:rPr lang="cs-CZ">
                <a:solidFill>
                  <a:schemeClr val="dk1"/>
                </a:solidFill>
              </a:rPr>
              <a:t>Financial Action Task Force (2001 terr. funding) in OECD in Paris</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Focus on organized crime, human trafficking, terrorism, money laundering, corruption</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Blacklist (Iran, North Corea)</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Iran was supposed to comply with it from 2015 till 2020 – did not approve and accept the AML/CFA legislative</a:t>
            </a:r>
            <a:endParaRPr/>
          </a:p>
          <a:p>
            <a:pPr marL="0" lvl="0" indent="0" algn="l" rtl="0">
              <a:lnSpc>
                <a:spcPct val="100000"/>
              </a:lnSpc>
              <a:spcBef>
                <a:spcPts val="0"/>
              </a:spcBef>
              <a:spcAft>
                <a:spcPts val="0"/>
              </a:spcAft>
              <a:buClr>
                <a:srgbClr val="FFFFFF"/>
              </a:buClr>
              <a:buSzPts val="2400"/>
              <a:buFont typeface="Arial"/>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5" descr="A map with a flag"/>
          <p:cNvPicPr preferRelativeResize="0"/>
          <p:nvPr/>
        </p:nvPicPr>
        <p:blipFill rotWithShape="1">
          <a:blip r:embed="rId3">
            <a:alphaModFix/>
          </a:blip>
          <a:srcRect/>
          <a:stretch/>
        </p:blipFill>
        <p:spPr>
          <a:xfrm>
            <a:off x="0" y="0"/>
            <a:ext cx="12192000" cy="68546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Autofit/>
          </a:bodyPr>
          <a:lstStyle/>
          <a:p>
            <a:pPr marL="252000" lvl="0" indent="-179999" algn="l" rtl="0">
              <a:lnSpc>
                <a:spcPct val="150000"/>
              </a:lnSpc>
              <a:spcBef>
                <a:spcPts val="0"/>
              </a:spcBef>
              <a:spcAft>
                <a:spcPts val="0"/>
              </a:spcAft>
              <a:buSzPts val="2800"/>
              <a:buChar char="̶"/>
            </a:pPr>
            <a:r>
              <a:rPr lang="cs-CZ">
                <a:solidFill>
                  <a:srgbClr val="000000"/>
                </a:solidFill>
              </a:rPr>
              <a:t>The political isolation and lack of regular political alliances led Iran to establish and cooperate with non-state actors based on the same military and radical politics. These alliances were formed under the pressure and insecurity caused by economic isolation.</a:t>
            </a:r>
            <a:endParaRPr/>
          </a:p>
          <a:p>
            <a:pPr marL="252000" lvl="0" indent="-179999" algn="l" rtl="0">
              <a:lnSpc>
                <a:spcPct val="150000"/>
              </a:lnSpc>
              <a:spcBef>
                <a:spcPts val="0"/>
              </a:spcBef>
              <a:spcAft>
                <a:spcPts val="0"/>
              </a:spcAft>
              <a:buSzPts val="2800"/>
              <a:buChar char="̶"/>
            </a:pPr>
            <a:r>
              <a:rPr lang="cs-CZ"/>
              <a:t>Hizballah, Hamas, Houthis, Syrian government forces, Pro-Iranian powers in Iraq</a:t>
            </a:r>
            <a:endParaRPr/>
          </a:p>
          <a:p>
            <a:pPr marL="252000" lvl="0" indent="-179999" algn="l" rtl="0">
              <a:lnSpc>
                <a:spcPct val="150000"/>
              </a:lnSpc>
              <a:spcBef>
                <a:spcPts val="0"/>
              </a:spcBef>
              <a:spcAft>
                <a:spcPts val="0"/>
              </a:spcAft>
              <a:buSzPts val="2800"/>
              <a:buChar char="̶"/>
            </a:pPr>
            <a:r>
              <a:rPr lang="cs-CZ"/>
              <a:t>The “evil West” excuse</a:t>
            </a:r>
            <a:endParaRPr/>
          </a:p>
        </p:txBody>
      </p:sp>
      <p:sp>
        <p:nvSpPr>
          <p:cNvPr id="228" name="Google Shape;228;p36"/>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Calibri"/>
              <a:buNone/>
            </a:pPr>
            <a:r>
              <a:rPr lang="cs-CZ" sz="1800">
                <a:latin typeface="Calibri"/>
                <a:ea typeface="Calibri"/>
                <a:cs typeface="Calibri"/>
                <a:sym typeface="Calibri"/>
              </a:rPr>
              <a:t>“Axes of Resistance”</a:t>
            </a:r>
            <a:endParaRPr/>
          </a:p>
        </p:txBody>
      </p:sp>
      <p:sp>
        <p:nvSpPr>
          <p:cNvPr id="229" name="Google Shape;229;p36"/>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Political optics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719999" y="366322"/>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Government shortcuts</a:t>
            </a:r>
            <a:endParaRPr>
              <a:solidFill>
                <a:schemeClr val="accent1"/>
              </a:solidFill>
            </a:endParaRPr>
          </a:p>
        </p:txBody>
      </p:sp>
      <p:sp>
        <p:nvSpPr>
          <p:cNvPr id="235" name="Google Shape;235;p37"/>
          <p:cNvSpPr txBox="1">
            <a:spLocks noGrp="1"/>
          </p:cNvSpPr>
          <p:nvPr>
            <p:ph type="body" idx="1"/>
          </p:nvPr>
        </p:nvSpPr>
        <p:spPr>
          <a:xfrm>
            <a:off x="719999" y="1034321"/>
            <a:ext cx="9502788" cy="5231568"/>
          </a:xfrm>
          <a:prstGeom prst="rect">
            <a:avLst/>
          </a:prstGeom>
          <a:noFill/>
          <a:ln>
            <a:noFill/>
          </a:ln>
        </p:spPr>
        <p:txBody>
          <a:bodyPr spcFirstLastPara="1" wrap="square" lIns="0" tIns="0" rIns="0" bIns="0" anchor="t" anchorCtr="0">
            <a:normAutofit fontScale="92500" lnSpcReduction="20000"/>
          </a:bodyPr>
          <a:lstStyle/>
          <a:p>
            <a:pPr marL="342900" lvl="0" indent="-342900" algn="l" rtl="0">
              <a:lnSpc>
                <a:spcPct val="160000"/>
              </a:lnSpc>
              <a:spcBef>
                <a:spcPts val="0"/>
              </a:spcBef>
              <a:spcAft>
                <a:spcPts val="0"/>
              </a:spcAft>
              <a:buSzPct val="100000"/>
              <a:buFont typeface="Arial"/>
              <a:buChar char="•"/>
            </a:pPr>
            <a:r>
              <a:rPr lang="cs-CZ">
                <a:solidFill>
                  <a:schemeClr val="dk1"/>
                </a:solidFill>
              </a:rPr>
              <a:t>Deflection (Asia, Africa) – very active recently</a:t>
            </a:r>
            <a:endParaRPr/>
          </a:p>
          <a:p>
            <a:pPr marL="342900" lvl="0" indent="-342900" algn="l" rtl="0">
              <a:lnSpc>
                <a:spcPct val="160000"/>
              </a:lnSpc>
              <a:spcBef>
                <a:spcPts val="0"/>
              </a:spcBef>
              <a:spcAft>
                <a:spcPts val="0"/>
              </a:spcAft>
              <a:buSzPct val="100000"/>
              <a:buFont typeface="Arial"/>
              <a:buChar char="•"/>
            </a:pPr>
            <a:r>
              <a:rPr lang="cs-CZ">
                <a:solidFill>
                  <a:schemeClr val="dk1"/>
                </a:solidFill>
              </a:rPr>
              <a:t>Modification in the export products, grey zone solutions (shell companies in another state), </a:t>
            </a:r>
            <a:endParaRPr/>
          </a:p>
          <a:p>
            <a:pPr marL="342900" lvl="0" indent="-342900" algn="l" rtl="0">
              <a:lnSpc>
                <a:spcPct val="160000"/>
              </a:lnSpc>
              <a:spcBef>
                <a:spcPts val="0"/>
              </a:spcBef>
              <a:spcAft>
                <a:spcPts val="0"/>
              </a:spcAft>
              <a:buSzPct val="100000"/>
              <a:buFont typeface="Arial"/>
              <a:buChar char="•"/>
            </a:pPr>
            <a:r>
              <a:rPr lang="cs-CZ">
                <a:solidFill>
                  <a:schemeClr val="dk1"/>
                </a:solidFill>
              </a:rPr>
              <a:t>Repressions, censorships, propaganda, inner economic restrictions </a:t>
            </a:r>
            <a:endParaRPr/>
          </a:p>
          <a:p>
            <a:pPr marL="342900" lvl="0" indent="-342900" algn="l" rtl="0">
              <a:lnSpc>
                <a:spcPct val="160000"/>
              </a:lnSpc>
              <a:spcBef>
                <a:spcPts val="0"/>
              </a:spcBef>
              <a:spcAft>
                <a:spcPts val="0"/>
              </a:spcAft>
              <a:buSzPct val="100000"/>
              <a:buFont typeface="Arial"/>
              <a:buChar char="•"/>
            </a:pPr>
            <a:r>
              <a:rPr lang="cs-CZ">
                <a:solidFill>
                  <a:schemeClr val="dk1"/>
                </a:solidFill>
              </a:rPr>
              <a:t>Copy of the designs of the foreign product (absence of intellectual property law or patents)</a:t>
            </a:r>
            <a:endParaRPr/>
          </a:p>
          <a:p>
            <a:pPr marL="342900" lvl="0" indent="-342900" algn="l" rtl="0">
              <a:lnSpc>
                <a:spcPct val="160000"/>
              </a:lnSpc>
              <a:spcBef>
                <a:spcPts val="0"/>
              </a:spcBef>
              <a:spcAft>
                <a:spcPts val="0"/>
              </a:spcAft>
              <a:buSzPct val="100000"/>
              <a:buFont typeface="Arial"/>
              <a:buChar char="•"/>
            </a:pPr>
            <a:r>
              <a:rPr lang="cs-CZ">
                <a:solidFill>
                  <a:schemeClr val="dk1"/>
                </a:solidFill>
              </a:rPr>
              <a:t>Proxies and NSAs (terrorist organizations) – funding of wars in the region</a:t>
            </a:r>
            <a:endParaRPr/>
          </a:p>
          <a:p>
            <a:pPr marL="342900" lvl="0" indent="-342900" algn="l" rtl="0">
              <a:lnSpc>
                <a:spcPct val="160000"/>
              </a:lnSpc>
              <a:spcBef>
                <a:spcPts val="0"/>
              </a:spcBef>
              <a:spcAft>
                <a:spcPts val="0"/>
              </a:spcAft>
              <a:buSzPct val="100000"/>
              <a:buFont typeface="Arial"/>
              <a:buChar char="•"/>
            </a:pPr>
            <a:r>
              <a:rPr lang="cs-CZ">
                <a:solidFill>
                  <a:schemeClr val="dk1"/>
                </a:solidFill>
              </a:rPr>
              <a:t>Proliferation (high developer missile program, space program, „civil“ nuclear program)</a:t>
            </a:r>
            <a:endParaRPr/>
          </a:p>
          <a:p>
            <a:pPr marL="342900" lvl="0" indent="-342900" algn="l" rtl="0">
              <a:lnSpc>
                <a:spcPct val="160000"/>
              </a:lnSpc>
              <a:spcBef>
                <a:spcPts val="0"/>
              </a:spcBef>
              <a:spcAft>
                <a:spcPts val="0"/>
              </a:spcAft>
              <a:buSzPct val="100000"/>
              <a:buFont typeface="Arial"/>
              <a:buChar char="•"/>
            </a:pPr>
            <a:r>
              <a:rPr lang="cs-CZ">
                <a:solidFill>
                  <a:schemeClr val="dk1"/>
                </a:solidFill>
              </a:rPr>
              <a:t>Abduction-seizing of ships in Hormuz, targeting enemies (IZ in Syria, SA in Yemen)</a:t>
            </a:r>
            <a:endParaRPr/>
          </a:p>
          <a:p>
            <a:pPr marL="0" lvl="0" indent="0" algn="l" rtl="0">
              <a:lnSpc>
                <a:spcPct val="100000"/>
              </a:lnSpc>
              <a:spcBef>
                <a:spcPts val="0"/>
              </a:spcBef>
              <a:spcAft>
                <a:spcPts val="0"/>
              </a:spcAft>
              <a:buClr>
                <a:srgbClr val="FFFFFF"/>
              </a:buClr>
              <a:buSzPct val="100000"/>
              <a:buFont typeface="Arial"/>
              <a:buNone/>
            </a:pP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8"/>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Nuclear, ballistic and space program</a:t>
            </a:r>
            <a:endParaRPr/>
          </a:p>
        </p:txBody>
      </p:sp>
      <p:sp>
        <p:nvSpPr>
          <p:cNvPr id="241" name="Google Shape;241;p38"/>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Military</a:t>
            </a:r>
            <a:endParaRPr/>
          </a:p>
        </p:txBody>
      </p:sp>
      <p:pic>
        <p:nvPicPr>
          <p:cNvPr id="242" name="Google Shape;242;p38" title="Iran Unveils Military Drone"/>
          <p:cNvPicPr preferRelativeResize="0"/>
          <p:nvPr/>
        </p:nvPicPr>
        <p:blipFill rotWithShape="1">
          <a:blip r:embed="rId3">
            <a:alphaModFix/>
          </a:blip>
          <a:srcRect/>
          <a:stretch/>
        </p:blipFill>
        <p:spPr>
          <a:xfrm>
            <a:off x="7000671" y="178580"/>
            <a:ext cx="4848286" cy="2739281"/>
          </a:xfrm>
          <a:prstGeom prst="rect">
            <a:avLst/>
          </a:prstGeom>
          <a:noFill/>
          <a:ln>
            <a:noFill/>
          </a:ln>
        </p:spPr>
      </p:pic>
      <p:pic>
        <p:nvPicPr>
          <p:cNvPr id="243" name="Google Shape;243;p38" title="Amid Tensions With Israel, Iran Reveals Underground Base Housing 'Region’s Most Powerful Drones'"/>
          <p:cNvPicPr preferRelativeResize="0"/>
          <p:nvPr/>
        </p:nvPicPr>
        <p:blipFill rotWithShape="1">
          <a:blip r:embed="rId4">
            <a:alphaModFix/>
          </a:blip>
          <a:srcRect/>
          <a:stretch/>
        </p:blipFill>
        <p:spPr>
          <a:xfrm>
            <a:off x="343043" y="1712996"/>
            <a:ext cx="6657628" cy="41190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1"/>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1"/>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body" idx="1"/>
          </p:nvPr>
        </p:nvSpPr>
        <p:spPr>
          <a:xfrm>
            <a:off x="582838" y="1359000"/>
            <a:ext cx="11365321" cy="4615080"/>
          </a:xfrm>
          <a:prstGeom prst="rect">
            <a:avLst/>
          </a:prstGeom>
          <a:noFill/>
          <a:ln>
            <a:noFill/>
          </a:ln>
        </p:spPr>
        <p:txBody>
          <a:bodyPr spcFirstLastPara="1" wrap="square" lIns="0" tIns="0" rIns="0" bIns="0" anchor="t" anchorCtr="0">
            <a:noAutofit/>
          </a:bodyPr>
          <a:lstStyle/>
          <a:p>
            <a:pPr marL="414900" lvl="0" indent="-342899" algn="just" rtl="0">
              <a:lnSpc>
                <a:spcPct val="150000"/>
              </a:lnSpc>
              <a:spcBef>
                <a:spcPts val="0"/>
              </a:spcBef>
              <a:spcAft>
                <a:spcPts val="0"/>
              </a:spcAft>
              <a:buSzPts val="1600"/>
              <a:buFont typeface="Arial"/>
              <a:buAutoNum type="arabicPeriod"/>
            </a:pPr>
            <a:r>
              <a:rPr lang="cs-CZ" sz="1600">
                <a:latin typeface="Calibri"/>
                <a:ea typeface="Calibri"/>
                <a:cs typeface="Calibri"/>
                <a:sym typeface="Calibri"/>
              </a:rPr>
              <a:t> Development of </a:t>
            </a:r>
            <a:r>
              <a:rPr lang="cs-CZ" sz="1600" b="1">
                <a:latin typeface="Calibri"/>
                <a:ea typeface="Calibri"/>
                <a:cs typeface="Calibri"/>
                <a:sym typeface="Calibri"/>
              </a:rPr>
              <a:t>missiles with long-range (2000 km +). </a:t>
            </a:r>
            <a:r>
              <a:rPr lang="cs-CZ" sz="1600">
                <a:latin typeface="Calibri"/>
                <a:ea typeface="Calibri"/>
                <a:cs typeface="Calibri"/>
                <a:sym typeface="Calibri"/>
              </a:rPr>
              <a:t>Such missiles will not serve as carriers of conventional warheads - these missiles will be developed to deter the US and Europe and, therefore, will carry nuclear warheads.</a:t>
            </a:r>
            <a:endParaRPr/>
          </a:p>
          <a:p>
            <a:pPr marL="414900" lvl="0" indent="-342899" algn="just" rtl="0">
              <a:lnSpc>
                <a:spcPct val="150000"/>
              </a:lnSpc>
              <a:spcBef>
                <a:spcPts val="800"/>
              </a:spcBef>
              <a:spcAft>
                <a:spcPts val="0"/>
              </a:spcAft>
              <a:buSzPts val="1600"/>
              <a:buFont typeface="Arial"/>
              <a:buAutoNum type="arabicPeriod"/>
            </a:pPr>
            <a:r>
              <a:rPr lang="cs-CZ" sz="1600">
                <a:latin typeface="Calibri"/>
                <a:ea typeface="Calibri"/>
                <a:cs typeface="Calibri"/>
                <a:sym typeface="Calibri"/>
              </a:rPr>
              <a:t>Creation </a:t>
            </a:r>
            <a:r>
              <a:rPr lang="cs-CZ" sz="1600" b="1">
                <a:latin typeface="Calibri"/>
                <a:ea typeface="Calibri"/>
                <a:cs typeface="Calibri"/>
                <a:sym typeface="Calibri"/>
              </a:rPr>
              <a:t>of high-precision missiles is a priority of the program</a:t>
            </a:r>
            <a:r>
              <a:rPr lang="cs-CZ" sz="1600">
                <a:latin typeface="Calibri"/>
                <a:ea typeface="Calibri"/>
                <a:cs typeface="Calibri"/>
                <a:sym typeface="Calibri"/>
              </a:rPr>
              <a:t>. Such missiles are helpful in combat, not only as a deterrent but also as an effective war capacity. Via a combination of improving accuracy and increasing range, they demonstrate a willingness to use them, which impacts the region’s stability. Iran improves its military capacities quantitatively and qualitatively. Thus, other states may need to improve their defense capabilities, especially against remotely guided missiles and remotely piloted objects (UAVs) such as drones and unmanned aerial vehicles. This capacity has been recently seen as an effective tool used by Russian forces in the war in Ukraine . Neighboring countries lack these capacities. In addition, these regional powers are prone to pre-emptive attacks in times of crisis. This tension and growing arsenals can lead to misjudgment, misunderstanding and unintended escalation of conflict. </a:t>
            </a:r>
            <a:endParaRPr/>
          </a:p>
          <a:p>
            <a:pPr marL="414900" lvl="0" indent="-342899" algn="just" rtl="0">
              <a:lnSpc>
                <a:spcPct val="150000"/>
              </a:lnSpc>
              <a:spcBef>
                <a:spcPts val="800"/>
              </a:spcBef>
              <a:spcAft>
                <a:spcPts val="0"/>
              </a:spcAft>
              <a:buSzPts val="1600"/>
              <a:buFont typeface="Arial"/>
              <a:buAutoNum type="arabicPeriod"/>
            </a:pPr>
            <a:r>
              <a:rPr lang="cs-CZ" sz="1600">
                <a:latin typeface="Calibri"/>
                <a:ea typeface="Calibri"/>
                <a:cs typeface="Calibri"/>
                <a:sym typeface="Calibri"/>
              </a:rPr>
              <a:t>Iran has a documented history of </a:t>
            </a:r>
            <a:r>
              <a:rPr lang="cs-CZ" sz="1600" b="1">
                <a:latin typeface="Calibri"/>
                <a:ea typeface="Calibri"/>
                <a:cs typeface="Calibri"/>
                <a:sym typeface="Calibri"/>
              </a:rPr>
              <a:t>the proliferation of ballistic missiles, guided missiles, and UAV technology </a:t>
            </a:r>
            <a:r>
              <a:rPr lang="cs-CZ" sz="1600">
                <a:latin typeface="Calibri"/>
                <a:ea typeface="Calibri"/>
                <a:cs typeface="Calibri"/>
                <a:sym typeface="Calibri"/>
              </a:rPr>
              <a:t>to non-state actors. Even to aggressive states such as Russia, recently. This disrupts the balance of power and regional security, destabilizing the region and fueling an arms race </a:t>
            </a:r>
            <a:endParaRPr sz="1600"/>
          </a:p>
        </p:txBody>
      </p:sp>
      <p:sp>
        <p:nvSpPr>
          <p:cNvPr id="249" name="Google Shape;249;p39"/>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Military strategy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0" descr="A group of firefighters working on a building&#10;&#10;Description automatically generated"/>
          <p:cNvPicPr preferRelativeResize="0"/>
          <p:nvPr/>
        </p:nvPicPr>
        <p:blipFill rotWithShape="1">
          <a:blip r:embed="rId3">
            <a:alphaModFix/>
          </a:blip>
          <a:srcRect/>
          <a:stretch/>
        </p:blipFill>
        <p:spPr>
          <a:xfrm>
            <a:off x="621242" y="719999"/>
            <a:ext cx="5916702" cy="3944468"/>
          </a:xfrm>
          <a:prstGeom prst="rect">
            <a:avLst/>
          </a:prstGeom>
          <a:noFill/>
          <a:ln>
            <a:noFill/>
          </a:ln>
        </p:spPr>
      </p:pic>
      <p:sp>
        <p:nvSpPr>
          <p:cNvPr id="255" name="Google Shape;255;p40"/>
          <p:cNvSpPr txBox="1">
            <a:spLocks noGrp="1"/>
          </p:cNvSpPr>
          <p:nvPr>
            <p:ph type="body" idx="1"/>
          </p:nvPr>
        </p:nvSpPr>
        <p:spPr>
          <a:xfrm>
            <a:off x="621242" y="4736679"/>
            <a:ext cx="5916702" cy="1476232"/>
          </a:xfrm>
          <a:prstGeom prst="rect">
            <a:avLst/>
          </a:prstGeom>
          <a:noFill/>
          <a:ln>
            <a:noFill/>
          </a:ln>
        </p:spPr>
        <p:txBody>
          <a:bodyPr spcFirstLastPara="1" wrap="square" lIns="0" tIns="0" rIns="0" bIns="0" anchor="t" anchorCtr="0">
            <a:normAutofit fontScale="47500" lnSpcReduction="20000"/>
          </a:bodyPr>
          <a:lstStyle/>
          <a:p>
            <a:pPr marL="252000" lvl="0" indent="-179999" algn="just" rtl="0">
              <a:lnSpc>
                <a:spcPct val="150000"/>
              </a:lnSpc>
              <a:spcBef>
                <a:spcPts val="0"/>
              </a:spcBef>
              <a:spcAft>
                <a:spcPts val="0"/>
              </a:spcAft>
              <a:buSzPct val="100000"/>
              <a:buChar char="̶"/>
            </a:pPr>
            <a:r>
              <a:rPr lang="cs-CZ" b="0" i="0">
                <a:latin typeface="Roboto"/>
                <a:ea typeface="Roboto"/>
                <a:cs typeface="Roboto"/>
                <a:sym typeface="Roboto"/>
              </a:rPr>
              <a:t>Firefighters work after a drone attack on buildings in Kyiv, Ukraine on Oct. 17. 2022 </a:t>
            </a:r>
            <a:endParaRPr/>
          </a:p>
          <a:p>
            <a:pPr marL="252000" lvl="0" indent="-179999" algn="just" rtl="0">
              <a:lnSpc>
                <a:spcPct val="150000"/>
              </a:lnSpc>
              <a:spcBef>
                <a:spcPts val="0"/>
              </a:spcBef>
              <a:spcAft>
                <a:spcPts val="0"/>
              </a:spcAft>
              <a:buSzPct val="100000"/>
              <a:buChar char="̶"/>
            </a:pPr>
            <a:r>
              <a:rPr lang="cs-CZ" b="0" i="0">
                <a:latin typeface="Roboto"/>
                <a:ea typeface="Roboto"/>
                <a:cs typeface="Roboto"/>
                <a:sym typeface="Roboto"/>
              </a:rPr>
              <a:t>Waves of explosive-laden suicide drones struck Ukraine's capital as families were preparing to start their week early Monday, the blasts echoing across Kyiv, setting buildings ablaze and sending people scurrying to shelters.</a:t>
            </a:r>
            <a:endParaRPr/>
          </a:p>
        </p:txBody>
      </p:sp>
      <p:sp>
        <p:nvSpPr>
          <p:cNvPr id="256" name="Google Shape;256;p40"/>
          <p:cNvSpPr txBox="1"/>
          <p:nvPr/>
        </p:nvSpPr>
        <p:spPr>
          <a:xfrm>
            <a:off x="295381" y="6054290"/>
            <a:ext cx="902327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0" i="0" u="none" strike="noStrike" cap="none">
                <a:solidFill>
                  <a:srgbClr val="000000"/>
                </a:solidFill>
                <a:latin typeface="Arial"/>
                <a:ea typeface="Arial"/>
                <a:cs typeface="Arial"/>
                <a:sym typeface="Arial"/>
              </a:rPr>
              <a:t>https://time.com/6223204/iran-kamikaze-drones-russia-ukraine/</a:t>
            </a:r>
            <a:endParaRPr/>
          </a:p>
        </p:txBody>
      </p:sp>
      <p:pic>
        <p:nvPicPr>
          <p:cNvPr id="257" name="Google Shape;257;p40" descr="A person walking on the street&#10;&#10;Description automatically generated"/>
          <p:cNvPicPr preferRelativeResize="0"/>
          <p:nvPr/>
        </p:nvPicPr>
        <p:blipFill rotWithShape="1">
          <a:blip r:embed="rId4">
            <a:alphaModFix/>
          </a:blip>
          <a:srcRect/>
          <a:stretch/>
        </p:blipFill>
        <p:spPr>
          <a:xfrm>
            <a:off x="6751262" y="342045"/>
            <a:ext cx="5296899" cy="29795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 calcmode="lin" valueType="num">
                                      <p:cBhvr additive="base">
                                        <p:cTn id="7" dur="500"/>
                                        <p:tgtEl>
                                          <p:spTgt spid="2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5">
                                            <p:txEl>
                                              <p:pRg st="1" end="1"/>
                                            </p:txEl>
                                          </p:spTgt>
                                        </p:tgtEl>
                                        <p:attrNameLst>
                                          <p:attrName>style.visibility</p:attrName>
                                        </p:attrNameLst>
                                      </p:cBhvr>
                                      <p:to>
                                        <p:strVal val="visible"/>
                                      </p:to>
                                    </p:set>
                                    <p:anim calcmode="lin" valueType="num">
                                      <p:cBhvr additive="base">
                                        <p:cTn id="12" dur="500"/>
                                        <p:tgtEl>
                                          <p:spTgt spid="2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6"/>
                                        </p:tgtEl>
                                        <p:attrNameLst>
                                          <p:attrName>style.visibility</p:attrName>
                                        </p:attrNameLst>
                                      </p:cBhvr>
                                      <p:to>
                                        <p:strVal val="visible"/>
                                      </p:to>
                                    </p:set>
                                    <p:anim calcmode="lin" valueType="num">
                                      <p:cBhvr additive="base">
                                        <p:cTn id="17" dur="500"/>
                                        <p:tgtEl>
                                          <p:spTgt spid="2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fontScale="92500" lnSpcReduction="20000"/>
          </a:bodyPr>
          <a:lstStyle/>
          <a:p>
            <a:pPr marL="252000" lvl="0" indent="-179999" algn="l" rtl="0">
              <a:lnSpc>
                <a:spcPct val="150000"/>
              </a:lnSpc>
              <a:spcBef>
                <a:spcPts val="0"/>
              </a:spcBef>
              <a:spcAft>
                <a:spcPts val="0"/>
              </a:spcAft>
              <a:buSzPct val="100000"/>
              <a:buChar char="̶"/>
            </a:pPr>
            <a:r>
              <a:rPr lang="cs-CZ" sz="2800">
                <a:solidFill>
                  <a:srgbClr val="000000"/>
                </a:solidFill>
              </a:rPr>
              <a:t>Infrastrucutre</a:t>
            </a:r>
            <a:endParaRPr/>
          </a:p>
          <a:p>
            <a:pPr marL="252000" lvl="0" indent="-179999" algn="l" rtl="0">
              <a:lnSpc>
                <a:spcPct val="150000"/>
              </a:lnSpc>
              <a:spcBef>
                <a:spcPts val="0"/>
              </a:spcBef>
              <a:spcAft>
                <a:spcPts val="0"/>
              </a:spcAft>
              <a:buSzPct val="100000"/>
              <a:buChar char="̶"/>
            </a:pPr>
            <a:r>
              <a:rPr lang="cs-CZ" sz="2800">
                <a:solidFill>
                  <a:srgbClr val="000000"/>
                </a:solidFill>
              </a:rPr>
              <a:t>Investments</a:t>
            </a:r>
            <a:endParaRPr/>
          </a:p>
          <a:p>
            <a:pPr marL="252000" lvl="0" indent="-179999" algn="l" rtl="0">
              <a:lnSpc>
                <a:spcPct val="150000"/>
              </a:lnSpc>
              <a:spcBef>
                <a:spcPts val="0"/>
              </a:spcBef>
              <a:spcAft>
                <a:spcPts val="0"/>
              </a:spcAft>
              <a:buSzPct val="100000"/>
              <a:buChar char="̶"/>
            </a:pPr>
            <a:r>
              <a:rPr lang="cs-CZ" sz="2800">
                <a:solidFill>
                  <a:srgbClr val="000000"/>
                </a:solidFill>
              </a:rPr>
              <a:t>Laws and security (HR)</a:t>
            </a:r>
            <a:endParaRPr/>
          </a:p>
          <a:p>
            <a:pPr marL="252000" lvl="0" indent="-179999" algn="l" rtl="0">
              <a:lnSpc>
                <a:spcPct val="150000"/>
              </a:lnSpc>
              <a:spcBef>
                <a:spcPts val="0"/>
              </a:spcBef>
              <a:spcAft>
                <a:spcPts val="0"/>
              </a:spcAft>
              <a:buSzPct val="100000"/>
              <a:buChar char="̶"/>
            </a:pPr>
            <a:r>
              <a:rPr lang="cs-CZ" sz="2800">
                <a:solidFill>
                  <a:srgbClr val="000000"/>
                </a:solidFill>
              </a:rPr>
              <a:t>Byrocracy</a:t>
            </a:r>
            <a:endParaRPr/>
          </a:p>
          <a:p>
            <a:pPr marL="252000" lvl="0" indent="-179999" algn="l" rtl="0">
              <a:lnSpc>
                <a:spcPct val="150000"/>
              </a:lnSpc>
              <a:spcBef>
                <a:spcPts val="0"/>
              </a:spcBef>
              <a:spcAft>
                <a:spcPts val="0"/>
              </a:spcAft>
              <a:buSzPct val="100000"/>
              <a:buChar char="̶"/>
            </a:pPr>
            <a:r>
              <a:rPr lang="cs-CZ" sz="2800">
                <a:solidFill>
                  <a:srgbClr val="000000"/>
                </a:solidFill>
              </a:rPr>
              <a:t>Education</a:t>
            </a:r>
            <a:endParaRPr/>
          </a:p>
          <a:p>
            <a:pPr marL="252000" lvl="0" indent="-179999" algn="l" rtl="0">
              <a:lnSpc>
                <a:spcPct val="150000"/>
              </a:lnSpc>
              <a:spcBef>
                <a:spcPts val="0"/>
              </a:spcBef>
              <a:spcAft>
                <a:spcPts val="0"/>
              </a:spcAft>
              <a:buSzPct val="100000"/>
              <a:buChar char="̶"/>
            </a:pPr>
            <a:r>
              <a:rPr lang="cs-CZ" sz="2800">
                <a:solidFill>
                  <a:srgbClr val="000000"/>
                </a:solidFill>
              </a:rPr>
              <a:t>Logistics</a:t>
            </a:r>
            <a:endParaRPr sz="2800">
              <a:solidFill>
                <a:srgbClr val="000000"/>
              </a:solidFill>
            </a:endParaRPr>
          </a:p>
          <a:p>
            <a:pPr marL="252000" lvl="0" indent="-179999" algn="l" rtl="0">
              <a:lnSpc>
                <a:spcPct val="150000"/>
              </a:lnSpc>
              <a:spcBef>
                <a:spcPts val="0"/>
              </a:spcBef>
              <a:spcAft>
                <a:spcPts val="0"/>
              </a:spcAft>
              <a:buSzPct val="100000"/>
              <a:buChar char="̶"/>
            </a:pPr>
            <a:r>
              <a:rPr lang="cs-CZ" sz="2800">
                <a:solidFill>
                  <a:srgbClr val="000000"/>
                </a:solidFill>
              </a:rPr>
              <a:t>Central planning (Corruption, Misadministration)</a:t>
            </a:r>
            <a:endParaRPr/>
          </a:p>
          <a:p>
            <a:pPr marL="252000" lvl="0" indent="-179999" algn="l" rtl="0">
              <a:lnSpc>
                <a:spcPct val="150000"/>
              </a:lnSpc>
              <a:spcBef>
                <a:spcPts val="0"/>
              </a:spcBef>
              <a:spcAft>
                <a:spcPts val="0"/>
              </a:spcAft>
              <a:buSzPct val="100000"/>
              <a:buChar char="̶"/>
            </a:pPr>
            <a:r>
              <a:rPr lang="cs-CZ" sz="2800">
                <a:solidFill>
                  <a:srgbClr val="000000"/>
                </a:solidFill>
              </a:rPr>
              <a:t>1 Euro cca 45 000 IRR</a:t>
            </a:r>
            <a:endParaRPr/>
          </a:p>
          <a:p>
            <a:pPr marL="252000" lvl="0" indent="-15534" algn="l" rtl="0">
              <a:lnSpc>
                <a:spcPct val="150000"/>
              </a:lnSpc>
              <a:spcBef>
                <a:spcPts val="0"/>
              </a:spcBef>
              <a:spcAft>
                <a:spcPts val="0"/>
              </a:spcAft>
              <a:buSzPct val="100000"/>
              <a:buNone/>
            </a:pPr>
            <a:endParaRPr/>
          </a:p>
        </p:txBody>
      </p:sp>
      <p:sp>
        <p:nvSpPr>
          <p:cNvPr id="263" name="Google Shape;263;p41"/>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4999"/>
              </a:lnSpc>
              <a:spcBef>
                <a:spcPts val="0"/>
              </a:spcBef>
              <a:spcAft>
                <a:spcPts val="0"/>
              </a:spcAft>
              <a:buClr>
                <a:schemeClr val="accent1"/>
              </a:buClr>
              <a:buSzPts val="1800"/>
              <a:buFont typeface="Arial"/>
              <a:buNone/>
            </a:pPr>
            <a:r>
              <a:rPr lang="cs-CZ"/>
              <a:t>Sanctions, misadministration, corruption, clientelism </a:t>
            </a:r>
            <a:r>
              <a:rPr lang="cs-CZ" b="1"/>
              <a:t>“</a:t>
            </a:r>
            <a:r>
              <a:rPr lang="cs-CZ" sz="2000" b="1"/>
              <a:t>Economy of Resistance”</a:t>
            </a:r>
            <a:endParaRPr sz="3200" b="1">
              <a:solidFill>
                <a:srgbClr val="000000"/>
              </a:solidFill>
            </a:endParaRPr>
          </a:p>
          <a:p>
            <a:pPr marL="0" lvl="0" indent="0" algn="l" rtl="0">
              <a:lnSpc>
                <a:spcPct val="114130"/>
              </a:lnSpc>
              <a:spcBef>
                <a:spcPts val="0"/>
              </a:spcBef>
              <a:spcAft>
                <a:spcPts val="0"/>
              </a:spcAft>
              <a:buClr>
                <a:schemeClr val="accent1"/>
              </a:buClr>
              <a:buSzPts val="1840"/>
              <a:buFont typeface="Arial"/>
              <a:buNone/>
            </a:pPr>
            <a:endParaRPr/>
          </a:p>
        </p:txBody>
      </p:sp>
      <p:sp>
        <p:nvSpPr>
          <p:cNvPr id="264" name="Google Shape;264;p41"/>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Economics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612719" y="574421"/>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Iran as a supplier</a:t>
            </a:r>
            <a:endParaRPr>
              <a:solidFill>
                <a:schemeClr val="accent1"/>
              </a:solidFill>
            </a:endParaRPr>
          </a:p>
        </p:txBody>
      </p:sp>
      <p:sp>
        <p:nvSpPr>
          <p:cNvPr id="270" name="Google Shape;270;p42"/>
          <p:cNvSpPr txBox="1">
            <a:spLocks noGrp="1"/>
          </p:cNvSpPr>
          <p:nvPr>
            <p:ph type="body" idx="1"/>
          </p:nvPr>
        </p:nvSpPr>
        <p:spPr>
          <a:xfrm>
            <a:off x="719999" y="1692001"/>
            <a:ext cx="4108855" cy="4140000"/>
          </a:xfrm>
          <a:prstGeom prst="rect">
            <a:avLst/>
          </a:prstGeom>
          <a:noFill/>
          <a:ln>
            <a:noFill/>
          </a:ln>
        </p:spPr>
        <p:txBody>
          <a:bodyPr spcFirstLastPara="1" wrap="square" lIns="0" tIns="0" rIns="0" bIns="0" anchor="t" anchorCtr="0">
            <a:normAutofit/>
          </a:bodyPr>
          <a:lstStyle/>
          <a:p>
            <a:pPr marL="0" lvl="0" indent="-152400" algn="l" rtl="0">
              <a:lnSpc>
                <a:spcPct val="150000"/>
              </a:lnSpc>
              <a:spcBef>
                <a:spcPts val="0"/>
              </a:spcBef>
              <a:spcAft>
                <a:spcPts val="0"/>
              </a:spcAft>
              <a:buSzPts val="2400"/>
              <a:buFont typeface="Noto Sans Symbols"/>
              <a:buChar char="▪"/>
            </a:pPr>
            <a:r>
              <a:rPr lang="cs-CZ">
                <a:solidFill>
                  <a:schemeClr val="dk1"/>
                </a:solidFill>
              </a:rPr>
              <a:t>Petrochemicals and plastics</a:t>
            </a:r>
            <a:endParaRPr>
              <a:solidFill>
                <a:schemeClr val="dk1"/>
              </a:solidFill>
            </a:endParaRPr>
          </a:p>
          <a:p>
            <a:pPr marL="0" lvl="0" indent="-152400" algn="l" rtl="0">
              <a:lnSpc>
                <a:spcPct val="150000"/>
              </a:lnSpc>
              <a:spcBef>
                <a:spcPts val="0"/>
              </a:spcBef>
              <a:spcAft>
                <a:spcPts val="0"/>
              </a:spcAft>
              <a:buSzPts val="2400"/>
              <a:buFont typeface="Noto Sans Symbols"/>
              <a:buChar char="▪"/>
            </a:pPr>
            <a:r>
              <a:rPr lang="cs-CZ">
                <a:solidFill>
                  <a:schemeClr val="dk1"/>
                </a:solidFill>
              </a:rPr>
              <a:t>Diversification </a:t>
            </a:r>
            <a:endParaRPr/>
          </a:p>
          <a:p>
            <a:pPr marL="0" lvl="0" indent="-152400" algn="l" rtl="0">
              <a:lnSpc>
                <a:spcPct val="150000"/>
              </a:lnSpc>
              <a:spcBef>
                <a:spcPts val="0"/>
              </a:spcBef>
              <a:spcAft>
                <a:spcPts val="0"/>
              </a:spcAft>
              <a:buSzPts val="2400"/>
              <a:buFont typeface="Noto Sans Symbols"/>
              <a:buChar char="▪"/>
            </a:pPr>
            <a:r>
              <a:rPr lang="cs-CZ">
                <a:solidFill>
                  <a:schemeClr val="dk1"/>
                </a:solidFill>
              </a:rPr>
              <a:t>Deflection of exports</a:t>
            </a:r>
            <a:endParaRPr>
              <a:solidFill>
                <a:schemeClr val="dk1"/>
              </a:solidFill>
            </a:endParaRPr>
          </a:p>
          <a:p>
            <a:pPr marL="0" lvl="0" indent="-152400" algn="l" rtl="0">
              <a:lnSpc>
                <a:spcPct val="150000"/>
              </a:lnSpc>
              <a:spcBef>
                <a:spcPts val="0"/>
              </a:spcBef>
              <a:spcAft>
                <a:spcPts val="0"/>
              </a:spcAft>
              <a:buSzPts val="2400"/>
              <a:buFont typeface="Noto Sans Symbols"/>
              <a:buChar char="▪"/>
            </a:pPr>
            <a:r>
              <a:rPr lang="cs-CZ">
                <a:solidFill>
                  <a:schemeClr val="dk1"/>
                </a:solidFill>
              </a:rPr>
              <a:t>Underdeveloped</a:t>
            </a:r>
            <a:endParaRPr>
              <a:solidFill>
                <a:schemeClr val="dk1"/>
              </a:solidFill>
            </a:endParaRPr>
          </a:p>
          <a:p>
            <a:pPr marL="0" lvl="0" indent="-152400" algn="l" rtl="0">
              <a:lnSpc>
                <a:spcPct val="150000"/>
              </a:lnSpc>
              <a:spcBef>
                <a:spcPts val="0"/>
              </a:spcBef>
              <a:spcAft>
                <a:spcPts val="0"/>
              </a:spcAft>
              <a:buSzPts val="2400"/>
              <a:buFont typeface="Noto Sans Symbols"/>
              <a:buChar char="▪"/>
            </a:pPr>
            <a:r>
              <a:rPr lang="cs-CZ">
                <a:solidFill>
                  <a:schemeClr val="dk1"/>
                </a:solidFill>
              </a:rPr>
              <a:t>Missing infrastructure </a:t>
            </a:r>
            <a:endParaRPr/>
          </a:p>
          <a:p>
            <a:pPr marL="0" lvl="0" indent="-152400" algn="l" rtl="0">
              <a:lnSpc>
                <a:spcPct val="150000"/>
              </a:lnSpc>
              <a:spcBef>
                <a:spcPts val="0"/>
              </a:spcBef>
              <a:spcAft>
                <a:spcPts val="0"/>
              </a:spcAft>
              <a:buSzPts val="2400"/>
              <a:buFont typeface="Noto Sans Symbols"/>
              <a:buChar char="▪"/>
            </a:pPr>
            <a:r>
              <a:rPr lang="cs-CZ">
                <a:solidFill>
                  <a:schemeClr val="dk1"/>
                </a:solidFill>
              </a:rPr>
              <a:t>Missing investments</a:t>
            </a:r>
            <a:endParaRPr>
              <a:solidFill>
                <a:schemeClr val="dk1"/>
              </a:solidFill>
            </a:endParaRPr>
          </a:p>
          <a:p>
            <a:pPr marL="0" lvl="0" indent="0" algn="l" rtl="0">
              <a:lnSpc>
                <a:spcPct val="100000"/>
              </a:lnSpc>
              <a:spcBef>
                <a:spcPts val="0"/>
              </a:spcBef>
              <a:spcAft>
                <a:spcPts val="0"/>
              </a:spcAft>
              <a:buSzPts val="2400"/>
              <a:buFont typeface="Noto Sans Symbols"/>
              <a:buNone/>
            </a:pPr>
            <a:endParaRPr>
              <a:solidFill>
                <a:schemeClr val="dk1"/>
              </a:solidFill>
            </a:endParaRPr>
          </a:p>
        </p:txBody>
      </p:sp>
      <p:pic>
        <p:nvPicPr>
          <p:cNvPr id="271" name="Google Shape;271;p42" descr="Chart, pie chart&#10;&#10;Description automatically generated"/>
          <p:cNvPicPr preferRelativeResize="0"/>
          <p:nvPr/>
        </p:nvPicPr>
        <p:blipFill rotWithShape="1">
          <a:blip r:embed="rId3">
            <a:alphaModFix/>
          </a:blip>
          <a:srcRect/>
          <a:stretch/>
        </p:blipFill>
        <p:spPr>
          <a:xfrm>
            <a:off x="4903428" y="1371600"/>
            <a:ext cx="6894466" cy="4139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txBox="1">
            <a:spLocks noGrp="1"/>
          </p:cNvSpPr>
          <p:nvPr>
            <p:ph type="title"/>
          </p:nvPr>
        </p:nvSpPr>
        <p:spPr>
          <a:xfrm>
            <a:off x="398502" y="342248"/>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Iranian sources</a:t>
            </a:r>
            <a:endParaRPr/>
          </a:p>
        </p:txBody>
      </p:sp>
      <p:sp>
        <p:nvSpPr>
          <p:cNvPr id="277" name="Google Shape;277;p43"/>
          <p:cNvSpPr txBox="1">
            <a:spLocks noGrp="1"/>
          </p:cNvSpPr>
          <p:nvPr>
            <p:ph type="body" idx="1"/>
          </p:nvPr>
        </p:nvSpPr>
        <p:spPr>
          <a:xfrm>
            <a:off x="398502" y="928254"/>
            <a:ext cx="5558953" cy="5361709"/>
          </a:xfrm>
          <a:prstGeom prst="rect">
            <a:avLst/>
          </a:prstGeom>
          <a:noFill/>
          <a:ln>
            <a:noFill/>
          </a:ln>
        </p:spPr>
        <p:txBody>
          <a:bodyPr spcFirstLastPara="1" wrap="square" lIns="0" tIns="0" rIns="0" bIns="0" anchor="t" anchorCtr="0">
            <a:normAutofit fontScale="92500" lnSpcReduction="10000"/>
          </a:bodyPr>
          <a:lstStyle/>
          <a:p>
            <a:pPr marL="342900" lvl="0" indent="-342900" algn="l" rtl="0">
              <a:lnSpc>
                <a:spcPct val="150000"/>
              </a:lnSpc>
              <a:spcBef>
                <a:spcPts val="0"/>
              </a:spcBef>
              <a:spcAft>
                <a:spcPts val="0"/>
              </a:spcAft>
              <a:buSzPct val="100000"/>
              <a:buFont typeface="Arial"/>
              <a:buChar char="•"/>
            </a:pPr>
            <a:r>
              <a:rPr lang="cs-CZ">
                <a:solidFill>
                  <a:schemeClr val="dk1"/>
                </a:solidFill>
              </a:rPr>
              <a:t>Oil</a:t>
            </a:r>
            <a:endParaRPr/>
          </a:p>
          <a:p>
            <a:pPr marL="342900" lvl="0" indent="-342900" algn="l" rtl="0">
              <a:lnSpc>
                <a:spcPct val="150000"/>
              </a:lnSpc>
              <a:spcBef>
                <a:spcPts val="0"/>
              </a:spcBef>
              <a:spcAft>
                <a:spcPts val="0"/>
              </a:spcAft>
              <a:buSzPct val="100000"/>
              <a:buFont typeface="Arial"/>
              <a:buChar char="•"/>
            </a:pPr>
            <a:r>
              <a:rPr lang="cs-CZ">
                <a:solidFill>
                  <a:schemeClr val="dk1"/>
                </a:solidFill>
              </a:rPr>
              <a:t>Gas</a:t>
            </a:r>
            <a:endParaRPr/>
          </a:p>
          <a:p>
            <a:pPr marL="342900" lvl="0" indent="-342900" algn="l" rtl="0">
              <a:lnSpc>
                <a:spcPct val="150000"/>
              </a:lnSpc>
              <a:spcBef>
                <a:spcPts val="0"/>
              </a:spcBef>
              <a:spcAft>
                <a:spcPts val="0"/>
              </a:spcAft>
              <a:buSzPct val="100000"/>
              <a:buFont typeface="Arial"/>
              <a:buChar char="•"/>
            </a:pPr>
            <a:r>
              <a:rPr lang="cs-CZ">
                <a:solidFill>
                  <a:schemeClr val="dk1"/>
                </a:solidFill>
              </a:rPr>
              <a:t>Minerals </a:t>
            </a:r>
            <a:endParaRPr/>
          </a:p>
          <a:p>
            <a:pPr marL="342900" lvl="0" indent="-342900" algn="l" rtl="0">
              <a:lnSpc>
                <a:spcPct val="150000"/>
              </a:lnSpc>
              <a:spcBef>
                <a:spcPts val="0"/>
              </a:spcBef>
              <a:spcAft>
                <a:spcPts val="0"/>
              </a:spcAft>
              <a:buSzPct val="100000"/>
              <a:buFont typeface="Arial"/>
              <a:buChar char="•"/>
            </a:pPr>
            <a:r>
              <a:rPr lang="cs-CZ">
                <a:solidFill>
                  <a:schemeClr val="dk1"/>
                </a:solidFill>
              </a:rPr>
              <a:t>Construction material</a:t>
            </a:r>
            <a:endParaRPr/>
          </a:p>
          <a:p>
            <a:pPr marL="342900" lvl="0" indent="-342900" algn="l" rtl="0">
              <a:lnSpc>
                <a:spcPct val="150000"/>
              </a:lnSpc>
              <a:spcBef>
                <a:spcPts val="0"/>
              </a:spcBef>
              <a:spcAft>
                <a:spcPts val="0"/>
              </a:spcAft>
              <a:buSzPct val="100000"/>
              <a:buFont typeface="Arial"/>
              <a:buChar char="•"/>
            </a:pPr>
            <a:r>
              <a:rPr lang="cs-CZ">
                <a:solidFill>
                  <a:schemeClr val="dk1"/>
                </a:solidFill>
              </a:rPr>
              <a:t>Metals</a:t>
            </a:r>
            <a:endParaRPr/>
          </a:p>
          <a:p>
            <a:pPr marL="342900" lvl="0" indent="-342900" algn="l" rtl="0">
              <a:lnSpc>
                <a:spcPct val="150000"/>
              </a:lnSpc>
              <a:spcBef>
                <a:spcPts val="0"/>
              </a:spcBef>
              <a:spcAft>
                <a:spcPts val="0"/>
              </a:spcAft>
              <a:buSzPct val="100000"/>
              <a:buFont typeface="Arial"/>
              <a:buChar char="•"/>
            </a:pPr>
            <a:r>
              <a:rPr lang="cs-CZ">
                <a:solidFill>
                  <a:schemeClr val="dk1"/>
                </a:solidFill>
              </a:rPr>
              <a:t>Marble</a:t>
            </a:r>
            <a:endParaRPr/>
          </a:p>
          <a:p>
            <a:pPr marL="457200" lvl="0" indent="-201930" algn="l" rtl="0">
              <a:lnSpc>
                <a:spcPct val="150000"/>
              </a:lnSpc>
              <a:spcBef>
                <a:spcPts val="0"/>
              </a:spcBef>
              <a:spcAft>
                <a:spcPts val="0"/>
              </a:spcAft>
              <a:buSzPct val="100000"/>
              <a:buFont typeface="Arial"/>
              <a:buNone/>
            </a:pPr>
            <a:endParaRPr>
              <a:solidFill>
                <a:schemeClr val="dk1"/>
              </a:solidFill>
            </a:endParaRPr>
          </a:p>
          <a:p>
            <a:pPr marL="457200" lvl="0" indent="-201930" algn="l" rtl="0">
              <a:lnSpc>
                <a:spcPct val="150000"/>
              </a:lnSpc>
              <a:spcBef>
                <a:spcPts val="0"/>
              </a:spcBef>
              <a:spcAft>
                <a:spcPts val="0"/>
              </a:spcAft>
              <a:buSzPct val="100000"/>
              <a:buFont typeface="Arial"/>
              <a:buNone/>
            </a:pPr>
            <a:endParaRPr>
              <a:solidFill>
                <a:schemeClr val="dk1"/>
              </a:solidFill>
            </a:endParaRPr>
          </a:p>
          <a:p>
            <a:pPr marL="342900" lvl="0" indent="-342900" algn="l" rtl="0">
              <a:lnSpc>
                <a:spcPct val="150000"/>
              </a:lnSpc>
              <a:spcBef>
                <a:spcPts val="0"/>
              </a:spcBef>
              <a:spcAft>
                <a:spcPts val="0"/>
              </a:spcAft>
              <a:buSzPct val="100000"/>
              <a:buFont typeface="Arial"/>
              <a:buChar char="•"/>
            </a:pPr>
            <a:r>
              <a:rPr lang="cs-CZ">
                <a:solidFill>
                  <a:schemeClr val="dk1"/>
                </a:solidFill>
              </a:rPr>
              <a:t>Agriculture (tea, rice, olives, nuts, oranges, pistachios, jasmine, rose, herbs,…)</a:t>
            </a:r>
            <a:endParaRPr/>
          </a:p>
          <a:p>
            <a:pPr marL="0" lvl="0" indent="0" algn="l" rtl="0">
              <a:lnSpc>
                <a:spcPct val="100000"/>
              </a:lnSpc>
              <a:spcBef>
                <a:spcPts val="0"/>
              </a:spcBef>
              <a:spcAft>
                <a:spcPts val="0"/>
              </a:spcAft>
              <a:buClr>
                <a:srgbClr val="FFFFFF"/>
              </a:buClr>
              <a:buSzPct val="100000"/>
              <a:buFont typeface="Arial"/>
              <a:buNone/>
            </a:pPr>
            <a:endParaRPr>
              <a:solidFill>
                <a:schemeClr val="dk1"/>
              </a:solidFill>
            </a:endParaRPr>
          </a:p>
        </p:txBody>
      </p:sp>
      <p:pic>
        <p:nvPicPr>
          <p:cNvPr id="278" name="Google Shape;278;p43"/>
          <p:cNvPicPr preferRelativeResize="0"/>
          <p:nvPr/>
        </p:nvPicPr>
        <p:blipFill rotWithShape="1">
          <a:blip r:embed="rId3">
            <a:alphaModFix/>
          </a:blip>
          <a:srcRect/>
          <a:stretch/>
        </p:blipFill>
        <p:spPr>
          <a:xfrm>
            <a:off x="6095999" y="0"/>
            <a:ext cx="6084938" cy="342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body" idx="1"/>
          </p:nvPr>
        </p:nvSpPr>
        <p:spPr>
          <a:xfrm>
            <a:off x="719999" y="1692001"/>
            <a:ext cx="5833201" cy="4446000"/>
          </a:xfrm>
          <a:prstGeom prst="rect">
            <a:avLst/>
          </a:prstGeom>
          <a:noFill/>
          <a:ln>
            <a:noFill/>
          </a:ln>
        </p:spPr>
        <p:txBody>
          <a:bodyPr spcFirstLastPara="1" wrap="square" lIns="0" tIns="0" rIns="0" bIns="0" anchor="t" anchorCtr="0">
            <a:normAutofit/>
          </a:bodyPr>
          <a:lstStyle/>
          <a:p>
            <a:pPr marL="252000" lvl="0" indent="-179999" algn="l" rtl="0">
              <a:lnSpc>
                <a:spcPct val="150000"/>
              </a:lnSpc>
              <a:spcBef>
                <a:spcPts val="0"/>
              </a:spcBef>
              <a:spcAft>
                <a:spcPts val="0"/>
              </a:spcAft>
              <a:buSzPts val="2800"/>
              <a:buChar char="̶"/>
            </a:pPr>
            <a:r>
              <a:rPr lang="cs-CZ"/>
              <a:t>Mountains</a:t>
            </a:r>
            <a:endParaRPr/>
          </a:p>
          <a:p>
            <a:pPr marL="252000" lvl="0" indent="-179999" algn="l" rtl="0">
              <a:lnSpc>
                <a:spcPct val="150000"/>
              </a:lnSpc>
              <a:spcBef>
                <a:spcPts val="0"/>
              </a:spcBef>
              <a:spcAft>
                <a:spcPts val="0"/>
              </a:spcAft>
              <a:buSzPts val="2800"/>
              <a:buChar char="̶"/>
            </a:pPr>
            <a:r>
              <a:rPr lang="cs-CZ"/>
              <a:t>Deserts</a:t>
            </a:r>
            <a:endParaRPr/>
          </a:p>
          <a:p>
            <a:pPr marL="252000" lvl="0" indent="-179999" algn="l" rtl="0">
              <a:lnSpc>
                <a:spcPct val="150000"/>
              </a:lnSpc>
              <a:spcBef>
                <a:spcPts val="0"/>
              </a:spcBef>
              <a:spcAft>
                <a:spcPts val="0"/>
              </a:spcAft>
              <a:buSzPts val="2800"/>
              <a:buChar char="̶"/>
            </a:pPr>
            <a:r>
              <a:rPr lang="cs-CZ"/>
              <a:t>Shores</a:t>
            </a:r>
            <a:endParaRPr/>
          </a:p>
          <a:p>
            <a:pPr marL="252000" lvl="0" indent="-179999" algn="l" rtl="0">
              <a:lnSpc>
                <a:spcPct val="150000"/>
              </a:lnSpc>
              <a:spcBef>
                <a:spcPts val="0"/>
              </a:spcBef>
              <a:spcAft>
                <a:spcPts val="0"/>
              </a:spcAft>
              <a:buSzPts val="2800"/>
              <a:buChar char="̶"/>
            </a:pPr>
            <a:r>
              <a:rPr lang="cs-CZ"/>
              <a:t>Forests</a:t>
            </a:r>
            <a:endParaRPr/>
          </a:p>
          <a:p>
            <a:pPr marL="72001" lvl="0" indent="0" algn="l" rtl="0">
              <a:lnSpc>
                <a:spcPct val="150000"/>
              </a:lnSpc>
              <a:spcBef>
                <a:spcPts val="0"/>
              </a:spcBef>
              <a:spcAft>
                <a:spcPts val="0"/>
              </a:spcAft>
              <a:buSzPts val="2800"/>
              <a:buNone/>
            </a:pPr>
            <a:endParaRPr/>
          </a:p>
          <a:p>
            <a:pPr marL="72001" lvl="0" indent="0" algn="l" rtl="0">
              <a:lnSpc>
                <a:spcPct val="150000"/>
              </a:lnSpc>
              <a:spcBef>
                <a:spcPts val="0"/>
              </a:spcBef>
              <a:spcAft>
                <a:spcPts val="0"/>
              </a:spcAft>
              <a:buSzPts val="2800"/>
              <a:buNone/>
            </a:pPr>
            <a:endParaRPr/>
          </a:p>
        </p:txBody>
      </p:sp>
      <p:sp>
        <p:nvSpPr>
          <p:cNvPr id="100" name="Google Shape;100;p17"/>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Iran is the place on Earth the closest to the Mars</a:t>
            </a:r>
            <a:endParaRPr/>
          </a:p>
        </p:txBody>
      </p:sp>
      <p:sp>
        <p:nvSpPr>
          <p:cNvPr id="101" name="Google Shape;101;p17"/>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Geography, climate and population</a:t>
            </a:r>
            <a:endParaRPr/>
          </a:p>
        </p:txBody>
      </p:sp>
      <p:pic>
        <p:nvPicPr>
          <p:cNvPr id="102" name="Google Shape;102;p17" descr="A map of Iran with different colored areas&#10;&#10;Description automatically generated"/>
          <p:cNvPicPr preferRelativeResize="0"/>
          <p:nvPr/>
        </p:nvPicPr>
        <p:blipFill rotWithShape="1">
          <a:blip r:embed="rId3">
            <a:alphaModFix/>
          </a:blip>
          <a:srcRect/>
          <a:stretch/>
        </p:blipFill>
        <p:spPr>
          <a:xfrm>
            <a:off x="6415264" y="1149696"/>
            <a:ext cx="5650022" cy="52246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fontScale="70000" lnSpcReduction="20000"/>
          </a:bodyPr>
          <a:lstStyle/>
          <a:p>
            <a:pPr marL="252000" lvl="0" indent="-179999" algn="l" rtl="0">
              <a:lnSpc>
                <a:spcPct val="150000"/>
              </a:lnSpc>
              <a:spcBef>
                <a:spcPts val="0"/>
              </a:spcBef>
              <a:spcAft>
                <a:spcPts val="0"/>
              </a:spcAft>
              <a:buSzPct val="100000"/>
              <a:buChar char="̶"/>
            </a:pPr>
            <a:r>
              <a:rPr lang="cs-CZ" sz="2800">
                <a:latin typeface="Calibri"/>
                <a:ea typeface="Calibri"/>
                <a:cs typeface="Calibri"/>
                <a:sym typeface="Calibri"/>
              </a:rPr>
              <a:t>In 2012 Iranian oil production was (4 million b/d). This is a high share in OPEC (2.5 million b/d). </a:t>
            </a:r>
            <a:endParaRPr/>
          </a:p>
          <a:p>
            <a:pPr marL="252000" lvl="0" indent="-179999" algn="l" rtl="0">
              <a:lnSpc>
                <a:spcPct val="150000"/>
              </a:lnSpc>
              <a:spcBef>
                <a:spcPts val="0"/>
              </a:spcBef>
              <a:spcAft>
                <a:spcPts val="0"/>
              </a:spcAft>
              <a:buSzPct val="100000"/>
              <a:buChar char="̶"/>
            </a:pPr>
            <a:r>
              <a:rPr lang="cs-CZ"/>
              <a:t>Iran supplies gas to Iraq, Azerbajdan, Armenia, Turkey.</a:t>
            </a:r>
            <a:endParaRPr/>
          </a:p>
          <a:p>
            <a:pPr marL="252000" lvl="0" indent="-179999" algn="l" rtl="0">
              <a:lnSpc>
                <a:spcPct val="150000"/>
              </a:lnSpc>
              <a:spcBef>
                <a:spcPts val="0"/>
              </a:spcBef>
              <a:spcAft>
                <a:spcPts val="0"/>
              </a:spcAft>
              <a:buSzPct val="100000"/>
              <a:buChar char="̶"/>
            </a:pPr>
            <a:r>
              <a:rPr lang="cs-CZ"/>
              <a:t>Before 2019 Iran imported gas from Turkmenistan – to cover its own consumption and due to under-developed technology.</a:t>
            </a:r>
            <a:endParaRPr/>
          </a:p>
          <a:p>
            <a:pPr marL="252000" lvl="0" indent="-179999" algn="l" rtl="0">
              <a:lnSpc>
                <a:spcPct val="150000"/>
              </a:lnSpc>
              <a:spcBef>
                <a:spcPts val="0"/>
              </a:spcBef>
              <a:spcAft>
                <a:spcPts val="0"/>
              </a:spcAft>
              <a:buSzPct val="100000"/>
              <a:buFont typeface="Noto Sans Symbols"/>
              <a:buChar char="▪"/>
            </a:pPr>
            <a:r>
              <a:rPr lang="cs-CZ"/>
              <a:t>Crude oil production – 5th largest in OPEC </a:t>
            </a:r>
            <a:endParaRPr/>
          </a:p>
          <a:p>
            <a:pPr marL="252000" lvl="0" indent="-179999" algn="l" rtl="0">
              <a:lnSpc>
                <a:spcPct val="150000"/>
              </a:lnSpc>
              <a:spcBef>
                <a:spcPts val="0"/>
              </a:spcBef>
              <a:spcAft>
                <a:spcPts val="0"/>
              </a:spcAft>
              <a:buSzPct val="100000"/>
              <a:buFont typeface="Noto Sans Symbols"/>
              <a:buChar char="▪"/>
            </a:pPr>
            <a:r>
              <a:rPr lang="cs-CZ"/>
              <a:t>Gas production – 3rd largest in the World</a:t>
            </a:r>
            <a:endParaRPr/>
          </a:p>
          <a:p>
            <a:pPr marL="252000" lvl="0" indent="-179999" algn="l" rtl="0">
              <a:lnSpc>
                <a:spcPct val="150000"/>
              </a:lnSpc>
              <a:spcBef>
                <a:spcPts val="0"/>
              </a:spcBef>
              <a:spcAft>
                <a:spcPts val="0"/>
              </a:spcAft>
              <a:buSzPct val="100000"/>
              <a:buFont typeface="Noto Sans Symbols"/>
              <a:buChar char="▪"/>
            </a:pPr>
            <a:r>
              <a:rPr lang="cs-CZ"/>
              <a:t>Oil reserves – 3rd largest world reserve (20% of ME, 12% worldwide)</a:t>
            </a:r>
            <a:endParaRPr/>
          </a:p>
          <a:p>
            <a:pPr marL="252000" lvl="0" indent="-179999" algn="l" rtl="0">
              <a:lnSpc>
                <a:spcPct val="150000"/>
              </a:lnSpc>
              <a:spcBef>
                <a:spcPts val="0"/>
              </a:spcBef>
              <a:spcAft>
                <a:spcPts val="0"/>
              </a:spcAft>
              <a:buSzPct val="100000"/>
              <a:buFont typeface="Noto Sans Symbols"/>
              <a:buChar char="▪"/>
            </a:pPr>
            <a:r>
              <a:rPr lang="cs-CZ"/>
              <a:t>Gas reserves – 2nd largest world reserve</a:t>
            </a:r>
            <a:endParaRPr/>
          </a:p>
          <a:p>
            <a:pPr marL="252000" lvl="0" indent="-55539" algn="l" rtl="0">
              <a:lnSpc>
                <a:spcPct val="150000"/>
              </a:lnSpc>
              <a:spcBef>
                <a:spcPts val="0"/>
              </a:spcBef>
              <a:spcAft>
                <a:spcPts val="0"/>
              </a:spcAft>
              <a:buSzPct val="100000"/>
              <a:buFont typeface="Noto Sans Symbols"/>
              <a:buNone/>
            </a:pPr>
            <a:endParaRPr/>
          </a:p>
          <a:p>
            <a:pPr marL="252000" lvl="0" indent="-179999" algn="l" rtl="0">
              <a:lnSpc>
                <a:spcPct val="150000"/>
              </a:lnSpc>
              <a:spcBef>
                <a:spcPts val="0"/>
              </a:spcBef>
              <a:spcAft>
                <a:spcPts val="0"/>
              </a:spcAft>
              <a:buSzPct val="100000"/>
              <a:buFont typeface="Noto Sans Symbols"/>
              <a:buChar char="▪"/>
            </a:pPr>
            <a:r>
              <a:rPr lang="cs-CZ" b="0" i="0">
                <a:solidFill>
                  <a:srgbClr val="333333"/>
                </a:solidFill>
                <a:latin typeface="Arial"/>
                <a:ea typeface="Arial"/>
                <a:cs typeface="Arial"/>
                <a:sym typeface="Arial"/>
              </a:rPr>
              <a:t>Oil export 40% of Iran’s total government revenues (IMF) in 2016</a:t>
            </a:r>
            <a:endParaRPr/>
          </a:p>
          <a:p>
            <a:pPr marL="252000" lvl="0" indent="-55539" algn="l" rtl="0">
              <a:lnSpc>
                <a:spcPct val="150000"/>
              </a:lnSpc>
              <a:spcBef>
                <a:spcPts val="0"/>
              </a:spcBef>
              <a:spcAft>
                <a:spcPts val="0"/>
              </a:spcAft>
              <a:buSzPct val="100000"/>
              <a:buNone/>
            </a:pPr>
            <a:endParaRPr/>
          </a:p>
        </p:txBody>
      </p:sp>
      <p:sp>
        <p:nvSpPr>
          <p:cNvPr id="284" name="Google Shape;284;p44"/>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14130"/>
              </a:lnSpc>
              <a:spcBef>
                <a:spcPts val="0"/>
              </a:spcBef>
              <a:spcAft>
                <a:spcPts val="0"/>
              </a:spcAft>
              <a:buClr>
                <a:schemeClr val="accent1"/>
              </a:buClr>
              <a:buSzPts val="1840"/>
              <a:buFont typeface="Arial"/>
              <a:buNone/>
            </a:pPr>
            <a:endParaRPr/>
          </a:p>
        </p:txBody>
      </p:sp>
      <p:sp>
        <p:nvSpPr>
          <p:cNvPr id="285" name="Google Shape;285;p44"/>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Energy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627532" y="190314"/>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Energy consumption</a:t>
            </a:r>
            <a:endParaRPr/>
          </a:p>
        </p:txBody>
      </p:sp>
      <p:sp>
        <p:nvSpPr>
          <p:cNvPr id="291" name="Google Shape;291;p45"/>
          <p:cNvSpPr txBox="1">
            <a:spLocks noGrp="1"/>
          </p:cNvSpPr>
          <p:nvPr>
            <p:ph type="body" idx="1"/>
          </p:nvPr>
        </p:nvSpPr>
        <p:spPr>
          <a:xfrm>
            <a:off x="154112" y="1692001"/>
            <a:ext cx="6205591" cy="4749896"/>
          </a:xfrm>
          <a:prstGeom prst="rect">
            <a:avLst/>
          </a:prstGeom>
          <a:noFill/>
          <a:ln>
            <a:noFill/>
          </a:ln>
        </p:spPr>
        <p:txBody>
          <a:bodyPr spcFirstLastPara="1" wrap="square" lIns="0" tIns="0" rIns="0" bIns="0" anchor="t" anchorCtr="0">
            <a:normAutofit lnSpcReduction="10000"/>
          </a:bodyPr>
          <a:lstStyle/>
          <a:p>
            <a:pPr marL="342900" lvl="0" indent="-342900" algn="l" rtl="0">
              <a:lnSpc>
                <a:spcPct val="150000"/>
              </a:lnSpc>
              <a:spcBef>
                <a:spcPts val="0"/>
              </a:spcBef>
              <a:spcAft>
                <a:spcPts val="0"/>
              </a:spcAft>
              <a:buSzPts val="2400"/>
              <a:buFont typeface="Arial"/>
              <a:buChar char="•"/>
            </a:pPr>
            <a:r>
              <a:rPr lang="cs-CZ">
                <a:solidFill>
                  <a:schemeClr val="dk1"/>
                </a:solidFill>
              </a:rPr>
              <a:t>Rentier state – subsidies in energy, fuel and water until 2019</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Insufficient use of sources, distribution and export/import ratio</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Socioeconomic issues (Poverty, Unemployment, Inequity, Corruption) </a:t>
            </a:r>
            <a:endParaRPr/>
          </a:p>
          <a:p>
            <a:pPr marL="342900" lvl="0" indent="-342900" algn="l" rtl="0">
              <a:lnSpc>
                <a:spcPct val="150000"/>
              </a:lnSpc>
              <a:spcBef>
                <a:spcPts val="0"/>
              </a:spcBef>
              <a:spcAft>
                <a:spcPts val="0"/>
              </a:spcAft>
              <a:buSzPts val="2400"/>
              <a:buFont typeface="Arial"/>
              <a:buChar char="•"/>
            </a:pPr>
            <a:r>
              <a:rPr lang="cs-CZ">
                <a:solidFill>
                  <a:schemeClr val="dk1"/>
                </a:solidFill>
              </a:rPr>
              <a:t>State policy has implications for sustainability, environmental state of the country</a:t>
            </a:r>
            <a:endParaRPr/>
          </a:p>
          <a:p>
            <a:pPr marL="114300" lvl="0" indent="0" algn="l" rtl="0">
              <a:lnSpc>
                <a:spcPct val="100000"/>
              </a:lnSpc>
              <a:spcBef>
                <a:spcPts val="0"/>
              </a:spcBef>
              <a:spcAft>
                <a:spcPts val="0"/>
              </a:spcAft>
              <a:buSzPts val="2400"/>
              <a:buNone/>
            </a:pPr>
            <a:endParaRPr>
              <a:solidFill>
                <a:schemeClr val="dk1"/>
              </a:solidFill>
            </a:endParaRPr>
          </a:p>
        </p:txBody>
      </p:sp>
      <p:pic>
        <p:nvPicPr>
          <p:cNvPr id="292" name="Google Shape;292;p45" descr="Chart, pie chart&#10;&#10;Description automatically generated"/>
          <p:cNvPicPr preferRelativeResize="0"/>
          <p:nvPr/>
        </p:nvPicPr>
        <p:blipFill rotWithShape="1">
          <a:blip r:embed="rId3">
            <a:alphaModFix/>
          </a:blip>
          <a:srcRect/>
          <a:stretch/>
        </p:blipFill>
        <p:spPr>
          <a:xfrm>
            <a:off x="6359703" y="976609"/>
            <a:ext cx="5537899" cy="478153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6"/>
          <p:cNvSpPr txBox="1">
            <a:spLocks noGrp="1"/>
          </p:cNvSpPr>
          <p:nvPr>
            <p:ph type="title"/>
          </p:nvPr>
        </p:nvSpPr>
        <p:spPr>
          <a:xfrm>
            <a:off x="547073" y="181598"/>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Renewable energy</a:t>
            </a:r>
            <a:endParaRPr/>
          </a:p>
        </p:txBody>
      </p:sp>
      <p:sp>
        <p:nvSpPr>
          <p:cNvPr id="298" name="Google Shape;298;p46"/>
          <p:cNvSpPr txBox="1">
            <a:spLocks noGrp="1"/>
          </p:cNvSpPr>
          <p:nvPr>
            <p:ph type="body" idx="1"/>
          </p:nvPr>
        </p:nvSpPr>
        <p:spPr>
          <a:xfrm>
            <a:off x="719999" y="1181529"/>
            <a:ext cx="5300657" cy="2455524"/>
          </a:xfrm>
          <a:prstGeom prst="rect">
            <a:avLst/>
          </a:prstGeom>
          <a:noFill/>
          <a:ln>
            <a:noFill/>
          </a:ln>
        </p:spPr>
        <p:txBody>
          <a:bodyPr spcFirstLastPara="1" wrap="square" lIns="0" tIns="0" rIns="0" bIns="0" anchor="t" anchorCtr="0">
            <a:normAutofit/>
          </a:bodyPr>
          <a:lstStyle/>
          <a:p>
            <a:pPr marL="0" lvl="0" indent="-152400" algn="l" rtl="0">
              <a:lnSpc>
                <a:spcPct val="100000"/>
              </a:lnSpc>
              <a:spcBef>
                <a:spcPts val="0"/>
              </a:spcBef>
              <a:spcAft>
                <a:spcPts val="0"/>
              </a:spcAft>
              <a:buSzPts val="2400"/>
              <a:buFont typeface="Noto Sans Symbols"/>
              <a:buChar char="▪"/>
            </a:pPr>
            <a:r>
              <a:rPr lang="cs-CZ" b="0" i="0">
                <a:solidFill>
                  <a:srgbClr val="2B2B2B"/>
                </a:solidFill>
                <a:latin typeface="Arial"/>
                <a:ea typeface="Arial"/>
                <a:cs typeface="Arial"/>
                <a:sym typeface="Arial"/>
              </a:rPr>
              <a:t> Renewables 7% country’s total energy generation</a:t>
            </a:r>
            <a:endParaRPr b="0" i="0">
              <a:solidFill>
                <a:srgbClr val="2B2B2B"/>
              </a:solidFill>
              <a:latin typeface="Arial"/>
              <a:ea typeface="Arial"/>
              <a:cs typeface="Arial"/>
              <a:sym typeface="Arial"/>
            </a:endParaRPr>
          </a:p>
          <a:p>
            <a:pPr marL="0" lvl="0" indent="-152400" algn="l" rtl="0">
              <a:lnSpc>
                <a:spcPct val="100000"/>
              </a:lnSpc>
              <a:spcBef>
                <a:spcPts val="0"/>
              </a:spcBef>
              <a:spcAft>
                <a:spcPts val="0"/>
              </a:spcAft>
              <a:buSzPts val="2400"/>
              <a:buFont typeface="Noto Sans Symbols"/>
              <a:buChar char="▪"/>
            </a:pPr>
            <a:r>
              <a:rPr lang="cs-CZ" b="0" i="0">
                <a:solidFill>
                  <a:srgbClr val="2B2B2B"/>
                </a:solidFill>
              </a:rPr>
              <a:t> </a:t>
            </a:r>
            <a:r>
              <a:rPr lang="cs-CZ" b="0" i="0">
                <a:solidFill>
                  <a:srgbClr val="2B2B2B"/>
                </a:solidFill>
                <a:latin typeface="Arial"/>
                <a:ea typeface="Arial"/>
                <a:cs typeface="Arial"/>
                <a:sym typeface="Arial"/>
              </a:rPr>
              <a:t>natural gas’ 90</a:t>
            </a:r>
            <a:r>
              <a:rPr lang="cs-CZ">
                <a:solidFill>
                  <a:srgbClr val="2B2B2B"/>
                </a:solidFill>
                <a:latin typeface="Arial"/>
                <a:ea typeface="Arial"/>
                <a:cs typeface="Arial"/>
                <a:sym typeface="Arial"/>
              </a:rPr>
              <a:t>%</a:t>
            </a:r>
            <a:endParaRPr>
              <a:latin typeface="Arial"/>
              <a:ea typeface="Arial"/>
              <a:cs typeface="Arial"/>
              <a:sym typeface="Arial"/>
            </a:endParaRPr>
          </a:p>
        </p:txBody>
      </p:sp>
      <p:pic>
        <p:nvPicPr>
          <p:cNvPr id="299" name="Google Shape;299;p46"/>
          <p:cNvPicPr preferRelativeResize="0"/>
          <p:nvPr/>
        </p:nvPicPr>
        <p:blipFill rotWithShape="1">
          <a:blip r:embed="rId3">
            <a:alphaModFix/>
          </a:blip>
          <a:srcRect/>
          <a:stretch/>
        </p:blipFill>
        <p:spPr>
          <a:xfrm>
            <a:off x="6737564" y="630481"/>
            <a:ext cx="5221555" cy="4446332"/>
          </a:xfrm>
          <a:prstGeom prst="rect">
            <a:avLst/>
          </a:prstGeom>
          <a:noFill/>
          <a:ln>
            <a:noFill/>
          </a:ln>
        </p:spPr>
      </p:pic>
      <p:sp>
        <p:nvSpPr>
          <p:cNvPr id="300" name="Google Shape;300;p46"/>
          <p:cNvSpPr/>
          <p:nvPr/>
        </p:nvSpPr>
        <p:spPr>
          <a:xfrm>
            <a:off x="6172301" y="5101827"/>
            <a:ext cx="5786818"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cs-CZ" sz="2400" b="0" i="0" u="sng" strike="noStrike" cap="none">
                <a:solidFill>
                  <a:schemeClr val="hlink"/>
                </a:solidFill>
                <a:latin typeface="Arial"/>
                <a:ea typeface="Arial"/>
                <a:cs typeface="Arial"/>
                <a:sym typeface="Arial"/>
                <a:hlinkClick r:id="rId4"/>
              </a:rPr>
              <a:t>https://www.youtube.com/watch?v=Ex1yDciznr8&amp;ab_channel=WION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01" name="Google Shape;301;p46"/>
          <p:cNvPicPr preferRelativeResize="0"/>
          <p:nvPr/>
        </p:nvPicPr>
        <p:blipFill rotWithShape="1">
          <a:blip r:embed="rId5">
            <a:alphaModFix/>
          </a:blip>
          <a:srcRect/>
          <a:stretch/>
        </p:blipFill>
        <p:spPr>
          <a:xfrm>
            <a:off x="1144430" y="3256342"/>
            <a:ext cx="4069133" cy="304075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7"/>
          <p:cNvSpPr txBox="1">
            <a:spLocks noGrp="1"/>
          </p:cNvSpPr>
          <p:nvPr>
            <p:ph type="title"/>
          </p:nvPr>
        </p:nvSpPr>
        <p:spPr>
          <a:xfrm>
            <a:off x="360403" y="230894"/>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solidFill>
                  <a:schemeClr val="accent1"/>
                </a:solidFill>
              </a:rPr>
              <a:t>Nuclear energy</a:t>
            </a:r>
            <a:endParaRPr/>
          </a:p>
        </p:txBody>
      </p:sp>
      <p:sp>
        <p:nvSpPr>
          <p:cNvPr id="307" name="Google Shape;307;p47"/>
          <p:cNvSpPr txBox="1">
            <a:spLocks noGrp="1"/>
          </p:cNvSpPr>
          <p:nvPr>
            <p:ph type="body" idx="1"/>
          </p:nvPr>
        </p:nvSpPr>
        <p:spPr>
          <a:xfrm>
            <a:off x="360403" y="1188568"/>
            <a:ext cx="5989026" cy="4140000"/>
          </a:xfrm>
          <a:prstGeom prst="rect">
            <a:avLst/>
          </a:prstGeom>
          <a:noFill/>
          <a:ln>
            <a:noFill/>
          </a:ln>
        </p:spPr>
        <p:txBody>
          <a:bodyPr spcFirstLastPara="1" wrap="square" lIns="0" tIns="0" rIns="0" bIns="0" anchor="t" anchorCtr="0">
            <a:normAutofit fontScale="77500" lnSpcReduction="20000"/>
          </a:bodyPr>
          <a:lstStyle/>
          <a:p>
            <a:pPr marL="457200" lvl="0" indent="-457200" algn="l" rtl="0">
              <a:lnSpc>
                <a:spcPct val="160000"/>
              </a:lnSpc>
              <a:spcBef>
                <a:spcPts val="0"/>
              </a:spcBef>
              <a:spcAft>
                <a:spcPts val="0"/>
              </a:spcAft>
              <a:buSzPct val="100000"/>
              <a:buFont typeface="Arial"/>
              <a:buChar char="•"/>
            </a:pPr>
            <a:r>
              <a:rPr lang="cs-CZ" sz="2600" b="1" i="0">
                <a:solidFill>
                  <a:srgbClr val="202124"/>
                </a:solidFill>
                <a:latin typeface="Helvetica Neue"/>
                <a:ea typeface="Helvetica Neue"/>
                <a:cs typeface="Helvetica Neue"/>
                <a:sym typeface="Helvetica Neue"/>
              </a:rPr>
              <a:t>one operating nuclear power reactor</a:t>
            </a:r>
            <a:r>
              <a:rPr lang="cs-CZ" sz="2600" b="0" i="0">
                <a:solidFill>
                  <a:srgbClr val="202124"/>
                </a:solidFill>
                <a:latin typeface="Helvetica Neue"/>
                <a:ea typeface="Helvetica Neue"/>
                <a:cs typeface="Helvetica Neue"/>
                <a:sym typeface="Helvetica Neue"/>
              </a:rPr>
              <a:t>, Bushehr Nuclear Power Plant </a:t>
            </a:r>
            <a:endParaRPr sz="2600">
              <a:solidFill>
                <a:srgbClr val="202124"/>
              </a:solidFill>
              <a:latin typeface="Helvetica Neue"/>
              <a:ea typeface="Helvetica Neue"/>
              <a:cs typeface="Helvetica Neue"/>
              <a:sym typeface="Helvetica Neue"/>
            </a:endParaRPr>
          </a:p>
          <a:p>
            <a:pPr marL="457200" lvl="0" indent="-457200" algn="l" rtl="0">
              <a:lnSpc>
                <a:spcPct val="160000"/>
              </a:lnSpc>
              <a:spcBef>
                <a:spcPts val="0"/>
              </a:spcBef>
              <a:spcAft>
                <a:spcPts val="0"/>
              </a:spcAft>
              <a:buSzPct val="100000"/>
              <a:buFont typeface="Arial"/>
              <a:buChar char="•"/>
            </a:pPr>
            <a:r>
              <a:rPr lang="cs-CZ" sz="2600" b="0" i="0">
                <a:solidFill>
                  <a:srgbClr val="202124"/>
                </a:solidFill>
                <a:latin typeface="Helvetica Neue"/>
                <a:ea typeface="Helvetica Neue"/>
                <a:cs typeface="Helvetica Neue"/>
                <a:sym typeface="Helvetica Neue"/>
              </a:rPr>
              <a:t>total of 42 199 million kW. h electricity generated from March 2011 to March 2020</a:t>
            </a:r>
            <a:endParaRPr sz="2600" b="0" i="0">
              <a:solidFill>
                <a:srgbClr val="202124"/>
              </a:solidFill>
              <a:latin typeface="Helvetica Neue"/>
              <a:ea typeface="Helvetica Neue"/>
              <a:cs typeface="Helvetica Neue"/>
              <a:sym typeface="Helvetica Neue"/>
            </a:endParaRPr>
          </a:p>
          <a:p>
            <a:pPr marL="457200" lvl="0" indent="-457200" algn="l" rtl="0">
              <a:lnSpc>
                <a:spcPct val="160000"/>
              </a:lnSpc>
              <a:spcBef>
                <a:spcPts val="0"/>
              </a:spcBef>
              <a:spcAft>
                <a:spcPts val="0"/>
              </a:spcAft>
              <a:buSzPct val="100000"/>
              <a:buFont typeface="Arial"/>
              <a:buChar char="•"/>
            </a:pPr>
            <a:r>
              <a:rPr lang="cs-CZ" sz="2600" b="0" i="0">
                <a:solidFill>
                  <a:srgbClr val="202124"/>
                </a:solidFill>
                <a:latin typeface="Helvetica Neue"/>
                <a:ea typeface="Helvetica Neue"/>
                <a:cs typeface="Helvetica Neue"/>
                <a:sym typeface="Helvetica Neue"/>
              </a:rPr>
              <a:t>BNPP-1 provided 1.84% of national electricity production in 2019</a:t>
            </a:r>
            <a:endParaRPr sz="2600" b="0" i="0">
              <a:solidFill>
                <a:srgbClr val="202124"/>
              </a:solidFill>
              <a:latin typeface="Helvetica Neue"/>
              <a:ea typeface="Helvetica Neue"/>
              <a:cs typeface="Helvetica Neue"/>
              <a:sym typeface="Helvetica Neue"/>
            </a:endParaRPr>
          </a:p>
          <a:p>
            <a:pPr marL="457200" lvl="0" indent="-457200" algn="l" rtl="0">
              <a:lnSpc>
                <a:spcPct val="160000"/>
              </a:lnSpc>
              <a:spcBef>
                <a:spcPts val="0"/>
              </a:spcBef>
              <a:spcAft>
                <a:spcPts val="0"/>
              </a:spcAft>
              <a:buSzPct val="100000"/>
              <a:buFont typeface="Arial"/>
              <a:buChar char="•"/>
            </a:pPr>
            <a:r>
              <a:rPr lang="cs-CZ" sz="2600" b="0" i="0">
                <a:solidFill>
                  <a:srgbClr val="111111"/>
                </a:solidFill>
                <a:latin typeface="Helvetica Neue"/>
                <a:ea typeface="Helvetica Neue"/>
                <a:cs typeface="Helvetica Neue"/>
                <a:sym typeface="Helvetica Neue"/>
              </a:rPr>
              <a:t>Halileh, 12km south of Bushehr</a:t>
            </a:r>
            <a:endParaRPr/>
          </a:p>
          <a:p>
            <a:pPr marL="457200" lvl="0" indent="-457200" algn="l" rtl="0">
              <a:lnSpc>
                <a:spcPct val="160000"/>
              </a:lnSpc>
              <a:spcBef>
                <a:spcPts val="0"/>
              </a:spcBef>
              <a:spcAft>
                <a:spcPts val="0"/>
              </a:spcAft>
              <a:buSzPct val="100000"/>
              <a:buFont typeface="Arial"/>
              <a:buChar char="•"/>
            </a:pPr>
            <a:r>
              <a:rPr lang="cs-CZ" sz="2600" b="0" i="0">
                <a:solidFill>
                  <a:srgbClr val="111111"/>
                </a:solidFill>
                <a:latin typeface="Helvetica Neue"/>
                <a:ea typeface="Helvetica Neue"/>
                <a:cs typeface="Helvetica Neue"/>
                <a:sym typeface="Helvetica Neue"/>
              </a:rPr>
              <a:t>1 reactor operational, 2 new reactors planned</a:t>
            </a:r>
            <a:endParaRPr sz="2600" b="0" i="0">
              <a:solidFill>
                <a:srgbClr val="111111"/>
              </a:solidFill>
              <a:latin typeface="Helvetica Neue"/>
              <a:ea typeface="Helvetica Neue"/>
              <a:cs typeface="Helvetica Neue"/>
              <a:sym typeface="Helvetica Neue"/>
            </a:endParaRPr>
          </a:p>
          <a:p>
            <a:pPr marL="0" lvl="0" indent="-127952" algn="l" rtl="0">
              <a:lnSpc>
                <a:spcPct val="100000"/>
              </a:lnSpc>
              <a:spcBef>
                <a:spcPts val="0"/>
              </a:spcBef>
              <a:spcAft>
                <a:spcPts val="0"/>
              </a:spcAft>
              <a:buSzPct val="100000"/>
              <a:buFont typeface="Arial"/>
              <a:buChar char="•"/>
            </a:pPr>
            <a:r>
              <a:rPr lang="cs-CZ" sz="2600" b="0" i="0" u="sng">
                <a:solidFill>
                  <a:schemeClr val="hlink"/>
                </a:solidFill>
                <a:latin typeface="Helvetica Neue"/>
                <a:ea typeface="Helvetica Neue"/>
                <a:cs typeface="Helvetica Neue"/>
                <a:sym typeface="Helvetica Neue"/>
                <a:hlinkClick r:id="rId3"/>
              </a:rPr>
              <a:t>https://www.youtube.com/watch?time_continue=5&amp;v=N1yjp4BbGuc&amp;feature=emb_logo</a:t>
            </a:r>
            <a:endParaRPr sz="2600" b="0" i="0">
              <a:solidFill>
                <a:srgbClr val="111111"/>
              </a:solidFill>
              <a:latin typeface="Helvetica Neue"/>
              <a:ea typeface="Helvetica Neue"/>
              <a:cs typeface="Helvetica Neue"/>
              <a:sym typeface="Helvetica Neue"/>
            </a:endParaRPr>
          </a:p>
          <a:p>
            <a:pPr marL="0" lvl="0" indent="0" algn="l" rtl="0">
              <a:lnSpc>
                <a:spcPct val="100000"/>
              </a:lnSpc>
              <a:spcBef>
                <a:spcPts val="0"/>
              </a:spcBef>
              <a:spcAft>
                <a:spcPts val="0"/>
              </a:spcAft>
              <a:buSzPct val="100000"/>
              <a:buFont typeface="Arial"/>
              <a:buNone/>
            </a:pPr>
            <a:endParaRPr b="0" i="0">
              <a:solidFill>
                <a:srgbClr val="111111"/>
              </a:solidFill>
              <a:latin typeface="Space Grotesk"/>
              <a:ea typeface="Space Grotesk"/>
              <a:cs typeface="Space Grotesk"/>
              <a:sym typeface="Space Grotesk"/>
            </a:endParaRPr>
          </a:p>
          <a:p>
            <a:pPr marL="114300" lvl="0" indent="0" algn="l" rtl="0">
              <a:lnSpc>
                <a:spcPct val="100000"/>
              </a:lnSpc>
              <a:spcBef>
                <a:spcPts val="0"/>
              </a:spcBef>
              <a:spcAft>
                <a:spcPts val="0"/>
              </a:spcAft>
              <a:buSzPct val="100000"/>
              <a:buNone/>
            </a:pPr>
            <a:endParaRPr/>
          </a:p>
        </p:txBody>
      </p:sp>
      <p:pic>
        <p:nvPicPr>
          <p:cNvPr id="308" name="Google Shape;308;p47" descr="Map&#10;&#10;Description automatically generated"/>
          <p:cNvPicPr preferRelativeResize="0"/>
          <p:nvPr/>
        </p:nvPicPr>
        <p:blipFill rotWithShape="1">
          <a:blip r:embed="rId4">
            <a:alphaModFix/>
          </a:blip>
          <a:srcRect/>
          <a:stretch/>
        </p:blipFill>
        <p:spPr>
          <a:xfrm>
            <a:off x="7870004" y="258603"/>
            <a:ext cx="3961593" cy="3170397"/>
          </a:xfrm>
          <a:prstGeom prst="rect">
            <a:avLst/>
          </a:prstGeom>
          <a:noFill/>
          <a:ln>
            <a:noFill/>
          </a:ln>
        </p:spPr>
      </p:pic>
      <p:pic>
        <p:nvPicPr>
          <p:cNvPr id="309" name="Google Shape;309;p47" descr="A rocket on a launch pad&#10;&#10;Description automatically generated with low confidence"/>
          <p:cNvPicPr preferRelativeResize="0"/>
          <p:nvPr/>
        </p:nvPicPr>
        <p:blipFill rotWithShape="1">
          <a:blip r:embed="rId5">
            <a:alphaModFix/>
          </a:blip>
          <a:srcRect/>
          <a:stretch/>
        </p:blipFill>
        <p:spPr>
          <a:xfrm>
            <a:off x="6475134" y="3832746"/>
            <a:ext cx="4086907" cy="273559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body" idx="1"/>
          </p:nvPr>
        </p:nvSpPr>
        <p:spPr>
          <a:xfrm>
            <a:off x="719999" y="1692000"/>
            <a:ext cx="10753202" cy="4571639"/>
          </a:xfrm>
          <a:prstGeom prst="rect">
            <a:avLst/>
          </a:prstGeom>
          <a:noFill/>
          <a:ln>
            <a:noFill/>
          </a:ln>
        </p:spPr>
        <p:txBody>
          <a:bodyPr spcFirstLastPara="1" wrap="square" lIns="0" tIns="0" rIns="0" bIns="0" anchor="t" anchorCtr="0">
            <a:normAutofit fontScale="55000" lnSpcReduction="20000"/>
          </a:bodyPr>
          <a:lstStyle/>
          <a:p>
            <a:pPr marL="252000" lvl="0" indent="-179999" algn="l" rtl="0">
              <a:lnSpc>
                <a:spcPct val="150000"/>
              </a:lnSpc>
              <a:spcBef>
                <a:spcPts val="0"/>
              </a:spcBef>
              <a:spcAft>
                <a:spcPts val="0"/>
              </a:spcAft>
              <a:buSzPct val="100000"/>
              <a:buChar char="̶"/>
            </a:pPr>
            <a:r>
              <a:rPr lang="cs-CZ"/>
              <a:t>Inequity</a:t>
            </a:r>
            <a:endParaRPr/>
          </a:p>
          <a:p>
            <a:pPr marL="252000" lvl="0" indent="-179999" algn="l" rtl="0">
              <a:lnSpc>
                <a:spcPct val="150000"/>
              </a:lnSpc>
              <a:spcBef>
                <a:spcPts val="0"/>
              </a:spcBef>
              <a:spcAft>
                <a:spcPts val="0"/>
              </a:spcAft>
              <a:buSzPct val="100000"/>
              <a:buChar char="̶"/>
            </a:pPr>
            <a:r>
              <a:rPr lang="cs-CZ"/>
              <a:t>Unemployment</a:t>
            </a:r>
            <a:endParaRPr/>
          </a:p>
          <a:p>
            <a:pPr marL="252000" lvl="0" indent="-179999" algn="l" rtl="0">
              <a:lnSpc>
                <a:spcPct val="150000"/>
              </a:lnSpc>
              <a:spcBef>
                <a:spcPts val="0"/>
              </a:spcBef>
              <a:spcAft>
                <a:spcPts val="0"/>
              </a:spcAft>
              <a:buSzPct val="100000"/>
              <a:buChar char="̶"/>
            </a:pPr>
            <a:r>
              <a:rPr lang="cs-CZ"/>
              <a:t>Poverty</a:t>
            </a:r>
            <a:endParaRPr/>
          </a:p>
          <a:p>
            <a:pPr marL="252000" lvl="0" indent="-179999" algn="l" rtl="0">
              <a:lnSpc>
                <a:spcPct val="150000"/>
              </a:lnSpc>
              <a:spcBef>
                <a:spcPts val="0"/>
              </a:spcBef>
              <a:spcAft>
                <a:spcPts val="0"/>
              </a:spcAft>
              <a:buSzPct val="100000"/>
              <a:buChar char="̶"/>
            </a:pPr>
            <a:r>
              <a:rPr lang="cs-CZ"/>
              <a:t>Immigration (Afghani, Pakistani,…)</a:t>
            </a:r>
            <a:endParaRPr/>
          </a:p>
          <a:p>
            <a:pPr marL="252000" lvl="0" indent="-179999" algn="l" rtl="0">
              <a:lnSpc>
                <a:spcPct val="150000"/>
              </a:lnSpc>
              <a:spcBef>
                <a:spcPts val="0"/>
              </a:spcBef>
              <a:spcAft>
                <a:spcPts val="0"/>
              </a:spcAft>
              <a:buSzPct val="100000"/>
              <a:buChar char="̶"/>
            </a:pPr>
            <a:r>
              <a:rPr lang="cs-CZ"/>
              <a:t>Emigration (Brain Drain)</a:t>
            </a:r>
            <a:endParaRPr/>
          </a:p>
          <a:p>
            <a:pPr marL="252000" lvl="0" indent="-179999" algn="l" rtl="0">
              <a:lnSpc>
                <a:spcPct val="150000"/>
              </a:lnSpc>
              <a:spcBef>
                <a:spcPts val="0"/>
              </a:spcBef>
              <a:spcAft>
                <a:spcPts val="0"/>
              </a:spcAft>
              <a:buSzPct val="100000"/>
              <a:buChar char="̶"/>
            </a:pPr>
            <a:r>
              <a:rPr lang="cs-CZ"/>
              <a:t>Minorities (Kurds, Baluchi, Hazar, Pakistani, Afghani, etc.)</a:t>
            </a:r>
            <a:endParaRPr/>
          </a:p>
          <a:p>
            <a:pPr marL="72001" lvl="0" indent="0" algn="l" rtl="0">
              <a:lnSpc>
                <a:spcPct val="150000"/>
              </a:lnSpc>
              <a:spcBef>
                <a:spcPts val="0"/>
              </a:spcBef>
              <a:spcAft>
                <a:spcPts val="0"/>
              </a:spcAft>
              <a:buSzPct val="100000"/>
              <a:buNone/>
            </a:pPr>
            <a:endParaRPr b="1">
              <a:solidFill>
                <a:schemeClr val="accent1"/>
              </a:solidFill>
            </a:endParaRPr>
          </a:p>
          <a:p>
            <a:pPr marL="72001" lvl="0" indent="0" algn="l" rtl="0">
              <a:lnSpc>
                <a:spcPct val="150000"/>
              </a:lnSpc>
              <a:spcBef>
                <a:spcPts val="0"/>
              </a:spcBef>
              <a:spcAft>
                <a:spcPts val="0"/>
              </a:spcAft>
              <a:buSzPct val="100000"/>
              <a:buNone/>
            </a:pPr>
            <a:r>
              <a:rPr lang="cs-CZ" b="1">
                <a:solidFill>
                  <a:schemeClr val="accent1"/>
                </a:solidFill>
              </a:rPr>
              <a:t>Specifics:</a:t>
            </a:r>
            <a:endParaRPr/>
          </a:p>
          <a:p>
            <a:pPr marL="252000" lvl="0" indent="-179999" algn="l" rtl="0">
              <a:lnSpc>
                <a:spcPct val="150000"/>
              </a:lnSpc>
              <a:spcBef>
                <a:spcPts val="0"/>
              </a:spcBef>
              <a:spcAft>
                <a:spcPts val="0"/>
              </a:spcAft>
              <a:buSzPct val="100000"/>
              <a:buChar char="̶"/>
            </a:pPr>
            <a:r>
              <a:rPr lang="cs-CZ"/>
              <a:t>Urbanization</a:t>
            </a:r>
            <a:endParaRPr/>
          </a:p>
          <a:p>
            <a:pPr marL="252000" lvl="0" indent="-179999" algn="l" rtl="0">
              <a:lnSpc>
                <a:spcPct val="150000"/>
              </a:lnSpc>
              <a:spcBef>
                <a:spcPts val="0"/>
              </a:spcBef>
              <a:spcAft>
                <a:spcPts val="0"/>
              </a:spcAft>
              <a:buSzPct val="100000"/>
              <a:buChar char="̶"/>
            </a:pPr>
            <a:r>
              <a:rPr lang="cs-CZ"/>
              <a:t>Aging population</a:t>
            </a:r>
            <a:endParaRPr/>
          </a:p>
          <a:p>
            <a:pPr marL="252000" lvl="0" indent="-179999" algn="l" rtl="0">
              <a:lnSpc>
                <a:spcPct val="150000"/>
              </a:lnSpc>
              <a:spcBef>
                <a:spcPts val="0"/>
              </a:spcBef>
              <a:spcAft>
                <a:spcPts val="0"/>
              </a:spcAft>
              <a:buSzPct val="100000"/>
              <a:buChar char="̶"/>
            </a:pPr>
            <a:r>
              <a:rPr lang="cs-CZ"/>
              <a:t>Decreasing nativity</a:t>
            </a:r>
            <a:endParaRPr/>
          </a:p>
          <a:p>
            <a:pPr marL="252000" lvl="0" indent="-179999" algn="l" rtl="0">
              <a:lnSpc>
                <a:spcPct val="150000"/>
              </a:lnSpc>
              <a:spcBef>
                <a:spcPts val="0"/>
              </a:spcBef>
              <a:spcAft>
                <a:spcPts val="0"/>
              </a:spcAft>
              <a:buSzPct val="100000"/>
              <a:buChar char="̶"/>
            </a:pPr>
            <a:r>
              <a:rPr lang="cs-CZ"/>
              <a:t>Territorial differences (culture, habits, climate, ….)</a:t>
            </a:r>
            <a:endParaRPr/>
          </a:p>
          <a:p>
            <a:pPr marL="252000" lvl="0" indent="-179999" algn="l" rtl="0">
              <a:lnSpc>
                <a:spcPct val="150000"/>
              </a:lnSpc>
              <a:spcBef>
                <a:spcPts val="0"/>
              </a:spcBef>
              <a:spcAft>
                <a:spcPts val="0"/>
              </a:spcAft>
              <a:buSzPct val="100000"/>
              <a:buChar char="̶"/>
            </a:pPr>
            <a:r>
              <a:rPr lang="cs-CZ"/>
              <a:t>Access to education</a:t>
            </a:r>
            <a:endParaRPr/>
          </a:p>
          <a:p>
            <a:pPr marL="252000" lvl="0" indent="-179999" algn="l" rtl="0">
              <a:lnSpc>
                <a:spcPct val="150000"/>
              </a:lnSpc>
              <a:spcBef>
                <a:spcPts val="0"/>
              </a:spcBef>
              <a:spcAft>
                <a:spcPts val="0"/>
              </a:spcAft>
              <a:buSzPct val="100000"/>
              <a:buChar char="̶"/>
            </a:pPr>
            <a:r>
              <a:rPr lang="cs-CZ"/>
              <a:t>Amount of highly educated women</a:t>
            </a:r>
            <a:endParaRPr/>
          </a:p>
          <a:p>
            <a:pPr marL="72001" lvl="0" indent="0" algn="l" rtl="0">
              <a:lnSpc>
                <a:spcPct val="150000"/>
              </a:lnSpc>
              <a:spcBef>
                <a:spcPts val="0"/>
              </a:spcBef>
              <a:spcAft>
                <a:spcPts val="0"/>
              </a:spcAft>
              <a:buSzPct val="100000"/>
              <a:buNone/>
            </a:pPr>
            <a:endParaRPr/>
          </a:p>
        </p:txBody>
      </p:sp>
      <p:sp>
        <p:nvSpPr>
          <p:cNvPr id="315" name="Google Shape;315;p48"/>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Middle Eastern issue and the reality of the impact of Iranian governmental planning</a:t>
            </a:r>
            <a:endParaRPr/>
          </a:p>
        </p:txBody>
      </p:sp>
      <p:sp>
        <p:nvSpPr>
          <p:cNvPr id="316" name="Google Shape;316;p48"/>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Social issues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a:bodyPr>
          <a:lstStyle/>
          <a:p>
            <a:pPr marL="252000" lvl="0" indent="-179999" algn="l" rtl="0">
              <a:lnSpc>
                <a:spcPct val="150000"/>
              </a:lnSpc>
              <a:spcBef>
                <a:spcPts val="0"/>
              </a:spcBef>
              <a:spcAft>
                <a:spcPts val="0"/>
              </a:spcAft>
              <a:buSzPts val="2800"/>
              <a:buChar char="̶"/>
            </a:pPr>
            <a:r>
              <a:rPr lang="cs-CZ" u="sng">
                <a:solidFill>
                  <a:schemeClr val="hlink"/>
                </a:solidFill>
                <a:hlinkClick r:id="rId3"/>
              </a:rPr>
              <a:t>https://www.youtube.com/shorts/d8qZIQtiz_4</a:t>
            </a:r>
            <a:endParaRPr/>
          </a:p>
          <a:p>
            <a:pPr marL="252000" lvl="0" indent="-179999" algn="l" rtl="0">
              <a:lnSpc>
                <a:spcPct val="150000"/>
              </a:lnSpc>
              <a:spcBef>
                <a:spcPts val="0"/>
              </a:spcBef>
              <a:spcAft>
                <a:spcPts val="0"/>
              </a:spcAft>
              <a:buSzPts val="2800"/>
              <a:buChar char="̶"/>
            </a:pPr>
            <a:r>
              <a:rPr lang="cs-CZ"/>
              <a:t>5-8 millions of child laborer in Iran, working 10 to 12 hours per day</a:t>
            </a:r>
            <a:endParaRPr/>
          </a:p>
        </p:txBody>
      </p:sp>
      <p:sp>
        <p:nvSpPr>
          <p:cNvPr id="322" name="Google Shape;322;p49"/>
          <p:cNvSpPr txBox="1">
            <a:spLocks noGrp="1"/>
          </p:cNvSpPr>
          <p:nvPr>
            <p:ph type="title"/>
          </p:nvPr>
        </p:nvSpPr>
        <p:spPr>
          <a:xfrm>
            <a:off x="428579" y="358421"/>
            <a:ext cx="11334841" cy="847579"/>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Noto Sans"/>
              <a:buNone/>
            </a:pPr>
            <a:r>
              <a:rPr lang="cs-CZ" i="0">
                <a:latin typeface="Noto Sans"/>
                <a:ea typeface="Noto Sans"/>
                <a:cs typeface="Noto Sans"/>
                <a:sym typeface="Noto Sans"/>
              </a:rPr>
              <a:t>"I have no wishes, because I work from morning to night; I don’t have time to dream."</a:t>
            </a:r>
            <a:endParaRPr/>
          </a:p>
        </p:txBody>
      </p:sp>
      <p:pic>
        <p:nvPicPr>
          <p:cNvPr id="323" name="Google Shape;323;p49" descr="A child with short dark hair&#10;&#10;Description automatically generated"/>
          <p:cNvPicPr preferRelativeResize="0"/>
          <p:nvPr/>
        </p:nvPicPr>
        <p:blipFill rotWithShape="1">
          <a:blip r:embed="rId4">
            <a:alphaModFix/>
          </a:blip>
          <a:srcRect/>
          <a:stretch/>
        </p:blipFill>
        <p:spPr>
          <a:xfrm>
            <a:off x="718799" y="3260356"/>
            <a:ext cx="4572510" cy="2571645"/>
          </a:xfrm>
          <a:prstGeom prst="rect">
            <a:avLst/>
          </a:prstGeom>
          <a:noFill/>
          <a:ln>
            <a:noFill/>
          </a:ln>
        </p:spPr>
      </p:pic>
      <p:pic>
        <p:nvPicPr>
          <p:cNvPr id="324" name="Google Shape;324;p49" descr="A person carrying a sack&#10;&#10;Description automatically generated"/>
          <p:cNvPicPr preferRelativeResize="0"/>
          <p:nvPr/>
        </p:nvPicPr>
        <p:blipFill rotWithShape="1">
          <a:blip r:embed="rId5">
            <a:alphaModFix/>
          </a:blip>
          <a:srcRect/>
          <a:stretch/>
        </p:blipFill>
        <p:spPr>
          <a:xfrm>
            <a:off x="6019799" y="3345976"/>
            <a:ext cx="5076825" cy="2486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0"/>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a:bodyPr>
          <a:lstStyle/>
          <a:p>
            <a:pPr marL="252000" lvl="0" indent="-2198" algn="l" rtl="0">
              <a:lnSpc>
                <a:spcPct val="150000"/>
              </a:lnSpc>
              <a:spcBef>
                <a:spcPts val="0"/>
              </a:spcBef>
              <a:spcAft>
                <a:spcPts val="0"/>
              </a:spcAft>
              <a:buSzPts val="2800"/>
              <a:buNone/>
            </a:pPr>
            <a:endParaRPr/>
          </a:p>
        </p:txBody>
      </p:sp>
      <p:sp>
        <p:nvSpPr>
          <p:cNvPr id="330" name="Google Shape;330;p50"/>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14130"/>
              </a:lnSpc>
              <a:spcBef>
                <a:spcPts val="0"/>
              </a:spcBef>
              <a:spcAft>
                <a:spcPts val="0"/>
              </a:spcAft>
              <a:buClr>
                <a:schemeClr val="accent1"/>
              </a:buClr>
              <a:buSzPts val="1840"/>
              <a:buFont typeface="Arial"/>
              <a:buNone/>
            </a:pPr>
            <a:endParaRPr/>
          </a:p>
        </p:txBody>
      </p:sp>
      <p:sp>
        <p:nvSpPr>
          <p:cNvPr id="331" name="Google Shape;331;p50"/>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endParaRPr/>
          </a:p>
        </p:txBody>
      </p:sp>
      <p:pic>
        <p:nvPicPr>
          <p:cNvPr id="332" name="Google Shape;332;p50" descr="A map of the worl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1"/>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a:bodyPr>
          <a:lstStyle/>
          <a:p>
            <a:pPr marL="252000" lvl="0" indent="-2198" algn="l" rtl="0">
              <a:lnSpc>
                <a:spcPct val="150000"/>
              </a:lnSpc>
              <a:spcBef>
                <a:spcPts val="0"/>
              </a:spcBef>
              <a:spcAft>
                <a:spcPts val="0"/>
              </a:spcAft>
              <a:buSzPts val="2800"/>
              <a:buNone/>
            </a:pPr>
            <a:endParaRPr/>
          </a:p>
          <a:p>
            <a:pPr marL="252000" lvl="0" indent="-2198" algn="l" rtl="0">
              <a:lnSpc>
                <a:spcPct val="150000"/>
              </a:lnSpc>
              <a:spcBef>
                <a:spcPts val="0"/>
              </a:spcBef>
              <a:spcAft>
                <a:spcPts val="0"/>
              </a:spcAft>
              <a:buSzPts val="2800"/>
              <a:buNone/>
            </a:pPr>
            <a:endParaRPr/>
          </a:p>
        </p:txBody>
      </p:sp>
      <p:sp>
        <p:nvSpPr>
          <p:cNvPr id="338" name="Google Shape;338;p51"/>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ct val="97826"/>
              <a:buFont typeface="Arial"/>
              <a:buNone/>
            </a:pPr>
            <a:r>
              <a:rPr lang="cs-CZ"/>
              <a:t>Deforestation, Water scarcity, Environmental degradation, Extinction of rare species, Decline of agriculture</a:t>
            </a:r>
            <a:endParaRPr/>
          </a:p>
        </p:txBody>
      </p:sp>
      <p:sp>
        <p:nvSpPr>
          <p:cNvPr id="339" name="Google Shape;339;p51"/>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Enviroment</a:t>
            </a:r>
            <a:endParaRPr/>
          </a:p>
        </p:txBody>
      </p:sp>
      <p:sp>
        <p:nvSpPr>
          <p:cNvPr id="340" name="Google Shape;340;p51"/>
          <p:cNvSpPr txBox="1"/>
          <p:nvPr/>
        </p:nvSpPr>
        <p:spPr>
          <a:xfrm>
            <a:off x="718798" y="1905506"/>
            <a:ext cx="10436882" cy="453681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0000"/>
              </a:buClr>
              <a:buSzPts val="2800"/>
              <a:buFont typeface="Arial"/>
              <a:buChar char="•"/>
            </a:pPr>
            <a:r>
              <a:rPr lang="cs-CZ" sz="2800" b="0" i="0" u="none" strike="noStrike" cap="none">
                <a:solidFill>
                  <a:srgbClr val="000000"/>
                </a:solidFill>
                <a:latin typeface="Arial"/>
                <a:ea typeface="Arial"/>
                <a:cs typeface="Arial"/>
                <a:sym typeface="Arial"/>
              </a:rPr>
              <a:t>Enviromental degradation – lower precipitation, sea level rise</a:t>
            </a:r>
            <a:endParaRPr/>
          </a:p>
          <a:p>
            <a:pPr marL="457200" marR="0" lvl="0" indent="-457200" algn="l" rtl="0">
              <a:lnSpc>
                <a:spcPct val="150000"/>
              </a:lnSpc>
              <a:spcBef>
                <a:spcPts val="0"/>
              </a:spcBef>
              <a:spcAft>
                <a:spcPts val="0"/>
              </a:spcAft>
              <a:buClr>
                <a:srgbClr val="000000"/>
              </a:buClr>
              <a:buSzPts val="2800"/>
              <a:buFont typeface="Arial"/>
              <a:buChar char="•"/>
            </a:pPr>
            <a:r>
              <a:rPr lang="cs-CZ" sz="2800" b="0" i="0" u="none" strike="noStrike" cap="none">
                <a:solidFill>
                  <a:srgbClr val="000000"/>
                </a:solidFill>
                <a:latin typeface="Arial"/>
                <a:ea typeface="Arial"/>
                <a:cs typeface="Arial"/>
                <a:sym typeface="Arial"/>
              </a:rPr>
              <a:t>Big weather diferences/blips</a:t>
            </a:r>
            <a:endParaRPr/>
          </a:p>
          <a:p>
            <a:pPr marL="457200" marR="0" lvl="0" indent="-457200" algn="l" rtl="0">
              <a:lnSpc>
                <a:spcPct val="150000"/>
              </a:lnSpc>
              <a:spcBef>
                <a:spcPts val="0"/>
              </a:spcBef>
              <a:spcAft>
                <a:spcPts val="0"/>
              </a:spcAft>
              <a:buClr>
                <a:srgbClr val="000000"/>
              </a:buClr>
              <a:buSzPts val="2800"/>
              <a:buFont typeface="Arial"/>
              <a:buChar char="•"/>
            </a:pPr>
            <a:r>
              <a:rPr lang="cs-CZ" sz="2800" b="0" i="0" u="none" strike="noStrike" cap="none">
                <a:solidFill>
                  <a:srgbClr val="000000"/>
                </a:solidFill>
                <a:latin typeface="Arial"/>
                <a:ea typeface="Arial"/>
                <a:cs typeface="Arial"/>
                <a:sym typeface="Arial"/>
              </a:rPr>
              <a:t>High temperatures </a:t>
            </a:r>
            <a:endParaRPr/>
          </a:p>
          <a:p>
            <a:pPr marL="457200" marR="0" lvl="0" indent="-457200" algn="l" rtl="0">
              <a:lnSpc>
                <a:spcPct val="150000"/>
              </a:lnSpc>
              <a:spcBef>
                <a:spcPts val="0"/>
              </a:spcBef>
              <a:spcAft>
                <a:spcPts val="0"/>
              </a:spcAft>
              <a:buClr>
                <a:srgbClr val="000000"/>
              </a:buClr>
              <a:buSzPts val="2800"/>
              <a:buFont typeface="Arial"/>
              <a:buChar char="•"/>
            </a:pPr>
            <a:r>
              <a:rPr lang="cs-CZ" sz="2800" b="0" i="0" u="none" strike="noStrike" cap="none">
                <a:solidFill>
                  <a:srgbClr val="000000"/>
                </a:solidFill>
                <a:latin typeface="Arial"/>
                <a:ea typeface="Arial"/>
                <a:cs typeface="Arial"/>
                <a:sym typeface="Arial"/>
              </a:rPr>
              <a:t>Desertification</a:t>
            </a:r>
            <a:endParaRPr/>
          </a:p>
          <a:p>
            <a:pPr marL="457200" marR="0" lvl="0" indent="-457200" algn="l" rtl="0">
              <a:lnSpc>
                <a:spcPct val="150000"/>
              </a:lnSpc>
              <a:spcBef>
                <a:spcPts val="0"/>
              </a:spcBef>
              <a:spcAft>
                <a:spcPts val="0"/>
              </a:spcAft>
              <a:buClr>
                <a:srgbClr val="000000"/>
              </a:buClr>
              <a:buSzPts val="2800"/>
              <a:buFont typeface="Arial"/>
              <a:buChar char="•"/>
            </a:pPr>
            <a:r>
              <a:rPr lang="cs-CZ" sz="2800" b="0" i="0" u="none" strike="noStrike" cap="none">
                <a:solidFill>
                  <a:srgbClr val="000000"/>
                </a:solidFill>
                <a:latin typeface="Arial"/>
                <a:ea typeface="Arial"/>
                <a:cs typeface="Arial"/>
                <a:sym typeface="Arial"/>
              </a:rPr>
              <a:t>Sandstorms</a:t>
            </a:r>
            <a:endParaRPr/>
          </a:p>
          <a:p>
            <a:pPr marL="457200" marR="0" lvl="0" indent="-457200" algn="l" rtl="0">
              <a:lnSpc>
                <a:spcPct val="150000"/>
              </a:lnSpc>
              <a:spcBef>
                <a:spcPts val="0"/>
              </a:spcBef>
              <a:spcAft>
                <a:spcPts val="0"/>
              </a:spcAft>
              <a:buClr>
                <a:srgbClr val="000000"/>
              </a:buClr>
              <a:buSzPts val="2800"/>
              <a:buFont typeface="Arial"/>
              <a:buChar char="•"/>
            </a:pPr>
            <a:r>
              <a:rPr lang="cs-CZ" sz="2800" b="0" i="0" u="none" strike="noStrike" cap="none">
                <a:solidFill>
                  <a:srgbClr val="000000"/>
                </a:solidFill>
                <a:latin typeface="Arial"/>
                <a:ea typeface="Arial"/>
                <a:cs typeface="Arial"/>
                <a:sym typeface="Arial"/>
              </a:rPr>
              <a:t>Drought</a:t>
            </a:r>
            <a:endParaRPr/>
          </a:p>
          <a:p>
            <a:pPr marL="457200" marR="0" lvl="0" indent="-457200" algn="l" rtl="0">
              <a:lnSpc>
                <a:spcPct val="150000"/>
              </a:lnSpc>
              <a:spcBef>
                <a:spcPts val="0"/>
              </a:spcBef>
              <a:spcAft>
                <a:spcPts val="0"/>
              </a:spcAft>
              <a:buClr>
                <a:srgbClr val="000000"/>
              </a:buClr>
              <a:buSzPts val="2800"/>
              <a:buFont typeface="Arial"/>
              <a:buChar char="•"/>
            </a:pPr>
            <a:r>
              <a:rPr lang="cs-CZ" sz="2800" b="0" i="0" u="none" strike="noStrike" cap="none">
                <a:solidFill>
                  <a:srgbClr val="000000"/>
                </a:solidFill>
                <a:latin typeface="Arial"/>
                <a:ea typeface="Arial"/>
                <a:cs typeface="Arial"/>
                <a:sym typeface="Arial"/>
              </a:rPr>
              <a:t>Smog</a:t>
            </a:r>
            <a:endParaRPr/>
          </a:p>
        </p:txBody>
      </p:sp>
      <p:pic>
        <p:nvPicPr>
          <p:cNvPr id="341" name="Google Shape;341;p51"/>
          <p:cNvPicPr preferRelativeResize="0"/>
          <p:nvPr/>
        </p:nvPicPr>
        <p:blipFill rotWithShape="1">
          <a:blip r:embed="rId3">
            <a:alphaModFix/>
          </a:blip>
          <a:srcRect/>
          <a:stretch/>
        </p:blipFill>
        <p:spPr>
          <a:xfrm>
            <a:off x="5359262" y="3482613"/>
            <a:ext cx="5514926" cy="287695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2"/>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Symbol of Hope</a:t>
            </a:r>
            <a:endParaRPr/>
          </a:p>
        </p:txBody>
      </p:sp>
      <p:sp>
        <p:nvSpPr>
          <p:cNvPr id="347" name="Google Shape;347;p52"/>
          <p:cNvSpPr txBox="1">
            <a:spLocks noGrp="1"/>
          </p:cNvSpPr>
          <p:nvPr>
            <p:ph type="title"/>
          </p:nvPr>
        </p:nvSpPr>
        <p:spPr>
          <a:xfrm>
            <a:off x="720724" y="657203"/>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Piruz (Victor)</a:t>
            </a:r>
            <a:endParaRPr/>
          </a:p>
        </p:txBody>
      </p:sp>
      <p:pic>
        <p:nvPicPr>
          <p:cNvPr id="348" name="Google Shape;348;p52"/>
          <p:cNvPicPr preferRelativeResize="0"/>
          <p:nvPr/>
        </p:nvPicPr>
        <p:blipFill rotWithShape="1">
          <a:blip r:embed="rId3">
            <a:alphaModFix/>
          </a:blip>
          <a:srcRect/>
          <a:stretch/>
        </p:blipFill>
        <p:spPr>
          <a:xfrm>
            <a:off x="410130" y="2206376"/>
            <a:ext cx="6175604" cy="34737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5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3"/>
          <p:cNvSpPr txBox="1">
            <a:spLocks noGrp="1"/>
          </p:cNvSpPr>
          <p:nvPr>
            <p:ph type="body" idx="1"/>
          </p:nvPr>
        </p:nvSpPr>
        <p:spPr>
          <a:xfrm>
            <a:off x="719999" y="1567578"/>
            <a:ext cx="8193188" cy="4140000"/>
          </a:xfrm>
          <a:prstGeom prst="rect">
            <a:avLst/>
          </a:prstGeom>
          <a:noFill/>
          <a:ln>
            <a:noFill/>
          </a:ln>
        </p:spPr>
        <p:txBody>
          <a:bodyPr spcFirstLastPara="1" wrap="square" lIns="0" tIns="0" rIns="0" bIns="0" anchor="t" anchorCtr="0">
            <a:normAutofit/>
          </a:bodyPr>
          <a:lstStyle/>
          <a:p>
            <a:pPr marL="252000" lvl="0" indent="-179999" algn="l" rtl="0">
              <a:lnSpc>
                <a:spcPct val="150000"/>
              </a:lnSpc>
              <a:spcBef>
                <a:spcPts val="0"/>
              </a:spcBef>
              <a:spcAft>
                <a:spcPts val="0"/>
              </a:spcAft>
              <a:buSzPts val="1800"/>
              <a:buChar char="̶"/>
            </a:pPr>
            <a:r>
              <a:rPr lang="cs-CZ" sz="1800"/>
              <a:t>Green Movement 2009/2010 (Removal of Ahmadinejad,2</a:t>
            </a:r>
            <a:r>
              <a:rPr lang="cs-CZ" sz="1800" baseline="30000"/>
              <a:t>nd</a:t>
            </a:r>
            <a:r>
              <a:rPr lang="cs-CZ" sz="1800"/>
              <a:t> term)</a:t>
            </a:r>
            <a:endParaRPr/>
          </a:p>
          <a:p>
            <a:pPr marL="252000" lvl="0" indent="-179999" algn="l" rtl="0">
              <a:lnSpc>
                <a:spcPct val="150000"/>
              </a:lnSpc>
              <a:spcBef>
                <a:spcPts val="0"/>
              </a:spcBef>
              <a:spcAft>
                <a:spcPts val="0"/>
              </a:spcAft>
              <a:buSzPts val="1800"/>
              <a:buChar char="̶"/>
            </a:pPr>
            <a:r>
              <a:rPr lang="cs-CZ" sz="1800"/>
              <a:t>Blue Girl 2091</a:t>
            </a:r>
            <a:endParaRPr/>
          </a:p>
          <a:p>
            <a:pPr marL="252000" lvl="0" indent="-179999" algn="l" rtl="0">
              <a:lnSpc>
                <a:spcPct val="150000"/>
              </a:lnSpc>
              <a:spcBef>
                <a:spcPts val="0"/>
              </a:spcBef>
              <a:spcAft>
                <a:spcPts val="0"/>
              </a:spcAft>
              <a:buSzPts val="1800"/>
              <a:buChar char="̶"/>
            </a:pPr>
            <a:r>
              <a:rPr lang="cs-CZ" sz="1800"/>
              <a:t>Economic protest 2020/2022</a:t>
            </a:r>
            <a:endParaRPr/>
          </a:p>
          <a:p>
            <a:pPr marL="252000" lvl="0" indent="-179999" algn="l" rtl="0">
              <a:lnSpc>
                <a:spcPct val="150000"/>
              </a:lnSpc>
              <a:spcBef>
                <a:spcPts val="0"/>
              </a:spcBef>
              <a:spcAft>
                <a:spcPts val="0"/>
              </a:spcAft>
              <a:buSzPts val="1800"/>
              <a:buChar char="̶"/>
            </a:pPr>
            <a:r>
              <a:rPr lang="cs-CZ" sz="1800"/>
              <a:t>Abadan crushed building – </a:t>
            </a:r>
            <a:r>
              <a:rPr lang="cs-CZ" sz="1800" b="0" i="0">
                <a:solidFill>
                  <a:srgbClr val="141414"/>
                </a:solidFill>
                <a:latin typeface="Arial"/>
                <a:ea typeface="Arial"/>
                <a:cs typeface="Arial"/>
                <a:sym typeface="Arial"/>
              </a:rPr>
              <a:t> "death to incompetent officials"</a:t>
            </a:r>
            <a:endParaRPr sz="1800"/>
          </a:p>
          <a:p>
            <a:pPr marL="252000" lvl="0" indent="-65698" algn="l" rtl="0">
              <a:lnSpc>
                <a:spcPct val="150000"/>
              </a:lnSpc>
              <a:spcBef>
                <a:spcPts val="0"/>
              </a:spcBef>
              <a:spcAft>
                <a:spcPts val="0"/>
              </a:spcAft>
              <a:buSzPts val="1800"/>
              <a:buNone/>
            </a:pPr>
            <a:endParaRPr sz="1800"/>
          </a:p>
        </p:txBody>
      </p:sp>
      <p:sp>
        <p:nvSpPr>
          <p:cNvPr id="354" name="Google Shape;354;p53"/>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Protests and Evin prison….</a:t>
            </a:r>
            <a:endParaRPr/>
          </a:p>
        </p:txBody>
      </p:sp>
      <p:sp>
        <p:nvSpPr>
          <p:cNvPr id="355" name="Google Shape;355;p53"/>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Liberal movements</a:t>
            </a:r>
            <a:endParaRPr/>
          </a:p>
        </p:txBody>
      </p:sp>
      <p:pic>
        <p:nvPicPr>
          <p:cNvPr id="356" name="Google Shape;356;p53" descr="A group of people outside of a building&#10;&#10;Description automatically generated"/>
          <p:cNvPicPr preferRelativeResize="0"/>
          <p:nvPr/>
        </p:nvPicPr>
        <p:blipFill rotWithShape="1">
          <a:blip r:embed="rId3">
            <a:alphaModFix/>
          </a:blip>
          <a:srcRect/>
          <a:stretch/>
        </p:blipFill>
        <p:spPr>
          <a:xfrm>
            <a:off x="5514109" y="4302703"/>
            <a:ext cx="4246418" cy="2243524"/>
          </a:xfrm>
          <a:prstGeom prst="rect">
            <a:avLst/>
          </a:prstGeom>
          <a:noFill/>
          <a:ln>
            <a:noFill/>
          </a:ln>
        </p:spPr>
      </p:pic>
      <p:pic>
        <p:nvPicPr>
          <p:cNvPr id="357" name="Google Shape;357;p53" descr="A person standing on top of a car with her arms raised&#10;&#10;Description automatically generated"/>
          <p:cNvPicPr preferRelativeResize="0"/>
          <p:nvPr/>
        </p:nvPicPr>
        <p:blipFill rotWithShape="1">
          <a:blip r:embed="rId4">
            <a:alphaModFix/>
          </a:blip>
          <a:srcRect/>
          <a:stretch/>
        </p:blipFill>
        <p:spPr>
          <a:xfrm>
            <a:off x="8915112" y="258854"/>
            <a:ext cx="2556164" cy="1437842"/>
          </a:xfrm>
          <a:prstGeom prst="rect">
            <a:avLst/>
          </a:prstGeom>
          <a:noFill/>
          <a:ln>
            <a:noFill/>
          </a:ln>
        </p:spPr>
      </p:pic>
      <p:pic>
        <p:nvPicPr>
          <p:cNvPr id="358" name="Google Shape;358;p53" descr="A person holding her hair&#10;&#10;Description automatically generated"/>
          <p:cNvPicPr preferRelativeResize="0"/>
          <p:nvPr/>
        </p:nvPicPr>
        <p:blipFill rotWithShape="1">
          <a:blip r:embed="rId5">
            <a:alphaModFix/>
          </a:blip>
          <a:srcRect/>
          <a:stretch/>
        </p:blipFill>
        <p:spPr>
          <a:xfrm>
            <a:off x="9136727" y="2481584"/>
            <a:ext cx="2744972" cy="1692001"/>
          </a:xfrm>
          <a:prstGeom prst="rect">
            <a:avLst/>
          </a:prstGeom>
          <a:noFill/>
          <a:ln>
            <a:noFill/>
          </a:ln>
        </p:spPr>
      </p:pic>
      <p:pic>
        <p:nvPicPr>
          <p:cNvPr id="359" name="Google Shape;359;p53" descr="A building being demolished&#10;&#10;Description automatically generated"/>
          <p:cNvPicPr preferRelativeResize="0"/>
          <p:nvPr/>
        </p:nvPicPr>
        <p:blipFill rotWithShape="1">
          <a:blip r:embed="rId6">
            <a:alphaModFix/>
          </a:blip>
          <a:srcRect/>
          <a:stretch/>
        </p:blipFill>
        <p:spPr>
          <a:xfrm>
            <a:off x="488373" y="3788404"/>
            <a:ext cx="4634162" cy="26123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8" descr="A map of europe with different colors"/>
          <p:cNvPicPr preferRelativeResize="0"/>
          <p:nvPr/>
        </p:nvPicPr>
        <p:blipFill rotWithShape="1">
          <a:blip r:embed="rId3">
            <a:alphaModFix/>
          </a:blip>
          <a:srcRect/>
          <a:stretch/>
        </p:blipFill>
        <p:spPr>
          <a:xfrm>
            <a:off x="0" y="213360"/>
            <a:ext cx="11947560" cy="5608320"/>
          </a:xfrm>
          <a:prstGeom prst="rect">
            <a:avLst/>
          </a:prstGeom>
          <a:noFill/>
          <a:ln>
            <a:noFill/>
          </a:ln>
        </p:spPr>
      </p:pic>
      <p:sp>
        <p:nvSpPr>
          <p:cNvPr id="108" name="Google Shape;108;p18"/>
          <p:cNvSpPr txBox="1"/>
          <p:nvPr/>
        </p:nvSpPr>
        <p:spPr>
          <a:xfrm>
            <a:off x="6636327" y="3724824"/>
            <a:ext cx="5444836" cy="1569660"/>
          </a:xfrm>
          <a:prstGeom prst="rect">
            <a:avLst/>
          </a:prstGeom>
          <a:noFill/>
          <a:ln>
            <a:noFill/>
          </a:ln>
        </p:spPr>
        <p:txBody>
          <a:bodyPr spcFirstLastPara="1" wrap="square" lIns="91425" tIns="45700" rIns="91425" bIns="45700" anchor="t" anchorCtr="0">
            <a:spAutoFit/>
          </a:bodyPr>
          <a:lstStyle/>
          <a:p>
            <a:pPr marL="72001" marR="0" lvl="0" indent="0" algn="l" rtl="0">
              <a:lnSpc>
                <a:spcPct val="100000"/>
              </a:lnSpc>
              <a:spcBef>
                <a:spcPts val="0"/>
              </a:spcBef>
              <a:spcAft>
                <a:spcPts val="0"/>
              </a:spcAft>
              <a:buClr>
                <a:srgbClr val="000000"/>
              </a:buClr>
              <a:buSzPts val="2400"/>
              <a:buFont typeface="Arial"/>
              <a:buNone/>
            </a:pPr>
            <a:r>
              <a:rPr lang="cs-CZ" sz="2400" b="0" i="0" u="none" strike="noStrike" cap="none">
                <a:solidFill>
                  <a:srgbClr val="000000"/>
                </a:solidFill>
                <a:latin typeface="Arial"/>
                <a:ea typeface="Arial"/>
                <a:cs typeface="Arial"/>
                <a:sym typeface="Arial"/>
              </a:rPr>
              <a:t>Population over 85 million  </a:t>
            </a:r>
            <a:endParaRPr sz="2400" b="0" i="0" u="none" strike="noStrike" cap="none">
              <a:solidFill>
                <a:srgbClr val="000000"/>
              </a:solidFill>
              <a:latin typeface="Arial"/>
              <a:ea typeface="Arial"/>
              <a:cs typeface="Arial"/>
              <a:sym typeface="Arial"/>
            </a:endParaRPr>
          </a:p>
          <a:p>
            <a:pPr marL="72001" marR="0" lvl="0" indent="0" algn="l" rtl="0">
              <a:lnSpc>
                <a:spcPct val="100000"/>
              </a:lnSpc>
              <a:spcBef>
                <a:spcPts val="0"/>
              </a:spcBef>
              <a:spcAft>
                <a:spcPts val="0"/>
              </a:spcAft>
              <a:buClr>
                <a:srgbClr val="000000"/>
              </a:buClr>
              <a:buSzPts val="2400"/>
              <a:buFont typeface="Arial"/>
              <a:buNone/>
            </a:pPr>
            <a:r>
              <a:rPr lang="cs-CZ" sz="2400" b="0" i="0" u="none" strike="noStrike" cap="none">
                <a:solidFill>
                  <a:srgbClr val="000000"/>
                </a:solidFill>
                <a:latin typeface="Arial"/>
                <a:ea typeface="Arial"/>
                <a:cs typeface="Arial"/>
                <a:sym typeface="Arial"/>
              </a:rPr>
              <a:t>17th largest country in the world</a:t>
            </a:r>
            <a:endParaRPr sz="2400" b="0" i="0" u="none" strike="noStrike" cap="none">
              <a:solidFill>
                <a:srgbClr val="000000"/>
              </a:solidFill>
              <a:latin typeface="Arial"/>
              <a:ea typeface="Arial"/>
              <a:cs typeface="Arial"/>
              <a:sym typeface="Arial"/>
            </a:endParaRPr>
          </a:p>
          <a:p>
            <a:pPr marL="72001" marR="0" lvl="0" indent="0" algn="l" rtl="0">
              <a:lnSpc>
                <a:spcPct val="100000"/>
              </a:lnSpc>
              <a:spcBef>
                <a:spcPts val="0"/>
              </a:spcBef>
              <a:spcAft>
                <a:spcPts val="0"/>
              </a:spcAft>
              <a:buClr>
                <a:srgbClr val="000000"/>
              </a:buClr>
              <a:buSzPts val="2400"/>
              <a:buFont typeface="Arial"/>
              <a:buNone/>
            </a:pPr>
            <a:r>
              <a:rPr lang="cs-CZ" sz="2400" b="0" i="0" u="none" strike="noStrike" cap="none">
                <a:solidFill>
                  <a:srgbClr val="000000"/>
                </a:solidFill>
                <a:latin typeface="Arial"/>
                <a:ea typeface="Arial"/>
                <a:cs typeface="Arial"/>
                <a:sym typeface="Arial"/>
              </a:rPr>
              <a:t>Large as 20 Czech Republics or half of EU.</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4"/>
          <p:cNvSpPr txBox="1">
            <a:spLocks noGrp="1"/>
          </p:cNvSpPr>
          <p:nvPr>
            <p:ph type="body" idx="2"/>
          </p:nvPr>
        </p:nvSpPr>
        <p:spPr>
          <a:xfrm>
            <a:off x="873554" y="532022"/>
            <a:ext cx="4114081" cy="1643142"/>
          </a:xfrm>
          <a:prstGeom prst="rect">
            <a:avLst/>
          </a:prstGeom>
          <a:noFill/>
          <a:ln>
            <a:noFill/>
          </a:ln>
        </p:spPr>
        <p:txBody>
          <a:bodyPr spcFirstLastPara="1" wrap="square" lIns="0" tIns="0" rIns="0" bIns="0" anchor="t" anchorCtr="0">
            <a:normAutofit/>
          </a:bodyPr>
          <a:lstStyle/>
          <a:p>
            <a:pPr marL="0" lvl="0" indent="0" algn="l" rtl="0">
              <a:lnSpc>
                <a:spcPct val="75000"/>
              </a:lnSpc>
              <a:spcBef>
                <a:spcPts val="0"/>
              </a:spcBef>
              <a:spcAft>
                <a:spcPts val="0"/>
              </a:spcAft>
              <a:buClr>
                <a:schemeClr val="accent1"/>
              </a:buClr>
              <a:buSzPts val="2800"/>
              <a:buFont typeface="Arial"/>
              <a:buNone/>
            </a:pPr>
            <a:r>
              <a:rPr lang="cs-CZ" sz="2800" b="1"/>
              <a:t>For the love of sport</a:t>
            </a:r>
            <a:endParaRPr sz="2800" b="1"/>
          </a:p>
        </p:txBody>
      </p:sp>
      <p:pic>
        <p:nvPicPr>
          <p:cNvPr id="365" name="Google Shape;365;p54" descr="A person wearing a blue scarf&#10;&#10;Description automatically generated"/>
          <p:cNvPicPr preferRelativeResize="0"/>
          <p:nvPr/>
        </p:nvPicPr>
        <p:blipFill rotWithShape="1">
          <a:blip r:embed="rId3">
            <a:alphaModFix/>
          </a:blip>
          <a:srcRect/>
          <a:stretch/>
        </p:blipFill>
        <p:spPr>
          <a:xfrm>
            <a:off x="8063345" y="276227"/>
            <a:ext cx="3562350" cy="2498962"/>
          </a:xfrm>
          <a:prstGeom prst="rect">
            <a:avLst/>
          </a:prstGeom>
          <a:noFill/>
          <a:ln>
            <a:noFill/>
          </a:ln>
        </p:spPr>
      </p:pic>
      <p:pic>
        <p:nvPicPr>
          <p:cNvPr id="366" name="Google Shape;366;p54" descr="A group of people in a crowd&#10;&#10;Description automatically generated"/>
          <p:cNvPicPr preferRelativeResize="0"/>
          <p:nvPr/>
        </p:nvPicPr>
        <p:blipFill rotWithShape="1">
          <a:blip r:embed="rId4">
            <a:alphaModFix/>
          </a:blip>
          <a:srcRect/>
          <a:stretch/>
        </p:blipFill>
        <p:spPr>
          <a:xfrm>
            <a:off x="718799" y="2674856"/>
            <a:ext cx="5992547" cy="3373582"/>
          </a:xfrm>
          <a:prstGeom prst="rect">
            <a:avLst/>
          </a:prstGeom>
          <a:noFill/>
          <a:ln>
            <a:noFill/>
          </a:ln>
        </p:spPr>
      </p:pic>
      <p:pic>
        <p:nvPicPr>
          <p:cNvPr id="367" name="Google Shape;367;p54" descr="A group of people in stands holding a sign&#10;&#10;Description automatically generated"/>
          <p:cNvPicPr preferRelativeResize="0"/>
          <p:nvPr/>
        </p:nvPicPr>
        <p:blipFill rotWithShape="1">
          <a:blip r:embed="rId5">
            <a:alphaModFix/>
          </a:blip>
          <a:srcRect/>
          <a:stretch/>
        </p:blipFill>
        <p:spPr>
          <a:xfrm>
            <a:off x="7153505" y="3046392"/>
            <a:ext cx="4472190" cy="2515607"/>
          </a:xfrm>
          <a:prstGeom prst="rect">
            <a:avLst/>
          </a:prstGeom>
          <a:noFill/>
          <a:ln>
            <a:noFill/>
          </a:ln>
        </p:spPr>
      </p:pic>
      <p:pic>
        <p:nvPicPr>
          <p:cNvPr id="368" name="Google Shape;368;p54" descr="A person lying on the grass&#10;&#10;Description automatically generated"/>
          <p:cNvPicPr preferRelativeResize="0"/>
          <p:nvPr/>
        </p:nvPicPr>
        <p:blipFill rotWithShape="1">
          <a:blip r:embed="rId6">
            <a:alphaModFix/>
          </a:blip>
          <a:srcRect/>
          <a:stretch/>
        </p:blipFill>
        <p:spPr>
          <a:xfrm>
            <a:off x="5597237" y="186773"/>
            <a:ext cx="2068887" cy="2180445"/>
          </a:xfrm>
          <a:prstGeom prst="rect">
            <a:avLst/>
          </a:prstGeom>
          <a:noFill/>
          <a:ln>
            <a:noFill/>
          </a:ln>
        </p:spPr>
      </p:pic>
      <p:sp>
        <p:nvSpPr>
          <p:cNvPr id="369" name="Google Shape;369;p54"/>
          <p:cNvSpPr txBox="1"/>
          <p:nvPr/>
        </p:nvSpPr>
        <p:spPr>
          <a:xfrm>
            <a:off x="718799" y="1177636"/>
            <a:ext cx="4114081" cy="4616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0" i="0" u="none" strike="noStrike" cap="none">
                <a:solidFill>
                  <a:srgbClr val="000000"/>
                </a:solidFill>
                <a:latin typeface="Arial"/>
                <a:ea typeface="Arial"/>
                <a:cs typeface="Arial"/>
                <a:sym typeface="Arial"/>
              </a:rPr>
              <a:t>Blue Girl – </a:t>
            </a:r>
            <a:r>
              <a:rPr lang="cs-CZ" sz="2400" b="1" i="0" u="none" strike="noStrike" cap="none">
                <a:solidFill>
                  <a:srgbClr val="141414"/>
                </a:solidFill>
                <a:latin typeface="Arial"/>
                <a:ea typeface="Arial"/>
                <a:cs typeface="Arial"/>
                <a:sym typeface="Arial"/>
              </a:rPr>
              <a:t>Sahar Khodayari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5"/>
          <p:cNvSpPr txBox="1">
            <a:spLocks noGrp="1"/>
          </p:cNvSpPr>
          <p:nvPr>
            <p:ph type="body" idx="1"/>
          </p:nvPr>
        </p:nvSpPr>
        <p:spPr>
          <a:xfrm>
            <a:off x="719999" y="1692001"/>
            <a:ext cx="5543641" cy="4140000"/>
          </a:xfrm>
          <a:prstGeom prst="rect">
            <a:avLst/>
          </a:prstGeom>
          <a:noFill/>
          <a:ln>
            <a:noFill/>
          </a:ln>
        </p:spPr>
        <p:txBody>
          <a:bodyPr spcFirstLastPara="1" wrap="square" lIns="0" tIns="0" rIns="0" bIns="0" anchor="t" anchorCtr="0">
            <a:normAutofit fontScale="92500" lnSpcReduction="10000"/>
          </a:bodyPr>
          <a:lstStyle/>
          <a:p>
            <a:pPr marL="252000" lvl="0" indent="-179999" algn="l" rtl="0">
              <a:lnSpc>
                <a:spcPct val="150000"/>
              </a:lnSpc>
              <a:spcBef>
                <a:spcPts val="0"/>
              </a:spcBef>
              <a:spcAft>
                <a:spcPts val="0"/>
              </a:spcAft>
              <a:buSzPct val="100000"/>
              <a:buChar char="̶"/>
            </a:pPr>
            <a:r>
              <a:rPr lang="cs-CZ"/>
              <a:t>Morality police</a:t>
            </a:r>
            <a:endParaRPr/>
          </a:p>
          <a:p>
            <a:pPr marL="252000" lvl="0" indent="-179999" algn="l" rtl="0">
              <a:lnSpc>
                <a:spcPct val="150000"/>
              </a:lnSpc>
              <a:spcBef>
                <a:spcPts val="0"/>
              </a:spcBef>
              <a:spcAft>
                <a:spcPts val="0"/>
              </a:spcAft>
              <a:buSzPct val="100000"/>
              <a:buChar char="̶"/>
            </a:pPr>
            <a:r>
              <a:rPr lang="cs-CZ"/>
              <a:t>Hijab</a:t>
            </a:r>
            <a:endParaRPr/>
          </a:p>
          <a:p>
            <a:pPr marL="252000" lvl="0" indent="-179999" algn="l" rtl="0">
              <a:lnSpc>
                <a:spcPct val="150000"/>
              </a:lnSpc>
              <a:spcBef>
                <a:spcPts val="0"/>
              </a:spcBef>
              <a:spcAft>
                <a:spcPts val="0"/>
              </a:spcAft>
              <a:buSzPct val="100000"/>
              <a:buChar char="̶"/>
            </a:pPr>
            <a:r>
              <a:rPr lang="cs-CZ"/>
              <a:t>Limits to the women in public, and in private</a:t>
            </a:r>
            <a:endParaRPr/>
          </a:p>
          <a:p>
            <a:pPr marL="72001" lvl="0" indent="0" algn="l" rtl="0">
              <a:lnSpc>
                <a:spcPct val="150000"/>
              </a:lnSpc>
              <a:spcBef>
                <a:spcPts val="0"/>
              </a:spcBef>
              <a:spcAft>
                <a:spcPts val="0"/>
              </a:spcAft>
              <a:buSzPct val="100000"/>
              <a:buNone/>
            </a:pPr>
            <a:endParaRPr/>
          </a:p>
          <a:p>
            <a:pPr marL="72001" lvl="0" indent="0" algn="l" rtl="0">
              <a:lnSpc>
                <a:spcPct val="150000"/>
              </a:lnSpc>
              <a:spcBef>
                <a:spcPts val="0"/>
              </a:spcBef>
              <a:spcAft>
                <a:spcPts val="0"/>
              </a:spcAft>
              <a:buSzPct val="100000"/>
              <a:buNone/>
            </a:pPr>
            <a:r>
              <a:rPr lang="cs-CZ"/>
              <a:t>A year after Masha Amini’s death – any change?</a:t>
            </a:r>
            <a:endParaRPr/>
          </a:p>
          <a:p>
            <a:pPr marL="252000" lvl="0" indent="-15534" algn="l" rtl="0">
              <a:lnSpc>
                <a:spcPct val="150000"/>
              </a:lnSpc>
              <a:spcBef>
                <a:spcPts val="0"/>
              </a:spcBef>
              <a:spcAft>
                <a:spcPts val="0"/>
              </a:spcAft>
              <a:buSzPct val="100000"/>
              <a:buNone/>
            </a:pPr>
            <a:endParaRPr/>
          </a:p>
        </p:txBody>
      </p:sp>
      <p:sp>
        <p:nvSpPr>
          <p:cNvPr id="375" name="Google Shape;375;p55"/>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Masha Amini, and the clothing restrictions</a:t>
            </a:r>
            <a:endParaRPr/>
          </a:p>
        </p:txBody>
      </p:sp>
      <p:sp>
        <p:nvSpPr>
          <p:cNvPr id="376" name="Google Shape;376;p55"/>
          <p:cNvSpPr txBox="1">
            <a:spLocks noGrp="1"/>
          </p:cNvSpPr>
          <p:nvPr>
            <p:ph type="title"/>
          </p:nvPr>
        </p:nvSpPr>
        <p:spPr>
          <a:xfrm>
            <a:off x="719999" y="574421"/>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dk1"/>
              </a:buClr>
              <a:buSzPct val="100000"/>
              <a:buFont typeface="Arial"/>
              <a:buNone/>
            </a:pPr>
            <a:r>
              <a:rPr lang="cs-CZ" i="0">
                <a:solidFill>
                  <a:schemeClr val="dk1"/>
                </a:solidFill>
                <a:latin typeface="Arial"/>
                <a:ea typeface="Arial"/>
                <a:cs typeface="Arial"/>
                <a:sym typeface="Arial"/>
              </a:rPr>
              <a:t>زن، زندگی، آزادی</a:t>
            </a:r>
            <a:r>
              <a:rPr lang="cs-CZ">
                <a:solidFill>
                  <a:schemeClr val="dk1"/>
                </a:solidFill>
                <a:latin typeface="Arial"/>
                <a:ea typeface="Arial"/>
                <a:cs typeface="Arial"/>
                <a:sym typeface="Arial"/>
              </a:rPr>
              <a:t> Women, Life, Freedom</a:t>
            </a:r>
            <a:endParaRPr>
              <a:solidFill>
                <a:schemeClr val="dk1"/>
              </a:solidFill>
            </a:endParaRPr>
          </a:p>
        </p:txBody>
      </p:sp>
      <p:pic>
        <p:nvPicPr>
          <p:cNvPr id="377" name="Google Shape;377;p55" descr="A close-up of a sign&#10;&#10;Description automatically generated"/>
          <p:cNvPicPr preferRelativeResize="0"/>
          <p:nvPr/>
        </p:nvPicPr>
        <p:blipFill rotWithShape="1">
          <a:blip r:embed="rId3">
            <a:alphaModFix/>
          </a:blip>
          <a:srcRect/>
          <a:stretch/>
        </p:blipFill>
        <p:spPr>
          <a:xfrm>
            <a:off x="8347259" y="466863"/>
            <a:ext cx="3124018" cy="1941057"/>
          </a:xfrm>
          <a:prstGeom prst="rect">
            <a:avLst/>
          </a:prstGeom>
          <a:noFill/>
          <a:ln>
            <a:noFill/>
          </a:ln>
        </p:spPr>
      </p:pic>
      <p:pic>
        <p:nvPicPr>
          <p:cNvPr id="378" name="Google Shape;378;p55" descr="A group of hands holding up pictures of a person&#10;&#10;Description automatically generated"/>
          <p:cNvPicPr preferRelativeResize="0"/>
          <p:nvPr/>
        </p:nvPicPr>
        <p:blipFill rotWithShape="1">
          <a:blip r:embed="rId4">
            <a:alphaModFix/>
          </a:blip>
          <a:srcRect/>
          <a:stretch/>
        </p:blipFill>
        <p:spPr>
          <a:xfrm>
            <a:off x="6263640" y="2677922"/>
            <a:ext cx="5207637" cy="29292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6"/>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fontScale="92500" lnSpcReduction="10000"/>
          </a:bodyPr>
          <a:lstStyle/>
          <a:p>
            <a:pPr marL="252000" lvl="0" indent="-179999" algn="l" rtl="0">
              <a:lnSpc>
                <a:spcPct val="150000"/>
              </a:lnSpc>
              <a:spcBef>
                <a:spcPts val="0"/>
              </a:spcBef>
              <a:spcAft>
                <a:spcPts val="0"/>
              </a:spcAft>
              <a:buSzPts val="2800"/>
              <a:buChar char="̶"/>
            </a:pPr>
            <a:r>
              <a:rPr lang="cs-CZ"/>
              <a:t>Social</a:t>
            </a:r>
            <a:endParaRPr/>
          </a:p>
          <a:p>
            <a:pPr marL="252000" lvl="0" indent="-179999" algn="l" rtl="0">
              <a:lnSpc>
                <a:spcPct val="150000"/>
              </a:lnSpc>
              <a:spcBef>
                <a:spcPts val="0"/>
              </a:spcBef>
              <a:spcAft>
                <a:spcPts val="0"/>
              </a:spcAft>
              <a:buSzPts val="2800"/>
              <a:buChar char="̶"/>
            </a:pPr>
            <a:r>
              <a:rPr lang="cs-CZ"/>
              <a:t>Gender</a:t>
            </a:r>
            <a:endParaRPr/>
          </a:p>
          <a:p>
            <a:pPr marL="252000" lvl="0" indent="-179999" algn="l" rtl="0">
              <a:lnSpc>
                <a:spcPct val="150000"/>
              </a:lnSpc>
              <a:spcBef>
                <a:spcPts val="0"/>
              </a:spcBef>
              <a:spcAft>
                <a:spcPts val="0"/>
              </a:spcAft>
              <a:buSzPts val="2800"/>
              <a:buChar char="̶"/>
            </a:pPr>
            <a:r>
              <a:rPr lang="cs-CZ"/>
              <a:t>Environment</a:t>
            </a:r>
            <a:endParaRPr/>
          </a:p>
          <a:p>
            <a:pPr marL="252000" lvl="0" indent="-179999" algn="l" rtl="0">
              <a:lnSpc>
                <a:spcPct val="150000"/>
              </a:lnSpc>
              <a:spcBef>
                <a:spcPts val="0"/>
              </a:spcBef>
              <a:spcAft>
                <a:spcPts val="0"/>
              </a:spcAft>
              <a:buSzPts val="2800"/>
              <a:buChar char="̶"/>
            </a:pPr>
            <a:r>
              <a:rPr lang="cs-CZ"/>
              <a:t>Economics</a:t>
            </a:r>
            <a:endParaRPr/>
          </a:p>
          <a:p>
            <a:pPr marL="252000" lvl="0" indent="-179999" algn="l" rtl="0">
              <a:lnSpc>
                <a:spcPct val="150000"/>
              </a:lnSpc>
              <a:spcBef>
                <a:spcPts val="0"/>
              </a:spcBef>
              <a:spcAft>
                <a:spcPts val="0"/>
              </a:spcAft>
              <a:buSzPts val="2800"/>
              <a:buChar char="̶"/>
            </a:pPr>
            <a:r>
              <a:rPr lang="cs-CZ"/>
              <a:t>Immigration</a:t>
            </a:r>
            <a:endParaRPr/>
          </a:p>
          <a:p>
            <a:pPr marL="252000" lvl="0" indent="-179999" algn="l" rtl="0">
              <a:lnSpc>
                <a:spcPct val="150000"/>
              </a:lnSpc>
              <a:spcBef>
                <a:spcPts val="0"/>
              </a:spcBef>
              <a:spcAft>
                <a:spcPts val="0"/>
              </a:spcAft>
              <a:buSzPts val="2800"/>
              <a:buChar char="̶"/>
            </a:pPr>
            <a:r>
              <a:rPr lang="cs-CZ"/>
              <a:t>Education</a:t>
            </a:r>
            <a:endParaRPr/>
          </a:p>
          <a:p>
            <a:pPr marL="252000" lvl="0" indent="-179999" algn="l" rtl="0">
              <a:lnSpc>
                <a:spcPct val="150000"/>
              </a:lnSpc>
              <a:spcBef>
                <a:spcPts val="0"/>
              </a:spcBef>
              <a:spcAft>
                <a:spcPts val="0"/>
              </a:spcAft>
              <a:buSzPts val="2800"/>
              <a:buChar char="̶"/>
            </a:pPr>
            <a:r>
              <a:rPr lang="cs-CZ"/>
              <a:t>Perspectives</a:t>
            </a:r>
            <a:endParaRPr/>
          </a:p>
        </p:txBody>
      </p:sp>
      <p:sp>
        <p:nvSpPr>
          <p:cNvPr id="384" name="Google Shape;384;p56"/>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A Grammy for the protestors</a:t>
            </a:r>
            <a:endParaRPr/>
          </a:p>
          <a:p>
            <a:pPr marL="0" lvl="0" indent="0" algn="l" rtl="0">
              <a:lnSpc>
                <a:spcPct val="114130"/>
              </a:lnSpc>
              <a:spcBef>
                <a:spcPts val="0"/>
              </a:spcBef>
              <a:spcAft>
                <a:spcPts val="0"/>
              </a:spcAft>
              <a:buClr>
                <a:schemeClr val="accent1"/>
              </a:buClr>
              <a:buSzPts val="1840"/>
              <a:buFont typeface="Arial"/>
              <a:buNone/>
            </a:pPr>
            <a:endParaRPr/>
          </a:p>
        </p:txBody>
      </p:sp>
      <p:sp>
        <p:nvSpPr>
          <p:cNvPr id="385" name="Google Shape;385;p56"/>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Baraye…</a:t>
            </a:r>
            <a:endParaRPr/>
          </a:p>
        </p:txBody>
      </p:sp>
      <p:pic>
        <p:nvPicPr>
          <p:cNvPr id="386" name="Google Shape;386;p56" title="Baraye shervin hajipor Musicvideoموزیک ویدیو برای"/>
          <p:cNvPicPr preferRelativeResize="0"/>
          <p:nvPr/>
        </p:nvPicPr>
        <p:blipFill rotWithShape="1">
          <a:blip r:embed="rId3">
            <a:alphaModFix/>
          </a:blip>
          <a:srcRect/>
          <a:stretch/>
        </p:blipFill>
        <p:spPr>
          <a:xfrm>
            <a:off x="4027470" y="250570"/>
            <a:ext cx="7517892" cy="4247609"/>
          </a:xfrm>
          <a:prstGeom prst="rect">
            <a:avLst/>
          </a:prstGeom>
          <a:noFill/>
          <a:ln>
            <a:noFill/>
          </a:ln>
        </p:spPr>
      </p:pic>
      <p:sp>
        <p:nvSpPr>
          <p:cNvPr id="387" name="Google Shape;387;p56"/>
          <p:cNvSpPr txBox="1"/>
          <p:nvPr/>
        </p:nvSpPr>
        <p:spPr>
          <a:xfrm>
            <a:off x="3634482" y="4749591"/>
            <a:ext cx="8232170" cy="12068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cs-CZ" sz="2400" b="0" i="0" u="sng" strike="noStrike" cap="none">
                <a:solidFill>
                  <a:schemeClr val="hlink"/>
                </a:solidFill>
                <a:latin typeface="Arial"/>
                <a:ea typeface="Arial"/>
                <a:cs typeface="Arial"/>
                <a:sym typeface="Arial"/>
                <a:hlinkClick r:id="rId4"/>
              </a:rPr>
              <a:t>https://www.youtube.com/watch?v=HCUfgHHkLcA&amp;ab_channel=RanaMansour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cs-CZ" sz="2400" b="0" i="0" u="none" strike="noStrike" cap="none">
                <a:solidFill>
                  <a:srgbClr val="000000"/>
                </a:solidFill>
                <a:latin typeface="Arial"/>
                <a:ea typeface="Arial"/>
                <a:cs typeface="Arial"/>
                <a:sym typeface="Arial"/>
              </a:rPr>
              <a:t>English version – read the words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7"/>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a:bodyPr>
          <a:lstStyle/>
          <a:p>
            <a:pPr marL="252000" lvl="0" indent="-179999" algn="l" rtl="0">
              <a:lnSpc>
                <a:spcPct val="150000"/>
              </a:lnSpc>
              <a:spcBef>
                <a:spcPts val="0"/>
              </a:spcBef>
              <a:spcAft>
                <a:spcPts val="0"/>
              </a:spcAft>
              <a:buSzPts val="2000"/>
              <a:buChar char="̶"/>
            </a:pPr>
            <a:r>
              <a:rPr lang="cs-CZ" sz="2000"/>
              <a:t>Prisoners swap</a:t>
            </a:r>
            <a:endParaRPr/>
          </a:p>
          <a:p>
            <a:pPr marL="252000" lvl="0" indent="-179999" algn="l" rtl="0">
              <a:lnSpc>
                <a:spcPct val="150000"/>
              </a:lnSpc>
              <a:spcBef>
                <a:spcPts val="0"/>
              </a:spcBef>
              <a:spcAft>
                <a:spcPts val="0"/>
              </a:spcAft>
              <a:buSzPts val="2000"/>
              <a:buChar char="̶"/>
            </a:pPr>
            <a:r>
              <a:rPr lang="cs-CZ" sz="2000"/>
              <a:t>Détente with Saudi Arabia</a:t>
            </a:r>
            <a:endParaRPr/>
          </a:p>
          <a:p>
            <a:pPr marL="252000" lvl="0" indent="-179999" algn="l" rtl="0">
              <a:lnSpc>
                <a:spcPct val="150000"/>
              </a:lnSpc>
              <a:spcBef>
                <a:spcPts val="0"/>
              </a:spcBef>
              <a:spcAft>
                <a:spcPts val="0"/>
              </a:spcAft>
              <a:buSzPts val="2000"/>
              <a:buChar char="̶"/>
            </a:pPr>
            <a:r>
              <a:rPr lang="cs-CZ" sz="2000"/>
              <a:t>Direct talks with USA</a:t>
            </a:r>
            <a:endParaRPr/>
          </a:p>
          <a:p>
            <a:pPr marL="252000" lvl="0" indent="-179999" algn="l" rtl="0">
              <a:lnSpc>
                <a:spcPct val="150000"/>
              </a:lnSpc>
              <a:spcBef>
                <a:spcPts val="0"/>
              </a:spcBef>
              <a:spcAft>
                <a:spcPts val="0"/>
              </a:spcAft>
              <a:buSzPts val="2000"/>
              <a:buChar char="̶"/>
            </a:pPr>
            <a:r>
              <a:rPr lang="cs-CZ" sz="2000"/>
              <a:t>Modernisation of the restriction tools, use AI to monitor and issue fatwas</a:t>
            </a:r>
            <a:endParaRPr/>
          </a:p>
          <a:p>
            <a:pPr marL="72001" lvl="0" indent="0" algn="l" rtl="0">
              <a:lnSpc>
                <a:spcPct val="150000"/>
              </a:lnSpc>
              <a:spcBef>
                <a:spcPts val="0"/>
              </a:spcBef>
              <a:spcAft>
                <a:spcPts val="0"/>
              </a:spcAft>
              <a:buSzPts val="2800"/>
              <a:buNone/>
            </a:pPr>
            <a:endParaRPr/>
          </a:p>
          <a:p>
            <a:pPr marL="252000" lvl="0" indent="-2198" algn="l" rtl="0">
              <a:lnSpc>
                <a:spcPct val="150000"/>
              </a:lnSpc>
              <a:spcBef>
                <a:spcPts val="0"/>
              </a:spcBef>
              <a:spcAft>
                <a:spcPts val="0"/>
              </a:spcAft>
              <a:buSzPts val="2800"/>
              <a:buNone/>
            </a:pPr>
            <a:endParaRPr/>
          </a:p>
        </p:txBody>
      </p:sp>
      <p:sp>
        <p:nvSpPr>
          <p:cNvPr id="393" name="Google Shape;393;p57"/>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Do you follow…</a:t>
            </a:r>
            <a:endParaRPr/>
          </a:p>
        </p:txBody>
      </p:sp>
      <p:sp>
        <p:nvSpPr>
          <p:cNvPr id="394" name="Google Shape;394;p57"/>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In the news</a:t>
            </a:r>
            <a:endParaRPr/>
          </a:p>
        </p:txBody>
      </p:sp>
      <p:pic>
        <p:nvPicPr>
          <p:cNvPr id="395" name="Google Shape;395;p57" descr="A cartoon of a stamp with a cigarette and a person&#10;&#10;Description automatically generated"/>
          <p:cNvPicPr preferRelativeResize="0"/>
          <p:nvPr/>
        </p:nvPicPr>
        <p:blipFill rotWithShape="1">
          <a:blip r:embed="rId3">
            <a:alphaModFix/>
          </a:blip>
          <a:srcRect/>
          <a:stretch/>
        </p:blipFill>
        <p:spPr>
          <a:xfrm>
            <a:off x="6793814" y="3861967"/>
            <a:ext cx="3152632" cy="2837368"/>
          </a:xfrm>
          <a:prstGeom prst="rect">
            <a:avLst/>
          </a:prstGeom>
          <a:noFill/>
          <a:ln>
            <a:noFill/>
          </a:ln>
        </p:spPr>
      </p:pic>
      <p:pic>
        <p:nvPicPr>
          <p:cNvPr id="396" name="Google Shape;396;p57" descr="A screenshot of a phone&#10;&#10;Description automatically generated"/>
          <p:cNvPicPr preferRelativeResize="0"/>
          <p:nvPr/>
        </p:nvPicPr>
        <p:blipFill rotWithShape="1">
          <a:blip r:embed="rId4">
            <a:alphaModFix/>
          </a:blip>
          <a:srcRect/>
          <a:stretch/>
        </p:blipFill>
        <p:spPr>
          <a:xfrm>
            <a:off x="7287491" y="286537"/>
            <a:ext cx="4183785" cy="251027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8"/>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Thank you for your attention!</a:t>
            </a:r>
            <a:endParaRPr/>
          </a:p>
        </p:txBody>
      </p:sp>
      <p:sp>
        <p:nvSpPr>
          <p:cNvPr id="402" name="Google Shape;402;p58"/>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Questions?</a:t>
            </a:r>
            <a:br>
              <a:rPr lang="cs-CZ"/>
            </a:br>
            <a:endParaRPr/>
          </a:p>
        </p:txBody>
      </p:sp>
      <p:pic>
        <p:nvPicPr>
          <p:cNvPr id="403" name="Google Shape;403;p58" descr="A cartoon of a skeleton holding an axe&#10;&#10;Description automatically generated"/>
          <p:cNvPicPr preferRelativeResize="0"/>
          <p:nvPr/>
        </p:nvPicPr>
        <p:blipFill rotWithShape="1">
          <a:blip r:embed="rId3">
            <a:alphaModFix/>
          </a:blip>
          <a:srcRect/>
          <a:stretch/>
        </p:blipFill>
        <p:spPr>
          <a:xfrm>
            <a:off x="719999" y="1873523"/>
            <a:ext cx="8439056" cy="46414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fontScale="92500" lnSpcReduction="20000"/>
          </a:bodyPr>
          <a:lstStyle/>
          <a:p>
            <a:pPr marL="252000" lvl="0" indent="-179999" algn="l" rtl="0">
              <a:lnSpc>
                <a:spcPct val="100000"/>
              </a:lnSpc>
              <a:spcBef>
                <a:spcPts val="0"/>
              </a:spcBef>
              <a:spcAft>
                <a:spcPts val="0"/>
              </a:spcAft>
              <a:buSzPct val="100000"/>
              <a:buChar char="̶"/>
            </a:pPr>
            <a:r>
              <a:rPr lang="cs-CZ"/>
              <a:t>550 BC The first Persian Empire under Cyrus the Great soon became the world's first superpower (defeat nearby kingdoms, including Media, Lydia and Babylon)</a:t>
            </a:r>
            <a:endParaRPr/>
          </a:p>
          <a:p>
            <a:pPr marL="252000" lvl="0" indent="-179999" algn="l" rtl="0">
              <a:lnSpc>
                <a:spcPct val="100000"/>
              </a:lnSpc>
              <a:spcBef>
                <a:spcPts val="0"/>
              </a:spcBef>
              <a:spcAft>
                <a:spcPts val="0"/>
              </a:spcAft>
              <a:buSzPct val="100000"/>
              <a:buChar char="̶"/>
            </a:pPr>
            <a:r>
              <a:rPr lang="cs-CZ"/>
              <a:t>The Persian Empire began to decline under the reign Xerxes and was eventually conquered by Alexander the Great in 334 B.C.E</a:t>
            </a:r>
            <a:endParaRPr/>
          </a:p>
          <a:p>
            <a:pPr marL="252000" lvl="0" indent="-179999" algn="l" rtl="0">
              <a:lnSpc>
                <a:spcPct val="100000"/>
              </a:lnSpc>
              <a:spcBef>
                <a:spcPts val="0"/>
              </a:spcBef>
              <a:spcAft>
                <a:spcPts val="0"/>
              </a:spcAft>
              <a:buSzPct val="100000"/>
              <a:buChar char="̶"/>
            </a:pPr>
            <a:r>
              <a:rPr lang="cs-CZ" b="0" i="0">
                <a:solidFill>
                  <a:srgbClr val="202122"/>
                </a:solidFill>
                <a:latin typeface="Arial"/>
                <a:ea typeface="Arial"/>
                <a:cs typeface="Arial"/>
                <a:sym typeface="Arial"/>
              </a:rPr>
              <a:t>The </a:t>
            </a:r>
            <a:r>
              <a:rPr lang="cs-CZ" b="0" i="0" u="none" strike="noStrike">
                <a:solidFill>
                  <a:schemeClr val="dk1"/>
                </a:solidFill>
                <a:latin typeface="Arial"/>
                <a:ea typeface="Arial"/>
                <a:cs typeface="Arial"/>
                <a:sym typeface="Arial"/>
              </a:rPr>
              <a:t>Muslim conquest of Persia</a:t>
            </a:r>
            <a:r>
              <a:rPr lang="cs-CZ" b="0" i="0">
                <a:solidFill>
                  <a:schemeClr val="dk1"/>
                </a:solidFill>
                <a:latin typeface="Arial"/>
                <a:ea typeface="Arial"/>
                <a:cs typeface="Arial"/>
                <a:sym typeface="Arial"/>
              </a:rPr>
              <a:t> (633–654</a:t>
            </a:r>
            <a:r>
              <a:rPr lang="cs-CZ" b="0" i="0">
                <a:solidFill>
                  <a:srgbClr val="202122"/>
                </a:solidFill>
                <a:latin typeface="Arial"/>
                <a:ea typeface="Arial"/>
                <a:cs typeface="Arial"/>
                <a:sym typeface="Arial"/>
              </a:rPr>
              <a:t>) ended the </a:t>
            </a:r>
            <a:r>
              <a:rPr lang="cs-CZ" b="1" i="0">
                <a:solidFill>
                  <a:srgbClr val="202122"/>
                </a:solidFill>
                <a:latin typeface="Arial"/>
                <a:ea typeface="Arial"/>
                <a:cs typeface="Arial"/>
                <a:sym typeface="Arial"/>
              </a:rPr>
              <a:t>Sasanian </a:t>
            </a:r>
            <a:r>
              <a:rPr lang="cs-CZ" b="1" i="0">
                <a:solidFill>
                  <a:schemeClr val="dk1"/>
                </a:solidFill>
                <a:latin typeface="Arial"/>
                <a:ea typeface="Arial"/>
                <a:cs typeface="Arial"/>
                <a:sym typeface="Arial"/>
              </a:rPr>
              <a:t>Empire </a:t>
            </a:r>
            <a:r>
              <a:rPr lang="cs-CZ">
                <a:solidFill>
                  <a:schemeClr val="dk1"/>
                </a:solidFill>
              </a:rPr>
              <a:t>part of Ummayyad Caliphate</a:t>
            </a:r>
            <a:endParaRPr/>
          </a:p>
          <a:p>
            <a:pPr marL="252000" lvl="0" indent="-179999" algn="l" rtl="0">
              <a:lnSpc>
                <a:spcPct val="100000"/>
              </a:lnSpc>
              <a:spcBef>
                <a:spcPts val="0"/>
              </a:spcBef>
              <a:spcAft>
                <a:spcPts val="0"/>
              </a:spcAft>
              <a:buSzPct val="100000"/>
              <a:buChar char="̶"/>
            </a:pPr>
            <a:r>
              <a:rPr lang="cs-CZ">
                <a:solidFill>
                  <a:schemeClr val="dk1"/>
                </a:solidFill>
                <a:latin typeface="Arial"/>
                <a:ea typeface="Arial"/>
                <a:cs typeface="Arial"/>
                <a:sym typeface="Arial"/>
              </a:rPr>
              <a:t>Part of Abbasid Caliphate </a:t>
            </a:r>
            <a:r>
              <a:rPr lang="cs-CZ" b="0" i="0">
                <a:solidFill>
                  <a:schemeClr val="dk1"/>
                </a:solidFill>
                <a:latin typeface="Arial"/>
                <a:ea typeface="Arial"/>
                <a:cs typeface="Arial"/>
                <a:sym typeface="Arial"/>
              </a:rPr>
              <a:t>(Islamization, Arabic alphabet)</a:t>
            </a:r>
            <a:endParaRPr/>
          </a:p>
          <a:p>
            <a:pPr marL="252000" lvl="0" indent="-179999" algn="l" rtl="0">
              <a:lnSpc>
                <a:spcPct val="100000"/>
              </a:lnSpc>
              <a:spcBef>
                <a:spcPts val="0"/>
              </a:spcBef>
              <a:spcAft>
                <a:spcPts val="0"/>
              </a:spcAft>
              <a:buSzPct val="100000"/>
              <a:buChar char="̶"/>
            </a:pPr>
            <a:r>
              <a:rPr lang="cs-CZ" b="0" i="0">
                <a:solidFill>
                  <a:schemeClr val="dk1"/>
                </a:solidFill>
                <a:latin typeface="Arial"/>
                <a:ea typeface="Arial"/>
                <a:cs typeface="Arial"/>
                <a:sym typeface="Arial"/>
              </a:rPr>
              <a:t>Iran was reunified as an independent state in 1501 by the </a:t>
            </a:r>
            <a:r>
              <a:rPr lang="cs-CZ" b="1" i="0" u="none" strike="noStrike">
                <a:solidFill>
                  <a:schemeClr val="dk1"/>
                </a:solidFill>
                <a:latin typeface="Arial"/>
                <a:ea typeface="Arial"/>
                <a:cs typeface="Arial"/>
                <a:sym typeface="Arial"/>
              </a:rPr>
              <a:t>Safavid</a:t>
            </a:r>
            <a:r>
              <a:rPr lang="cs-CZ" b="0" i="0" u="none" strike="noStrike">
                <a:solidFill>
                  <a:schemeClr val="dk1"/>
                </a:solidFill>
                <a:latin typeface="Arial"/>
                <a:ea typeface="Arial"/>
                <a:cs typeface="Arial"/>
                <a:sym typeface="Arial"/>
              </a:rPr>
              <a:t> dynasty</a:t>
            </a:r>
            <a:r>
              <a:rPr lang="cs-CZ" u="none" strike="noStrike">
                <a:solidFill>
                  <a:schemeClr val="dk1"/>
                </a:solidFill>
                <a:latin typeface="Arial"/>
                <a:ea typeface="Arial"/>
                <a:cs typeface="Arial"/>
                <a:sym typeface="Arial"/>
              </a:rPr>
              <a:t> (Shia Islam</a:t>
            </a:r>
            <a:r>
              <a:rPr lang="cs-CZ">
                <a:solidFill>
                  <a:schemeClr val="dk1"/>
                </a:solidFill>
                <a:latin typeface="Arial"/>
                <a:ea typeface="Arial"/>
                <a:cs typeface="Arial"/>
                <a:sym typeface="Arial"/>
              </a:rPr>
              <a:t>) </a:t>
            </a:r>
            <a:endParaRPr/>
          </a:p>
          <a:p>
            <a:pPr marL="252000" lvl="0" indent="-179999" algn="l" rtl="0">
              <a:lnSpc>
                <a:spcPct val="100000"/>
              </a:lnSpc>
              <a:spcBef>
                <a:spcPts val="0"/>
              </a:spcBef>
              <a:spcAft>
                <a:spcPts val="0"/>
              </a:spcAft>
              <a:buSzPct val="100000"/>
              <a:buChar char="̶"/>
            </a:pPr>
            <a:r>
              <a:rPr lang="cs-CZ" b="1" i="0">
                <a:solidFill>
                  <a:srgbClr val="000000"/>
                </a:solidFill>
                <a:latin typeface="Arial"/>
                <a:ea typeface="Arial"/>
                <a:cs typeface="Arial"/>
                <a:sym typeface="Arial"/>
              </a:rPr>
              <a:t>Qajar dynasty (1796–1925)</a:t>
            </a:r>
            <a:endParaRPr/>
          </a:p>
          <a:p>
            <a:pPr marL="252000" lvl="0" indent="-179999" algn="l" rtl="0">
              <a:lnSpc>
                <a:spcPct val="100000"/>
              </a:lnSpc>
              <a:spcBef>
                <a:spcPts val="0"/>
              </a:spcBef>
              <a:spcAft>
                <a:spcPts val="0"/>
              </a:spcAft>
              <a:buSzPct val="100000"/>
              <a:buChar char="̶"/>
            </a:pPr>
            <a:r>
              <a:rPr lang="cs-CZ" b="1" i="0">
                <a:solidFill>
                  <a:srgbClr val="000000"/>
                </a:solidFill>
                <a:latin typeface="Arial"/>
                <a:ea typeface="Arial"/>
                <a:cs typeface="Arial"/>
                <a:sym typeface="Arial"/>
              </a:rPr>
              <a:t>Pahlavi era (1925–1979)</a:t>
            </a:r>
            <a:endParaRPr/>
          </a:p>
          <a:p>
            <a:pPr marL="252000" lvl="0" indent="-179999" algn="l" rtl="0">
              <a:lnSpc>
                <a:spcPct val="100000"/>
              </a:lnSpc>
              <a:spcBef>
                <a:spcPts val="0"/>
              </a:spcBef>
              <a:spcAft>
                <a:spcPts val="0"/>
              </a:spcAft>
              <a:buSzPct val="100000"/>
              <a:buChar char="̶"/>
            </a:pPr>
            <a:r>
              <a:rPr lang="cs-CZ" b="1" i="0">
                <a:solidFill>
                  <a:srgbClr val="000000"/>
                </a:solidFill>
                <a:latin typeface="Arial"/>
                <a:ea typeface="Arial"/>
                <a:cs typeface="Arial"/>
                <a:sym typeface="Arial"/>
              </a:rPr>
              <a:t>Revolution and the Islamic Republic (1979 to present)</a:t>
            </a:r>
            <a:endParaRPr/>
          </a:p>
          <a:p>
            <a:pPr marL="252000" lvl="0" indent="-15534" algn="l" rtl="0">
              <a:lnSpc>
                <a:spcPct val="100000"/>
              </a:lnSpc>
              <a:spcBef>
                <a:spcPts val="0"/>
              </a:spcBef>
              <a:spcAft>
                <a:spcPts val="0"/>
              </a:spcAft>
              <a:buSzPct val="100000"/>
              <a:buNone/>
            </a:pPr>
            <a:endParaRPr b="1" i="0">
              <a:solidFill>
                <a:srgbClr val="000000"/>
              </a:solidFill>
              <a:latin typeface="Arial"/>
              <a:ea typeface="Arial"/>
              <a:cs typeface="Arial"/>
              <a:sym typeface="Arial"/>
            </a:endParaRPr>
          </a:p>
          <a:p>
            <a:pPr marL="252000" lvl="0" indent="-15534" algn="l" rtl="0">
              <a:lnSpc>
                <a:spcPct val="100000"/>
              </a:lnSpc>
              <a:spcBef>
                <a:spcPts val="0"/>
              </a:spcBef>
              <a:spcAft>
                <a:spcPts val="0"/>
              </a:spcAft>
              <a:buSzPct val="100000"/>
              <a:buNone/>
            </a:pPr>
            <a:endParaRPr>
              <a:solidFill>
                <a:schemeClr val="dk1"/>
              </a:solidFill>
            </a:endParaRPr>
          </a:p>
        </p:txBody>
      </p:sp>
      <p:sp>
        <p:nvSpPr>
          <p:cNvPr id="114" name="Google Shape;114;p19"/>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From Persian Empire to Islamic Republic</a:t>
            </a:r>
            <a:endParaRPr/>
          </a:p>
        </p:txBody>
      </p:sp>
      <p:sp>
        <p:nvSpPr>
          <p:cNvPr id="115" name="Google Shape;115;p19"/>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History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body" idx="1"/>
          </p:nvPr>
        </p:nvSpPr>
        <p:spPr>
          <a:xfrm>
            <a:off x="719999" y="1692001"/>
            <a:ext cx="10753202" cy="4140000"/>
          </a:xfrm>
          <a:prstGeom prst="rect">
            <a:avLst/>
          </a:prstGeom>
          <a:noFill/>
          <a:ln>
            <a:noFill/>
          </a:ln>
        </p:spPr>
        <p:txBody>
          <a:bodyPr spcFirstLastPara="1" wrap="square" lIns="0" tIns="0" rIns="0" bIns="0" anchor="t" anchorCtr="0">
            <a:normAutofit fontScale="77500" lnSpcReduction="20000"/>
          </a:bodyPr>
          <a:lstStyle/>
          <a:p>
            <a:pPr marL="252000" lvl="0" indent="-179999" algn="l" rtl="0">
              <a:lnSpc>
                <a:spcPct val="150000"/>
              </a:lnSpc>
              <a:spcBef>
                <a:spcPts val="0"/>
              </a:spcBef>
              <a:spcAft>
                <a:spcPts val="0"/>
              </a:spcAft>
              <a:buSzPct val="100000"/>
              <a:buChar char="̶"/>
            </a:pPr>
            <a:r>
              <a:rPr lang="cs-CZ" b="1" i="0">
                <a:solidFill>
                  <a:srgbClr val="000000"/>
                </a:solidFill>
                <a:latin typeface="Arial"/>
                <a:ea typeface="Arial"/>
                <a:cs typeface="Arial"/>
                <a:sym typeface="Arial"/>
              </a:rPr>
              <a:t>Khomeini (1979–1989)</a:t>
            </a:r>
            <a:endParaRPr/>
          </a:p>
          <a:p>
            <a:pPr marL="252000" lvl="0" indent="-179999" algn="l" rtl="0">
              <a:lnSpc>
                <a:spcPct val="150000"/>
              </a:lnSpc>
              <a:spcBef>
                <a:spcPts val="0"/>
              </a:spcBef>
              <a:spcAft>
                <a:spcPts val="0"/>
              </a:spcAft>
              <a:buSzPct val="100000"/>
              <a:buChar char="̶"/>
            </a:pPr>
            <a:r>
              <a:rPr lang="cs-CZ" b="1" i="0">
                <a:solidFill>
                  <a:srgbClr val="000000"/>
                </a:solidFill>
                <a:latin typeface="Arial"/>
                <a:ea typeface="Arial"/>
                <a:cs typeface="Arial"/>
                <a:sym typeface="Arial"/>
              </a:rPr>
              <a:t>Iran hostage crisis (1979–1981)</a:t>
            </a:r>
            <a:endParaRPr/>
          </a:p>
          <a:p>
            <a:pPr marL="252000" lvl="0" indent="-179999" algn="l" rtl="0">
              <a:lnSpc>
                <a:spcPct val="150000"/>
              </a:lnSpc>
              <a:spcBef>
                <a:spcPts val="0"/>
              </a:spcBef>
              <a:spcAft>
                <a:spcPts val="0"/>
              </a:spcAft>
              <a:buSzPct val="100000"/>
              <a:buChar char="̶"/>
            </a:pPr>
            <a:r>
              <a:rPr lang="cs-CZ" b="1" i="0">
                <a:solidFill>
                  <a:srgbClr val="000000"/>
                </a:solidFill>
                <a:latin typeface="Arial"/>
                <a:ea typeface="Arial"/>
                <a:cs typeface="Arial"/>
                <a:sym typeface="Arial"/>
              </a:rPr>
              <a:t>Iran–Iraq War (1980–1988)</a:t>
            </a:r>
            <a:endParaRPr/>
          </a:p>
          <a:p>
            <a:pPr marL="252000" lvl="0" indent="-179999" algn="l" rtl="0">
              <a:lnSpc>
                <a:spcPct val="150000"/>
              </a:lnSpc>
              <a:spcBef>
                <a:spcPts val="0"/>
              </a:spcBef>
              <a:spcAft>
                <a:spcPts val="0"/>
              </a:spcAft>
              <a:buSzPct val="100000"/>
              <a:buChar char="̶"/>
            </a:pPr>
            <a:r>
              <a:rPr lang="cs-CZ" b="1" i="0">
                <a:solidFill>
                  <a:srgbClr val="000000"/>
                </a:solidFill>
                <a:latin typeface="Arial"/>
                <a:ea typeface="Arial"/>
                <a:cs typeface="Arial"/>
                <a:sym typeface="Arial"/>
              </a:rPr>
              <a:t>Khamenei (1989–present)</a:t>
            </a:r>
            <a:endParaRPr/>
          </a:p>
          <a:p>
            <a:pPr marL="576000" lvl="1" indent="-252000" algn="l" rtl="0">
              <a:lnSpc>
                <a:spcPct val="150000"/>
              </a:lnSpc>
              <a:spcBef>
                <a:spcPts val="0"/>
              </a:spcBef>
              <a:spcAft>
                <a:spcPts val="0"/>
              </a:spcAft>
              <a:buSzPct val="100000"/>
              <a:buFont typeface="Noto Sans Symbols"/>
              <a:buChar char="▪"/>
            </a:pPr>
            <a:r>
              <a:rPr lang="cs-CZ" i="0">
                <a:solidFill>
                  <a:srgbClr val="000000"/>
                </a:solidFill>
                <a:latin typeface="Arial"/>
                <a:ea typeface="Arial"/>
                <a:cs typeface="Arial"/>
                <a:sym typeface="Arial"/>
              </a:rPr>
              <a:t>Rafsanjani: pragmatic conservativism (1989–1997)</a:t>
            </a:r>
            <a:endParaRPr/>
          </a:p>
          <a:p>
            <a:pPr marL="576000" lvl="1" indent="-252000" algn="l" rtl="0">
              <a:lnSpc>
                <a:spcPct val="150000"/>
              </a:lnSpc>
              <a:spcBef>
                <a:spcPts val="0"/>
              </a:spcBef>
              <a:spcAft>
                <a:spcPts val="0"/>
              </a:spcAft>
              <a:buSzPct val="100000"/>
              <a:buFont typeface="Noto Sans Symbols"/>
              <a:buChar char="▪"/>
            </a:pPr>
            <a:r>
              <a:rPr lang="cs-CZ" i="0">
                <a:solidFill>
                  <a:srgbClr val="000000"/>
                </a:solidFill>
                <a:latin typeface="Arial"/>
                <a:ea typeface="Arial"/>
                <a:cs typeface="Arial"/>
                <a:sym typeface="Arial"/>
              </a:rPr>
              <a:t>K</a:t>
            </a:r>
            <a:r>
              <a:rPr lang="cs-CZ">
                <a:latin typeface="Arial"/>
                <a:ea typeface="Arial"/>
                <a:cs typeface="Arial"/>
                <a:sym typeface="Arial"/>
              </a:rPr>
              <a:t>hatami: reformers and conservatives struggle (1997–2005)</a:t>
            </a:r>
            <a:endParaRPr/>
          </a:p>
          <a:p>
            <a:pPr marL="576000" lvl="1" indent="-252000" algn="l" rtl="0">
              <a:lnSpc>
                <a:spcPct val="150000"/>
              </a:lnSpc>
              <a:spcBef>
                <a:spcPts val="0"/>
              </a:spcBef>
              <a:spcAft>
                <a:spcPts val="0"/>
              </a:spcAft>
              <a:buSzPct val="100000"/>
              <a:buFont typeface="Noto Sans Symbols"/>
              <a:buChar char="▪"/>
            </a:pPr>
            <a:r>
              <a:rPr lang="cs-CZ">
                <a:latin typeface="Arial"/>
                <a:ea typeface="Arial"/>
                <a:cs typeface="Arial"/>
                <a:sym typeface="Arial"/>
              </a:rPr>
              <a:t>Ahmadinejad: hardline conservatism (2005–2009)</a:t>
            </a:r>
            <a:endParaRPr/>
          </a:p>
          <a:p>
            <a:pPr marL="576000" lvl="1" indent="-252000" algn="l" rtl="0">
              <a:lnSpc>
                <a:spcPct val="150000"/>
              </a:lnSpc>
              <a:spcBef>
                <a:spcPts val="0"/>
              </a:spcBef>
              <a:spcAft>
                <a:spcPts val="0"/>
              </a:spcAft>
              <a:buSzPct val="100000"/>
              <a:buFont typeface="Noto Sans Symbols"/>
              <a:buChar char="▪"/>
            </a:pPr>
            <a:r>
              <a:rPr lang="cs-CZ">
                <a:latin typeface="Arial"/>
                <a:ea typeface="Arial"/>
                <a:cs typeface="Arial"/>
                <a:sym typeface="Arial"/>
              </a:rPr>
              <a:t>Rouhani: pragmatism (2013–2021)</a:t>
            </a:r>
            <a:endParaRPr/>
          </a:p>
          <a:p>
            <a:pPr marL="576000" lvl="1" indent="-252000" algn="l" rtl="0">
              <a:lnSpc>
                <a:spcPct val="150000"/>
              </a:lnSpc>
              <a:spcBef>
                <a:spcPts val="0"/>
              </a:spcBef>
              <a:spcAft>
                <a:spcPts val="0"/>
              </a:spcAft>
              <a:buSzPct val="100000"/>
              <a:buFont typeface="Noto Sans Symbols"/>
              <a:buChar char="▪"/>
            </a:pPr>
            <a:r>
              <a:rPr lang="cs-CZ">
                <a:latin typeface="Arial"/>
                <a:ea typeface="Arial"/>
                <a:cs typeface="Arial"/>
                <a:sym typeface="Arial"/>
              </a:rPr>
              <a:t>Ebrahim Raisi (2021–)</a:t>
            </a:r>
            <a:endParaRPr/>
          </a:p>
          <a:p>
            <a:pPr marL="252000" lvl="0" indent="-42203" algn="l" rtl="0">
              <a:lnSpc>
                <a:spcPct val="150000"/>
              </a:lnSpc>
              <a:spcBef>
                <a:spcPts val="0"/>
              </a:spcBef>
              <a:spcAft>
                <a:spcPts val="0"/>
              </a:spcAft>
              <a:buSzPct val="100000"/>
              <a:buNone/>
            </a:pPr>
            <a:endParaRPr/>
          </a:p>
        </p:txBody>
      </p:sp>
      <p:sp>
        <p:nvSpPr>
          <p:cNvPr id="121" name="Google Shape;121;p20"/>
          <p:cNvSpPr txBox="1">
            <a:spLocks noGrp="1"/>
          </p:cNvSpPr>
          <p:nvPr>
            <p:ph type="body" idx="2"/>
          </p:nvPr>
        </p:nvSpPr>
        <p:spPr>
          <a:xfrm>
            <a:off x="720724" y="1296001"/>
            <a:ext cx="10752140" cy="271577"/>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16666"/>
              </a:lnSpc>
              <a:spcBef>
                <a:spcPts val="0"/>
              </a:spcBef>
              <a:spcAft>
                <a:spcPts val="0"/>
              </a:spcAft>
              <a:buClr>
                <a:schemeClr val="accent1"/>
              </a:buClr>
              <a:buSzPts val="1800"/>
              <a:buFont typeface="Arial"/>
              <a:buNone/>
            </a:pPr>
            <a:r>
              <a:rPr lang="cs-CZ"/>
              <a:t>Political Milestones in Islamic Republic</a:t>
            </a:r>
            <a:endParaRPr/>
          </a:p>
        </p:txBody>
      </p:sp>
      <p:sp>
        <p:nvSpPr>
          <p:cNvPr id="122" name="Google Shape;122;p20"/>
          <p:cNvSpPr txBox="1">
            <a:spLocks noGrp="1"/>
          </p:cNvSpPr>
          <p:nvPr>
            <p:ph type="title"/>
          </p:nvPr>
        </p:nvSpPr>
        <p:spPr>
          <a:xfrm>
            <a:off x="719999" y="719999"/>
            <a:ext cx="10753202" cy="451578"/>
          </a:xfrm>
          <a:prstGeom prst="rect">
            <a:avLst/>
          </a:prstGeom>
          <a:noFill/>
          <a:ln>
            <a:noFill/>
          </a:ln>
        </p:spPr>
        <p:txBody>
          <a:bodyPr spcFirstLastPara="1" wrap="square" lIns="0" tIns="0" rIns="0" bIns="0" anchor="t" anchorCtr="0">
            <a:normAutofit fontScale="90000"/>
          </a:bodyPr>
          <a:lstStyle/>
          <a:p>
            <a:pPr marL="0" lvl="0" indent="0" algn="l" rtl="0">
              <a:lnSpc>
                <a:spcPct val="100000"/>
              </a:lnSpc>
              <a:spcBef>
                <a:spcPts val="0"/>
              </a:spcBef>
              <a:spcAft>
                <a:spcPts val="0"/>
              </a:spcAft>
              <a:buClr>
                <a:schemeClr val="accent1"/>
              </a:buClr>
              <a:buSzPct val="100000"/>
              <a:buFont typeface="Arial"/>
              <a:buNone/>
            </a:pPr>
            <a:r>
              <a:rPr lang="cs-CZ"/>
              <a:t>Modern History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1" descr="A person in a suit and tie&#10;&#10;Description automatically generated"/>
          <p:cNvPicPr preferRelativeResize="0"/>
          <p:nvPr/>
        </p:nvPicPr>
        <p:blipFill rotWithShape="1">
          <a:blip r:embed="rId3">
            <a:alphaModFix/>
          </a:blip>
          <a:srcRect/>
          <a:stretch/>
        </p:blipFill>
        <p:spPr>
          <a:xfrm>
            <a:off x="5294440" y="416419"/>
            <a:ext cx="6025161" cy="3012581"/>
          </a:xfrm>
          <a:prstGeom prst="rect">
            <a:avLst/>
          </a:prstGeom>
          <a:noFill/>
          <a:ln>
            <a:noFill/>
          </a:ln>
        </p:spPr>
      </p:pic>
      <p:pic>
        <p:nvPicPr>
          <p:cNvPr id="128" name="Google Shape;128;p21" descr="A person in a military uniform&#10;&#10;Description automatically generated"/>
          <p:cNvPicPr preferRelativeResize="0"/>
          <p:nvPr/>
        </p:nvPicPr>
        <p:blipFill rotWithShape="1">
          <a:blip r:embed="rId4">
            <a:alphaModFix/>
          </a:blip>
          <a:srcRect/>
          <a:stretch/>
        </p:blipFill>
        <p:spPr>
          <a:xfrm>
            <a:off x="632432" y="792295"/>
            <a:ext cx="3665247" cy="46315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2" descr="A person with a white beard&#10;&#10;Description automatically generated"/>
          <p:cNvPicPr preferRelativeResize="0"/>
          <p:nvPr/>
        </p:nvPicPr>
        <p:blipFill rotWithShape="1">
          <a:blip r:embed="rId3">
            <a:alphaModFix/>
          </a:blip>
          <a:srcRect/>
          <a:stretch/>
        </p:blipFill>
        <p:spPr>
          <a:xfrm>
            <a:off x="4490392" y="191284"/>
            <a:ext cx="3583029" cy="5370715"/>
          </a:xfrm>
          <a:prstGeom prst="rect">
            <a:avLst/>
          </a:prstGeom>
          <a:noFill/>
          <a:ln>
            <a:noFill/>
          </a:ln>
        </p:spPr>
      </p:pic>
      <p:pic>
        <p:nvPicPr>
          <p:cNvPr id="134" name="Google Shape;134;p22" descr="A person with a beard and turban&#10;&#10;Description automatically generated"/>
          <p:cNvPicPr preferRelativeResize="0"/>
          <p:nvPr/>
        </p:nvPicPr>
        <p:blipFill rotWithShape="1">
          <a:blip r:embed="rId4">
            <a:alphaModFix/>
          </a:blip>
          <a:srcRect/>
          <a:stretch/>
        </p:blipFill>
        <p:spPr>
          <a:xfrm>
            <a:off x="8930364" y="191284"/>
            <a:ext cx="2810996" cy="2810996"/>
          </a:xfrm>
          <a:prstGeom prst="rect">
            <a:avLst/>
          </a:prstGeom>
          <a:noFill/>
          <a:ln>
            <a:noFill/>
          </a:ln>
        </p:spPr>
      </p:pic>
      <p:pic>
        <p:nvPicPr>
          <p:cNvPr id="135" name="Google Shape;135;p22" descr="A person in a black hat&#10;&#10;Description automatically generated"/>
          <p:cNvPicPr preferRelativeResize="0"/>
          <p:nvPr/>
        </p:nvPicPr>
        <p:blipFill rotWithShape="1">
          <a:blip r:embed="rId5">
            <a:alphaModFix/>
          </a:blip>
          <a:srcRect/>
          <a:stretch/>
        </p:blipFill>
        <p:spPr>
          <a:xfrm>
            <a:off x="143137" y="443871"/>
            <a:ext cx="3951674" cy="1975837"/>
          </a:xfrm>
          <a:prstGeom prst="rect">
            <a:avLst/>
          </a:prstGeom>
          <a:noFill/>
          <a:ln>
            <a:noFill/>
          </a:ln>
        </p:spPr>
      </p:pic>
      <p:pic>
        <p:nvPicPr>
          <p:cNvPr id="136" name="Google Shape;136;p22" descr="A person sitting in a chair with his hand up&#10;&#10;Description automatically generated"/>
          <p:cNvPicPr preferRelativeResize="0"/>
          <p:nvPr/>
        </p:nvPicPr>
        <p:blipFill rotWithShape="1">
          <a:blip r:embed="rId6">
            <a:alphaModFix/>
          </a:blip>
          <a:srcRect/>
          <a:stretch/>
        </p:blipFill>
        <p:spPr>
          <a:xfrm>
            <a:off x="8930364" y="3537754"/>
            <a:ext cx="2693246" cy="2294247"/>
          </a:xfrm>
          <a:prstGeom prst="rect">
            <a:avLst/>
          </a:prstGeom>
          <a:noFill/>
          <a:ln>
            <a:noFill/>
          </a:ln>
        </p:spPr>
      </p:pic>
      <p:pic>
        <p:nvPicPr>
          <p:cNvPr id="137" name="Google Shape;137;p22" descr="A person with a beard&#10;&#10;Description automatically generated"/>
          <p:cNvPicPr preferRelativeResize="0"/>
          <p:nvPr/>
        </p:nvPicPr>
        <p:blipFill rotWithShape="1">
          <a:blip r:embed="rId7">
            <a:alphaModFix/>
          </a:blip>
          <a:srcRect/>
          <a:stretch/>
        </p:blipFill>
        <p:spPr>
          <a:xfrm>
            <a:off x="589476" y="2795496"/>
            <a:ext cx="3058996" cy="22942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descr="A close up of a text&#10;&#10;Description automatically generated"/>
          <p:cNvPicPr preferRelativeResize="0"/>
          <p:nvPr/>
        </p:nvPicPr>
        <p:blipFill rotWithShape="1">
          <a:blip r:embed="rId3">
            <a:alphaModFix/>
          </a:blip>
          <a:srcRect/>
          <a:stretch/>
        </p:blipFill>
        <p:spPr>
          <a:xfrm>
            <a:off x="1021077" y="350519"/>
            <a:ext cx="9509763" cy="5349241"/>
          </a:xfrm>
          <a:prstGeom prst="rect">
            <a:avLst/>
          </a:prstGeom>
          <a:noFill/>
          <a:ln>
            <a:noFill/>
          </a:ln>
        </p:spPr>
      </p:pic>
    </p:spTree>
  </p:cSld>
  <p:clrMapOvr>
    <a:masterClrMapping/>
  </p:clrMapOvr>
</p:sld>
</file>

<file path=ppt/theme/theme1.xml><?xml version="1.0" encoding="utf-8"?>
<a:theme xmlns:a="http://schemas.openxmlformats.org/drawingml/2006/main" name="2_Presentation_MU_EN">
  <a:themeElements>
    <a:clrScheme name="2_Presentation_MU_EN">
      <a:dk1>
        <a:srgbClr val="000000"/>
      </a:dk1>
      <a:lt1>
        <a:srgbClr val="FFFFFF"/>
      </a:lt1>
      <a:dk2>
        <a:srgbClr val="A7A7A7"/>
      </a:dk2>
      <a:lt2>
        <a:srgbClr val="535353"/>
      </a:lt2>
      <a:accent1>
        <a:srgbClr val="0000DC"/>
      </a:accent1>
      <a:accent2>
        <a:srgbClr val="F01928"/>
      </a:accent2>
      <a:accent3>
        <a:srgbClr val="00AF3F"/>
      </a:accent3>
      <a:accent4>
        <a:srgbClr val="4BC8FF"/>
      </a:accent4>
      <a:accent5>
        <a:srgbClr val="FF7300"/>
      </a:accent5>
      <a:accent6>
        <a:srgbClr val="B9006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resentation_MU_EN">
  <a:themeElements>
    <a:clrScheme name="2_Presentation_MU_EN">
      <a:dk1>
        <a:srgbClr val="000000"/>
      </a:dk1>
      <a:lt1>
        <a:srgbClr val="FFFFFF"/>
      </a:lt1>
      <a:dk2>
        <a:srgbClr val="A7A7A7"/>
      </a:dk2>
      <a:lt2>
        <a:srgbClr val="535353"/>
      </a:lt2>
      <a:accent1>
        <a:srgbClr val="0000DC"/>
      </a:accent1>
      <a:accent2>
        <a:srgbClr val="F01928"/>
      </a:accent2>
      <a:accent3>
        <a:srgbClr val="00AF3F"/>
      </a:accent3>
      <a:accent4>
        <a:srgbClr val="4BC8FF"/>
      </a:accent4>
      <a:accent5>
        <a:srgbClr val="FF7300"/>
      </a:accent5>
      <a:accent6>
        <a:srgbClr val="B9006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2050</Words>
  <Application>Microsoft Office PowerPoint</Application>
  <PresentationFormat>Widescreen</PresentationFormat>
  <Paragraphs>249</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Noto Sans</vt:lpstr>
      <vt:lpstr>Noto Sans Symbols</vt:lpstr>
      <vt:lpstr>Roboto</vt:lpstr>
      <vt:lpstr>Arial</vt:lpstr>
      <vt:lpstr>Calibri</vt:lpstr>
      <vt:lpstr>Helvetica Neue</vt:lpstr>
      <vt:lpstr>Space Grotesk</vt:lpstr>
      <vt:lpstr>2_Presentation_MU_EN</vt:lpstr>
      <vt:lpstr>Islamic Republic of Iran  sanctions, environmental degradation, liberal movement</vt:lpstr>
      <vt:lpstr>PowerPoint Presentation</vt:lpstr>
      <vt:lpstr>Geography, climate and population</vt:lpstr>
      <vt:lpstr>PowerPoint Presentation</vt:lpstr>
      <vt:lpstr>History</vt:lpstr>
      <vt:lpstr>Modern History</vt:lpstr>
      <vt:lpstr>PowerPoint Presentation</vt:lpstr>
      <vt:lpstr>PowerPoint Presentation</vt:lpstr>
      <vt:lpstr>PowerPoint Presentation</vt:lpstr>
      <vt:lpstr>PowerPoint Presentation</vt:lpstr>
      <vt:lpstr>PowerPoint Presentation</vt:lpstr>
      <vt:lpstr>Political structure</vt:lpstr>
      <vt:lpstr>IRGC, QUDS, and the cult of martyrdom</vt:lpstr>
      <vt:lpstr>Shahed Qasim Suleymani</vt:lpstr>
      <vt:lpstr>Sanctions</vt:lpstr>
      <vt:lpstr>JCPOA</vt:lpstr>
      <vt:lpstr>JCPOA Renewal - „Vienna talks“</vt:lpstr>
      <vt:lpstr>EU and Blocking statute</vt:lpstr>
      <vt:lpstr>FTO</vt:lpstr>
      <vt:lpstr>FATF</vt:lpstr>
      <vt:lpstr>PowerPoint Presentation</vt:lpstr>
      <vt:lpstr>Political optics</vt:lpstr>
      <vt:lpstr>Government shortcuts</vt:lpstr>
      <vt:lpstr>Military</vt:lpstr>
      <vt:lpstr>Military strategy</vt:lpstr>
      <vt:lpstr>PowerPoint Presentation</vt:lpstr>
      <vt:lpstr>Economics</vt:lpstr>
      <vt:lpstr>Iran as a supplier</vt:lpstr>
      <vt:lpstr>Iranian sources</vt:lpstr>
      <vt:lpstr>Energy</vt:lpstr>
      <vt:lpstr>Energy consumption</vt:lpstr>
      <vt:lpstr>Renewable energy</vt:lpstr>
      <vt:lpstr>Nuclear energy</vt:lpstr>
      <vt:lpstr>Social issues</vt:lpstr>
      <vt:lpstr>"I have no wishes, because I work from morning to night; I don’t have time to dream."</vt:lpstr>
      <vt:lpstr>PowerPoint Presentation</vt:lpstr>
      <vt:lpstr>Enviroment</vt:lpstr>
      <vt:lpstr>Piruz (Victor)</vt:lpstr>
      <vt:lpstr>Liberal movements</vt:lpstr>
      <vt:lpstr>PowerPoint Presentation</vt:lpstr>
      <vt:lpstr>زن، زندگی، آزادی Women, Life, Freedom</vt:lpstr>
      <vt:lpstr>Baraye…</vt:lpstr>
      <vt:lpstr>In the news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Islamic Republic of Iran  sanctions, environmental degradation, liberal movement</dc:title>
  <cp:lastModifiedBy>Martinkova, Lenka</cp:lastModifiedBy>
  <cp:revision>1</cp:revision>
  <dcterms:modified xsi:type="dcterms:W3CDTF">2023-10-03T11:51:54Z</dcterms:modified>
</cp:coreProperties>
</file>