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Ex1.xml" ContentType="application/vnd.ms-office.chartex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61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5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5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5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microsoft.com/office/2011/relationships/chartStyle" Target="style4.xml"/><Relationship Id="rId1" Type="http://schemas.openxmlformats.org/officeDocument/2006/relationships/oleObject" Target="file:///C:\Users\petrh\AppData\Roaming\Microsoft\Excel\titanic%20(version%201)%20(version%201).xlsb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winter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Sheet1!$C$2:$C$289</c:f>
              <c:numCache>
                <c:formatCode>General</c:formatCode>
                <c:ptCount val="288"/>
                <c:pt idx="0">
                  <c:v>163</c:v>
                </c:pt>
                <c:pt idx="1">
                  <c:v>2629</c:v>
                </c:pt>
                <c:pt idx="2">
                  <c:v>655</c:v>
                </c:pt>
                <c:pt idx="3">
                  <c:v>96</c:v>
                </c:pt>
                <c:pt idx="4">
                  <c:v>326</c:v>
                </c:pt>
                <c:pt idx="5">
                  <c:v>1010</c:v>
                </c:pt>
                <c:pt idx="6">
                  <c:v>503</c:v>
                </c:pt>
                <c:pt idx="7">
                  <c:v>305</c:v>
                </c:pt>
                <c:pt idx="8">
                  <c:v>206</c:v>
                </c:pt>
                <c:pt idx="9">
                  <c:v>322</c:v>
                </c:pt>
                <c:pt idx="10">
                  <c:v>618</c:v>
                </c:pt>
                <c:pt idx="11">
                  <c:v>751</c:v>
                </c:pt>
                <c:pt idx="12">
                  <c:v>424</c:v>
                </c:pt>
                <c:pt idx="13">
                  <c:v>287</c:v>
                </c:pt>
                <c:pt idx="14">
                  <c:v>636</c:v>
                </c:pt>
                <c:pt idx="15">
                  <c:v>497</c:v>
                </c:pt>
                <c:pt idx="16">
                  <c:v>67</c:v>
                </c:pt>
                <c:pt idx="17">
                  <c:v>916</c:v>
                </c:pt>
                <c:pt idx="18">
                  <c:v>71</c:v>
                </c:pt>
                <c:pt idx="19">
                  <c:v>143</c:v>
                </c:pt>
                <c:pt idx="20">
                  <c:v>28</c:v>
                </c:pt>
                <c:pt idx="21">
                  <c:v>298</c:v>
                </c:pt>
                <c:pt idx="22">
                  <c:v>85</c:v>
                </c:pt>
                <c:pt idx="23">
                  <c:v>547</c:v>
                </c:pt>
                <c:pt idx="24">
                  <c:v>41</c:v>
                </c:pt>
                <c:pt idx="25">
                  <c:v>0</c:v>
                </c:pt>
                <c:pt idx="26">
                  <c:v>21</c:v>
                </c:pt>
                <c:pt idx="27">
                  <c:v>32</c:v>
                </c:pt>
                <c:pt idx="28">
                  <c:v>511</c:v>
                </c:pt>
                <c:pt idx="29">
                  <c:v>139</c:v>
                </c:pt>
                <c:pt idx="30">
                  <c:v>36</c:v>
                </c:pt>
                <c:pt idx="31">
                  <c:v>71</c:v>
                </c:pt>
                <c:pt idx="32">
                  <c:v>157</c:v>
                </c:pt>
                <c:pt idx="33">
                  <c:v>137</c:v>
                </c:pt>
                <c:pt idx="34">
                  <c:v>224</c:v>
                </c:pt>
                <c:pt idx="35">
                  <c:v>169</c:v>
                </c:pt>
                <c:pt idx="36">
                  <c:v>3</c:v>
                </c:pt>
                <c:pt idx="37">
                  <c:v>55</c:v>
                </c:pt>
                <c:pt idx="38">
                  <c:v>36</c:v>
                </c:pt>
                <c:pt idx="39">
                  <c:v>205</c:v>
                </c:pt>
                <c:pt idx="40">
                  <c:v>308</c:v>
                </c:pt>
                <c:pt idx="41">
                  <c:v>1</c:v>
                </c:pt>
                <c:pt idx="42">
                  <c:v>1</c:v>
                </c:pt>
                <c:pt idx="43">
                  <c:v>1</c:v>
                </c:pt>
                <c:pt idx="44">
                  <c:v>1</c:v>
                </c:pt>
                <c:pt idx="45">
                  <c:v>1</c:v>
                </c:pt>
                <c:pt idx="46">
                  <c:v>1</c:v>
                </c:pt>
                <c:pt idx="47">
                  <c:v>1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2</c:v>
                </c:pt>
                <c:pt idx="60">
                  <c:v>2</c:v>
                </c:pt>
                <c:pt idx="61">
                  <c:v>2</c:v>
                </c:pt>
                <c:pt idx="62">
                  <c:v>2</c:v>
                </c:pt>
                <c:pt idx="63">
                  <c:v>2</c:v>
                </c:pt>
                <c:pt idx="64">
                  <c:v>2</c:v>
                </c:pt>
                <c:pt idx="65">
                  <c:v>2</c:v>
                </c:pt>
                <c:pt idx="66">
                  <c:v>2</c:v>
                </c:pt>
                <c:pt idx="67">
                  <c:v>2</c:v>
                </c:pt>
                <c:pt idx="68">
                  <c:v>2</c:v>
                </c:pt>
                <c:pt idx="69">
                  <c:v>2</c:v>
                </c:pt>
                <c:pt idx="70">
                  <c:v>2</c:v>
                </c:pt>
                <c:pt idx="71">
                  <c:v>3</c:v>
                </c:pt>
                <c:pt idx="72">
                  <c:v>3</c:v>
                </c:pt>
                <c:pt idx="73">
                  <c:v>3</c:v>
                </c:pt>
                <c:pt idx="74">
                  <c:v>3</c:v>
                </c:pt>
                <c:pt idx="75">
                  <c:v>3</c:v>
                </c:pt>
                <c:pt idx="76">
                  <c:v>3</c:v>
                </c:pt>
                <c:pt idx="77">
                  <c:v>4</c:v>
                </c:pt>
                <c:pt idx="78">
                  <c:v>4</c:v>
                </c:pt>
                <c:pt idx="79">
                  <c:v>4</c:v>
                </c:pt>
                <c:pt idx="80">
                  <c:v>4</c:v>
                </c:pt>
                <c:pt idx="81">
                  <c:v>4</c:v>
                </c:pt>
                <c:pt idx="82">
                  <c:v>4</c:v>
                </c:pt>
                <c:pt idx="83">
                  <c:v>4</c:v>
                </c:pt>
                <c:pt idx="84">
                  <c:v>4</c:v>
                </c:pt>
                <c:pt idx="85">
                  <c:v>4</c:v>
                </c:pt>
                <c:pt idx="86">
                  <c:v>5</c:v>
                </c:pt>
                <c:pt idx="87">
                  <c:v>5</c:v>
                </c:pt>
                <c:pt idx="88">
                  <c:v>5</c:v>
                </c:pt>
                <c:pt idx="89">
                  <c:v>5</c:v>
                </c:pt>
                <c:pt idx="90">
                  <c:v>5</c:v>
                </c:pt>
                <c:pt idx="91">
                  <c:v>6</c:v>
                </c:pt>
                <c:pt idx="92">
                  <c:v>6</c:v>
                </c:pt>
                <c:pt idx="93">
                  <c:v>7</c:v>
                </c:pt>
                <c:pt idx="94">
                  <c:v>8</c:v>
                </c:pt>
                <c:pt idx="95">
                  <c:v>8</c:v>
                </c:pt>
                <c:pt idx="96">
                  <c:v>10</c:v>
                </c:pt>
                <c:pt idx="97">
                  <c:v>10</c:v>
                </c:pt>
                <c:pt idx="98">
                  <c:v>11</c:v>
                </c:pt>
                <c:pt idx="99">
                  <c:v>12</c:v>
                </c:pt>
                <c:pt idx="100">
                  <c:v>13</c:v>
                </c:pt>
                <c:pt idx="101">
                  <c:v>13</c:v>
                </c:pt>
                <c:pt idx="102">
                  <c:v>13</c:v>
                </c:pt>
                <c:pt idx="103">
                  <c:v>14</c:v>
                </c:pt>
                <c:pt idx="104">
                  <c:v>15</c:v>
                </c:pt>
                <c:pt idx="105">
                  <c:v>16</c:v>
                </c:pt>
                <c:pt idx="106">
                  <c:v>17</c:v>
                </c:pt>
                <c:pt idx="107">
                  <c:v>18</c:v>
                </c:pt>
                <c:pt idx="108">
                  <c:v>19</c:v>
                </c:pt>
                <c:pt idx="109">
                  <c:v>19</c:v>
                </c:pt>
                <c:pt idx="110">
                  <c:v>24</c:v>
                </c:pt>
                <c:pt idx="111">
                  <c:v>24</c:v>
                </c:pt>
                <c:pt idx="112">
                  <c:v>26</c:v>
                </c:pt>
                <c:pt idx="113">
                  <c:v>27</c:v>
                </c:pt>
                <c:pt idx="114">
                  <c:v>28</c:v>
                </c:pt>
                <c:pt idx="115">
                  <c:v>30</c:v>
                </c:pt>
                <c:pt idx="116">
                  <c:v>34</c:v>
                </c:pt>
                <c:pt idx="117">
                  <c:v>35</c:v>
                </c:pt>
                <c:pt idx="118">
                  <c:v>35</c:v>
                </c:pt>
                <c:pt idx="119">
                  <c:v>35</c:v>
                </c:pt>
                <c:pt idx="120">
                  <c:v>37</c:v>
                </c:pt>
                <c:pt idx="121">
                  <c:v>38</c:v>
                </c:pt>
                <c:pt idx="122">
                  <c:v>40</c:v>
                </c:pt>
                <c:pt idx="123">
                  <c:v>49</c:v>
                </c:pt>
                <c:pt idx="124">
                  <c:v>58</c:v>
                </c:pt>
                <c:pt idx="125">
                  <c:v>72</c:v>
                </c:pt>
                <c:pt idx="126">
                  <c:v>76</c:v>
                </c:pt>
                <c:pt idx="127">
                  <c:v>77</c:v>
                </c:pt>
                <c:pt idx="128">
                  <c:v>88</c:v>
                </c:pt>
                <c:pt idx="129">
                  <c:v>89</c:v>
                </c:pt>
                <c:pt idx="130">
                  <c:v>103</c:v>
                </c:pt>
                <c:pt idx="131">
                  <c:v>113</c:v>
                </c:pt>
                <c:pt idx="132">
                  <c:v>121</c:v>
                </c:pt>
                <c:pt idx="133">
                  <c:v>150</c:v>
                </c:pt>
                <c:pt idx="134">
                  <c:v>235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</c:numCache>
            </c:numRef>
          </c:xVal>
          <c:yVal>
            <c:numRef>
              <c:f>Sheet1!$D$2:$D$289</c:f>
              <c:numCache>
                <c:formatCode>General</c:formatCode>
                <c:ptCount val="288"/>
                <c:pt idx="0">
                  <c:v>405</c:v>
                </c:pt>
                <c:pt idx="1">
                  <c:v>330</c:v>
                </c:pt>
                <c:pt idx="2">
                  <c:v>267</c:v>
                </c:pt>
                <c:pt idx="3">
                  <c:v>250</c:v>
                </c:pt>
                <c:pt idx="4">
                  <c:v>225</c:v>
                </c:pt>
                <c:pt idx="5">
                  <c:v>194</c:v>
                </c:pt>
                <c:pt idx="6">
                  <c:v>176</c:v>
                </c:pt>
                <c:pt idx="7">
                  <c:v>175</c:v>
                </c:pt>
                <c:pt idx="8">
                  <c:v>168</c:v>
                </c:pt>
                <c:pt idx="9">
                  <c:v>147</c:v>
                </c:pt>
                <c:pt idx="10">
                  <c:v>141</c:v>
                </c:pt>
                <c:pt idx="11">
                  <c:v>138</c:v>
                </c:pt>
                <c:pt idx="12">
                  <c:v>121</c:v>
                </c:pt>
                <c:pt idx="13">
                  <c:v>79</c:v>
                </c:pt>
                <c:pt idx="14">
                  <c:v>77</c:v>
                </c:pt>
                <c:pt idx="15">
                  <c:v>76</c:v>
                </c:pt>
                <c:pt idx="16">
                  <c:v>34</c:v>
                </c:pt>
                <c:pt idx="17">
                  <c:v>34</c:v>
                </c:pt>
                <c:pt idx="18">
                  <c:v>32</c:v>
                </c:pt>
                <c:pt idx="19">
                  <c:v>25</c:v>
                </c:pt>
                <c:pt idx="20">
                  <c:v>24</c:v>
                </c:pt>
                <c:pt idx="21">
                  <c:v>23</c:v>
                </c:pt>
                <c:pt idx="22">
                  <c:v>20</c:v>
                </c:pt>
                <c:pt idx="23">
                  <c:v>19</c:v>
                </c:pt>
                <c:pt idx="24">
                  <c:v>11</c:v>
                </c:pt>
                <c:pt idx="25">
                  <c:v>10</c:v>
                </c:pt>
                <c:pt idx="26">
                  <c:v>10</c:v>
                </c:pt>
                <c:pt idx="27">
                  <c:v>10</c:v>
                </c:pt>
                <c:pt idx="28">
                  <c:v>10</c:v>
                </c:pt>
                <c:pt idx="29">
                  <c:v>9</c:v>
                </c:pt>
                <c:pt idx="30">
                  <c:v>8</c:v>
                </c:pt>
                <c:pt idx="31">
                  <c:v>8</c:v>
                </c:pt>
                <c:pt idx="32">
                  <c:v>8</c:v>
                </c:pt>
                <c:pt idx="33">
                  <c:v>6</c:v>
                </c:pt>
                <c:pt idx="34">
                  <c:v>6</c:v>
                </c:pt>
                <c:pt idx="35">
                  <c:v>5</c:v>
                </c:pt>
                <c:pt idx="36">
                  <c:v>2</c:v>
                </c:pt>
                <c:pt idx="37">
                  <c:v>2</c:v>
                </c:pt>
                <c:pt idx="38">
                  <c:v>1</c:v>
                </c:pt>
                <c:pt idx="39">
                  <c:v>1</c:v>
                </c:pt>
                <c:pt idx="40">
                  <c:v>1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6CE-4578-9BCD-787DA72B3A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01621327"/>
        <c:axId val="760631023"/>
      </c:scatterChart>
      <c:valAx>
        <c:axId val="701621327"/>
        <c:scaling>
          <c:logBase val="10"/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60631023"/>
        <c:crosses val="autoZero"/>
        <c:crossBetween val="midCat"/>
      </c:valAx>
      <c:valAx>
        <c:axId val="760631023"/>
        <c:scaling>
          <c:logBase val="10"/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01621327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winter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tx>
                <c:rich>
                  <a:bodyPr/>
                  <a:lstStyle/>
                  <a:p>
                    <a:fld id="{38054877-C433-4AE2-B66F-3834374843D2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AA7B-4E99-B7CC-89AD56EDD7C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DFEE665F-DB57-4ADE-AD8A-A7E5CB0878A0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AA7B-4E99-B7CC-89AD56EDD7C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61C0D73F-0477-4036-B0F3-A6724CA923B1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AA7B-4E99-B7CC-89AD56EDD7C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490F2CC1-0754-4810-A97A-DF6DF9EDE6B0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AA7B-4E99-B7CC-89AD56EDD7C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4B0FEF39-0165-4F4C-8EA8-3382956BBF90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AA7B-4E99-B7CC-89AD56EDD7C0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D6B3C2DF-BC13-4C44-81BA-D74AEB98A8B8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AA7B-4E99-B7CC-89AD56EDD7C0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9FB54BBA-E74E-4611-98B4-719D5BB6953E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AA7B-4E99-B7CC-89AD56EDD7C0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5D169422-2A20-4E92-9844-DE14FB20F88C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AA7B-4E99-B7CC-89AD56EDD7C0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6FF2800E-E5CC-4D22-B10A-6A1970236E6D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AA7B-4E99-B7CC-89AD56EDD7C0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0196730A-D36C-47F4-BDFC-37FBC1B11A46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AA7B-4E99-B7CC-89AD56EDD7C0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14373AA1-F9E8-4DB9-ACFB-0D61B7F2C104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AA7B-4E99-B7CC-89AD56EDD7C0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44796E0C-8E1F-4A02-B385-017CAFB3EFC9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AA7B-4E99-B7CC-89AD56EDD7C0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fld id="{4F6C561A-499A-4C70-9DF7-5CB086023388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C-AA7B-4E99-B7CC-89AD56EDD7C0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fld id="{60502AC5-0579-4787-9808-30C03C42B68E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D-AA7B-4E99-B7CC-89AD56EDD7C0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B76F8D76-994D-4D6B-A922-3C4F0FD21A5E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E-AA7B-4E99-B7CC-89AD56EDD7C0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fld id="{9395E745-8C57-4F6B-840E-249A001323EE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F-AA7B-4E99-B7CC-89AD56EDD7C0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fld id="{F32141BB-30FE-4E9A-A4B1-88A384B8E8F4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0-AA7B-4E99-B7CC-89AD56EDD7C0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fld id="{4A580EF9-37F0-4FEE-800C-C2674DAE8989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1-AA7B-4E99-B7CC-89AD56EDD7C0}"/>
                </c:ext>
              </c:extLst>
            </c:dLbl>
            <c:dLbl>
              <c:idx val="18"/>
              <c:layout>
                <c:manualLayout>
                  <c:x val="-5.7818615369708004E-3"/>
                  <c:y val="-1.7239547034021876E-2"/>
                </c:manualLayout>
              </c:layout>
              <c:tx>
                <c:rich>
                  <a:bodyPr/>
                  <a:lstStyle/>
                  <a:p>
                    <a:fld id="{0FD969A2-C574-45F4-A877-923A78767597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2-AA7B-4E99-B7CC-89AD56EDD7C0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fld id="{2CFA27CF-CD79-4DBF-ABEB-92E75443D403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3-AA7B-4E99-B7CC-89AD56EDD7C0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fld id="{D6ED4468-C6AE-45B0-AFBD-946CCC37F692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4-AA7B-4E99-B7CC-89AD56EDD7C0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fld id="{7C3776F2-5882-4BAA-9A67-65429D3DB1E0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5-AA7B-4E99-B7CC-89AD56EDD7C0}"/>
                </c:ext>
              </c:extLst>
            </c:dLbl>
            <c:dLbl>
              <c:idx val="22"/>
              <c:tx>
                <c:rich>
                  <a:bodyPr/>
                  <a:lstStyle/>
                  <a:p>
                    <a:fld id="{ED478129-E2EC-4766-904A-98DC758E33D6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6-AA7B-4E99-B7CC-89AD56EDD7C0}"/>
                </c:ext>
              </c:extLst>
            </c:dLbl>
            <c:dLbl>
              <c:idx val="23"/>
              <c:tx>
                <c:rich>
                  <a:bodyPr/>
                  <a:lstStyle/>
                  <a:p>
                    <a:fld id="{46CAA125-4F56-4A43-88CD-9D91466B8A06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7-AA7B-4E99-B7CC-89AD56EDD7C0}"/>
                </c:ext>
              </c:extLst>
            </c:dLbl>
            <c:dLbl>
              <c:idx val="24"/>
              <c:tx>
                <c:rich>
                  <a:bodyPr/>
                  <a:lstStyle/>
                  <a:p>
                    <a:fld id="{6EDB70F6-4194-4FBC-B63B-1BFE424ABFDB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8-AA7B-4E99-B7CC-89AD56EDD7C0}"/>
                </c:ext>
              </c:extLst>
            </c:dLbl>
            <c:dLbl>
              <c:idx val="25"/>
              <c:tx>
                <c:rich>
                  <a:bodyPr/>
                  <a:lstStyle/>
                  <a:p>
                    <a:fld id="{688B663A-A5F6-477E-8105-0E43D8E810F5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9-AA7B-4E99-B7CC-89AD56EDD7C0}"/>
                </c:ext>
              </c:extLst>
            </c:dLbl>
            <c:dLbl>
              <c:idx val="26"/>
              <c:tx>
                <c:rich>
                  <a:bodyPr/>
                  <a:lstStyle/>
                  <a:p>
                    <a:fld id="{B9CA6E3B-E926-4343-934F-897681C37A1A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A-AA7B-4E99-B7CC-89AD56EDD7C0}"/>
                </c:ext>
              </c:extLst>
            </c:dLbl>
            <c:dLbl>
              <c:idx val="27"/>
              <c:tx>
                <c:rich>
                  <a:bodyPr/>
                  <a:lstStyle/>
                  <a:p>
                    <a:fld id="{3107426A-743B-4F4F-9A65-B9D02A20FCF9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B-AA7B-4E99-B7CC-89AD56EDD7C0}"/>
                </c:ext>
              </c:extLst>
            </c:dLbl>
            <c:dLbl>
              <c:idx val="28"/>
              <c:tx>
                <c:rich>
                  <a:bodyPr/>
                  <a:lstStyle/>
                  <a:p>
                    <a:fld id="{32429FC7-4A4C-4ED0-B5C8-27C780B3A5FF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C-AA7B-4E99-B7CC-89AD56EDD7C0}"/>
                </c:ext>
              </c:extLst>
            </c:dLbl>
            <c:dLbl>
              <c:idx val="29"/>
              <c:tx>
                <c:rich>
                  <a:bodyPr/>
                  <a:lstStyle/>
                  <a:p>
                    <a:fld id="{38C50F11-53BA-4C04-A2A7-A9BF9F872F7A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D-AA7B-4E99-B7CC-89AD56EDD7C0}"/>
                </c:ext>
              </c:extLst>
            </c:dLbl>
            <c:dLbl>
              <c:idx val="30"/>
              <c:tx>
                <c:rich>
                  <a:bodyPr/>
                  <a:lstStyle/>
                  <a:p>
                    <a:fld id="{72B8A768-4CEF-4225-B692-AB7E6134EAC7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E-AA7B-4E99-B7CC-89AD56EDD7C0}"/>
                </c:ext>
              </c:extLst>
            </c:dLbl>
            <c:dLbl>
              <c:idx val="31"/>
              <c:tx>
                <c:rich>
                  <a:bodyPr/>
                  <a:lstStyle/>
                  <a:p>
                    <a:fld id="{35BC9A61-93A8-4FC9-90F0-536F82085829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F-AA7B-4E99-B7CC-89AD56EDD7C0}"/>
                </c:ext>
              </c:extLst>
            </c:dLbl>
            <c:dLbl>
              <c:idx val="32"/>
              <c:tx>
                <c:rich>
                  <a:bodyPr/>
                  <a:lstStyle/>
                  <a:p>
                    <a:fld id="{9BAF75D1-9BB8-46DB-88C2-C8621968FF81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0-AA7B-4E99-B7CC-89AD56EDD7C0}"/>
                </c:ext>
              </c:extLst>
            </c:dLbl>
            <c:dLbl>
              <c:idx val="33"/>
              <c:tx>
                <c:rich>
                  <a:bodyPr/>
                  <a:lstStyle/>
                  <a:p>
                    <a:fld id="{2B879977-31B7-4B9B-AC53-20BDD8FE8C8D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1-AA7B-4E99-B7CC-89AD56EDD7C0}"/>
                </c:ext>
              </c:extLst>
            </c:dLbl>
            <c:dLbl>
              <c:idx val="34"/>
              <c:tx>
                <c:rich>
                  <a:bodyPr/>
                  <a:lstStyle/>
                  <a:p>
                    <a:fld id="{D119DD7C-2C4C-4029-8633-27AC2D340C4E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2-AA7B-4E99-B7CC-89AD56EDD7C0}"/>
                </c:ext>
              </c:extLst>
            </c:dLbl>
            <c:dLbl>
              <c:idx val="35"/>
              <c:tx>
                <c:rich>
                  <a:bodyPr/>
                  <a:lstStyle/>
                  <a:p>
                    <a:fld id="{BCF33B7D-2A0F-4865-A720-2CE714C34F91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3-AA7B-4E99-B7CC-89AD56EDD7C0}"/>
                </c:ext>
              </c:extLst>
            </c:dLbl>
            <c:dLbl>
              <c:idx val="3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4-AA7B-4E99-B7CC-89AD56EDD7C0}"/>
                </c:ext>
              </c:extLst>
            </c:dLbl>
            <c:dLbl>
              <c:idx val="3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5-AA7B-4E99-B7CC-89AD56EDD7C0}"/>
                </c:ext>
              </c:extLst>
            </c:dLbl>
            <c:dLbl>
              <c:idx val="3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6-AA7B-4E99-B7CC-89AD56EDD7C0}"/>
                </c:ext>
              </c:extLst>
            </c:dLbl>
            <c:dLbl>
              <c:idx val="3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7-AA7B-4E99-B7CC-89AD56EDD7C0}"/>
                </c:ext>
              </c:extLst>
            </c:dLbl>
            <c:dLbl>
              <c:idx val="4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8-AA7B-4E99-B7CC-89AD56EDD7C0}"/>
                </c:ext>
              </c:extLst>
            </c:dLbl>
            <c:dLbl>
              <c:idx val="4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9-AA7B-4E99-B7CC-89AD56EDD7C0}"/>
                </c:ext>
              </c:extLst>
            </c:dLbl>
            <c:dLbl>
              <c:idx val="4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A-AA7B-4E99-B7CC-89AD56EDD7C0}"/>
                </c:ext>
              </c:extLst>
            </c:dLbl>
            <c:dLbl>
              <c:idx val="4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B-AA7B-4E99-B7CC-89AD56EDD7C0}"/>
                </c:ext>
              </c:extLst>
            </c:dLbl>
            <c:dLbl>
              <c:idx val="4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C-AA7B-4E99-B7CC-89AD56EDD7C0}"/>
                </c:ext>
              </c:extLst>
            </c:dLbl>
            <c:dLbl>
              <c:idx val="4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D-AA7B-4E99-B7CC-89AD56EDD7C0}"/>
                </c:ext>
              </c:extLst>
            </c:dLbl>
            <c:dLbl>
              <c:idx val="4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E-AA7B-4E99-B7CC-89AD56EDD7C0}"/>
                </c:ext>
              </c:extLst>
            </c:dLbl>
            <c:dLbl>
              <c:idx val="4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F-AA7B-4E99-B7CC-89AD56EDD7C0}"/>
                </c:ext>
              </c:extLst>
            </c:dLbl>
            <c:dLbl>
              <c:idx val="4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0-AA7B-4E99-B7CC-89AD56EDD7C0}"/>
                </c:ext>
              </c:extLst>
            </c:dLbl>
            <c:dLbl>
              <c:idx val="4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1-AA7B-4E99-B7CC-89AD56EDD7C0}"/>
                </c:ext>
              </c:extLst>
            </c:dLbl>
            <c:dLbl>
              <c:idx val="5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2-AA7B-4E99-B7CC-89AD56EDD7C0}"/>
                </c:ext>
              </c:extLst>
            </c:dLbl>
            <c:dLbl>
              <c:idx val="5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3-AA7B-4E99-B7CC-89AD56EDD7C0}"/>
                </c:ext>
              </c:extLst>
            </c:dLbl>
            <c:dLbl>
              <c:idx val="5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4-AA7B-4E99-B7CC-89AD56EDD7C0}"/>
                </c:ext>
              </c:extLst>
            </c:dLbl>
            <c:dLbl>
              <c:idx val="5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5-AA7B-4E99-B7CC-89AD56EDD7C0}"/>
                </c:ext>
              </c:extLst>
            </c:dLbl>
            <c:dLbl>
              <c:idx val="5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6-AA7B-4E99-B7CC-89AD56EDD7C0}"/>
                </c:ext>
              </c:extLst>
            </c:dLbl>
            <c:dLbl>
              <c:idx val="5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7-AA7B-4E99-B7CC-89AD56EDD7C0}"/>
                </c:ext>
              </c:extLst>
            </c:dLbl>
            <c:dLbl>
              <c:idx val="5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8-AA7B-4E99-B7CC-89AD56EDD7C0}"/>
                </c:ext>
              </c:extLst>
            </c:dLbl>
            <c:dLbl>
              <c:idx val="5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9-AA7B-4E99-B7CC-89AD56EDD7C0}"/>
                </c:ext>
              </c:extLst>
            </c:dLbl>
            <c:dLbl>
              <c:idx val="5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A-AA7B-4E99-B7CC-89AD56EDD7C0}"/>
                </c:ext>
              </c:extLst>
            </c:dLbl>
            <c:dLbl>
              <c:idx val="5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B-AA7B-4E99-B7CC-89AD56EDD7C0}"/>
                </c:ext>
              </c:extLst>
            </c:dLbl>
            <c:dLbl>
              <c:idx val="6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C-AA7B-4E99-B7CC-89AD56EDD7C0}"/>
                </c:ext>
              </c:extLst>
            </c:dLbl>
            <c:dLbl>
              <c:idx val="6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D-AA7B-4E99-B7CC-89AD56EDD7C0}"/>
                </c:ext>
              </c:extLst>
            </c:dLbl>
            <c:dLbl>
              <c:idx val="6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E-AA7B-4E99-B7CC-89AD56EDD7C0}"/>
                </c:ext>
              </c:extLst>
            </c:dLbl>
            <c:dLbl>
              <c:idx val="6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F-AA7B-4E99-B7CC-89AD56EDD7C0}"/>
                </c:ext>
              </c:extLst>
            </c:dLbl>
            <c:dLbl>
              <c:idx val="6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0-AA7B-4E99-B7CC-89AD56EDD7C0}"/>
                </c:ext>
              </c:extLst>
            </c:dLbl>
            <c:dLbl>
              <c:idx val="6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1-AA7B-4E99-B7CC-89AD56EDD7C0}"/>
                </c:ext>
              </c:extLst>
            </c:dLbl>
            <c:dLbl>
              <c:idx val="6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2-AA7B-4E99-B7CC-89AD56EDD7C0}"/>
                </c:ext>
              </c:extLst>
            </c:dLbl>
            <c:dLbl>
              <c:idx val="6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3-AA7B-4E99-B7CC-89AD56EDD7C0}"/>
                </c:ext>
              </c:extLst>
            </c:dLbl>
            <c:dLbl>
              <c:idx val="6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4-AA7B-4E99-B7CC-89AD56EDD7C0}"/>
                </c:ext>
              </c:extLst>
            </c:dLbl>
            <c:dLbl>
              <c:idx val="6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5-AA7B-4E99-B7CC-89AD56EDD7C0}"/>
                </c:ext>
              </c:extLst>
            </c:dLbl>
            <c:dLbl>
              <c:idx val="7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6-AA7B-4E99-B7CC-89AD56EDD7C0}"/>
                </c:ext>
              </c:extLst>
            </c:dLbl>
            <c:dLbl>
              <c:idx val="7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7-AA7B-4E99-B7CC-89AD56EDD7C0}"/>
                </c:ext>
              </c:extLst>
            </c:dLbl>
            <c:dLbl>
              <c:idx val="7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8-AA7B-4E99-B7CC-89AD56EDD7C0}"/>
                </c:ext>
              </c:extLst>
            </c:dLbl>
            <c:dLbl>
              <c:idx val="7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9-AA7B-4E99-B7CC-89AD56EDD7C0}"/>
                </c:ext>
              </c:extLst>
            </c:dLbl>
            <c:dLbl>
              <c:idx val="7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A-AA7B-4E99-B7CC-89AD56EDD7C0}"/>
                </c:ext>
              </c:extLst>
            </c:dLbl>
            <c:dLbl>
              <c:idx val="7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B-AA7B-4E99-B7CC-89AD56EDD7C0}"/>
                </c:ext>
              </c:extLst>
            </c:dLbl>
            <c:dLbl>
              <c:idx val="7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C-AA7B-4E99-B7CC-89AD56EDD7C0}"/>
                </c:ext>
              </c:extLst>
            </c:dLbl>
            <c:dLbl>
              <c:idx val="7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D-AA7B-4E99-B7CC-89AD56EDD7C0}"/>
                </c:ext>
              </c:extLst>
            </c:dLbl>
            <c:dLbl>
              <c:idx val="7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E-AA7B-4E99-B7CC-89AD56EDD7C0}"/>
                </c:ext>
              </c:extLst>
            </c:dLbl>
            <c:dLbl>
              <c:idx val="7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F-AA7B-4E99-B7CC-89AD56EDD7C0}"/>
                </c:ext>
              </c:extLst>
            </c:dLbl>
            <c:dLbl>
              <c:idx val="8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0-AA7B-4E99-B7CC-89AD56EDD7C0}"/>
                </c:ext>
              </c:extLst>
            </c:dLbl>
            <c:dLbl>
              <c:idx val="8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1-AA7B-4E99-B7CC-89AD56EDD7C0}"/>
                </c:ext>
              </c:extLst>
            </c:dLbl>
            <c:dLbl>
              <c:idx val="8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2-AA7B-4E99-B7CC-89AD56EDD7C0}"/>
                </c:ext>
              </c:extLst>
            </c:dLbl>
            <c:dLbl>
              <c:idx val="8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3-AA7B-4E99-B7CC-89AD56EDD7C0}"/>
                </c:ext>
              </c:extLst>
            </c:dLbl>
            <c:dLbl>
              <c:idx val="8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4-AA7B-4E99-B7CC-89AD56EDD7C0}"/>
                </c:ext>
              </c:extLst>
            </c:dLbl>
            <c:dLbl>
              <c:idx val="8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5-AA7B-4E99-B7CC-89AD56EDD7C0}"/>
                </c:ext>
              </c:extLst>
            </c:dLbl>
            <c:dLbl>
              <c:idx val="8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6-AA7B-4E99-B7CC-89AD56EDD7C0}"/>
                </c:ext>
              </c:extLst>
            </c:dLbl>
            <c:dLbl>
              <c:idx val="8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7-AA7B-4E99-B7CC-89AD56EDD7C0}"/>
                </c:ext>
              </c:extLst>
            </c:dLbl>
            <c:dLbl>
              <c:idx val="8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8-AA7B-4E99-B7CC-89AD56EDD7C0}"/>
                </c:ext>
              </c:extLst>
            </c:dLbl>
            <c:dLbl>
              <c:idx val="8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9-AA7B-4E99-B7CC-89AD56EDD7C0}"/>
                </c:ext>
              </c:extLst>
            </c:dLbl>
            <c:dLbl>
              <c:idx val="9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A-AA7B-4E99-B7CC-89AD56EDD7C0}"/>
                </c:ext>
              </c:extLst>
            </c:dLbl>
            <c:dLbl>
              <c:idx val="9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B-AA7B-4E99-B7CC-89AD56EDD7C0}"/>
                </c:ext>
              </c:extLst>
            </c:dLbl>
            <c:dLbl>
              <c:idx val="9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C-AA7B-4E99-B7CC-89AD56EDD7C0}"/>
                </c:ext>
              </c:extLst>
            </c:dLbl>
            <c:dLbl>
              <c:idx val="9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D-AA7B-4E99-B7CC-89AD56EDD7C0}"/>
                </c:ext>
              </c:extLst>
            </c:dLbl>
            <c:dLbl>
              <c:idx val="9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E-AA7B-4E99-B7CC-89AD56EDD7C0}"/>
                </c:ext>
              </c:extLst>
            </c:dLbl>
            <c:dLbl>
              <c:idx val="9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F-AA7B-4E99-B7CC-89AD56EDD7C0}"/>
                </c:ext>
              </c:extLst>
            </c:dLbl>
            <c:dLbl>
              <c:idx val="9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0-AA7B-4E99-B7CC-89AD56EDD7C0}"/>
                </c:ext>
              </c:extLst>
            </c:dLbl>
            <c:dLbl>
              <c:idx val="9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1-AA7B-4E99-B7CC-89AD56EDD7C0}"/>
                </c:ext>
              </c:extLst>
            </c:dLbl>
            <c:dLbl>
              <c:idx val="9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2-AA7B-4E99-B7CC-89AD56EDD7C0}"/>
                </c:ext>
              </c:extLst>
            </c:dLbl>
            <c:dLbl>
              <c:idx val="9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3-AA7B-4E99-B7CC-89AD56EDD7C0}"/>
                </c:ext>
              </c:extLst>
            </c:dLbl>
            <c:dLbl>
              <c:idx val="10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4-AA7B-4E99-B7CC-89AD56EDD7C0}"/>
                </c:ext>
              </c:extLst>
            </c:dLbl>
            <c:dLbl>
              <c:idx val="10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5-AA7B-4E99-B7CC-89AD56EDD7C0}"/>
                </c:ext>
              </c:extLst>
            </c:dLbl>
            <c:dLbl>
              <c:idx val="10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6-AA7B-4E99-B7CC-89AD56EDD7C0}"/>
                </c:ext>
              </c:extLst>
            </c:dLbl>
            <c:dLbl>
              <c:idx val="10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7-AA7B-4E99-B7CC-89AD56EDD7C0}"/>
                </c:ext>
              </c:extLst>
            </c:dLbl>
            <c:dLbl>
              <c:idx val="10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8-AA7B-4E99-B7CC-89AD56EDD7C0}"/>
                </c:ext>
              </c:extLst>
            </c:dLbl>
            <c:dLbl>
              <c:idx val="10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9-AA7B-4E99-B7CC-89AD56EDD7C0}"/>
                </c:ext>
              </c:extLst>
            </c:dLbl>
            <c:dLbl>
              <c:idx val="10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A-AA7B-4E99-B7CC-89AD56EDD7C0}"/>
                </c:ext>
              </c:extLst>
            </c:dLbl>
            <c:dLbl>
              <c:idx val="10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B-AA7B-4E99-B7CC-89AD56EDD7C0}"/>
                </c:ext>
              </c:extLst>
            </c:dLbl>
            <c:dLbl>
              <c:idx val="10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C-AA7B-4E99-B7CC-89AD56EDD7C0}"/>
                </c:ext>
              </c:extLst>
            </c:dLbl>
            <c:dLbl>
              <c:idx val="10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D-AA7B-4E99-B7CC-89AD56EDD7C0}"/>
                </c:ext>
              </c:extLst>
            </c:dLbl>
            <c:dLbl>
              <c:idx val="11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E-AA7B-4E99-B7CC-89AD56EDD7C0}"/>
                </c:ext>
              </c:extLst>
            </c:dLbl>
            <c:dLbl>
              <c:idx val="11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F-AA7B-4E99-B7CC-89AD56EDD7C0}"/>
                </c:ext>
              </c:extLst>
            </c:dLbl>
            <c:dLbl>
              <c:idx val="11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0-AA7B-4E99-B7CC-89AD56EDD7C0}"/>
                </c:ext>
              </c:extLst>
            </c:dLbl>
            <c:dLbl>
              <c:idx val="11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1-AA7B-4E99-B7CC-89AD56EDD7C0}"/>
                </c:ext>
              </c:extLst>
            </c:dLbl>
            <c:dLbl>
              <c:idx val="11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2-AA7B-4E99-B7CC-89AD56EDD7C0}"/>
                </c:ext>
              </c:extLst>
            </c:dLbl>
            <c:dLbl>
              <c:idx val="11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3-AA7B-4E99-B7CC-89AD56EDD7C0}"/>
                </c:ext>
              </c:extLst>
            </c:dLbl>
            <c:dLbl>
              <c:idx val="11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4-AA7B-4E99-B7CC-89AD56EDD7C0}"/>
                </c:ext>
              </c:extLst>
            </c:dLbl>
            <c:dLbl>
              <c:idx val="11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5-AA7B-4E99-B7CC-89AD56EDD7C0}"/>
                </c:ext>
              </c:extLst>
            </c:dLbl>
            <c:dLbl>
              <c:idx val="11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6-AA7B-4E99-B7CC-89AD56EDD7C0}"/>
                </c:ext>
              </c:extLst>
            </c:dLbl>
            <c:dLbl>
              <c:idx val="11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7-AA7B-4E99-B7CC-89AD56EDD7C0}"/>
                </c:ext>
              </c:extLst>
            </c:dLbl>
            <c:dLbl>
              <c:idx val="12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8-AA7B-4E99-B7CC-89AD56EDD7C0}"/>
                </c:ext>
              </c:extLst>
            </c:dLbl>
            <c:dLbl>
              <c:idx val="12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9-AA7B-4E99-B7CC-89AD56EDD7C0}"/>
                </c:ext>
              </c:extLst>
            </c:dLbl>
            <c:dLbl>
              <c:idx val="12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A-AA7B-4E99-B7CC-89AD56EDD7C0}"/>
                </c:ext>
              </c:extLst>
            </c:dLbl>
            <c:dLbl>
              <c:idx val="12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B-AA7B-4E99-B7CC-89AD56EDD7C0}"/>
                </c:ext>
              </c:extLst>
            </c:dLbl>
            <c:dLbl>
              <c:idx val="12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C-AA7B-4E99-B7CC-89AD56EDD7C0}"/>
                </c:ext>
              </c:extLst>
            </c:dLbl>
            <c:dLbl>
              <c:idx val="12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D-AA7B-4E99-B7CC-89AD56EDD7C0}"/>
                </c:ext>
              </c:extLst>
            </c:dLbl>
            <c:dLbl>
              <c:idx val="12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E-AA7B-4E99-B7CC-89AD56EDD7C0}"/>
                </c:ext>
              </c:extLst>
            </c:dLbl>
            <c:dLbl>
              <c:idx val="12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F-AA7B-4E99-B7CC-89AD56EDD7C0}"/>
                </c:ext>
              </c:extLst>
            </c:dLbl>
            <c:dLbl>
              <c:idx val="12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0-AA7B-4E99-B7CC-89AD56EDD7C0}"/>
                </c:ext>
              </c:extLst>
            </c:dLbl>
            <c:dLbl>
              <c:idx val="12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1-AA7B-4E99-B7CC-89AD56EDD7C0}"/>
                </c:ext>
              </c:extLst>
            </c:dLbl>
            <c:dLbl>
              <c:idx val="13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2-AA7B-4E99-B7CC-89AD56EDD7C0}"/>
                </c:ext>
              </c:extLst>
            </c:dLbl>
            <c:dLbl>
              <c:idx val="13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3-AA7B-4E99-B7CC-89AD56EDD7C0}"/>
                </c:ext>
              </c:extLst>
            </c:dLbl>
            <c:dLbl>
              <c:idx val="13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4-AA7B-4E99-B7CC-89AD56EDD7C0}"/>
                </c:ext>
              </c:extLst>
            </c:dLbl>
            <c:dLbl>
              <c:idx val="13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5-AA7B-4E99-B7CC-89AD56EDD7C0}"/>
                </c:ext>
              </c:extLst>
            </c:dLbl>
            <c:dLbl>
              <c:idx val="13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6-AA7B-4E99-B7CC-89AD56EDD7C0}"/>
                </c:ext>
              </c:extLst>
            </c:dLbl>
            <c:dLbl>
              <c:idx val="13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7-AA7B-4E99-B7CC-89AD56EDD7C0}"/>
                </c:ext>
              </c:extLst>
            </c:dLbl>
            <c:dLbl>
              <c:idx val="13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8-AA7B-4E99-B7CC-89AD56EDD7C0}"/>
                </c:ext>
              </c:extLst>
            </c:dLbl>
            <c:dLbl>
              <c:idx val="13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9-AA7B-4E99-B7CC-89AD56EDD7C0}"/>
                </c:ext>
              </c:extLst>
            </c:dLbl>
            <c:dLbl>
              <c:idx val="13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A-AA7B-4E99-B7CC-89AD56EDD7C0}"/>
                </c:ext>
              </c:extLst>
            </c:dLbl>
            <c:dLbl>
              <c:idx val="13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B-AA7B-4E99-B7CC-89AD56EDD7C0}"/>
                </c:ext>
              </c:extLst>
            </c:dLbl>
            <c:dLbl>
              <c:idx val="14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C-AA7B-4E99-B7CC-89AD56EDD7C0}"/>
                </c:ext>
              </c:extLst>
            </c:dLbl>
            <c:dLbl>
              <c:idx val="14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D-AA7B-4E99-B7CC-89AD56EDD7C0}"/>
                </c:ext>
              </c:extLst>
            </c:dLbl>
            <c:dLbl>
              <c:idx val="14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E-AA7B-4E99-B7CC-89AD56EDD7C0}"/>
                </c:ext>
              </c:extLst>
            </c:dLbl>
            <c:dLbl>
              <c:idx val="14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F-AA7B-4E99-B7CC-89AD56EDD7C0}"/>
                </c:ext>
              </c:extLst>
            </c:dLbl>
            <c:dLbl>
              <c:idx val="14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0-AA7B-4E99-B7CC-89AD56EDD7C0}"/>
                </c:ext>
              </c:extLst>
            </c:dLbl>
            <c:dLbl>
              <c:idx val="14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1-AA7B-4E99-B7CC-89AD56EDD7C0}"/>
                </c:ext>
              </c:extLst>
            </c:dLbl>
            <c:dLbl>
              <c:idx val="14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2-AA7B-4E99-B7CC-89AD56EDD7C0}"/>
                </c:ext>
              </c:extLst>
            </c:dLbl>
            <c:dLbl>
              <c:idx val="14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3-AA7B-4E99-B7CC-89AD56EDD7C0}"/>
                </c:ext>
              </c:extLst>
            </c:dLbl>
            <c:dLbl>
              <c:idx val="14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4-AA7B-4E99-B7CC-89AD56EDD7C0}"/>
                </c:ext>
              </c:extLst>
            </c:dLbl>
            <c:dLbl>
              <c:idx val="14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5-AA7B-4E99-B7CC-89AD56EDD7C0}"/>
                </c:ext>
              </c:extLst>
            </c:dLbl>
            <c:dLbl>
              <c:idx val="15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6-AA7B-4E99-B7CC-89AD56EDD7C0}"/>
                </c:ext>
              </c:extLst>
            </c:dLbl>
            <c:dLbl>
              <c:idx val="15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7-AA7B-4E99-B7CC-89AD56EDD7C0}"/>
                </c:ext>
              </c:extLst>
            </c:dLbl>
            <c:dLbl>
              <c:idx val="15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8-AA7B-4E99-B7CC-89AD56EDD7C0}"/>
                </c:ext>
              </c:extLst>
            </c:dLbl>
            <c:dLbl>
              <c:idx val="15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9-AA7B-4E99-B7CC-89AD56EDD7C0}"/>
                </c:ext>
              </c:extLst>
            </c:dLbl>
            <c:dLbl>
              <c:idx val="15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A-AA7B-4E99-B7CC-89AD56EDD7C0}"/>
                </c:ext>
              </c:extLst>
            </c:dLbl>
            <c:dLbl>
              <c:idx val="15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B-AA7B-4E99-B7CC-89AD56EDD7C0}"/>
                </c:ext>
              </c:extLst>
            </c:dLbl>
            <c:dLbl>
              <c:idx val="15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C-AA7B-4E99-B7CC-89AD56EDD7C0}"/>
                </c:ext>
              </c:extLst>
            </c:dLbl>
            <c:dLbl>
              <c:idx val="15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D-AA7B-4E99-B7CC-89AD56EDD7C0}"/>
                </c:ext>
              </c:extLst>
            </c:dLbl>
            <c:dLbl>
              <c:idx val="15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E-AA7B-4E99-B7CC-89AD56EDD7C0}"/>
                </c:ext>
              </c:extLst>
            </c:dLbl>
            <c:dLbl>
              <c:idx val="15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F-AA7B-4E99-B7CC-89AD56EDD7C0}"/>
                </c:ext>
              </c:extLst>
            </c:dLbl>
            <c:dLbl>
              <c:idx val="16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0-AA7B-4E99-B7CC-89AD56EDD7C0}"/>
                </c:ext>
              </c:extLst>
            </c:dLbl>
            <c:dLbl>
              <c:idx val="16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1-AA7B-4E99-B7CC-89AD56EDD7C0}"/>
                </c:ext>
              </c:extLst>
            </c:dLbl>
            <c:dLbl>
              <c:idx val="16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2-AA7B-4E99-B7CC-89AD56EDD7C0}"/>
                </c:ext>
              </c:extLst>
            </c:dLbl>
            <c:dLbl>
              <c:idx val="16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3-AA7B-4E99-B7CC-89AD56EDD7C0}"/>
                </c:ext>
              </c:extLst>
            </c:dLbl>
            <c:dLbl>
              <c:idx val="16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4-AA7B-4E99-B7CC-89AD56EDD7C0}"/>
                </c:ext>
              </c:extLst>
            </c:dLbl>
            <c:dLbl>
              <c:idx val="16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5-AA7B-4E99-B7CC-89AD56EDD7C0}"/>
                </c:ext>
              </c:extLst>
            </c:dLbl>
            <c:dLbl>
              <c:idx val="16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6-AA7B-4E99-B7CC-89AD56EDD7C0}"/>
                </c:ext>
              </c:extLst>
            </c:dLbl>
            <c:dLbl>
              <c:idx val="16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7-AA7B-4E99-B7CC-89AD56EDD7C0}"/>
                </c:ext>
              </c:extLst>
            </c:dLbl>
            <c:dLbl>
              <c:idx val="16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8-AA7B-4E99-B7CC-89AD56EDD7C0}"/>
                </c:ext>
              </c:extLst>
            </c:dLbl>
            <c:dLbl>
              <c:idx val="16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9-AA7B-4E99-B7CC-89AD56EDD7C0}"/>
                </c:ext>
              </c:extLst>
            </c:dLbl>
            <c:dLbl>
              <c:idx val="17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A-AA7B-4E99-B7CC-89AD56EDD7C0}"/>
                </c:ext>
              </c:extLst>
            </c:dLbl>
            <c:dLbl>
              <c:idx val="17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B-AA7B-4E99-B7CC-89AD56EDD7C0}"/>
                </c:ext>
              </c:extLst>
            </c:dLbl>
            <c:dLbl>
              <c:idx val="17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C-AA7B-4E99-B7CC-89AD56EDD7C0}"/>
                </c:ext>
              </c:extLst>
            </c:dLbl>
            <c:dLbl>
              <c:idx val="17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D-AA7B-4E99-B7CC-89AD56EDD7C0}"/>
                </c:ext>
              </c:extLst>
            </c:dLbl>
            <c:dLbl>
              <c:idx val="17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E-AA7B-4E99-B7CC-89AD56EDD7C0}"/>
                </c:ext>
              </c:extLst>
            </c:dLbl>
            <c:dLbl>
              <c:idx val="17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F-AA7B-4E99-B7CC-89AD56EDD7C0}"/>
                </c:ext>
              </c:extLst>
            </c:dLbl>
            <c:dLbl>
              <c:idx val="17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0-AA7B-4E99-B7CC-89AD56EDD7C0}"/>
                </c:ext>
              </c:extLst>
            </c:dLbl>
            <c:dLbl>
              <c:idx val="17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1-AA7B-4E99-B7CC-89AD56EDD7C0}"/>
                </c:ext>
              </c:extLst>
            </c:dLbl>
            <c:dLbl>
              <c:idx val="17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2-AA7B-4E99-B7CC-89AD56EDD7C0}"/>
                </c:ext>
              </c:extLst>
            </c:dLbl>
            <c:dLbl>
              <c:idx val="17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3-AA7B-4E99-B7CC-89AD56EDD7C0}"/>
                </c:ext>
              </c:extLst>
            </c:dLbl>
            <c:dLbl>
              <c:idx val="18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4-AA7B-4E99-B7CC-89AD56EDD7C0}"/>
                </c:ext>
              </c:extLst>
            </c:dLbl>
            <c:dLbl>
              <c:idx val="18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5-AA7B-4E99-B7CC-89AD56EDD7C0}"/>
                </c:ext>
              </c:extLst>
            </c:dLbl>
            <c:dLbl>
              <c:idx val="18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6-AA7B-4E99-B7CC-89AD56EDD7C0}"/>
                </c:ext>
              </c:extLst>
            </c:dLbl>
            <c:dLbl>
              <c:idx val="18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7-AA7B-4E99-B7CC-89AD56EDD7C0}"/>
                </c:ext>
              </c:extLst>
            </c:dLbl>
            <c:dLbl>
              <c:idx val="18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8-AA7B-4E99-B7CC-89AD56EDD7C0}"/>
                </c:ext>
              </c:extLst>
            </c:dLbl>
            <c:dLbl>
              <c:idx val="18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9-AA7B-4E99-B7CC-89AD56EDD7C0}"/>
                </c:ext>
              </c:extLst>
            </c:dLbl>
            <c:dLbl>
              <c:idx val="18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A-AA7B-4E99-B7CC-89AD56EDD7C0}"/>
                </c:ext>
              </c:extLst>
            </c:dLbl>
            <c:dLbl>
              <c:idx val="18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B-AA7B-4E99-B7CC-89AD56EDD7C0}"/>
                </c:ext>
              </c:extLst>
            </c:dLbl>
            <c:dLbl>
              <c:idx val="18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C-AA7B-4E99-B7CC-89AD56EDD7C0}"/>
                </c:ext>
              </c:extLst>
            </c:dLbl>
            <c:dLbl>
              <c:idx val="18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D-AA7B-4E99-B7CC-89AD56EDD7C0}"/>
                </c:ext>
              </c:extLst>
            </c:dLbl>
            <c:dLbl>
              <c:idx val="19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E-AA7B-4E99-B7CC-89AD56EDD7C0}"/>
                </c:ext>
              </c:extLst>
            </c:dLbl>
            <c:dLbl>
              <c:idx val="19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F-AA7B-4E99-B7CC-89AD56EDD7C0}"/>
                </c:ext>
              </c:extLst>
            </c:dLbl>
            <c:dLbl>
              <c:idx val="19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0-AA7B-4E99-B7CC-89AD56EDD7C0}"/>
                </c:ext>
              </c:extLst>
            </c:dLbl>
            <c:dLbl>
              <c:idx val="19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1-AA7B-4E99-B7CC-89AD56EDD7C0}"/>
                </c:ext>
              </c:extLst>
            </c:dLbl>
            <c:dLbl>
              <c:idx val="19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2-AA7B-4E99-B7CC-89AD56EDD7C0}"/>
                </c:ext>
              </c:extLst>
            </c:dLbl>
            <c:dLbl>
              <c:idx val="19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3-AA7B-4E99-B7CC-89AD56EDD7C0}"/>
                </c:ext>
              </c:extLst>
            </c:dLbl>
            <c:dLbl>
              <c:idx val="19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4-AA7B-4E99-B7CC-89AD56EDD7C0}"/>
                </c:ext>
              </c:extLst>
            </c:dLbl>
            <c:dLbl>
              <c:idx val="19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5-AA7B-4E99-B7CC-89AD56EDD7C0}"/>
                </c:ext>
              </c:extLst>
            </c:dLbl>
            <c:dLbl>
              <c:idx val="19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6-AA7B-4E99-B7CC-89AD56EDD7C0}"/>
                </c:ext>
              </c:extLst>
            </c:dLbl>
            <c:dLbl>
              <c:idx val="19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7-AA7B-4E99-B7CC-89AD56EDD7C0}"/>
                </c:ext>
              </c:extLst>
            </c:dLbl>
            <c:dLbl>
              <c:idx val="20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8-AA7B-4E99-B7CC-89AD56EDD7C0}"/>
                </c:ext>
              </c:extLst>
            </c:dLbl>
            <c:dLbl>
              <c:idx val="20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9-AA7B-4E99-B7CC-89AD56EDD7C0}"/>
                </c:ext>
              </c:extLst>
            </c:dLbl>
            <c:dLbl>
              <c:idx val="20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A-AA7B-4E99-B7CC-89AD56EDD7C0}"/>
                </c:ext>
              </c:extLst>
            </c:dLbl>
            <c:dLbl>
              <c:idx val="20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B-AA7B-4E99-B7CC-89AD56EDD7C0}"/>
                </c:ext>
              </c:extLst>
            </c:dLbl>
            <c:dLbl>
              <c:idx val="20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C-AA7B-4E99-B7CC-89AD56EDD7C0}"/>
                </c:ext>
              </c:extLst>
            </c:dLbl>
            <c:dLbl>
              <c:idx val="20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D-AA7B-4E99-B7CC-89AD56EDD7C0}"/>
                </c:ext>
              </c:extLst>
            </c:dLbl>
            <c:dLbl>
              <c:idx val="20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E-AA7B-4E99-B7CC-89AD56EDD7C0}"/>
                </c:ext>
              </c:extLst>
            </c:dLbl>
            <c:dLbl>
              <c:idx val="20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F-AA7B-4E99-B7CC-89AD56EDD7C0}"/>
                </c:ext>
              </c:extLst>
            </c:dLbl>
            <c:dLbl>
              <c:idx val="20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0-AA7B-4E99-B7CC-89AD56EDD7C0}"/>
                </c:ext>
              </c:extLst>
            </c:dLbl>
            <c:dLbl>
              <c:idx val="20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1-AA7B-4E99-B7CC-89AD56EDD7C0}"/>
                </c:ext>
              </c:extLst>
            </c:dLbl>
            <c:dLbl>
              <c:idx val="21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2-AA7B-4E99-B7CC-89AD56EDD7C0}"/>
                </c:ext>
              </c:extLst>
            </c:dLbl>
            <c:dLbl>
              <c:idx val="21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3-AA7B-4E99-B7CC-89AD56EDD7C0}"/>
                </c:ext>
              </c:extLst>
            </c:dLbl>
            <c:dLbl>
              <c:idx val="21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4-AA7B-4E99-B7CC-89AD56EDD7C0}"/>
                </c:ext>
              </c:extLst>
            </c:dLbl>
            <c:dLbl>
              <c:idx val="21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5-AA7B-4E99-B7CC-89AD56EDD7C0}"/>
                </c:ext>
              </c:extLst>
            </c:dLbl>
            <c:dLbl>
              <c:idx val="21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6-AA7B-4E99-B7CC-89AD56EDD7C0}"/>
                </c:ext>
              </c:extLst>
            </c:dLbl>
            <c:dLbl>
              <c:idx val="21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7-AA7B-4E99-B7CC-89AD56EDD7C0}"/>
                </c:ext>
              </c:extLst>
            </c:dLbl>
            <c:dLbl>
              <c:idx val="21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8-AA7B-4E99-B7CC-89AD56EDD7C0}"/>
                </c:ext>
              </c:extLst>
            </c:dLbl>
            <c:dLbl>
              <c:idx val="21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9-AA7B-4E99-B7CC-89AD56EDD7C0}"/>
                </c:ext>
              </c:extLst>
            </c:dLbl>
            <c:dLbl>
              <c:idx val="21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A-AA7B-4E99-B7CC-89AD56EDD7C0}"/>
                </c:ext>
              </c:extLst>
            </c:dLbl>
            <c:dLbl>
              <c:idx val="21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B-AA7B-4E99-B7CC-89AD56EDD7C0}"/>
                </c:ext>
              </c:extLst>
            </c:dLbl>
            <c:dLbl>
              <c:idx val="22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C-AA7B-4E99-B7CC-89AD56EDD7C0}"/>
                </c:ext>
              </c:extLst>
            </c:dLbl>
            <c:dLbl>
              <c:idx val="22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D-AA7B-4E99-B7CC-89AD56EDD7C0}"/>
                </c:ext>
              </c:extLst>
            </c:dLbl>
            <c:dLbl>
              <c:idx val="22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E-AA7B-4E99-B7CC-89AD56EDD7C0}"/>
                </c:ext>
              </c:extLst>
            </c:dLbl>
            <c:dLbl>
              <c:idx val="22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F-AA7B-4E99-B7CC-89AD56EDD7C0}"/>
                </c:ext>
              </c:extLst>
            </c:dLbl>
            <c:dLbl>
              <c:idx val="22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0-AA7B-4E99-B7CC-89AD56EDD7C0}"/>
                </c:ext>
              </c:extLst>
            </c:dLbl>
            <c:dLbl>
              <c:idx val="22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1-AA7B-4E99-B7CC-89AD56EDD7C0}"/>
                </c:ext>
              </c:extLst>
            </c:dLbl>
            <c:dLbl>
              <c:idx val="22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2-AA7B-4E99-B7CC-89AD56EDD7C0}"/>
                </c:ext>
              </c:extLst>
            </c:dLbl>
            <c:dLbl>
              <c:idx val="22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3-AA7B-4E99-B7CC-89AD56EDD7C0}"/>
                </c:ext>
              </c:extLst>
            </c:dLbl>
            <c:dLbl>
              <c:idx val="22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4-AA7B-4E99-B7CC-89AD56EDD7C0}"/>
                </c:ext>
              </c:extLst>
            </c:dLbl>
            <c:dLbl>
              <c:idx val="22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5-AA7B-4E99-B7CC-89AD56EDD7C0}"/>
                </c:ext>
              </c:extLst>
            </c:dLbl>
            <c:dLbl>
              <c:idx val="23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6-AA7B-4E99-B7CC-89AD56EDD7C0}"/>
                </c:ext>
              </c:extLst>
            </c:dLbl>
            <c:dLbl>
              <c:idx val="23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7-AA7B-4E99-B7CC-89AD56EDD7C0}"/>
                </c:ext>
              </c:extLst>
            </c:dLbl>
            <c:dLbl>
              <c:idx val="23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8-AA7B-4E99-B7CC-89AD56EDD7C0}"/>
                </c:ext>
              </c:extLst>
            </c:dLbl>
            <c:dLbl>
              <c:idx val="23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9-AA7B-4E99-B7CC-89AD56EDD7C0}"/>
                </c:ext>
              </c:extLst>
            </c:dLbl>
            <c:dLbl>
              <c:idx val="23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A-AA7B-4E99-B7CC-89AD56EDD7C0}"/>
                </c:ext>
              </c:extLst>
            </c:dLbl>
            <c:dLbl>
              <c:idx val="23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B-AA7B-4E99-B7CC-89AD56EDD7C0}"/>
                </c:ext>
              </c:extLst>
            </c:dLbl>
            <c:dLbl>
              <c:idx val="23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C-AA7B-4E99-B7CC-89AD56EDD7C0}"/>
                </c:ext>
              </c:extLst>
            </c:dLbl>
            <c:dLbl>
              <c:idx val="23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D-AA7B-4E99-B7CC-89AD56EDD7C0}"/>
                </c:ext>
              </c:extLst>
            </c:dLbl>
            <c:dLbl>
              <c:idx val="23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E-AA7B-4E99-B7CC-89AD56EDD7C0}"/>
                </c:ext>
              </c:extLst>
            </c:dLbl>
            <c:dLbl>
              <c:idx val="23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F-AA7B-4E99-B7CC-89AD56EDD7C0}"/>
                </c:ext>
              </c:extLst>
            </c:dLbl>
            <c:dLbl>
              <c:idx val="24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F0-AA7B-4E99-B7CC-89AD56EDD7C0}"/>
                </c:ext>
              </c:extLst>
            </c:dLbl>
            <c:dLbl>
              <c:idx val="24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F1-AA7B-4E99-B7CC-89AD56EDD7C0}"/>
                </c:ext>
              </c:extLst>
            </c:dLbl>
            <c:dLbl>
              <c:idx val="24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F2-AA7B-4E99-B7CC-89AD56EDD7C0}"/>
                </c:ext>
              </c:extLst>
            </c:dLbl>
            <c:dLbl>
              <c:idx val="24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F3-AA7B-4E99-B7CC-89AD56EDD7C0}"/>
                </c:ext>
              </c:extLst>
            </c:dLbl>
            <c:dLbl>
              <c:idx val="24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F4-AA7B-4E99-B7CC-89AD56EDD7C0}"/>
                </c:ext>
              </c:extLst>
            </c:dLbl>
            <c:dLbl>
              <c:idx val="24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F5-AA7B-4E99-B7CC-89AD56EDD7C0}"/>
                </c:ext>
              </c:extLst>
            </c:dLbl>
            <c:dLbl>
              <c:idx val="24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F6-AA7B-4E99-B7CC-89AD56EDD7C0}"/>
                </c:ext>
              </c:extLst>
            </c:dLbl>
            <c:dLbl>
              <c:idx val="24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F7-AA7B-4E99-B7CC-89AD56EDD7C0}"/>
                </c:ext>
              </c:extLst>
            </c:dLbl>
            <c:dLbl>
              <c:idx val="24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F8-AA7B-4E99-B7CC-89AD56EDD7C0}"/>
                </c:ext>
              </c:extLst>
            </c:dLbl>
            <c:dLbl>
              <c:idx val="24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F9-AA7B-4E99-B7CC-89AD56EDD7C0}"/>
                </c:ext>
              </c:extLst>
            </c:dLbl>
            <c:dLbl>
              <c:idx val="25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FA-AA7B-4E99-B7CC-89AD56EDD7C0}"/>
                </c:ext>
              </c:extLst>
            </c:dLbl>
            <c:dLbl>
              <c:idx val="25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FB-AA7B-4E99-B7CC-89AD56EDD7C0}"/>
                </c:ext>
              </c:extLst>
            </c:dLbl>
            <c:dLbl>
              <c:idx val="25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FC-AA7B-4E99-B7CC-89AD56EDD7C0}"/>
                </c:ext>
              </c:extLst>
            </c:dLbl>
            <c:dLbl>
              <c:idx val="25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FD-AA7B-4E99-B7CC-89AD56EDD7C0}"/>
                </c:ext>
              </c:extLst>
            </c:dLbl>
            <c:dLbl>
              <c:idx val="25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FE-AA7B-4E99-B7CC-89AD56EDD7C0}"/>
                </c:ext>
              </c:extLst>
            </c:dLbl>
            <c:dLbl>
              <c:idx val="25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FF-AA7B-4E99-B7CC-89AD56EDD7C0}"/>
                </c:ext>
              </c:extLst>
            </c:dLbl>
            <c:dLbl>
              <c:idx val="25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00-AA7B-4E99-B7CC-89AD56EDD7C0}"/>
                </c:ext>
              </c:extLst>
            </c:dLbl>
            <c:dLbl>
              <c:idx val="25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01-AA7B-4E99-B7CC-89AD56EDD7C0}"/>
                </c:ext>
              </c:extLst>
            </c:dLbl>
            <c:dLbl>
              <c:idx val="25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02-AA7B-4E99-B7CC-89AD56EDD7C0}"/>
                </c:ext>
              </c:extLst>
            </c:dLbl>
            <c:dLbl>
              <c:idx val="25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03-AA7B-4E99-B7CC-89AD56EDD7C0}"/>
                </c:ext>
              </c:extLst>
            </c:dLbl>
            <c:dLbl>
              <c:idx val="26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04-AA7B-4E99-B7CC-89AD56EDD7C0}"/>
                </c:ext>
              </c:extLst>
            </c:dLbl>
            <c:dLbl>
              <c:idx val="26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05-AA7B-4E99-B7CC-89AD56EDD7C0}"/>
                </c:ext>
              </c:extLst>
            </c:dLbl>
            <c:dLbl>
              <c:idx val="26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06-AA7B-4E99-B7CC-89AD56EDD7C0}"/>
                </c:ext>
              </c:extLst>
            </c:dLbl>
            <c:dLbl>
              <c:idx val="26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07-AA7B-4E99-B7CC-89AD56EDD7C0}"/>
                </c:ext>
              </c:extLst>
            </c:dLbl>
            <c:dLbl>
              <c:idx val="26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08-AA7B-4E99-B7CC-89AD56EDD7C0}"/>
                </c:ext>
              </c:extLst>
            </c:dLbl>
            <c:dLbl>
              <c:idx val="26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09-AA7B-4E99-B7CC-89AD56EDD7C0}"/>
                </c:ext>
              </c:extLst>
            </c:dLbl>
            <c:dLbl>
              <c:idx val="26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0A-AA7B-4E99-B7CC-89AD56EDD7C0}"/>
                </c:ext>
              </c:extLst>
            </c:dLbl>
            <c:dLbl>
              <c:idx val="26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0B-AA7B-4E99-B7CC-89AD56EDD7C0}"/>
                </c:ext>
              </c:extLst>
            </c:dLbl>
            <c:dLbl>
              <c:idx val="26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0C-AA7B-4E99-B7CC-89AD56EDD7C0}"/>
                </c:ext>
              </c:extLst>
            </c:dLbl>
            <c:dLbl>
              <c:idx val="26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0D-AA7B-4E99-B7CC-89AD56EDD7C0}"/>
                </c:ext>
              </c:extLst>
            </c:dLbl>
            <c:dLbl>
              <c:idx val="27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0E-AA7B-4E99-B7CC-89AD56EDD7C0}"/>
                </c:ext>
              </c:extLst>
            </c:dLbl>
            <c:dLbl>
              <c:idx val="27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0F-AA7B-4E99-B7CC-89AD56EDD7C0}"/>
                </c:ext>
              </c:extLst>
            </c:dLbl>
            <c:dLbl>
              <c:idx val="27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10-AA7B-4E99-B7CC-89AD56EDD7C0}"/>
                </c:ext>
              </c:extLst>
            </c:dLbl>
            <c:dLbl>
              <c:idx val="27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11-AA7B-4E99-B7CC-89AD56EDD7C0}"/>
                </c:ext>
              </c:extLst>
            </c:dLbl>
            <c:dLbl>
              <c:idx val="27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12-AA7B-4E99-B7CC-89AD56EDD7C0}"/>
                </c:ext>
              </c:extLst>
            </c:dLbl>
            <c:dLbl>
              <c:idx val="27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13-AA7B-4E99-B7CC-89AD56EDD7C0}"/>
                </c:ext>
              </c:extLst>
            </c:dLbl>
            <c:dLbl>
              <c:idx val="27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14-AA7B-4E99-B7CC-89AD56EDD7C0}"/>
                </c:ext>
              </c:extLst>
            </c:dLbl>
            <c:dLbl>
              <c:idx val="27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15-AA7B-4E99-B7CC-89AD56EDD7C0}"/>
                </c:ext>
              </c:extLst>
            </c:dLbl>
            <c:dLbl>
              <c:idx val="27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16-AA7B-4E99-B7CC-89AD56EDD7C0}"/>
                </c:ext>
              </c:extLst>
            </c:dLbl>
            <c:dLbl>
              <c:idx val="27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17-AA7B-4E99-B7CC-89AD56EDD7C0}"/>
                </c:ext>
              </c:extLst>
            </c:dLbl>
            <c:dLbl>
              <c:idx val="28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18-AA7B-4E99-B7CC-89AD56EDD7C0}"/>
                </c:ext>
              </c:extLst>
            </c:dLbl>
            <c:dLbl>
              <c:idx val="28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19-AA7B-4E99-B7CC-89AD56EDD7C0}"/>
                </c:ext>
              </c:extLst>
            </c:dLbl>
            <c:dLbl>
              <c:idx val="28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1A-AA7B-4E99-B7CC-89AD56EDD7C0}"/>
                </c:ext>
              </c:extLst>
            </c:dLbl>
            <c:dLbl>
              <c:idx val="28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1B-AA7B-4E99-B7CC-89AD56EDD7C0}"/>
                </c:ext>
              </c:extLst>
            </c:dLbl>
            <c:dLbl>
              <c:idx val="28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1C-AA7B-4E99-B7CC-89AD56EDD7C0}"/>
                </c:ext>
              </c:extLst>
            </c:dLbl>
            <c:dLbl>
              <c:idx val="28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1D-AA7B-4E99-B7CC-89AD56EDD7C0}"/>
                </c:ext>
              </c:extLst>
            </c:dLbl>
            <c:dLbl>
              <c:idx val="28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1E-AA7B-4E99-B7CC-89AD56EDD7C0}"/>
                </c:ext>
              </c:extLst>
            </c:dLbl>
            <c:dLbl>
              <c:idx val="28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1F-AA7B-4E99-B7CC-89AD56EDD7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Sheet1!$C$2:$C$289</c:f>
              <c:numCache>
                <c:formatCode>General</c:formatCode>
                <c:ptCount val="288"/>
                <c:pt idx="0">
                  <c:v>163</c:v>
                </c:pt>
                <c:pt idx="1">
                  <c:v>2629</c:v>
                </c:pt>
                <c:pt idx="2">
                  <c:v>655</c:v>
                </c:pt>
                <c:pt idx="3">
                  <c:v>96</c:v>
                </c:pt>
                <c:pt idx="4">
                  <c:v>326</c:v>
                </c:pt>
                <c:pt idx="5">
                  <c:v>1010</c:v>
                </c:pt>
                <c:pt idx="6">
                  <c:v>503</c:v>
                </c:pt>
                <c:pt idx="7">
                  <c:v>305</c:v>
                </c:pt>
                <c:pt idx="8">
                  <c:v>206</c:v>
                </c:pt>
                <c:pt idx="9">
                  <c:v>322</c:v>
                </c:pt>
                <c:pt idx="10">
                  <c:v>618</c:v>
                </c:pt>
                <c:pt idx="11">
                  <c:v>751</c:v>
                </c:pt>
                <c:pt idx="12">
                  <c:v>424</c:v>
                </c:pt>
                <c:pt idx="13">
                  <c:v>287</c:v>
                </c:pt>
                <c:pt idx="14">
                  <c:v>636</c:v>
                </c:pt>
                <c:pt idx="15">
                  <c:v>497</c:v>
                </c:pt>
                <c:pt idx="16">
                  <c:v>67</c:v>
                </c:pt>
                <c:pt idx="17">
                  <c:v>916</c:v>
                </c:pt>
                <c:pt idx="18">
                  <c:v>71</c:v>
                </c:pt>
                <c:pt idx="19">
                  <c:v>143</c:v>
                </c:pt>
                <c:pt idx="20">
                  <c:v>28</c:v>
                </c:pt>
                <c:pt idx="21">
                  <c:v>298</c:v>
                </c:pt>
                <c:pt idx="22">
                  <c:v>85</c:v>
                </c:pt>
                <c:pt idx="23">
                  <c:v>547</c:v>
                </c:pt>
                <c:pt idx="24">
                  <c:v>41</c:v>
                </c:pt>
                <c:pt idx="25">
                  <c:v>0</c:v>
                </c:pt>
                <c:pt idx="26">
                  <c:v>21</c:v>
                </c:pt>
                <c:pt idx="27">
                  <c:v>32</c:v>
                </c:pt>
                <c:pt idx="28">
                  <c:v>511</c:v>
                </c:pt>
                <c:pt idx="29">
                  <c:v>139</c:v>
                </c:pt>
                <c:pt idx="30">
                  <c:v>36</c:v>
                </c:pt>
                <c:pt idx="31">
                  <c:v>71</c:v>
                </c:pt>
                <c:pt idx="32">
                  <c:v>157</c:v>
                </c:pt>
                <c:pt idx="33">
                  <c:v>137</c:v>
                </c:pt>
                <c:pt idx="34">
                  <c:v>224</c:v>
                </c:pt>
                <c:pt idx="35">
                  <c:v>169</c:v>
                </c:pt>
                <c:pt idx="36">
                  <c:v>3</c:v>
                </c:pt>
                <c:pt idx="37">
                  <c:v>55</c:v>
                </c:pt>
                <c:pt idx="38">
                  <c:v>36</c:v>
                </c:pt>
                <c:pt idx="39">
                  <c:v>205</c:v>
                </c:pt>
                <c:pt idx="40">
                  <c:v>308</c:v>
                </c:pt>
                <c:pt idx="41">
                  <c:v>1</c:v>
                </c:pt>
                <c:pt idx="42">
                  <c:v>1</c:v>
                </c:pt>
                <c:pt idx="43">
                  <c:v>1</c:v>
                </c:pt>
                <c:pt idx="44">
                  <c:v>1</c:v>
                </c:pt>
                <c:pt idx="45">
                  <c:v>1</c:v>
                </c:pt>
                <c:pt idx="46">
                  <c:v>1</c:v>
                </c:pt>
                <c:pt idx="47">
                  <c:v>1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2</c:v>
                </c:pt>
                <c:pt idx="60">
                  <c:v>2</c:v>
                </c:pt>
                <c:pt idx="61">
                  <c:v>2</c:v>
                </c:pt>
                <c:pt idx="62">
                  <c:v>2</c:v>
                </c:pt>
                <c:pt idx="63">
                  <c:v>2</c:v>
                </c:pt>
                <c:pt idx="64">
                  <c:v>2</c:v>
                </c:pt>
                <c:pt idx="65">
                  <c:v>2</c:v>
                </c:pt>
                <c:pt idx="66">
                  <c:v>2</c:v>
                </c:pt>
                <c:pt idx="67">
                  <c:v>2</c:v>
                </c:pt>
                <c:pt idx="68">
                  <c:v>2</c:v>
                </c:pt>
                <c:pt idx="69">
                  <c:v>2</c:v>
                </c:pt>
                <c:pt idx="70">
                  <c:v>2</c:v>
                </c:pt>
                <c:pt idx="71">
                  <c:v>3</c:v>
                </c:pt>
                <c:pt idx="72">
                  <c:v>3</c:v>
                </c:pt>
                <c:pt idx="73">
                  <c:v>3</c:v>
                </c:pt>
                <c:pt idx="74">
                  <c:v>3</c:v>
                </c:pt>
                <c:pt idx="75">
                  <c:v>3</c:v>
                </c:pt>
                <c:pt idx="76">
                  <c:v>3</c:v>
                </c:pt>
                <c:pt idx="77">
                  <c:v>4</c:v>
                </c:pt>
                <c:pt idx="78">
                  <c:v>4</c:v>
                </c:pt>
                <c:pt idx="79">
                  <c:v>4</c:v>
                </c:pt>
                <c:pt idx="80">
                  <c:v>4</c:v>
                </c:pt>
                <c:pt idx="81">
                  <c:v>4</c:v>
                </c:pt>
                <c:pt idx="82">
                  <c:v>4</c:v>
                </c:pt>
                <c:pt idx="83">
                  <c:v>4</c:v>
                </c:pt>
                <c:pt idx="84">
                  <c:v>4</c:v>
                </c:pt>
                <c:pt idx="85">
                  <c:v>4</c:v>
                </c:pt>
                <c:pt idx="86">
                  <c:v>5</c:v>
                </c:pt>
                <c:pt idx="87">
                  <c:v>5</c:v>
                </c:pt>
                <c:pt idx="88">
                  <c:v>5</c:v>
                </c:pt>
                <c:pt idx="89">
                  <c:v>5</c:v>
                </c:pt>
                <c:pt idx="90">
                  <c:v>5</c:v>
                </c:pt>
                <c:pt idx="91">
                  <c:v>6</c:v>
                </c:pt>
                <c:pt idx="92">
                  <c:v>6</c:v>
                </c:pt>
                <c:pt idx="93">
                  <c:v>7</c:v>
                </c:pt>
                <c:pt idx="94">
                  <c:v>8</c:v>
                </c:pt>
                <c:pt idx="95">
                  <c:v>8</c:v>
                </c:pt>
                <c:pt idx="96">
                  <c:v>10</c:v>
                </c:pt>
                <c:pt idx="97">
                  <c:v>10</c:v>
                </c:pt>
                <c:pt idx="98">
                  <c:v>11</c:v>
                </c:pt>
                <c:pt idx="99">
                  <c:v>12</c:v>
                </c:pt>
                <c:pt idx="100">
                  <c:v>13</c:v>
                </c:pt>
                <c:pt idx="101">
                  <c:v>13</c:v>
                </c:pt>
                <c:pt idx="102">
                  <c:v>13</c:v>
                </c:pt>
                <c:pt idx="103">
                  <c:v>14</c:v>
                </c:pt>
                <c:pt idx="104">
                  <c:v>15</c:v>
                </c:pt>
                <c:pt idx="105">
                  <c:v>16</c:v>
                </c:pt>
                <c:pt idx="106">
                  <c:v>17</c:v>
                </c:pt>
                <c:pt idx="107">
                  <c:v>18</c:v>
                </c:pt>
                <c:pt idx="108">
                  <c:v>19</c:v>
                </c:pt>
                <c:pt idx="109">
                  <c:v>19</c:v>
                </c:pt>
                <c:pt idx="110">
                  <c:v>24</c:v>
                </c:pt>
                <c:pt idx="111">
                  <c:v>24</c:v>
                </c:pt>
                <c:pt idx="112">
                  <c:v>26</c:v>
                </c:pt>
                <c:pt idx="113">
                  <c:v>27</c:v>
                </c:pt>
                <c:pt idx="114">
                  <c:v>28</c:v>
                </c:pt>
                <c:pt idx="115">
                  <c:v>30</c:v>
                </c:pt>
                <c:pt idx="116">
                  <c:v>34</c:v>
                </c:pt>
                <c:pt idx="117">
                  <c:v>35</c:v>
                </c:pt>
                <c:pt idx="118">
                  <c:v>35</c:v>
                </c:pt>
                <c:pt idx="119">
                  <c:v>35</c:v>
                </c:pt>
                <c:pt idx="120">
                  <c:v>37</c:v>
                </c:pt>
                <c:pt idx="121">
                  <c:v>38</c:v>
                </c:pt>
                <c:pt idx="122">
                  <c:v>40</c:v>
                </c:pt>
                <c:pt idx="123">
                  <c:v>49</c:v>
                </c:pt>
                <c:pt idx="124">
                  <c:v>58</c:v>
                </c:pt>
                <c:pt idx="125">
                  <c:v>72</c:v>
                </c:pt>
                <c:pt idx="126">
                  <c:v>76</c:v>
                </c:pt>
                <c:pt idx="127">
                  <c:v>77</c:v>
                </c:pt>
                <c:pt idx="128">
                  <c:v>88</c:v>
                </c:pt>
                <c:pt idx="129">
                  <c:v>89</c:v>
                </c:pt>
                <c:pt idx="130">
                  <c:v>103</c:v>
                </c:pt>
                <c:pt idx="131">
                  <c:v>113</c:v>
                </c:pt>
                <c:pt idx="132">
                  <c:v>121</c:v>
                </c:pt>
                <c:pt idx="133">
                  <c:v>150</c:v>
                </c:pt>
                <c:pt idx="134">
                  <c:v>235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</c:numCache>
            </c:numRef>
          </c:xVal>
          <c:yVal>
            <c:numRef>
              <c:f>Sheet1!$D$2:$D$289</c:f>
              <c:numCache>
                <c:formatCode>General</c:formatCode>
                <c:ptCount val="288"/>
                <c:pt idx="0">
                  <c:v>405</c:v>
                </c:pt>
                <c:pt idx="1">
                  <c:v>330</c:v>
                </c:pt>
                <c:pt idx="2">
                  <c:v>267</c:v>
                </c:pt>
                <c:pt idx="3">
                  <c:v>250</c:v>
                </c:pt>
                <c:pt idx="4">
                  <c:v>225</c:v>
                </c:pt>
                <c:pt idx="5">
                  <c:v>194</c:v>
                </c:pt>
                <c:pt idx="6">
                  <c:v>176</c:v>
                </c:pt>
                <c:pt idx="7">
                  <c:v>175</c:v>
                </c:pt>
                <c:pt idx="8">
                  <c:v>168</c:v>
                </c:pt>
                <c:pt idx="9">
                  <c:v>147</c:v>
                </c:pt>
                <c:pt idx="10">
                  <c:v>141</c:v>
                </c:pt>
                <c:pt idx="11">
                  <c:v>138</c:v>
                </c:pt>
                <c:pt idx="12">
                  <c:v>121</c:v>
                </c:pt>
                <c:pt idx="13">
                  <c:v>79</c:v>
                </c:pt>
                <c:pt idx="14">
                  <c:v>77</c:v>
                </c:pt>
                <c:pt idx="15">
                  <c:v>76</c:v>
                </c:pt>
                <c:pt idx="16">
                  <c:v>34</c:v>
                </c:pt>
                <c:pt idx="17">
                  <c:v>34</c:v>
                </c:pt>
                <c:pt idx="18">
                  <c:v>32</c:v>
                </c:pt>
                <c:pt idx="19">
                  <c:v>25</c:v>
                </c:pt>
                <c:pt idx="20">
                  <c:v>24</c:v>
                </c:pt>
                <c:pt idx="21">
                  <c:v>23</c:v>
                </c:pt>
                <c:pt idx="22">
                  <c:v>20</c:v>
                </c:pt>
                <c:pt idx="23">
                  <c:v>19</c:v>
                </c:pt>
                <c:pt idx="24">
                  <c:v>11</c:v>
                </c:pt>
                <c:pt idx="25">
                  <c:v>10</c:v>
                </c:pt>
                <c:pt idx="26">
                  <c:v>10</c:v>
                </c:pt>
                <c:pt idx="27">
                  <c:v>10</c:v>
                </c:pt>
                <c:pt idx="28">
                  <c:v>10</c:v>
                </c:pt>
                <c:pt idx="29">
                  <c:v>9</c:v>
                </c:pt>
                <c:pt idx="30">
                  <c:v>8</c:v>
                </c:pt>
                <c:pt idx="31">
                  <c:v>8</c:v>
                </c:pt>
                <c:pt idx="32">
                  <c:v>8</c:v>
                </c:pt>
                <c:pt idx="33">
                  <c:v>6</c:v>
                </c:pt>
                <c:pt idx="34">
                  <c:v>6</c:v>
                </c:pt>
                <c:pt idx="35">
                  <c:v>5</c:v>
                </c:pt>
                <c:pt idx="36">
                  <c:v>2</c:v>
                </c:pt>
                <c:pt idx="37">
                  <c:v>2</c:v>
                </c:pt>
                <c:pt idx="38">
                  <c:v>1</c:v>
                </c:pt>
                <c:pt idx="39">
                  <c:v>1</c:v>
                </c:pt>
                <c:pt idx="40">
                  <c:v>1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Sheet1!$A$2:$A$37</c15:f>
                <c15:dlblRangeCache>
                  <c:ptCount val="36"/>
                  <c:pt idx="0">
                    <c:v>Norway</c:v>
                  </c:pt>
                  <c:pt idx="1">
                    <c:v>UnitedStates</c:v>
                  </c:pt>
                  <c:pt idx="2">
                    <c:v>Germany</c:v>
                  </c:pt>
                  <c:pt idx="3">
                    <c:v>Austria</c:v>
                  </c:pt>
                  <c:pt idx="4">
                    <c:v>Canada</c:v>
                  </c:pt>
                  <c:pt idx="5">
                    <c:v>SovietUnion</c:v>
                  </c:pt>
                  <c:pt idx="6">
                    <c:v>Sweden</c:v>
                  </c:pt>
                  <c:pt idx="7">
                    <c:v>Finland</c:v>
                  </c:pt>
                  <c:pt idx="8">
                    <c:v>Switzerland</c:v>
                  </c:pt>
                  <c:pt idx="9">
                    <c:v>Netherlands</c:v>
                  </c:pt>
                  <c:pt idx="10">
                    <c:v>Italy</c:v>
                  </c:pt>
                  <c:pt idx="11">
                    <c:v>France</c:v>
                  </c:pt>
                  <c:pt idx="12">
                    <c:v>Russia</c:v>
                  </c:pt>
                  <c:pt idx="13">
                    <c:v>SouthKorea</c:v>
                  </c:pt>
                  <c:pt idx="14">
                    <c:v>China</c:v>
                  </c:pt>
                  <c:pt idx="15">
                    <c:v>Japan</c:v>
                  </c:pt>
                  <c:pt idx="16">
                    <c:v>CZ</c:v>
                  </c:pt>
                  <c:pt idx="17">
                    <c:v>GreatBritain</c:v>
                  </c:pt>
                  <c:pt idx="18">
                    <c:v>ROC</c:v>
                  </c:pt>
                  <c:pt idx="19">
                    <c:v>CSSR</c:v>
                  </c:pt>
                  <c:pt idx="20">
                    <c:v>Slovenia</c:v>
                  </c:pt>
                  <c:pt idx="21">
                    <c:v>Poland</c:v>
                  </c:pt>
                  <c:pt idx="22">
                    <c:v>Belarus</c:v>
                  </c:pt>
                  <c:pt idx="23">
                    <c:v>Australia</c:v>
                  </c:pt>
                  <c:pt idx="24">
                    <c:v>Croatia</c:v>
                  </c:pt>
                  <c:pt idx="25">
                    <c:v>Liechtenstein</c:v>
                  </c:pt>
                  <c:pt idx="26">
                    <c:v>Latvia</c:v>
                  </c:pt>
                  <c:pt idx="27">
                    <c:v>Slovakia</c:v>
                  </c:pt>
                  <c:pt idx="28">
                    <c:v>Hungary</c:v>
                  </c:pt>
                  <c:pt idx="29">
                    <c:v>Ukraine</c:v>
                  </c:pt>
                  <c:pt idx="30">
                    <c:v>Estonia</c:v>
                  </c:pt>
                  <c:pt idx="31">
                    <c:v>Kazakhstan</c:v>
                  </c:pt>
                  <c:pt idx="32">
                    <c:v>Belgium</c:v>
                  </c:pt>
                  <c:pt idx="33">
                    <c:v>NewZealand</c:v>
                  </c:pt>
                  <c:pt idx="34">
                    <c:v>Bulgaria</c:v>
                  </c:pt>
                  <c:pt idx="35">
                    <c:v>Spain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120-AA7B-4E99-B7CC-89AD56EDD7C0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axId val="701621327"/>
        <c:axId val="760631023"/>
      </c:scatterChart>
      <c:valAx>
        <c:axId val="701621327"/>
        <c:scaling>
          <c:logBase val="10"/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60631023"/>
        <c:crosses val="autoZero"/>
        <c:crossBetween val="midCat"/>
      </c:valAx>
      <c:valAx>
        <c:axId val="760631023"/>
        <c:scaling>
          <c:logBase val="10"/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01621327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winter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tx>
                <c:rich>
                  <a:bodyPr/>
                  <a:lstStyle/>
                  <a:p>
                    <a:fld id="{36B28CFC-5CF2-4CE9-A4EF-DBE78031569C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66F8-40D5-802D-DA5D3DC2AD4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CB6E2032-63E5-4A00-BDD3-6BEFD4F74229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66F8-40D5-802D-DA5D3DC2AD4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4904FDB5-1810-4192-93E4-DC2298C79C92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66F8-40D5-802D-DA5D3DC2AD4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08D7729B-B96E-4240-A2FE-202ABA23617E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66F8-40D5-802D-DA5D3DC2AD4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86CA3DF1-9828-4F0A-89B3-5E71C8B247C4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66F8-40D5-802D-DA5D3DC2AD40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8B8DDF98-89C3-43AD-AEFB-56A7CB9EBC68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66F8-40D5-802D-DA5D3DC2AD40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8F172668-A3E5-4998-9D4B-18453D72E910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66F8-40D5-802D-DA5D3DC2AD40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2C6CF875-BCF1-4D6D-9B08-6ED763084BAA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66F8-40D5-802D-DA5D3DC2AD40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DDD7CCAE-9063-429A-9D8E-F9EAECB6882B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66F8-40D5-802D-DA5D3DC2AD40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45BE8D18-9FC3-4E5D-AB54-C0EB938CD799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66F8-40D5-802D-DA5D3DC2AD40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B27A9FE2-D993-4DB4-A338-C797089CC637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66F8-40D5-802D-DA5D3DC2AD40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CD84E118-F947-439B-8EBA-AEFCC55BE397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66F8-40D5-802D-DA5D3DC2AD40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fld id="{F734B329-41B4-46CC-BC70-82F52A8C758C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C-66F8-40D5-802D-DA5D3DC2AD40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fld id="{4A881AD4-4DEB-4BD5-974E-7E1E32293EEC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D-66F8-40D5-802D-DA5D3DC2AD40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79BE91DB-1F4A-48A4-93AB-27E1FF06A4FE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E-66F8-40D5-802D-DA5D3DC2AD40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fld id="{16271138-E452-4EFE-BC50-D7630DE3A6CB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F-66F8-40D5-802D-DA5D3DC2AD40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fld id="{92615CE5-BD2E-45E0-8EFE-1EACAB0C6B76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0-66F8-40D5-802D-DA5D3DC2AD40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fld id="{93B4451E-5CAE-45FD-BD02-0FDFFF33DA5A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1-66F8-40D5-802D-DA5D3DC2AD40}"/>
                </c:ext>
              </c:extLst>
            </c:dLbl>
            <c:dLbl>
              <c:idx val="18"/>
              <c:layout>
                <c:manualLayout>
                  <c:x val="-5.7818615369708004E-3"/>
                  <c:y val="-1.7239547034021876E-2"/>
                </c:manualLayout>
              </c:layout>
              <c:tx>
                <c:rich>
                  <a:bodyPr/>
                  <a:lstStyle/>
                  <a:p>
                    <a:fld id="{B107C06A-FFE5-47E3-924A-42D01D9B0744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2-66F8-40D5-802D-DA5D3DC2AD40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fld id="{9EC9909D-81E1-482F-B158-7BC903DE98D9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3-66F8-40D5-802D-DA5D3DC2AD40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fld id="{BEE4E051-E40C-4A4F-8991-904C6913C7A3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4-66F8-40D5-802D-DA5D3DC2AD40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fld id="{F826E12F-C524-4E11-80FF-5A7841AE545D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5-66F8-40D5-802D-DA5D3DC2AD40}"/>
                </c:ext>
              </c:extLst>
            </c:dLbl>
            <c:dLbl>
              <c:idx val="22"/>
              <c:tx>
                <c:rich>
                  <a:bodyPr/>
                  <a:lstStyle/>
                  <a:p>
                    <a:fld id="{333F9370-8AA0-4C17-86A5-3E833932CC85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6-66F8-40D5-802D-DA5D3DC2AD40}"/>
                </c:ext>
              </c:extLst>
            </c:dLbl>
            <c:dLbl>
              <c:idx val="23"/>
              <c:tx>
                <c:rich>
                  <a:bodyPr/>
                  <a:lstStyle/>
                  <a:p>
                    <a:fld id="{49CF7F64-6C4E-408F-8CB9-589B2683862F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7-66F8-40D5-802D-DA5D3DC2AD40}"/>
                </c:ext>
              </c:extLst>
            </c:dLbl>
            <c:dLbl>
              <c:idx val="24"/>
              <c:tx>
                <c:rich>
                  <a:bodyPr/>
                  <a:lstStyle/>
                  <a:p>
                    <a:fld id="{D10264EA-889A-484D-B610-05C623C24D80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8-66F8-40D5-802D-DA5D3DC2AD40}"/>
                </c:ext>
              </c:extLst>
            </c:dLbl>
            <c:dLbl>
              <c:idx val="25"/>
              <c:tx>
                <c:rich>
                  <a:bodyPr/>
                  <a:lstStyle/>
                  <a:p>
                    <a:fld id="{88F6244B-79C5-4D1B-B210-B7277F64D75F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9-66F8-40D5-802D-DA5D3DC2AD40}"/>
                </c:ext>
              </c:extLst>
            </c:dLbl>
            <c:dLbl>
              <c:idx val="26"/>
              <c:tx>
                <c:rich>
                  <a:bodyPr/>
                  <a:lstStyle/>
                  <a:p>
                    <a:fld id="{3AC0CCFA-C782-4AA1-B773-19B74D10A304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A-66F8-40D5-802D-DA5D3DC2AD40}"/>
                </c:ext>
              </c:extLst>
            </c:dLbl>
            <c:dLbl>
              <c:idx val="27"/>
              <c:tx>
                <c:rich>
                  <a:bodyPr/>
                  <a:lstStyle/>
                  <a:p>
                    <a:fld id="{E90276AC-987D-4D72-95D9-8CCDC4ED5D33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B-66F8-40D5-802D-DA5D3DC2AD40}"/>
                </c:ext>
              </c:extLst>
            </c:dLbl>
            <c:dLbl>
              <c:idx val="28"/>
              <c:tx>
                <c:rich>
                  <a:bodyPr/>
                  <a:lstStyle/>
                  <a:p>
                    <a:fld id="{E4054479-9905-4C63-8130-D4758EA72DFF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C-66F8-40D5-802D-DA5D3DC2AD40}"/>
                </c:ext>
              </c:extLst>
            </c:dLbl>
            <c:dLbl>
              <c:idx val="29"/>
              <c:tx>
                <c:rich>
                  <a:bodyPr/>
                  <a:lstStyle/>
                  <a:p>
                    <a:fld id="{993E44D9-1DFD-4511-9F30-DC22F93C8A80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D-66F8-40D5-802D-DA5D3DC2AD40}"/>
                </c:ext>
              </c:extLst>
            </c:dLbl>
            <c:dLbl>
              <c:idx val="30"/>
              <c:tx>
                <c:rich>
                  <a:bodyPr/>
                  <a:lstStyle/>
                  <a:p>
                    <a:fld id="{56DCEC12-7C17-46FD-BBDC-7B31F7556A22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E-66F8-40D5-802D-DA5D3DC2AD40}"/>
                </c:ext>
              </c:extLst>
            </c:dLbl>
            <c:dLbl>
              <c:idx val="31"/>
              <c:tx>
                <c:rich>
                  <a:bodyPr/>
                  <a:lstStyle/>
                  <a:p>
                    <a:fld id="{C3931F5F-8B04-424D-AFA8-E39AA831C7C5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F-66F8-40D5-802D-DA5D3DC2AD40}"/>
                </c:ext>
              </c:extLst>
            </c:dLbl>
            <c:dLbl>
              <c:idx val="32"/>
              <c:tx>
                <c:rich>
                  <a:bodyPr/>
                  <a:lstStyle/>
                  <a:p>
                    <a:fld id="{0308A2C4-ACA5-40D8-95D1-ABEAE16AE7A1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0-66F8-40D5-802D-DA5D3DC2AD40}"/>
                </c:ext>
              </c:extLst>
            </c:dLbl>
            <c:dLbl>
              <c:idx val="33"/>
              <c:tx>
                <c:rich>
                  <a:bodyPr/>
                  <a:lstStyle/>
                  <a:p>
                    <a:fld id="{73418912-8AFE-48BA-829A-8109D516D679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1-66F8-40D5-802D-DA5D3DC2AD40}"/>
                </c:ext>
              </c:extLst>
            </c:dLbl>
            <c:dLbl>
              <c:idx val="34"/>
              <c:tx>
                <c:rich>
                  <a:bodyPr/>
                  <a:lstStyle/>
                  <a:p>
                    <a:fld id="{DE21824B-0566-468E-BAEC-82CC71961499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2-66F8-40D5-802D-DA5D3DC2AD40}"/>
                </c:ext>
              </c:extLst>
            </c:dLbl>
            <c:dLbl>
              <c:idx val="35"/>
              <c:tx>
                <c:rich>
                  <a:bodyPr/>
                  <a:lstStyle/>
                  <a:p>
                    <a:fld id="{649A3642-B389-4F4F-894B-684F0E594056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3-66F8-40D5-802D-DA5D3DC2AD40}"/>
                </c:ext>
              </c:extLst>
            </c:dLbl>
            <c:dLbl>
              <c:idx val="3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4-66F8-40D5-802D-DA5D3DC2AD40}"/>
                </c:ext>
              </c:extLst>
            </c:dLbl>
            <c:dLbl>
              <c:idx val="3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5-66F8-40D5-802D-DA5D3DC2AD40}"/>
                </c:ext>
              </c:extLst>
            </c:dLbl>
            <c:dLbl>
              <c:idx val="3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6-66F8-40D5-802D-DA5D3DC2AD40}"/>
                </c:ext>
              </c:extLst>
            </c:dLbl>
            <c:dLbl>
              <c:idx val="3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7-66F8-40D5-802D-DA5D3DC2AD40}"/>
                </c:ext>
              </c:extLst>
            </c:dLbl>
            <c:dLbl>
              <c:idx val="4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8-66F8-40D5-802D-DA5D3DC2AD40}"/>
                </c:ext>
              </c:extLst>
            </c:dLbl>
            <c:dLbl>
              <c:idx val="4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9-66F8-40D5-802D-DA5D3DC2AD40}"/>
                </c:ext>
              </c:extLst>
            </c:dLbl>
            <c:dLbl>
              <c:idx val="4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A-66F8-40D5-802D-DA5D3DC2AD40}"/>
                </c:ext>
              </c:extLst>
            </c:dLbl>
            <c:dLbl>
              <c:idx val="4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B-66F8-40D5-802D-DA5D3DC2AD40}"/>
                </c:ext>
              </c:extLst>
            </c:dLbl>
            <c:dLbl>
              <c:idx val="4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C-66F8-40D5-802D-DA5D3DC2AD40}"/>
                </c:ext>
              </c:extLst>
            </c:dLbl>
            <c:dLbl>
              <c:idx val="4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D-66F8-40D5-802D-DA5D3DC2AD40}"/>
                </c:ext>
              </c:extLst>
            </c:dLbl>
            <c:dLbl>
              <c:idx val="4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E-66F8-40D5-802D-DA5D3DC2AD40}"/>
                </c:ext>
              </c:extLst>
            </c:dLbl>
            <c:dLbl>
              <c:idx val="4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F-66F8-40D5-802D-DA5D3DC2AD40}"/>
                </c:ext>
              </c:extLst>
            </c:dLbl>
            <c:dLbl>
              <c:idx val="4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0-66F8-40D5-802D-DA5D3DC2AD40}"/>
                </c:ext>
              </c:extLst>
            </c:dLbl>
            <c:dLbl>
              <c:idx val="4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1-66F8-40D5-802D-DA5D3DC2AD40}"/>
                </c:ext>
              </c:extLst>
            </c:dLbl>
            <c:dLbl>
              <c:idx val="5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2-66F8-40D5-802D-DA5D3DC2AD40}"/>
                </c:ext>
              </c:extLst>
            </c:dLbl>
            <c:dLbl>
              <c:idx val="5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3-66F8-40D5-802D-DA5D3DC2AD40}"/>
                </c:ext>
              </c:extLst>
            </c:dLbl>
            <c:dLbl>
              <c:idx val="5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4-66F8-40D5-802D-DA5D3DC2AD40}"/>
                </c:ext>
              </c:extLst>
            </c:dLbl>
            <c:dLbl>
              <c:idx val="5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5-66F8-40D5-802D-DA5D3DC2AD40}"/>
                </c:ext>
              </c:extLst>
            </c:dLbl>
            <c:dLbl>
              <c:idx val="5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6-66F8-40D5-802D-DA5D3DC2AD40}"/>
                </c:ext>
              </c:extLst>
            </c:dLbl>
            <c:dLbl>
              <c:idx val="5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7-66F8-40D5-802D-DA5D3DC2AD40}"/>
                </c:ext>
              </c:extLst>
            </c:dLbl>
            <c:dLbl>
              <c:idx val="5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8-66F8-40D5-802D-DA5D3DC2AD40}"/>
                </c:ext>
              </c:extLst>
            </c:dLbl>
            <c:dLbl>
              <c:idx val="5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9-66F8-40D5-802D-DA5D3DC2AD40}"/>
                </c:ext>
              </c:extLst>
            </c:dLbl>
            <c:dLbl>
              <c:idx val="5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A-66F8-40D5-802D-DA5D3DC2AD40}"/>
                </c:ext>
              </c:extLst>
            </c:dLbl>
            <c:dLbl>
              <c:idx val="5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B-66F8-40D5-802D-DA5D3DC2AD40}"/>
                </c:ext>
              </c:extLst>
            </c:dLbl>
            <c:dLbl>
              <c:idx val="6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C-66F8-40D5-802D-DA5D3DC2AD40}"/>
                </c:ext>
              </c:extLst>
            </c:dLbl>
            <c:dLbl>
              <c:idx val="6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D-66F8-40D5-802D-DA5D3DC2AD40}"/>
                </c:ext>
              </c:extLst>
            </c:dLbl>
            <c:dLbl>
              <c:idx val="6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E-66F8-40D5-802D-DA5D3DC2AD40}"/>
                </c:ext>
              </c:extLst>
            </c:dLbl>
            <c:dLbl>
              <c:idx val="6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F-66F8-40D5-802D-DA5D3DC2AD40}"/>
                </c:ext>
              </c:extLst>
            </c:dLbl>
            <c:dLbl>
              <c:idx val="6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0-66F8-40D5-802D-DA5D3DC2AD40}"/>
                </c:ext>
              </c:extLst>
            </c:dLbl>
            <c:dLbl>
              <c:idx val="6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1-66F8-40D5-802D-DA5D3DC2AD40}"/>
                </c:ext>
              </c:extLst>
            </c:dLbl>
            <c:dLbl>
              <c:idx val="6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2-66F8-40D5-802D-DA5D3DC2AD40}"/>
                </c:ext>
              </c:extLst>
            </c:dLbl>
            <c:dLbl>
              <c:idx val="6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3-66F8-40D5-802D-DA5D3DC2AD40}"/>
                </c:ext>
              </c:extLst>
            </c:dLbl>
            <c:dLbl>
              <c:idx val="6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4-66F8-40D5-802D-DA5D3DC2AD40}"/>
                </c:ext>
              </c:extLst>
            </c:dLbl>
            <c:dLbl>
              <c:idx val="6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5-66F8-40D5-802D-DA5D3DC2AD40}"/>
                </c:ext>
              </c:extLst>
            </c:dLbl>
            <c:dLbl>
              <c:idx val="7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6-66F8-40D5-802D-DA5D3DC2AD40}"/>
                </c:ext>
              </c:extLst>
            </c:dLbl>
            <c:dLbl>
              <c:idx val="7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7-66F8-40D5-802D-DA5D3DC2AD40}"/>
                </c:ext>
              </c:extLst>
            </c:dLbl>
            <c:dLbl>
              <c:idx val="7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8-66F8-40D5-802D-DA5D3DC2AD40}"/>
                </c:ext>
              </c:extLst>
            </c:dLbl>
            <c:dLbl>
              <c:idx val="7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9-66F8-40D5-802D-DA5D3DC2AD40}"/>
                </c:ext>
              </c:extLst>
            </c:dLbl>
            <c:dLbl>
              <c:idx val="7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A-66F8-40D5-802D-DA5D3DC2AD40}"/>
                </c:ext>
              </c:extLst>
            </c:dLbl>
            <c:dLbl>
              <c:idx val="7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B-66F8-40D5-802D-DA5D3DC2AD40}"/>
                </c:ext>
              </c:extLst>
            </c:dLbl>
            <c:dLbl>
              <c:idx val="7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C-66F8-40D5-802D-DA5D3DC2AD40}"/>
                </c:ext>
              </c:extLst>
            </c:dLbl>
            <c:dLbl>
              <c:idx val="7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D-66F8-40D5-802D-DA5D3DC2AD40}"/>
                </c:ext>
              </c:extLst>
            </c:dLbl>
            <c:dLbl>
              <c:idx val="7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E-66F8-40D5-802D-DA5D3DC2AD40}"/>
                </c:ext>
              </c:extLst>
            </c:dLbl>
            <c:dLbl>
              <c:idx val="7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F-66F8-40D5-802D-DA5D3DC2AD40}"/>
                </c:ext>
              </c:extLst>
            </c:dLbl>
            <c:dLbl>
              <c:idx val="8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0-66F8-40D5-802D-DA5D3DC2AD40}"/>
                </c:ext>
              </c:extLst>
            </c:dLbl>
            <c:dLbl>
              <c:idx val="8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1-66F8-40D5-802D-DA5D3DC2AD40}"/>
                </c:ext>
              </c:extLst>
            </c:dLbl>
            <c:dLbl>
              <c:idx val="8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2-66F8-40D5-802D-DA5D3DC2AD40}"/>
                </c:ext>
              </c:extLst>
            </c:dLbl>
            <c:dLbl>
              <c:idx val="8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3-66F8-40D5-802D-DA5D3DC2AD40}"/>
                </c:ext>
              </c:extLst>
            </c:dLbl>
            <c:dLbl>
              <c:idx val="8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4-66F8-40D5-802D-DA5D3DC2AD40}"/>
                </c:ext>
              </c:extLst>
            </c:dLbl>
            <c:dLbl>
              <c:idx val="8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5-66F8-40D5-802D-DA5D3DC2AD40}"/>
                </c:ext>
              </c:extLst>
            </c:dLbl>
            <c:dLbl>
              <c:idx val="8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6-66F8-40D5-802D-DA5D3DC2AD40}"/>
                </c:ext>
              </c:extLst>
            </c:dLbl>
            <c:dLbl>
              <c:idx val="8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7-66F8-40D5-802D-DA5D3DC2AD40}"/>
                </c:ext>
              </c:extLst>
            </c:dLbl>
            <c:dLbl>
              <c:idx val="8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8-66F8-40D5-802D-DA5D3DC2AD40}"/>
                </c:ext>
              </c:extLst>
            </c:dLbl>
            <c:dLbl>
              <c:idx val="8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9-66F8-40D5-802D-DA5D3DC2AD40}"/>
                </c:ext>
              </c:extLst>
            </c:dLbl>
            <c:dLbl>
              <c:idx val="9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A-66F8-40D5-802D-DA5D3DC2AD40}"/>
                </c:ext>
              </c:extLst>
            </c:dLbl>
            <c:dLbl>
              <c:idx val="9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B-66F8-40D5-802D-DA5D3DC2AD40}"/>
                </c:ext>
              </c:extLst>
            </c:dLbl>
            <c:dLbl>
              <c:idx val="9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C-66F8-40D5-802D-DA5D3DC2AD40}"/>
                </c:ext>
              </c:extLst>
            </c:dLbl>
            <c:dLbl>
              <c:idx val="9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D-66F8-40D5-802D-DA5D3DC2AD40}"/>
                </c:ext>
              </c:extLst>
            </c:dLbl>
            <c:dLbl>
              <c:idx val="9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E-66F8-40D5-802D-DA5D3DC2AD40}"/>
                </c:ext>
              </c:extLst>
            </c:dLbl>
            <c:dLbl>
              <c:idx val="9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F-66F8-40D5-802D-DA5D3DC2AD40}"/>
                </c:ext>
              </c:extLst>
            </c:dLbl>
            <c:dLbl>
              <c:idx val="9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0-66F8-40D5-802D-DA5D3DC2AD40}"/>
                </c:ext>
              </c:extLst>
            </c:dLbl>
            <c:dLbl>
              <c:idx val="9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1-66F8-40D5-802D-DA5D3DC2AD40}"/>
                </c:ext>
              </c:extLst>
            </c:dLbl>
            <c:dLbl>
              <c:idx val="9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2-66F8-40D5-802D-DA5D3DC2AD40}"/>
                </c:ext>
              </c:extLst>
            </c:dLbl>
            <c:dLbl>
              <c:idx val="9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3-66F8-40D5-802D-DA5D3DC2AD40}"/>
                </c:ext>
              </c:extLst>
            </c:dLbl>
            <c:dLbl>
              <c:idx val="10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4-66F8-40D5-802D-DA5D3DC2AD40}"/>
                </c:ext>
              </c:extLst>
            </c:dLbl>
            <c:dLbl>
              <c:idx val="10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5-66F8-40D5-802D-DA5D3DC2AD40}"/>
                </c:ext>
              </c:extLst>
            </c:dLbl>
            <c:dLbl>
              <c:idx val="10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6-66F8-40D5-802D-DA5D3DC2AD40}"/>
                </c:ext>
              </c:extLst>
            </c:dLbl>
            <c:dLbl>
              <c:idx val="10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7-66F8-40D5-802D-DA5D3DC2AD40}"/>
                </c:ext>
              </c:extLst>
            </c:dLbl>
            <c:dLbl>
              <c:idx val="10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8-66F8-40D5-802D-DA5D3DC2AD40}"/>
                </c:ext>
              </c:extLst>
            </c:dLbl>
            <c:dLbl>
              <c:idx val="10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9-66F8-40D5-802D-DA5D3DC2AD40}"/>
                </c:ext>
              </c:extLst>
            </c:dLbl>
            <c:dLbl>
              <c:idx val="10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A-66F8-40D5-802D-DA5D3DC2AD40}"/>
                </c:ext>
              </c:extLst>
            </c:dLbl>
            <c:dLbl>
              <c:idx val="10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B-66F8-40D5-802D-DA5D3DC2AD40}"/>
                </c:ext>
              </c:extLst>
            </c:dLbl>
            <c:dLbl>
              <c:idx val="10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C-66F8-40D5-802D-DA5D3DC2AD40}"/>
                </c:ext>
              </c:extLst>
            </c:dLbl>
            <c:dLbl>
              <c:idx val="10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D-66F8-40D5-802D-DA5D3DC2AD40}"/>
                </c:ext>
              </c:extLst>
            </c:dLbl>
            <c:dLbl>
              <c:idx val="11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E-66F8-40D5-802D-DA5D3DC2AD40}"/>
                </c:ext>
              </c:extLst>
            </c:dLbl>
            <c:dLbl>
              <c:idx val="11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F-66F8-40D5-802D-DA5D3DC2AD40}"/>
                </c:ext>
              </c:extLst>
            </c:dLbl>
            <c:dLbl>
              <c:idx val="11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0-66F8-40D5-802D-DA5D3DC2AD40}"/>
                </c:ext>
              </c:extLst>
            </c:dLbl>
            <c:dLbl>
              <c:idx val="11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1-66F8-40D5-802D-DA5D3DC2AD40}"/>
                </c:ext>
              </c:extLst>
            </c:dLbl>
            <c:dLbl>
              <c:idx val="11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2-66F8-40D5-802D-DA5D3DC2AD40}"/>
                </c:ext>
              </c:extLst>
            </c:dLbl>
            <c:dLbl>
              <c:idx val="11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3-66F8-40D5-802D-DA5D3DC2AD40}"/>
                </c:ext>
              </c:extLst>
            </c:dLbl>
            <c:dLbl>
              <c:idx val="11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4-66F8-40D5-802D-DA5D3DC2AD40}"/>
                </c:ext>
              </c:extLst>
            </c:dLbl>
            <c:dLbl>
              <c:idx val="11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5-66F8-40D5-802D-DA5D3DC2AD40}"/>
                </c:ext>
              </c:extLst>
            </c:dLbl>
            <c:dLbl>
              <c:idx val="11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6-66F8-40D5-802D-DA5D3DC2AD40}"/>
                </c:ext>
              </c:extLst>
            </c:dLbl>
            <c:dLbl>
              <c:idx val="11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7-66F8-40D5-802D-DA5D3DC2AD40}"/>
                </c:ext>
              </c:extLst>
            </c:dLbl>
            <c:dLbl>
              <c:idx val="12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8-66F8-40D5-802D-DA5D3DC2AD40}"/>
                </c:ext>
              </c:extLst>
            </c:dLbl>
            <c:dLbl>
              <c:idx val="12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9-66F8-40D5-802D-DA5D3DC2AD40}"/>
                </c:ext>
              </c:extLst>
            </c:dLbl>
            <c:dLbl>
              <c:idx val="12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A-66F8-40D5-802D-DA5D3DC2AD40}"/>
                </c:ext>
              </c:extLst>
            </c:dLbl>
            <c:dLbl>
              <c:idx val="12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B-66F8-40D5-802D-DA5D3DC2AD40}"/>
                </c:ext>
              </c:extLst>
            </c:dLbl>
            <c:dLbl>
              <c:idx val="12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C-66F8-40D5-802D-DA5D3DC2AD40}"/>
                </c:ext>
              </c:extLst>
            </c:dLbl>
            <c:dLbl>
              <c:idx val="12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D-66F8-40D5-802D-DA5D3DC2AD40}"/>
                </c:ext>
              </c:extLst>
            </c:dLbl>
            <c:dLbl>
              <c:idx val="12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E-66F8-40D5-802D-DA5D3DC2AD40}"/>
                </c:ext>
              </c:extLst>
            </c:dLbl>
            <c:dLbl>
              <c:idx val="12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F-66F8-40D5-802D-DA5D3DC2AD40}"/>
                </c:ext>
              </c:extLst>
            </c:dLbl>
            <c:dLbl>
              <c:idx val="12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0-66F8-40D5-802D-DA5D3DC2AD40}"/>
                </c:ext>
              </c:extLst>
            </c:dLbl>
            <c:dLbl>
              <c:idx val="12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1-66F8-40D5-802D-DA5D3DC2AD40}"/>
                </c:ext>
              </c:extLst>
            </c:dLbl>
            <c:dLbl>
              <c:idx val="13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2-66F8-40D5-802D-DA5D3DC2AD40}"/>
                </c:ext>
              </c:extLst>
            </c:dLbl>
            <c:dLbl>
              <c:idx val="13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3-66F8-40D5-802D-DA5D3DC2AD40}"/>
                </c:ext>
              </c:extLst>
            </c:dLbl>
            <c:dLbl>
              <c:idx val="13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4-66F8-40D5-802D-DA5D3DC2AD40}"/>
                </c:ext>
              </c:extLst>
            </c:dLbl>
            <c:dLbl>
              <c:idx val="13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5-66F8-40D5-802D-DA5D3DC2AD40}"/>
                </c:ext>
              </c:extLst>
            </c:dLbl>
            <c:dLbl>
              <c:idx val="13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6-66F8-40D5-802D-DA5D3DC2AD40}"/>
                </c:ext>
              </c:extLst>
            </c:dLbl>
            <c:dLbl>
              <c:idx val="13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7-66F8-40D5-802D-DA5D3DC2AD40}"/>
                </c:ext>
              </c:extLst>
            </c:dLbl>
            <c:dLbl>
              <c:idx val="13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8-66F8-40D5-802D-DA5D3DC2AD40}"/>
                </c:ext>
              </c:extLst>
            </c:dLbl>
            <c:dLbl>
              <c:idx val="13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9-66F8-40D5-802D-DA5D3DC2AD40}"/>
                </c:ext>
              </c:extLst>
            </c:dLbl>
            <c:dLbl>
              <c:idx val="13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A-66F8-40D5-802D-DA5D3DC2AD40}"/>
                </c:ext>
              </c:extLst>
            </c:dLbl>
            <c:dLbl>
              <c:idx val="13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B-66F8-40D5-802D-DA5D3DC2AD40}"/>
                </c:ext>
              </c:extLst>
            </c:dLbl>
            <c:dLbl>
              <c:idx val="14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C-66F8-40D5-802D-DA5D3DC2AD40}"/>
                </c:ext>
              </c:extLst>
            </c:dLbl>
            <c:dLbl>
              <c:idx val="14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D-66F8-40D5-802D-DA5D3DC2AD40}"/>
                </c:ext>
              </c:extLst>
            </c:dLbl>
            <c:dLbl>
              <c:idx val="14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E-66F8-40D5-802D-DA5D3DC2AD40}"/>
                </c:ext>
              </c:extLst>
            </c:dLbl>
            <c:dLbl>
              <c:idx val="14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F-66F8-40D5-802D-DA5D3DC2AD40}"/>
                </c:ext>
              </c:extLst>
            </c:dLbl>
            <c:dLbl>
              <c:idx val="14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0-66F8-40D5-802D-DA5D3DC2AD40}"/>
                </c:ext>
              </c:extLst>
            </c:dLbl>
            <c:dLbl>
              <c:idx val="14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1-66F8-40D5-802D-DA5D3DC2AD40}"/>
                </c:ext>
              </c:extLst>
            </c:dLbl>
            <c:dLbl>
              <c:idx val="14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2-66F8-40D5-802D-DA5D3DC2AD40}"/>
                </c:ext>
              </c:extLst>
            </c:dLbl>
            <c:dLbl>
              <c:idx val="14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3-66F8-40D5-802D-DA5D3DC2AD40}"/>
                </c:ext>
              </c:extLst>
            </c:dLbl>
            <c:dLbl>
              <c:idx val="14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4-66F8-40D5-802D-DA5D3DC2AD40}"/>
                </c:ext>
              </c:extLst>
            </c:dLbl>
            <c:dLbl>
              <c:idx val="14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5-66F8-40D5-802D-DA5D3DC2AD40}"/>
                </c:ext>
              </c:extLst>
            </c:dLbl>
            <c:dLbl>
              <c:idx val="15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6-66F8-40D5-802D-DA5D3DC2AD40}"/>
                </c:ext>
              </c:extLst>
            </c:dLbl>
            <c:dLbl>
              <c:idx val="15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7-66F8-40D5-802D-DA5D3DC2AD40}"/>
                </c:ext>
              </c:extLst>
            </c:dLbl>
            <c:dLbl>
              <c:idx val="15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8-66F8-40D5-802D-DA5D3DC2AD40}"/>
                </c:ext>
              </c:extLst>
            </c:dLbl>
            <c:dLbl>
              <c:idx val="15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9-66F8-40D5-802D-DA5D3DC2AD40}"/>
                </c:ext>
              </c:extLst>
            </c:dLbl>
            <c:dLbl>
              <c:idx val="15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A-66F8-40D5-802D-DA5D3DC2AD40}"/>
                </c:ext>
              </c:extLst>
            </c:dLbl>
            <c:dLbl>
              <c:idx val="15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B-66F8-40D5-802D-DA5D3DC2AD40}"/>
                </c:ext>
              </c:extLst>
            </c:dLbl>
            <c:dLbl>
              <c:idx val="15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C-66F8-40D5-802D-DA5D3DC2AD40}"/>
                </c:ext>
              </c:extLst>
            </c:dLbl>
            <c:dLbl>
              <c:idx val="15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D-66F8-40D5-802D-DA5D3DC2AD40}"/>
                </c:ext>
              </c:extLst>
            </c:dLbl>
            <c:dLbl>
              <c:idx val="15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E-66F8-40D5-802D-DA5D3DC2AD40}"/>
                </c:ext>
              </c:extLst>
            </c:dLbl>
            <c:dLbl>
              <c:idx val="15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F-66F8-40D5-802D-DA5D3DC2AD40}"/>
                </c:ext>
              </c:extLst>
            </c:dLbl>
            <c:dLbl>
              <c:idx val="16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0-66F8-40D5-802D-DA5D3DC2AD40}"/>
                </c:ext>
              </c:extLst>
            </c:dLbl>
            <c:dLbl>
              <c:idx val="16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1-66F8-40D5-802D-DA5D3DC2AD40}"/>
                </c:ext>
              </c:extLst>
            </c:dLbl>
            <c:dLbl>
              <c:idx val="16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2-66F8-40D5-802D-DA5D3DC2AD40}"/>
                </c:ext>
              </c:extLst>
            </c:dLbl>
            <c:dLbl>
              <c:idx val="16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3-66F8-40D5-802D-DA5D3DC2AD40}"/>
                </c:ext>
              </c:extLst>
            </c:dLbl>
            <c:dLbl>
              <c:idx val="16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4-66F8-40D5-802D-DA5D3DC2AD40}"/>
                </c:ext>
              </c:extLst>
            </c:dLbl>
            <c:dLbl>
              <c:idx val="16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5-66F8-40D5-802D-DA5D3DC2AD40}"/>
                </c:ext>
              </c:extLst>
            </c:dLbl>
            <c:dLbl>
              <c:idx val="16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6-66F8-40D5-802D-DA5D3DC2AD40}"/>
                </c:ext>
              </c:extLst>
            </c:dLbl>
            <c:dLbl>
              <c:idx val="16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7-66F8-40D5-802D-DA5D3DC2AD40}"/>
                </c:ext>
              </c:extLst>
            </c:dLbl>
            <c:dLbl>
              <c:idx val="16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8-66F8-40D5-802D-DA5D3DC2AD40}"/>
                </c:ext>
              </c:extLst>
            </c:dLbl>
            <c:dLbl>
              <c:idx val="16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9-66F8-40D5-802D-DA5D3DC2AD40}"/>
                </c:ext>
              </c:extLst>
            </c:dLbl>
            <c:dLbl>
              <c:idx val="17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A-66F8-40D5-802D-DA5D3DC2AD40}"/>
                </c:ext>
              </c:extLst>
            </c:dLbl>
            <c:dLbl>
              <c:idx val="17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B-66F8-40D5-802D-DA5D3DC2AD40}"/>
                </c:ext>
              </c:extLst>
            </c:dLbl>
            <c:dLbl>
              <c:idx val="17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C-66F8-40D5-802D-DA5D3DC2AD40}"/>
                </c:ext>
              </c:extLst>
            </c:dLbl>
            <c:dLbl>
              <c:idx val="17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D-66F8-40D5-802D-DA5D3DC2AD40}"/>
                </c:ext>
              </c:extLst>
            </c:dLbl>
            <c:dLbl>
              <c:idx val="17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E-66F8-40D5-802D-DA5D3DC2AD40}"/>
                </c:ext>
              </c:extLst>
            </c:dLbl>
            <c:dLbl>
              <c:idx val="17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F-66F8-40D5-802D-DA5D3DC2AD40}"/>
                </c:ext>
              </c:extLst>
            </c:dLbl>
            <c:dLbl>
              <c:idx val="17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0-66F8-40D5-802D-DA5D3DC2AD40}"/>
                </c:ext>
              </c:extLst>
            </c:dLbl>
            <c:dLbl>
              <c:idx val="17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1-66F8-40D5-802D-DA5D3DC2AD40}"/>
                </c:ext>
              </c:extLst>
            </c:dLbl>
            <c:dLbl>
              <c:idx val="17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2-66F8-40D5-802D-DA5D3DC2AD40}"/>
                </c:ext>
              </c:extLst>
            </c:dLbl>
            <c:dLbl>
              <c:idx val="17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3-66F8-40D5-802D-DA5D3DC2AD40}"/>
                </c:ext>
              </c:extLst>
            </c:dLbl>
            <c:dLbl>
              <c:idx val="18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4-66F8-40D5-802D-DA5D3DC2AD40}"/>
                </c:ext>
              </c:extLst>
            </c:dLbl>
            <c:dLbl>
              <c:idx val="18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5-66F8-40D5-802D-DA5D3DC2AD40}"/>
                </c:ext>
              </c:extLst>
            </c:dLbl>
            <c:dLbl>
              <c:idx val="18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6-66F8-40D5-802D-DA5D3DC2AD40}"/>
                </c:ext>
              </c:extLst>
            </c:dLbl>
            <c:dLbl>
              <c:idx val="18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7-66F8-40D5-802D-DA5D3DC2AD40}"/>
                </c:ext>
              </c:extLst>
            </c:dLbl>
            <c:dLbl>
              <c:idx val="18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8-66F8-40D5-802D-DA5D3DC2AD40}"/>
                </c:ext>
              </c:extLst>
            </c:dLbl>
            <c:dLbl>
              <c:idx val="18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9-66F8-40D5-802D-DA5D3DC2AD40}"/>
                </c:ext>
              </c:extLst>
            </c:dLbl>
            <c:dLbl>
              <c:idx val="18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A-66F8-40D5-802D-DA5D3DC2AD40}"/>
                </c:ext>
              </c:extLst>
            </c:dLbl>
            <c:dLbl>
              <c:idx val="18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B-66F8-40D5-802D-DA5D3DC2AD40}"/>
                </c:ext>
              </c:extLst>
            </c:dLbl>
            <c:dLbl>
              <c:idx val="18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C-66F8-40D5-802D-DA5D3DC2AD40}"/>
                </c:ext>
              </c:extLst>
            </c:dLbl>
            <c:dLbl>
              <c:idx val="18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D-66F8-40D5-802D-DA5D3DC2AD40}"/>
                </c:ext>
              </c:extLst>
            </c:dLbl>
            <c:dLbl>
              <c:idx val="19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E-66F8-40D5-802D-DA5D3DC2AD40}"/>
                </c:ext>
              </c:extLst>
            </c:dLbl>
            <c:dLbl>
              <c:idx val="19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F-66F8-40D5-802D-DA5D3DC2AD40}"/>
                </c:ext>
              </c:extLst>
            </c:dLbl>
            <c:dLbl>
              <c:idx val="19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0-66F8-40D5-802D-DA5D3DC2AD40}"/>
                </c:ext>
              </c:extLst>
            </c:dLbl>
            <c:dLbl>
              <c:idx val="19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1-66F8-40D5-802D-DA5D3DC2AD40}"/>
                </c:ext>
              </c:extLst>
            </c:dLbl>
            <c:dLbl>
              <c:idx val="19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2-66F8-40D5-802D-DA5D3DC2AD40}"/>
                </c:ext>
              </c:extLst>
            </c:dLbl>
            <c:dLbl>
              <c:idx val="19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3-66F8-40D5-802D-DA5D3DC2AD40}"/>
                </c:ext>
              </c:extLst>
            </c:dLbl>
            <c:dLbl>
              <c:idx val="19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4-66F8-40D5-802D-DA5D3DC2AD40}"/>
                </c:ext>
              </c:extLst>
            </c:dLbl>
            <c:dLbl>
              <c:idx val="19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5-66F8-40D5-802D-DA5D3DC2AD40}"/>
                </c:ext>
              </c:extLst>
            </c:dLbl>
            <c:dLbl>
              <c:idx val="19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6-66F8-40D5-802D-DA5D3DC2AD40}"/>
                </c:ext>
              </c:extLst>
            </c:dLbl>
            <c:dLbl>
              <c:idx val="19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7-66F8-40D5-802D-DA5D3DC2AD40}"/>
                </c:ext>
              </c:extLst>
            </c:dLbl>
            <c:dLbl>
              <c:idx val="20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8-66F8-40D5-802D-DA5D3DC2AD40}"/>
                </c:ext>
              </c:extLst>
            </c:dLbl>
            <c:dLbl>
              <c:idx val="20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9-66F8-40D5-802D-DA5D3DC2AD40}"/>
                </c:ext>
              </c:extLst>
            </c:dLbl>
            <c:dLbl>
              <c:idx val="20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A-66F8-40D5-802D-DA5D3DC2AD40}"/>
                </c:ext>
              </c:extLst>
            </c:dLbl>
            <c:dLbl>
              <c:idx val="20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B-66F8-40D5-802D-DA5D3DC2AD40}"/>
                </c:ext>
              </c:extLst>
            </c:dLbl>
            <c:dLbl>
              <c:idx val="20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C-66F8-40D5-802D-DA5D3DC2AD40}"/>
                </c:ext>
              </c:extLst>
            </c:dLbl>
            <c:dLbl>
              <c:idx val="20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D-66F8-40D5-802D-DA5D3DC2AD40}"/>
                </c:ext>
              </c:extLst>
            </c:dLbl>
            <c:dLbl>
              <c:idx val="20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E-66F8-40D5-802D-DA5D3DC2AD40}"/>
                </c:ext>
              </c:extLst>
            </c:dLbl>
            <c:dLbl>
              <c:idx val="20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F-66F8-40D5-802D-DA5D3DC2AD40}"/>
                </c:ext>
              </c:extLst>
            </c:dLbl>
            <c:dLbl>
              <c:idx val="20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0-66F8-40D5-802D-DA5D3DC2AD40}"/>
                </c:ext>
              </c:extLst>
            </c:dLbl>
            <c:dLbl>
              <c:idx val="20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1-66F8-40D5-802D-DA5D3DC2AD40}"/>
                </c:ext>
              </c:extLst>
            </c:dLbl>
            <c:dLbl>
              <c:idx val="21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2-66F8-40D5-802D-DA5D3DC2AD40}"/>
                </c:ext>
              </c:extLst>
            </c:dLbl>
            <c:dLbl>
              <c:idx val="21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3-66F8-40D5-802D-DA5D3DC2AD40}"/>
                </c:ext>
              </c:extLst>
            </c:dLbl>
            <c:dLbl>
              <c:idx val="21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4-66F8-40D5-802D-DA5D3DC2AD40}"/>
                </c:ext>
              </c:extLst>
            </c:dLbl>
            <c:dLbl>
              <c:idx val="21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5-66F8-40D5-802D-DA5D3DC2AD40}"/>
                </c:ext>
              </c:extLst>
            </c:dLbl>
            <c:dLbl>
              <c:idx val="21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6-66F8-40D5-802D-DA5D3DC2AD40}"/>
                </c:ext>
              </c:extLst>
            </c:dLbl>
            <c:dLbl>
              <c:idx val="21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7-66F8-40D5-802D-DA5D3DC2AD40}"/>
                </c:ext>
              </c:extLst>
            </c:dLbl>
            <c:dLbl>
              <c:idx val="21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8-66F8-40D5-802D-DA5D3DC2AD40}"/>
                </c:ext>
              </c:extLst>
            </c:dLbl>
            <c:dLbl>
              <c:idx val="21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9-66F8-40D5-802D-DA5D3DC2AD40}"/>
                </c:ext>
              </c:extLst>
            </c:dLbl>
            <c:dLbl>
              <c:idx val="21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A-66F8-40D5-802D-DA5D3DC2AD40}"/>
                </c:ext>
              </c:extLst>
            </c:dLbl>
            <c:dLbl>
              <c:idx val="21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B-66F8-40D5-802D-DA5D3DC2AD40}"/>
                </c:ext>
              </c:extLst>
            </c:dLbl>
            <c:dLbl>
              <c:idx val="22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C-66F8-40D5-802D-DA5D3DC2AD40}"/>
                </c:ext>
              </c:extLst>
            </c:dLbl>
            <c:dLbl>
              <c:idx val="22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D-66F8-40D5-802D-DA5D3DC2AD40}"/>
                </c:ext>
              </c:extLst>
            </c:dLbl>
            <c:dLbl>
              <c:idx val="22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E-66F8-40D5-802D-DA5D3DC2AD40}"/>
                </c:ext>
              </c:extLst>
            </c:dLbl>
            <c:dLbl>
              <c:idx val="22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F-66F8-40D5-802D-DA5D3DC2AD40}"/>
                </c:ext>
              </c:extLst>
            </c:dLbl>
            <c:dLbl>
              <c:idx val="22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0-66F8-40D5-802D-DA5D3DC2AD40}"/>
                </c:ext>
              </c:extLst>
            </c:dLbl>
            <c:dLbl>
              <c:idx val="22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1-66F8-40D5-802D-DA5D3DC2AD40}"/>
                </c:ext>
              </c:extLst>
            </c:dLbl>
            <c:dLbl>
              <c:idx val="22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2-66F8-40D5-802D-DA5D3DC2AD40}"/>
                </c:ext>
              </c:extLst>
            </c:dLbl>
            <c:dLbl>
              <c:idx val="22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3-66F8-40D5-802D-DA5D3DC2AD40}"/>
                </c:ext>
              </c:extLst>
            </c:dLbl>
            <c:dLbl>
              <c:idx val="22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4-66F8-40D5-802D-DA5D3DC2AD40}"/>
                </c:ext>
              </c:extLst>
            </c:dLbl>
            <c:dLbl>
              <c:idx val="22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5-66F8-40D5-802D-DA5D3DC2AD40}"/>
                </c:ext>
              </c:extLst>
            </c:dLbl>
            <c:dLbl>
              <c:idx val="23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6-66F8-40D5-802D-DA5D3DC2AD40}"/>
                </c:ext>
              </c:extLst>
            </c:dLbl>
            <c:dLbl>
              <c:idx val="23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7-66F8-40D5-802D-DA5D3DC2AD40}"/>
                </c:ext>
              </c:extLst>
            </c:dLbl>
            <c:dLbl>
              <c:idx val="23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8-66F8-40D5-802D-DA5D3DC2AD40}"/>
                </c:ext>
              </c:extLst>
            </c:dLbl>
            <c:dLbl>
              <c:idx val="23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9-66F8-40D5-802D-DA5D3DC2AD40}"/>
                </c:ext>
              </c:extLst>
            </c:dLbl>
            <c:dLbl>
              <c:idx val="23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A-66F8-40D5-802D-DA5D3DC2AD40}"/>
                </c:ext>
              </c:extLst>
            </c:dLbl>
            <c:dLbl>
              <c:idx val="23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B-66F8-40D5-802D-DA5D3DC2AD40}"/>
                </c:ext>
              </c:extLst>
            </c:dLbl>
            <c:dLbl>
              <c:idx val="23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C-66F8-40D5-802D-DA5D3DC2AD40}"/>
                </c:ext>
              </c:extLst>
            </c:dLbl>
            <c:dLbl>
              <c:idx val="23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D-66F8-40D5-802D-DA5D3DC2AD40}"/>
                </c:ext>
              </c:extLst>
            </c:dLbl>
            <c:dLbl>
              <c:idx val="23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E-66F8-40D5-802D-DA5D3DC2AD40}"/>
                </c:ext>
              </c:extLst>
            </c:dLbl>
            <c:dLbl>
              <c:idx val="23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F-66F8-40D5-802D-DA5D3DC2AD40}"/>
                </c:ext>
              </c:extLst>
            </c:dLbl>
            <c:dLbl>
              <c:idx val="24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F0-66F8-40D5-802D-DA5D3DC2AD40}"/>
                </c:ext>
              </c:extLst>
            </c:dLbl>
            <c:dLbl>
              <c:idx val="24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F1-66F8-40D5-802D-DA5D3DC2AD40}"/>
                </c:ext>
              </c:extLst>
            </c:dLbl>
            <c:dLbl>
              <c:idx val="24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F2-66F8-40D5-802D-DA5D3DC2AD40}"/>
                </c:ext>
              </c:extLst>
            </c:dLbl>
            <c:dLbl>
              <c:idx val="24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F3-66F8-40D5-802D-DA5D3DC2AD40}"/>
                </c:ext>
              </c:extLst>
            </c:dLbl>
            <c:dLbl>
              <c:idx val="24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F4-66F8-40D5-802D-DA5D3DC2AD40}"/>
                </c:ext>
              </c:extLst>
            </c:dLbl>
            <c:dLbl>
              <c:idx val="24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F5-66F8-40D5-802D-DA5D3DC2AD40}"/>
                </c:ext>
              </c:extLst>
            </c:dLbl>
            <c:dLbl>
              <c:idx val="24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F6-66F8-40D5-802D-DA5D3DC2AD40}"/>
                </c:ext>
              </c:extLst>
            </c:dLbl>
            <c:dLbl>
              <c:idx val="24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F7-66F8-40D5-802D-DA5D3DC2AD40}"/>
                </c:ext>
              </c:extLst>
            </c:dLbl>
            <c:dLbl>
              <c:idx val="24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F8-66F8-40D5-802D-DA5D3DC2AD40}"/>
                </c:ext>
              </c:extLst>
            </c:dLbl>
            <c:dLbl>
              <c:idx val="24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F9-66F8-40D5-802D-DA5D3DC2AD40}"/>
                </c:ext>
              </c:extLst>
            </c:dLbl>
            <c:dLbl>
              <c:idx val="25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FA-66F8-40D5-802D-DA5D3DC2AD40}"/>
                </c:ext>
              </c:extLst>
            </c:dLbl>
            <c:dLbl>
              <c:idx val="25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FB-66F8-40D5-802D-DA5D3DC2AD40}"/>
                </c:ext>
              </c:extLst>
            </c:dLbl>
            <c:dLbl>
              <c:idx val="25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FC-66F8-40D5-802D-DA5D3DC2AD40}"/>
                </c:ext>
              </c:extLst>
            </c:dLbl>
            <c:dLbl>
              <c:idx val="25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FD-66F8-40D5-802D-DA5D3DC2AD40}"/>
                </c:ext>
              </c:extLst>
            </c:dLbl>
            <c:dLbl>
              <c:idx val="25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FE-66F8-40D5-802D-DA5D3DC2AD40}"/>
                </c:ext>
              </c:extLst>
            </c:dLbl>
            <c:dLbl>
              <c:idx val="25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FF-66F8-40D5-802D-DA5D3DC2AD40}"/>
                </c:ext>
              </c:extLst>
            </c:dLbl>
            <c:dLbl>
              <c:idx val="25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00-66F8-40D5-802D-DA5D3DC2AD40}"/>
                </c:ext>
              </c:extLst>
            </c:dLbl>
            <c:dLbl>
              <c:idx val="25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01-66F8-40D5-802D-DA5D3DC2AD40}"/>
                </c:ext>
              </c:extLst>
            </c:dLbl>
            <c:dLbl>
              <c:idx val="25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02-66F8-40D5-802D-DA5D3DC2AD40}"/>
                </c:ext>
              </c:extLst>
            </c:dLbl>
            <c:dLbl>
              <c:idx val="25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03-66F8-40D5-802D-DA5D3DC2AD40}"/>
                </c:ext>
              </c:extLst>
            </c:dLbl>
            <c:dLbl>
              <c:idx val="26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04-66F8-40D5-802D-DA5D3DC2AD40}"/>
                </c:ext>
              </c:extLst>
            </c:dLbl>
            <c:dLbl>
              <c:idx val="26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05-66F8-40D5-802D-DA5D3DC2AD40}"/>
                </c:ext>
              </c:extLst>
            </c:dLbl>
            <c:dLbl>
              <c:idx val="26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06-66F8-40D5-802D-DA5D3DC2AD40}"/>
                </c:ext>
              </c:extLst>
            </c:dLbl>
            <c:dLbl>
              <c:idx val="26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07-66F8-40D5-802D-DA5D3DC2AD40}"/>
                </c:ext>
              </c:extLst>
            </c:dLbl>
            <c:dLbl>
              <c:idx val="26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08-66F8-40D5-802D-DA5D3DC2AD40}"/>
                </c:ext>
              </c:extLst>
            </c:dLbl>
            <c:dLbl>
              <c:idx val="26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09-66F8-40D5-802D-DA5D3DC2AD40}"/>
                </c:ext>
              </c:extLst>
            </c:dLbl>
            <c:dLbl>
              <c:idx val="26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0A-66F8-40D5-802D-DA5D3DC2AD40}"/>
                </c:ext>
              </c:extLst>
            </c:dLbl>
            <c:dLbl>
              <c:idx val="26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0B-66F8-40D5-802D-DA5D3DC2AD40}"/>
                </c:ext>
              </c:extLst>
            </c:dLbl>
            <c:dLbl>
              <c:idx val="26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0C-66F8-40D5-802D-DA5D3DC2AD40}"/>
                </c:ext>
              </c:extLst>
            </c:dLbl>
            <c:dLbl>
              <c:idx val="26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0D-66F8-40D5-802D-DA5D3DC2AD40}"/>
                </c:ext>
              </c:extLst>
            </c:dLbl>
            <c:dLbl>
              <c:idx val="27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0E-66F8-40D5-802D-DA5D3DC2AD40}"/>
                </c:ext>
              </c:extLst>
            </c:dLbl>
            <c:dLbl>
              <c:idx val="27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0F-66F8-40D5-802D-DA5D3DC2AD40}"/>
                </c:ext>
              </c:extLst>
            </c:dLbl>
            <c:dLbl>
              <c:idx val="27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10-66F8-40D5-802D-DA5D3DC2AD40}"/>
                </c:ext>
              </c:extLst>
            </c:dLbl>
            <c:dLbl>
              <c:idx val="27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11-66F8-40D5-802D-DA5D3DC2AD40}"/>
                </c:ext>
              </c:extLst>
            </c:dLbl>
            <c:dLbl>
              <c:idx val="27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12-66F8-40D5-802D-DA5D3DC2AD40}"/>
                </c:ext>
              </c:extLst>
            </c:dLbl>
            <c:dLbl>
              <c:idx val="27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13-66F8-40D5-802D-DA5D3DC2AD40}"/>
                </c:ext>
              </c:extLst>
            </c:dLbl>
            <c:dLbl>
              <c:idx val="27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14-66F8-40D5-802D-DA5D3DC2AD40}"/>
                </c:ext>
              </c:extLst>
            </c:dLbl>
            <c:dLbl>
              <c:idx val="27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15-66F8-40D5-802D-DA5D3DC2AD40}"/>
                </c:ext>
              </c:extLst>
            </c:dLbl>
            <c:dLbl>
              <c:idx val="27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16-66F8-40D5-802D-DA5D3DC2AD40}"/>
                </c:ext>
              </c:extLst>
            </c:dLbl>
            <c:dLbl>
              <c:idx val="27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17-66F8-40D5-802D-DA5D3DC2AD40}"/>
                </c:ext>
              </c:extLst>
            </c:dLbl>
            <c:dLbl>
              <c:idx val="28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18-66F8-40D5-802D-DA5D3DC2AD40}"/>
                </c:ext>
              </c:extLst>
            </c:dLbl>
            <c:dLbl>
              <c:idx val="28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19-66F8-40D5-802D-DA5D3DC2AD40}"/>
                </c:ext>
              </c:extLst>
            </c:dLbl>
            <c:dLbl>
              <c:idx val="28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1A-66F8-40D5-802D-DA5D3DC2AD40}"/>
                </c:ext>
              </c:extLst>
            </c:dLbl>
            <c:dLbl>
              <c:idx val="28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1B-66F8-40D5-802D-DA5D3DC2AD40}"/>
                </c:ext>
              </c:extLst>
            </c:dLbl>
            <c:dLbl>
              <c:idx val="28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1C-66F8-40D5-802D-DA5D3DC2AD40}"/>
                </c:ext>
              </c:extLst>
            </c:dLbl>
            <c:dLbl>
              <c:idx val="28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1D-66F8-40D5-802D-DA5D3DC2AD40}"/>
                </c:ext>
              </c:extLst>
            </c:dLbl>
            <c:dLbl>
              <c:idx val="28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1E-66F8-40D5-802D-DA5D3DC2AD40}"/>
                </c:ext>
              </c:extLst>
            </c:dLbl>
            <c:dLbl>
              <c:idx val="28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1F-66F8-40D5-802D-DA5D3DC2AD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Sheet1!$C$2:$C$289</c:f>
              <c:numCache>
                <c:formatCode>General</c:formatCode>
                <c:ptCount val="288"/>
                <c:pt idx="0">
                  <c:v>163</c:v>
                </c:pt>
                <c:pt idx="1">
                  <c:v>2629</c:v>
                </c:pt>
                <c:pt idx="2">
                  <c:v>655</c:v>
                </c:pt>
                <c:pt idx="3">
                  <c:v>96</c:v>
                </c:pt>
                <c:pt idx="4">
                  <c:v>326</c:v>
                </c:pt>
                <c:pt idx="5">
                  <c:v>1010</c:v>
                </c:pt>
                <c:pt idx="6">
                  <c:v>503</c:v>
                </c:pt>
                <c:pt idx="7">
                  <c:v>305</c:v>
                </c:pt>
                <c:pt idx="8">
                  <c:v>206</c:v>
                </c:pt>
                <c:pt idx="9">
                  <c:v>322</c:v>
                </c:pt>
                <c:pt idx="10">
                  <c:v>618</c:v>
                </c:pt>
                <c:pt idx="11">
                  <c:v>751</c:v>
                </c:pt>
                <c:pt idx="12">
                  <c:v>424</c:v>
                </c:pt>
                <c:pt idx="13">
                  <c:v>287</c:v>
                </c:pt>
                <c:pt idx="14">
                  <c:v>636</c:v>
                </c:pt>
                <c:pt idx="15">
                  <c:v>497</c:v>
                </c:pt>
                <c:pt idx="16">
                  <c:v>67</c:v>
                </c:pt>
                <c:pt idx="17">
                  <c:v>916</c:v>
                </c:pt>
                <c:pt idx="18">
                  <c:v>71</c:v>
                </c:pt>
                <c:pt idx="19">
                  <c:v>143</c:v>
                </c:pt>
                <c:pt idx="20">
                  <c:v>28</c:v>
                </c:pt>
                <c:pt idx="21">
                  <c:v>298</c:v>
                </c:pt>
                <c:pt idx="22">
                  <c:v>85</c:v>
                </c:pt>
                <c:pt idx="23">
                  <c:v>547</c:v>
                </c:pt>
                <c:pt idx="24">
                  <c:v>41</c:v>
                </c:pt>
                <c:pt idx="25">
                  <c:v>0</c:v>
                </c:pt>
                <c:pt idx="26">
                  <c:v>21</c:v>
                </c:pt>
                <c:pt idx="27">
                  <c:v>32</c:v>
                </c:pt>
                <c:pt idx="28">
                  <c:v>511</c:v>
                </c:pt>
                <c:pt idx="29">
                  <c:v>139</c:v>
                </c:pt>
                <c:pt idx="30">
                  <c:v>36</c:v>
                </c:pt>
                <c:pt idx="31">
                  <c:v>71</c:v>
                </c:pt>
                <c:pt idx="32">
                  <c:v>157</c:v>
                </c:pt>
                <c:pt idx="33">
                  <c:v>137</c:v>
                </c:pt>
                <c:pt idx="34">
                  <c:v>224</c:v>
                </c:pt>
                <c:pt idx="35">
                  <c:v>169</c:v>
                </c:pt>
                <c:pt idx="36">
                  <c:v>3</c:v>
                </c:pt>
                <c:pt idx="37">
                  <c:v>55</c:v>
                </c:pt>
                <c:pt idx="38">
                  <c:v>36</c:v>
                </c:pt>
                <c:pt idx="39">
                  <c:v>205</c:v>
                </c:pt>
                <c:pt idx="40">
                  <c:v>308</c:v>
                </c:pt>
                <c:pt idx="41">
                  <c:v>1</c:v>
                </c:pt>
                <c:pt idx="42">
                  <c:v>1</c:v>
                </c:pt>
                <c:pt idx="43">
                  <c:v>1</c:v>
                </c:pt>
                <c:pt idx="44">
                  <c:v>1</c:v>
                </c:pt>
                <c:pt idx="45">
                  <c:v>1</c:v>
                </c:pt>
                <c:pt idx="46">
                  <c:v>1</c:v>
                </c:pt>
                <c:pt idx="47">
                  <c:v>1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2</c:v>
                </c:pt>
                <c:pt idx="60">
                  <c:v>2</c:v>
                </c:pt>
                <c:pt idx="61">
                  <c:v>2</c:v>
                </c:pt>
                <c:pt idx="62">
                  <c:v>2</c:v>
                </c:pt>
                <c:pt idx="63">
                  <c:v>2</c:v>
                </c:pt>
                <c:pt idx="64">
                  <c:v>2</c:v>
                </c:pt>
                <c:pt idx="65">
                  <c:v>2</c:v>
                </c:pt>
                <c:pt idx="66">
                  <c:v>2</c:v>
                </c:pt>
                <c:pt idx="67">
                  <c:v>2</c:v>
                </c:pt>
                <c:pt idx="68">
                  <c:v>2</c:v>
                </c:pt>
                <c:pt idx="69">
                  <c:v>2</c:v>
                </c:pt>
                <c:pt idx="70">
                  <c:v>2</c:v>
                </c:pt>
                <c:pt idx="71">
                  <c:v>3</c:v>
                </c:pt>
                <c:pt idx="72">
                  <c:v>3</c:v>
                </c:pt>
                <c:pt idx="73">
                  <c:v>3</c:v>
                </c:pt>
                <c:pt idx="74">
                  <c:v>3</c:v>
                </c:pt>
                <c:pt idx="75">
                  <c:v>3</c:v>
                </c:pt>
                <c:pt idx="76">
                  <c:v>3</c:v>
                </c:pt>
                <c:pt idx="77">
                  <c:v>4</c:v>
                </c:pt>
                <c:pt idx="78">
                  <c:v>4</c:v>
                </c:pt>
                <c:pt idx="79">
                  <c:v>4</c:v>
                </c:pt>
                <c:pt idx="80">
                  <c:v>4</c:v>
                </c:pt>
                <c:pt idx="81">
                  <c:v>4</c:v>
                </c:pt>
                <c:pt idx="82">
                  <c:v>4</c:v>
                </c:pt>
                <c:pt idx="83">
                  <c:v>4</c:v>
                </c:pt>
                <c:pt idx="84">
                  <c:v>4</c:v>
                </c:pt>
                <c:pt idx="85">
                  <c:v>4</c:v>
                </c:pt>
                <c:pt idx="86">
                  <c:v>5</c:v>
                </c:pt>
                <c:pt idx="87">
                  <c:v>5</c:v>
                </c:pt>
                <c:pt idx="88">
                  <c:v>5</c:v>
                </c:pt>
                <c:pt idx="89">
                  <c:v>5</c:v>
                </c:pt>
                <c:pt idx="90">
                  <c:v>5</c:v>
                </c:pt>
                <c:pt idx="91">
                  <c:v>6</c:v>
                </c:pt>
                <c:pt idx="92">
                  <c:v>6</c:v>
                </c:pt>
                <c:pt idx="93">
                  <c:v>7</c:v>
                </c:pt>
                <c:pt idx="94">
                  <c:v>8</c:v>
                </c:pt>
                <c:pt idx="95">
                  <c:v>8</c:v>
                </c:pt>
                <c:pt idx="96">
                  <c:v>10</c:v>
                </c:pt>
                <c:pt idx="97">
                  <c:v>10</c:v>
                </c:pt>
                <c:pt idx="98">
                  <c:v>11</c:v>
                </c:pt>
                <c:pt idx="99">
                  <c:v>12</c:v>
                </c:pt>
                <c:pt idx="100">
                  <c:v>13</c:v>
                </c:pt>
                <c:pt idx="101">
                  <c:v>13</c:v>
                </c:pt>
                <c:pt idx="102">
                  <c:v>13</c:v>
                </c:pt>
                <c:pt idx="103">
                  <c:v>14</c:v>
                </c:pt>
                <c:pt idx="104">
                  <c:v>15</c:v>
                </c:pt>
                <c:pt idx="105">
                  <c:v>16</c:v>
                </c:pt>
                <c:pt idx="106">
                  <c:v>17</c:v>
                </c:pt>
                <c:pt idx="107">
                  <c:v>18</c:v>
                </c:pt>
                <c:pt idx="108">
                  <c:v>19</c:v>
                </c:pt>
                <c:pt idx="109">
                  <c:v>19</c:v>
                </c:pt>
                <c:pt idx="110">
                  <c:v>24</c:v>
                </c:pt>
                <c:pt idx="111">
                  <c:v>24</c:v>
                </c:pt>
                <c:pt idx="112">
                  <c:v>26</c:v>
                </c:pt>
                <c:pt idx="113">
                  <c:v>27</c:v>
                </c:pt>
                <c:pt idx="114">
                  <c:v>28</c:v>
                </c:pt>
                <c:pt idx="115">
                  <c:v>30</c:v>
                </c:pt>
                <c:pt idx="116">
                  <c:v>34</c:v>
                </c:pt>
                <c:pt idx="117">
                  <c:v>35</c:v>
                </c:pt>
                <c:pt idx="118">
                  <c:v>35</c:v>
                </c:pt>
                <c:pt idx="119">
                  <c:v>35</c:v>
                </c:pt>
                <c:pt idx="120">
                  <c:v>37</c:v>
                </c:pt>
                <c:pt idx="121">
                  <c:v>38</c:v>
                </c:pt>
                <c:pt idx="122">
                  <c:v>40</c:v>
                </c:pt>
                <c:pt idx="123">
                  <c:v>49</c:v>
                </c:pt>
                <c:pt idx="124">
                  <c:v>58</c:v>
                </c:pt>
                <c:pt idx="125">
                  <c:v>72</c:v>
                </c:pt>
                <c:pt idx="126">
                  <c:v>76</c:v>
                </c:pt>
                <c:pt idx="127">
                  <c:v>77</c:v>
                </c:pt>
                <c:pt idx="128">
                  <c:v>88</c:v>
                </c:pt>
                <c:pt idx="129">
                  <c:v>89</c:v>
                </c:pt>
                <c:pt idx="130">
                  <c:v>103</c:v>
                </c:pt>
                <c:pt idx="131">
                  <c:v>113</c:v>
                </c:pt>
                <c:pt idx="132">
                  <c:v>121</c:v>
                </c:pt>
                <c:pt idx="133">
                  <c:v>150</c:v>
                </c:pt>
                <c:pt idx="134">
                  <c:v>235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</c:numCache>
            </c:numRef>
          </c:xVal>
          <c:yVal>
            <c:numRef>
              <c:f>Sheet1!$D$2:$D$289</c:f>
              <c:numCache>
                <c:formatCode>General</c:formatCode>
                <c:ptCount val="288"/>
                <c:pt idx="0">
                  <c:v>405</c:v>
                </c:pt>
                <c:pt idx="1">
                  <c:v>330</c:v>
                </c:pt>
                <c:pt idx="2">
                  <c:v>267</c:v>
                </c:pt>
                <c:pt idx="3">
                  <c:v>250</c:v>
                </c:pt>
                <c:pt idx="4">
                  <c:v>225</c:v>
                </c:pt>
                <c:pt idx="5">
                  <c:v>194</c:v>
                </c:pt>
                <c:pt idx="6">
                  <c:v>176</c:v>
                </c:pt>
                <c:pt idx="7">
                  <c:v>175</c:v>
                </c:pt>
                <c:pt idx="8">
                  <c:v>168</c:v>
                </c:pt>
                <c:pt idx="9">
                  <c:v>147</c:v>
                </c:pt>
                <c:pt idx="10">
                  <c:v>141</c:v>
                </c:pt>
                <c:pt idx="11">
                  <c:v>138</c:v>
                </c:pt>
                <c:pt idx="12">
                  <c:v>121</c:v>
                </c:pt>
                <c:pt idx="13">
                  <c:v>79</c:v>
                </c:pt>
                <c:pt idx="14">
                  <c:v>77</c:v>
                </c:pt>
                <c:pt idx="15">
                  <c:v>76</c:v>
                </c:pt>
                <c:pt idx="16">
                  <c:v>34</c:v>
                </c:pt>
                <c:pt idx="17">
                  <c:v>34</c:v>
                </c:pt>
                <c:pt idx="18">
                  <c:v>32</c:v>
                </c:pt>
                <c:pt idx="19">
                  <c:v>25</c:v>
                </c:pt>
                <c:pt idx="20">
                  <c:v>24</c:v>
                </c:pt>
                <c:pt idx="21">
                  <c:v>23</c:v>
                </c:pt>
                <c:pt idx="22">
                  <c:v>20</c:v>
                </c:pt>
                <c:pt idx="23">
                  <c:v>19</c:v>
                </c:pt>
                <c:pt idx="24">
                  <c:v>11</c:v>
                </c:pt>
                <c:pt idx="25">
                  <c:v>10</c:v>
                </c:pt>
                <c:pt idx="26">
                  <c:v>10</c:v>
                </c:pt>
                <c:pt idx="27">
                  <c:v>10</c:v>
                </c:pt>
                <c:pt idx="28">
                  <c:v>10</c:v>
                </c:pt>
                <c:pt idx="29">
                  <c:v>9</c:v>
                </c:pt>
                <c:pt idx="30">
                  <c:v>8</c:v>
                </c:pt>
                <c:pt idx="31">
                  <c:v>8</c:v>
                </c:pt>
                <c:pt idx="32">
                  <c:v>8</c:v>
                </c:pt>
                <c:pt idx="33">
                  <c:v>6</c:v>
                </c:pt>
                <c:pt idx="34">
                  <c:v>6</c:v>
                </c:pt>
                <c:pt idx="35">
                  <c:v>5</c:v>
                </c:pt>
                <c:pt idx="36">
                  <c:v>2</c:v>
                </c:pt>
                <c:pt idx="37">
                  <c:v>2</c:v>
                </c:pt>
                <c:pt idx="38">
                  <c:v>1</c:v>
                </c:pt>
                <c:pt idx="39">
                  <c:v>1</c:v>
                </c:pt>
                <c:pt idx="40">
                  <c:v>1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Sheet1!$A$2:$A$37</c15:f>
                <c15:dlblRangeCache>
                  <c:ptCount val="36"/>
                  <c:pt idx="0">
                    <c:v>Norway</c:v>
                  </c:pt>
                  <c:pt idx="1">
                    <c:v>UnitedStates</c:v>
                  </c:pt>
                  <c:pt idx="2">
                    <c:v>Germany</c:v>
                  </c:pt>
                  <c:pt idx="3">
                    <c:v>Austria</c:v>
                  </c:pt>
                  <c:pt idx="4">
                    <c:v>Canada</c:v>
                  </c:pt>
                  <c:pt idx="5">
                    <c:v>SovietUnion</c:v>
                  </c:pt>
                  <c:pt idx="6">
                    <c:v>Sweden</c:v>
                  </c:pt>
                  <c:pt idx="7">
                    <c:v>Finland</c:v>
                  </c:pt>
                  <c:pt idx="8">
                    <c:v>Switzerland</c:v>
                  </c:pt>
                  <c:pt idx="9">
                    <c:v>Netherlands</c:v>
                  </c:pt>
                  <c:pt idx="10">
                    <c:v>Italy</c:v>
                  </c:pt>
                  <c:pt idx="11">
                    <c:v>France</c:v>
                  </c:pt>
                  <c:pt idx="12">
                    <c:v>Russia</c:v>
                  </c:pt>
                  <c:pt idx="13">
                    <c:v>SouthKorea</c:v>
                  </c:pt>
                  <c:pt idx="14">
                    <c:v>China</c:v>
                  </c:pt>
                  <c:pt idx="15">
                    <c:v>Japan</c:v>
                  </c:pt>
                  <c:pt idx="16">
                    <c:v>CZ</c:v>
                  </c:pt>
                  <c:pt idx="17">
                    <c:v>GreatBritain</c:v>
                  </c:pt>
                  <c:pt idx="18">
                    <c:v>ROC</c:v>
                  </c:pt>
                  <c:pt idx="19">
                    <c:v>CSSR</c:v>
                  </c:pt>
                  <c:pt idx="20">
                    <c:v>Slovenia</c:v>
                  </c:pt>
                  <c:pt idx="21">
                    <c:v>Poland</c:v>
                  </c:pt>
                  <c:pt idx="22">
                    <c:v>Belarus</c:v>
                  </c:pt>
                  <c:pt idx="23">
                    <c:v>Australia</c:v>
                  </c:pt>
                  <c:pt idx="24">
                    <c:v>Croatia</c:v>
                  </c:pt>
                  <c:pt idx="25">
                    <c:v>Liechtenstein</c:v>
                  </c:pt>
                  <c:pt idx="26">
                    <c:v>Latvia</c:v>
                  </c:pt>
                  <c:pt idx="27">
                    <c:v>Slovakia</c:v>
                  </c:pt>
                  <c:pt idx="28">
                    <c:v>Hungary</c:v>
                  </c:pt>
                  <c:pt idx="29">
                    <c:v>Ukraine</c:v>
                  </c:pt>
                  <c:pt idx="30">
                    <c:v>Estonia</c:v>
                  </c:pt>
                  <c:pt idx="31">
                    <c:v>Kazakhstan</c:v>
                  </c:pt>
                  <c:pt idx="32">
                    <c:v>Belgium</c:v>
                  </c:pt>
                  <c:pt idx="33">
                    <c:v>NewZealand</c:v>
                  </c:pt>
                  <c:pt idx="34">
                    <c:v>Bulgaria</c:v>
                  </c:pt>
                  <c:pt idx="35">
                    <c:v>Spain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120-66F8-40D5-802D-DA5D3DC2AD40}"/>
            </c:ext>
          </c:extLst>
        </c:ser>
        <c:ser>
          <c:idx val="1"/>
          <c:order val="1"/>
          <c:tx>
            <c:v>averages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Dir val="x"/>
            <c:errBarType val="both"/>
            <c:errValType val="cust"/>
            <c:noEndCap val="1"/>
            <c:plus>
              <c:numLit>
                <c:formatCode>General</c:formatCode>
                <c:ptCount val="1"/>
                <c:pt idx="0">
                  <c:v>2500</c:v>
                </c:pt>
              </c:numLit>
            </c:plus>
            <c:minus>
              <c:numLit>
                <c:formatCode>General</c:formatCode>
                <c:ptCount val="1"/>
                <c:pt idx="0">
                  <c:v>79</c:v>
                </c:pt>
              </c:numLit>
            </c:minus>
            <c:spPr>
              <a:noFill/>
              <a:ln w="19050" cap="flat" cmpd="sng" algn="ctr">
                <a:solidFill>
                  <a:srgbClr val="FF0000"/>
                </a:solidFill>
                <a:round/>
              </a:ln>
              <a:effectLst/>
            </c:spPr>
          </c:errBars>
          <c:errBars>
            <c:errDir val="y"/>
            <c:errBarType val="both"/>
            <c:errValType val="cust"/>
            <c:noEndCap val="1"/>
            <c:plus>
              <c:numLit>
                <c:formatCode>General</c:formatCode>
                <c:ptCount val="1"/>
                <c:pt idx="0">
                  <c:v>450</c:v>
                </c:pt>
              </c:numLit>
            </c:plus>
            <c:minus>
              <c:numLit>
                <c:formatCode>General</c:formatCode>
                <c:ptCount val="1"/>
                <c:pt idx="0">
                  <c:v>16</c:v>
                </c:pt>
              </c:numLit>
            </c:minus>
            <c:spPr>
              <a:noFill/>
              <a:ln w="19050" cap="flat" cmpd="sng" algn="ctr">
                <a:solidFill>
                  <a:srgbClr val="FF0000"/>
                </a:solidFill>
                <a:round/>
              </a:ln>
              <a:effectLst/>
            </c:spPr>
          </c:errBars>
          <c:xVal>
            <c:numRef>
              <c:f>Sheet1!$J$2</c:f>
              <c:numCache>
                <c:formatCode>General</c:formatCode>
                <c:ptCount val="1"/>
                <c:pt idx="0">
                  <c:v>80.244897959183675</c:v>
                </c:pt>
              </c:numCache>
            </c:numRef>
          </c:xVal>
          <c:yVal>
            <c:numRef>
              <c:f>Sheet1!$K$2</c:f>
              <c:numCache>
                <c:formatCode>General</c:formatCode>
                <c:ptCount val="1"/>
                <c:pt idx="0">
                  <c:v>16.775510204081634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121-66F8-40D5-802D-DA5D3DC2AD40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axId val="701621327"/>
        <c:axId val="760631023"/>
      </c:scatterChart>
      <c:valAx>
        <c:axId val="701621327"/>
        <c:scaling>
          <c:logBase val="10"/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60631023"/>
        <c:crosses val="autoZero"/>
        <c:crossBetween val="midCat"/>
      </c:valAx>
      <c:valAx>
        <c:axId val="760631023"/>
        <c:scaling>
          <c:logBase val="10"/>
          <c:orientation val="minMax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01621327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Sheet2!$B$2:$B$550</cx:f>
        <cx:lvl ptCount="549" formatCode="Všeobecný">
          <cx:pt idx="0">7.2249999999999996</cx:pt>
          <cx:pt idx="1">27.720800000000001</cx:pt>
          <cx:pt idx="2">82.1708</cx:pt>
          <cx:pt idx="3">7.8958000000000004</cx:pt>
          <cx:pt idx="4">21.679200000000002</cx:pt>
          <cx:pt idx="5">61.979199999999999</cx:pt>
          <cx:pt idx="6">7.2291999999999996</cx:pt>
          <cx:pt idx="7">7.2291999999999996</cx:pt>
          <cx:pt idx="8">27.720800000000001</cx:pt>
          <cx:pt idx="9">14.4542</cx:pt>
          <cx:pt idx="10">34.654200000000003</cx:pt>
          <cx:pt idx="11">14.4542</cx:pt>
          <cx:pt idx="12">14.458299999999999</cx:pt>
          <cx:pt idx="13">247.52080000000001</cx:pt>
          <cx:pt idx="14">30.070799999999998</cx:pt>
          <cx:pt idx="15">7.8958000000000004</cx:pt>
          <cx:pt idx="16">15.0458</cx:pt>
          <cx:pt idx="17">79.200000000000003</cx:pt>
          <cx:pt idx="18">15.245799999999999</cx:pt>
          <cx:pt idx="19">61.379199999999997</cx:pt>
          <cx:pt idx="20">30.695799999999998</cx:pt>
          <cx:pt idx="21">28.712499999999999</cx:pt>
          <cx:pt idx="22">15.050000000000001</cx:pt>
          <cx:pt idx="23">7.2249999999999996</cx:pt>
          <cx:pt idx="24">14.4542</cx:pt>
          <cx:pt idx="25">7.2249999999999996</cx:pt>
          <cx:pt idx="26">29.699999999999999</cx:pt>
          <cx:pt idx="27">8.6624999999999996</cx:pt>
          <cx:pt idx="28">12.875</cx:pt>
          <cx:pt idx="29">27.720800000000001</cx:pt>
          <cx:pt idx="30">7.2291999999999996</cx:pt>
          <cx:pt idx="31">24</cx:pt>
          <cx:pt idx="32">7.2291999999999996</cx:pt>
          <cx:pt idx="33">7.2249999999999996</cx:pt>
          <cx:pt idx="34">27.720800000000001</cx:pt>
          <cx:pt idx="35">14.4542</cx:pt>
          <cx:pt idx="36">135.63329999999999</cx:pt>
          <cx:pt idx="37">211.5</cx:pt>
          <cx:pt idx="38">4.0125000000000002</cx:pt>
          <cx:pt idx="39">7.8958000000000004</cx:pt>
          <cx:pt idx="40">27.75</cx:pt>
          <cx:pt idx="41">29.699999999999999</cx:pt>
          <cx:pt idx="42">49.504199999999997</cx:pt>
          <cx:pt idx="43">14.458299999999999</cx:pt>
          <cx:pt idx="44">108.90000000000001</cx:pt>
          <cx:pt idx="45">7.2249999999999996</cx:pt>
          <cx:pt idx="46">7.2291999999999996</cx:pt>
          <cx:pt idx="47">7.2291999999999996</cx:pt>
          <cx:pt idx="48">7.2291999999999996</cx:pt>
          <cx:pt idx="49">106.425</cx:pt>
          <cx:pt idx="50">227.52500000000001</cx:pt>
          <cx:pt idx="51">7.2291999999999996</cx:pt>
          <cx:pt idx="52">14.458299999999999</cx:pt>
          <cx:pt idx="53">40.125</cx:pt>
          <cx:pt idx="54">8.7125000000000004</cx:pt>
          <cx:pt idx="55">7.2249999999999996</cx:pt>
          <cx:pt idx="56">14.4542</cx:pt>
          <cx:pt idx="57">113.27500000000001</cx:pt>
          <cx:pt idx="58">7.2249999999999996</cx:pt>
          <cx:pt idx="59">41.5792</cx:pt>
          <cx:pt idx="60">7.2249999999999996</cx:pt>
          <cx:pt idx="61">110.88330000000001</cx:pt>
          <cx:pt idx="62">14.4542</cx:pt>
          <cx:pt idx="63">18.787500000000001</cx:pt>
          <cx:pt idx="64">39.600000000000001</cx:pt>
          <cx:pt idx="65">7.2249999999999996</cx:pt>
          <cx:pt idx="66">79.200000000000003</cx:pt>
          <cx:pt idx="67">30.695799999999998</cx:pt>
          <cx:pt idx="68">7.2291999999999996</cx:pt>
          <cx:pt idx="69">37.004199999999997</cx:pt>
          <cx:pt idx="70">7.2291999999999996</cx:pt>
          <cx:pt idx="71">6.4375</cx:pt>
          <cx:pt idx="72">7.8958000000000004</cx:pt>
          <cx:pt idx="73">15.245799999999999</cx:pt>
          <cx:pt idx="74">7.2291999999999996</cx:pt>
          <cx:pt idx="75">8.4582999999999995</cx:pt>
          <cx:pt idx="76">29.125</cx:pt>
          <cx:pt idx="77">15.5</cx:pt>
          <cx:pt idx="78">7.75</cx:pt>
          <cx:pt idx="79">7.75</cx:pt>
          <cx:pt idx="80">6.75</cx:pt>
          <cx:pt idx="81">29.125</cx:pt>
          <cx:pt idx="82">15.5</cx:pt>
          <cx:pt idx="83">7.75</cx:pt>
          <cx:pt idx="84">7.75</cx:pt>
          <cx:pt idx="85">90</cx:pt>
          <cx:pt idx="86">7.75</cx:pt>
          <cx:pt idx="87">7.75</cx:pt>
          <cx:pt idx="88">29.125</cx:pt>
          <cx:pt idx="89">7.75</cx:pt>
          <cx:pt idx="90">15.5</cx:pt>
          <cx:pt idx="91">7.7291999999999996</cx:pt>
          <cx:pt idx="92">6.8582999999999998</cx:pt>
          <cx:pt idx="93">7.7332999999999998</cx:pt>
          <cx:pt idx="94">7.75</cx:pt>
          <cx:pt idx="95">7.75</cx:pt>
          <cx:pt idx="96">7.7249999999999996</cx:pt>
          <cx:pt idx="97">7.75</cx:pt>
          <cx:pt idx="98">7.6292</cx:pt>
          <cx:pt idx="99">24.149999999999999</cx:pt>
          <cx:pt idx="100">7.75</cx:pt>
          <cx:pt idx="101">7.8292000000000002</cx:pt>
          <cx:pt idx="102">7.75</cx:pt>
          <cx:pt idx="103">7.75</cx:pt>
          <cx:pt idx="104">7.75</cx:pt>
          <cx:pt idx="105">12.35</cx:pt>
          <cx:pt idx="106">7.7332999999999998</cx:pt>
          <cx:pt idx="107">6.75</cx:pt>
          <cx:pt idx="108">15.5</cx:pt>
          <cx:pt idx="109">8.1374999999999993</cx:pt>
          <cx:pt idx="110">7.7416999999999998</cx:pt>
          <cx:pt idx="111">15.5</cx:pt>
          <cx:pt idx="112">7.75</cx:pt>
          <cx:pt idx="113">7.75</cx:pt>
          <cx:pt idx="114">24.149999999999999</cx:pt>
          <cx:pt idx="115">7.75</cx:pt>
          <cx:pt idx="116">7.7374999999999998</cx:pt>
          <cx:pt idx="117">29.125</cx:pt>
          <cx:pt idx="118">7.75</cx:pt>
          <cx:pt idx="119">6.9500000000000002</cx:pt>
          <cx:pt idx="120">29.125</cx:pt>
          <cx:pt idx="121">7.75</cx:pt>
          <cx:pt idx="122">7.25</cx:pt>
          <cx:pt idx="123">8.0500000000000007</cx:pt>
          <cx:pt idx="124">51.862499999999997</cx:pt>
          <cx:pt idx="125">21.074999999999999</cx:pt>
          <cx:pt idx="126">8.0500000000000007</cx:pt>
          <cx:pt idx="127">31.274999999999999</cx:pt>
          <cx:pt idx="128">7.8541999999999996</cx:pt>
          <cx:pt idx="129">18</cx:pt>
          <cx:pt idx="130">26</cx:pt>
          <cx:pt idx="131">21.074999999999999</cx:pt>
          <cx:pt idx="132">263</cx:pt>
          <cx:pt idx="133">7.8958000000000004</cx:pt>
          <cx:pt idx="134">10.5</cx:pt>
          <cx:pt idx="135">52</cx:pt>
          <cx:pt idx="136">8.0500000000000007</cx:pt>
          <cx:pt idx="137">18</cx:pt>
          <cx:pt idx="138">9.4749999999999996</cx:pt>
          <cx:pt idx="139">21</cx:pt>
          <cx:pt idx="140">8.0500000000000007</cx:pt>
          <cx:pt idx="141">17.800000000000001</cx:pt>
          <cx:pt idx="142">39.6875</cx:pt>
          <cx:pt idx="143">7.7999999999999998</cx:pt>
          <cx:pt idx="144">46.899999999999999</cx:pt>
          <cx:pt idx="145">83.474999999999994</cx:pt>
          <cx:pt idx="146">27.899999999999999</cx:pt>
          <cx:pt idx="147">8.1583000000000006</cx:pt>
          <cx:pt idx="148">8.6624999999999996</cx:pt>
          <cx:pt idx="149">10.5</cx:pt>
          <cx:pt idx="150">46.899999999999999</cx:pt>
          <cx:pt idx="151">73.5</cx:pt>
          <cx:pt idx="152">7.6500000000000004</cx:pt>
          <cx:pt idx="153">7.8958000000000004</cx:pt>
          <cx:pt idx="154">8.0500000000000007</cx:pt>
          <cx:pt idx="155">9</cx:pt>
          <cx:pt idx="156">47.100000000000001</cx:pt>
          <cx:pt idx="157">34.375</cx:pt>
          <cx:pt idx="158">8.0500000000000007</cx:pt>
          <cx:pt idx="159">8.0500000000000007</cx:pt>
          <cx:pt idx="160">8.0500000000000007</cx:pt>
          <cx:pt idx="161">7.8541999999999996</cx:pt>
          <cx:pt idx="162">61.174999999999997</cx:pt>
          <cx:pt idx="163">20.574999999999999</cx:pt>
          <cx:pt idx="164">7.25</cx:pt>
          <cx:pt idx="165">8.0500000000000007</cx:pt>
          <cx:pt idx="166">26</cx:pt>
          <cx:pt idx="167">7.8958000000000004</cx:pt>
          <cx:pt idx="168">7.8958000000000004</cx:pt>
          <cx:pt idx="169">77.287499999999994</cx:pt>
          <cx:pt idx="170">8.6541999999999994</cx:pt>
          <cx:pt idx="171">7.9249999999999998</cx:pt>
          <cx:pt idx="172">7.8958000000000004</cx:pt>
          <cx:pt idx="173">7.8958000000000004</cx:pt>
          <cx:pt idx="174">52</cx:pt>
          <cx:pt idx="175">8.0500000000000007</cx:pt>
          <cx:pt idx="176">9.8249999999999993</cx:pt>
          <cx:pt idx="177">7.9249999999999998</cx:pt>
          <cx:pt idx="178">21</cx:pt>
          <cx:pt idx="179">31.274999999999999</cx:pt>
          <cx:pt idx="180">73.5</cx:pt>
          <cx:pt idx="181">8.0500000000000007</cx:pt>
          <cx:pt idx="182">77.287499999999994</cx:pt>
          <cx:pt idx="183">6.9749999999999996</cx:pt>
          <cx:pt idx="184">7.0499999999999998</cx:pt>
          <cx:pt idx="185">14.5</cx:pt>
          <cx:pt idx="186">13</cx:pt>
          <cx:pt idx="187">53.100000000000001</cx:pt>
          <cx:pt idx="188">9.2166999999999994</cx:pt>
          <cx:pt idx="189">11.5</cx:pt>
          <cx:pt idx="190">36.75</cx:pt>
          <cx:pt idx="191">34.375</cx:pt>
          <cx:pt idx="192">26</cx:pt>
          <cx:pt idx="193">13</cx:pt>
          <cx:pt idx="194">12.525</cx:pt>
          <cx:pt idx="195">8.0500000000000007</cx:pt>
          <cx:pt idx="196">14.5</cx:pt>
          <cx:pt idx="197">7.3125</cx:pt>
          <cx:pt idx="198">8.0500000000000007</cx:pt>
          <cx:pt idx="199">8.6624999999999996</cx:pt>
          <cx:pt idx="200">69.549999999999997</cx:pt>
          <cx:pt idx="201">16.100000000000001</cx:pt>
          <cx:pt idx="202">7.7750000000000004</cx:pt>
          <cx:pt idx="203">8.6624999999999996</cx:pt>
          <cx:pt idx="204">39.6875</cx:pt>
          <cx:pt idx="205">27.899999999999999</cx:pt>
          <cx:pt idx="206">25.925000000000001</cx:pt>
          <cx:pt idx="207">56.495800000000003</cx:pt>
          <cx:pt idx="208">33.5</cx:pt>
          <cx:pt idx="209">7.9249999999999998</cx:pt>
          <cx:pt idx="210">7.8541999999999996</cx:pt>
          <cx:pt idx="211">25.466699999999999</cx:pt>
          <cx:pt idx="212">13</cx:pt>
          <cx:pt idx="213">0</cx:pt>
          <cx:pt idx="214">69.549999999999997</cx:pt>
          <cx:pt idx="215">31.387499999999999</cx:pt>
          <cx:pt idx="216">50</cx:pt>
          <cx:pt idx="217">7.8958000000000004</cx:pt>
          <cx:pt idx="218">13</cx:pt>
          <cx:pt idx="219">8.4041999999999994</cx:pt>
          <cx:pt idx="220">13</cx:pt>
          <cx:pt idx="221">9.5</cx:pt>
          <cx:pt idx="222">69.549999999999997</cx:pt>
          <cx:pt idx="223">6.4958</cx:pt>
          <cx:pt idx="224">10.4625</cx:pt>
          <cx:pt idx="225">15.85</cx:pt>
          <cx:pt idx="226">7.0499999999999998</cx:pt>
          <cx:pt idx="227">7.25</cx:pt>
          <cx:pt idx="228">13</cx:pt>
          <cx:pt idx="229">27</cx:pt>
          <cx:pt idx="230">10.5</cx:pt>
          <cx:pt idx="231">13</cx:pt>
          <cx:pt idx="232">8.0500000000000007</cx:pt>
          <cx:pt idx="233">7.8958000000000004</cx:pt>
          <cx:pt idx="234">9.3499999999999996</cx:pt>
          <cx:pt idx="235">7.25</cx:pt>
          <cx:pt idx="236">13</cx:pt>
          <cx:pt idx="237">25.466699999999999</cx:pt>
          <cx:pt idx="238">7.7750000000000004</cx:pt>
          <cx:pt idx="239">13.5</cx:pt>
          <cx:pt idx="240">10.5</cx:pt>
          <cx:pt idx="241">7.5499999999999998</cx:pt>
          <cx:pt idx="242">26</cx:pt>
          <cx:pt idx="243">10.5</cx:pt>
          <cx:pt idx="244">12.275</cx:pt>
          <cx:pt idx="245">10.5</cx:pt>
          <cx:pt idx="246">7.125</cx:pt>
          <cx:pt idx="247">7.7750000000000004</cx:pt>
          <cx:pt idx="248">26</cx:pt>
          <cx:pt idx="249">7.25</cx:pt>
          <cx:pt idx="250">10.4625</cx:pt>
          <cx:pt idx="251">26.550000000000001</cx:pt>
          <cx:pt idx="252">16.100000000000001</cx:pt>
          <cx:pt idx="253">20.212499999999999</cx:pt>
          <cx:pt idx="254">79.650000000000006</cx:pt>
          <cx:pt idx="255">0</cx:pt>
          <cx:pt idx="256">10.5</cx:pt>
          <cx:pt idx="257">39.6875</cx:pt>
          <cx:pt idx="258">31</cx:pt>
          <cx:pt idx="259">7.75</cx:pt>
          <cx:pt idx="260">0</cx:pt>
          <cx:pt idx="261">7.8541999999999996</cx:pt>
          <cx:pt idx="262">9.5</cx:pt>
          <cx:pt idx="263">26</cx:pt>
          <cx:pt idx="264">7.8958000000000004</cx:pt>
          <cx:pt idx="265">8.8499999999999996</cx:pt>
          <cx:pt idx="266">7.8958000000000004</cx:pt>
          <cx:pt idx="267">151.55000000000001</cx:pt>
          <cx:pt idx="268">0</cx:pt>
          <cx:pt idx="269">8.0500000000000007</cx:pt>
          <cx:pt idx="270">26</cx:pt>
          <cx:pt idx="271">7.8958000000000004</cx:pt>
          <cx:pt idx="272">26.25</cx:pt>
          <cx:pt idx="273">14</cx:pt>
          <cx:pt idx="274">7.25</cx:pt>
          <cx:pt idx="275">7.8958000000000004</cx:pt>
          <cx:pt idx="276">69.549999999999997</cx:pt>
          <cx:pt idx="277">6.2374999999999998</cx:pt>
          <cx:pt idx="278">28.5</cx:pt>
          <cx:pt idx="279">153.46250000000001</cx:pt>
          <cx:pt idx="280">18</cx:pt>
          <cx:pt idx="281">7.8958000000000004</cx:pt>
          <cx:pt idx="282">66.599999999999994</cx:pt>
          <cx:pt idx="283">35.5</cx:pt>
          <cx:pt idx="284">13</cx:pt>
          <cx:pt idx="285">13</cx:pt>
          <cx:pt idx="286">13</cx:pt>
          <cx:pt idx="287">8.6624999999999996</cx:pt>
          <cx:pt idx="288">9.2249999999999996</cx:pt>
          <cx:pt idx="289">35</cx:pt>
          <cx:pt idx="290">17.800000000000001</cx:pt>
          <cx:pt idx="291">9.5</cx:pt>
          <cx:pt idx="292">13</cx:pt>
          <cx:pt idx="293">27.899999999999999</cx:pt>
          <cx:pt idx="294">7.0499999999999998</cx:pt>
          <cx:pt idx="295">7.25</cx:pt>
          <cx:pt idx="296">6.4958</cx:pt>
          <cx:pt idx="297">8.0500000000000007</cx:pt>
          <cx:pt idx="298">21.074999999999999</cx:pt>
          <cx:pt idx="299">7.7750000000000004</cx:pt>
          <cx:pt idx="300">7.9249999999999998</cx:pt>
          <cx:pt idx="301">7.8958000000000004</cx:pt>
          <cx:pt idx="302">73.5</cx:pt>
          <cx:pt idx="303">46.899999999999999</cx:pt>
          <cx:pt idx="304">7.9249999999999998</cx:pt>
          <cx:pt idx="305">7.7957999999999998</cx:pt>
          <cx:pt idx="306">7.8541999999999996</cx:pt>
          <cx:pt idx="307">26</cx:pt>
          <cx:pt idx="308">10.5</cx:pt>
          <cx:pt idx="309">8.0500000000000007</cx:pt>
          <cx:pt idx="310">9.8249999999999993</cx:pt>
          <cx:pt idx="311">15.85</cx:pt>
          <cx:pt idx="312">8.6624999999999996</cx:pt>
          <cx:pt idx="313">21</cx:pt>
          <cx:pt idx="314">7.75</cx:pt>
          <cx:pt idx="315">7.7750000000000004</cx:pt>
          <cx:pt idx="316">25.466699999999999</cx:pt>
          <cx:pt idx="317">7.8958000000000004</cx:pt>
          <cx:pt idx="318">0</cx:pt>
          <cx:pt idx="319">8.0500000000000007</cx:pt>
          <cx:pt idx="320">13</cx:pt>
          <cx:pt idx="321">24.149999999999999</cx:pt>
          <cx:pt idx="322">7.875</cx:pt>
          <cx:pt idx="323">14.4</cx:pt>
          <cx:pt idx="324">20.212499999999999</cx:pt>
          <cx:pt idx="325">7.25</cx:pt>
          <cx:pt idx="326">7.125</cx:pt>
          <cx:pt idx="327">55.899999999999999</cx:pt>
          <cx:pt idx="328">34.375</cx:pt>
          <cx:pt idx="329">263</cx:pt>
          <cx:pt idx="330">10.5</cx:pt>
          <cx:pt idx="331">9.5</cx:pt>
          <cx:pt idx="332">7.7750000000000004</cx:pt>
          <cx:pt idx="333">27.75</cx:pt>
          <cx:pt idx="334">19.966699999999999</cx:pt>
          <cx:pt idx="335">8.0500000000000007</cx:pt>
          <cx:pt idx="336">26.550000000000001</cx:pt>
          <cx:pt idx="337">8.0500000000000007</cx:pt>
          <cx:pt idx="338">38.5</cx:pt>
          <cx:pt idx="339">13</cx:pt>
          <cx:pt idx="340">8.0500000000000007</cx:pt>
          <cx:pt idx="341">7.0499999999999998</cx:pt>
          <cx:pt idx="342">0</cx:pt>
          <cx:pt idx="343">26.550000000000001</cx:pt>
          <cx:pt idx="344">7.25</cx:pt>
          <cx:pt idx="345">8.6624999999999996</cx:pt>
          <cx:pt idx="346">9.8375000000000004</cx:pt>
          <cx:pt idx="347">52</cx:pt>
          <cx:pt idx="348">21</cx:pt>
          <cx:pt idx="349">7.0457999999999998</cx:pt>
          <cx:pt idx="350">7.5208000000000004</cx:pt>
          <cx:pt idx="351">46.899999999999999</cx:pt>
          <cx:pt idx="352">0</cx:pt>
          <cx:pt idx="353">8.0500000000000007</cx:pt>
          <cx:pt idx="354">25.466699999999999</cx:pt>
          <cx:pt idx="355">8.0500000000000007</cx:pt>
          <cx:pt idx="356">19.966699999999999</cx:pt>
          <cx:pt idx="357">7.25</cx:pt>
          <cx:pt idx="358">30.5</cx:pt>
          <cx:pt idx="359">8.0500000000000007</cx:pt>
          <cx:pt idx="360">15.1</cx:pt>
          <cx:pt idx="361">151.55000000000001</cx:pt>
          <cx:pt idx="362">7.7957999999999998</cx:pt>
          <cx:pt idx="363">8.6624999999999996</cx:pt>
          <cx:pt idx="364">9.5875000000000004</cx:pt>
          <cx:pt idx="365">22.524999999999999</cx:pt>
          <cx:pt idx="366">8.0500000000000007</cx:pt>
          <cx:pt idx="367">7.4958</cx:pt>
          <cx:pt idx="368">34.020800000000001</cx:pt>
          <cx:pt idx="369">7.8958000000000004</cx:pt>
          <cx:pt idx="370">7.8958000000000004</cx:pt>
          <cx:pt idx="371">221.7792</cx:pt>
          <cx:pt idx="372">7.9249999999999998</cx:pt>
          <cx:pt idx="373">11.5</cx:pt>
          <cx:pt idx="374">8.6624999999999996</cx:pt>
          <cx:pt idx="375">26.550000000000001</cx:pt>
          <cx:pt idx="376">14.5</cx:pt>
          <cx:pt idx="377">31.274999999999999</cx:pt>
          <cx:pt idx="378">31.274999999999999</cx:pt>
          <cx:pt idx="379">26</cx:pt>
          <cx:pt idx="380">20.524999999999999</cx:pt>
          <cx:pt idx="381">26</cx:pt>
          <cx:pt idx="382">26.550000000000001</cx:pt>
          <cx:pt idx="383">7.8958000000000004</cx:pt>
          <cx:pt idx="384">13.5</cx:pt>
          <cx:pt idx="385">8.0500000000000007</cx:pt>
          <cx:pt idx="386">8.0500000000000007</cx:pt>
          <cx:pt idx="387">24.149999999999999</cx:pt>
          <cx:pt idx="388">7.8958000000000004</cx:pt>
          <cx:pt idx="389">21.074999999999999</cx:pt>
          <cx:pt idx="390">8.0500000000000007</cx:pt>
          <cx:pt idx="391">14.5</cx:pt>
          <cx:pt idx="392">26</cx:pt>
          <cx:pt idx="393">15</cx:pt>
          <cx:pt idx="394">8.0500000000000007</cx:pt>
          <cx:pt idx="395">8.0500000000000007</cx:pt>
          <cx:pt idx="396">7.125</cx:pt>
          <cx:pt idx="397">7.25</cx:pt>
          <cx:pt idx="398">26</cx:pt>
          <cx:pt idx="399">24.149999999999999</cx:pt>
          <cx:pt idx="400">0</cx:pt>
          <cx:pt idx="401">7.8958000000000004</cx:pt>
          <cx:pt idx="402">42.399999999999999</cx:pt>
          <cx:pt idx="403">8.0500000000000007</cx:pt>
          <cx:pt idx="404">15.550000000000001</cx:pt>
          <cx:pt idx="405">7.8958000000000004</cx:pt>
          <cx:pt idx="406">31.274999999999999</cx:pt>
          <cx:pt idx="407">7.0499999999999998</cx:pt>
          <cx:pt idx="408">8.0500000000000007</cx:pt>
          <cx:pt idx="409">14.4</cx:pt>
          <cx:pt idx="410">16.100000000000001</cx:pt>
          <cx:pt idx="411">10.5</cx:pt>
          <cx:pt idx="412">7.8541999999999996</cx:pt>
          <cx:pt idx="413">16.100000000000001</cx:pt>
          <cx:pt idx="414">32.320799999999998</cx:pt>
          <cx:pt idx="415">7.8958000000000004</cx:pt>
          <cx:pt idx="416">7.0541999999999998</cx:pt>
          <cx:pt idx="417">0</cx:pt>
          <cx:pt idx="418">27.899999999999999</cx:pt>
          <cx:pt idx="419">7.9249999999999998</cx:pt>
          <cx:pt idx="420">26.25</cx:pt>
          <cx:pt idx="421">39.6875</cx:pt>
          <cx:pt idx="422">16.100000000000001</cx:pt>
          <cx:pt idx="423">7.8541999999999996</cx:pt>
          <cx:pt idx="424">27.899999999999999</cx:pt>
          <cx:pt idx="425">7.8958000000000004</cx:pt>
          <cx:pt idx="426">7.5499999999999998</cx:pt>
          <cx:pt idx="427">7.8958000000000004</cx:pt>
          <cx:pt idx="428">8.4332999999999991</cx:pt>
          <cx:pt idx="429">73.5</cx:pt>
          <cx:pt idx="430">7.8958000000000004</cx:pt>
          <cx:pt idx="431">13</cx:pt>
          <cx:pt idx="432">25.587499999999999</cx:pt>
          <cx:pt idx="433">7.4958</cx:pt>
          <cx:pt idx="434">73.5</cx:pt>
          <cx:pt idx="435">13</cx:pt>
          <cx:pt idx="436">7.7750000000000004</cx:pt>
          <cx:pt idx="437">8.0500000000000007</cx:pt>
          <cx:pt idx="438">52</cx:pt>
          <cx:pt idx="439">10.5</cx:pt>
          <cx:pt idx="440">0</cx:pt>
          <cx:pt idx="441">7.7750000000000004</cx:pt>
          <cx:pt idx="442">8.0500000000000007</cx:pt>
          <cx:pt idx="443">46.899999999999999</cx:pt>
          <cx:pt idx="444">9.2249999999999996</cx:pt>
          <cx:pt idx="445">46.899999999999999</cx:pt>
          <cx:pt idx="446">39</cx:pt>
          <cx:pt idx="447">39.6875</cx:pt>
          <cx:pt idx="448">10.1708</cx:pt>
          <cx:pt idx="449">7.7957999999999998</cx:pt>
          <cx:pt idx="450">26.550000000000001</cx:pt>
          <cx:pt idx="451">13.5</cx:pt>
          <cx:pt idx="452">8.0500000000000007</cx:pt>
          <cx:pt idx="453">7.6500000000000004</cx:pt>
          <cx:pt idx="454">7.8541999999999996</cx:pt>
          <cx:pt idx="455">26</cx:pt>
          <cx:pt idx="456">26.550000000000001</cx:pt>
          <cx:pt idx="457">9.4832999999999998</cx:pt>
          <cx:pt idx="458">13</cx:pt>
          <cx:pt idx="459">7.6500000000000004</cx:pt>
          <cx:pt idx="460">7.7750000000000004</cx:pt>
          <cx:pt idx="461">7.0541999999999998</cx:pt>
          <cx:pt idx="462">13</cx:pt>
          <cx:pt idx="463">13</cx:pt>
          <cx:pt idx="464">8.6624999999999996</cx:pt>
          <cx:pt idx="465">26</cx:pt>
          <cx:pt idx="466">7.9249999999999998</cx:pt>
          <cx:pt idx="467">0</cx:pt>
          <cx:pt idx="468">13</cx:pt>
          <cx:pt idx="469">13</cx:pt>
          <cx:pt idx="470">16.100000000000001</cx:pt>
          <cx:pt idx="471">34.375</cx:pt>
          <cx:pt idx="472">7.8958000000000004</cx:pt>
          <cx:pt idx="473">7.8958000000000004</cx:pt>
          <cx:pt idx="474">78.849999999999994</cx:pt>
          <cx:pt idx="475">16.100000000000001</cx:pt>
          <cx:pt idx="476">71</cx:pt>
          <cx:pt idx="477">20.25</cx:pt>
          <cx:pt idx="478">53.100000000000001</cx:pt>
          <cx:pt idx="479">9.5</cx:pt>
          <cx:pt idx="480">7.8958000000000004</cx:pt>
          <cx:pt idx="481">7.7957999999999998</cx:pt>
          <cx:pt idx="482">11.5</cx:pt>
          <cx:pt idx="483">8.0500000000000007</cx:pt>
          <cx:pt idx="484">14.5</cx:pt>
          <cx:pt idx="485">7.125</cx:pt>
          <cx:pt idx="486">7.7750000000000004</cx:pt>
          <cx:pt idx="487">8.3625000000000007</cx:pt>
          <cx:pt idx="488">9.5</cx:pt>
          <cx:pt idx="489">7.8541999999999996</cx:pt>
          <cx:pt idx="490">10.5</cx:pt>
          <cx:pt idx="491">7.75</cx:pt>
          <cx:pt idx="492">30</cx:pt>
          <cx:pt idx="493">23.449999999999999</cx:pt>
          <cx:pt idx="494">7.0499999999999998</cx:pt>
          <cx:pt idx="495">7.25</cx:pt>
          <cx:pt idx="496">26</cx:pt>
          <cx:pt idx="497">69.549999999999997</cx:pt>
          <cx:pt idx="498">7.8958000000000004</cx:pt>
          <cx:pt idx="499">13</cx:pt>
          <cx:pt idx="500">24.149999999999999</cx:pt>
          <cx:pt idx="501">13</cx:pt>
          <cx:pt idx="502">7.7750000000000004</cx:pt>
          <cx:pt idx="503">0</cx:pt>
          <cx:pt idx="504">7.7750000000000004</cx:pt>
          <cx:pt idx="505">13</cx:pt>
          <cx:pt idx="506">7.8875000000000002</cx:pt>
          <cx:pt idx="507">24.149999999999999</cx:pt>
          <cx:pt idx="508">10.5</cx:pt>
          <cx:pt idx="509">31.274999999999999</cx:pt>
          <cx:pt idx="510">8.0500000000000007</cx:pt>
          <cx:pt idx="511">0</cx:pt>
          <cx:pt idx="512">7.9249999999999998</cx:pt>
          <cx:pt idx="513">6.4500000000000002</cx:pt>
          <cx:pt idx="514">27.899999999999999</cx:pt>
          <cx:pt idx="515">0</cx:pt>
          <cx:pt idx="516">39.6875</cx:pt>
          <cx:pt idx="517">56.495800000000003</cx:pt>
          <cx:pt idx="518">7.8541999999999996</cx:pt>
          <cx:pt idx="519">8.3000000000000007</cx:pt>
          <cx:pt idx="520">8.6624999999999996</cx:pt>
          <cx:pt idx="521">8.0500000000000007</cx:pt>
          <cx:pt idx="522">7.9249999999999998</cx:pt>
          <cx:pt idx="523">10.5</cx:pt>
          <cx:pt idx="524">8.6624999999999996</cx:pt>
          <cx:pt idx="525">7.5499999999999998</cx:pt>
          <cx:pt idx="526">69.549999999999997</cx:pt>
          <cx:pt idx="527">33</cx:pt>
          <cx:pt idx="528">31.274999999999999</cx:pt>
          <cx:pt idx="529">7.7750000000000004</cx:pt>
          <cx:pt idx="530">26</cx:pt>
          <cx:pt idx="531">14.1083</cx:pt>
          <cx:pt idx="532">11.5</cx:pt>
          <cx:pt idx="533">69.549999999999997</cx:pt>
          <cx:pt idx="534">13</cx:pt>
          <cx:pt idx="535">50.495800000000003</cx:pt>
          <cx:pt idx="536">9.5</cx:pt>
          <cx:pt idx="537">7.8958000000000004</cx:pt>
          <cx:pt idx="538">5</cx:pt>
          <cx:pt idx="539">9</cx:pt>
          <cx:pt idx="540">9.8458000000000006</cx:pt>
          <cx:pt idx="541">7.8958000000000004</cx:pt>
          <cx:pt idx="542">7.8958000000000004</cx:pt>
          <cx:pt idx="543">7.8958000000000004</cx:pt>
          <cx:pt idx="544">10.5167</cx:pt>
          <cx:pt idx="545">10.5</cx:pt>
          <cx:pt idx="546">7.0499999999999998</cx:pt>
          <cx:pt idx="547">13</cx:pt>
          <cx:pt idx="548">23.449999999999999</cx:pt>
        </cx:lvl>
      </cx:numDim>
    </cx:data>
    <cx:data id="1">
      <cx:numDim type="val">
        <cx:f>Sheet2!$C$2:$C$550</cx:f>
        <cx:lvl ptCount="549" formatCode="Všeobecný">
          <cx:pt idx="0">71.283299999999997</cx:pt>
          <cx:pt idx="1">30.070799999999998</cx:pt>
          <cx:pt idx="2">7.2249999999999996</cx:pt>
          <cx:pt idx="3">146.52080000000001</cx:pt>
          <cx:pt idx="4">7.2291999999999996</cx:pt>
          <cx:pt idx="5">11.2417</cx:pt>
          <cx:pt idx="6">41.5792</cx:pt>
          <cx:pt idx="7">76.729200000000006</cx:pt>
          <cx:pt idx="8">15.245799999999999</cx:pt>
          <cx:pt idx="9">63.3583</cx:pt>
          <cx:pt idx="10">11.2417</cx:pt>
          <cx:pt idx="11">22.3583</cx:pt>
          <cx:pt idx="12">27.720800000000001</cx:pt>
          <cx:pt idx="13">146.52080000000001</cx:pt>
          <cx:pt idx="14">18.787500000000001</cx:pt>
          <cx:pt idx="15">31</cx:pt>
          <cx:pt idx="16">113.27500000000001</cx:pt>
          <cx:pt idx="17">76.291700000000006</cx:pt>
          <cx:pt idx="18">15.245799999999999</cx:pt>
          <cx:pt idx="19">79.200000000000003</cx:pt>
          <cx:pt idx="21">91.0792</cx:pt>
          <cx:pt idx="22">247.52080000000001</cx:pt>
          <cx:pt idx="23">110.88330000000001</cx:pt>
          <cx:pt idx="24">108.90000000000001</cx:pt>
          <cx:pt idx="25">56.929200000000002</cx:pt>
          <cx:pt idx="26">83.158299999999997</cx:pt>
          <cx:pt idx="27">262.375</cx:pt>
          <cx:pt idx="28">134.5</cx:pt>
          <cx:pt idx="29">135.63329999999999</cx:pt>
          <cx:pt idx="30">57.979199999999999</cx:pt>
          <cx:pt idx="31">134.5</cx:pt>
          <cx:pt idx="32">75.25</cx:pt>
          <cx:pt idx="33">7.2291999999999996</cx:pt>
          <cx:pt idx="34">69.299999999999997</cx:pt>
          <cx:pt idx="35">55.441699999999997</cx:pt>
          <cx:pt idx="36">82.1708</cx:pt>
          <cx:pt idx="37">227.52500000000001</cx:pt>
          <cx:pt idx="38">15.7417</cx:pt>
          <cx:pt idx="39">12</cx:pt>
          <cx:pt idx="40">113.27500000000001</cx:pt>
          <cx:pt idx="41">19.258299999999998</cx:pt>
          <cx:pt idx="42">89.104200000000006</cx:pt>
          <cx:pt idx="43">7.8958000000000004</cx:pt>
          <cx:pt idx="44">19.258299999999998</cx:pt>
          <cx:pt idx="45">13.791700000000001</cx:pt>
          <cx:pt idx="46">91.0792</cx:pt>
          <cx:pt idx="47">78.2667</cx:pt>
          <cx:pt idx="48">59.399999999999999</cx:pt>
          <cx:pt idx="49">57.979199999999999</cx:pt>
          <cx:pt idx="50">22.3583</cx:pt>
          <cx:pt idx="51">106.425</cx:pt>
          <cx:pt idx="52">49.5</cx:pt>
          <cx:pt idx="53">13.862500000000001</cx:pt>
          <cx:pt idx="54">110.88330000000001</cx:pt>
          <cx:pt idx="55">7.2249999999999996</cx:pt>
          <cx:pt idx="56">39.600000000000001</cx:pt>
          <cx:pt idx="57">110.88330000000001</cx:pt>
          <cx:pt idx="58">79.200000000000003</cx:pt>
          <cx:pt idx="59">78.2667</cx:pt>
          <cx:pt idx="60">56.929200000000002</cx:pt>
          <cx:pt idx="61">26.550000000000001</cx:pt>
          <cx:pt idx="62">41.5792</cx:pt>
          <cx:pt idx="63">15.7417</cx:pt>
          <cx:pt idx="64">30.5</cx:pt>
          <cx:pt idx="65">69.299999999999997</cx:pt>
          <cx:pt idx="66">19.258299999999998</cx:pt>
          <cx:pt idx="67">76.729200000000006</cx:pt>
          <cx:pt idx="68">35.5</cx:pt>
          <cx:pt idx="69">512.32920000000001</cx:pt>
          <cx:pt idx="70">76.729200000000006</cx:pt>
          <cx:pt idx="71">13.416700000000001</cx:pt>
          <cx:pt idx="72">227.52500000000001</cx:pt>
          <cx:pt idx="73">15.245799999999999</cx:pt>
          <cx:pt idx="74">49.504199999999997</cx:pt>
          <cx:pt idx="75">227.52500000000001</cx:pt>
          <cx:pt idx="76">512.32920000000001</cx:pt>
          <cx:pt idx="77">262.375</cx:pt>
          <cx:pt idx="78">7.2291999999999996</cx:pt>
          <cx:pt idx="79">7.2291999999999996</cx:pt>
          <cx:pt idx="80">8.5167000000000002</cx:pt>
          <cx:pt idx="81">37.004199999999997</cx:pt>
          <cx:pt idx="82">14.4542</cx:pt>
          <cx:pt idx="83">83.158299999999997</cx:pt>
          <cx:pt idx="84">29.699999999999999</cx:pt>
          <cx:pt idx="85">31</cx:pt>
          <cx:pt idx="86">89.104200000000006</cx:pt>
          <cx:pt idx="87">19.258299999999998</cx:pt>
          <cx:pt idx="88">13.8583</cx:pt>
          <cx:pt idx="89">24</cx:pt>
          <cx:pt idx="90">7.2249999999999996</cx:pt>
          <cx:pt idx="91">83.158299999999997</cx:pt>
          <cx:pt idx="92">30</cx:pt>
          <cx:pt idx="93">8.0291999999999994</cx:pt>
          <cx:pt idx="94">7.8792</cx:pt>
          <cx:pt idx="95">7.75</cx:pt>
          <cx:pt idx="96">7.8792</cx:pt>
          <cx:pt idx="97">7.75</cx:pt>
          <cx:pt idx="98">7.7874999999999996</cx:pt>
          <cx:pt idx="99">24.149999999999999</cx:pt>
          <cx:pt idx="100">7.7332999999999998</cx:pt>
          <cx:pt idx="101">15.5</cx:pt>
          <cx:pt idx="102">7.75</cx:pt>
          <cx:pt idx="103">7.75</cx:pt>
          <cx:pt idx="104">15.5</cx:pt>
          <cx:pt idx="105">7.75</cx:pt>
          <cx:pt idx="106">7.75</cx:pt>
          <cx:pt idx="107">7.75</cx:pt>
          <cx:pt idx="108">23.25</cx:pt>
          <cx:pt idx="109">12.35</cx:pt>
          <cx:pt idx="110">12.35</cx:pt>
          <cx:pt idx="111">23.25</cx:pt>
          <cx:pt idx="112">7.8792</cx:pt>
          <cx:pt idx="113">7.8792</cx:pt>
          <cx:pt idx="114">7.75</cx:pt>
          <cx:pt idx="115">90</cx:pt>
          <cx:pt idx="116">7.75</cx:pt>
          <cx:pt idx="117">7.75</cx:pt>
          <cx:pt idx="118">15.5</cx:pt>
          <cx:pt idx="119">7.8292000000000002</cx:pt>
          <cx:pt idx="120">7.7332999999999998</cx:pt>
          <cx:pt idx="121">7.7374999999999998</cx:pt>
          <cx:pt idx="122">7.75</cx:pt>
          <cx:pt idx="123">7.9249999999999998</cx:pt>
          <cx:pt idx="124">53.100000000000001</cx:pt>
          <cx:pt idx="125">11.1333</cx:pt>
          <cx:pt idx="126">16.699999999999999</cx:pt>
          <cx:pt idx="127">26.550000000000001</cx:pt>
          <cx:pt idx="128">16</cx:pt>
          <cx:pt idx="129">13</cx:pt>
          <cx:pt idx="130">13</cx:pt>
          <cx:pt idx="131">35.5</cx:pt>
          <cx:pt idx="132">31.387499999999999</cx:pt>
          <cx:pt idx="133">26</cx:pt>
          <cx:pt idx="134">35.5</cx:pt>
          <cx:pt idx="135">10.5</cx:pt>
          <cx:pt idx="136">27.75</cx:pt>
          <cx:pt idx="137">10.5</cx:pt>
          <cx:pt idx="138">7.9249999999999998</cx:pt>
          <cx:pt idx="139">56.495800000000003</cx:pt>
          <cx:pt idx="140">29</cx:pt>
          <cx:pt idx="141">12.475</cx:pt>
          <cx:pt idx="142">9.5</cx:pt>
          <cx:pt idx="143">10.5</cx:pt>
          <cx:pt idx="144">15.85</cx:pt>
          <cx:pt idx="145">263</cx:pt>
          <cx:pt idx="146">23</cx:pt>
          <cx:pt idx="147">7.6500000000000004</cx:pt>
          <cx:pt idx="148">7.7750000000000004</cx:pt>
          <cx:pt idx="149">13</cx:pt>
          <cx:pt idx="150">7.1417000000000002</cx:pt>
          <cx:pt idx="151">26</cx:pt>
          <cx:pt idx="152">26.283300000000001</cx:pt>
          <cx:pt idx="153">7.75</cx:pt>
          <cx:pt idx="154">15.85</cx:pt>
          <cx:pt idx="155">7.7957999999999998</cx:pt>
          <cx:pt idx="156">66.599999999999994</cx:pt>
          <cx:pt idx="157">15.75</cx:pt>
          <cx:pt idx="158">20.524999999999999</cx:pt>
          <cx:pt idx="159">55</cx:pt>
          <cx:pt idx="160">11.1333</cx:pt>
          <cx:pt idx="161">39</cx:pt>
          <cx:pt idx="162">22.024999999999999</cx:pt>
          <cx:pt idx="163">26.550000000000001</cx:pt>
          <cx:pt idx="164">13</cx:pt>
          <cx:pt idx="165">7.8541999999999996</cx:pt>
          <cx:pt idx="166">26</cx:pt>
          <cx:pt idx="167">8.0500000000000007</cx:pt>
          <cx:pt idx="168">21</cx:pt>
          <cx:pt idx="169">7.9249999999999998</cx:pt>
          <cx:pt idx="170">8.0500000000000007</cx:pt>
          <cx:pt idx="171">90</cx:pt>
          <cx:pt idx="172">10.5</cx:pt>
          <cx:pt idx="173">83.474999999999994</cx:pt>
          <cx:pt idx="174">31.387499999999999</cx:pt>
          <cx:pt idx="175">26.25</cx:pt>
          <cx:pt idx="176">14.5</cx:pt>
          <cx:pt idx="177">52.554200000000002</cx:pt>
          <cx:pt idx="178">86.5</cx:pt>
          <cx:pt idx="179">26</cx:pt>
          <cx:pt idx="180">31.387499999999999</cx:pt>
          <cx:pt idx="181">7.7750000000000004</cx:pt>
          <cx:pt idx="182">153.46250000000001</cx:pt>
          <cx:pt idx="183">135.63329999999999</cx:pt>
          <cx:pt idx="184">0</cx:pt>
          <cx:pt idx="185">19.5</cx:pt>
          <cx:pt idx="186">77.958299999999994</cx:pt>
          <cx:pt idx="187">20.25</cx:pt>
          <cx:pt idx="188">8.0500000000000007</cx:pt>
          <cx:pt idx="189">9.5</cx:pt>
          <cx:pt idx="190">13</cx:pt>
          <cx:pt idx="191">78.849999999999994</cx:pt>
          <cx:pt idx="192">30.5</cx:pt>
          <cx:pt idx="193">151.55000000000001</cx:pt>
          <cx:pt idx="194">7.8541999999999996</cx:pt>
          <cx:pt idx="195">26</cx:pt>
          <cx:pt idx="196">164.86670000000001</cx:pt>
          <cx:pt idx="197">29</cx:pt>
          <cx:pt idx="198">13</cx:pt>
          <cx:pt idx="199">20.524999999999999</cx:pt>
          <cx:pt idx="200">133.65000000000001</cx:pt>
          <cx:pt idx="201">8.0500000000000007</cx:pt>
          <cx:pt idx="202">26</cx:pt>
          <cx:pt idx="203">263</cx:pt>
          <cx:pt idx="204">13</cx:pt>
          <cx:pt idx="205">13</cx:pt>
          <cx:pt idx="206">16.100000000000001</cx:pt>
          <cx:pt idx="207">15.9</cx:pt>
          <cx:pt idx="208">55</cx:pt>
          <cx:pt idx="209">7.25</cx:pt>
          <cx:pt idx="210">52</cx:pt>
          <cx:pt idx="211">13</cx:pt>
          <cx:pt idx="212">120</cx:pt>
          <cx:pt idx="213">7.7957999999999998</cx:pt>
          <cx:pt idx="214">16.699999999999999</cx:pt>
          <cx:pt idx="215">12.65</cx:pt>
          <cx:pt idx="216">7.9249999999999998</cx:pt>
          <cx:pt idx="217">18.75</cx:pt>
          <cx:pt idx="218">7.9249999999999998</cx:pt>
          <cx:pt idx="219">32.5</cx:pt>
          <cx:pt idx="220">13</cx:pt>
          <cx:pt idx="221">26</cx:pt>
          <cx:pt idx="222">26</cx:pt>
          <cx:pt idx="223">8.0500000000000007</cx:pt>
          <cx:pt idx="224">26.550000000000001</cx:pt>
          <cx:pt idx="225">16.100000000000001</cx:pt>
          <cx:pt idx="226">26</cx:pt>
          <cx:pt idx="227">120</cx:pt>
          <cx:pt idx="228">18.75</cx:pt>
          <cx:pt idx="229">26.25</cx:pt>
          <cx:pt idx="230">13</cx:pt>
          <cx:pt idx="231">8.1125000000000007</cx:pt>
          <cx:pt idx="232">81.8583</cx:pt>
          <cx:pt idx="233">19.5</cx:pt>
          <cx:pt idx="234">26.550000000000001</cx:pt>
          <cx:pt idx="235">30.5</cx:pt>
          <cx:pt idx="236">51.862499999999997</cx:pt>
          <cx:pt idx="237">10.5</cx:pt>
          <cx:pt idx="238">26.550000000000001</cx:pt>
          <cx:pt idx="239">27.75</cx:pt>
          <cx:pt idx="240">12.2875</cx:pt>
          <cx:pt idx="241">9.5875000000000004</cx:pt>
          <cx:pt idx="242">90</cx:pt>
          <cx:pt idx="243">15.9</cx:pt>
          <cx:pt idx="244">86.5</cx:pt>
          <cx:pt idx="245">26</cx:pt>
          <cx:pt idx="246">26.550000000000001</cx:pt>
          <cx:pt idx="247">56.495800000000003</cx:pt>
          <cx:pt idx="248">26.287500000000001</cx:pt>
          <cx:pt idx="249">10.5</cx:pt>
          <cx:pt idx="250">26</cx:pt>
          <cx:pt idx="251">93.5</cx:pt>
          <cx:pt idx="252">10.5</cx:pt>
          <cx:pt idx="253">26</cx:pt>
          <cx:pt idx="254">26.25</cx:pt>
          <cx:pt idx="255">71</cx:pt>
          <cx:pt idx="256">26</cx:pt>
          <cx:pt idx="257">26</cx:pt>
          <cx:pt idx="258">36.75</cx:pt>
          <cx:pt idx="259">7.7750000000000004</cx:pt>
          <cx:pt idx="260">79.650000000000006</cx:pt>
          <cx:pt idx="261">17.399999999999999</cx:pt>
          <cx:pt idx="262">7.8541999999999996</cx:pt>
          <cx:pt idx="263">10.5</cx:pt>
          <cx:pt idx="264">51.479199999999999</cx:pt>
          <cx:pt idx="265">26.387499999999999</cx:pt>
          <cx:pt idx="266">13</cx:pt>
          <cx:pt idx="267">55.899999999999999</cx:pt>
          <cx:pt idx="268">7.9249999999999998</cx:pt>
          <cx:pt idx="269">30</cx:pt>
          <cx:pt idx="270">79.650000000000006</cx:pt>
          <cx:pt idx="271">33</cx:pt>
          <cx:pt idx="272">27</cx:pt>
          <cx:pt idx="273">30.5</cx:pt>
          <cx:pt idx="274">153.46250000000001</cx:pt>
          <cx:pt idx="275">65</cx:pt>
          <cx:pt idx="276">39</cx:pt>
          <cx:pt idx="277">52.554200000000002</cx:pt>
          <cx:pt idx="278">77.958299999999994</cx:pt>
          <cx:pt idx="279">30</cx:pt>
          <cx:pt idx="280">13</cx:pt>
          <cx:pt idx="281">56.495800000000003</cx:pt>
          <cx:pt idx="282">7.5499999999999998</cx:pt>
          <cx:pt idx="283">23</cx:pt>
          <cx:pt idx="284">133.65000000000001</cx:pt>
          <cx:pt idx="285">7.9249999999999998</cx:pt>
          <cx:pt idx="286">52</cx:pt>
          <cx:pt idx="287">39</cx:pt>
          <cx:pt idx="288">13</cx:pt>
          <cx:pt idx="289">9.8416999999999994</cx:pt>
          <cx:pt idx="290">211.33750000000001</cx:pt>
          <cx:pt idx="291">57</cx:pt>
          <cx:pt idx="292">56.495800000000003</cx:pt>
          <cx:pt idx="293">26.287500000000001</cx:pt>
          <cx:pt idx="294">13.5</cx:pt>
          <cx:pt idx="295">26.287500000000001</cx:pt>
          <cx:pt idx="296">151.55000000000001</cx:pt>
          <cx:pt idx="297">52</cx:pt>
          <cx:pt idx="298">10.5</cx:pt>
          <cx:pt idx="299">33</cx:pt>
          <cx:pt idx="300">53.100000000000001</cx:pt>
          <cx:pt idx="301">21</cx:pt>
          <cx:pt idx="302">211.33750000000001</cx:pt>
          <cx:pt idx="303">30</cx:pt>
          <cx:pt idx="304">7.9249999999999998</cx:pt>
          <cx:pt idx="305">13</cx:pt>
          <cx:pt idx="306">23</cx:pt>
          <cx:pt idx="307">12.475</cx:pt>
          <cx:pt idx="308">65</cx:pt>
          <cx:pt idx="309">14.5</cx:pt>
          <cx:pt idx="310">86.5</cx:pt>
          <cx:pt idx="311">120</cx:pt>
          <cx:pt idx="312">77.958299999999994</cx:pt>
          <cx:pt idx="313">23</cx:pt>
          <cx:pt idx="314">12.475</cx:pt>
          <cx:pt idx="315">211.33750000000001</cx:pt>
          <cx:pt idx="316">57</cx:pt>
          <cx:pt idx="317">7.4958</cx:pt>
          <cx:pt idx="318">20.574999999999999</cx:pt>
          <cx:pt idx="319">25.929200000000002</cx:pt>
          <cx:pt idx="320">8.6832999999999991</cx:pt>
          <cx:pt idx="321">26.25</cx:pt>
          <cx:pt idx="322">120</cx:pt>
          <cx:pt idx="323">6.9749999999999996</cx:pt>
          <cx:pt idx="324">53.100000000000001</cx:pt>
          <cx:pt idx="325">93.5</cx:pt>
          <cx:pt idx="326">8.6624999999999996</cx:pt>
          <cx:pt idx="327">12.475</cx:pt>
          <cx:pt idx="328">18.75</cx:pt>
          <cx:pt idx="329">56.495800000000003</cx:pt>
          <cx:pt idx="330">39.399999999999999</cx:pt>
          <cx:pt idx="331">9.3499999999999996</cx:pt>
          <cx:pt idx="332">164.86670000000001</cx:pt>
          <cx:pt idx="333">26.550000000000001</cx:pt>
          <cx:pt idx="334">25.929200000000002</cx:pt>
          <cx:pt idx="335">13</cx:pt>
          <cx:pt idx="336">11.1333</cx:pt>
          <cx:pt idx="337">52.554200000000002</cx:pt>
          <cx:pt idx="338">26</cx:pt>
          <cx:pt idx="339">30</cx:pt>
          <cx:pt idx="340">80</cx:pt>
          <cx:pt idx="341">80</cx:pt>
        </cx:lvl>
      </cx:numDim>
    </cx:data>
  </cx:chartData>
  <cx:chart>
    <cx:title pos="t" align="ctr" overlay="0"/>
    <cx:plotArea>
      <cx:plotAreaRegion>
        <cx:series layoutId="boxWhisker" uniqueId="{1B962333-E2D1-432B-9D89-3C5515F52148}">
          <cx:tx>
            <cx:txData>
              <cx:f>Sheet2!$B$1</cx:f>
              <cx:v>not survived</cx:v>
            </cx:txData>
          </cx:tx>
          <cx:dataId val="0"/>
          <cx:layoutPr>
            <cx:visibility meanLine="0" meanMarker="1" nonoutliers="0" outliers="1"/>
            <cx:statistics quartileMethod="exclusive"/>
          </cx:layoutPr>
        </cx:series>
        <cx:series layoutId="boxWhisker" uniqueId="{E3E0687B-FA55-48F4-9A6F-3A4555AF4865}">
          <cx:tx>
            <cx:txData>
              <cx:f>Sheet2!$C$1</cx:f>
              <cx:v>survived</cx:v>
            </cx:txData>
          </cx:tx>
          <cx:dataId val="1"/>
          <cx:layoutPr>
            <cx:visibility meanLine="0" meanMarker="1" nonoutliers="0" outliers="1"/>
            <cx:statistics quartileMethod="exclusive"/>
          </cx:layoutPr>
        </cx:series>
      </cx:plotAreaRegion>
      <cx:axis id="0">
        <cx:catScaling gapWidth="1"/>
        <cx:tickLabels/>
      </cx:axis>
      <cx:axis id="1">
        <cx:valScaling/>
        <cx:majorGridlines/>
        <cx:tickLabels/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40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9930F-8725-FC74-30FD-77B922AB1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FE942C-4062-F5F9-4ED6-780C13A63E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FB9632-E9B9-BB7B-AC22-75DE7E6E6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CB1B-F1D0-4B49-851D-5E0DC4FF70CB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420AA8-C1D6-9DFC-18CB-43A76A281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A430B0-73B1-9236-E188-EADD90FE9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CDA3-0C5C-4B21-9FA6-22EBB6F892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247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2C4B6-2946-7007-A90E-CFD628A09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0E9906-6B2D-FC16-AB30-729EAB67DA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8A0BAC-E02E-A9E5-3424-9BAB093DD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CB1B-F1D0-4B49-851D-5E0DC4FF70CB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86A52-6E96-3E59-E649-1386FFB52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0ACF0B-1A1B-EF01-2146-C4D522AAE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CDA3-0C5C-4B21-9FA6-22EBB6F892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309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DAD458-BBC6-7198-A676-BABDEF91B2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E0A4F4-6AA1-0CB0-B09B-5FA072C19E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0D8B16-5D19-CF9C-F30F-1C5F863D9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CB1B-F1D0-4B49-851D-5E0DC4FF70CB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1236B1-8924-1638-A551-095131B1C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E508ED-B741-32BA-A996-839C46DED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CDA3-0C5C-4B21-9FA6-22EBB6F892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7810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EA24A-E8B1-D65A-06F6-02F7C4120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2B94A-E2D8-D2CA-0708-D7A6FC3373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BDEB58-1901-C2D1-09B7-F0EECA006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CB1B-F1D0-4B49-851D-5E0DC4FF70CB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01253E-E5CE-0183-C144-A65CC79DC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D5E646-FD3B-05EE-F52A-93DC46589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CDA3-0C5C-4B21-9FA6-22EBB6F892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2755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A0329-1515-6CBB-4CD0-AA2B5097A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309114-D8BF-DD57-287F-F0A0BCDE46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EA55D7-D9D2-93F6-19BA-F2462FBF6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CB1B-F1D0-4B49-851D-5E0DC4FF70CB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3094FA-1B55-65A9-911E-AF29A924B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299506-0FFA-563A-A969-4B47DC9E7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CDA3-0C5C-4B21-9FA6-22EBB6F892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9252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98FE2-58D0-EED9-1983-A98825CB6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929819-F307-D233-6953-5ED66C051F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F0A731-96B6-2F3C-9902-87362C92B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6B7785-C872-3D82-F233-19DA141C9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CB1B-F1D0-4B49-851D-5E0DC4FF70CB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C058D9-88C2-3AF6-C9FA-C9A3E5418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BC21A1-7668-B2FE-B2FF-FB46A021D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CDA3-0C5C-4B21-9FA6-22EBB6F892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719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E3B5F-F21E-F10C-4F0B-7C71050BC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841106-5DFA-E3AB-11F8-9E6366BA5B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5D0497-9FC0-BCC0-9FB6-9BB4B2B2A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BFF876-CD16-1EBB-EC99-15423EE9E2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46DDB2-2057-879C-3742-14BBF037DD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5DA76B-27EC-3852-5EDF-F1F3F785E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CB1B-F1D0-4B49-851D-5E0DC4FF70CB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39695C-6828-3510-1839-524604E48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FB0682-FFCA-88B2-5143-81AC18458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CDA3-0C5C-4B21-9FA6-22EBB6F892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3645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DE6AF-A8F4-BE41-FCA7-5241D2B3B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F3C74B-6E13-500E-83F5-4F66337AA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CB1B-F1D0-4B49-851D-5E0DC4FF70CB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625315-1814-ECBF-2479-2A40E04F1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72CD7-939B-6EF6-9911-F7C53508E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CDA3-0C5C-4B21-9FA6-22EBB6F892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542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0325F-EF5B-6FB6-7CD9-3F6B14529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CB1B-F1D0-4B49-851D-5E0DC4FF70CB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B5F51D-6014-37A3-A541-C14BAAD19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896513-D570-5EFF-2336-EC87BE7BD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CDA3-0C5C-4B21-9FA6-22EBB6F892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8039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3CED1-47E6-7A1E-39D9-B518729EA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4C842-6962-B55C-2A04-25D99451F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F06CE4-E770-04BA-C4CE-B014322EB0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EE3E72-8C5A-D84A-FBF3-82EDFBAF1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CB1B-F1D0-4B49-851D-5E0DC4FF70CB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002639-A35C-2652-7895-D20075E19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7F7E0C-4EA2-C299-2869-2CB872D0E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CDA3-0C5C-4B21-9FA6-22EBB6F892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6723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15C60-6211-18EB-B365-EC1BEA4C0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0D9324-9988-D07C-F7FF-D24B776554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E4377E-B48C-334F-337B-AE54E7E51B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09EB27-A38A-3C38-2898-B1D758C47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CB1B-F1D0-4B49-851D-5E0DC4FF70CB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53AF64-1FBD-A955-83F7-E429B98C4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574C26-854D-DB10-4572-2BF2A756D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CDA3-0C5C-4B21-9FA6-22EBB6F892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4777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88346F-0A33-EEAA-4934-5B79407A6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A8677E-0A9D-B929-F083-56337EADBC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4A989C-B99A-1EF6-E8E2-9D8A4DED8C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4CB1B-F1D0-4B49-851D-5E0DC4FF70CB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2F6449-3B1A-8132-909A-E245FD4892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AEED03-2034-1AF5-F2F6-D8F4FEA3AB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CDA3-0C5C-4B21-9FA6-22EBB6F892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1576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59C02-0F04-BA94-85CA-F623487A5B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Scatter</a:t>
            </a:r>
            <a:r>
              <a:rPr lang="cs-CZ" dirty="0"/>
              <a:t> plot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DC2D6C-CCE3-B089-C341-360EE557A2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9762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E801B-C816-9AE8-476D-D02F8741A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Add</a:t>
            </a:r>
            <a:r>
              <a:rPr lang="cs-CZ" dirty="0"/>
              <a:t> 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9B32-E8B5-3E5B-A028-A7917C9893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Trend line</a:t>
            </a:r>
          </a:p>
          <a:p>
            <a:pPr lvl="1"/>
            <a:r>
              <a:rPr lang="cs-CZ" dirty="0" err="1"/>
              <a:t>Linear</a:t>
            </a:r>
            <a:endParaRPr lang="cs-CZ" dirty="0"/>
          </a:p>
          <a:p>
            <a:pPr lvl="1"/>
            <a:r>
              <a:rPr lang="cs-CZ" dirty="0" err="1"/>
              <a:t>Exponential</a:t>
            </a:r>
            <a:endParaRPr lang="cs-CZ" dirty="0"/>
          </a:p>
          <a:p>
            <a:pPr lvl="1"/>
            <a:r>
              <a:rPr lang="cs-CZ" dirty="0" err="1"/>
              <a:t>logarithmic</a:t>
            </a:r>
            <a:endParaRPr lang="cs-CZ" dirty="0"/>
          </a:p>
          <a:p>
            <a:r>
              <a:rPr lang="cs-CZ" dirty="0" err="1"/>
              <a:t>Quartals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72877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5ED1B-CEE8-D886-DAC2-07E6573E1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464CCA3E-0237-E5A9-A86C-F29D636E2F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64496" y="2503090"/>
            <a:ext cx="4816257" cy="1851820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C81852A-5DC6-0FB8-35BE-DC85ED9BEF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871" y="1782763"/>
            <a:ext cx="6088908" cy="4480948"/>
          </a:xfrm>
          <a:prstGeom prst="rect">
            <a:avLst/>
          </a:prstGeom>
        </p:spPr>
      </p:pic>
      <p:sp>
        <p:nvSpPr>
          <p:cNvPr id="6" name="Ovál 7">
            <a:extLst>
              <a:ext uri="{FF2B5EF4-FFF2-40B4-BE49-F238E27FC236}">
                <a16:creationId xmlns:a16="http://schemas.microsoft.com/office/drawing/2014/main" id="{2D1FEF59-B2B7-74C7-FF6F-D7B0ECA8A49B}"/>
              </a:ext>
            </a:extLst>
          </p:cNvPr>
          <p:cNvSpPr/>
          <p:nvPr/>
        </p:nvSpPr>
        <p:spPr>
          <a:xfrm>
            <a:off x="3028950" y="1825626"/>
            <a:ext cx="542925" cy="793750"/>
          </a:xfrm>
          <a:custGeom>
            <a:avLst/>
            <a:gdLst>
              <a:gd name="connsiteX0" fmla="*/ 0 w 542925"/>
              <a:gd name="connsiteY0" fmla="*/ 396875 h 793750"/>
              <a:gd name="connsiteX1" fmla="*/ 271463 w 542925"/>
              <a:gd name="connsiteY1" fmla="*/ 0 h 793750"/>
              <a:gd name="connsiteX2" fmla="*/ 542926 w 542925"/>
              <a:gd name="connsiteY2" fmla="*/ 396875 h 793750"/>
              <a:gd name="connsiteX3" fmla="*/ 271463 w 542925"/>
              <a:gd name="connsiteY3" fmla="*/ 793750 h 793750"/>
              <a:gd name="connsiteX4" fmla="*/ 0 w 542925"/>
              <a:gd name="connsiteY4" fmla="*/ 396875 h 793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2925" h="793750" extrusionOk="0">
                <a:moveTo>
                  <a:pt x="0" y="396875"/>
                </a:moveTo>
                <a:cubicBezTo>
                  <a:pt x="-13432" y="165789"/>
                  <a:pt x="99960" y="-21452"/>
                  <a:pt x="271463" y="0"/>
                </a:cubicBezTo>
                <a:cubicBezTo>
                  <a:pt x="409287" y="43708"/>
                  <a:pt x="590370" y="155547"/>
                  <a:pt x="542926" y="396875"/>
                </a:cubicBezTo>
                <a:cubicBezTo>
                  <a:pt x="575084" y="623556"/>
                  <a:pt x="435974" y="794044"/>
                  <a:pt x="271463" y="793750"/>
                </a:cubicBezTo>
                <a:cubicBezTo>
                  <a:pt x="80888" y="803881"/>
                  <a:pt x="-3991" y="619594"/>
                  <a:pt x="0" y="396875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7">
            <a:extLst>
              <a:ext uri="{FF2B5EF4-FFF2-40B4-BE49-F238E27FC236}">
                <a16:creationId xmlns:a16="http://schemas.microsoft.com/office/drawing/2014/main" id="{E56B0ECA-DD0C-4B7E-E819-BC2557310D7B}"/>
              </a:ext>
            </a:extLst>
          </p:cNvPr>
          <p:cNvSpPr/>
          <p:nvPr/>
        </p:nvSpPr>
        <p:spPr>
          <a:xfrm>
            <a:off x="838200" y="4410074"/>
            <a:ext cx="542925" cy="384969"/>
          </a:xfrm>
          <a:custGeom>
            <a:avLst/>
            <a:gdLst>
              <a:gd name="connsiteX0" fmla="*/ 0 w 542925"/>
              <a:gd name="connsiteY0" fmla="*/ 192485 h 384969"/>
              <a:gd name="connsiteX1" fmla="*/ 271463 w 542925"/>
              <a:gd name="connsiteY1" fmla="*/ 0 h 384969"/>
              <a:gd name="connsiteX2" fmla="*/ 542926 w 542925"/>
              <a:gd name="connsiteY2" fmla="*/ 192485 h 384969"/>
              <a:gd name="connsiteX3" fmla="*/ 271463 w 542925"/>
              <a:gd name="connsiteY3" fmla="*/ 384970 h 384969"/>
              <a:gd name="connsiteX4" fmla="*/ 0 w 542925"/>
              <a:gd name="connsiteY4" fmla="*/ 192485 h 384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2925" h="384969" extrusionOk="0">
                <a:moveTo>
                  <a:pt x="0" y="192485"/>
                </a:moveTo>
                <a:cubicBezTo>
                  <a:pt x="-20759" y="67791"/>
                  <a:pt x="101000" y="-20418"/>
                  <a:pt x="271463" y="0"/>
                </a:cubicBezTo>
                <a:cubicBezTo>
                  <a:pt x="419276" y="7629"/>
                  <a:pt x="550854" y="82478"/>
                  <a:pt x="542926" y="192485"/>
                </a:cubicBezTo>
                <a:cubicBezTo>
                  <a:pt x="566656" y="304321"/>
                  <a:pt x="448956" y="385526"/>
                  <a:pt x="271463" y="384970"/>
                </a:cubicBezTo>
                <a:cubicBezTo>
                  <a:pt x="113352" y="387010"/>
                  <a:pt x="-5639" y="303780"/>
                  <a:pt x="0" y="192485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nice se šipkou 21">
            <a:extLst>
              <a:ext uri="{FF2B5EF4-FFF2-40B4-BE49-F238E27FC236}">
                <a16:creationId xmlns:a16="http://schemas.microsoft.com/office/drawing/2014/main" id="{36A0C785-7781-DA94-DEBC-BA7EEB472462}"/>
              </a:ext>
            </a:extLst>
          </p:cNvPr>
          <p:cNvCxnSpPr>
            <a:cxnSpLocks/>
          </p:cNvCxnSpPr>
          <p:nvPr/>
        </p:nvCxnSpPr>
        <p:spPr>
          <a:xfrm>
            <a:off x="7842387" y="2808662"/>
            <a:ext cx="1253988" cy="62033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Přímá spojnice se šipkou 21">
            <a:extLst>
              <a:ext uri="{FF2B5EF4-FFF2-40B4-BE49-F238E27FC236}">
                <a16:creationId xmlns:a16="http://schemas.microsoft.com/office/drawing/2014/main" id="{48B30690-C561-B616-D4E7-277AA6FD622F}"/>
              </a:ext>
            </a:extLst>
          </p:cNvPr>
          <p:cNvCxnSpPr>
            <a:cxnSpLocks/>
          </p:cNvCxnSpPr>
          <p:nvPr/>
        </p:nvCxnSpPr>
        <p:spPr>
          <a:xfrm>
            <a:off x="8258175" y="2808662"/>
            <a:ext cx="838200" cy="1010863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Přímá spojnice se šipkou 21">
            <a:extLst>
              <a:ext uri="{FF2B5EF4-FFF2-40B4-BE49-F238E27FC236}">
                <a16:creationId xmlns:a16="http://schemas.microsoft.com/office/drawing/2014/main" id="{9FBD794D-05F5-D682-6866-A47E76E18763}"/>
              </a:ext>
            </a:extLst>
          </p:cNvPr>
          <p:cNvCxnSpPr>
            <a:cxnSpLocks/>
          </p:cNvCxnSpPr>
          <p:nvPr/>
        </p:nvCxnSpPr>
        <p:spPr>
          <a:xfrm>
            <a:off x="6508008" y="3694487"/>
            <a:ext cx="588117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78047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1026B685-1F8A-91D7-97A3-09F7983AD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2555" y="1027906"/>
            <a:ext cx="4587638" cy="566977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CCF60B-70D8-3B0C-5F76-5288B243E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48DBF-139C-BBD4-E74A-EA8A1D417A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614D4F8-AD44-497F-8DAA-865B73FA10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1547" y="1690688"/>
            <a:ext cx="2362405" cy="286536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066DAAF-893F-D530-15A2-DFD92C85F1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1547" y="1690688"/>
            <a:ext cx="2362405" cy="2865368"/>
          </a:xfrm>
          <a:prstGeom prst="rect">
            <a:avLst/>
          </a:prstGeom>
        </p:spPr>
      </p:pic>
      <p:sp>
        <p:nvSpPr>
          <p:cNvPr id="8" name="TextovéPole 13">
            <a:extLst>
              <a:ext uri="{FF2B5EF4-FFF2-40B4-BE49-F238E27FC236}">
                <a16:creationId xmlns:a16="http://schemas.microsoft.com/office/drawing/2014/main" id="{D67626C8-E1DD-6E68-EA98-F4C15290D9E7}"/>
              </a:ext>
            </a:extLst>
          </p:cNvPr>
          <p:cNvSpPr txBox="1"/>
          <p:nvPr/>
        </p:nvSpPr>
        <p:spPr>
          <a:xfrm>
            <a:off x="28575" y="2212567"/>
            <a:ext cx="1884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Right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click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here</a:t>
            </a:r>
            <a:endParaRPr lang="cs-CZ" dirty="0">
              <a:solidFill>
                <a:srgbClr val="FF0000"/>
              </a:solidFill>
            </a:endParaRPr>
          </a:p>
        </p:txBody>
      </p:sp>
      <p:cxnSp>
        <p:nvCxnSpPr>
          <p:cNvPr id="9" name="Přímá spojnice se šipkou 21">
            <a:extLst>
              <a:ext uri="{FF2B5EF4-FFF2-40B4-BE49-F238E27FC236}">
                <a16:creationId xmlns:a16="http://schemas.microsoft.com/office/drawing/2014/main" id="{CBD695D2-F0AB-C991-AB58-B6B518DD5F42}"/>
              </a:ext>
            </a:extLst>
          </p:cNvPr>
          <p:cNvCxnSpPr>
            <a:cxnSpLocks/>
          </p:cNvCxnSpPr>
          <p:nvPr/>
        </p:nvCxnSpPr>
        <p:spPr>
          <a:xfrm>
            <a:off x="1590675" y="2460075"/>
            <a:ext cx="485775" cy="13942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Ovál 7">
            <a:extLst>
              <a:ext uri="{FF2B5EF4-FFF2-40B4-BE49-F238E27FC236}">
                <a16:creationId xmlns:a16="http://schemas.microsoft.com/office/drawing/2014/main" id="{E29FAFAA-1969-985F-BF7C-9E4D78A69C2B}"/>
              </a:ext>
            </a:extLst>
          </p:cNvPr>
          <p:cNvSpPr/>
          <p:nvPr/>
        </p:nvSpPr>
        <p:spPr>
          <a:xfrm>
            <a:off x="2076501" y="4012597"/>
            <a:ext cx="1590623" cy="429208"/>
          </a:xfrm>
          <a:custGeom>
            <a:avLst/>
            <a:gdLst>
              <a:gd name="connsiteX0" fmla="*/ 0 w 1590623"/>
              <a:gd name="connsiteY0" fmla="*/ 214604 h 429208"/>
              <a:gd name="connsiteX1" fmla="*/ 795312 w 1590623"/>
              <a:gd name="connsiteY1" fmla="*/ 0 h 429208"/>
              <a:gd name="connsiteX2" fmla="*/ 1590624 w 1590623"/>
              <a:gd name="connsiteY2" fmla="*/ 214604 h 429208"/>
              <a:gd name="connsiteX3" fmla="*/ 795312 w 1590623"/>
              <a:gd name="connsiteY3" fmla="*/ 429208 h 429208"/>
              <a:gd name="connsiteX4" fmla="*/ 0 w 1590623"/>
              <a:gd name="connsiteY4" fmla="*/ 214604 h 429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0623" h="429208" extrusionOk="0">
                <a:moveTo>
                  <a:pt x="0" y="214604"/>
                </a:moveTo>
                <a:cubicBezTo>
                  <a:pt x="-48403" y="53208"/>
                  <a:pt x="293115" y="-62589"/>
                  <a:pt x="795312" y="0"/>
                </a:cubicBezTo>
                <a:cubicBezTo>
                  <a:pt x="1233225" y="4791"/>
                  <a:pt x="1612329" y="85953"/>
                  <a:pt x="1590624" y="214604"/>
                </a:cubicBezTo>
                <a:cubicBezTo>
                  <a:pt x="1645280" y="345862"/>
                  <a:pt x="1294077" y="430408"/>
                  <a:pt x="795312" y="429208"/>
                </a:cubicBezTo>
                <a:cubicBezTo>
                  <a:pt x="348931" y="430988"/>
                  <a:pt x="-9882" y="341869"/>
                  <a:pt x="0" y="214604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5" name="Přímá spojnice se šipkou 21">
            <a:extLst>
              <a:ext uri="{FF2B5EF4-FFF2-40B4-BE49-F238E27FC236}">
                <a16:creationId xmlns:a16="http://schemas.microsoft.com/office/drawing/2014/main" id="{A7B1084A-9877-4A14-775D-A000033B8B07}"/>
              </a:ext>
            </a:extLst>
          </p:cNvPr>
          <p:cNvCxnSpPr>
            <a:cxnSpLocks/>
          </p:cNvCxnSpPr>
          <p:nvPr/>
        </p:nvCxnSpPr>
        <p:spPr>
          <a:xfrm>
            <a:off x="4071936" y="3359289"/>
            <a:ext cx="766764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Ovál 7">
            <a:extLst>
              <a:ext uri="{FF2B5EF4-FFF2-40B4-BE49-F238E27FC236}">
                <a16:creationId xmlns:a16="http://schemas.microsoft.com/office/drawing/2014/main" id="{69DB42DA-B474-101B-1157-BC119121B5ED}"/>
              </a:ext>
            </a:extLst>
          </p:cNvPr>
          <p:cNvSpPr/>
          <p:nvPr/>
        </p:nvSpPr>
        <p:spPr>
          <a:xfrm>
            <a:off x="6229350" y="1968025"/>
            <a:ext cx="458957" cy="429208"/>
          </a:xfrm>
          <a:custGeom>
            <a:avLst/>
            <a:gdLst>
              <a:gd name="connsiteX0" fmla="*/ 0 w 458957"/>
              <a:gd name="connsiteY0" fmla="*/ 214604 h 429208"/>
              <a:gd name="connsiteX1" fmla="*/ 229479 w 458957"/>
              <a:gd name="connsiteY1" fmla="*/ 0 h 429208"/>
              <a:gd name="connsiteX2" fmla="*/ 458958 w 458957"/>
              <a:gd name="connsiteY2" fmla="*/ 214604 h 429208"/>
              <a:gd name="connsiteX3" fmla="*/ 229479 w 458957"/>
              <a:gd name="connsiteY3" fmla="*/ 429208 h 429208"/>
              <a:gd name="connsiteX4" fmla="*/ 0 w 458957"/>
              <a:gd name="connsiteY4" fmla="*/ 214604 h 429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8957" h="429208" extrusionOk="0">
                <a:moveTo>
                  <a:pt x="0" y="214604"/>
                </a:moveTo>
                <a:cubicBezTo>
                  <a:pt x="-15714" y="82162"/>
                  <a:pt x="91233" y="-11441"/>
                  <a:pt x="229479" y="0"/>
                </a:cubicBezTo>
                <a:cubicBezTo>
                  <a:pt x="354891" y="4791"/>
                  <a:pt x="480663" y="85953"/>
                  <a:pt x="458958" y="214604"/>
                </a:cubicBezTo>
                <a:cubicBezTo>
                  <a:pt x="476068" y="337114"/>
                  <a:pt x="385262" y="429793"/>
                  <a:pt x="229479" y="429208"/>
                </a:cubicBezTo>
                <a:cubicBezTo>
                  <a:pt x="95599" y="430988"/>
                  <a:pt x="-9882" y="341869"/>
                  <a:pt x="0" y="214604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vál 7">
            <a:extLst>
              <a:ext uri="{FF2B5EF4-FFF2-40B4-BE49-F238E27FC236}">
                <a16:creationId xmlns:a16="http://schemas.microsoft.com/office/drawing/2014/main" id="{86182A91-7433-898E-E960-6A0DACDAA19A}"/>
              </a:ext>
            </a:extLst>
          </p:cNvPr>
          <p:cNvSpPr/>
          <p:nvPr/>
        </p:nvSpPr>
        <p:spPr>
          <a:xfrm>
            <a:off x="6050132" y="4057068"/>
            <a:ext cx="458957" cy="429208"/>
          </a:xfrm>
          <a:custGeom>
            <a:avLst/>
            <a:gdLst>
              <a:gd name="connsiteX0" fmla="*/ 0 w 458957"/>
              <a:gd name="connsiteY0" fmla="*/ 214604 h 429208"/>
              <a:gd name="connsiteX1" fmla="*/ 229479 w 458957"/>
              <a:gd name="connsiteY1" fmla="*/ 0 h 429208"/>
              <a:gd name="connsiteX2" fmla="*/ 458958 w 458957"/>
              <a:gd name="connsiteY2" fmla="*/ 214604 h 429208"/>
              <a:gd name="connsiteX3" fmla="*/ 229479 w 458957"/>
              <a:gd name="connsiteY3" fmla="*/ 429208 h 429208"/>
              <a:gd name="connsiteX4" fmla="*/ 0 w 458957"/>
              <a:gd name="connsiteY4" fmla="*/ 214604 h 429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8957" h="429208" extrusionOk="0">
                <a:moveTo>
                  <a:pt x="0" y="214604"/>
                </a:moveTo>
                <a:cubicBezTo>
                  <a:pt x="-15714" y="82162"/>
                  <a:pt x="91233" y="-11441"/>
                  <a:pt x="229479" y="0"/>
                </a:cubicBezTo>
                <a:cubicBezTo>
                  <a:pt x="354891" y="4791"/>
                  <a:pt x="480663" y="85953"/>
                  <a:pt x="458958" y="214604"/>
                </a:cubicBezTo>
                <a:cubicBezTo>
                  <a:pt x="476068" y="337114"/>
                  <a:pt x="385262" y="429793"/>
                  <a:pt x="229479" y="429208"/>
                </a:cubicBezTo>
                <a:cubicBezTo>
                  <a:pt x="95599" y="430988"/>
                  <a:pt x="-9882" y="341869"/>
                  <a:pt x="0" y="214604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vál 7">
            <a:extLst>
              <a:ext uri="{FF2B5EF4-FFF2-40B4-BE49-F238E27FC236}">
                <a16:creationId xmlns:a16="http://schemas.microsoft.com/office/drawing/2014/main" id="{C1E434ED-715C-3F68-E7C2-19B578FC3721}"/>
              </a:ext>
            </a:extLst>
          </p:cNvPr>
          <p:cNvSpPr/>
          <p:nvPr/>
        </p:nvSpPr>
        <p:spPr>
          <a:xfrm>
            <a:off x="5686375" y="6029325"/>
            <a:ext cx="363758" cy="362242"/>
          </a:xfrm>
          <a:custGeom>
            <a:avLst/>
            <a:gdLst>
              <a:gd name="connsiteX0" fmla="*/ 0 w 363758"/>
              <a:gd name="connsiteY0" fmla="*/ 181121 h 362242"/>
              <a:gd name="connsiteX1" fmla="*/ 181879 w 363758"/>
              <a:gd name="connsiteY1" fmla="*/ 0 h 362242"/>
              <a:gd name="connsiteX2" fmla="*/ 363758 w 363758"/>
              <a:gd name="connsiteY2" fmla="*/ 181121 h 362242"/>
              <a:gd name="connsiteX3" fmla="*/ 181879 w 363758"/>
              <a:gd name="connsiteY3" fmla="*/ 362242 h 362242"/>
              <a:gd name="connsiteX4" fmla="*/ 0 w 363758"/>
              <a:gd name="connsiteY4" fmla="*/ 181121 h 362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3758" h="362242" extrusionOk="0">
                <a:moveTo>
                  <a:pt x="0" y="181121"/>
                </a:moveTo>
                <a:cubicBezTo>
                  <a:pt x="-7535" y="74417"/>
                  <a:pt x="78709" y="-2705"/>
                  <a:pt x="181879" y="0"/>
                </a:cubicBezTo>
                <a:cubicBezTo>
                  <a:pt x="278663" y="13239"/>
                  <a:pt x="383343" y="71952"/>
                  <a:pt x="363758" y="181121"/>
                </a:cubicBezTo>
                <a:cubicBezTo>
                  <a:pt x="373316" y="283378"/>
                  <a:pt x="299479" y="362588"/>
                  <a:pt x="181879" y="362242"/>
                </a:cubicBezTo>
                <a:cubicBezTo>
                  <a:pt x="68549" y="365452"/>
                  <a:pt x="-10575" y="290506"/>
                  <a:pt x="0" y="181121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ál 7">
            <a:extLst>
              <a:ext uri="{FF2B5EF4-FFF2-40B4-BE49-F238E27FC236}">
                <a16:creationId xmlns:a16="http://schemas.microsoft.com/office/drawing/2014/main" id="{666422D7-B7C6-166F-EF4C-7FB7D047AC32}"/>
              </a:ext>
            </a:extLst>
          </p:cNvPr>
          <p:cNvSpPr/>
          <p:nvPr/>
        </p:nvSpPr>
        <p:spPr>
          <a:xfrm>
            <a:off x="7145543" y="5995842"/>
            <a:ext cx="834650" cy="362242"/>
          </a:xfrm>
          <a:custGeom>
            <a:avLst/>
            <a:gdLst>
              <a:gd name="connsiteX0" fmla="*/ 0 w 834650"/>
              <a:gd name="connsiteY0" fmla="*/ 181121 h 362242"/>
              <a:gd name="connsiteX1" fmla="*/ 417325 w 834650"/>
              <a:gd name="connsiteY1" fmla="*/ 0 h 362242"/>
              <a:gd name="connsiteX2" fmla="*/ 834650 w 834650"/>
              <a:gd name="connsiteY2" fmla="*/ 181121 h 362242"/>
              <a:gd name="connsiteX3" fmla="*/ 417325 w 834650"/>
              <a:gd name="connsiteY3" fmla="*/ 362242 h 362242"/>
              <a:gd name="connsiteX4" fmla="*/ 0 w 834650"/>
              <a:gd name="connsiteY4" fmla="*/ 181121 h 362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4650" h="362242" extrusionOk="0">
                <a:moveTo>
                  <a:pt x="0" y="181121"/>
                </a:moveTo>
                <a:cubicBezTo>
                  <a:pt x="-31300" y="53367"/>
                  <a:pt x="153993" y="-32658"/>
                  <a:pt x="417325" y="0"/>
                </a:cubicBezTo>
                <a:cubicBezTo>
                  <a:pt x="644142" y="13239"/>
                  <a:pt x="854235" y="71952"/>
                  <a:pt x="834650" y="181121"/>
                </a:cubicBezTo>
                <a:cubicBezTo>
                  <a:pt x="842376" y="282951"/>
                  <a:pt x="696545" y="363224"/>
                  <a:pt x="417325" y="362242"/>
                </a:cubicBezTo>
                <a:cubicBezTo>
                  <a:pt x="173962" y="365452"/>
                  <a:pt x="-10575" y="290506"/>
                  <a:pt x="0" y="181121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1" name="Přímá spojnice se šipkou 21">
            <a:extLst>
              <a:ext uri="{FF2B5EF4-FFF2-40B4-BE49-F238E27FC236}">
                <a16:creationId xmlns:a16="http://schemas.microsoft.com/office/drawing/2014/main" id="{337661B0-266C-4258-3CBC-4DD28CD67EE6}"/>
              </a:ext>
            </a:extLst>
          </p:cNvPr>
          <p:cNvCxnSpPr>
            <a:cxnSpLocks/>
          </p:cNvCxnSpPr>
          <p:nvPr/>
        </p:nvCxnSpPr>
        <p:spPr>
          <a:xfrm flipH="1" flipV="1">
            <a:off x="5391150" y="5995842"/>
            <a:ext cx="1685925" cy="33483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3" name="TextovéPole 13">
            <a:extLst>
              <a:ext uri="{FF2B5EF4-FFF2-40B4-BE49-F238E27FC236}">
                <a16:creationId xmlns:a16="http://schemas.microsoft.com/office/drawing/2014/main" id="{9FFBDDBB-8E64-6CCE-74AB-B7204C8D4672}"/>
              </a:ext>
            </a:extLst>
          </p:cNvPr>
          <p:cNvSpPr txBox="1"/>
          <p:nvPr/>
        </p:nvSpPr>
        <p:spPr>
          <a:xfrm>
            <a:off x="2328017" y="5581452"/>
            <a:ext cx="3028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From</a:t>
            </a:r>
            <a:r>
              <a:rPr lang="cs-CZ" dirty="0">
                <a:solidFill>
                  <a:srgbClr val="FF0000"/>
                </a:solidFill>
              </a:rPr>
              <a:t> minimum to </a:t>
            </a:r>
            <a:r>
              <a:rPr lang="cs-CZ" dirty="0" err="1">
                <a:solidFill>
                  <a:srgbClr val="FF0000"/>
                </a:solidFill>
              </a:rPr>
              <a:t>average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24" name="TextovéPole 13">
            <a:extLst>
              <a:ext uri="{FF2B5EF4-FFF2-40B4-BE49-F238E27FC236}">
                <a16:creationId xmlns:a16="http://schemas.microsoft.com/office/drawing/2014/main" id="{3A3F117F-BD5C-679B-C1B2-86428CF2B2B5}"/>
              </a:ext>
            </a:extLst>
          </p:cNvPr>
          <p:cNvSpPr txBox="1"/>
          <p:nvPr/>
        </p:nvSpPr>
        <p:spPr>
          <a:xfrm>
            <a:off x="2376633" y="5936642"/>
            <a:ext cx="3028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From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average</a:t>
            </a:r>
            <a:r>
              <a:rPr lang="cs-CZ" dirty="0">
                <a:solidFill>
                  <a:srgbClr val="FF0000"/>
                </a:solidFill>
              </a:rPr>
              <a:t> to maximum</a:t>
            </a:r>
          </a:p>
        </p:txBody>
      </p:sp>
      <p:cxnSp>
        <p:nvCxnSpPr>
          <p:cNvPr id="25" name="Přímá spojnice se šipkou 21">
            <a:extLst>
              <a:ext uri="{FF2B5EF4-FFF2-40B4-BE49-F238E27FC236}">
                <a16:creationId xmlns:a16="http://schemas.microsoft.com/office/drawing/2014/main" id="{3C705DED-E13A-592A-573B-699E49531E5E}"/>
              </a:ext>
            </a:extLst>
          </p:cNvPr>
          <p:cNvCxnSpPr>
            <a:cxnSpLocks/>
          </p:cNvCxnSpPr>
          <p:nvPr/>
        </p:nvCxnSpPr>
        <p:spPr>
          <a:xfrm>
            <a:off x="7596811" y="3726293"/>
            <a:ext cx="766764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27" name="Picture 26">
            <a:extLst>
              <a:ext uri="{FF2B5EF4-FFF2-40B4-BE49-F238E27FC236}">
                <a16:creationId xmlns:a16="http://schemas.microsoft.com/office/drawing/2014/main" id="{8F48559C-5278-2A38-A3CC-7E766BB2D2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26393" y="1176508"/>
            <a:ext cx="2583404" cy="5372566"/>
          </a:xfrm>
          <a:prstGeom prst="rect">
            <a:avLst/>
          </a:prstGeom>
        </p:spPr>
      </p:pic>
      <p:sp>
        <p:nvSpPr>
          <p:cNvPr id="28" name="Ovál 7">
            <a:extLst>
              <a:ext uri="{FF2B5EF4-FFF2-40B4-BE49-F238E27FC236}">
                <a16:creationId xmlns:a16="http://schemas.microsoft.com/office/drawing/2014/main" id="{8C2FAF22-B17F-4BFF-C9B3-EC5A8F351712}"/>
              </a:ext>
            </a:extLst>
          </p:cNvPr>
          <p:cNvSpPr/>
          <p:nvPr/>
        </p:nvSpPr>
        <p:spPr>
          <a:xfrm>
            <a:off x="8585774" y="1825625"/>
            <a:ext cx="458957" cy="429208"/>
          </a:xfrm>
          <a:custGeom>
            <a:avLst/>
            <a:gdLst>
              <a:gd name="connsiteX0" fmla="*/ 0 w 458957"/>
              <a:gd name="connsiteY0" fmla="*/ 214604 h 429208"/>
              <a:gd name="connsiteX1" fmla="*/ 229479 w 458957"/>
              <a:gd name="connsiteY1" fmla="*/ 0 h 429208"/>
              <a:gd name="connsiteX2" fmla="*/ 458958 w 458957"/>
              <a:gd name="connsiteY2" fmla="*/ 214604 h 429208"/>
              <a:gd name="connsiteX3" fmla="*/ 229479 w 458957"/>
              <a:gd name="connsiteY3" fmla="*/ 429208 h 429208"/>
              <a:gd name="connsiteX4" fmla="*/ 0 w 458957"/>
              <a:gd name="connsiteY4" fmla="*/ 214604 h 429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8957" h="429208" extrusionOk="0">
                <a:moveTo>
                  <a:pt x="0" y="214604"/>
                </a:moveTo>
                <a:cubicBezTo>
                  <a:pt x="-15714" y="82162"/>
                  <a:pt x="91233" y="-11441"/>
                  <a:pt x="229479" y="0"/>
                </a:cubicBezTo>
                <a:cubicBezTo>
                  <a:pt x="354891" y="4791"/>
                  <a:pt x="480663" y="85953"/>
                  <a:pt x="458958" y="214604"/>
                </a:cubicBezTo>
                <a:cubicBezTo>
                  <a:pt x="476068" y="337114"/>
                  <a:pt x="385262" y="429793"/>
                  <a:pt x="229479" y="429208"/>
                </a:cubicBezTo>
                <a:cubicBezTo>
                  <a:pt x="95599" y="430988"/>
                  <a:pt x="-9882" y="341869"/>
                  <a:pt x="0" y="214604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vál 7">
            <a:extLst>
              <a:ext uri="{FF2B5EF4-FFF2-40B4-BE49-F238E27FC236}">
                <a16:creationId xmlns:a16="http://schemas.microsoft.com/office/drawing/2014/main" id="{397DBCCB-BB6C-FF09-B42B-4AEC61AC8885}"/>
              </a:ext>
            </a:extLst>
          </p:cNvPr>
          <p:cNvSpPr/>
          <p:nvPr/>
        </p:nvSpPr>
        <p:spPr>
          <a:xfrm>
            <a:off x="10534548" y="3553621"/>
            <a:ext cx="458957" cy="429208"/>
          </a:xfrm>
          <a:custGeom>
            <a:avLst/>
            <a:gdLst>
              <a:gd name="connsiteX0" fmla="*/ 0 w 458957"/>
              <a:gd name="connsiteY0" fmla="*/ 214604 h 429208"/>
              <a:gd name="connsiteX1" fmla="*/ 229479 w 458957"/>
              <a:gd name="connsiteY1" fmla="*/ 0 h 429208"/>
              <a:gd name="connsiteX2" fmla="*/ 458958 w 458957"/>
              <a:gd name="connsiteY2" fmla="*/ 214604 h 429208"/>
              <a:gd name="connsiteX3" fmla="*/ 229479 w 458957"/>
              <a:gd name="connsiteY3" fmla="*/ 429208 h 429208"/>
              <a:gd name="connsiteX4" fmla="*/ 0 w 458957"/>
              <a:gd name="connsiteY4" fmla="*/ 214604 h 429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8957" h="429208" extrusionOk="0">
                <a:moveTo>
                  <a:pt x="0" y="214604"/>
                </a:moveTo>
                <a:cubicBezTo>
                  <a:pt x="-15714" y="82162"/>
                  <a:pt x="91233" y="-11441"/>
                  <a:pt x="229479" y="0"/>
                </a:cubicBezTo>
                <a:cubicBezTo>
                  <a:pt x="354891" y="4791"/>
                  <a:pt x="480663" y="85953"/>
                  <a:pt x="458958" y="214604"/>
                </a:cubicBezTo>
                <a:cubicBezTo>
                  <a:pt x="476068" y="337114"/>
                  <a:pt x="385262" y="429793"/>
                  <a:pt x="229479" y="429208"/>
                </a:cubicBezTo>
                <a:cubicBezTo>
                  <a:pt x="95599" y="430988"/>
                  <a:pt x="-9882" y="341869"/>
                  <a:pt x="0" y="214604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vál 7">
            <a:extLst>
              <a:ext uri="{FF2B5EF4-FFF2-40B4-BE49-F238E27FC236}">
                <a16:creationId xmlns:a16="http://schemas.microsoft.com/office/drawing/2014/main" id="{DB33D4D1-1E3E-EEFD-B3AB-9FCE88384D87}"/>
              </a:ext>
            </a:extLst>
          </p:cNvPr>
          <p:cNvSpPr/>
          <p:nvPr/>
        </p:nvSpPr>
        <p:spPr>
          <a:xfrm>
            <a:off x="10223661" y="4050297"/>
            <a:ext cx="458957" cy="429208"/>
          </a:xfrm>
          <a:custGeom>
            <a:avLst/>
            <a:gdLst>
              <a:gd name="connsiteX0" fmla="*/ 0 w 458957"/>
              <a:gd name="connsiteY0" fmla="*/ 214604 h 429208"/>
              <a:gd name="connsiteX1" fmla="*/ 229479 w 458957"/>
              <a:gd name="connsiteY1" fmla="*/ 0 h 429208"/>
              <a:gd name="connsiteX2" fmla="*/ 458958 w 458957"/>
              <a:gd name="connsiteY2" fmla="*/ 214604 h 429208"/>
              <a:gd name="connsiteX3" fmla="*/ 229479 w 458957"/>
              <a:gd name="connsiteY3" fmla="*/ 429208 h 429208"/>
              <a:gd name="connsiteX4" fmla="*/ 0 w 458957"/>
              <a:gd name="connsiteY4" fmla="*/ 214604 h 429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8957" h="429208" extrusionOk="0">
                <a:moveTo>
                  <a:pt x="0" y="214604"/>
                </a:moveTo>
                <a:cubicBezTo>
                  <a:pt x="-15714" y="82162"/>
                  <a:pt x="91233" y="-11441"/>
                  <a:pt x="229479" y="0"/>
                </a:cubicBezTo>
                <a:cubicBezTo>
                  <a:pt x="354891" y="4791"/>
                  <a:pt x="480663" y="85953"/>
                  <a:pt x="458958" y="214604"/>
                </a:cubicBezTo>
                <a:cubicBezTo>
                  <a:pt x="476068" y="337114"/>
                  <a:pt x="385262" y="429793"/>
                  <a:pt x="229479" y="429208"/>
                </a:cubicBezTo>
                <a:cubicBezTo>
                  <a:pt x="95599" y="430988"/>
                  <a:pt x="-9882" y="341869"/>
                  <a:pt x="0" y="214604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49631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120F9-B806-6516-2C0F-5321AF877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0CE002-C2D0-C7EE-11D9-591A8A0356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49C228F-27B8-DD33-7893-42D6EFB0C521}"/>
              </a:ext>
            </a:extLst>
          </p:cNvPr>
          <p:cNvGraphicFramePr>
            <a:graphicFrameLocks/>
          </p:cNvGraphicFramePr>
          <p:nvPr/>
        </p:nvGraphicFramePr>
        <p:xfrm>
          <a:off x="305839" y="1032856"/>
          <a:ext cx="11580321" cy="47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78183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9AF55-970A-5759-F158-8BAAD1B22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Trend 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CDCD9-08C0-145D-6029-C091A5F37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AFB1050-0B08-9C2A-AC61-2F4233D044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314" y="1603852"/>
            <a:ext cx="10981372" cy="3650296"/>
          </a:xfrm>
          <a:prstGeom prst="rect">
            <a:avLst/>
          </a:prstGeom>
        </p:spPr>
      </p:pic>
      <p:sp>
        <p:nvSpPr>
          <p:cNvPr id="6" name="Ovál 7">
            <a:extLst>
              <a:ext uri="{FF2B5EF4-FFF2-40B4-BE49-F238E27FC236}">
                <a16:creationId xmlns:a16="http://schemas.microsoft.com/office/drawing/2014/main" id="{72F4153A-AD29-3D3C-BE5A-BDAFA4C03C4D}"/>
              </a:ext>
            </a:extLst>
          </p:cNvPr>
          <p:cNvSpPr/>
          <p:nvPr/>
        </p:nvSpPr>
        <p:spPr>
          <a:xfrm>
            <a:off x="8090474" y="1690688"/>
            <a:ext cx="458957" cy="429208"/>
          </a:xfrm>
          <a:custGeom>
            <a:avLst/>
            <a:gdLst>
              <a:gd name="connsiteX0" fmla="*/ 0 w 458957"/>
              <a:gd name="connsiteY0" fmla="*/ 214604 h 429208"/>
              <a:gd name="connsiteX1" fmla="*/ 229479 w 458957"/>
              <a:gd name="connsiteY1" fmla="*/ 0 h 429208"/>
              <a:gd name="connsiteX2" fmla="*/ 458958 w 458957"/>
              <a:gd name="connsiteY2" fmla="*/ 214604 h 429208"/>
              <a:gd name="connsiteX3" fmla="*/ 229479 w 458957"/>
              <a:gd name="connsiteY3" fmla="*/ 429208 h 429208"/>
              <a:gd name="connsiteX4" fmla="*/ 0 w 458957"/>
              <a:gd name="connsiteY4" fmla="*/ 214604 h 429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8957" h="429208" extrusionOk="0">
                <a:moveTo>
                  <a:pt x="0" y="214604"/>
                </a:moveTo>
                <a:cubicBezTo>
                  <a:pt x="-15714" y="82162"/>
                  <a:pt x="91233" y="-11441"/>
                  <a:pt x="229479" y="0"/>
                </a:cubicBezTo>
                <a:cubicBezTo>
                  <a:pt x="354891" y="4791"/>
                  <a:pt x="480663" y="85953"/>
                  <a:pt x="458958" y="214604"/>
                </a:cubicBezTo>
                <a:cubicBezTo>
                  <a:pt x="476068" y="337114"/>
                  <a:pt x="385262" y="429793"/>
                  <a:pt x="229479" y="429208"/>
                </a:cubicBezTo>
                <a:cubicBezTo>
                  <a:pt x="95599" y="430988"/>
                  <a:pt x="-9882" y="341869"/>
                  <a:pt x="0" y="214604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7">
            <a:extLst>
              <a:ext uri="{FF2B5EF4-FFF2-40B4-BE49-F238E27FC236}">
                <a16:creationId xmlns:a16="http://schemas.microsoft.com/office/drawing/2014/main" id="{85022091-85DC-790F-B2BB-1F035F683F1D}"/>
              </a:ext>
            </a:extLst>
          </p:cNvPr>
          <p:cNvSpPr/>
          <p:nvPr/>
        </p:nvSpPr>
        <p:spPr>
          <a:xfrm>
            <a:off x="8507312" y="3257813"/>
            <a:ext cx="458957" cy="361687"/>
          </a:xfrm>
          <a:custGeom>
            <a:avLst/>
            <a:gdLst>
              <a:gd name="connsiteX0" fmla="*/ 0 w 458957"/>
              <a:gd name="connsiteY0" fmla="*/ 180844 h 361687"/>
              <a:gd name="connsiteX1" fmla="*/ 229479 w 458957"/>
              <a:gd name="connsiteY1" fmla="*/ 0 h 361687"/>
              <a:gd name="connsiteX2" fmla="*/ 458958 w 458957"/>
              <a:gd name="connsiteY2" fmla="*/ 180844 h 361687"/>
              <a:gd name="connsiteX3" fmla="*/ 229479 w 458957"/>
              <a:gd name="connsiteY3" fmla="*/ 361688 h 361687"/>
              <a:gd name="connsiteX4" fmla="*/ 0 w 458957"/>
              <a:gd name="connsiteY4" fmla="*/ 180844 h 361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8957" h="361687" extrusionOk="0">
                <a:moveTo>
                  <a:pt x="0" y="180844"/>
                </a:moveTo>
                <a:cubicBezTo>
                  <a:pt x="-15714" y="67048"/>
                  <a:pt x="91233" y="-11441"/>
                  <a:pt x="229479" y="0"/>
                </a:cubicBezTo>
                <a:cubicBezTo>
                  <a:pt x="350095" y="22112"/>
                  <a:pt x="461485" y="79788"/>
                  <a:pt x="458958" y="180844"/>
                </a:cubicBezTo>
                <a:cubicBezTo>
                  <a:pt x="476068" y="284708"/>
                  <a:pt x="385262" y="362273"/>
                  <a:pt x="229479" y="361688"/>
                </a:cubicBezTo>
                <a:cubicBezTo>
                  <a:pt x="90727" y="364682"/>
                  <a:pt x="-3081" y="283447"/>
                  <a:pt x="0" y="180844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DAC69D3D-2389-87A9-E94D-7F71BAA3FA9B}"/>
              </a:ext>
            </a:extLst>
          </p:cNvPr>
          <p:cNvSpPr/>
          <p:nvPr/>
        </p:nvSpPr>
        <p:spPr>
          <a:xfrm>
            <a:off x="9930556" y="3353063"/>
            <a:ext cx="670769" cy="361687"/>
          </a:xfrm>
          <a:custGeom>
            <a:avLst/>
            <a:gdLst>
              <a:gd name="connsiteX0" fmla="*/ 0 w 670769"/>
              <a:gd name="connsiteY0" fmla="*/ 180844 h 361687"/>
              <a:gd name="connsiteX1" fmla="*/ 335385 w 670769"/>
              <a:gd name="connsiteY1" fmla="*/ 0 h 361687"/>
              <a:gd name="connsiteX2" fmla="*/ 670770 w 670769"/>
              <a:gd name="connsiteY2" fmla="*/ 180844 h 361687"/>
              <a:gd name="connsiteX3" fmla="*/ 335385 w 670769"/>
              <a:gd name="connsiteY3" fmla="*/ 361688 h 361687"/>
              <a:gd name="connsiteX4" fmla="*/ 0 w 670769"/>
              <a:gd name="connsiteY4" fmla="*/ 180844 h 361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0769" h="361687" extrusionOk="0">
                <a:moveTo>
                  <a:pt x="0" y="180844"/>
                </a:moveTo>
                <a:cubicBezTo>
                  <a:pt x="-15931" y="66856"/>
                  <a:pt x="130401" y="-19640"/>
                  <a:pt x="335385" y="0"/>
                </a:cubicBezTo>
                <a:cubicBezTo>
                  <a:pt x="514491" y="22112"/>
                  <a:pt x="673297" y="79788"/>
                  <a:pt x="670770" y="180844"/>
                </a:cubicBezTo>
                <a:cubicBezTo>
                  <a:pt x="680460" y="282979"/>
                  <a:pt x="534034" y="361958"/>
                  <a:pt x="335385" y="361688"/>
                </a:cubicBezTo>
                <a:cubicBezTo>
                  <a:pt x="138143" y="364682"/>
                  <a:pt x="-3081" y="283447"/>
                  <a:pt x="0" y="180844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48600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B508C-85C1-2EE7-5042-E255B3827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boxplots</a:t>
            </a:r>
            <a:endParaRPr lang="cs-CZ" dirty="0"/>
          </a:p>
        </p:txBody>
      </p:sp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5" name="Content Placeholder 4">
                <a:extLst>
                  <a:ext uri="{FF2B5EF4-FFF2-40B4-BE49-F238E27FC236}">
                    <a16:creationId xmlns:a16="http://schemas.microsoft.com/office/drawing/2014/main" id="{DEB6DDC0-9BDD-042C-2215-BC476FCF3414}"/>
                  </a:ext>
                </a:extLst>
              </p:cNvPr>
              <p:cNvGraphicFramePr>
                <a:graphicFrameLocks noGrp="1"/>
              </p:cNvGraphicFramePr>
              <p:nvPr>
                <p:ph idx="1"/>
              </p:nvPr>
            </p:nvGraphicFramePr>
            <p:xfrm>
              <a:off x="838200" y="1825624"/>
              <a:ext cx="6141098" cy="503237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5" name="Content Placeholder 4">
                <a:extLst>
                  <a:ext uri="{FF2B5EF4-FFF2-40B4-BE49-F238E27FC236}">
                    <a16:creationId xmlns:a16="http://schemas.microsoft.com/office/drawing/2014/main" id="{DEB6DDC0-9BDD-042C-2215-BC476FCF341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38200" y="1825624"/>
                <a:ext cx="6141098" cy="5032375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90493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EE41A-7328-506A-78AE-3510C582E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BE79C2-AE79-C7F1-0CD3-3774BAE8C8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Relationship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two</a:t>
            </a:r>
            <a:r>
              <a:rPr lang="cs-CZ" dirty="0"/>
              <a:t> interval </a:t>
            </a:r>
            <a:r>
              <a:rPr lang="cs-CZ" dirty="0" err="1"/>
              <a:t>variables</a:t>
            </a:r>
            <a:endParaRPr lang="cs-CZ" dirty="0"/>
          </a:p>
          <a:p>
            <a:r>
              <a:rPr lang="cs-CZ" dirty="0" err="1"/>
              <a:t>Correlation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Weight</a:t>
            </a:r>
            <a:r>
              <a:rPr lang="cs-CZ" dirty="0"/>
              <a:t> x </a:t>
            </a:r>
            <a:r>
              <a:rPr lang="cs-CZ" dirty="0" err="1"/>
              <a:t>height</a:t>
            </a:r>
            <a:endParaRPr lang="cs-CZ" dirty="0"/>
          </a:p>
          <a:p>
            <a:r>
              <a:rPr lang="cs-CZ" dirty="0" err="1"/>
              <a:t>Unemployment</a:t>
            </a:r>
            <a:r>
              <a:rPr lang="cs-CZ" dirty="0"/>
              <a:t> </a:t>
            </a:r>
            <a:r>
              <a:rPr lang="cs-CZ" dirty="0" err="1"/>
              <a:t>rate</a:t>
            </a:r>
            <a:r>
              <a:rPr lang="cs-CZ" dirty="0"/>
              <a:t> x </a:t>
            </a:r>
            <a:r>
              <a:rPr lang="cs-CZ" dirty="0" err="1"/>
              <a:t>purchase</a:t>
            </a:r>
            <a:r>
              <a:rPr lang="cs-CZ" dirty="0"/>
              <a:t> </a:t>
            </a:r>
            <a:r>
              <a:rPr lang="cs-CZ" dirty="0" err="1"/>
              <a:t>power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3325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210FF-4F26-FE0F-1FD2-BC92A5799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Three types of correlation in a scatter plot">
            <a:extLst>
              <a:ext uri="{FF2B5EF4-FFF2-40B4-BE49-F238E27FC236}">
                <a16:creationId xmlns:a16="http://schemas.microsoft.com/office/drawing/2014/main" id="{ADDDF15D-10D1-FDCE-D11C-0480B6ADD20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6525"/>
            <a:ext cx="5924550" cy="382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undefined">
            <a:extLst>
              <a:ext uri="{FF2B5EF4-FFF2-40B4-BE49-F238E27FC236}">
                <a16:creationId xmlns:a16="http://schemas.microsoft.com/office/drawing/2014/main" id="{27CBEF71-FC53-48D1-78B6-861BA174F2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1602" y="3429000"/>
            <a:ext cx="7507047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9490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4F2B4-65CA-4F03-C250-106CF06E9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Scatterplot</a:t>
            </a:r>
            <a:endParaRPr lang="cs-CZ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1ECD278-C445-B2BF-6AE1-8065756208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14035" y="2115180"/>
            <a:ext cx="9563929" cy="3772227"/>
          </a:xfrm>
        </p:spPr>
      </p:pic>
      <p:sp>
        <p:nvSpPr>
          <p:cNvPr id="6" name="Ovál 5">
            <a:extLst>
              <a:ext uri="{FF2B5EF4-FFF2-40B4-BE49-F238E27FC236}">
                <a16:creationId xmlns:a16="http://schemas.microsoft.com/office/drawing/2014/main" id="{3A4381A3-4930-1323-A412-283927381C26}"/>
              </a:ext>
            </a:extLst>
          </p:cNvPr>
          <p:cNvSpPr/>
          <p:nvPr/>
        </p:nvSpPr>
        <p:spPr>
          <a:xfrm>
            <a:off x="7120229" y="2885712"/>
            <a:ext cx="533400" cy="335902"/>
          </a:xfrm>
          <a:custGeom>
            <a:avLst/>
            <a:gdLst>
              <a:gd name="connsiteX0" fmla="*/ 0 w 533400"/>
              <a:gd name="connsiteY0" fmla="*/ 167951 h 335902"/>
              <a:gd name="connsiteX1" fmla="*/ 266700 w 533400"/>
              <a:gd name="connsiteY1" fmla="*/ 0 h 335902"/>
              <a:gd name="connsiteX2" fmla="*/ 533400 w 533400"/>
              <a:gd name="connsiteY2" fmla="*/ 167951 h 335902"/>
              <a:gd name="connsiteX3" fmla="*/ 266700 w 533400"/>
              <a:gd name="connsiteY3" fmla="*/ 335902 h 335902"/>
              <a:gd name="connsiteX4" fmla="*/ 0 w 533400"/>
              <a:gd name="connsiteY4" fmla="*/ 167951 h 335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3400" h="335902" extrusionOk="0">
                <a:moveTo>
                  <a:pt x="0" y="167951"/>
                </a:moveTo>
                <a:cubicBezTo>
                  <a:pt x="-17912" y="59329"/>
                  <a:pt x="95394" y="-23871"/>
                  <a:pt x="266700" y="0"/>
                </a:cubicBezTo>
                <a:cubicBezTo>
                  <a:pt x="411419" y="9300"/>
                  <a:pt x="536269" y="73855"/>
                  <a:pt x="533400" y="167951"/>
                </a:cubicBezTo>
                <a:cubicBezTo>
                  <a:pt x="540611" y="262388"/>
                  <a:pt x="419991" y="336023"/>
                  <a:pt x="266700" y="335902"/>
                </a:cubicBezTo>
                <a:cubicBezTo>
                  <a:pt x="112988" y="337502"/>
                  <a:pt x="-16978" y="275728"/>
                  <a:pt x="0" y="167951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986F15DF-0BB3-C0E0-E0E8-37482594DAA2}"/>
              </a:ext>
            </a:extLst>
          </p:cNvPr>
          <p:cNvSpPr/>
          <p:nvPr/>
        </p:nvSpPr>
        <p:spPr>
          <a:xfrm>
            <a:off x="7196040" y="3488037"/>
            <a:ext cx="533400" cy="462121"/>
          </a:xfrm>
          <a:custGeom>
            <a:avLst/>
            <a:gdLst>
              <a:gd name="connsiteX0" fmla="*/ 0 w 533400"/>
              <a:gd name="connsiteY0" fmla="*/ 231061 h 462121"/>
              <a:gd name="connsiteX1" fmla="*/ 266700 w 533400"/>
              <a:gd name="connsiteY1" fmla="*/ 0 h 462121"/>
              <a:gd name="connsiteX2" fmla="*/ 533400 w 533400"/>
              <a:gd name="connsiteY2" fmla="*/ 231061 h 462121"/>
              <a:gd name="connsiteX3" fmla="*/ 266700 w 533400"/>
              <a:gd name="connsiteY3" fmla="*/ 462122 h 462121"/>
              <a:gd name="connsiteX4" fmla="*/ 0 w 533400"/>
              <a:gd name="connsiteY4" fmla="*/ 231061 h 462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3400" h="462121" extrusionOk="0">
                <a:moveTo>
                  <a:pt x="0" y="231061"/>
                </a:moveTo>
                <a:cubicBezTo>
                  <a:pt x="-23088" y="82999"/>
                  <a:pt x="100666" y="-18630"/>
                  <a:pt x="266700" y="0"/>
                </a:cubicBezTo>
                <a:cubicBezTo>
                  <a:pt x="409307" y="16928"/>
                  <a:pt x="546578" y="97300"/>
                  <a:pt x="533400" y="231061"/>
                </a:cubicBezTo>
                <a:cubicBezTo>
                  <a:pt x="547536" y="361966"/>
                  <a:pt x="421401" y="462271"/>
                  <a:pt x="266700" y="462122"/>
                </a:cubicBezTo>
                <a:cubicBezTo>
                  <a:pt x="110115" y="464438"/>
                  <a:pt x="-18325" y="374883"/>
                  <a:pt x="0" y="231061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B24CE041-9A3B-01AB-8CE7-F3550F2886EE}"/>
              </a:ext>
            </a:extLst>
          </p:cNvPr>
          <p:cNvSpPr/>
          <p:nvPr/>
        </p:nvSpPr>
        <p:spPr>
          <a:xfrm>
            <a:off x="2237209" y="2115180"/>
            <a:ext cx="533400" cy="429208"/>
          </a:xfrm>
          <a:custGeom>
            <a:avLst/>
            <a:gdLst>
              <a:gd name="connsiteX0" fmla="*/ 0 w 533400"/>
              <a:gd name="connsiteY0" fmla="*/ 214604 h 429208"/>
              <a:gd name="connsiteX1" fmla="*/ 266700 w 533400"/>
              <a:gd name="connsiteY1" fmla="*/ 0 h 429208"/>
              <a:gd name="connsiteX2" fmla="*/ 533400 w 533400"/>
              <a:gd name="connsiteY2" fmla="*/ 214604 h 429208"/>
              <a:gd name="connsiteX3" fmla="*/ 266700 w 533400"/>
              <a:gd name="connsiteY3" fmla="*/ 429208 h 429208"/>
              <a:gd name="connsiteX4" fmla="*/ 0 w 533400"/>
              <a:gd name="connsiteY4" fmla="*/ 214604 h 429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3400" h="429208" extrusionOk="0">
                <a:moveTo>
                  <a:pt x="0" y="214604"/>
                </a:moveTo>
                <a:cubicBezTo>
                  <a:pt x="-23088" y="75630"/>
                  <a:pt x="100666" y="-18630"/>
                  <a:pt x="266700" y="0"/>
                </a:cubicBezTo>
                <a:cubicBezTo>
                  <a:pt x="412668" y="4791"/>
                  <a:pt x="555105" y="85953"/>
                  <a:pt x="533400" y="214604"/>
                </a:cubicBezTo>
                <a:cubicBezTo>
                  <a:pt x="547536" y="336421"/>
                  <a:pt x="421401" y="429357"/>
                  <a:pt x="266700" y="429208"/>
                </a:cubicBezTo>
                <a:cubicBezTo>
                  <a:pt x="112264" y="430988"/>
                  <a:pt x="-9882" y="341869"/>
                  <a:pt x="0" y="214604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4716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401E0-BEE7-58A2-E96F-8DF8141E1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F83E00F-EC54-3A89-9346-8DB50FE7E0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03705" y="2623478"/>
            <a:ext cx="4584589" cy="2755631"/>
          </a:xfrm>
          <a:prstGeom prst="rect">
            <a:avLst/>
          </a:prstGeom>
        </p:spPr>
      </p:pic>
      <p:sp>
        <p:nvSpPr>
          <p:cNvPr id="5" name="Ovál 7">
            <a:extLst>
              <a:ext uri="{FF2B5EF4-FFF2-40B4-BE49-F238E27FC236}">
                <a16:creationId xmlns:a16="http://schemas.microsoft.com/office/drawing/2014/main" id="{31D469A3-7179-A85E-ACB2-CA501413557D}"/>
              </a:ext>
            </a:extLst>
          </p:cNvPr>
          <p:cNvSpPr/>
          <p:nvPr/>
        </p:nvSpPr>
        <p:spPr>
          <a:xfrm>
            <a:off x="4066009" y="4829805"/>
            <a:ext cx="629816" cy="429208"/>
          </a:xfrm>
          <a:custGeom>
            <a:avLst/>
            <a:gdLst>
              <a:gd name="connsiteX0" fmla="*/ 0 w 629816"/>
              <a:gd name="connsiteY0" fmla="*/ 214604 h 429208"/>
              <a:gd name="connsiteX1" fmla="*/ 314908 w 629816"/>
              <a:gd name="connsiteY1" fmla="*/ 0 h 429208"/>
              <a:gd name="connsiteX2" fmla="*/ 629816 w 629816"/>
              <a:gd name="connsiteY2" fmla="*/ 214604 h 429208"/>
              <a:gd name="connsiteX3" fmla="*/ 314908 w 629816"/>
              <a:gd name="connsiteY3" fmla="*/ 429208 h 429208"/>
              <a:gd name="connsiteX4" fmla="*/ 0 w 629816"/>
              <a:gd name="connsiteY4" fmla="*/ 214604 h 429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9816" h="429208" extrusionOk="0">
                <a:moveTo>
                  <a:pt x="0" y="214604"/>
                </a:moveTo>
                <a:cubicBezTo>
                  <a:pt x="-18896" y="79344"/>
                  <a:pt x="137297" y="-3670"/>
                  <a:pt x="314908" y="0"/>
                </a:cubicBezTo>
                <a:cubicBezTo>
                  <a:pt x="487501" y="4791"/>
                  <a:pt x="651521" y="85953"/>
                  <a:pt x="629816" y="214604"/>
                </a:cubicBezTo>
                <a:cubicBezTo>
                  <a:pt x="653980" y="338757"/>
                  <a:pt x="500762" y="429449"/>
                  <a:pt x="314908" y="429208"/>
                </a:cubicBezTo>
                <a:cubicBezTo>
                  <a:pt x="133847" y="430988"/>
                  <a:pt x="-9882" y="341869"/>
                  <a:pt x="0" y="214604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7">
            <a:extLst>
              <a:ext uri="{FF2B5EF4-FFF2-40B4-BE49-F238E27FC236}">
                <a16:creationId xmlns:a16="http://schemas.microsoft.com/office/drawing/2014/main" id="{2A9595D3-D925-17EA-97FF-E2B773B90AFE}"/>
              </a:ext>
            </a:extLst>
          </p:cNvPr>
          <p:cNvSpPr/>
          <p:nvPr/>
        </p:nvSpPr>
        <p:spPr>
          <a:xfrm>
            <a:off x="7448549" y="3416959"/>
            <a:ext cx="438151" cy="429208"/>
          </a:xfrm>
          <a:custGeom>
            <a:avLst/>
            <a:gdLst>
              <a:gd name="connsiteX0" fmla="*/ 0 w 438151"/>
              <a:gd name="connsiteY0" fmla="*/ 214604 h 429208"/>
              <a:gd name="connsiteX1" fmla="*/ 219076 w 438151"/>
              <a:gd name="connsiteY1" fmla="*/ 0 h 429208"/>
              <a:gd name="connsiteX2" fmla="*/ 438152 w 438151"/>
              <a:gd name="connsiteY2" fmla="*/ 214604 h 429208"/>
              <a:gd name="connsiteX3" fmla="*/ 219076 w 438151"/>
              <a:gd name="connsiteY3" fmla="*/ 429208 h 429208"/>
              <a:gd name="connsiteX4" fmla="*/ 0 w 438151"/>
              <a:gd name="connsiteY4" fmla="*/ 214604 h 429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8151" h="429208" extrusionOk="0">
                <a:moveTo>
                  <a:pt x="0" y="214604"/>
                </a:moveTo>
                <a:cubicBezTo>
                  <a:pt x="-6005" y="90762"/>
                  <a:pt x="92936" y="-5118"/>
                  <a:pt x="219076" y="0"/>
                </a:cubicBezTo>
                <a:cubicBezTo>
                  <a:pt x="338742" y="4791"/>
                  <a:pt x="459857" y="85953"/>
                  <a:pt x="438152" y="214604"/>
                </a:cubicBezTo>
                <a:cubicBezTo>
                  <a:pt x="465550" y="339511"/>
                  <a:pt x="350342" y="429415"/>
                  <a:pt x="219076" y="429208"/>
                </a:cubicBezTo>
                <a:cubicBezTo>
                  <a:pt x="90942" y="430988"/>
                  <a:pt x="-9882" y="341869"/>
                  <a:pt x="0" y="214604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7">
            <a:extLst>
              <a:ext uri="{FF2B5EF4-FFF2-40B4-BE49-F238E27FC236}">
                <a16:creationId xmlns:a16="http://schemas.microsoft.com/office/drawing/2014/main" id="{8268DA16-2DFE-BE39-843F-D87E5A7FFD7F}"/>
              </a:ext>
            </a:extLst>
          </p:cNvPr>
          <p:cNvSpPr/>
          <p:nvPr/>
        </p:nvSpPr>
        <p:spPr>
          <a:xfrm>
            <a:off x="4219575" y="3082830"/>
            <a:ext cx="361950" cy="429208"/>
          </a:xfrm>
          <a:custGeom>
            <a:avLst/>
            <a:gdLst>
              <a:gd name="connsiteX0" fmla="*/ 0 w 361950"/>
              <a:gd name="connsiteY0" fmla="*/ 214604 h 429208"/>
              <a:gd name="connsiteX1" fmla="*/ 180975 w 361950"/>
              <a:gd name="connsiteY1" fmla="*/ 0 h 429208"/>
              <a:gd name="connsiteX2" fmla="*/ 361950 w 361950"/>
              <a:gd name="connsiteY2" fmla="*/ 214604 h 429208"/>
              <a:gd name="connsiteX3" fmla="*/ 180975 w 361950"/>
              <a:gd name="connsiteY3" fmla="*/ 429208 h 429208"/>
              <a:gd name="connsiteX4" fmla="*/ 0 w 361950"/>
              <a:gd name="connsiteY4" fmla="*/ 214604 h 429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1950" h="429208" extrusionOk="0">
                <a:moveTo>
                  <a:pt x="0" y="214604"/>
                </a:moveTo>
                <a:cubicBezTo>
                  <a:pt x="-6303" y="90498"/>
                  <a:pt x="68395" y="-12556"/>
                  <a:pt x="180975" y="0"/>
                </a:cubicBezTo>
                <a:cubicBezTo>
                  <a:pt x="279599" y="4791"/>
                  <a:pt x="383655" y="85953"/>
                  <a:pt x="361950" y="214604"/>
                </a:cubicBezTo>
                <a:cubicBezTo>
                  <a:pt x="368483" y="334649"/>
                  <a:pt x="294214" y="429476"/>
                  <a:pt x="180975" y="429208"/>
                </a:cubicBezTo>
                <a:cubicBezTo>
                  <a:pt x="73883" y="430988"/>
                  <a:pt x="-9882" y="341869"/>
                  <a:pt x="0" y="214604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nice se šipkou 21">
            <a:extLst>
              <a:ext uri="{FF2B5EF4-FFF2-40B4-BE49-F238E27FC236}">
                <a16:creationId xmlns:a16="http://schemas.microsoft.com/office/drawing/2014/main" id="{76CE6EF7-1B8C-3489-C4A6-A0F51A048C40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6229350" y="2434610"/>
            <a:ext cx="1438275" cy="98234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se šipkou 21">
            <a:extLst>
              <a:ext uri="{FF2B5EF4-FFF2-40B4-BE49-F238E27FC236}">
                <a16:creationId xmlns:a16="http://schemas.microsoft.com/office/drawing/2014/main" id="{206B6B22-C68F-94F5-342E-2AB8BD99C627}"/>
              </a:ext>
            </a:extLst>
          </p:cNvPr>
          <p:cNvCxnSpPr>
            <a:cxnSpLocks/>
            <a:endCxn id="7" idx="7"/>
          </p:cNvCxnSpPr>
          <p:nvPr/>
        </p:nvCxnSpPr>
        <p:spPr>
          <a:xfrm flipH="1">
            <a:off x="4528519" y="2434610"/>
            <a:ext cx="1700831" cy="71107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A09F0E4B-92FA-EC60-B9F3-49829F7535E6}"/>
              </a:ext>
            </a:extLst>
          </p:cNvPr>
          <p:cNvSpPr txBox="1"/>
          <p:nvPr/>
        </p:nvSpPr>
        <p:spPr>
          <a:xfrm>
            <a:off x="5783618" y="2114837"/>
            <a:ext cx="1884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outliers</a:t>
            </a:r>
            <a:endParaRPr lang="cs-CZ" dirty="0">
              <a:solidFill>
                <a:srgbClr val="FF0000"/>
              </a:solidFill>
            </a:endParaRPr>
          </a:p>
        </p:txBody>
      </p:sp>
      <p:cxnSp>
        <p:nvCxnSpPr>
          <p:cNvPr id="15" name="Přímá spojnice se šipkou 21">
            <a:extLst>
              <a:ext uri="{FF2B5EF4-FFF2-40B4-BE49-F238E27FC236}">
                <a16:creationId xmlns:a16="http://schemas.microsoft.com/office/drawing/2014/main" id="{59AFD027-BE49-1763-1A9E-4E9ED546B62C}"/>
              </a:ext>
            </a:extLst>
          </p:cNvPr>
          <p:cNvCxnSpPr>
            <a:cxnSpLocks/>
          </p:cNvCxnSpPr>
          <p:nvPr/>
        </p:nvCxnSpPr>
        <p:spPr>
          <a:xfrm flipH="1" flipV="1">
            <a:off x="4528519" y="5259013"/>
            <a:ext cx="300656" cy="57944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xtovéPole 13">
            <a:extLst>
              <a:ext uri="{FF2B5EF4-FFF2-40B4-BE49-F238E27FC236}">
                <a16:creationId xmlns:a16="http://schemas.microsoft.com/office/drawing/2014/main" id="{F46A116C-6AF8-27C5-56FC-2570072B2CE2}"/>
              </a:ext>
            </a:extLst>
          </p:cNvPr>
          <p:cNvSpPr txBox="1"/>
          <p:nvPr/>
        </p:nvSpPr>
        <p:spPr>
          <a:xfrm>
            <a:off x="4841615" y="5653795"/>
            <a:ext cx="1884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overplotting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352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EBD4D-F03C-7D14-142C-A7D659752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Log axis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6A66EE-6164-6F42-1210-DCF69167E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675"/>
            <a:ext cx="10515600" cy="4351338"/>
          </a:xfrm>
        </p:spPr>
        <p:txBody>
          <a:bodyPr/>
          <a:lstStyle/>
          <a:p>
            <a:r>
              <a:rPr lang="cs-CZ" dirty="0" err="1"/>
              <a:t>Solution</a:t>
            </a:r>
            <a:r>
              <a:rPr lang="cs-CZ" dirty="0"/>
              <a:t>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there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lot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small</a:t>
            </a:r>
            <a:r>
              <a:rPr lang="cs-CZ" dirty="0"/>
              <a:t> </a:t>
            </a:r>
            <a:r>
              <a:rPr lang="cs-CZ" dirty="0" err="1"/>
              <a:t>values</a:t>
            </a:r>
            <a:r>
              <a:rPr lang="cs-CZ" dirty="0"/>
              <a:t> and a </a:t>
            </a:r>
            <a:r>
              <a:rPr lang="cs-CZ" dirty="0" err="1"/>
              <a:t>few</a:t>
            </a:r>
            <a:r>
              <a:rPr lang="cs-CZ" dirty="0"/>
              <a:t> </a:t>
            </a:r>
            <a:r>
              <a:rPr lang="cs-CZ" dirty="0" err="1"/>
              <a:t>high</a:t>
            </a:r>
            <a:r>
              <a:rPr lang="cs-CZ" dirty="0"/>
              <a:t> </a:t>
            </a:r>
            <a:r>
              <a:rPr lang="cs-CZ" dirty="0" err="1"/>
              <a:t>values</a:t>
            </a:r>
            <a:endParaRPr lang="cs-CZ" dirty="0"/>
          </a:p>
          <a:p>
            <a:pPr lvl="1"/>
            <a:r>
              <a:rPr lang="cs-CZ" dirty="0" err="1"/>
              <a:t>Typical</a:t>
            </a:r>
            <a:r>
              <a:rPr lang="cs-CZ" dirty="0"/>
              <a:t> </a:t>
            </a:r>
            <a:r>
              <a:rPr lang="cs-CZ" dirty="0" err="1"/>
              <a:t>situation</a:t>
            </a:r>
            <a:r>
              <a:rPr lang="cs-CZ" dirty="0"/>
              <a:t>: </a:t>
            </a:r>
            <a:r>
              <a:rPr lang="cs-CZ" dirty="0" err="1"/>
              <a:t>population</a:t>
            </a:r>
            <a:endParaRPr lang="cs-CZ" dirty="0"/>
          </a:p>
          <a:p>
            <a:r>
              <a:rPr lang="cs-CZ" dirty="0" err="1"/>
              <a:t>Problem</a:t>
            </a:r>
            <a:r>
              <a:rPr lang="cs-CZ" dirty="0"/>
              <a:t>: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does</a:t>
            </a:r>
            <a:r>
              <a:rPr lang="cs-CZ" dirty="0"/>
              <a:t> not </a:t>
            </a:r>
            <a:r>
              <a:rPr lang="cs-CZ" dirty="0" err="1"/>
              <a:t>work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0 and negative </a:t>
            </a:r>
            <a:r>
              <a:rPr lang="cs-CZ" dirty="0" err="1"/>
              <a:t>numbers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A13BEF-29C6-CA72-6063-E4B035F270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143" y="2807802"/>
            <a:ext cx="2568163" cy="3871295"/>
          </a:xfrm>
          <a:prstGeom prst="rect">
            <a:avLst/>
          </a:prstGeom>
        </p:spPr>
      </p:pic>
      <p:sp>
        <p:nvSpPr>
          <p:cNvPr id="6" name="TextovéPole 13">
            <a:extLst>
              <a:ext uri="{FF2B5EF4-FFF2-40B4-BE49-F238E27FC236}">
                <a16:creationId xmlns:a16="http://schemas.microsoft.com/office/drawing/2014/main" id="{63BE93CF-484F-08DD-1941-4A35DF8B0B98}"/>
              </a:ext>
            </a:extLst>
          </p:cNvPr>
          <p:cNvSpPr txBox="1"/>
          <p:nvPr/>
        </p:nvSpPr>
        <p:spPr>
          <a:xfrm>
            <a:off x="1114425" y="2765703"/>
            <a:ext cx="1884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Right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click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here</a:t>
            </a:r>
            <a:endParaRPr lang="cs-CZ" dirty="0">
              <a:solidFill>
                <a:srgbClr val="FF0000"/>
              </a:solidFill>
            </a:endParaRPr>
          </a:p>
        </p:txBody>
      </p:sp>
      <p:cxnSp>
        <p:nvCxnSpPr>
          <p:cNvPr id="7" name="Přímá spojnice se šipkou 21">
            <a:extLst>
              <a:ext uri="{FF2B5EF4-FFF2-40B4-BE49-F238E27FC236}">
                <a16:creationId xmlns:a16="http://schemas.microsoft.com/office/drawing/2014/main" id="{D113DC8A-12C7-0477-2BCB-32AAA57100C1}"/>
              </a:ext>
            </a:extLst>
          </p:cNvPr>
          <p:cNvCxnSpPr>
            <a:cxnSpLocks/>
          </p:cNvCxnSpPr>
          <p:nvPr/>
        </p:nvCxnSpPr>
        <p:spPr>
          <a:xfrm>
            <a:off x="1114425" y="2905125"/>
            <a:ext cx="0" cy="39052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Ovál 7">
            <a:extLst>
              <a:ext uri="{FF2B5EF4-FFF2-40B4-BE49-F238E27FC236}">
                <a16:creationId xmlns:a16="http://schemas.microsoft.com/office/drawing/2014/main" id="{CFF8C028-9BFA-8093-27D2-076FD8A5D1ED}"/>
              </a:ext>
            </a:extLst>
          </p:cNvPr>
          <p:cNvSpPr/>
          <p:nvPr/>
        </p:nvSpPr>
        <p:spPr>
          <a:xfrm>
            <a:off x="1322809" y="6147025"/>
            <a:ext cx="1201316" cy="429208"/>
          </a:xfrm>
          <a:custGeom>
            <a:avLst/>
            <a:gdLst>
              <a:gd name="connsiteX0" fmla="*/ 0 w 1201316"/>
              <a:gd name="connsiteY0" fmla="*/ 214604 h 429208"/>
              <a:gd name="connsiteX1" fmla="*/ 600658 w 1201316"/>
              <a:gd name="connsiteY1" fmla="*/ 0 h 429208"/>
              <a:gd name="connsiteX2" fmla="*/ 1201316 w 1201316"/>
              <a:gd name="connsiteY2" fmla="*/ 214604 h 429208"/>
              <a:gd name="connsiteX3" fmla="*/ 600658 w 1201316"/>
              <a:gd name="connsiteY3" fmla="*/ 429208 h 429208"/>
              <a:gd name="connsiteX4" fmla="*/ 0 w 1201316"/>
              <a:gd name="connsiteY4" fmla="*/ 214604 h 429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01316" h="429208" extrusionOk="0">
                <a:moveTo>
                  <a:pt x="0" y="214604"/>
                </a:moveTo>
                <a:cubicBezTo>
                  <a:pt x="-26189" y="72884"/>
                  <a:pt x="231512" y="-37192"/>
                  <a:pt x="600658" y="0"/>
                </a:cubicBezTo>
                <a:cubicBezTo>
                  <a:pt x="931066" y="4791"/>
                  <a:pt x="1223021" y="85953"/>
                  <a:pt x="1201316" y="214604"/>
                </a:cubicBezTo>
                <a:cubicBezTo>
                  <a:pt x="1226028" y="338885"/>
                  <a:pt x="982621" y="430220"/>
                  <a:pt x="600658" y="429208"/>
                </a:cubicBezTo>
                <a:cubicBezTo>
                  <a:pt x="261782" y="430988"/>
                  <a:pt x="-9882" y="341869"/>
                  <a:pt x="0" y="214604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1" name="Přímá spojnice se šipkou 21">
            <a:extLst>
              <a:ext uri="{FF2B5EF4-FFF2-40B4-BE49-F238E27FC236}">
                <a16:creationId xmlns:a16="http://schemas.microsoft.com/office/drawing/2014/main" id="{BE27442C-8453-D6A7-C689-503B42359F35}"/>
              </a:ext>
            </a:extLst>
          </p:cNvPr>
          <p:cNvCxnSpPr>
            <a:cxnSpLocks/>
          </p:cNvCxnSpPr>
          <p:nvPr/>
        </p:nvCxnSpPr>
        <p:spPr>
          <a:xfrm>
            <a:off x="3400425" y="5076825"/>
            <a:ext cx="342900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0554C12A-D820-4146-D75C-8E58E663CD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0972" y="2878264"/>
            <a:ext cx="2981500" cy="3988459"/>
          </a:xfrm>
          <a:prstGeom prst="rect">
            <a:avLst/>
          </a:prstGeom>
        </p:spPr>
      </p:pic>
      <p:sp>
        <p:nvSpPr>
          <p:cNvPr id="15" name="Ovál 7">
            <a:extLst>
              <a:ext uri="{FF2B5EF4-FFF2-40B4-BE49-F238E27FC236}">
                <a16:creationId xmlns:a16="http://schemas.microsoft.com/office/drawing/2014/main" id="{2460B592-9349-19B4-00F7-9916D3BCD743}"/>
              </a:ext>
            </a:extLst>
          </p:cNvPr>
          <p:cNvSpPr/>
          <p:nvPr/>
        </p:nvSpPr>
        <p:spPr>
          <a:xfrm>
            <a:off x="5819774" y="3323642"/>
            <a:ext cx="419101" cy="429208"/>
          </a:xfrm>
          <a:custGeom>
            <a:avLst/>
            <a:gdLst>
              <a:gd name="connsiteX0" fmla="*/ 0 w 419101"/>
              <a:gd name="connsiteY0" fmla="*/ 214604 h 429208"/>
              <a:gd name="connsiteX1" fmla="*/ 209551 w 419101"/>
              <a:gd name="connsiteY1" fmla="*/ 0 h 429208"/>
              <a:gd name="connsiteX2" fmla="*/ 419102 w 419101"/>
              <a:gd name="connsiteY2" fmla="*/ 214604 h 429208"/>
              <a:gd name="connsiteX3" fmla="*/ 209551 w 419101"/>
              <a:gd name="connsiteY3" fmla="*/ 429208 h 429208"/>
              <a:gd name="connsiteX4" fmla="*/ 0 w 419101"/>
              <a:gd name="connsiteY4" fmla="*/ 214604 h 429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9101" h="429208" extrusionOk="0">
                <a:moveTo>
                  <a:pt x="0" y="214604"/>
                </a:moveTo>
                <a:cubicBezTo>
                  <a:pt x="-7060" y="89828"/>
                  <a:pt x="86114" y="-7659"/>
                  <a:pt x="209551" y="0"/>
                </a:cubicBezTo>
                <a:cubicBezTo>
                  <a:pt x="323957" y="4791"/>
                  <a:pt x="440807" y="85953"/>
                  <a:pt x="419102" y="214604"/>
                </a:cubicBezTo>
                <a:cubicBezTo>
                  <a:pt x="446333" y="339472"/>
                  <a:pt x="346130" y="429628"/>
                  <a:pt x="209551" y="429208"/>
                </a:cubicBezTo>
                <a:cubicBezTo>
                  <a:pt x="86677" y="430988"/>
                  <a:pt x="-9882" y="341869"/>
                  <a:pt x="0" y="214604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vál 7">
            <a:extLst>
              <a:ext uri="{FF2B5EF4-FFF2-40B4-BE49-F238E27FC236}">
                <a16:creationId xmlns:a16="http://schemas.microsoft.com/office/drawing/2014/main" id="{B4B9F7AD-2652-1F21-2DC5-21980FD39B24}"/>
              </a:ext>
            </a:extLst>
          </p:cNvPr>
          <p:cNvSpPr/>
          <p:nvPr/>
        </p:nvSpPr>
        <p:spPr>
          <a:xfrm>
            <a:off x="5082082" y="3752850"/>
            <a:ext cx="737692" cy="315702"/>
          </a:xfrm>
          <a:custGeom>
            <a:avLst/>
            <a:gdLst>
              <a:gd name="connsiteX0" fmla="*/ 0 w 737692"/>
              <a:gd name="connsiteY0" fmla="*/ 157851 h 315702"/>
              <a:gd name="connsiteX1" fmla="*/ 368846 w 737692"/>
              <a:gd name="connsiteY1" fmla="*/ 0 h 315702"/>
              <a:gd name="connsiteX2" fmla="*/ 737692 w 737692"/>
              <a:gd name="connsiteY2" fmla="*/ 157851 h 315702"/>
              <a:gd name="connsiteX3" fmla="*/ 368846 w 737692"/>
              <a:gd name="connsiteY3" fmla="*/ 315702 h 315702"/>
              <a:gd name="connsiteX4" fmla="*/ 0 w 737692"/>
              <a:gd name="connsiteY4" fmla="*/ 157851 h 315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7692" h="315702" extrusionOk="0">
                <a:moveTo>
                  <a:pt x="0" y="157851"/>
                </a:moveTo>
                <a:cubicBezTo>
                  <a:pt x="-7271" y="64232"/>
                  <a:pt x="139068" y="-25917"/>
                  <a:pt x="368846" y="0"/>
                </a:cubicBezTo>
                <a:cubicBezTo>
                  <a:pt x="568997" y="12847"/>
                  <a:pt x="756782" y="61764"/>
                  <a:pt x="737692" y="157851"/>
                </a:cubicBezTo>
                <a:cubicBezTo>
                  <a:pt x="772960" y="253248"/>
                  <a:pt x="594785" y="316150"/>
                  <a:pt x="368846" y="315702"/>
                </a:cubicBezTo>
                <a:cubicBezTo>
                  <a:pt x="147316" y="320144"/>
                  <a:pt x="-8899" y="252902"/>
                  <a:pt x="0" y="157851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vál 7">
            <a:extLst>
              <a:ext uri="{FF2B5EF4-FFF2-40B4-BE49-F238E27FC236}">
                <a16:creationId xmlns:a16="http://schemas.microsoft.com/office/drawing/2014/main" id="{DFC74F4F-EF8E-CAF1-B7F9-69F0EFD6C85C}"/>
              </a:ext>
            </a:extLst>
          </p:cNvPr>
          <p:cNvSpPr/>
          <p:nvPr/>
        </p:nvSpPr>
        <p:spPr>
          <a:xfrm>
            <a:off x="5082082" y="5931353"/>
            <a:ext cx="328118" cy="315702"/>
          </a:xfrm>
          <a:custGeom>
            <a:avLst/>
            <a:gdLst>
              <a:gd name="connsiteX0" fmla="*/ 0 w 328118"/>
              <a:gd name="connsiteY0" fmla="*/ 157851 h 315702"/>
              <a:gd name="connsiteX1" fmla="*/ 164059 w 328118"/>
              <a:gd name="connsiteY1" fmla="*/ 0 h 315702"/>
              <a:gd name="connsiteX2" fmla="*/ 328118 w 328118"/>
              <a:gd name="connsiteY2" fmla="*/ 157851 h 315702"/>
              <a:gd name="connsiteX3" fmla="*/ 164059 w 328118"/>
              <a:gd name="connsiteY3" fmla="*/ 315702 h 315702"/>
              <a:gd name="connsiteX4" fmla="*/ 0 w 328118"/>
              <a:gd name="connsiteY4" fmla="*/ 157851 h 315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8118" h="315702" extrusionOk="0">
                <a:moveTo>
                  <a:pt x="0" y="157851"/>
                </a:moveTo>
                <a:cubicBezTo>
                  <a:pt x="-16391" y="56154"/>
                  <a:pt x="65263" y="-8141"/>
                  <a:pt x="164059" y="0"/>
                </a:cubicBezTo>
                <a:cubicBezTo>
                  <a:pt x="251109" y="12847"/>
                  <a:pt x="347208" y="61764"/>
                  <a:pt x="328118" y="157851"/>
                </a:cubicBezTo>
                <a:cubicBezTo>
                  <a:pt x="345569" y="249096"/>
                  <a:pt x="263073" y="315871"/>
                  <a:pt x="164059" y="315702"/>
                </a:cubicBezTo>
                <a:cubicBezTo>
                  <a:pt x="55630" y="320144"/>
                  <a:pt x="-8899" y="252902"/>
                  <a:pt x="0" y="157851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vál 7">
            <a:extLst>
              <a:ext uri="{FF2B5EF4-FFF2-40B4-BE49-F238E27FC236}">
                <a16:creationId xmlns:a16="http://schemas.microsoft.com/office/drawing/2014/main" id="{6256B2B2-4202-5F60-3EFB-6FAD8CFD88D3}"/>
              </a:ext>
            </a:extLst>
          </p:cNvPr>
          <p:cNvSpPr/>
          <p:nvPr/>
        </p:nvSpPr>
        <p:spPr>
          <a:xfrm>
            <a:off x="6010275" y="5949058"/>
            <a:ext cx="591035" cy="315702"/>
          </a:xfrm>
          <a:custGeom>
            <a:avLst/>
            <a:gdLst>
              <a:gd name="connsiteX0" fmla="*/ 0 w 591035"/>
              <a:gd name="connsiteY0" fmla="*/ 157851 h 315702"/>
              <a:gd name="connsiteX1" fmla="*/ 295518 w 591035"/>
              <a:gd name="connsiteY1" fmla="*/ 0 h 315702"/>
              <a:gd name="connsiteX2" fmla="*/ 591036 w 591035"/>
              <a:gd name="connsiteY2" fmla="*/ 157851 h 315702"/>
              <a:gd name="connsiteX3" fmla="*/ 295518 w 591035"/>
              <a:gd name="connsiteY3" fmla="*/ 315702 h 315702"/>
              <a:gd name="connsiteX4" fmla="*/ 0 w 591035"/>
              <a:gd name="connsiteY4" fmla="*/ 157851 h 315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1035" h="315702" extrusionOk="0">
                <a:moveTo>
                  <a:pt x="0" y="157851"/>
                </a:moveTo>
                <a:cubicBezTo>
                  <a:pt x="-10278" y="61568"/>
                  <a:pt x="123195" y="-9059"/>
                  <a:pt x="295518" y="0"/>
                </a:cubicBezTo>
                <a:cubicBezTo>
                  <a:pt x="455171" y="12847"/>
                  <a:pt x="610126" y="61764"/>
                  <a:pt x="591036" y="157851"/>
                </a:cubicBezTo>
                <a:cubicBezTo>
                  <a:pt x="605861" y="248484"/>
                  <a:pt x="466851" y="315866"/>
                  <a:pt x="295518" y="315702"/>
                </a:cubicBezTo>
                <a:cubicBezTo>
                  <a:pt x="114486" y="320144"/>
                  <a:pt x="-8899" y="252902"/>
                  <a:pt x="0" y="157851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9" name="Přímá spojnice se šipkou 21">
            <a:extLst>
              <a:ext uri="{FF2B5EF4-FFF2-40B4-BE49-F238E27FC236}">
                <a16:creationId xmlns:a16="http://schemas.microsoft.com/office/drawing/2014/main" id="{A9550D5E-F40E-D849-0295-F9EA671C7BB5}"/>
              </a:ext>
            </a:extLst>
          </p:cNvPr>
          <p:cNvCxnSpPr>
            <a:cxnSpLocks/>
          </p:cNvCxnSpPr>
          <p:nvPr/>
        </p:nvCxnSpPr>
        <p:spPr>
          <a:xfrm flipH="1">
            <a:off x="6565141" y="5909234"/>
            <a:ext cx="938085" cy="11160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" name="TextovéPole 13">
            <a:extLst>
              <a:ext uri="{FF2B5EF4-FFF2-40B4-BE49-F238E27FC236}">
                <a16:creationId xmlns:a16="http://schemas.microsoft.com/office/drawing/2014/main" id="{28F70632-AE17-AEA5-52D8-7128D60C43D9}"/>
              </a:ext>
            </a:extLst>
          </p:cNvPr>
          <p:cNvSpPr txBox="1"/>
          <p:nvPr/>
        </p:nvSpPr>
        <p:spPr>
          <a:xfrm>
            <a:off x="7529503" y="4275292"/>
            <a:ext cx="38242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 quantity representing the power to which a fixed number (the base) must be raised to produce a given </a:t>
            </a:r>
            <a:r>
              <a:rPr lang="en-US" dirty="0" err="1">
                <a:solidFill>
                  <a:srgbClr val="FF0000"/>
                </a:solidFill>
              </a:rPr>
              <a:t>numbe</a:t>
            </a:r>
            <a:r>
              <a:rPr lang="cs-CZ" dirty="0">
                <a:solidFill>
                  <a:srgbClr val="FF0000"/>
                </a:solidFill>
              </a:rPr>
              <a:t>r (eg </a:t>
            </a:r>
            <a:r>
              <a:rPr lang="cs-CZ" dirty="0" err="1">
                <a:solidFill>
                  <a:srgbClr val="FF0000"/>
                </a:solidFill>
              </a:rPr>
              <a:t>for</a:t>
            </a:r>
            <a:r>
              <a:rPr lang="cs-CZ" dirty="0">
                <a:solidFill>
                  <a:srgbClr val="FF0000"/>
                </a:solidFill>
              </a:rPr>
              <a:t> 100 </a:t>
            </a:r>
            <a:r>
              <a:rPr lang="cs-CZ" dirty="0" err="1">
                <a:solidFill>
                  <a:srgbClr val="FF0000"/>
                </a:solidFill>
              </a:rPr>
              <a:t>it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is</a:t>
            </a:r>
            <a:r>
              <a:rPr lang="cs-CZ" dirty="0">
                <a:solidFill>
                  <a:srgbClr val="FF0000"/>
                </a:solidFill>
              </a:rPr>
              <a:t> 2 </a:t>
            </a:r>
            <a:r>
              <a:rPr lang="cs-CZ" dirty="0" err="1">
                <a:solidFill>
                  <a:srgbClr val="FF0000"/>
                </a:solidFill>
              </a:rPr>
              <a:t>because</a:t>
            </a:r>
            <a:r>
              <a:rPr lang="cs-CZ" dirty="0">
                <a:solidFill>
                  <a:srgbClr val="FF0000"/>
                </a:solidFill>
              </a:rPr>
              <a:t> 10power2 </a:t>
            </a:r>
            <a:r>
              <a:rPr lang="cs-CZ" dirty="0" err="1">
                <a:solidFill>
                  <a:srgbClr val="FF0000"/>
                </a:solidFill>
              </a:rPr>
              <a:t>is</a:t>
            </a:r>
            <a:r>
              <a:rPr lang="cs-CZ" dirty="0">
                <a:solidFill>
                  <a:srgbClr val="FF0000"/>
                </a:solidFill>
              </a:rPr>
              <a:t> 100)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rgbClr val="FF0000"/>
                </a:solidFill>
              </a:rPr>
              <a:t>Excel </a:t>
            </a:r>
            <a:r>
              <a:rPr lang="cs-CZ" dirty="0" err="1">
                <a:solidFill>
                  <a:srgbClr val="FF0000"/>
                </a:solidFill>
              </a:rPr>
              <a:t>leaves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the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labels</a:t>
            </a:r>
            <a:r>
              <a:rPr lang="cs-CZ" dirty="0">
                <a:solidFill>
                  <a:srgbClr val="FF0000"/>
                </a:solidFill>
              </a:rPr>
              <a:t> as not </a:t>
            </a:r>
            <a:r>
              <a:rPr lang="cs-CZ" dirty="0" err="1">
                <a:solidFill>
                  <a:srgbClr val="FF0000"/>
                </a:solidFill>
              </a:rPr>
              <a:t>transformed</a:t>
            </a:r>
            <a:r>
              <a:rPr lang="cs-CZ" dirty="0">
                <a:solidFill>
                  <a:srgbClr val="FF0000"/>
                </a:solidFill>
              </a:rPr>
              <a:t>, but </a:t>
            </a:r>
            <a:r>
              <a:rPr lang="cs-CZ" dirty="0" err="1">
                <a:solidFill>
                  <a:srgbClr val="FF0000"/>
                </a:solidFill>
              </a:rPr>
              <a:t>it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change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look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of</a:t>
            </a:r>
            <a:r>
              <a:rPr lang="cs-CZ" dirty="0">
                <a:solidFill>
                  <a:srgbClr val="FF0000"/>
                </a:solidFill>
              </a:rPr>
              <a:t> axis</a:t>
            </a:r>
          </a:p>
        </p:txBody>
      </p:sp>
    </p:spTree>
    <p:extLst>
      <p:ext uri="{BB962C8B-B14F-4D97-AF65-F5344CB8AC3E}">
        <p14:creationId xmlns:p14="http://schemas.microsoft.com/office/powerpoint/2010/main" val="2026109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323AA-1492-071F-AE55-F96530B72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Both</a:t>
            </a:r>
            <a:r>
              <a:rPr lang="cs-CZ" dirty="0"/>
              <a:t> </a:t>
            </a:r>
            <a:r>
              <a:rPr lang="cs-CZ" dirty="0" err="1"/>
              <a:t>axes</a:t>
            </a:r>
            <a:r>
              <a:rPr lang="cs-CZ" dirty="0"/>
              <a:t> </a:t>
            </a:r>
            <a:r>
              <a:rPr lang="cs-CZ" dirty="0" err="1"/>
              <a:t>logged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58A2B-3DF9-FD4C-07B0-686B15F385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49C228F-27B8-DD33-7893-42D6EFB0C521}"/>
              </a:ext>
            </a:extLst>
          </p:cNvPr>
          <p:cNvGraphicFramePr>
            <a:graphicFrameLocks/>
          </p:cNvGraphicFramePr>
          <p:nvPr/>
        </p:nvGraphicFramePr>
        <p:xfrm>
          <a:off x="38100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13817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A2558-DDA9-CEBF-A015-FB093333A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Add</a:t>
            </a:r>
            <a:r>
              <a:rPr lang="cs-CZ" dirty="0"/>
              <a:t> point </a:t>
            </a:r>
            <a:r>
              <a:rPr lang="cs-CZ" dirty="0" err="1"/>
              <a:t>labels</a:t>
            </a:r>
            <a:endParaRPr lang="cs-CZ" dirty="0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C9A1B968-F7F8-1D80-D949-6D92C5F332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49377" y="1253331"/>
            <a:ext cx="3636049" cy="4351338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D174590-7E96-5B60-63AB-D26302FDBC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211" y="1582929"/>
            <a:ext cx="7811177" cy="2911092"/>
          </a:xfrm>
          <a:prstGeom prst="rect">
            <a:avLst/>
          </a:prstGeom>
        </p:spPr>
      </p:pic>
      <p:sp>
        <p:nvSpPr>
          <p:cNvPr id="6" name="Ovál 7">
            <a:extLst>
              <a:ext uri="{FF2B5EF4-FFF2-40B4-BE49-F238E27FC236}">
                <a16:creationId xmlns:a16="http://schemas.microsoft.com/office/drawing/2014/main" id="{2AA1FC63-1EEC-0EC8-6E53-90D040AE128A}"/>
              </a:ext>
            </a:extLst>
          </p:cNvPr>
          <p:cNvSpPr/>
          <p:nvPr/>
        </p:nvSpPr>
        <p:spPr>
          <a:xfrm>
            <a:off x="4924424" y="1505142"/>
            <a:ext cx="419101" cy="429208"/>
          </a:xfrm>
          <a:custGeom>
            <a:avLst/>
            <a:gdLst>
              <a:gd name="connsiteX0" fmla="*/ 0 w 419101"/>
              <a:gd name="connsiteY0" fmla="*/ 214604 h 429208"/>
              <a:gd name="connsiteX1" fmla="*/ 209551 w 419101"/>
              <a:gd name="connsiteY1" fmla="*/ 0 h 429208"/>
              <a:gd name="connsiteX2" fmla="*/ 419102 w 419101"/>
              <a:gd name="connsiteY2" fmla="*/ 214604 h 429208"/>
              <a:gd name="connsiteX3" fmla="*/ 209551 w 419101"/>
              <a:gd name="connsiteY3" fmla="*/ 429208 h 429208"/>
              <a:gd name="connsiteX4" fmla="*/ 0 w 419101"/>
              <a:gd name="connsiteY4" fmla="*/ 214604 h 429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9101" h="429208" extrusionOk="0">
                <a:moveTo>
                  <a:pt x="0" y="214604"/>
                </a:moveTo>
                <a:cubicBezTo>
                  <a:pt x="-7060" y="89828"/>
                  <a:pt x="86114" y="-7659"/>
                  <a:pt x="209551" y="0"/>
                </a:cubicBezTo>
                <a:cubicBezTo>
                  <a:pt x="323957" y="4791"/>
                  <a:pt x="440807" y="85953"/>
                  <a:pt x="419102" y="214604"/>
                </a:cubicBezTo>
                <a:cubicBezTo>
                  <a:pt x="446333" y="339472"/>
                  <a:pt x="346130" y="429628"/>
                  <a:pt x="209551" y="429208"/>
                </a:cubicBezTo>
                <a:cubicBezTo>
                  <a:pt x="86677" y="430988"/>
                  <a:pt x="-9882" y="341869"/>
                  <a:pt x="0" y="214604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7">
            <a:extLst>
              <a:ext uri="{FF2B5EF4-FFF2-40B4-BE49-F238E27FC236}">
                <a16:creationId xmlns:a16="http://schemas.microsoft.com/office/drawing/2014/main" id="{ADCF0BB2-63DD-7228-A693-6120BF237B5C}"/>
              </a:ext>
            </a:extLst>
          </p:cNvPr>
          <p:cNvSpPr/>
          <p:nvPr/>
        </p:nvSpPr>
        <p:spPr>
          <a:xfrm>
            <a:off x="5343525" y="2352073"/>
            <a:ext cx="419101" cy="429208"/>
          </a:xfrm>
          <a:custGeom>
            <a:avLst/>
            <a:gdLst>
              <a:gd name="connsiteX0" fmla="*/ 0 w 419101"/>
              <a:gd name="connsiteY0" fmla="*/ 214604 h 429208"/>
              <a:gd name="connsiteX1" fmla="*/ 209551 w 419101"/>
              <a:gd name="connsiteY1" fmla="*/ 0 h 429208"/>
              <a:gd name="connsiteX2" fmla="*/ 419102 w 419101"/>
              <a:gd name="connsiteY2" fmla="*/ 214604 h 429208"/>
              <a:gd name="connsiteX3" fmla="*/ 209551 w 419101"/>
              <a:gd name="connsiteY3" fmla="*/ 429208 h 429208"/>
              <a:gd name="connsiteX4" fmla="*/ 0 w 419101"/>
              <a:gd name="connsiteY4" fmla="*/ 214604 h 429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9101" h="429208" extrusionOk="0">
                <a:moveTo>
                  <a:pt x="0" y="214604"/>
                </a:moveTo>
                <a:cubicBezTo>
                  <a:pt x="-7060" y="89828"/>
                  <a:pt x="86114" y="-7659"/>
                  <a:pt x="209551" y="0"/>
                </a:cubicBezTo>
                <a:cubicBezTo>
                  <a:pt x="323957" y="4791"/>
                  <a:pt x="440807" y="85953"/>
                  <a:pt x="419102" y="214604"/>
                </a:cubicBezTo>
                <a:cubicBezTo>
                  <a:pt x="446333" y="339472"/>
                  <a:pt x="346130" y="429628"/>
                  <a:pt x="209551" y="429208"/>
                </a:cubicBezTo>
                <a:cubicBezTo>
                  <a:pt x="86677" y="430988"/>
                  <a:pt x="-9882" y="341869"/>
                  <a:pt x="0" y="214604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17DBA15F-04DD-DEFA-F9CA-8110E10B3E5C}"/>
              </a:ext>
            </a:extLst>
          </p:cNvPr>
          <p:cNvSpPr/>
          <p:nvPr/>
        </p:nvSpPr>
        <p:spPr>
          <a:xfrm>
            <a:off x="6372225" y="2352073"/>
            <a:ext cx="419101" cy="429208"/>
          </a:xfrm>
          <a:custGeom>
            <a:avLst/>
            <a:gdLst>
              <a:gd name="connsiteX0" fmla="*/ 0 w 419101"/>
              <a:gd name="connsiteY0" fmla="*/ 214604 h 429208"/>
              <a:gd name="connsiteX1" fmla="*/ 209551 w 419101"/>
              <a:gd name="connsiteY1" fmla="*/ 0 h 429208"/>
              <a:gd name="connsiteX2" fmla="*/ 419102 w 419101"/>
              <a:gd name="connsiteY2" fmla="*/ 214604 h 429208"/>
              <a:gd name="connsiteX3" fmla="*/ 209551 w 419101"/>
              <a:gd name="connsiteY3" fmla="*/ 429208 h 429208"/>
              <a:gd name="connsiteX4" fmla="*/ 0 w 419101"/>
              <a:gd name="connsiteY4" fmla="*/ 214604 h 429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9101" h="429208" extrusionOk="0">
                <a:moveTo>
                  <a:pt x="0" y="214604"/>
                </a:moveTo>
                <a:cubicBezTo>
                  <a:pt x="-7060" y="89828"/>
                  <a:pt x="86114" y="-7659"/>
                  <a:pt x="209551" y="0"/>
                </a:cubicBezTo>
                <a:cubicBezTo>
                  <a:pt x="323957" y="4791"/>
                  <a:pt x="440807" y="85953"/>
                  <a:pt x="419102" y="214604"/>
                </a:cubicBezTo>
                <a:cubicBezTo>
                  <a:pt x="446333" y="339472"/>
                  <a:pt x="346130" y="429628"/>
                  <a:pt x="209551" y="429208"/>
                </a:cubicBezTo>
                <a:cubicBezTo>
                  <a:pt x="86677" y="430988"/>
                  <a:pt x="-9882" y="341869"/>
                  <a:pt x="0" y="214604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7">
            <a:extLst>
              <a:ext uri="{FF2B5EF4-FFF2-40B4-BE49-F238E27FC236}">
                <a16:creationId xmlns:a16="http://schemas.microsoft.com/office/drawing/2014/main" id="{B919022C-3062-2096-CD21-F099CDF80EFE}"/>
              </a:ext>
            </a:extLst>
          </p:cNvPr>
          <p:cNvSpPr/>
          <p:nvPr/>
        </p:nvSpPr>
        <p:spPr>
          <a:xfrm>
            <a:off x="6791326" y="3799873"/>
            <a:ext cx="981074" cy="429208"/>
          </a:xfrm>
          <a:custGeom>
            <a:avLst/>
            <a:gdLst>
              <a:gd name="connsiteX0" fmla="*/ 0 w 981074"/>
              <a:gd name="connsiteY0" fmla="*/ 214604 h 429208"/>
              <a:gd name="connsiteX1" fmla="*/ 490537 w 981074"/>
              <a:gd name="connsiteY1" fmla="*/ 0 h 429208"/>
              <a:gd name="connsiteX2" fmla="*/ 981074 w 981074"/>
              <a:gd name="connsiteY2" fmla="*/ 214604 h 429208"/>
              <a:gd name="connsiteX3" fmla="*/ 490537 w 981074"/>
              <a:gd name="connsiteY3" fmla="*/ 429208 h 429208"/>
              <a:gd name="connsiteX4" fmla="*/ 0 w 981074"/>
              <a:gd name="connsiteY4" fmla="*/ 214604 h 429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1074" h="429208" extrusionOk="0">
                <a:moveTo>
                  <a:pt x="0" y="214604"/>
                </a:moveTo>
                <a:cubicBezTo>
                  <a:pt x="-4747" y="91876"/>
                  <a:pt x="200189" y="-19318"/>
                  <a:pt x="490537" y="0"/>
                </a:cubicBezTo>
                <a:cubicBezTo>
                  <a:pt x="760127" y="4791"/>
                  <a:pt x="1002779" y="85953"/>
                  <a:pt x="981074" y="214604"/>
                </a:cubicBezTo>
                <a:cubicBezTo>
                  <a:pt x="1003025" y="338242"/>
                  <a:pt x="814178" y="430271"/>
                  <a:pt x="490537" y="429208"/>
                </a:cubicBezTo>
                <a:cubicBezTo>
                  <a:pt x="212479" y="430988"/>
                  <a:pt x="-9882" y="341869"/>
                  <a:pt x="0" y="214604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nice se šipkou 21">
            <a:extLst>
              <a:ext uri="{FF2B5EF4-FFF2-40B4-BE49-F238E27FC236}">
                <a16:creationId xmlns:a16="http://schemas.microsoft.com/office/drawing/2014/main" id="{8A58F92F-007F-2FD1-695A-09E786285ECA}"/>
              </a:ext>
            </a:extLst>
          </p:cNvPr>
          <p:cNvCxnSpPr>
            <a:cxnSpLocks/>
          </p:cNvCxnSpPr>
          <p:nvPr/>
        </p:nvCxnSpPr>
        <p:spPr>
          <a:xfrm>
            <a:off x="8124825" y="3429000"/>
            <a:ext cx="342900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Ovál 7">
            <a:extLst>
              <a:ext uri="{FF2B5EF4-FFF2-40B4-BE49-F238E27FC236}">
                <a16:creationId xmlns:a16="http://schemas.microsoft.com/office/drawing/2014/main" id="{CD7476EC-64EB-A231-BF54-CDC65FCCB186}"/>
              </a:ext>
            </a:extLst>
          </p:cNvPr>
          <p:cNvSpPr/>
          <p:nvPr/>
        </p:nvSpPr>
        <p:spPr>
          <a:xfrm>
            <a:off x="11306511" y="1652569"/>
            <a:ext cx="419101" cy="429208"/>
          </a:xfrm>
          <a:custGeom>
            <a:avLst/>
            <a:gdLst>
              <a:gd name="connsiteX0" fmla="*/ 0 w 419101"/>
              <a:gd name="connsiteY0" fmla="*/ 214604 h 429208"/>
              <a:gd name="connsiteX1" fmla="*/ 209551 w 419101"/>
              <a:gd name="connsiteY1" fmla="*/ 0 h 429208"/>
              <a:gd name="connsiteX2" fmla="*/ 419102 w 419101"/>
              <a:gd name="connsiteY2" fmla="*/ 214604 h 429208"/>
              <a:gd name="connsiteX3" fmla="*/ 209551 w 419101"/>
              <a:gd name="connsiteY3" fmla="*/ 429208 h 429208"/>
              <a:gd name="connsiteX4" fmla="*/ 0 w 419101"/>
              <a:gd name="connsiteY4" fmla="*/ 214604 h 429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9101" h="429208" extrusionOk="0">
                <a:moveTo>
                  <a:pt x="0" y="214604"/>
                </a:moveTo>
                <a:cubicBezTo>
                  <a:pt x="-7060" y="89828"/>
                  <a:pt x="86114" y="-7659"/>
                  <a:pt x="209551" y="0"/>
                </a:cubicBezTo>
                <a:cubicBezTo>
                  <a:pt x="323957" y="4791"/>
                  <a:pt x="440807" y="85953"/>
                  <a:pt x="419102" y="214604"/>
                </a:cubicBezTo>
                <a:cubicBezTo>
                  <a:pt x="446333" y="339472"/>
                  <a:pt x="346130" y="429628"/>
                  <a:pt x="209551" y="429208"/>
                </a:cubicBezTo>
                <a:cubicBezTo>
                  <a:pt x="86677" y="430988"/>
                  <a:pt x="-9882" y="341869"/>
                  <a:pt x="0" y="214604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ál 7">
            <a:extLst>
              <a:ext uri="{FF2B5EF4-FFF2-40B4-BE49-F238E27FC236}">
                <a16:creationId xmlns:a16="http://schemas.microsoft.com/office/drawing/2014/main" id="{33EE6DB7-3041-ECBC-3F6F-06D3F714E18C}"/>
              </a:ext>
            </a:extLst>
          </p:cNvPr>
          <p:cNvSpPr/>
          <p:nvPr/>
        </p:nvSpPr>
        <p:spPr>
          <a:xfrm>
            <a:off x="10448011" y="2447925"/>
            <a:ext cx="419101" cy="333356"/>
          </a:xfrm>
          <a:custGeom>
            <a:avLst/>
            <a:gdLst>
              <a:gd name="connsiteX0" fmla="*/ 0 w 419101"/>
              <a:gd name="connsiteY0" fmla="*/ 166678 h 333356"/>
              <a:gd name="connsiteX1" fmla="*/ 209551 w 419101"/>
              <a:gd name="connsiteY1" fmla="*/ 0 h 333356"/>
              <a:gd name="connsiteX2" fmla="*/ 419102 w 419101"/>
              <a:gd name="connsiteY2" fmla="*/ 166678 h 333356"/>
              <a:gd name="connsiteX3" fmla="*/ 209551 w 419101"/>
              <a:gd name="connsiteY3" fmla="*/ 333356 h 333356"/>
              <a:gd name="connsiteX4" fmla="*/ 0 w 419101"/>
              <a:gd name="connsiteY4" fmla="*/ 166678 h 333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9101" h="333356" extrusionOk="0">
                <a:moveTo>
                  <a:pt x="0" y="166678"/>
                </a:moveTo>
                <a:cubicBezTo>
                  <a:pt x="-7060" y="68371"/>
                  <a:pt x="86114" y="-7659"/>
                  <a:pt x="209551" y="0"/>
                </a:cubicBezTo>
                <a:cubicBezTo>
                  <a:pt x="321365" y="14151"/>
                  <a:pt x="430277" y="69409"/>
                  <a:pt x="419102" y="166678"/>
                </a:cubicBezTo>
                <a:cubicBezTo>
                  <a:pt x="446333" y="265077"/>
                  <a:pt x="346130" y="333776"/>
                  <a:pt x="209551" y="333356"/>
                </a:cubicBezTo>
                <a:cubicBezTo>
                  <a:pt x="83206" y="336001"/>
                  <a:pt x="-12199" y="269524"/>
                  <a:pt x="0" y="166678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 7">
            <a:extLst>
              <a:ext uri="{FF2B5EF4-FFF2-40B4-BE49-F238E27FC236}">
                <a16:creationId xmlns:a16="http://schemas.microsoft.com/office/drawing/2014/main" id="{24D77560-A973-0F74-A69A-28B7D444C799}"/>
              </a:ext>
            </a:extLst>
          </p:cNvPr>
          <p:cNvSpPr/>
          <p:nvPr/>
        </p:nvSpPr>
        <p:spPr>
          <a:xfrm>
            <a:off x="8762086" y="3095644"/>
            <a:ext cx="1258214" cy="333356"/>
          </a:xfrm>
          <a:custGeom>
            <a:avLst/>
            <a:gdLst>
              <a:gd name="connsiteX0" fmla="*/ 0 w 1258214"/>
              <a:gd name="connsiteY0" fmla="*/ 166678 h 333356"/>
              <a:gd name="connsiteX1" fmla="*/ 629107 w 1258214"/>
              <a:gd name="connsiteY1" fmla="*/ 0 h 333356"/>
              <a:gd name="connsiteX2" fmla="*/ 1258214 w 1258214"/>
              <a:gd name="connsiteY2" fmla="*/ 166678 h 333356"/>
              <a:gd name="connsiteX3" fmla="*/ 629107 w 1258214"/>
              <a:gd name="connsiteY3" fmla="*/ 333356 h 333356"/>
              <a:gd name="connsiteX4" fmla="*/ 0 w 1258214"/>
              <a:gd name="connsiteY4" fmla="*/ 166678 h 333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8214" h="333356" extrusionOk="0">
                <a:moveTo>
                  <a:pt x="0" y="166678"/>
                </a:moveTo>
                <a:cubicBezTo>
                  <a:pt x="-28617" y="49277"/>
                  <a:pt x="249420" y="-32052"/>
                  <a:pt x="629107" y="0"/>
                </a:cubicBezTo>
                <a:cubicBezTo>
                  <a:pt x="972635" y="14151"/>
                  <a:pt x="1269389" y="69409"/>
                  <a:pt x="1258214" y="166678"/>
                </a:cubicBezTo>
                <a:cubicBezTo>
                  <a:pt x="1284559" y="264871"/>
                  <a:pt x="1029203" y="334417"/>
                  <a:pt x="629107" y="333356"/>
                </a:cubicBezTo>
                <a:cubicBezTo>
                  <a:pt x="271048" y="336001"/>
                  <a:pt x="-12199" y="269524"/>
                  <a:pt x="0" y="166678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6" name="Přímá spojnice se šipkou 21">
            <a:extLst>
              <a:ext uri="{FF2B5EF4-FFF2-40B4-BE49-F238E27FC236}">
                <a16:creationId xmlns:a16="http://schemas.microsoft.com/office/drawing/2014/main" id="{17A1ACB8-74F2-B867-7A6D-CD4A32D3CD7D}"/>
              </a:ext>
            </a:extLst>
          </p:cNvPr>
          <p:cNvCxnSpPr>
            <a:cxnSpLocks/>
            <a:stCxn id="14" idx="3"/>
          </p:cNvCxnSpPr>
          <p:nvPr/>
        </p:nvCxnSpPr>
        <p:spPr>
          <a:xfrm flipH="1">
            <a:off x="9734093" y="2732462"/>
            <a:ext cx="775294" cy="306013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0226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A0374-CAF6-BE8B-8CB9-9CC790138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9F611B-1957-4456-768E-F8FA5434B2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Overlays</a:t>
            </a:r>
            <a:r>
              <a:rPr lang="cs-CZ" dirty="0"/>
              <a:t> </a:t>
            </a:r>
            <a:r>
              <a:rPr lang="cs-CZ" dirty="0" err="1"/>
              <a:t>need</a:t>
            </a:r>
            <a:r>
              <a:rPr lang="cs-CZ" dirty="0"/>
              <a:t> to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managed</a:t>
            </a:r>
            <a:r>
              <a:rPr lang="cs-CZ" dirty="0"/>
              <a:t> manuály</a:t>
            </a:r>
          </a:p>
          <a:p>
            <a:r>
              <a:rPr lang="cs-CZ" dirty="0"/>
              <a:t>Use </a:t>
            </a:r>
            <a:r>
              <a:rPr lang="cs-CZ" dirty="0" err="1"/>
              <a:t>short</a:t>
            </a:r>
            <a:r>
              <a:rPr lang="cs-CZ" dirty="0"/>
              <a:t> </a:t>
            </a:r>
            <a:r>
              <a:rPr lang="cs-CZ" dirty="0" err="1"/>
              <a:t>names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abbreviations</a:t>
            </a:r>
            <a:endParaRPr lang="cs-CZ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49C228F-27B8-DD33-7893-42D6EFB0C52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7570602"/>
              </p:ext>
            </p:extLst>
          </p:nvPr>
        </p:nvGraphicFramePr>
        <p:xfrm>
          <a:off x="2558415" y="2882265"/>
          <a:ext cx="9494520" cy="40462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64243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</TotalTime>
  <Words>217</Words>
  <Application>Microsoft Office PowerPoint</Application>
  <PresentationFormat>Widescreen</PresentationFormat>
  <Paragraphs>105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Scatter plot</vt:lpstr>
      <vt:lpstr>PowerPoint Presentation</vt:lpstr>
      <vt:lpstr>PowerPoint Presentation</vt:lpstr>
      <vt:lpstr>Scatterplot</vt:lpstr>
      <vt:lpstr>PowerPoint Presentation</vt:lpstr>
      <vt:lpstr>Log axis</vt:lpstr>
      <vt:lpstr>Both axes logged</vt:lpstr>
      <vt:lpstr>Add point labels</vt:lpstr>
      <vt:lpstr>PowerPoint Presentation</vt:lpstr>
      <vt:lpstr>Add lines</vt:lpstr>
      <vt:lpstr>PowerPoint Presentation</vt:lpstr>
      <vt:lpstr>PowerPoint Presentation</vt:lpstr>
      <vt:lpstr>PowerPoint Presentation</vt:lpstr>
      <vt:lpstr>Trend line</vt:lpstr>
      <vt:lpstr>Set of boxplots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Scatter plot</dc:title>
  <dc:creator>Petr Voda</dc:creator>
  <cp:lastModifiedBy>Petr Voda</cp:lastModifiedBy>
  <cp:revision>1</cp:revision>
  <dcterms:created xsi:type="dcterms:W3CDTF">2023-10-31T22:21:37Z</dcterms:created>
  <dcterms:modified xsi:type="dcterms:W3CDTF">2023-11-01T10:50:57Z</dcterms:modified>
</cp:coreProperties>
</file>