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8AC0-001D-9947-AFCF-0B11B10A7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17109-E4C3-CDB1-B0C0-B3B227C6D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5BEEE-D6A1-746C-D233-23BB6228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9E9A9-4848-F3C4-A6C0-BA925BCD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3E037-99CC-8A39-6404-1B67E277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54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B9A66-0B4B-3210-F81A-542A24A8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352CB-D323-4A1C-F4C3-77421E5D6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99504-BCFB-75F5-3F9A-EE13EB94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9E859-DD7D-E281-490F-8CBBD37E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3DBF0-86A1-8B9E-CFF0-DBD8BD6C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2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6C2CF3-05F9-E38A-3E57-C649CA800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3A5FDB-A659-9F58-4A8D-BDBACD6F6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A4E6D-FEA8-ECBF-1054-DFBF2FC5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6C093-E7CC-01F5-35A3-10C9EADD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39E6B-382D-4049-1EAF-64663800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83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C0FE8-C14B-8DBF-5A6D-935F55FC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E821-2355-0FC0-0930-D00058965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E43CB-D6D3-AE2C-231D-8923E7E8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6C92-48C3-9D79-395B-33E48A2C5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1407F-DAA2-FA07-0EB2-306E5FD9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70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B002F-CEB0-6B15-4FD9-7C23E64A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A468A-09C3-6AB7-3C15-5826B7F74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54C8C-8C9F-7207-4473-974B85D1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3C03F-582D-C00B-1D13-B6ADFC72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BB160-D4F7-EFB4-D7DA-27A1B129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65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E017-F1DF-81A5-1480-962AF31D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5C85C-20C8-5D8D-6B1D-7028A11A7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0C3FC-6B5F-E120-D280-00FD53ECC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7857-2A69-F63B-9CE4-6D2F8ABE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F1F78-8CBF-4C52-2B7E-63E398EB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479FD-AC55-773D-DB94-B2BF167FF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87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A992A-3047-A8C5-AA33-F9995305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E04A6-D4B4-DF0E-FF61-7C13F5E46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B5D35-897C-B20A-CD04-40163B599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7A205-8AA7-8DD7-A358-FAD96230E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1CEAD-3614-8D01-110D-9172EA33A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B05C79-E2F4-3C69-97C7-66FC34DE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9B57FD-B8A3-1F68-316A-5EF4E27F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C5DCE-C704-BA86-4E10-D3BD3A11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22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2505A-8F47-FFB8-51F9-51BE7A89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4E35A0-DD13-A57B-E464-AB4BEDEF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876A8-CCEB-3D1C-1ADE-6970C13FC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F4E1C-24DE-3539-A3FA-EF21EBC6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25895-5286-36AC-A9F7-0FF734BB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4300EA-09EB-8163-8B89-48BC5165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5452B-8D21-CE5B-3B50-3291098A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52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C3257-FED5-9ED5-F6BD-98B8079E0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7041-4773-7C86-4A84-E3B69A1B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B5F9E-FA4F-C6CF-0FEA-DD165C69F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D4219-EFF5-FDB1-FC71-7363708A1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A52A4-442A-9651-BD96-A1BB54B3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E2D37-7D49-3035-0F90-86FB374E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7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BC6F9-1CA9-0722-BC3B-76D42059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23545-D25A-FBF6-01C7-470E3B574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B6E7A-E358-1EA5-B702-8352F1576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8F4BC-9A2C-03AE-097A-194305C6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814B8-688A-841E-511C-982D33BD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17EFE-FEFD-3645-1CB9-253167E6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99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740C5-B3CA-FC2D-F1FC-21A41E3E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41922-3FB2-532E-CE40-679D92E79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E366F-AA1C-457F-C242-FE9C1FB46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24A2D-CD03-407C-AE01-3E7F4B6AF161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36EBC-DC5C-7B3F-68B4-544FA262A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86F16-B1C2-AE36-08BC-4294DEC94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D704-FB1D-4584-BF4B-E80593FAE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09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6983D-6C69-AA94-D535-FF64F196FE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 </a:t>
            </a:r>
            <a:r>
              <a:rPr lang="cs-CZ" dirty="0" err="1"/>
              <a:t>visualization</a:t>
            </a:r>
            <a:r>
              <a:rPr lang="cs-CZ" dirty="0"/>
              <a:t> –</a:t>
            </a:r>
            <a:br>
              <a:rPr lang="cs-CZ" dirty="0"/>
            </a:br>
            <a:r>
              <a:rPr lang="cs-CZ" dirty="0"/>
              <a:t>Text</a:t>
            </a:r>
            <a:br>
              <a:rPr lang="cs-CZ" dirty="0"/>
            </a:b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13641-7496-9B4D-38BD-2472D500F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1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BEA6-FB4E-DDE3-AC9A-9999F183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2DB29-694F-85D3-0F09-F0C0B7AED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5735" cy="4351338"/>
          </a:xfrm>
        </p:spPr>
        <p:txBody>
          <a:bodyPr>
            <a:normAutofit/>
          </a:bodyPr>
          <a:lstStyle/>
          <a:p>
            <a:r>
              <a:rPr lang="cs-CZ" dirty="0"/>
              <a:t>Text has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turned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data</a:t>
            </a:r>
          </a:p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coding</a:t>
            </a:r>
            <a:endParaRPr lang="cs-CZ" dirty="0"/>
          </a:p>
          <a:p>
            <a:pPr lvl="1"/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coding</a:t>
            </a:r>
            <a:endParaRPr lang="cs-CZ" dirty="0"/>
          </a:p>
          <a:p>
            <a:pPr lvl="1"/>
            <a:r>
              <a:rPr lang="cs-CZ" dirty="0"/>
              <a:t>„</a:t>
            </a:r>
            <a:r>
              <a:rPr lang="cs-CZ" dirty="0" err="1"/>
              <a:t>automatic</a:t>
            </a:r>
            <a:r>
              <a:rPr lang="cs-CZ" dirty="0"/>
              <a:t>“ (</a:t>
            </a:r>
            <a:r>
              <a:rPr lang="cs-CZ" dirty="0" err="1"/>
              <a:t>machine</a:t>
            </a:r>
            <a:r>
              <a:rPr lang="cs-CZ" dirty="0"/>
              <a:t> </a:t>
            </a:r>
            <a:r>
              <a:rPr lang="cs-CZ" dirty="0" err="1"/>
              <a:t>processed</a:t>
            </a:r>
            <a:r>
              <a:rPr lang="cs-CZ" dirty="0"/>
              <a:t>) </a:t>
            </a:r>
            <a:r>
              <a:rPr lang="cs-CZ" dirty="0" err="1"/>
              <a:t>coding</a:t>
            </a:r>
            <a:endParaRPr lang="cs-CZ" dirty="0"/>
          </a:p>
          <a:p>
            <a:pPr lvl="2"/>
            <a:r>
              <a:rPr lang="cs-CZ" dirty="0" err="1"/>
              <a:t>Almost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inclde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endParaRPr lang="cs-CZ" dirty="0"/>
          </a:p>
          <a:p>
            <a:pPr lvl="2"/>
            <a:r>
              <a:rPr lang="cs-CZ" dirty="0" err="1"/>
              <a:t>Frequency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Wordclouds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Sentiment </a:t>
            </a:r>
            <a:r>
              <a:rPr lang="cs-CZ" dirty="0" err="1"/>
              <a:t>analysis</a:t>
            </a:r>
            <a:r>
              <a:rPr lang="cs-CZ" dirty="0"/>
              <a:t> -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 positive </a:t>
            </a:r>
            <a:r>
              <a:rPr lang="cs-CZ" dirty="0" err="1"/>
              <a:t>or</a:t>
            </a:r>
            <a:r>
              <a:rPr lang="cs-CZ" dirty="0"/>
              <a:t> negative?</a:t>
            </a:r>
          </a:p>
          <a:p>
            <a:pPr lvl="2"/>
            <a:r>
              <a:rPr lang="cs-CZ" dirty="0" err="1"/>
              <a:t>Topic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 -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are in </a:t>
            </a:r>
            <a:r>
              <a:rPr lang="cs-CZ" dirty="0" err="1"/>
              <a:t>the</a:t>
            </a:r>
            <a:r>
              <a:rPr lang="cs-CZ" dirty="0"/>
              <a:t> text(s)</a:t>
            </a:r>
          </a:p>
          <a:p>
            <a:pPr lvl="2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readability</a:t>
            </a:r>
            <a:r>
              <a:rPr lang="cs-CZ" dirty="0"/>
              <a:t> (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 </a:t>
            </a:r>
            <a:r>
              <a:rPr lang="cs-CZ" dirty="0" err="1"/>
              <a:t>is</a:t>
            </a:r>
            <a:r>
              <a:rPr lang="cs-CZ" dirty="0"/>
              <a:t>?)</a:t>
            </a:r>
          </a:p>
          <a:p>
            <a:pPr lvl="2"/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positions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89522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A4D5-BEC4-3504-60CD-3E2D58C8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63C7-EE45-71B6-F771-A8170636F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recording units to substantial categories</a:t>
            </a:r>
            <a:endParaRPr lang="cs-CZ" dirty="0"/>
          </a:p>
          <a:p>
            <a:pPr lvl="1"/>
            <a:r>
              <a:rPr lang="en-US" dirty="0"/>
              <a:t>Classifying each coded unit of text from the sample</a:t>
            </a:r>
            <a:r>
              <a:rPr lang="cs-CZ" dirty="0"/>
              <a:t> </a:t>
            </a:r>
            <a:r>
              <a:rPr lang="en-US" dirty="0"/>
              <a:t>according to the category scheme</a:t>
            </a:r>
            <a:endParaRPr lang="cs-CZ" dirty="0"/>
          </a:p>
          <a:p>
            <a:pPr lvl="2"/>
            <a:r>
              <a:rPr lang="cs-CZ" dirty="0" err="1"/>
              <a:t>Coding</a:t>
            </a:r>
            <a:r>
              <a:rPr lang="cs-CZ" dirty="0"/>
              <a:t> </a:t>
            </a:r>
            <a:r>
              <a:rPr lang="cs-CZ" dirty="0" err="1"/>
              <a:t>scheme</a:t>
            </a:r>
            <a:endParaRPr lang="cs-CZ" dirty="0"/>
          </a:p>
          <a:p>
            <a:pPr lvl="3"/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coding</a:t>
            </a:r>
            <a:r>
              <a:rPr lang="cs-CZ" dirty="0"/>
              <a:t> (</a:t>
            </a:r>
            <a:r>
              <a:rPr lang="cs-CZ" dirty="0" err="1"/>
              <a:t>deductive</a:t>
            </a:r>
            <a:r>
              <a:rPr lang="cs-CZ" dirty="0"/>
              <a:t>)</a:t>
            </a:r>
          </a:p>
          <a:p>
            <a:pPr lvl="3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coding</a:t>
            </a:r>
            <a:r>
              <a:rPr lang="cs-CZ" dirty="0"/>
              <a:t> (</a:t>
            </a:r>
            <a:r>
              <a:rPr lang="cs-CZ" dirty="0" err="1"/>
              <a:t>inductive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Unit: </a:t>
            </a:r>
            <a:r>
              <a:rPr lang="cs-CZ" dirty="0" err="1"/>
              <a:t>page</a:t>
            </a:r>
            <a:r>
              <a:rPr lang="cs-CZ" dirty="0"/>
              <a:t>, </a:t>
            </a:r>
            <a:r>
              <a:rPr lang="cs-CZ" dirty="0" err="1"/>
              <a:t>paragraph</a:t>
            </a:r>
            <a:r>
              <a:rPr lang="cs-CZ" dirty="0"/>
              <a:t>, sentence, </a:t>
            </a:r>
            <a:r>
              <a:rPr lang="cs-CZ" dirty="0" err="1"/>
              <a:t>quasisentence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2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DB809-36FD-CD4D-C5AC-2FDB6593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Quasi-sentence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676B7-F5C4-64C3-3291-87048823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argument or phrase</a:t>
            </a:r>
            <a:r>
              <a:rPr lang="cs-CZ" dirty="0"/>
              <a:t> </a:t>
            </a:r>
            <a:r>
              <a:rPr lang="en-US" dirty="0"/>
              <a:t>which is the verbal expression of one idea or issue</a:t>
            </a:r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sentence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 more </a:t>
            </a:r>
            <a:r>
              <a:rPr lang="cs-CZ" dirty="0" err="1"/>
              <a:t>ideas</a:t>
            </a:r>
            <a:r>
              <a:rPr lang="cs-CZ" dirty="0"/>
              <a:t>, </a:t>
            </a:r>
            <a:r>
              <a:rPr lang="cs-CZ" dirty="0" err="1"/>
              <a:t>one</a:t>
            </a:r>
            <a:r>
              <a:rPr lang="cs-CZ" dirty="0"/>
              <a:t> idea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more </a:t>
            </a:r>
            <a:r>
              <a:rPr lang="cs-CZ" dirty="0" err="1"/>
              <a:t>sentences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bread</a:t>
            </a:r>
            <a:r>
              <a:rPr lang="cs-CZ" dirty="0"/>
              <a:t>, </a:t>
            </a:r>
            <a:r>
              <a:rPr lang="cs-CZ" dirty="0" err="1"/>
              <a:t>milk</a:t>
            </a:r>
            <a:r>
              <a:rPr lang="cs-CZ" dirty="0"/>
              <a:t> and </a:t>
            </a:r>
            <a:r>
              <a:rPr lang="cs-CZ" dirty="0" err="1"/>
              <a:t>apple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bread</a:t>
            </a:r>
            <a:r>
              <a:rPr lang="cs-CZ" dirty="0"/>
              <a:t>.</a:t>
            </a:r>
          </a:p>
          <a:p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.</a:t>
            </a:r>
          </a:p>
          <a:p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going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apple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47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86C82-9AC3-C84A-AA96-318C4F68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</a:t>
            </a:r>
            <a:r>
              <a:rPr lang="cs-CZ" dirty="0" err="1"/>
              <a:t>elements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9DA04-7EC6-95E1-8114-89109E7DA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Paragraphs</a:t>
            </a:r>
            <a:endParaRPr lang="cs-CZ" dirty="0"/>
          </a:p>
          <a:p>
            <a:pPr lvl="1"/>
            <a:r>
              <a:rPr lang="cs-CZ" sz="2800" dirty="0" err="1"/>
              <a:t>Sentences</a:t>
            </a:r>
            <a:endParaRPr lang="cs-CZ" sz="2800" dirty="0"/>
          </a:p>
          <a:p>
            <a:pPr lvl="2"/>
            <a:r>
              <a:rPr lang="cs-CZ" sz="2800" dirty="0"/>
              <a:t>N-</a:t>
            </a:r>
            <a:r>
              <a:rPr lang="cs-CZ" sz="2800" dirty="0" err="1"/>
              <a:t>grams</a:t>
            </a:r>
            <a:endParaRPr lang="cs-CZ" sz="2800" dirty="0"/>
          </a:p>
          <a:p>
            <a:pPr lvl="3"/>
            <a:r>
              <a:rPr lang="cs-CZ" sz="2800" dirty="0" err="1"/>
              <a:t>Words</a:t>
            </a:r>
            <a:endParaRPr lang="cs-CZ" sz="2800" dirty="0"/>
          </a:p>
          <a:p>
            <a:pPr lvl="4"/>
            <a:r>
              <a:rPr lang="cs-CZ" sz="2800" dirty="0"/>
              <a:t>Lemma</a:t>
            </a:r>
          </a:p>
          <a:p>
            <a:pPr lvl="4"/>
            <a:r>
              <a:rPr lang="cs-CZ" sz="2800" dirty="0"/>
              <a:t>token</a:t>
            </a:r>
          </a:p>
        </p:txBody>
      </p:sp>
    </p:spTree>
    <p:extLst>
      <p:ext uri="{BB962C8B-B14F-4D97-AF65-F5344CB8AC3E}">
        <p14:creationId xmlns:p14="http://schemas.microsoft.com/office/powerpoint/2010/main" val="222590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D38D-D419-7C5C-A5E5-8EBA9ADAB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A7D86-F0F4-F2C5-C5F3-623FB0A5B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Language</a:t>
            </a:r>
            <a:endParaRPr lang="cs-CZ" dirty="0"/>
          </a:p>
          <a:p>
            <a:r>
              <a:rPr lang="cs-CZ" dirty="0" err="1"/>
              <a:t>Tenses</a:t>
            </a:r>
            <a:r>
              <a:rPr lang="cs-CZ" dirty="0"/>
              <a:t>, </a:t>
            </a:r>
            <a:r>
              <a:rPr lang="cs-CZ" dirty="0" err="1"/>
              <a:t>adjective</a:t>
            </a:r>
            <a:r>
              <a:rPr lang="cs-CZ" dirty="0"/>
              <a:t>, male/</a:t>
            </a:r>
            <a:r>
              <a:rPr lang="cs-CZ" dirty="0" err="1"/>
              <a:t>female</a:t>
            </a:r>
            <a:endParaRPr lang="cs-CZ" dirty="0"/>
          </a:p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(</a:t>
            </a:r>
            <a:r>
              <a:rPr lang="cs-CZ" dirty="0" err="1"/>
              <a:t>stopwords</a:t>
            </a:r>
            <a:r>
              <a:rPr lang="cs-CZ" dirty="0"/>
              <a:t>)</a:t>
            </a:r>
          </a:p>
          <a:p>
            <a:r>
              <a:rPr lang="cs-CZ" dirty="0"/>
              <a:t>Reliability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coding</a:t>
            </a:r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understaning</a:t>
            </a:r>
            <a:r>
              <a:rPr lang="cs-CZ" dirty="0"/>
              <a:t> by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coders</a:t>
            </a:r>
            <a:endParaRPr lang="cs-CZ" dirty="0"/>
          </a:p>
          <a:p>
            <a:r>
              <a:rPr lang="cs-CZ" dirty="0" err="1"/>
              <a:t>Noise</a:t>
            </a:r>
            <a:r>
              <a:rPr lang="cs-CZ" dirty="0"/>
              <a:t> in </a:t>
            </a:r>
            <a:r>
              <a:rPr lang="cs-CZ" dirty="0" err="1"/>
              <a:t>automatic</a:t>
            </a:r>
            <a:r>
              <a:rPr lang="cs-CZ" dirty="0"/>
              <a:t> </a:t>
            </a:r>
            <a:r>
              <a:rPr lang="cs-CZ" dirty="0" err="1"/>
              <a:t>coding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FDD1-1F4E-D097-438C-85A88384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Wordcloud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29C4B0-891F-6919-C522-9F49C51C2A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637" y="2320938"/>
            <a:ext cx="8382726" cy="3360711"/>
          </a:xfrm>
        </p:spPr>
      </p:pic>
    </p:spTree>
    <p:extLst>
      <p:ext uri="{BB962C8B-B14F-4D97-AF65-F5344CB8AC3E}">
        <p14:creationId xmlns:p14="http://schemas.microsoft.com/office/powerpoint/2010/main" val="67063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217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Data visualization – Text </vt:lpstr>
      <vt:lpstr>The first step</vt:lpstr>
      <vt:lpstr>PowerPoint Presentation</vt:lpstr>
      <vt:lpstr>Quasi-sentence</vt:lpstr>
      <vt:lpstr>Text elements</vt:lpstr>
      <vt:lpstr>Problems</vt:lpstr>
      <vt:lpstr>Wordcloud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visualization – Text </dc:title>
  <dc:creator>Petr Voda</dc:creator>
  <cp:lastModifiedBy>Petr Voda</cp:lastModifiedBy>
  <cp:revision>1</cp:revision>
  <dcterms:created xsi:type="dcterms:W3CDTF">2023-11-28T20:19:22Z</dcterms:created>
  <dcterms:modified xsi:type="dcterms:W3CDTF">2023-11-29T10:55:53Z</dcterms:modified>
</cp:coreProperties>
</file>