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72" r:id="rId5"/>
    <p:sldId id="271" r:id="rId6"/>
    <p:sldId id="270" r:id="rId7"/>
    <p:sldId id="269" r:id="rId8"/>
    <p:sldId id="274" r:id="rId9"/>
    <p:sldId id="275" r:id="rId10"/>
    <p:sldId id="276" r:id="rId11"/>
    <p:sldId id="273" r:id="rId12"/>
    <p:sldId id="258" r:id="rId13"/>
    <p:sldId id="259" r:id="rId14"/>
    <p:sldId id="263" r:id="rId15"/>
    <p:sldId id="265" r:id="rId16"/>
    <p:sldId id="260" r:id="rId17"/>
    <p:sldId id="264" r:id="rId18"/>
    <p:sldId id="268" r:id="rId19"/>
    <p:sldId id="261" r:id="rId20"/>
    <p:sldId id="262" r:id="rId21"/>
    <p:sldId id="278" r:id="rId22"/>
    <p:sldId id="279" r:id="rId23"/>
    <p:sldId id="277" r:id="rId24"/>
    <p:sldId id="280" r:id="rId25"/>
    <p:sldId id="282" r:id="rId26"/>
    <p:sldId id="283" r:id="rId27"/>
    <p:sldId id="281" r:id="rId28"/>
    <p:sldId id="284" r:id="rId29"/>
    <p:sldId id="285" r:id="rId30"/>
    <p:sldId id="286" r:id="rId31"/>
    <p:sldId id="290" r:id="rId32"/>
    <p:sldId id="292" r:id="rId33"/>
    <p:sldId id="293" r:id="rId34"/>
    <p:sldId id="291" r:id="rId35"/>
    <p:sldId id="294" r:id="rId36"/>
    <p:sldId id="297" r:id="rId37"/>
    <p:sldId id="295" r:id="rId38"/>
    <p:sldId id="29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Documents\politologie\vyuka\vizualizace\time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trust_gov</c:v>
                </c:pt>
              </c:strCache>
            </c:strRef>
          </c:tx>
          <c:spPr>
            <a:ln w="31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6"/>
            <c:spPr>
              <a:noFill/>
              <a:ln w="19050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Sheet1!$C$2:$C$95</c:f>
              <c:numCache>
                <c:formatCode>General</c:formatCode>
                <c:ptCount val="94"/>
                <c:pt idx="0">
                  <c:v>26.96310312</c:v>
                </c:pt>
                <c:pt idx="1">
                  <c:v>28.155339810000001</c:v>
                </c:pt>
                <c:pt idx="2">
                  <c:v>28.446005270000001</c:v>
                </c:pt>
                <c:pt idx="3">
                  <c:v>17.613636360000001</c:v>
                </c:pt>
                <c:pt idx="4">
                  <c:v>18.40077071</c:v>
                </c:pt>
                <c:pt idx="5">
                  <c:v>45.076784099999998</c:v>
                </c:pt>
                <c:pt idx="6">
                  <c:v>43.594646269999998</c:v>
                </c:pt>
                <c:pt idx="7">
                  <c:v>47.113594040000002</c:v>
                </c:pt>
                <c:pt idx="8">
                  <c:v>36.69467787</c:v>
                </c:pt>
                <c:pt idx="9">
                  <c:v>50.73937153</c:v>
                </c:pt>
                <c:pt idx="10">
                  <c:v>42.83036551</c:v>
                </c:pt>
                <c:pt idx="11">
                  <c:v>52.513966480000001</c:v>
                </c:pt>
                <c:pt idx="12">
                  <c:v>49.23076923</c:v>
                </c:pt>
                <c:pt idx="13">
                  <c:v>49.397590360000002</c:v>
                </c:pt>
                <c:pt idx="14">
                  <c:v>51.661918329999999</c:v>
                </c:pt>
                <c:pt idx="15">
                  <c:v>47.408105560000003</c:v>
                </c:pt>
                <c:pt idx="16">
                  <c:v>49.057619819999999</c:v>
                </c:pt>
                <c:pt idx="17">
                  <c:v>34.86328125</c:v>
                </c:pt>
                <c:pt idx="18">
                  <c:v>25.83955224</c:v>
                </c:pt>
                <c:pt idx="19">
                  <c:v>29.019607839999999</c:v>
                </c:pt>
                <c:pt idx="20">
                  <c:v>29.218900680000001</c:v>
                </c:pt>
                <c:pt idx="21">
                  <c:v>30.144927540000001</c:v>
                </c:pt>
                <c:pt idx="22">
                  <c:v>27.595884000000002</c:v>
                </c:pt>
                <c:pt idx="23">
                  <c:v>25.1914242</c:v>
                </c:pt>
                <c:pt idx="24">
                  <c:v>19.713993869999999</c:v>
                </c:pt>
                <c:pt idx="25">
                  <c:v>20.358744389999998</c:v>
                </c:pt>
                <c:pt idx="26">
                  <c:v>15.50695825</c:v>
                </c:pt>
                <c:pt idx="27">
                  <c:v>19.512195120000001</c:v>
                </c:pt>
                <c:pt idx="28">
                  <c:v>20.817490490000001</c:v>
                </c:pt>
                <c:pt idx="29">
                  <c:v>18.811881190000001</c:v>
                </c:pt>
                <c:pt idx="30">
                  <c:v>17.358490570000001</c:v>
                </c:pt>
                <c:pt idx="31">
                  <c:v>20.917431189999999</c:v>
                </c:pt>
                <c:pt idx="32">
                  <c:v>20.208728650000001</c:v>
                </c:pt>
                <c:pt idx="33">
                  <c:v>18.423551759999999</c:v>
                </c:pt>
                <c:pt idx="34">
                  <c:v>14.40839695</c:v>
                </c:pt>
                <c:pt idx="35">
                  <c:v>12.2840691</c:v>
                </c:pt>
                <c:pt idx="36">
                  <c:v>14.893617020000001</c:v>
                </c:pt>
                <c:pt idx="37">
                  <c:v>12.74131274</c:v>
                </c:pt>
                <c:pt idx="38">
                  <c:v>11.024390240000001</c:v>
                </c:pt>
                <c:pt idx="39">
                  <c:v>11.12865036</c:v>
                </c:pt>
                <c:pt idx="40">
                  <c:v>13.200379870000001</c:v>
                </c:pt>
                <c:pt idx="41">
                  <c:v>11.93887297</c:v>
                </c:pt>
                <c:pt idx="42">
                  <c:v>11.531007750000001</c:v>
                </c:pt>
                <c:pt idx="43">
                  <c:v>15.09433962</c:v>
                </c:pt>
                <c:pt idx="44">
                  <c:v>17.37488196</c:v>
                </c:pt>
                <c:pt idx="45">
                  <c:v>14.48999047</c:v>
                </c:pt>
                <c:pt idx="46">
                  <c:v>15.16007533</c:v>
                </c:pt>
                <c:pt idx="47">
                  <c:v>17.302052790000001</c:v>
                </c:pt>
                <c:pt idx="48">
                  <c:v>24.00388727</c:v>
                </c:pt>
                <c:pt idx="49">
                  <c:v>23.002887390000001</c:v>
                </c:pt>
                <c:pt idx="50">
                  <c:v>22.018348620000001</c:v>
                </c:pt>
                <c:pt idx="51">
                  <c:v>22.492401220000001</c:v>
                </c:pt>
                <c:pt idx="52">
                  <c:v>25.429864250000001</c:v>
                </c:pt>
                <c:pt idx="53">
                  <c:v>34.04255319</c:v>
                </c:pt>
                <c:pt idx="54">
                  <c:v>39.019792649999999</c:v>
                </c:pt>
                <c:pt idx="55">
                  <c:v>39.337877310000003</c:v>
                </c:pt>
                <c:pt idx="56">
                  <c:v>40.603700099999998</c:v>
                </c:pt>
                <c:pt idx="57">
                  <c:v>42.040038129999999</c:v>
                </c:pt>
                <c:pt idx="58">
                  <c:v>39.429695180000003</c:v>
                </c:pt>
                <c:pt idx="59">
                  <c:v>43.636363639999999</c:v>
                </c:pt>
                <c:pt idx="60">
                  <c:v>41.382488479999999</c:v>
                </c:pt>
                <c:pt idx="61">
                  <c:v>40.796019899999997</c:v>
                </c:pt>
                <c:pt idx="62">
                  <c:v>42.997061700000003</c:v>
                </c:pt>
                <c:pt idx="63">
                  <c:v>44.621141250000001</c:v>
                </c:pt>
                <c:pt idx="64">
                  <c:v>39.330143540000002</c:v>
                </c:pt>
                <c:pt idx="65">
                  <c:v>40.553907019999997</c:v>
                </c:pt>
                <c:pt idx="66">
                  <c:v>40.076701819999997</c:v>
                </c:pt>
                <c:pt idx="67">
                  <c:v>40.410958899999997</c:v>
                </c:pt>
                <c:pt idx="68">
                  <c:v>40.442655940000002</c:v>
                </c:pt>
                <c:pt idx="69">
                  <c:v>37.6076555</c:v>
                </c:pt>
                <c:pt idx="70">
                  <c:v>40.417457310000003</c:v>
                </c:pt>
                <c:pt idx="71">
                  <c:v>38.740458019999998</c:v>
                </c:pt>
                <c:pt idx="72">
                  <c:v>40.019102199999999</c:v>
                </c:pt>
                <c:pt idx="73">
                  <c:v>36.111111110000003</c:v>
                </c:pt>
                <c:pt idx="74">
                  <c:v>36.793327150000003</c:v>
                </c:pt>
                <c:pt idx="75">
                  <c:v>34.619002819999999</c:v>
                </c:pt>
                <c:pt idx="76">
                  <c:v>34.975369460000003</c:v>
                </c:pt>
                <c:pt idx="77">
                  <c:v>35.223880600000001</c:v>
                </c:pt>
                <c:pt idx="78">
                  <c:v>34.234234229999998</c:v>
                </c:pt>
                <c:pt idx="79">
                  <c:v>35.33604888</c:v>
                </c:pt>
                <c:pt idx="80">
                  <c:v>32.679097149999997</c:v>
                </c:pt>
                <c:pt idx="81">
                  <c:v>34.727626460000003</c:v>
                </c:pt>
                <c:pt idx="82">
                  <c:v>36.381135710000002</c:v>
                </c:pt>
                <c:pt idx="83">
                  <c:v>33.235581619999998</c:v>
                </c:pt>
                <c:pt idx="84">
                  <c:v>32.24880383</c:v>
                </c:pt>
                <c:pt idx="85">
                  <c:v>37.076476280000001</c:v>
                </c:pt>
                <c:pt idx="86">
                  <c:v>21.491658489999999</c:v>
                </c:pt>
                <c:pt idx="87">
                  <c:v>24.211597149999999</c:v>
                </c:pt>
                <c:pt idx="88">
                  <c:v>26.288659790000001</c:v>
                </c:pt>
                <c:pt idx="89">
                  <c:v>26.873661670000001</c:v>
                </c:pt>
                <c:pt idx="90">
                  <c:v>26.926701919999999</c:v>
                </c:pt>
                <c:pt idx="91">
                  <c:v>26.979742170000002</c:v>
                </c:pt>
                <c:pt idx="92">
                  <c:v>33.065236820000003</c:v>
                </c:pt>
                <c:pt idx="93">
                  <c:v>29.688972669999998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5-4C86-A8C8-DAFD1B52CC1B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issue unemployment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5"/>
            <c:spPr>
              <a:noFill/>
              <a:ln w="1587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Sheet1!$D$2:$D$95</c:f>
              <c:numCache>
                <c:formatCode>General</c:formatCode>
                <c:ptCount val="94"/>
                <c:pt idx="0">
                  <c:v>4.0681173130000001</c:v>
                </c:pt>
                <c:pt idx="1">
                  <c:v>10.326566639999999</c:v>
                </c:pt>
                <c:pt idx="2">
                  <c:v>10.44776119</c:v>
                </c:pt>
                <c:pt idx="3">
                  <c:v>5.3030303029999999</c:v>
                </c:pt>
                <c:pt idx="4">
                  <c:v>4.9132947979999999</c:v>
                </c:pt>
                <c:pt idx="5">
                  <c:v>3.4327009940000002</c:v>
                </c:pt>
                <c:pt idx="6">
                  <c:v>6.8833652010000002</c:v>
                </c:pt>
                <c:pt idx="7">
                  <c:v>5.8226349810000002</c:v>
                </c:pt>
                <c:pt idx="8">
                  <c:v>4.7619047620000003</c:v>
                </c:pt>
                <c:pt idx="9">
                  <c:v>4.0665434380000001</c:v>
                </c:pt>
                <c:pt idx="10">
                  <c:v>4.1237113399999998</c:v>
                </c:pt>
                <c:pt idx="11">
                  <c:v>7.8212290500000003</c:v>
                </c:pt>
                <c:pt idx="12">
                  <c:v>7.6018099550000002</c:v>
                </c:pt>
                <c:pt idx="13">
                  <c:v>3.892493049</c:v>
                </c:pt>
                <c:pt idx="14">
                  <c:v>4.2735042740000004</c:v>
                </c:pt>
                <c:pt idx="15">
                  <c:v>2.7332705000000002</c:v>
                </c:pt>
                <c:pt idx="16">
                  <c:v>9.9603852499999999</c:v>
                </c:pt>
                <c:pt idx="17">
                  <c:v>17.1875</c:v>
                </c:pt>
                <c:pt idx="18">
                  <c:v>12.5</c:v>
                </c:pt>
                <c:pt idx="19">
                  <c:v>11.9570788</c:v>
                </c:pt>
                <c:pt idx="20">
                  <c:v>11.41415759</c:v>
                </c:pt>
                <c:pt idx="21">
                  <c:v>10.87123639</c:v>
                </c:pt>
                <c:pt idx="22">
                  <c:v>10.328315180000001</c:v>
                </c:pt>
                <c:pt idx="23">
                  <c:v>9.7853939780000001</c:v>
                </c:pt>
                <c:pt idx="24">
                  <c:v>9.2424727739999994</c:v>
                </c:pt>
                <c:pt idx="25">
                  <c:v>8.6995515700000006</c:v>
                </c:pt>
                <c:pt idx="26">
                  <c:v>10.03976143</c:v>
                </c:pt>
                <c:pt idx="27">
                  <c:v>10.527221989999999</c:v>
                </c:pt>
                <c:pt idx="28">
                  <c:v>11.01468255</c:v>
                </c:pt>
                <c:pt idx="29">
                  <c:v>12.63593623</c:v>
                </c:pt>
                <c:pt idx="30">
                  <c:v>12.62879511</c:v>
                </c:pt>
                <c:pt idx="31">
                  <c:v>12.477064220000001</c:v>
                </c:pt>
                <c:pt idx="32">
                  <c:v>14.041745730000001</c:v>
                </c:pt>
                <c:pt idx="33">
                  <c:v>13.032323249999999</c:v>
                </c:pt>
                <c:pt idx="34">
                  <c:v>12.022900760000001</c:v>
                </c:pt>
                <c:pt idx="35">
                  <c:v>9.9282782350000005</c:v>
                </c:pt>
                <c:pt idx="36">
                  <c:v>7.8336557060000001</c:v>
                </c:pt>
                <c:pt idx="37">
                  <c:v>12.837837840000001</c:v>
                </c:pt>
                <c:pt idx="38">
                  <c:v>12.585365850000001</c:v>
                </c:pt>
                <c:pt idx="39">
                  <c:v>12.31254933</c:v>
                </c:pt>
                <c:pt idx="40">
                  <c:v>13.200379870000001</c:v>
                </c:pt>
                <c:pt idx="41">
                  <c:v>13.957485950000001</c:v>
                </c:pt>
                <c:pt idx="42">
                  <c:v>14.71459203</c:v>
                </c:pt>
                <c:pt idx="43">
                  <c:v>15.47169811</c:v>
                </c:pt>
                <c:pt idx="44">
                  <c:v>18.224740319999999</c:v>
                </c:pt>
                <c:pt idx="45">
                  <c:v>18.481485039999999</c:v>
                </c:pt>
                <c:pt idx="46">
                  <c:v>18.738229759999999</c:v>
                </c:pt>
                <c:pt idx="47">
                  <c:v>14.46725318</c:v>
                </c:pt>
                <c:pt idx="48">
                  <c:v>15.081464739999999</c:v>
                </c:pt>
                <c:pt idx="49">
                  <c:v>15.69567631</c:v>
                </c:pt>
                <c:pt idx="50">
                  <c:v>16.309887870000001</c:v>
                </c:pt>
                <c:pt idx="51">
                  <c:v>20.263424520000001</c:v>
                </c:pt>
                <c:pt idx="52">
                  <c:v>21.085972850000001</c:v>
                </c:pt>
                <c:pt idx="53">
                  <c:v>19.79648474</c:v>
                </c:pt>
                <c:pt idx="54">
                  <c:v>22.902921769999999</c:v>
                </c:pt>
                <c:pt idx="55">
                  <c:v>22.799596399999999</c:v>
                </c:pt>
                <c:pt idx="56">
                  <c:v>22.696271029999998</c:v>
                </c:pt>
                <c:pt idx="57">
                  <c:v>22.592945660000002</c:v>
                </c:pt>
                <c:pt idx="58">
                  <c:v>16.420845620000001</c:v>
                </c:pt>
                <c:pt idx="59">
                  <c:v>16.55502392</c:v>
                </c:pt>
                <c:pt idx="60">
                  <c:v>15.760368659999999</c:v>
                </c:pt>
                <c:pt idx="61">
                  <c:v>13.23383085</c:v>
                </c:pt>
                <c:pt idx="62">
                  <c:v>1.8609206659999999</c:v>
                </c:pt>
                <c:pt idx="63">
                  <c:v>2.4321796070000001</c:v>
                </c:pt>
                <c:pt idx="64">
                  <c:v>3.732057416</c:v>
                </c:pt>
                <c:pt idx="65">
                  <c:v>15.52917903</c:v>
                </c:pt>
                <c:pt idx="66">
                  <c:v>2.1093000960000001</c:v>
                </c:pt>
                <c:pt idx="67">
                  <c:v>2.8375733859999999</c:v>
                </c:pt>
                <c:pt idx="68">
                  <c:v>11.167002009999999</c:v>
                </c:pt>
                <c:pt idx="69">
                  <c:v>8.7081339710000005</c:v>
                </c:pt>
                <c:pt idx="70">
                  <c:v>7.4003795070000002</c:v>
                </c:pt>
                <c:pt idx="71">
                  <c:v>6.2022900759999997</c:v>
                </c:pt>
                <c:pt idx="72">
                  <c:v>7.8319006690000004</c:v>
                </c:pt>
                <c:pt idx="73">
                  <c:v>8.2407407409999998</c:v>
                </c:pt>
                <c:pt idx="74">
                  <c:v>10.19462465</c:v>
                </c:pt>
                <c:pt idx="75">
                  <c:v>7.9962370649999999</c:v>
                </c:pt>
                <c:pt idx="76">
                  <c:v>9.1625615759999999</c:v>
                </c:pt>
                <c:pt idx="77">
                  <c:v>9.5522388060000001</c:v>
                </c:pt>
                <c:pt idx="78">
                  <c:v>8.7087087089999997</c:v>
                </c:pt>
                <c:pt idx="79">
                  <c:v>8.0448065169999996</c:v>
                </c:pt>
                <c:pt idx="80">
                  <c:v>8.3415112859999994</c:v>
                </c:pt>
                <c:pt idx="81">
                  <c:v>7.2957198439999997</c:v>
                </c:pt>
                <c:pt idx="82">
                  <c:v>5.8710298359999999</c:v>
                </c:pt>
                <c:pt idx="83">
                  <c:v>5.9628543499999997</c:v>
                </c:pt>
                <c:pt idx="84">
                  <c:v>5.933014354</c:v>
                </c:pt>
                <c:pt idx="85">
                  <c:v>6.3891577929999999</c:v>
                </c:pt>
                <c:pt idx="86">
                  <c:v>4.0235525020000003</c:v>
                </c:pt>
                <c:pt idx="87">
                  <c:v>5.5951169890000001</c:v>
                </c:pt>
                <c:pt idx="88">
                  <c:v>5.9793814430000003</c:v>
                </c:pt>
                <c:pt idx="89">
                  <c:v>3.2119914349999998</c:v>
                </c:pt>
                <c:pt idx="90">
                  <c:v>5.0524308869999999</c:v>
                </c:pt>
                <c:pt idx="91">
                  <c:v>4.327808471</c:v>
                </c:pt>
                <c:pt idx="92">
                  <c:v>5.3619302949999996</c:v>
                </c:pt>
                <c:pt idx="93">
                  <c:v>3.770028275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F5-4C86-A8C8-DAFD1B52CC1B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Sheet1!$E$2:$E$95</c:f>
              <c:numCache>
                <c:formatCode>General</c:formatCode>
                <c:ptCount val="94"/>
                <c:pt idx="0">
                  <c:v>5.6086343530000002</c:v>
                </c:pt>
                <c:pt idx="1">
                  <c:v>5.8841467889999999</c:v>
                </c:pt>
                <c:pt idx="2">
                  <c:v>5.9930083029999999</c:v>
                </c:pt>
                <c:pt idx="3">
                  <c:v>6.014230607</c:v>
                </c:pt>
                <c:pt idx="4">
                  <c:v>6.0996454980000001</c:v>
                </c:pt>
                <c:pt idx="5">
                  <c:v>6.5153711359999997</c:v>
                </c:pt>
                <c:pt idx="6">
                  <c:v>6.5765701249999999</c:v>
                </c:pt>
                <c:pt idx="7">
                  <c:v>6.5303270490000003</c:v>
                </c:pt>
                <c:pt idx="8">
                  <c:v>6.642972254</c:v>
                </c:pt>
                <c:pt idx="9">
                  <c:v>7.116068394</c:v>
                </c:pt>
                <c:pt idx="10">
                  <c:v>7.5899567230000002</c:v>
                </c:pt>
                <c:pt idx="11">
                  <c:v>7.674605422</c:v>
                </c:pt>
                <c:pt idx="12">
                  <c:v>7.5127560390000001</c:v>
                </c:pt>
                <c:pt idx="13">
                  <c:v>7.0730386730000001</c:v>
                </c:pt>
                <c:pt idx="14">
                  <c:v>6.7474304739999997</c:v>
                </c:pt>
                <c:pt idx="15">
                  <c:v>6.5932492089999997</c:v>
                </c:pt>
                <c:pt idx="16">
                  <c:v>6.5963682029999999</c:v>
                </c:pt>
                <c:pt idx="17">
                  <c:v>6.5369714109999997</c:v>
                </c:pt>
                <c:pt idx="18">
                  <c:v>6.6391175389999999</c:v>
                </c:pt>
                <c:pt idx="19">
                  <c:v>7.4030310070000001</c:v>
                </c:pt>
                <c:pt idx="20">
                  <c:v>7.5810087069999996</c:v>
                </c:pt>
                <c:pt idx="21">
                  <c:v>7.4734524560000004</c:v>
                </c:pt>
                <c:pt idx="22">
                  <c:v>7.186383964</c:v>
                </c:pt>
                <c:pt idx="23">
                  <c:v>6.7363436959999996</c:v>
                </c:pt>
                <c:pt idx="24">
                  <c:v>6.4060093260000004</c:v>
                </c:pt>
                <c:pt idx="25">
                  <c:v>6.3072957220000001</c:v>
                </c:pt>
                <c:pt idx="26">
                  <c:v>6.2920638899999997</c:v>
                </c:pt>
                <c:pt idx="27">
                  <c:v>6.2125811219999996</c:v>
                </c:pt>
                <c:pt idx="28">
                  <c:v>6.2844195230000004</c:v>
                </c:pt>
                <c:pt idx="29">
                  <c:v>6.7694025199999999</c:v>
                </c:pt>
                <c:pt idx="30">
                  <c:v>7.1323599890000002</c:v>
                </c:pt>
                <c:pt idx="31">
                  <c:v>7.2390182660000004</c:v>
                </c:pt>
                <c:pt idx="32">
                  <c:v>7.0097531399999999</c:v>
                </c:pt>
                <c:pt idx="33">
                  <c:v>6.6369620390000001</c:v>
                </c:pt>
                <c:pt idx="34">
                  <c:v>6.4426869030000002</c:v>
                </c:pt>
                <c:pt idx="35">
                  <c:v>6.35105656</c:v>
                </c:pt>
                <c:pt idx="36">
                  <c:v>6.629217862</c:v>
                </c:pt>
                <c:pt idx="37">
                  <c:v>6.6770113960000002</c:v>
                </c:pt>
                <c:pt idx="38">
                  <c:v>6.840397662</c:v>
                </c:pt>
                <c:pt idx="39">
                  <c:v>6.840397662</c:v>
                </c:pt>
                <c:pt idx="40">
                  <c:v>7.3665213989999998</c:v>
                </c:pt>
                <c:pt idx="41">
                  <c:v>7.9656513889999996</c:v>
                </c:pt>
                <c:pt idx="42">
                  <c:v>8.0857485049999998</c:v>
                </c:pt>
                <c:pt idx="43">
                  <c:v>8.0058039379999997</c:v>
                </c:pt>
                <c:pt idx="44">
                  <c:v>7.6996975320000001</c:v>
                </c:pt>
                <c:pt idx="45">
                  <c:v>7.457783955</c:v>
                </c:pt>
                <c:pt idx="46">
                  <c:v>7.3358398029999998</c:v>
                </c:pt>
                <c:pt idx="47">
                  <c:v>7.5872144879999999</c:v>
                </c:pt>
                <c:pt idx="48">
                  <c:v>7.5732540119999996</c:v>
                </c:pt>
                <c:pt idx="49">
                  <c:v>7.6982586780000002</c:v>
                </c:pt>
                <c:pt idx="50">
                  <c:v>8.1747455959999993</c:v>
                </c:pt>
                <c:pt idx="51">
                  <c:v>8.6268450570000006</c:v>
                </c:pt>
                <c:pt idx="52">
                  <c:v>8.5836570259999991</c:v>
                </c:pt>
                <c:pt idx="53">
                  <c:v>8.335820322</c:v>
                </c:pt>
                <c:pt idx="54">
                  <c:v>7.8843460939999996</c:v>
                </c:pt>
                <c:pt idx="55">
                  <c:v>7.5381140000000002</c:v>
                </c:pt>
                <c:pt idx="56">
                  <c:v>7.372064709</c:v>
                </c:pt>
                <c:pt idx="57">
                  <c:v>7.2563410490000004</c:v>
                </c:pt>
                <c:pt idx="58">
                  <c:v>7.1071210049999998</c:v>
                </c:pt>
                <c:pt idx="59">
                  <c:v>7.0891161040000004</c:v>
                </c:pt>
                <c:pt idx="60">
                  <c:v>7.4618353669999999</c:v>
                </c:pt>
                <c:pt idx="61">
                  <c:v>7.6584603859999998</c:v>
                </c:pt>
                <c:pt idx="62">
                  <c:v>7.531202564</c:v>
                </c:pt>
                <c:pt idx="63">
                  <c:v>7.1971111270000003</c:v>
                </c:pt>
                <c:pt idx="64">
                  <c:v>6.7246267780000002</c:v>
                </c:pt>
                <c:pt idx="65">
                  <c:v>6.3747456229999999</c:v>
                </c:pt>
                <c:pt idx="66">
                  <c:v>6.1763398079999998</c:v>
                </c:pt>
                <c:pt idx="67">
                  <c:v>6.0488525800000001</c:v>
                </c:pt>
                <c:pt idx="68">
                  <c:v>5.8954967659999999</c:v>
                </c:pt>
                <c:pt idx="69">
                  <c:v>5.9029132310000003</c:v>
                </c:pt>
                <c:pt idx="70">
                  <c:v>6.2355697450000003</c:v>
                </c:pt>
                <c:pt idx="71">
                  <c:v>6.4407172040000003</c:v>
                </c:pt>
                <c:pt idx="72">
                  <c:v>6.3423643649999999</c:v>
                </c:pt>
                <c:pt idx="73">
                  <c:v>6.076228349</c:v>
                </c:pt>
                <c:pt idx="74">
                  <c:v>5.6788586179999996</c:v>
                </c:pt>
                <c:pt idx="75">
                  <c:v>5.3884610820000001</c:v>
                </c:pt>
                <c:pt idx="76">
                  <c:v>5.2435613999999999</c:v>
                </c:pt>
                <c:pt idx="77">
                  <c:v>5.1622827239999998</c:v>
                </c:pt>
                <c:pt idx="78">
                  <c:v>4.9719569960000003</c:v>
                </c:pt>
                <c:pt idx="79">
                  <c:v>4.9003855119999997</c:v>
                </c:pt>
                <c:pt idx="80">
                  <c:v>5.1860465590000002</c:v>
                </c:pt>
                <c:pt idx="81">
                  <c:v>5.2905419140000003</c:v>
                </c:pt>
                <c:pt idx="82">
                  <c:v>5.1438076700000002</c:v>
                </c:pt>
                <c:pt idx="83">
                  <c:v>4.7897550259999999</c:v>
                </c:pt>
                <c:pt idx="84">
                  <c:v>4.388350709</c:v>
                </c:pt>
                <c:pt idx="85">
                  <c:v>4.1171931470000001</c:v>
                </c:pt>
                <c:pt idx="86">
                  <c:v>3.968829323</c:v>
                </c:pt>
                <c:pt idx="87">
                  <c:v>3.8016712539999999</c:v>
                </c:pt>
                <c:pt idx="88">
                  <c:v>3.6010644809999999</c:v>
                </c:pt>
                <c:pt idx="89">
                  <c:v>3.7702982669999998</c:v>
                </c:pt>
                <c:pt idx="90">
                  <c:v>3.8939247539999999</c:v>
                </c:pt>
                <c:pt idx="91">
                  <c:v>3.7454738170000001</c:v>
                </c:pt>
                <c:pt idx="92">
                  <c:v>3.4954044359999998</c:v>
                </c:pt>
                <c:pt idx="93">
                  <c:v>3.1984830870000001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F5-4C86-A8C8-DAFD1B52CC1B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trust_3ma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Sheet1!$F$2:$F$95</c:f>
              <c:numCache>
                <c:formatCode>General</c:formatCode>
                <c:ptCount val="94"/>
                <c:pt idx="1">
                  <c:v>27.854816066666668</c:v>
                </c:pt>
                <c:pt idx="2">
                  <c:v>24.738327146666666</c:v>
                </c:pt>
                <c:pt idx="3">
                  <c:v>21.486804113333335</c:v>
                </c:pt>
                <c:pt idx="4">
                  <c:v>27.030397056666668</c:v>
                </c:pt>
                <c:pt idx="5">
                  <c:v>35.690733693333335</c:v>
                </c:pt>
                <c:pt idx="6">
                  <c:v>45.261674803333335</c:v>
                </c:pt>
                <c:pt idx="7">
                  <c:v>42.467639393333336</c:v>
                </c:pt>
                <c:pt idx="8">
                  <c:v>44.849214480000001</c:v>
                </c:pt>
                <c:pt idx="9">
                  <c:v>43.421471636666666</c:v>
                </c:pt>
                <c:pt idx="10">
                  <c:v>48.694567839999998</c:v>
                </c:pt>
                <c:pt idx="11">
                  <c:v>48.191700406666662</c:v>
                </c:pt>
                <c:pt idx="12">
                  <c:v>50.380775356666668</c:v>
                </c:pt>
                <c:pt idx="13">
                  <c:v>50.096759306666662</c:v>
                </c:pt>
                <c:pt idx="14">
                  <c:v>49.489204749999999</c:v>
                </c:pt>
                <c:pt idx="15">
                  <c:v>49.375881236666665</c:v>
                </c:pt>
                <c:pt idx="16">
                  <c:v>43.776335543333339</c:v>
                </c:pt>
                <c:pt idx="17">
                  <c:v>36.586817770000003</c:v>
                </c:pt>
                <c:pt idx="18">
                  <c:v>29.907480443333338</c:v>
                </c:pt>
                <c:pt idx="19">
                  <c:v>28.026020253333332</c:v>
                </c:pt>
                <c:pt idx="20">
                  <c:v>29.461145353333333</c:v>
                </c:pt>
                <c:pt idx="21">
                  <c:v>28.986570740000001</c:v>
                </c:pt>
                <c:pt idx="22">
                  <c:v>27.644078580000002</c:v>
                </c:pt>
                <c:pt idx="23">
                  <c:v>24.167100689999998</c:v>
                </c:pt>
                <c:pt idx="24">
                  <c:v>21.754720819999999</c:v>
                </c:pt>
                <c:pt idx="25">
                  <c:v>18.52656550333333</c:v>
                </c:pt>
                <c:pt idx="26">
                  <c:v>18.459299253333331</c:v>
                </c:pt>
                <c:pt idx="27">
                  <c:v>18.61221462</c:v>
                </c:pt>
                <c:pt idx="28">
                  <c:v>19.713855599999999</c:v>
                </c:pt>
                <c:pt idx="29">
                  <c:v>18.995954083333334</c:v>
                </c:pt>
                <c:pt idx="30">
                  <c:v>19.029267649999998</c:v>
                </c:pt>
                <c:pt idx="31">
                  <c:v>19.494883470000001</c:v>
                </c:pt>
                <c:pt idx="32">
                  <c:v>19.849903866666665</c:v>
                </c:pt>
                <c:pt idx="33">
                  <c:v>17.680225786666668</c:v>
                </c:pt>
                <c:pt idx="34">
                  <c:v>15.038672603333334</c:v>
                </c:pt>
                <c:pt idx="35">
                  <c:v>13.86202769</c:v>
                </c:pt>
                <c:pt idx="36">
                  <c:v>13.306332953333333</c:v>
                </c:pt>
                <c:pt idx="37">
                  <c:v>12.88644</c:v>
                </c:pt>
                <c:pt idx="38">
                  <c:v>11.631451113333334</c:v>
                </c:pt>
                <c:pt idx="39">
                  <c:v>11.784473490000002</c:v>
                </c:pt>
                <c:pt idx="40">
                  <c:v>12.089301066666666</c:v>
                </c:pt>
                <c:pt idx="41">
                  <c:v>12.223420196666666</c:v>
                </c:pt>
                <c:pt idx="42">
                  <c:v>12.854740113333333</c:v>
                </c:pt>
                <c:pt idx="43">
                  <c:v>14.666743109999999</c:v>
                </c:pt>
                <c:pt idx="44">
                  <c:v>15.653070683333333</c:v>
                </c:pt>
                <c:pt idx="45">
                  <c:v>15.674982586666665</c:v>
                </c:pt>
                <c:pt idx="46">
                  <c:v>15.650706196666667</c:v>
                </c:pt>
                <c:pt idx="47">
                  <c:v>18.822005130000001</c:v>
                </c:pt>
                <c:pt idx="48">
                  <c:v>21.436275816666665</c:v>
                </c:pt>
                <c:pt idx="49">
                  <c:v>23.008374426666666</c:v>
                </c:pt>
                <c:pt idx="50">
                  <c:v>22.504545743333335</c:v>
                </c:pt>
                <c:pt idx="51">
                  <c:v>23.31353803</c:v>
                </c:pt>
                <c:pt idx="52">
                  <c:v>27.321606219999996</c:v>
                </c:pt>
                <c:pt idx="53">
                  <c:v>32.830736696666669</c:v>
                </c:pt>
                <c:pt idx="54">
                  <c:v>37.466741050000003</c:v>
                </c:pt>
                <c:pt idx="55">
                  <c:v>39.653790020000002</c:v>
                </c:pt>
                <c:pt idx="56">
                  <c:v>40.660538513333336</c:v>
                </c:pt>
                <c:pt idx="57">
                  <c:v>40.691144470000005</c:v>
                </c:pt>
                <c:pt idx="58">
                  <c:v>41.702032316666667</c:v>
                </c:pt>
                <c:pt idx="59">
                  <c:v>41.482849100000003</c:v>
                </c:pt>
                <c:pt idx="60">
                  <c:v>41.938290673333334</c:v>
                </c:pt>
                <c:pt idx="61">
                  <c:v>41.725190026666667</c:v>
                </c:pt>
                <c:pt idx="62">
                  <c:v>42.804740949999996</c:v>
                </c:pt>
                <c:pt idx="63">
                  <c:v>42.316115496666669</c:v>
                </c:pt>
                <c:pt idx="64">
                  <c:v>41.501730603333336</c:v>
                </c:pt>
                <c:pt idx="65">
                  <c:v>39.986917459999994</c:v>
                </c:pt>
                <c:pt idx="66">
                  <c:v>40.347189246666666</c:v>
                </c:pt>
                <c:pt idx="67">
                  <c:v>40.310105553333329</c:v>
                </c:pt>
                <c:pt idx="68">
                  <c:v>39.487090113333331</c:v>
                </c:pt>
                <c:pt idx="69">
                  <c:v>39.489256250000004</c:v>
                </c:pt>
                <c:pt idx="70">
                  <c:v>38.921856943333331</c:v>
                </c:pt>
                <c:pt idx="71">
                  <c:v>39.725672510000003</c:v>
                </c:pt>
                <c:pt idx="72">
                  <c:v>38.290223776666664</c:v>
                </c:pt>
                <c:pt idx="73">
                  <c:v>37.64118015333333</c:v>
                </c:pt>
                <c:pt idx="74">
                  <c:v>35.841147026666668</c:v>
                </c:pt>
                <c:pt idx="75">
                  <c:v>35.462566476666666</c:v>
                </c:pt>
                <c:pt idx="76">
                  <c:v>34.939417626666668</c:v>
                </c:pt>
                <c:pt idx="77">
                  <c:v>34.811161429999999</c:v>
                </c:pt>
                <c:pt idx="78">
                  <c:v>34.931387903333331</c:v>
                </c:pt>
                <c:pt idx="79">
                  <c:v>34.083126753333325</c:v>
                </c:pt>
                <c:pt idx="80">
                  <c:v>34.24759083</c:v>
                </c:pt>
                <c:pt idx="81">
                  <c:v>34.595953106666663</c:v>
                </c:pt>
                <c:pt idx="82">
                  <c:v>34.781447930000006</c:v>
                </c:pt>
                <c:pt idx="83">
                  <c:v>33.955173719999998</c:v>
                </c:pt>
                <c:pt idx="84">
                  <c:v>34.18695391</c:v>
                </c:pt>
                <c:pt idx="85">
                  <c:v>30.272312866666663</c:v>
                </c:pt>
                <c:pt idx="86">
                  <c:v>27.593243973333333</c:v>
                </c:pt>
                <c:pt idx="87">
                  <c:v>23.997305143333332</c:v>
                </c:pt>
                <c:pt idx="88">
                  <c:v>25.791306203333335</c:v>
                </c:pt>
                <c:pt idx="89">
                  <c:v>26.696341126666667</c:v>
                </c:pt>
                <c:pt idx="90">
                  <c:v>26.926701919999999</c:v>
                </c:pt>
                <c:pt idx="91">
                  <c:v>28.990560303333336</c:v>
                </c:pt>
                <c:pt idx="92">
                  <c:v>29.911317220000001</c:v>
                </c:pt>
                <c:pt idx="93">
                  <c:v>20.91806983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F5-4C86-A8C8-DAFD1B52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116143"/>
        <c:axId val="17565027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2009</c:v>
                      </c:pt>
                      <c:pt idx="1">
                        <c:v>2009</c:v>
                      </c:pt>
                      <c:pt idx="2">
                        <c:v>2009</c:v>
                      </c:pt>
                      <c:pt idx="3">
                        <c:v>2009</c:v>
                      </c:pt>
                      <c:pt idx="4">
                        <c:v>2009</c:v>
                      </c:pt>
                      <c:pt idx="5">
                        <c:v>2009</c:v>
                      </c:pt>
                      <c:pt idx="6">
                        <c:v>2009</c:v>
                      </c:pt>
                      <c:pt idx="7">
                        <c:v>2009</c:v>
                      </c:pt>
                      <c:pt idx="8">
                        <c:v>2009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2010</c:v>
                      </c:pt>
                      <c:pt idx="12">
                        <c:v>2010</c:v>
                      </c:pt>
                      <c:pt idx="13">
                        <c:v>2010</c:v>
                      </c:pt>
                      <c:pt idx="14">
                        <c:v>2010</c:v>
                      </c:pt>
                      <c:pt idx="15">
                        <c:v>2010</c:v>
                      </c:pt>
                      <c:pt idx="16">
                        <c:v>2010</c:v>
                      </c:pt>
                      <c:pt idx="17">
                        <c:v>2010</c:v>
                      </c:pt>
                      <c:pt idx="18">
                        <c:v>2010</c:v>
                      </c:pt>
                      <c:pt idx="19">
                        <c:v>2010</c:v>
                      </c:pt>
                      <c:pt idx="20">
                        <c:v>2011</c:v>
                      </c:pt>
                      <c:pt idx="21">
                        <c:v>2011</c:v>
                      </c:pt>
                      <c:pt idx="22">
                        <c:v>2011</c:v>
                      </c:pt>
                      <c:pt idx="23">
                        <c:v>2011</c:v>
                      </c:pt>
                      <c:pt idx="24">
                        <c:v>2011</c:v>
                      </c:pt>
                      <c:pt idx="25">
                        <c:v>2011</c:v>
                      </c:pt>
                      <c:pt idx="26">
                        <c:v>2011</c:v>
                      </c:pt>
                      <c:pt idx="27">
                        <c:v>2011</c:v>
                      </c:pt>
                      <c:pt idx="28">
                        <c:v>2011</c:v>
                      </c:pt>
                      <c:pt idx="29">
                        <c:v>2011</c:v>
                      </c:pt>
                      <c:pt idx="30">
                        <c:v>2012</c:v>
                      </c:pt>
                      <c:pt idx="31">
                        <c:v>2012</c:v>
                      </c:pt>
                      <c:pt idx="32">
                        <c:v>2012</c:v>
                      </c:pt>
                      <c:pt idx="33">
                        <c:v>2012</c:v>
                      </c:pt>
                      <c:pt idx="34">
                        <c:v>2012</c:v>
                      </c:pt>
                      <c:pt idx="35">
                        <c:v>2012</c:v>
                      </c:pt>
                      <c:pt idx="36">
                        <c:v>2012</c:v>
                      </c:pt>
                      <c:pt idx="37">
                        <c:v>2012</c:v>
                      </c:pt>
                      <c:pt idx="38">
                        <c:v>2012</c:v>
                      </c:pt>
                      <c:pt idx="39">
                        <c:v>2012</c:v>
                      </c:pt>
                      <c:pt idx="40">
                        <c:v>2012</c:v>
                      </c:pt>
                      <c:pt idx="41">
                        <c:v>2013</c:v>
                      </c:pt>
                      <c:pt idx="42">
                        <c:v>2013</c:v>
                      </c:pt>
                      <c:pt idx="43">
                        <c:v>2013</c:v>
                      </c:pt>
                      <c:pt idx="44">
                        <c:v>2013</c:v>
                      </c:pt>
                      <c:pt idx="45">
                        <c:v>2013</c:v>
                      </c:pt>
                      <c:pt idx="46">
                        <c:v>2013</c:v>
                      </c:pt>
                      <c:pt idx="47">
                        <c:v>2013</c:v>
                      </c:pt>
                      <c:pt idx="48">
                        <c:v>2013</c:v>
                      </c:pt>
                      <c:pt idx="49">
                        <c:v>2013</c:v>
                      </c:pt>
                      <c:pt idx="50">
                        <c:v>2013</c:v>
                      </c:pt>
                      <c:pt idx="51">
                        <c:v>2014</c:v>
                      </c:pt>
                      <c:pt idx="52">
                        <c:v>2014</c:v>
                      </c:pt>
                      <c:pt idx="53">
                        <c:v>2014</c:v>
                      </c:pt>
                      <c:pt idx="54">
                        <c:v>2014</c:v>
                      </c:pt>
                      <c:pt idx="55">
                        <c:v>2014</c:v>
                      </c:pt>
                      <c:pt idx="56">
                        <c:v>2014</c:v>
                      </c:pt>
                      <c:pt idx="57">
                        <c:v>2014</c:v>
                      </c:pt>
                      <c:pt idx="58">
                        <c:v>2014</c:v>
                      </c:pt>
                      <c:pt idx="59">
                        <c:v>2014</c:v>
                      </c:pt>
                      <c:pt idx="60">
                        <c:v>2014</c:v>
                      </c:pt>
                      <c:pt idx="61">
                        <c:v>2015</c:v>
                      </c:pt>
                      <c:pt idx="62">
                        <c:v>2015</c:v>
                      </c:pt>
                      <c:pt idx="63">
                        <c:v>2015</c:v>
                      </c:pt>
                      <c:pt idx="64">
                        <c:v>2015</c:v>
                      </c:pt>
                      <c:pt idx="65">
                        <c:v>2015</c:v>
                      </c:pt>
                      <c:pt idx="66">
                        <c:v>2015</c:v>
                      </c:pt>
                      <c:pt idx="67">
                        <c:v>2015</c:v>
                      </c:pt>
                      <c:pt idx="68">
                        <c:v>2015</c:v>
                      </c:pt>
                      <c:pt idx="69">
                        <c:v>2015</c:v>
                      </c:pt>
                      <c:pt idx="70">
                        <c:v>2015</c:v>
                      </c:pt>
                      <c:pt idx="71">
                        <c:v>2016</c:v>
                      </c:pt>
                      <c:pt idx="72">
                        <c:v>2016</c:v>
                      </c:pt>
                      <c:pt idx="73">
                        <c:v>2016</c:v>
                      </c:pt>
                      <c:pt idx="74">
                        <c:v>2016</c:v>
                      </c:pt>
                      <c:pt idx="75">
                        <c:v>2016</c:v>
                      </c:pt>
                      <c:pt idx="76">
                        <c:v>2016</c:v>
                      </c:pt>
                      <c:pt idx="77">
                        <c:v>2016</c:v>
                      </c:pt>
                      <c:pt idx="78">
                        <c:v>2016</c:v>
                      </c:pt>
                      <c:pt idx="79">
                        <c:v>2016</c:v>
                      </c:pt>
                      <c:pt idx="80">
                        <c:v>2016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2017</c:v>
                      </c:pt>
                      <c:pt idx="85">
                        <c:v>2017</c:v>
                      </c:pt>
                      <c:pt idx="86">
                        <c:v>2017</c:v>
                      </c:pt>
                      <c:pt idx="87">
                        <c:v>2017</c:v>
                      </c:pt>
                      <c:pt idx="88">
                        <c:v>2017</c:v>
                      </c:pt>
                      <c:pt idx="89">
                        <c:v>2017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DF5-4C86-A8C8-DAFD1B52CC1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</c:v>
                      </c:pt>
                      <c:pt idx="11">
                        <c:v>2</c:v>
                      </c:pt>
                      <c:pt idx="12">
                        <c:v>3</c:v>
                      </c:pt>
                      <c:pt idx="13">
                        <c:v>4</c:v>
                      </c:pt>
                      <c:pt idx="14">
                        <c:v>5</c:v>
                      </c:pt>
                      <c:pt idx="15">
                        <c:v>6</c:v>
                      </c:pt>
                      <c:pt idx="16">
                        <c:v>9</c:v>
                      </c:pt>
                      <c:pt idx="17">
                        <c:v>10</c:v>
                      </c:pt>
                      <c:pt idx="18">
                        <c:v>11</c:v>
                      </c:pt>
                      <c:pt idx="19">
                        <c:v>12</c:v>
                      </c:pt>
                      <c:pt idx="20">
                        <c:v>1</c:v>
                      </c:pt>
                      <c:pt idx="21">
                        <c:v>2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9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12</c:v>
                      </c:pt>
                      <c:pt idx="30">
                        <c:v>1</c:v>
                      </c:pt>
                      <c:pt idx="31">
                        <c:v>2</c:v>
                      </c:pt>
                      <c:pt idx="32">
                        <c:v>3</c:v>
                      </c:pt>
                      <c:pt idx="33">
                        <c:v>4</c:v>
                      </c:pt>
                      <c:pt idx="34">
                        <c:v>5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10</c:v>
                      </c:pt>
                      <c:pt idx="38">
                        <c:v>11</c:v>
                      </c:pt>
                      <c:pt idx="39">
                        <c:v>11</c:v>
                      </c:pt>
                      <c:pt idx="40">
                        <c:v>12</c:v>
                      </c:pt>
                      <c:pt idx="41">
                        <c:v>1</c:v>
                      </c:pt>
                      <c:pt idx="42">
                        <c:v>2</c:v>
                      </c:pt>
                      <c:pt idx="43">
                        <c:v>3</c:v>
                      </c:pt>
                      <c:pt idx="44">
                        <c:v>4</c:v>
                      </c:pt>
                      <c:pt idx="45">
                        <c:v>5</c:v>
                      </c:pt>
                      <c:pt idx="46">
                        <c:v>6</c:v>
                      </c:pt>
                      <c:pt idx="47">
                        <c:v>9</c:v>
                      </c:pt>
                      <c:pt idx="48">
                        <c:v>10</c:v>
                      </c:pt>
                      <c:pt idx="49">
                        <c:v>11</c:v>
                      </c:pt>
                      <c:pt idx="50">
                        <c:v>12</c:v>
                      </c:pt>
                      <c:pt idx="51">
                        <c:v>1</c:v>
                      </c:pt>
                      <c:pt idx="52">
                        <c:v>2</c:v>
                      </c:pt>
                      <c:pt idx="53">
                        <c:v>3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6</c:v>
                      </c:pt>
                      <c:pt idx="57">
                        <c:v>9</c:v>
                      </c:pt>
                      <c:pt idx="58">
                        <c:v>10</c:v>
                      </c:pt>
                      <c:pt idx="59">
                        <c:v>11</c:v>
                      </c:pt>
                      <c:pt idx="60">
                        <c:v>12</c:v>
                      </c:pt>
                      <c:pt idx="61">
                        <c:v>1</c:v>
                      </c:pt>
                      <c:pt idx="62">
                        <c:v>2</c:v>
                      </c:pt>
                      <c:pt idx="63">
                        <c:v>3</c:v>
                      </c:pt>
                      <c:pt idx="64">
                        <c:v>4</c:v>
                      </c:pt>
                      <c:pt idx="65">
                        <c:v>5</c:v>
                      </c:pt>
                      <c:pt idx="66">
                        <c:v>6</c:v>
                      </c:pt>
                      <c:pt idx="67">
                        <c:v>9</c:v>
                      </c:pt>
                      <c:pt idx="68">
                        <c:v>10</c:v>
                      </c:pt>
                      <c:pt idx="69">
                        <c:v>11</c:v>
                      </c:pt>
                      <c:pt idx="70">
                        <c:v>12</c:v>
                      </c:pt>
                      <c:pt idx="71">
                        <c:v>1</c:v>
                      </c:pt>
                      <c:pt idx="72">
                        <c:v>2</c:v>
                      </c:pt>
                      <c:pt idx="73">
                        <c:v>3</c:v>
                      </c:pt>
                      <c:pt idx="74">
                        <c:v>4</c:v>
                      </c:pt>
                      <c:pt idx="75">
                        <c:v>5</c:v>
                      </c:pt>
                      <c:pt idx="76">
                        <c:v>6</c:v>
                      </c:pt>
                      <c:pt idx="77">
                        <c:v>9</c:v>
                      </c:pt>
                      <c:pt idx="78">
                        <c:v>10</c:v>
                      </c:pt>
                      <c:pt idx="79">
                        <c:v>11</c:v>
                      </c:pt>
                      <c:pt idx="80">
                        <c:v>12</c:v>
                      </c:pt>
                      <c:pt idx="81">
                        <c:v>1</c:v>
                      </c:pt>
                      <c:pt idx="82">
                        <c:v>2</c:v>
                      </c:pt>
                      <c:pt idx="83">
                        <c:v>3</c:v>
                      </c:pt>
                      <c:pt idx="84">
                        <c:v>4</c:v>
                      </c:pt>
                      <c:pt idx="85">
                        <c:v>5</c:v>
                      </c:pt>
                      <c:pt idx="86">
                        <c:v>6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12</c:v>
                      </c:pt>
                      <c:pt idx="90">
                        <c:v>1</c:v>
                      </c:pt>
                      <c:pt idx="91">
                        <c:v>2</c:v>
                      </c:pt>
                      <c:pt idx="92">
                        <c:v>3</c:v>
                      </c:pt>
                      <c:pt idx="93">
                        <c:v>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DF5-4C86-A8C8-DAFD1B52CC1B}"/>
                  </c:ext>
                </c:extLst>
              </c15:ser>
            </c15:filteredLineSeries>
          </c:ext>
        </c:extLst>
      </c:lineChart>
      <c:catAx>
        <c:axId val="171411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6502799"/>
        <c:crosses val="autoZero"/>
        <c:auto val="1"/>
        <c:lblAlgn val="ctr"/>
        <c:lblOffset val="100"/>
        <c:tickLblSkip val="10"/>
        <c:noMultiLvlLbl val="0"/>
      </c:catAx>
      <c:valAx>
        <c:axId val="175650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411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8487-9753-1BE3-BED0-31902BBD0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DA440-332D-B836-359F-44B41686C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2097-656D-5CFA-2421-96603FCA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0558-3B38-3CD2-5A60-C11359CC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B351-D082-67C5-F531-CC96303D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A91B-D51A-3056-B2FA-A79A46EF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DA359-BC1D-BF8E-1F70-3A332DFAE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D1E4-6F57-D60D-7EA9-2892C4C3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AF2D-3905-9277-4F48-EC42CC98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C9DD-6EF8-ED6A-72B2-D2C7CA2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7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5DEDB-C874-0C2C-C5A2-39F11135A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7F3CB-E58B-25D6-336D-88CE056F3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D8A9A-3FD5-BF8F-8588-C7700C89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880F-A1C7-12C8-8BC8-73EBF830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868-84C6-2FE4-0E4B-B6534DF4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AEF1-490A-3694-ACAB-E3E7A7E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75BE-CA96-EAB2-B127-EBE665DB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46D4-F443-2855-7ED1-B42634E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DA69C-5E30-C8CA-36ED-9F51E73B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862A-95DB-D3F0-FE4B-3E68E48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06A8-BB3A-76F9-92C6-372599EA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DE7A-031E-5323-719B-8C5956C7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9368-225C-77A0-1D2C-BD569A84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6530-5E2E-215B-F9CF-88CD5D16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9DD64-645C-4042-28A9-3D2C8AF7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5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4A14-6A81-89C3-9EFB-2F01498B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BDC7-6718-3964-309B-7E81E6E16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174-0DC5-083B-BFAB-170D69ABD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DB199-C232-CD1E-60E5-3329260F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11FF-4728-0E01-A3A8-797588CE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A4FE3-ADB9-F535-69EF-3C64C0E9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4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8875-A36D-030B-7786-2B38753D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7F934-7AD3-3C1C-C1CB-A055F64F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4E71E-CC5D-6B06-2442-21815F997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E66D2-05ED-61A9-5383-3219D197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3196-5885-C150-8ADC-933CD1298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09D3-456A-6061-E341-CB28A8EA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653A5-FE5F-152F-B9C0-E3489ED6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1BE26-2673-D9F7-D141-1ECDF7AB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6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B163-6FE4-55CC-1048-28745033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CB8-9F35-F739-913E-3733247A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96B1-2DBC-BF4E-CA04-D85AAFF4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779D-4995-D954-87F4-E0F77934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2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77AA1-8729-F1E2-9022-0C3B7A2E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DF8C0-F4B9-802F-A7CC-673859BC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BD64-532C-A6C9-4189-EA77D8A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2055-7D55-6C88-0EF4-086F49B1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46CB-9582-BD29-F6DD-F03386AD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11C2D-97D4-63B5-68C7-F5DB0416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B3DE7-4271-4DA6-6B43-8063597A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B1E3-54F8-0CD0-B267-6FBAE2F9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440A-0089-A817-2AE9-6A763FB9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4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7F07-43FF-9385-5F93-3769B35F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9F940-186A-C416-F7EA-3BE00769D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659A-AD3D-A65E-E884-B2AA568B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74C00-2575-CF56-C4B2-6A50C117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5FC76-94E0-ED89-0029-6E1B804F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C46D-466A-03E0-F906-68449E97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8F5A3-FB64-8F83-47B5-0AD505B5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6572-9FF8-7E4E-6818-B26B9945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5C6-17B5-7B57-A879-B7FC6149C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7233-4821-80B5-8824-AD7FE9D43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07B1-55D5-F5CE-0507-465224C7A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ata.lib.utexas.edu/" TargetMode="External"/><Relationship Id="rId2" Type="http://schemas.openxmlformats.org/officeDocument/2006/relationships/hyperlink" Target="https://www.diva-gis.org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catalog.worldbank.org/search/dataset/003936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B22F-95C0-E667-381A-0778A43EA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67E26-63B6-5E2D-9696-ACEB836A9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9F40-4B3A-FFF9-6EFE-6DA4B1A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intervals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7B8E-D572-FE1D-3B82-18D9210C8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Equal</a:t>
            </a:r>
            <a:r>
              <a:rPr lang="cs-CZ" dirty="0"/>
              <a:t> interval (eg. 0-10,10-20, 20-30,…)</a:t>
            </a:r>
          </a:p>
          <a:p>
            <a:r>
              <a:rPr lang="cs-CZ" dirty="0" err="1"/>
              <a:t>Quantile</a:t>
            </a:r>
            <a:r>
              <a:rPr lang="cs-CZ" dirty="0"/>
              <a:t> –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intervals</a:t>
            </a:r>
            <a:r>
              <a:rPr lang="cs-CZ" dirty="0"/>
              <a:t>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endParaRPr lang="cs-CZ" dirty="0"/>
          </a:p>
          <a:p>
            <a:r>
              <a:rPr lang="cs-CZ" dirty="0"/>
              <a:t>Natural </a:t>
            </a:r>
            <a:r>
              <a:rPr lang="cs-CZ" dirty="0" err="1"/>
              <a:t>breaks</a:t>
            </a:r>
            <a:r>
              <a:rPr lang="cs-CZ" dirty="0"/>
              <a:t> – </a:t>
            </a:r>
            <a:r>
              <a:rPr lang="cs-CZ" dirty="0" err="1"/>
              <a:t>unclear</a:t>
            </a:r>
            <a:r>
              <a:rPr lang="cs-CZ" dirty="0"/>
              <a:t> </a:t>
            </a:r>
            <a:r>
              <a:rPr lang="cs-CZ" dirty="0" err="1"/>
              <a:t>meaning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2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84F9-BABB-5979-B31C-99E0B9FA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piechart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barchart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91794C-CC7D-CA41-E006-77D02BE86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9" y="1825625"/>
            <a:ext cx="62182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4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5E0F-B876-58CA-78E1-14AD5755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C515-A797-EC56-6D58-43649F5F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pPr lvl="1"/>
            <a:r>
              <a:rPr lang="cs-CZ" dirty="0"/>
              <a:t>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endParaRPr lang="cs-CZ" dirty="0"/>
          </a:p>
          <a:p>
            <a:pPr lvl="1"/>
            <a:r>
              <a:rPr lang="cs-CZ" dirty="0" err="1"/>
              <a:t>Unemployment</a:t>
            </a:r>
            <a:r>
              <a:rPr lang="cs-CZ" dirty="0"/>
              <a:t> in </a:t>
            </a:r>
            <a:r>
              <a:rPr lang="cs-CZ" dirty="0" err="1"/>
              <a:t>municipalities</a:t>
            </a:r>
            <a:endParaRPr lang="cs-CZ" dirty="0"/>
          </a:p>
          <a:p>
            <a:pPr lvl="1"/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parking </a:t>
            </a:r>
            <a:r>
              <a:rPr lang="cs-CZ" dirty="0" err="1"/>
              <a:t>places</a:t>
            </a:r>
            <a:r>
              <a:rPr lang="cs-CZ" dirty="0"/>
              <a:t> in </a:t>
            </a:r>
            <a:r>
              <a:rPr lang="cs-CZ" dirty="0" err="1"/>
              <a:t>streets</a:t>
            </a:r>
            <a:endParaRPr lang="cs-CZ" dirty="0"/>
          </a:p>
          <a:p>
            <a:r>
              <a:rPr lang="cs-CZ" dirty="0"/>
              <a:t>Or to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itselfs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homes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clashes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conflict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powerplants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tall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on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are?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998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0DA-6CC9-3DD6-ACC2-19D739CD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593A3-E436-A2C6-B24A-93B67D45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fature</a:t>
            </a:r>
            <a:r>
              <a:rPr lang="cs-CZ" dirty="0"/>
              <a:t> </a:t>
            </a:r>
            <a:r>
              <a:rPr lang="cs-CZ" dirty="0" err="1"/>
              <a:t>representig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Shapefiles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look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Practically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6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files</a:t>
            </a:r>
            <a:r>
              <a:rPr lang="cs-CZ" dirty="0"/>
              <a:t>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remain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folder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24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FDB6-B2A7-1D52-ED15-2377CEAF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B2C7-C04F-D68B-7F84-E8FE80EE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https://www.diva-gis.org/Data</a:t>
            </a:r>
            <a:endParaRPr lang="cs-CZ" dirty="0"/>
          </a:p>
          <a:p>
            <a:r>
              <a:rPr lang="cs-CZ" dirty="0">
                <a:hlinkClick r:id="rId3"/>
              </a:rPr>
              <a:t>https://geodata.lib.utexas.edu/</a:t>
            </a:r>
            <a:endParaRPr lang="cs-CZ" dirty="0"/>
          </a:p>
          <a:p>
            <a:r>
              <a:rPr lang="cs-CZ" dirty="0">
                <a:hlinkClick r:id="rId4"/>
              </a:rPr>
              <a:t>https://datacatalog.worldbank.org/search/dataset/0039368</a:t>
            </a:r>
            <a:endParaRPr lang="cs-CZ" dirty="0"/>
          </a:p>
          <a:p>
            <a:endParaRPr lang="cs-CZ" dirty="0"/>
          </a:p>
          <a:p>
            <a:r>
              <a:rPr lang="cs-CZ" dirty="0"/>
              <a:t>Open street map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5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4876-811F-C416-CD88-670559B1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4F9D-FCC2-50E4-2C8F-CAEAE3A3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Geographic</a:t>
            </a:r>
            <a:r>
              <a:rPr lang="cs-CZ" dirty="0"/>
              <a:t> </a:t>
            </a:r>
            <a:r>
              <a:rPr lang="cs-CZ" dirty="0" err="1"/>
              <a:t>projection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country </a:t>
            </a:r>
            <a:r>
              <a:rPr lang="cs-CZ" dirty="0" err="1"/>
              <a:t>looks</a:t>
            </a:r>
            <a:r>
              <a:rPr lang="cs-CZ" dirty="0"/>
              <a:t> very </a:t>
            </a:r>
            <a:r>
              <a:rPr lang="cs-CZ" dirty="0" err="1"/>
              <a:t>diferently</a:t>
            </a:r>
            <a:r>
              <a:rPr lang="cs-CZ" dirty="0"/>
              <a:t>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projections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proper </a:t>
            </a:r>
            <a:r>
              <a:rPr lang="cs-CZ" dirty="0" err="1"/>
              <a:t>projection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selected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set </a:t>
            </a:r>
            <a:r>
              <a:rPr lang="cs-CZ" dirty="0" err="1"/>
              <a:t>it</a:t>
            </a:r>
            <a:r>
              <a:rPr lang="cs-CZ" dirty="0"/>
              <a:t> in software </a:t>
            </a:r>
          </a:p>
        </p:txBody>
      </p:sp>
    </p:spTree>
    <p:extLst>
      <p:ext uri="{BB962C8B-B14F-4D97-AF65-F5344CB8AC3E}">
        <p14:creationId xmlns:p14="http://schemas.microsoft.com/office/powerpoint/2010/main" val="301501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2B60-8D8C-4147-BBB1-05E96204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map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51CE-EDCC-D2FF-07F3-AC88C102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tells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belongs</a:t>
            </a:r>
            <a:r>
              <a:rPr lang="cs-CZ" dirty="0"/>
              <a:t> to </a:t>
            </a: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  <a:p>
            <a:r>
              <a:rPr lang="cs-CZ" dirty="0"/>
              <a:t>It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exactly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in map and in data</a:t>
            </a:r>
          </a:p>
          <a:p>
            <a:r>
              <a:rPr lang="cs-CZ" dirty="0"/>
              <a:t>Full </a:t>
            </a:r>
            <a:r>
              <a:rPr lang="cs-CZ" dirty="0" err="1"/>
              <a:t>names</a:t>
            </a:r>
            <a:r>
              <a:rPr lang="cs-CZ" dirty="0"/>
              <a:t> are not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United </a:t>
            </a:r>
            <a:r>
              <a:rPr lang="cs-CZ" dirty="0" err="1"/>
              <a:t>Kingdom</a:t>
            </a:r>
            <a:r>
              <a:rPr lang="cs-CZ" dirty="0"/>
              <a:t> x Great </a:t>
            </a:r>
            <a:r>
              <a:rPr lang="cs-CZ" dirty="0" err="1"/>
              <a:t>Britain</a:t>
            </a:r>
            <a:r>
              <a:rPr lang="cs-CZ" dirty="0"/>
              <a:t>, Czech Republic x </a:t>
            </a:r>
            <a:r>
              <a:rPr lang="cs-CZ" dirty="0" err="1"/>
              <a:t>Czechia</a:t>
            </a:r>
            <a:r>
              <a:rPr lang="cs-CZ" dirty="0"/>
              <a:t>)</a:t>
            </a:r>
          </a:p>
          <a:p>
            <a:r>
              <a:rPr lang="cs-CZ" dirty="0" err="1"/>
              <a:t>Standardized</a:t>
            </a:r>
            <a:r>
              <a:rPr lang="cs-CZ" dirty="0"/>
              <a:t> </a:t>
            </a:r>
            <a:r>
              <a:rPr lang="cs-CZ" dirty="0" err="1"/>
              <a:t>Ids</a:t>
            </a:r>
            <a:endParaRPr lang="cs-CZ" dirty="0"/>
          </a:p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units</a:t>
            </a:r>
            <a:endParaRPr lang="cs-CZ" dirty="0"/>
          </a:p>
          <a:p>
            <a:r>
              <a:rPr lang="cs-CZ" dirty="0" err="1"/>
              <a:t>Municipalities</a:t>
            </a:r>
            <a:r>
              <a:rPr lang="cs-CZ" dirty="0"/>
              <a:t>, </a:t>
            </a:r>
            <a:r>
              <a:rPr lang="cs-CZ" dirty="0" err="1"/>
              <a:t>counties</a:t>
            </a:r>
            <a:r>
              <a:rPr lang="cs-CZ" dirty="0"/>
              <a:t>, </a:t>
            </a:r>
            <a:r>
              <a:rPr lang="cs-CZ" dirty="0" err="1"/>
              <a:t>regions</a:t>
            </a:r>
            <a:r>
              <a:rPr lang="cs-CZ" dirty="0"/>
              <a:t>,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in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statistics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09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D1E7-0509-D8C9-789E-DE9141B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B794-AEC0-9A25-D3D7-B4F17301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  <a:p>
            <a:pPr lvl="1"/>
            <a:r>
              <a:rPr lang="cs-CZ" dirty="0"/>
              <a:t>Or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data </a:t>
            </a:r>
            <a:r>
              <a:rPr lang="cs-CZ" dirty="0" err="1"/>
              <a:t>already</a:t>
            </a:r>
            <a:r>
              <a:rPr lang="cs-CZ" dirty="0"/>
              <a:t> in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shapefile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candidates</a:t>
            </a:r>
            <a:r>
              <a:rPr lang="cs-CZ" dirty="0"/>
              <a:t> live in </a:t>
            </a:r>
            <a:r>
              <a:rPr lang="cs-CZ" dirty="0" err="1"/>
              <a:t>certain</a:t>
            </a:r>
            <a:r>
              <a:rPr lang="cs-CZ" dirty="0"/>
              <a:t> area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mentions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(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dubliners</a:t>
            </a:r>
            <a:r>
              <a:rPr lang="cs-CZ" dirty="0"/>
              <a:t> by </a:t>
            </a:r>
            <a:r>
              <a:rPr lang="cs-CZ" dirty="0" err="1"/>
              <a:t>james</a:t>
            </a:r>
            <a:r>
              <a:rPr lang="cs-CZ" dirty="0"/>
              <a:t> </a:t>
            </a:r>
            <a:r>
              <a:rPr lang="cs-CZ" dirty="0" err="1"/>
              <a:t>joyce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00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F099-4759-2F31-CF71-B7AAB6F3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pledges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manifesto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E9C4-A025-E998-53B9-8F37CD3D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Parties</a:t>
            </a:r>
            <a:r>
              <a:rPr lang="cs-CZ" dirty="0"/>
              <a:t> in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elections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promise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ceratain</a:t>
            </a:r>
            <a:r>
              <a:rPr lang="cs-CZ" dirty="0"/>
              <a:t> </a:t>
            </a:r>
            <a:r>
              <a:rPr lang="cs-CZ" dirty="0" err="1"/>
              <a:t>locations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repair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streets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pawments</a:t>
            </a:r>
            <a:endParaRPr lang="cs-CZ" dirty="0"/>
          </a:p>
          <a:p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playgrounds</a:t>
            </a:r>
            <a:endParaRPr lang="cs-CZ" dirty="0"/>
          </a:p>
          <a:p>
            <a:r>
              <a:rPr lang="cs-CZ" dirty="0" err="1"/>
              <a:t>Reconstructions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buildings</a:t>
            </a:r>
            <a:endParaRPr lang="cs-CZ" dirty="0"/>
          </a:p>
          <a:p>
            <a:r>
              <a:rPr lang="cs-CZ" dirty="0"/>
              <a:t>These </a:t>
            </a:r>
            <a:r>
              <a:rPr lang="cs-CZ" dirty="0" err="1"/>
              <a:t>locations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</p:txBody>
      </p:sp>
    </p:spTree>
    <p:extLst>
      <p:ext uri="{BB962C8B-B14F-4D97-AF65-F5344CB8AC3E}">
        <p14:creationId xmlns:p14="http://schemas.microsoft.com/office/powerpoint/2010/main" val="24171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25F1-9AF3-0EE4-26B1-DD6D7B32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926F-43DA-5DD7-2F48-8F29057F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ArcMap</a:t>
            </a:r>
            <a:endParaRPr lang="cs-CZ" dirty="0"/>
          </a:p>
          <a:p>
            <a:r>
              <a:rPr lang="cs-CZ" dirty="0" err="1"/>
              <a:t>QGis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5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01C6-E666-3C1C-5D40-41526E1A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EDBCA-F411-4224-F846-0354AC2194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3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545E-B723-87F4-9B44-0968161A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in software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EAB20-AC1C-AEA5-14BE-15C503C5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587" y="2143432"/>
            <a:ext cx="10688934" cy="3618271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8C2738C2-528A-8A14-14B6-43A998785897}"/>
              </a:ext>
            </a:extLst>
          </p:cNvPr>
          <p:cNvSpPr/>
          <p:nvPr/>
        </p:nvSpPr>
        <p:spPr>
          <a:xfrm>
            <a:off x="2179852" y="2413140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23FD72B-E399-B3EF-6EB1-BFF7F592F795}"/>
              </a:ext>
            </a:extLst>
          </p:cNvPr>
          <p:cNvSpPr/>
          <p:nvPr/>
        </p:nvSpPr>
        <p:spPr>
          <a:xfrm>
            <a:off x="2420742" y="3264159"/>
            <a:ext cx="932058" cy="329681"/>
          </a:xfrm>
          <a:custGeom>
            <a:avLst/>
            <a:gdLst>
              <a:gd name="connsiteX0" fmla="*/ 0 w 932058"/>
              <a:gd name="connsiteY0" fmla="*/ 164841 h 329681"/>
              <a:gd name="connsiteX1" fmla="*/ 466029 w 932058"/>
              <a:gd name="connsiteY1" fmla="*/ 0 h 329681"/>
              <a:gd name="connsiteX2" fmla="*/ 932058 w 932058"/>
              <a:gd name="connsiteY2" fmla="*/ 164841 h 329681"/>
              <a:gd name="connsiteX3" fmla="*/ 466029 w 932058"/>
              <a:gd name="connsiteY3" fmla="*/ 329682 h 329681"/>
              <a:gd name="connsiteX4" fmla="*/ 0 w 93205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58" h="329681" extrusionOk="0">
                <a:moveTo>
                  <a:pt x="0" y="164841"/>
                </a:moveTo>
                <a:cubicBezTo>
                  <a:pt x="-40342" y="38069"/>
                  <a:pt x="201316" y="-7289"/>
                  <a:pt x="466029" y="0"/>
                </a:cubicBezTo>
                <a:cubicBezTo>
                  <a:pt x="722720" y="2491"/>
                  <a:pt x="948812" y="65984"/>
                  <a:pt x="932058" y="164841"/>
                </a:cubicBezTo>
                <a:cubicBezTo>
                  <a:pt x="943160" y="258467"/>
                  <a:pt x="760939" y="330438"/>
                  <a:pt x="466029" y="329682"/>
                </a:cubicBezTo>
                <a:cubicBezTo>
                  <a:pt x="198568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36271C31-7B21-CD2D-4854-6CB198BF32F8}"/>
              </a:ext>
            </a:extLst>
          </p:cNvPr>
          <p:cNvSpPr/>
          <p:nvPr/>
        </p:nvSpPr>
        <p:spPr>
          <a:xfrm>
            <a:off x="6392602" y="3251869"/>
            <a:ext cx="1669850" cy="329681"/>
          </a:xfrm>
          <a:custGeom>
            <a:avLst/>
            <a:gdLst>
              <a:gd name="connsiteX0" fmla="*/ 0 w 1669850"/>
              <a:gd name="connsiteY0" fmla="*/ 164841 h 329681"/>
              <a:gd name="connsiteX1" fmla="*/ 834925 w 1669850"/>
              <a:gd name="connsiteY1" fmla="*/ 0 h 329681"/>
              <a:gd name="connsiteX2" fmla="*/ 1669850 w 1669850"/>
              <a:gd name="connsiteY2" fmla="*/ 164841 h 329681"/>
              <a:gd name="connsiteX3" fmla="*/ 834925 w 1669850"/>
              <a:gd name="connsiteY3" fmla="*/ 329682 h 329681"/>
              <a:gd name="connsiteX4" fmla="*/ 0 w 1669850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850" h="329681" extrusionOk="0">
                <a:moveTo>
                  <a:pt x="0" y="164841"/>
                </a:moveTo>
                <a:cubicBezTo>
                  <a:pt x="-50929" y="28691"/>
                  <a:pt x="348500" y="-25160"/>
                  <a:pt x="834925" y="0"/>
                </a:cubicBezTo>
                <a:cubicBezTo>
                  <a:pt x="1295351" y="2491"/>
                  <a:pt x="1686604" y="65984"/>
                  <a:pt x="1669850" y="164841"/>
                </a:cubicBezTo>
                <a:cubicBezTo>
                  <a:pt x="1733730" y="270765"/>
                  <a:pt x="1361255" y="330996"/>
                  <a:pt x="834925" y="329682"/>
                </a:cubicBezTo>
                <a:cubicBezTo>
                  <a:pt x="363729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9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C133-7D3A-53DA-1CEC-0CF47D1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BB94-0384-BC78-C985-26ECF677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F3795-D8A9-79AE-795A-CD9F288A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582683"/>
            <a:ext cx="11263336" cy="5692633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2725F22B-8CC3-7267-D2F3-D2A1167FF121}"/>
              </a:ext>
            </a:extLst>
          </p:cNvPr>
          <p:cNvSpPr/>
          <p:nvPr/>
        </p:nvSpPr>
        <p:spPr>
          <a:xfrm>
            <a:off x="6885202" y="2155965"/>
            <a:ext cx="544298" cy="329681"/>
          </a:xfrm>
          <a:custGeom>
            <a:avLst/>
            <a:gdLst>
              <a:gd name="connsiteX0" fmla="*/ 0 w 544298"/>
              <a:gd name="connsiteY0" fmla="*/ 164841 h 329681"/>
              <a:gd name="connsiteX1" fmla="*/ 272149 w 544298"/>
              <a:gd name="connsiteY1" fmla="*/ 0 h 329681"/>
              <a:gd name="connsiteX2" fmla="*/ 544298 w 544298"/>
              <a:gd name="connsiteY2" fmla="*/ 164841 h 329681"/>
              <a:gd name="connsiteX3" fmla="*/ 272149 w 544298"/>
              <a:gd name="connsiteY3" fmla="*/ 329682 h 329681"/>
              <a:gd name="connsiteX4" fmla="*/ 0 w 54429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8" h="329681" extrusionOk="0">
                <a:moveTo>
                  <a:pt x="0" y="164841"/>
                </a:moveTo>
                <a:cubicBezTo>
                  <a:pt x="-22653" y="53737"/>
                  <a:pt x="97124" y="-24576"/>
                  <a:pt x="272149" y="0"/>
                </a:cubicBezTo>
                <a:cubicBezTo>
                  <a:pt x="421763" y="2491"/>
                  <a:pt x="561052" y="65984"/>
                  <a:pt x="544298" y="164841"/>
                </a:cubicBezTo>
                <a:cubicBezTo>
                  <a:pt x="564950" y="260692"/>
                  <a:pt x="434621" y="329927"/>
                  <a:pt x="272149" y="329682"/>
                </a:cubicBezTo>
                <a:cubicBezTo>
                  <a:pt x="111765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1FB5158-6B6D-A50F-43A2-1AADB85569ED}"/>
              </a:ext>
            </a:extLst>
          </p:cNvPr>
          <p:cNvSpPr/>
          <p:nvPr/>
        </p:nvSpPr>
        <p:spPr>
          <a:xfrm>
            <a:off x="4837326" y="4680090"/>
            <a:ext cx="6345023" cy="329681"/>
          </a:xfrm>
          <a:custGeom>
            <a:avLst/>
            <a:gdLst>
              <a:gd name="connsiteX0" fmla="*/ 0 w 6345023"/>
              <a:gd name="connsiteY0" fmla="*/ 164841 h 329681"/>
              <a:gd name="connsiteX1" fmla="*/ 3172512 w 6345023"/>
              <a:gd name="connsiteY1" fmla="*/ 0 h 329681"/>
              <a:gd name="connsiteX2" fmla="*/ 6345024 w 6345023"/>
              <a:gd name="connsiteY2" fmla="*/ 164841 h 329681"/>
              <a:gd name="connsiteX3" fmla="*/ 3172512 w 6345023"/>
              <a:gd name="connsiteY3" fmla="*/ 329682 h 329681"/>
              <a:gd name="connsiteX4" fmla="*/ 0 w 6345023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023" h="329681" extrusionOk="0">
                <a:moveTo>
                  <a:pt x="0" y="164841"/>
                </a:moveTo>
                <a:cubicBezTo>
                  <a:pt x="-44061" y="34775"/>
                  <a:pt x="1365514" y="-54546"/>
                  <a:pt x="3172512" y="0"/>
                </a:cubicBezTo>
                <a:cubicBezTo>
                  <a:pt x="4923952" y="2491"/>
                  <a:pt x="6361778" y="65984"/>
                  <a:pt x="6345024" y="164841"/>
                </a:cubicBezTo>
                <a:cubicBezTo>
                  <a:pt x="6582660" y="311251"/>
                  <a:pt x="4986261" y="330924"/>
                  <a:pt x="3172512" y="329682"/>
                </a:cubicBezTo>
                <a:cubicBezTo>
                  <a:pt x="1410302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04F67105-D5F6-BDDA-8BAC-EC8B0C28F767}"/>
              </a:ext>
            </a:extLst>
          </p:cNvPr>
          <p:cNvSpPr/>
          <p:nvPr/>
        </p:nvSpPr>
        <p:spPr>
          <a:xfrm>
            <a:off x="6584478" y="4722762"/>
            <a:ext cx="454497" cy="244336"/>
          </a:xfrm>
          <a:custGeom>
            <a:avLst/>
            <a:gdLst>
              <a:gd name="connsiteX0" fmla="*/ 0 w 454497"/>
              <a:gd name="connsiteY0" fmla="*/ 122168 h 244336"/>
              <a:gd name="connsiteX1" fmla="*/ 227249 w 454497"/>
              <a:gd name="connsiteY1" fmla="*/ 0 h 244336"/>
              <a:gd name="connsiteX2" fmla="*/ 454498 w 454497"/>
              <a:gd name="connsiteY2" fmla="*/ 122168 h 244336"/>
              <a:gd name="connsiteX3" fmla="*/ 227249 w 454497"/>
              <a:gd name="connsiteY3" fmla="*/ 244336 h 244336"/>
              <a:gd name="connsiteX4" fmla="*/ 0 w 454497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97" h="244336" extrusionOk="0">
                <a:moveTo>
                  <a:pt x="0" y="122168"/>
                </a:moveTo>
                <a:cubicBezTo>
                  <a:pt x="-6077" y="49313"/>
                  <a:pt x="82041" y="-19586"/>
                  <a:pt x="227249" y="0"/>
                </a:cubicBezTo>
                <a:cubicBezTo>
                  <a:pt x="351394" y="4917"/>
                  <a:pt x="461880" y="51251"/>
                  <a:pt x="454498" y="122168"/>
                </a:cubicBezTo>
                <a:cubicBezTo>
                  <a:pt x="468974" y="193013"/>
                  <a:pt x="371812" y="244720"/>
                  <a:pt x="227249" y="244336"/>
                </a:cubicBezTo>
                <a:cubicBezTo>
                  <a:pt x="96921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5175DB05-82CA-755D-3FB8-3ECB7B7F9F5E}"/>
              </a:ext>
            </a:extLst>
          </p:cNvPr>
          <p:cNvSpPr/>
          <p:nvPr/>
        </p:nvSpPr>
        <p:spPr>
          <a:xfrm>
            <a:off x="10013478" y="4722762"/>
            <a:ext cx="825972" cy="244336"/>
          </a:xfrm>
          <a:custGeom>
            <a:avLst/>
            <a:gdLst>
              <a:gd name="connsiteX0" fmla="*/ 0 w 825972"/>
              <a:gd name="connsiteY0" fmla="*/ 122168 h 244336"/>
              <a:gd name="connsiteX1" fmla="*/ 412986 w 825972"/>
              <a:gd name="connsiteY1" fmla="*/ 0 h 244336"/>
              <a:gd name="connsiteX2" fmla="*/ 825972 w 825972"/>
              <a:gd name="connsiteY2" fmla="*/ 122168 h 244336"/>
              <a:gd name="connsiteX3" fmla="*/ 412986 w 825972"/>
              <a:gd name="connsiteY3" fmla="*/ 244336 h 244336"/>
              <a:gd name="connsiteX4" fmla="*/ 0 w 825972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72" h="244336" extrusionOk="0">
                <a:moveTo>
                  <a:pt x="0" y="122168"/>
                </a:moveTo>
                <a:cubicBezTo>
                  <a:pt x="-9927" y="45903"/>
                  <a:pt x="171577" y="-13245"/>
                  <a:pt x="412986" y="0"/>
                </a:cubicBezTo>
                <a:cubicBezTo>
                  <a:pt x="639711" y="4917"/>
                  <a:pt x="833354" y="51251"/>
                  <a:pt x="825972" y="122168"/>
                </a:cubicBezTo>
                <a:cubicBezTo>
                  <a:pt x="842824" y="193567"/>
                  <a:pt x="677061" y="245061"/>
                  <a:pt x="412986" y="244336"/>
                </a:cubicBezTo>
                <a:cubicBezTo>
                  <a:pt x="180078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BC1FBE51-9C8A-1D2E-DE8F-8FDED0910B2B}"/>
              </a:ext>
            </a:extLst>
          </p:cNvPr>
          <p:cNvSpPr/>
          <p:nvPr/>
        </p:nvSpPr>
        <p:spPr>
          <a:xfrm>
            <a:off x="9844065" y="5945635"/>
            <a:ext cx="681059" cy="329681"/>
          </a:xfrm>
          <a:custGeom>
            <a:avLst/>
            <a:gdLst>
              <a:gd name="connsiteX0" fmla="*/ 0 w 681059"/>
              <a:gd name="connsiteY0" fmla="*/ 164841 h 329681"/>
              <a:gd name="connsiteX1" fmla="*/ 340530 w 681059"/>
              <a:gd name="connsiteY1" fmla="*/ 0 h 329681"/>
              <a:gd name="connsiteX2" fmla="*/ 681060 w 681059"/>
              <a:gd name="connsiteY2" fmla="*/ 164841 h 329681"/>
              <a:gd name="connsiteX3" fmla="*/ 340530 w 681059"/>
              <a:gd name="connsiteY3" fmla="*/ 329682 h 329681"/>
              <a:gd name="connsiteX4" fmla="*/ 0 w 681059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59" h="329681" extrusionOk="0">
                <a:moveTo>
                  <a:pt x="0" y="164841"/>
                </a:moveTo>
                <a:cubicBezTo>
                  <a:pt x="-23915" y="52620"/>
                  <a:pt x="131499" y="-20838"/>
                  <a:pt x="340530" y="0"/>
                </a:cubicBezTo>
                <a:cubicBezTo>
                  <a:pt x="527910" y="2491"/>
                  <a:pt x="697814" y="65984"/>
                  <a:pt x="681060" y="164841"/>
                </a:cubicBezTo>
                <a:cubicBezTo>
                  <a:pt x="700906" y="260504"/>
                  <a:pt x="556999" y="330254"/>
                  <a:pt x="340530" y="329682"/>
                </a:cubicBezTo>
                <a:cubicBezTo>
                  <a:pt x="142380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A5D9-B8F5-3F8A-D42C-54D37AB9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5F0D-648D-408B-035E-3B41E1F2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excel table </a:t>
            </a:r>
            <a:r>
              <a:rPr lang="cs-CZ" dirty="0" err="1"/>
              <a:t>with</a:t>
            </a:r>
            <a:r>
              <a:rPr lang="cs-CZ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7666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F4E-4555-7A15-3CE9-A132053E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4D84-6FC7-B780-9C0E-EFB29C56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7A7E2-2CD5-7A6A-3091-C1E786DF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" y="365125"/>
            <a:ext cx="11453853" cy="6248942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0BE9D968-A6B2-E36C-F952-C879C841EFB7}"/>
              </a:ext>
            </a:extLst>
          </p:cNvPr>
          <p:cNvSpPr/>
          <p:nvPr/>
        </p:nvSpPr>
        <p:spPr>
          <a:xfrm>
            <a:off x="620516" y="2628900"/>
            <a:ext cx="2141733" cy="260090"/>
          </a:xfrm>
          <a:custGeom>
            <a:avLst/>
            <a:gdLst>
              <a:gd name="connsiteX0" fmla="*/ 0 w 2141733"/>
              <a:gd name="connsiteY0" fmla="*/ 130045 h 260090"/>
              <a:gd name="connsiteX1" fmla="*/ 1070867 w 2141733"/>
              <a:gd name="connsiteY1" fmla="*/ 0 h 260090"/>
              <a:gd name="connsiteX2" fmla="*/ 2141734 w 2141733"/>
              <a:gd name="connsiteY2" fmla="*/ 130045 h 260090"/>
              <a:gd name="connsiteX3" fmla="*/ 1070867 w 2141733"/>
              <a:gd name="connsiteY3" fmla="*/ 260090 h 260090"/>
              <a:gd name="connsiteX4" fmla="*/ 0 w 2141733"/>
              <a:gd name="connsiteY4" fmla="*/ 130045 h 2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260090" extrusionOk="0">
                <a:moveTo>
                  <a:pt x="0" y="130045"/>
                </a:moveTo>
                <a:cubicBezTo>
                  <a:pt x="-77053" y="-10027"/>
                  <a:pt x="432144" y="-47021"/>
                  <a:pt x="1070867" y="0"/>
                </a:cubicBezTo>
                <a:cubicBezTo>
                  <a:pt x="1659961" y="8416"/>
                  <a:pt x="2144062" y="57137"/>
                  <a:pt x="2141734" y="130045"/>
                </a:cubicBezTo>
                <a:cubicBezTo>
                  <a:pt x="2182793" y="211434"/>
                  <a:pt x="1680421" y="260455"/>
                  <a:pt x="1070867" y="260090"/>
                </a:cubicBezTo>
                <a:cubicBezTo>
                  <a:pt x="470632" y="262286"/>
                  <a:pt x="-6203" y="207355"/>
                  <a:pt x="0" y="13004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05C2E1B-0154-1651-8886-C62429C9D0A4}"/>
              </a:ext>
            </a:extLst>
          </p:cNvPr>
          <p:cNvSpPr/>
          <p:nvPr/>
        </p:nvSpPr>
        <p:spPr>
          <a:xfrm>
            <a:off x="515741" y="2191796"/>
            <a:ext cx="2141733" cy="369636"/>
          </a:xfrm>
          <a:custGeom>
            <a:avLst/>
            <a:gdLst>
              <a:gd name="connsiteX0" fmla="*/ 0 w 2141733"/>
              <a:gd name="connsiteY0" fmla="*/ 184818 h 369636"/>
              <a:gd name="connsiteX1" fmla="*/ 1070867 w 2141733"/>
              <a:gd name="connsiteY1" fmla="*/ 0 h 369636"/>
              <a:gd name="connsiteX2" fmla="*/ 2141734 w 2141733"/>
              <a:gd name="connsiteY2" fmla="*/ 184818 h 369636"/>
              <a:gd name="connsiteX3" fmla="*/ 1070867 w 2141733"/>
              <a:gd name="connsiteY3" fmla="*/ 369636 h 369636"/>
              <a:gd name="connsiteX4" fmla="*/ 0 w 2141733"/>
              <a:gd name="connsiteY4" fmla="*/ 184818 h 3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369636" extrusionOk="0">
                <a:moveTo>
                  <a:pt x="0" y="184818"/>
                </a:moveTo>
                <a:cubicBezTo>
                  <a:pt x="-19573" y="65410"/>
                  <a:pt x="445669" y="-33576"/>
                  <a:pt x="1070867" y="0"/>
                </a:cubicBezTo>
                <a:cubicBezTo>
                  <a:pt x="1658904" y="12233"/>
                  <a:pt x="2152270" y="77829"/>
                  <a:pt x="2141734" y="184818"/>
                </a:cubicBezTo>
                <a:cubicBezTo>
                  <a:pt x="2220964" y="305351"/>
                  <a:pt x="1695462" y="370305"/>
                  <a:pt x="1070867" y="369636"/>
                </a:cubicBezTo>
                <a:cubicBezTo>
                  <a:pt x="475539" y="370609"/>
                  <a:pt x="-18789" y="303511"/>
                  <a:pt x="0" y="1848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3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data </a:t>
            </a:r>
            <a:r>
              <a:rPr lang="cs-CZ" dirty="0" err="1"/>
              <a:t>from</a:t>
            </a:r>
            <a:r>
              <a:rPr lang="cs-CZ" dirty="0"/>
              <a:t> table to map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138FB58-4491-4E29-4C0A-213C2BD8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100" y="1922106"/>
            <a:ext cx="404640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27721E-3B32-2622-ABC3-705A09F412AD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4239-24FE-EDFA-1443-E31830A21965}"/>
              </a:ext>
            </a:extLst>
          </p:cNvPr>
          <p:cNvCxnSpPr>
            <a:cxnSpLocks/>
          </p:cNvCxnSpPr>
          <p:nvPr/>
        </p:nvCxnSpPr>
        <p:spPr>
          <a:xfrm>
            <a:off x="3051110" y="4289564"/>
            <a:ext cx="1222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454100" y="3853543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6">
            <a:extLst>
              <a:ext uri="{FF2B5EF4-FFF2-40B4-BE49-F238E27FC236}">
                <a16:creationId xmlns:a16="http://schemas.microsoft.com/office/drawing/2014/main" id="{06C0334E-6E2D-ECAF-62D6-801AEA105235}"/>
              </a:ext>
            </a:extLst>
          </p:cNvPr>
          <p:cNvSpPr/>
          <p:nvPr/>
        </p:nvSpPr>
        <p:spPr>
          <a:xfrm>
            <a:off x="4643678" y="586273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>
            <a:off x="5946710" y="4262165"/>
            <a:ext cx="1222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D0C2A42-1452-AEB4-843C-29D65532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345" y="1731560"/>
            <a:ext cx="3886537" cy="4732430"/>
          </a:xfrm>
          <a:prstGeom prst="rect">
            <a:avLst/>
          </a:prstGeom>
        </p:spPr>
      </p:pic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9344880" y="2488353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6">
            <a:extLst>
              <a:ext uri="{FF2B5EF4-FFF2-40B4-BE49-F238E27FC236}">
                <a16:creationId xmlns:a16="http://schemas.microsoft.com/office/drawing/2014/main" id="{7E62186F-EC8C-B514-F28A-3286141A8C51}"/>
              </a:ext>
            </a:extLst>
          </p:cNvPr>
          <p:cNvSpPr/>
          <p:nvPr/>
        </p:nvSpPr>
        <p:spPr>
          <a:xfrm>
            <a:off x="9344879" y="275602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6">
            <a:extLst>
              <a:ext uri="{FF2B5EF4-FFF2-40B4-BE49-F238E27FC236}">
                <a16:creationId xmlns:a16="http://schemas.microsoft.com/office/drawing/2014/main" id="{0070EAC6-AB4B-FB57-8017-C5E5387744EF}"/>
              </a:ext>
            </a:extLst>
          </p:cNvPr>
          <p:cNvSpPr/>
          <p:nvPr/>
        </p:nvSpPr>
        <p:spPr>
          <a:xfrm>
            <a:off x="9237622" y="6177218"/>
            <a:ext cx="933015" cy="192452"/>
          </a:xfrm>
          <a:custGeom>
            <a:avLst/>
            <a:gdLst>
              <a:gd name="connsiteX0" fmla="*/ 0 w 933015"/>
              <a:gd name="connsiteY0" fmla="*/ 96226 h 192452"/>
              <a:gd name="connsiteX1" fmla="*/ 466508 w 933015"/>
              <a:gd name="connsiteY1" fmla="*/ 0 h 192452"/>
              <a:gd name="connsiteX2" fmla="*/ 933016 w 933015"/>
              <a:gd name="connsiteY2" fmla="*/ 96226 h 192452"/>
              <a:gd name="connsiteX3" fmla="*/ 466508 w 933015"/>
              <a:gd name="connsiteY3" fmla="*/ 192452 h 192452"/>
              <a:gd name="connsiteX4" fmla="*/ 0 w 933015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5" h="192452" extrusionOk="0">
                <a:moveTo>
                  <a:pt x="0" y="96226"/>
                </a:moveTo>
                <a:cubicBezTo>
                  <a:pt x="-11994" y="32458"/>
                  <a:pt x="190455" y="-18300"/>
                  <a:pt x="466508" y="0"/>
                </a:cubicBezTo>
                <a:cubicBezTo>
                  <a:pt x="722490" y="6006"/>
                  <a:pt x="939940" y="39851"/>
                  <a:pt x="933016" y="96226"/>
                </a:cubicBezTo>
                <a:cubicBezTo>
                  <a:pt x="966198" y="157102"/>
                  <a:pt x="747339" y="192919"/>
                  <a:pt x="466508" y="192452"/>
                </a:cubicBezTo>
                <a:cubicBezTo>
                  <a:pt x="201859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D62FD5-60B2-F7A1-020E-BB04895A2B8F}"/>
              </a:ext>
            </a:extLst>
          </p:cNvPr>
          <p:cNvCxnSpPr>
            <a:cxnSpLocks/>
          </p:cNvCxnSpPr>
          <p:nvPr/>
        </p:nvCxnSpPr>
        <p:spPr>
          <a:xfrm flipH="1" flipV="1">
            <a:off x="7169020" y="6195370"/>
            <a:ext cx="2068602" cy="41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8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F4AC7-7DDF-D327-513C-6A3C2450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952" y="795272"/>
            <a:ext cx="5853685" cy="6315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/>
              <a:t>Make a map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27721E-3B32-2622-ABC3-705A09F412AD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4239-24FE-EDFA-1443-E31830A21965}"/>
              </a:ext>
            </a:extLst>
          </p:cNvPr>
          <p:cNvCxnSpPr>
            <a:cxnSpLocks/>
          </p:cNvCxnSpPr>
          <p:nvPr/>
        </p:nvCxnSpPr>
        <p:spPr>
          <a:xfrm>
            <a:off x="3051110" y="4289564"/>
            <a:ext cx="8584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033952" y="182562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>
            <a:off x="9414588" y="4262165"/>
            <a:ext cx="9050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4413109" y="143861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A3DE-5DDA-1BA0-A363-E222D5ECB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09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2B8A-26E6-344C-1FF7-907B1588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3962-B508-AA53-6935-28F92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A0036-7AD1-9CB8-8F60-37D441FE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91" y="3513"/>
            <a:ext cx="6424217" cy="6850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4849D-974B-6CBA-8C25-CC264C64529A}"/>
              </a:ext>
            </a:extLst>
          </p:cNvPr>
          <p:cNvSpPr txBox="1"/>
          <p:nvPr/>
        </p:nvSpPr>
        <p:spPr>
          <a:xfrm>
            <a:off x="6201014" y="496371"/>
            <a:ext cx="214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Variable</a:t>
            </a:r>
            <a:r>
              <a:rPr lang="cs-CZ" b="1" dirty="0">
                <a:solidFill>
                  <a:srgbClr val="FF0000"/>
                </a:solidFill>
              </a:rPr>
              <a:t> to show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5DCF-99EE-95FD-F728-19DA749EF897}"/>
              </a:ext>
            </a:extLst>
          </p:cNvPr>
          <p:cNvSpPr txBox="1"/>
          <p:nvPr/>
        </p:nvSpPr>
        <p:spPr>
          <a:xfrm>
            <a:off x="5025722" y="5463367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Way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76E53-59B5-FAB5-AF81-170D24EC34A1}"/>
              </a:ext>
            </a:extLst>
          </p:cNvPr>
          <p:cNvSpPr txBox="1"/>
          <p:nvPr/>
        </p:nvSpPr>
        <p:spPr>
          <a:xfrm>
            <a:off x="5215445" y="2396705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C6414-58FB-6972-694F-4607A4EDEC64}"/>
              </a:ext>
            </a:extLst>
          </p:cNvPr>
          <p:cNvSpPr txBox="1"/>
          <p:nvPr/>
        </p:nvSpPr>
        <p:spPr>
          <a:xfrm>
            <a:off x="8341567" y="1573491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Color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scale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8F3CF-3B01-25BC-7B4C-1E0652899C30}"/>
              </a:ext>
            </a:extLst>
          </p:cNvPr>
          <p:cNvSpPr txBox="1"/>
          <p:nvPr/>
        </p:nvSpPr>
        <p:spPr>
          <a:xfrm>
            <a:off x="8424259" y="5094035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Number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5E951B21-C9CF-573B-5035-F1466241F1ED}"/>
              </a:ext>
            </a:extLst>
          </p:cNvPr>
          <p:cNvSpPr/>
          <p:nvPr/>
        </p:nvSpPr>
        <p:spPr>
          <a:xfrm>
            <a:off x="8635259" y="536412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939C2CFD-998D-0EEA-4B19-2B3D86364CDF}"/>
              </a:ext>
            </a:extLst>
          </p:cNvPr>
          <p:cNvSpPr/>
          <p:nvPr/>
        </p:nvSpPr>
        <p:spPr>
          <a:xfrm>
            <a:off x="9019616" y="1327107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8B75A505-FFB5-1ECF-5DF7-082A88FCFA6D}"/>
              </a:ext>
            </a:extLst>
          </p:cNvPr>
          <p:cNvSpPr/>
          <p:nvPr/>
        </p:nvSpPr>
        <p:spPr>
          <a:xfrm>
            <a:off x="4745478" y="550340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6">
            <a:extLst>
              <a:ext uri="{FF2B5EF4-FFF2-40B4-BE49-F238E27FC236}">
                <a16:creationId xmlns:a16="http://schemas.microsoft.com/office/drawing/2014/main" id="{19866CB1-12BB-4774-6F16-00DA1A5FA75D}"/>
              </a:ext>
            </a:extLst>
          </p:cNvPr>
          <p:cNvSpPr/>
          <p:nvPr/>
        </p:nvSpPr>
        <p:spPr>
          <a:xfrm>
            <a:off x="3478850" y="5792657"/>
            <a:ext cx="579966" cy="289249"/>
          </a:xfrm>
          <a:custGeom>
            <a:avLst/>
            <a:gdLst>
              <a:gd name="connsiteX0" fmla="*/ 0 w 579966"/>
              <a:gd name="connsiteY0" fmla="*/ 144625 h 289249"/>
              <a:gd name="connsiteX1" fmla="*/ 289983 w 579966"/>
              <a:gd name="connsiteY1" fmla="*/ 0 h 289249"/>
              <a:gd name="connsiteX2" fmla="*/ 579966 w 579966"/>
              <a:gd name="connsiteY2" fmla="*/ 144625 h 289249"/>
              <a:gd name="connsiteX3" fmla="*/ 289983 w 579966"/>
              <a:gd name="connsiteY3" fmla="*/ 289250 h 289249"/>
              <a:gd name="connsiteX4" fmla="*/ 0 w 579966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" h="289249" extrusionOk="0">
                <a:moveTo>
                  <a:pt x="0" y="144625"/>
                </a:moveTo>
                <a:cubicBezTo>
                  <a:pt x="-9745" y="56119"/>
                  <a:pt x="109486" y="-20225"/>
                  <a:pt x="289983" y="0"/>
                </a:cubicBezTo>
                <a:cubicBezTo>
                  <a:pt x="445654" y="16188"/>
                  <a:pt x="589926" y="60103"/>
                  <a:pt x="579966" y="144625"/>
                </a:cubicBezTo>
                <a:cubicBezTo>
                  <a:pt x="604224" y="230151"/>
                  <a:pt x="454283" y="289334"/>
                  <a:pt x="289983" y="289250"/>
                </a:cubicBezTo>
                <a:cubicBezTo>
                  <a:pt x="120547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6C14B63D-A48C-B852-0A48-08179BC73457}"/>
              </a:ext>
            </a:extLst>
          </p:cNvPr>
          <p:cNvSpPr/>
          <p:nvPr/>
        </p:nvSpPr>
        <p:spPr>
          <a:xfrm>
            <a:off x="8974283" y="552262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15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A557-B8B9-4D7C-C6C9-E9ADE03E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BACF-C414-AB63-151C-786AAFCC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9EE-FC37-E66D-D2BE-5E47FA83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7" y="407408"/>
            <a:ext cx="11362405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2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0BE-DE89-5918-65E3-C3994B2B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map </a:t>
            </a:r>
            <a:r>
              <a:rPr lang="cs-CZ" dirty="0" err="1"/>
              <a:t>elements</a:t>
            </a:r>
            <a:r>
              <a:rPr lang="cs-CZ" dirty="0"/>
              <a:t> (legend, </a:t>
            </a:r>
            <a:r>
              <a:rPr lang="cs-CZ" dirty="0" err="1"/>
              <a:t>scale</a:t>
            </a:r>
            <a:r>
              <a:rPr lang="cs-CZ" dirty="0"/>
              <a:t>,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4B096F-FC3C-BE5C-EF1A-DF3740668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213" y="1825625"/>
            <a:ext cx="6939573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DA293D0B-F94C-BA7C-C608-04F46F32C784}"/>
              </a:ext>
            </a:extLst>
          </p:cNvPr>
          <p:cNvSpPr/>
          <p:nvPr/>
        </p:nvSpPr>
        <p:spPr>
          <a:xfrm>
            <a:off x="2626213" y="1825625"/>
            <a:ext cx="526562" cy="289249"/>
          </a:xfrm>
          <a:custGeom>
            <a:avLst/>
            <a:gdLst>
              <a:gd name="connsiteX0" fmla="*/ 0 w 526562"/>
              <a:gd name="connsiteY0" fmla="*/ 144625 h 289249"/>
              <a:gd name="connsiteX1" fmla="*/ 263281 w 526562"/>
              <a:gd name="connsiteY1" fmla="*/ 0 h 289249"/>
              <a:gd name="connsiteX2" fmla="*/ 526562 w 526562"/>
              <a:gd name="connsiteY2" fmla="*/ 144625 h 289249"/>
              <a:gd name="connsiteX3" fmla="*/ 263281 w 526562"/>
              <a:gd name="connsiteY3" fmla="*/ 289250 h 289249"/>
              <a:gd name="connsiteX4" fmla="*/ 0 w 52656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62" h="289249" extrusionOk="0">
                <a:moveTo>
                  <a:pt x="0" y="144625"/>
                </a:moveTo>
                <a:cubicBezTo>
                  <a:pt x="-6235" y="59229"/>
                  <a:pt x="109731" y="-8096"/>
                  <a:pt x="263281" y="0"/>
                </a:cubicBezTo>
                <a:cubicBezTo>
                  <a:pt x="404205" y="16188"/>
                  <a:pt x="536522" y="60103"/>
                  <a:pt x="526562" y="144625"/>
                </a:cubicBezTo>
                <a:cubicBezTo>
                  <a:pt x="547682" y="229420"/>
                  <a:pt x="441717" y="289916"/>
                  <a:pt x="263281" y="289250"/>
                </a:cubicBezTo>
                <a:cubicBezTo>
                  <a:pt x="108592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B1323E2-4972-9F66-FB63-3EE27D2E9E9B}"/>
              </a:ext>
            </a:extLst>
          </p:cNvPr>
          <p:cNvSpPr/>
          <p:nvPr/>
        </p:nvSpPr>
        <p:spPr>
          <a:xfrm>
            <a:off x="2569063" y="4598502"/>
            <a:ext cx="2717312" cy="289249"/>
          </a:xfrm>
          <a:custGeom>
            <a:avLst/>
            <a:gdLst>
              <a:gd name="connsiteX0" fmla="*/ 0 w 2717312"/>
              <a:gd name="connsiteY0" fmla="*/ 144625 h 289249"/>
              <a:gd name="connsiteX1" fmla="*/ 1358656 w 2717312"/>
              <a:gd name="connsiteY1" fmla="*/ 0 h 289249"/>
              <a:gd name="connsiteX2" fmla="*/ 2717312 w 2717312"/>
              <a:gd name="connsiteY2" fmla="*/ 144625 h 289249"/>
              <a:gd name="connsiteX3" fmla="*/ 1358656 w 2717312"/>
              <a:gd name="connsiteY3" fmla="*/ 289250 h 289249"/>
              <a:gd name="connsiteX4" fmla="*/ 0 w 271731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312" h="289249" extrusionOk="0">
                <a:moveTo>
                  <a:pt x="0" y="144625"/>
                </a:moveTo>
                <a:cubicBezTo>
                  <a:pt x="-15632" y="50905"/>
                  <a:pt x="574865" y="-33230"/>
                  <a:pt x="1358656" y="0"/>
                </a:cubicBezTo>
                <a:cubicBezTo>
                  <a:pt x="2104539" y="16188"/>
                  <a:pt x="2727272" y="60103"/>
                  <a:pt x="2717312" y="144625"/>
                </a:cubicBezTo>
                <a:cubicBezTo>
                  <a:pt x="2794775" y="242549"/>
                  <a:pt x="2152643" y="290129"/>
                  <a:pt x="1358656" y="289250"/>
                </a:cubicBezTo>
                <a:cubicBezTo>
                  <a:pt x="599008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86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EDB8-57F0-F7ED-7672-C816F39A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C23E-D24C-EB13-C592-45685B95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53079-79A6-2BA8-DF2C-A018C548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8" y="688571"/>
            <a:ext cx="4419983" cy="2004234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F761E7C0-B40E-5F63-FE4A-E0FB03AE477E}"/>
              </a:ext>
            </a:extLst>
          </p:cNvPr>
          <p:cNvSpPr/>
          <p:nvPr/>
        </p:nvSpPr>
        <p:spPr>
          <a:xfrm>
            <a:off x="1797537" y="681037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B13293D-25F9-7576-CDE4-3ABF99A7441F}"/>
              </a:ext>
            </a:extLst>
          </p:cNvPr>
          <p:cNvSpPr/>
          <p:nvPr/>
        </p:nvSpPr>
        <p:spPr>
          <a:xfrm>
            <a:off x="1885950" y="955595"/>
            <a:ext cx="1190625" cy="134937"/>
          </a:xfrm>
          <a:custGeom>
            <a:avLst/>
            <a:gdLst>
              <a:gd name="connsiteX0" fmla="*/ 0 w 1190625"/>
              <a:gd name="connsiteY0" fmla="*/ 67469 h 134937"/>
              <a:gd name="connsiteX1" fmla="*/ 595313 w 1190625"/>
              <a:gd name="connsiteY1" fmla="*/ 0 h 134937"/>
              <a:gd name="connsiteX2" fmla="*/ 1190626 w 1190625"/>
              <a:gd name="connsiteY2" fmla="*/ 67469 h 134937"/>
              <a:gd name="connsiteX3" fmla="*/ 595313 w 1190625"/>
              <a:gd name="connsiteY3" fmla="*/ 134938 h 134937"/>
              <a:gd name="connsiteX4" fmla="*/ 0 w 1190625"/>
              <a:gd name="connsiteY4" fmla="*/ 67469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134937" extrusionOk="0">
                <a:moveTo>
                  <a:pt x="0" y="67469"/>
                </a:moveTo>
                <a:cubicBezTo>
                  <a:pt x="-22911" y="9914"/>
                  <a:pt x="241826" y="-24560"/>
                  <a:pt x="595313" y="0"/>
                </a:cubicBezTo>
                <a:cubicBezTo>
                  <a:pt x="922620" y="5328"/>
                  <a:pt x="1193894" y="28682"/>
                  <a:pt x="1190626" y="67469"/>
                </a:cubicBezTo>
                <a:cubicBezTo>
                  <a:pt x="1206787" y="108497"/>
                  <a:pt x="965423" y="135771"/>
                  <a:pt x="595313" y="134938"/>
                </a:cubicBezTo>
                <a:cubicBezTo>
                  <a:pt x="261447" y="136205"/>
                  <a:pt x="-3444" y="107778"/>
                  <a:pt x="0" y="67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ED6BE-10BB-35F1-A83E-FAEC4534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963" y="590480"/>
            <a:ext cx="2110923" cy="1600339"/>
          </a:xfrm>
          <a:prstGeom prst="rect">
            <a:avLst/>
          </a:prstGeom>
        </p:spPr>
      </p:pic>
      <p:sp>
        <p:nvSpPr>
          <p:cNvPr id="10" name="Ovál 6">
            <a:extLst>
              <a:ext uri="{FF2B5EF4-FFF2-40B4-BE49-F238E27FC236}">
                <a16:creationId xmlns:a16="http://schemas.microsoft.com/office/drawing/2014/main" id="{2A0FD14B-3D02-E071-5777-4D1189FCE2F7}"/>
              </a:ext>
            </a:extLst>
          </p:cNvPr>
          <p:cNvSpPr/>
          <p:nvPr/>
        </p:nvSpPr>
        <p:spPr>
          <a:xfrm>
            <a:off x="6916962" y="590480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98FE7F3B-FADF-71B1-2393-50A57B4071E5}"/>
              </a:ext>
            </a:extLst>
          </p:cNvPr>
          <p:cNvSpPr/>
          <p:nvPr/>
        </p:nvSpPr>
        <p:spPr>
          <a:xfrm>
            <a:off x="6802662" y="1825625"/>
            <a:ext cx="1303113" cy="359339"/>
          </a:xfrm>
          <a:custGeom>
            <a:avLst/>
            <a:gdLst>
              <a:gd name="connsiteX0" fmla="*/ 0 w 1303113"/>
              <a:gd name="connsiteY0" fmla="*/ 179670 h 359339"/>
              <a:gd name="connsiteX1" fmla="*/ 651557 w 1303113"/>
              <a:gd name="connsiteY1" fmla="*/ 0 h 359339"/>
              <a:gd name="connsiteX2" fmla="*/ 1303114 w 1303113"/>
              <a:gd name="connsiteY2" fmla="*/ 179670 h 359339"/>
              <a:gd name="connsiteX3" fmla="*/ 651557 w 1303113"/>
              <a:gd name="connsiteY3" fmla="*/ 359340 h 359339"/>
              <a:gd name="connsiteX4" fmla="*/ 0 w 1303113"/>
              <a:gd name="connsiteY4" fmla="*/ 179670 h 3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13" h="359339" extrusionOk="0">
                <a:moveTo>
                  <a:pt x="0" y="179670"/>
                </a:moveTo>
                <a:cubicBezTo>
                  <a:pt x="-42168" y="43091"/>
                  <a:pt x="284921" y="-6751"/>
                  <a:pt x="651557" y="0"/>
                </a:cubicBezTo>
                <a:cubicBezTo>
                  <a:pt x="1006961" y="16040"/>
                  <a:pt x="1312708" y="75964"/>
                  <a:pt x="1303114" y="179670"/>
                </a:cubicBezTo>
                <a:cubicBezTo>
                  <a:pt x="1345489" y="288773"/>
                  <a:pt x="1048416" y="360086"/>
                  <a:pt x="651557" y="359340"/>
                </a:cubicBezTo>
                <a:cubicBezTo>
                  <a:pt x="274119" y="363724"/>
                  <a:pt x="-15648" y="292742"/>
                  <a:pt x="0" y="17967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FD69FF-D339-0B8C-398B-5B2FCBB7AEB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076575" y="1023064"/>
            <a:ext cx="1793579" cy="1501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12BE28-E651-2EEC-89B8-E146DF47D5A7}"/>
              </a:ext>
            </a:extLst>
          </p:cNvPr>
          <p:cNvSpPr txBox="1"/>
          <p:nvPr/>
        </p:nvSpPr>
        <p:spPr>
          <a:xfrm>
            <a:off x="4882047" y="2369639"/>
            <a:ext cx="162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Draw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with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mouse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over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white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board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2F90BE-FA96-7DAA-F2E2-3B095828C39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96000" y="2005295"/>
            <a:ext cx="706662" cy="442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0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F68F-F15C-590E-2D5D-78C77D5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F545-3A1D-2217-8D37-CFF24A67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97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8105-4C81-0A5B-C367-A2B36E31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379CE-E17C-D13E-27B6-CB9A47F0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772" y="1825625"/>
            <a:ext cx="7988456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CC2F844C-E6D8-2179-CD3D-933B9F226B29}"/>
              </a:ext>
            </a:extLst>
          </p:cNvPr>
          <p:cNvSpPr/>
          <p:nvPr/>
        </p:nvSpPr>
        <p:spPr>
          <a:xfrm>
            <a:off x="1762126" y="1825625"/>
            <a:ext cx="819149" cy="255507"/>
          </a:xfrm>
          <a:custGeom>
            <a:avLst/>
            <a:gdLst>
              <a:gd name="connsiteX0" fmla="*/ 0 w 819149"/>
              <a:gd name="connsiteY0" fmla="*/ 127754 h 255507"/>
              <a:gd name="connsiteX1" fmla="*/ 409575 w 819149"/>
              <a:gd name="connsiteY1" fmla="*/ 0 h 255507"/>
              <a:gd name="connsiteX2" fmla="*/ 819150 w 819149"/>
              <a:gd name="connsiteY2" fmla="*/ 127754 h 255507"/>
              <a:gd name="connsiteX3" fmla="*/ 409575 w 819149"/>
              <a:gd name="connsiteY3" fmla="*/ 255508 h 255507"/>
              <a:gd name="connsiteX4" fmla="*/ 0 w 819149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49" h="255507" extrusionOk="0">
                <a:moveTo>
                  <a:pt x="0" y="127754"/>
                </a:moveTo>
                <a:cubicBezTo>
                  <a:pt x="-20385" y="39141"/>
                  <a:pt x="153666" y="-29532"/>
                  <a:pt x="409575" y="0"/>
                </a:cubicBezTo>
                <a:cubicBezTo>
                  <a:pt x="632748" y="10942"/>
                  <a:pt x="822910" y="55442"/>
                  <a:pt x="819150" y="127754"/>
                </a:cubicBezTo>
                <a:cubicBezTo>
                  <a:pt x="833557" y="201668"/>
                  <a:pt x="677307" y="256345"/>
                  <a:pt x="409575" y="255508"/>
                </a:cubicBezTo>
                <a:cubicBezTo>
                  <a:pt x="169275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36B1E12-A442-6DC1-6B99-C977F8229D56}"/>
              </a:ext>
            </a:extLst>
          </p:cNvPr>
          <p:cNvSpPr/>
          <p:nvPr/>
        </p:nvSpPr>
        <p:spPr>
          <a:xfrm>
            <a:off x="2028826" y="3873540"/>
            <a:ext cx="1162050" cy="255507"/>
          </a:xfrm>
          <a:custGeom>
            <a:avLst/>
            <a:gdLst>
              <a:gd name="connsiteX0" fmla="*/ 0 w 1162050"/>
              <a:gd name="connsiteY0" fmla="*/ 127754 h 255507"/>
              <a:gd name="connsiteX1" fmla="*/ 581025 w 1162050"/>
              <a:gd name="connsiteY1" fmla="*/ 0 h 255507"/>
              <a:gd name="connsiteX2" fmla="*/ 1162050 w 1162050"/>
              <a:gd name="connsiteY2" fmla="*/ 127754 h 255507"/>
              <a:gd name="connsiteX3" fmla="*/ 581025 w 1162050"/>
              <a:gd name="connsiteY3" fmla="*/ 255508 h 255507"/>
              <a:gd name="connsiteX4" fmla="*/ 0 w 1162050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255507" extrusionOk="0">
                <a:moveTo>
                  <a:pt x="0" y="127754"/>
                </a:moveTo>
                <a:cubicBezTo>
                  <a:pt x="-38181" y="23378"/>
                  <a:pt x="222257" y="-37655"/>
                  <a:pt x="581025" y="0"/>
                </a:cubicBezTo>
                <a:cubicBezTo>
                  <a:pt x="898887" y="10942"/>
                  <a:pt x="1165810" y="55442"/>
                  <a:pt x="1162050" y="127754"/>
                </a:cubicBezTo>
                <a:cubicBezTo>
                  <a:pt x="1215690" y="210810"/>
                  <a:pt x="913143" y="255734"/>
                  <a:pt x="581025" y="255508"/>
                </a:cubicBezTo>
                <a:cubicBezTo>
                  <a:pt x="246036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09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B7B4-4F09-9F9A-5577-C181D82F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DF82-7091-2D1D-1444-FF2C57BC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07E5AE0-5666-4859-629E-A21F10BD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7" y="16490"/>
            <a:ext cx="10231863" cy="346355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74F5C3A-1899-14CA-C1AF-484ECD28BE23}"/>
              </a:ext>
            </a:extLst>
          </p:cNvPr>
          <p:cNvSpPr/>
          <p:nvPr/>
        </p:nvSpPr>
        <p:spPr>
          <a:xfrm>
            <a:off x="1760752" y="286197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8BC3F59E-B71B-E09B-644B-3FB5284FD51E}"/>
              </a:ext>
            </a:extLst>
          </p:cNvPr>
          <p:cNvSpPr/>
          <p:nvPr/>
        </p:nvSpPr>
        <p:spPr>
          <a:xfrm>
            <a:off x="2001642" y="1137216"/>
            <a:ext cx="892202" cy="296179"/>
          </a:xfrm>
          <a:custGeom>
            <a:avLst/>
            <a:gdLst>
              <a:gd name="connsiteX0" fmla="*/ 0 w 892202"/>
              <a:gd name="connsiteY0" fmla="*/ 148090 h 296179"/>
              <a:gd name="connsiteX1" fmla="*/ 446101 w 892202"/>
              <a:gd name="connsiteY1" fmla="*/ 0 h 296179"/>
              <a:gd name="connsiteX2" fmla="*/ 892202 w 892202"/>
              <a:gd name="connsiteY2" fmla="*/ 148090 h 296179"/>
              <a:gd name="connsiteX3" fmla="*/ 446101 w 892202"/>
              <a:gd name="connsiteY3" fmla="*/ 296180 h 296179"/>
              <a:gd name="connsiteX4" fmla="*/ 0 w 892202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202" h="296179" extrusionOk="0">
                <a:moveTo>
                  <a:pt x="0" y="148090"/>
                </a:moveTo>
                <a:cubicBezTo>
                  <a:pt x="-8824" y="58487"/>
                  <a:pt x="184306" y="-15330"/>
                  <a:pt x="446101" y="0"/>
                </a:cubicBezTo>
                <a:cubicBezTo>
                  <a:pt x="691748" y="2631"/>
                  <a:pt x="899183" y="63044"/>
                  <a:pt x="892202" y="148090"/>
                </a:cubicBezTo>
                <a:cubicBezTo>
                  <a:pt x="929239" y="238508"/>
                  <a:pt x="743046" y="297199"/>
                  <a:pt x="446101" y="296180"/>
                </a:cubicBezTo>
                <a:cubicBezTo>
                  <a:pt x="189331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FD7A9D83-5321-7677-B101-062C2F79B9AC}"/>
              </a:ext>
            </a:extLst>
          </p:cNvPr>
          <p:cNvSpPr/>
          <p:nvPr/>
        </p:nvSpPr>
        <p:spPr>
          <a:xfrm>
            <a:off x="5973502" y="1124926"/>
            <a:ext cx="1598445" cy="296179"/>
          </a:xfrm>
          <a:custGeom>
            <a:avLst/>
            <a:gdLst>
              <a:gd name="connsiteX0" fmla="*/ 0 w 1598445"/>
              <a:gd name="connsiteY0" fmla="*/ 148090 h 296179"/>
              <a:gd name="connsiteX1" fmla="*/ 799223 w 1598445"/>
              <a:gd name="connsiteY1" fmla="*/ 0 h 296179"/>
              <a:gd name="connsiteX2" fmla="*/ 1598446 w 1598445"/>
              <a:gd name="connsiteY2" fmla="*/ 148090 h 296179"/>
              <a:gd name="connsiteX3" fmla="*/ 799223 w 1598445"/>
              <a:gd name="connsiteY3" fmla="*/ 296180 h 296179"/>
              <a:gd name="connsiteX4" fmla="*/ 0 w 159844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445" h="296179" extrusionOk="0">
                <a:moveTo>
                  <a:pt x="0" y="148090"/>
                </a:moveTo>
                <a:cubicBezTo>
                  <a:pt x="-53624" y="18804"/>
                  <a:pt x="338067" y="-19641"/>
                  <a:pt x="799223" y="0"/>
                </a:cubicBezTo>
                <a:cubicBezTo>
                  <a:pt x="1239894" y="2631"/>
                  <a:pt x="1605427" y="63044"/>
                  <a:pt x="1598446" y="148090"/>
                </a:cubicBezTo>
                <a:cubicBezTo>
                  <a:pt x="1635676" y="238553"/>
                  <a:pt x="1305897" y="297496"/>
                  <a:pt x="799223" y="296180"/>
                </a:cubicBezTo>
                <a:cubicBezTo>
                  <a:pt x="347429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A7B9E-8CE6-5858-AE54-ADF61417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18" y="1690688"/>
            <a:ext cx="7087214" cy="53497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1B4C4-BC16-0257-D4EA-7A6B56A0E5FA}"/>
              </a:ext>
            </a:extLst>
          </p:cNvPr>
          <p:cNvCxnSpPr>
            <a:cxnSpLocks/>
          </p:cNvCxnSpPr>
          <p:nvPr/>
        </p:nvCxnSpPr>
        <p:spPr>
          <a:xfrm>
            <a:off x="6677025" y="1421105"/>
            <a:ext cx="723900" cy="483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6">
            <a:extLst>
              <a:ext uri="{FF2B5EF4-FFF2-40B4-BE49-F238E27FC236}">
                <a16:creationId xmlns:a16="http://schemas.microsoft.com/office/drawing/2014/main" id="{C169460C-B18D-1ADB-C96A-42A0C8A1B5C9}"/>
              </a:ext>
            </a:extLst>
          </p:cNvPr>
          <p:cNvSpPr/>
          <p:nvPr/>
        </p:nvSpPr>
        <p:spPr>
          <a:xfrm>
            <a:off x="10267951" y="3267076"/>
            <a:ext cx="1875650" cy="310014"/>
          </a:xfrm>
          <a:custGeom>
            <a:avLst/>
            <a:gdLst>
              <a:gd name="connsiteX0" fmla="*/ 0 w 1875650"/>
              <a:gd name="connsiteY0" fmla="*/ 155007 h 310014"/>
              <a:gd name="connsiteX1" fmla="*/ 937825 w 1875650"/>
              <a:gd name="connsiteY1" fmla="*/ 0 h 310014"/>
              <a:gd name="connsiteX2" fmla="*/ 1875650 w 1875650"/>
              <a:gd name="connsiteY2" fmla="*/ 155007 h 310014"/>
              <a:gd name="connsiteX3" fmla="*/ 937825 w 1875650"/>
              <a:gd name="connsiteY3" fmla="*/ 310014 h 310014"/>
              <a:gd name="connsiteX4" fmla="*/ 0 w 1875650"/>
              <a:gd name="connsiteY4" fmla="*/ 155007 h 3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650" h="310014" extrusionOk="0">
                <a:moveTo>
                  <a:pt x="0" y="155007"/>
                </a:moveTo>
                <a:cubicBezTo>
                  <a:pt x="-59346" y="16834"/>
                  <a:pt x="402762" y="-17016"/>
                  <a:pt x="937825" y="0"/>
                </a:cubicBezTo>
                <a:cubicBezTo>
                  <a:pt x="1453794" y="7141"/>
                  <a:pt x="1886272" y="64442"/>
                  <a:pt x="1875650" y="155007"/>
                </a:cubicBezTo>
                <a:cubicBezTo>
                  <a:pt x="1961107" y="260527"/>
                  <a:pt x="1560928" y="312133"/>
                  <a:pt x="937825" y="310014"/>
                </a:cubicBezTo>
                <a:cubicBezTo>
                  <a:pt x="416711" y="310804"/>
                  <a:pt x="-6818" y="246646"/>
                  <a:pt x="0" y="15500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A3887A13-4436-6641-8472-512B6D08E4B3}"/>
              </a:ext>
            </a:extLst>
          </p:cNvPr>
          <p:cNvSpPr/>
          <p:nvPr/>
        </p:nvSpPr>
        <p:spPr>
          <a:xfrm>
            <a:off x="8761627" y="5429697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1A5E8061-25CC-ADE7-C40F-5EB513CD5D1A}"/>
              </a:ext>
            </a:extLst>
          </p:cNvPr>
          <p:cNvSpPr/>
          <p:nvPr/>
        </p:nvSpPr>
        <p:spPr>
          <a:xfrm>
            <a:off x="8761626" y="5655240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64609-88F6-08B2-F8B9-F48302FF4374}"/>
              </a:ext>
            </a:extLst>
          </p:cNvPr>
          <p:cNvSpPr txBox="1"/>
          <p:nvPr/>
        </p:nvSpPr>
        <p:spPr>
          <a:xfrm>
            <a:off x="9374931" y="5393120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longitude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F601E-BA61-F481-1C8D-001204643A26}"/>
              </a:ext>
            </a:extLst>
          </p:cNvPr>
          <p:cNvSpPr txBox="1"/>
          <p:nvPr/>
        </p:nvSpPr>
        <p:spPr>
          <a:xfrm>
            <a:off x="9374930" y="5653982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latitude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42CCD451-F01B-3E6E-25CA-69FA2B3919CF}"/>
              </a:ext>
            </a:extLst>
          </p:cNvPr>
          <p:cNvSpPr/>
          <p:nvPr/>
        </p:nvSpPr>
        <p:spPr>
          <a:xfrm>
            <a:off x="10962689" y="6676319"/>
            <a:ext cx="613305" cy="296179"/>
          </a:xfrm>
          <a:custGeom>
            <a:avLst/>
            <a:gdLst>
              <a:gd name="connsiteX0" fmla="*/ 0 w 613305"/>
              <a:gd name="connsiteY0" fmla="*/ 148090 h 296179"/>
              <a:gd name="connsiteX1" fmla="*/ 306653 w 613305"/>
              <a:gd name="connsiteY1" fmla="*/ 0 h 296179"/>
              <a:gd name="connsiteX2" fmla="*/ 613306 w 613305"/>
              <a:gd name="connsiteY2" fmla="*/ 148090 h 296179"/>
              <a:gd name="connsiteX3" fmla="*/ 306653 w 613305"/>
              <a:gd name="connsiteY3" fmla="*/ 296180 h 296179"/>
              <a:gd name="connsiteX4" fmla="*/ 0 w 613305"/>
              <a:gd name="connsiteY4" fmla="*/ 148090 h 2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05" h="296179" extrusionOk="0">
                <a:moveTo>
                  <a:pt x="0" y="148090"/>
                </a:moveTo>
                <a:cubicBezTo>
                  <a:pt x="-20814" y="47866"/>
                  <a:pt x="115583" y="-21583"/>
                  <a:pt x="306653" y="0"/>
                </a:cubicBezTo>
                <a:cubicBezTo>
                  <a:pt x="475285" y="2631"/>
                  <a:pt x="620287" y="63044"/>
                  <a:pt x="613306" y="148090"/>
                </a:cubicBezTo>
                <a:cubicBezTo>
                  <a:pt x="638489" y="235746"/>
                  <a:pt x="513946" y="296944"/>
                  <a:pt x="306653" y="296180"/>
                </a:cubicBezTo>
                <a:cubicBezTo>
                  <a:pt x="126898" y="298771"/>
                  <a:pt x="-13521" y="241839"/>
                  <a:pt x="0" y="1480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31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AED3-2A5F-9C83-E4B1-407FC3D1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E074-B0CF-25DC-E45A-3CB7797E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514B-1755-9781-A25C-33A021F6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8" y="0"/>
            <a:ext cx="5422604" cy="685800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A6574D3D-7368-8BAC-9CFA-7A64D99BB532}"/>
              </a:ext>
            </a:extLst>
          </p:cNvPr>
          <p:cNvSpPr/>
          <p:nvPr/>
        </p:nvSpPr>
        <p:spPr>
          <a:xfrm>
            <a:off x="1446426" y="5924939"/>
            <a:ext cx="699615" cy="386961"/>
          </a:xfrm>
          <a:custGeom>
            <a:avLst/>
            <a:gdLst>
              <a:gd name="connsiteX0" fmla="*/ 0 w 699615"/>
              <a:gd name="connsiteY0" fmla="*/ 193481 h 386961"/>
              <a:gd name="connsiteX1" fmla="*/ 349808 w 699615"/>
              <a:gd name="connsiteY1" fmla="*/ 0 h 386961"/>
              <a:gd name="connsiteX2" fmla="*/ 699616 w 699615"/>
              <a:gd name="connsiteY2" fmla="*/ 193481 h 386961"/>
              <a:gd name="connsiteX3" fmla="*/ 349808 w 699615"/>
              <a:gd name="connsiteY3" fmla="*/ 386962 h 386961"/>
              <a:gd name="connsiteX4" fmla="*/ 0 w 699615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15" h="386961" extrusionOk="0">
                <a:moveTo>
                  <a:pt x="0" y="193481"/>
                </a:moveTo>
                <a:cubicBezTo>
                  <a:pt x="-30120" y="59946"/>
                  <a:pt x="147958" y="-8605"/>
                  <a:pt x="349808" y="0"/>
                </a:cubicBezTo>
                <a:cubicBezTo>
                  <a:pt x="539905" y="11187"/>
                  <a:pt x="705414" y="83918"/>
                  <a:pt x="699616" y="193481"/>
                </a:cubicBezTo>
                <a:cubicBezTo>
                  <a:pt x="725319" y="306327"/>
                  <a:pt x="571444" y="387535"/>
                  <a:pt x="349808" y="386962"/>
                </a:cubicBezTo>
                <a:cubicBezTo>
                  <a:pt x="151117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DB1A150-3B91-D303-9FA1-2BCB692A9B25}"/>
              </a:ext>
            </a:extLst>
          </p:cNvPr>
          <p:cNvSpPr/>
          <p:nvPr/>
        </p:nvSpPr>
        <p:spPr>
          <a:xfrm>
            <a:off x="3362312" y="5915706"/>
            <a:ext cx="1293664" cy="386961"/>
          </a:xfrm>
          <a:custGeom>
            <a:avLst/>
            <a:gdLst>
              <a:gd name="connsiteX0" fmla="*/ 0 w 1293664"/>
              <a:gd name="connsiteY0" fmla="*/ 193481 h 386961"/>
              <a:gd name="connsiteX1" fmla="*/ 646832 w 1293664"/>
              <a:gd name="connsiteY1" fmla="*/ 0 h 386961"/>
              <a:gd name="connsiteX2" fmla="*/ 1293664 w 1293664"/>
              <a:gd name="connsiteY2" fmla="*/ 193481 h 386961"/>
              <a:gd name="connsiteX3" fmla="*/ 646832 w 1293664"/>
              <a:gd name="connsiteY3" fmla="*/ 386962 h 386961"/>
              <a:gd name="connsiteX4" fmla="*/ 0 w 1293664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664" h="386961" extrusionOk="0">
                <a:moveTo>
                  <a:pt x="0" y="193481"/>
                </a:moveTo>
                <a:cubicBezTo>
                  <a:pt x="-13389" y="74764"/>
                  <a:pt x="279690" y="-9849"/>
                  <a:pt x="646832" y="0"/>
                </a:cubicBezTo>
                <a:cubicBezTo>
                  <a:pt x="1000970" y="11187"/>
                  <a:pt x="1299462" y="83918"/>
                  <a:pt x="1293664" y="193481"/>
                </a:cubicBezTo>
                <a:cubicBezTo>
                  <a:pt x="1342018" y="311605"/>
                  <a:pt x="1054966" y="387988"/>
                  <a:pt x="646832" y="386962"/>
                </a:cubicBezTo>
                <a:cubicBezTo>
                  <a:pt x="284100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EE632B-617E-2DDF-68E1-D56DC762CEC5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0BAD3F-5FB0-E2AA-BA57-9961211AD625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9DBD6-3FBC-28C1-EE2C-31157491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01" y="835689"/>
            <a:ext cx="4831499" cy="52734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55A05-BAEA-9643-4ED9-8A24E0F61FE3}"/>
              </a:ext>
            </a:extLst>
          </p:cNvPr>
          <p:cNvCxnSpPr>
            <a:cxnSpLocks/>
          </p:cNvCxnSpPr>
          <p:nvPr/>
        </p:nvCxnSpPr>
        <p:spPr>
          <a:xfrm>
            <a:off x="4068544" y="3343534"/>
            <a:ext cx="17724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6">
            <a:extLst>
              <a:ext uri="{FF2B5EF4-FFF2-40B4-BE49-F238E27FC236}">
                <a16:creationId xmlns:a16="http://schemas.microsoft.com/office/drawing/2014/main" id="{849A66E8-BF35-DB39-8BCD-5F81104977C4}"/>
              </a:ext>
            </a:extLst>
          </p:cNvPr>
          <p:cNvSpPr/>
          <p:nvPr/>
        </p:nvSpPr>
        <p:spPr>
          <a:xfrm>
            <a:off x="8966718" y="1560060"/>
            <a:ext cx="1524001" cy="386961"/>
          </a:xfrm>
          <a:custGeom>
            <a:avLst/>
            <a:gdLst>
              <a:gd name="connsiteX0" fmla="*/ 0 w 1524001"/>
              <a:gd name="connsiteY0" fmla="*/ 193481 h 386961"/>
              <a:gd name="connsiteX1" fmla="*/ 762001 w 1524001"/>
              <a:gd name="connsiteY1" fmla="*/ 0 h 386961"/>
              <a:gd name="connsiteX2" fmla="*/ 1524002 w 1524001"/>
              <a:gd name="connsiteY2" fmla="*/ 193481 h 386961"/>
              <a:gd name="connsiteX3" fmla="*/ 762001 w 1524001"/>
              <a:gd name="connsiteY3" fmla="*/ 386962 h 386961"/>
              <a:gd name="connsiteX4" fmla="*/ 0 w 1524001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1" h="386961" extrusionOk="0">
                <a:moveTo>
                  <a:pt x="0" y="193481"/>
                </a:moveTo>
                <a:cubicBezTo>
                  <a:pt x="-29173" y="60784"/>
                  <a:pt x="287568" y="-53277"/>
                  <a:pt x="762001" y="0"/>
                </a:cubicBezTo>
                <a:cubicBezTo>
                  <a:pt x="1179746" y="11187"/>
                  <a:pt x="1529800" y="83918"/>
                  <a:pt x="1524002" y="193481"/>
                </a:cubicBezTo>
                <a:cubicBezTo>
                  <a:pt x="1548926" y="306146"/>
                  <a:pt x="1190798" y="387122"/>
                  <a:pt x="762001" y="386962"/>
                </a:cubicBezTo>
                <a:cubicBezTo>
                  <a:pt x="335662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6">
            <a:extLst>
              <a:ext uri="{FF2B5EF4-FFF2-40B4-BE49-F238E27FC236}">
                <a16:creationId xmlns:a16="http://schemas.microsoft.com/office/drawing/2014/main" id="{E2158DB9-44C8-DD6D-03EA-868FB0910E99}"/>
              </a:ext>
            </a:extLst>
          </p:cNvPr>
          <p:cNvSpPr/>
          <p:nvPr/>
        </p:nvSpPr>
        <p:spPr>
          <a:xfrm>
            <a:off x="6730663" y="2245271"/>
            <a:ext cx="3066480" cy="386961"/>
          </a:xfrm>
          <a:custGeom>
            <a:avLst/>
            <a:gdLst>
              <a:gd name="connsiteX0" fmla="*/ 0 w 3066480"/>
              <a:gd name="connsiteY0" fmla="*/ 193481 h 386961"/>
              <a:gd name="connsiteX1" fmla="*/ 1533240 w 3066480"/>
              <a:gd name="connsiteY1" fmla="*/ 0 h 386961"/>
              <a:gd name="connsiteX2" fmla="*/ 3066480 w 3066480"/>
              <a:gd name="connsiteY2" fmla="*/ 193481 h 386961"/>
              <a:gd name="connsiteX3" fmla="*/ 1533240 w 3066480"/>
              <a:gd name="connsiteY3" fmla="*/ 386962 h 386961"/>
              <a:gd name="connsiteX4" fmla="*/ 0 w 3066480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6480" h="386961" extrusionOk="0">
                <a:moveTo>
                  <a:pt x="0" y="193481"/>
                </a:moveTo>
                <a:cubicBezTo>
                  <a:pt x="-75678" y="19592"/>
                  <a:pt x="613637" y="-72391"/>
                  <a:pt x="1533240" y="0"/>
                </a:cubicBezTo>
                <a:cubicBezTo>
                  <a:pt x="2376928" y="11187"/>
                  <a:pt x="3072278" y="83918"/>
                  <a:pt x="3066480" y="193481"/>
                </a:cubicBezTo>
                <a:cubicBezTo>
                  <a:pt x="3096335" y="307294"/>
                  <a:pt x="2460705" y="388588"/>
                  <a:pt x="1533240" y="386962"/>
                </a:cubicBezTo>
                <a:cubicBezTo>
                  <a:pt x="680958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22713D58-E902-22EB-C479-96B47BA7F8C0}"/>
              </a:ext>
            </a:extLst>
          </p:cNvPr>
          <p:cNvSpPr/>
          <p:nvPr/>
        </p:nvSpPr>
        <p:spPr>
          <a:xfrm>
            <a:off x="8616910" y="5637376"/>
            <a:ext cx="699615" cy="386961"/>
          </a:xfrm>
          <a:custGeom>
            <a:avLst/>
            <a:gdLst>
              <a:gd name="connsiteX0" fmla="*/ 0 w 699615"/>
              <a:gd name="connsiteY0" fmla="*/ 193481 h 386961"/>
              <a:gd name="connsiteX1" fmla="*/ 349808 w 699615"/>
              <a:gd name="connsiteY1" fmla="*/ 0 h 386961"/>
              <a:gd name="connsiteX2" fmla="*/ 699616 w 699615"/>
              <a:gd name="connsiteY2" fmla="*/ 193481 h 386961"/>
              <a:gd name="connsiteX3" fmla="*/ 349808 w 699615"/>
              <a:gd name="connsiteY3" fmla="*/ 386962 h 386961"/>
              <a:gd name="connsiteX4" fmla="*/ 0 w 699615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15" h="386961" extrusionOk="0">
                <a:moveTo>
                  <a:pt x="0" y="193481"/>
                </a:moveTo>
                <a:cubicBezTo>
                  <a:pt x="-30120" y="59946"/>
                  <a:pt x="147958" y="-8605"/>
                  <a:pt x="349808" y="0"/>
                </a:cubicBezTo>
                <a:cubicBezTo>
                  <a:pt x="539905" y="11187"/>
                  <a:pt x="705414" y="83918"/>
                  <a:pt x="699616" y="193481"/>
                </a:cubicBezTo>
                <a:cubicBezTo>
                  <a:pt x="725319" y="306327"/>
                  <a:pt x="571444" y="387535"/>
                  <a:pt x="349808" y="386962"/>
                </a:cubicBezTo>
                <a:cubicBezTo>
                  <a:pt x="151117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6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4D8D-552B-3319-A65E-F149A15F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57F9-C954-FB1A-5E3D-AE387EF1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35968-4C5D-7D59-B27D-94120863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17894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47E43E-E815-1C27-5912-DF7683CC8D83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15A440-562F-5C0E-FBC7-D320E391C589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78F91831-D812-F0F7-BD5A-E905864FFAA0}"/>
              </a:ext>
            </a:extLst>
          </p:cNvPr>
          <p:cNvSpPr/>
          <p:nvPr/>
        </p:nvSpPr>
        <p:spPr>
          <a:xfrm>
            <a:off x="737118" y="4450702"/>
            <a:ext cx="998376" cy="386961"/>
          </a:xfrm>
          <a:custGeom>
            <a:avLst/>
            <a:gdLst>
              <a:gd name="connsiteX0" fmla="*/ 0 w 998376"/>
              <a:gd name="connsiteY0" fmla="*/ 193481 h 386961"/>
              <a:gd name="connsiteX1" fmla="*/ 499188 w 998376"/>
              <a:gd name="connsiteY1" fmla="*/ 0 h 386961"/>
              <a:gd name="connsiteX2" fmla="*/ 998376 w 998376"/>
              <a:gd name="connsiteY2" fmla="*/ 193481 h 386961"/>
              <a:gd name="connsiteX3" fmla="*/ 499188 w 998376"/>
              <a:gd name="connsiteY3" fmla="*/ 386962 h 386961"/>
              <a:gd name="connsiteX4" fmla="*/ 0 w 998376"/>
              <a:gd name="connsiteY4" fmla="*/ 19348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76" h="386961" extrusionOk="0">
                <a:moveTo>
                  <a:pt x="0" y="193481"/>
                </a:moveTo>
                <a:cubicBezTo>
                  <a:pt x="-18699" y="70061"/>
                  <a:pt x="212829" y="-10602"/>
                  <a:pt x="499188" y="0"/>
                </a:cubicBezTo>
                <a:cubicBezTo>
                  <a:pt x="771785" y="11187"/>
                  <a:pt x="1004174" y="83918"/>
                  <a:pt x="998376" y="193481"/>
                </a:cubicBezTo>
                <a:cubicBezTo>
                  <a:pt x="1056584" y="313901"/>
                  <a:pt x="828917" y="388051"/>
                  <a:pt x="499188" y="386962"/>
                </a:cubicBezTo>
                <a:cubicBezTo>
                  <a:pt x="217997" y="388332"/>
                  <a:pt x="-13598" y="312367"/>
                  <a:pt x="0" y="1934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14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E593-CEE5-DFBF-4CBD-5BBA4D4A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4CC51CA0-CEE4-1B08-7082-A2423155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451" y="3662174"/>
            <a:ext cx="1585097" cy="67823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C0C94-F911-C9E1-4347-250DEF9C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1765" cy="685800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4ED1856E-6B4A-B03A-F283-3161AF96CB34}"/>
              </a:ext>
            </a:extLst>
          </p:cNvPr>
          <p:cNvSpPr/>
          <p:nvPr/>
        </p:nvSpPr>
        <p:spPr>
          <a:xfrm>
            <a:off x="531547" y="4895144"/>
            <a:ext cx="1468703" cy="324556"/>
          </a:xfrm>
          <a:custGeom>
            <a:avLst/>
            <a:gdLst>
              <a:gd name="connsiteX0" fmla="*/ 0 w 1468703"/>
              <a:gd name="connsiteY0" fmla="*/ 162278 h 324556"/>
              <a:gd name="connsiteX1" fmla="*/ 734352 w 1468703"/>
              <a:gd name="connsiteY1" fmla="*/ 0 h 324556"/>
              <a:gd name="connsiteX2" fmla="*/ 1468704 w 1468703"/>
              <a:gd name="connsiteY2" fmla="*/ 162278 h 324556"/>
              <a:gd name="connsiteX3" fmla="*/ 734352 w 1468703"/>
              <a:gd name="connsiteY3" fmla="*/ 324556 h 324556"/>
              <a:gd name="connsiteX4" fmla="*/ 0 w 1468703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703" h="324556" extrusionOk="0">
                <a:moveTo>
                  <a:pt x="0" y="162278"/>
                </a:moveTo>
                <a:cubicBezTo>
                  <a:pt x="-34444" y="42145"/>
                  <a:pt x="303158" y="-25473"/>
                  <a:pt x="734352" y="0"/>
                </a:cubicBezTo>
                <a:cubicBezTo>
                  <a:pt x="1139209" y="2580"/>
                  <a:pt x="1488544" y="63396"/>
                  <a:pt x="1468704" y="162278"/>
                </a:cubicBezTo>
                <a:cubicBezTo>
                  <a:pt x="1488814" y="256588"/>
                  <a:pt x="1174149" y="325246"/>
                  <a:pt x="734352" y="324556"/>
                </a:cubicBezTo>
                <a:cubicBezTo>
                  <a:pt x="315171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CED1E-7C2B-557B-845E-364B91DD8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01" y="211331"/>
            <a:ext cx="7910824" cy="44976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BA2A88-4606-32DD-FFC8-2A1247F7B1D8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58E5FE-5481-7B02-6E2F-BAE9D37C8C5E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6E9300BA-7022-FA25-E6F2-212DA2EC9535}"/>
              </a:ext>
            </a:extLst>
          </p:cNvPr>
          <p:cNvSpPr/>
          <p:nvPr/>
        </p:nvSpPr>
        <p:spPr>
          <a:xfrm>
            <a:off x="4124131" y="135379"/>
            <a:ext cx="382555" cy="324556"/>
          </a:xfrm>
          <a:custGeom>
            <a:avLst/>
            <a:gdLst>
              <a:gd name="connsiteX0" fmla="*/ 0 w 382555"/>
              <a:gd name="connsiteY0" fmla="*/ 162278 h 324556"/>
              <a:gd name="connsiteX1" fmla="*/ 191278 w 382555"/>
              <a:gd name="connsiteY1" fmla="*/ 0 h 324556"/>
              <a:gd name="connsiteX2" fmla="*/ 382556 w 382555"/>
              <a:gd name="connsiteY2" fmla="*/ 162278 h 324556"/>
              <a:gd name="connsiteX3" fmla="*/ 191278 w 382555"/>
              <a:gd name="connsiteY3" fmla="*/ 324556 h 324556"/>
              <a:gd name="connsiteX4" fmla="*/ 0 w 382555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5" h="324556" extrusionOk="0">
                <a:moveTo>
                  <a:pt x="0" y="162278"/>
                </a:moveTo>
                <a:cubicBezTo>
                  <a:pt x="-8120" y="65461"/>
                  <a:pt x="80405" y="-5203"/>
                  <a:pt x="191278" y="0"/>
                </a:cubicBezTo>
                <a:cubicBezTo>
                  <a:pt x="296204" y="2580"/>
                  <a:pt x="402396" y="63396"/>
                  <a:pt x="382556" y="162278"/>
                </a:cubicBezTo>
                <a:cubicBezTo>
                  <a:pt x="391527" y="253992"/>
                  <a:pt x="317537" y="324972"/>
                  <a:pt x="191278" y="324556"/>
                </a:cubicBezTo>
                <a:cubicBezTo>
                  <a:pt x="7202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D8D496-EA58-557D-B80B-5599761D5A1C}"/>
              </a:ext>
            </a:extLst>
          </p:cNvPr>
          <p:cNvCxnSpPr>
            <a:cxnSpLocks/>
          </p:cNvCxnSpPr>
          <p:nvPr/>
        </p:nvCxnSpPr>
        <p:spPr>
          <a:xfrm>
            <a:off x="4506686" y="297657"/>
            <a:ext cx="30417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D9B60D8-5371-DCF4-43F6-0CB31DEBA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041" y="1508069"/>
            <a:ext cx="5898391" cy="5166808"/>
          </a:xfrm>
          <a:prstGeom prst="rect">
            <a:avLst/>
          </a:prstGeom>
        </p:spPr>
      </p:pic>
      <p:sp>
        <p:nvSpPr>
          <p:cNvPr id="19" name="Ovál 6">
            <a:extLst>
              <a:ext uri="{FF2B5EF4-FFF2-40B4-BE49-F238E27FC236}">
                <a16:creationId xmlns:a16="http://schemas.microsoft.com/office/drawing/2014/main" id="{681635B1-5006-34AF-E922-F7BA015663E7}"/>
              </a:ext>
            </a:extLst>
          </p:cNvPr>
          <p:cNvSpPr/>
          <p:nvPr/>
        </p:nvSpPr>
        <p:spPr>
          <a:xfrm>
            <a:off x="7615354" y="135379"/>
            <a:ext cx="382555" cy="324556"/>
          </a:xfrm>
          <a:custGeom>
            <a:avLst/>
            <a:gdLst>
              <a:gd name="connsiteX0" fmla="*/ 0 w 382555"/>
              <a:gd name="connsiteY0" fmla="*/ 162278 h 324556"/>
              <a:gd name="connsiteX1" fmla="*/ 191278 w 382555"/>
              <a:gd name="connsiteY1" fmla="*/ 0 h 324556"/>
              <a:gd name="connsiteX2" fmla="*/ 382556 w 382555"/>
              <a:gd name="connsiteY2" fmla="*/ 162278 h 324556"/>
              <a:gd name="connsiteX3" fmla="*/ 191278 w 382555"/>
              <a:gd name="connsiteY3" fmla="*/ 324556 h 324556"/>
              <a:gd name="connsiteX4" fmla="*/ 0 w 382555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5" h="324556" extrusionOk="0">
                <a:moveTo>
                  <a:pt x="0" y="162278"/>
                </a:moveTo>
                <a:cubicBezTo>
                  <a:pt x="-8120" y="65461"/>
                  <a:pt x="80405" y="-5203"/>
                  <a:pt x="191278" y="0"/>
                </a:cubicBezTo>
                <a:cubicBezTo>
                  <a:pt x="296204" y="2580"/>
                  <a:pt x="402396" y="63396"/>
                  <a:pt x="382556" y="162278"/>
                </a:cubicBezTo>
                <a:cubicBezTo>
                  <a:pt x="391527" y="253992"/>
                  <a:pt x="317537" y="324972"/>
                  <a:pt x="191278" y="324556"/>
                </a:cubicBezTo>
                <a:cubicBezTo>
                  <a:pt x="7202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F7F4AE-AAAA-045A-EFA1-FA73DA681B3E}"/>
              </a:ext>
            </a:extLst>
          </p:cNvPr>
          <p:cNvCxnSpPr>
            <a:cxnSpLocks/>
          </p:cNvCxnSpPr>
          <p:nvPr/>
        </p:nvCxnSpPr>
        <p:spPr>
          <a:xfrm flipH="1">
            <a:off x="6861129" y="535887"/>
            <a:ext cx="845957" cy="1176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6">
            <a:extLst>
              <a:ext uri="{FF2B5EF4-FFF2-40B4-BE49-F238E27FC236}">
                <a16:creationId xmlns:a16="http://schemas.microsoft.com/office/drawing/2014/main" id="{464AEB82-F7F3-22D3-6BC6-3EA49E299D77}"/>
              </a:ext>
            </a:extLst>
          </p:cNvPr>
          <p:cNvSpPr/>
          <p:nvPr/>
        </p:nvSpPr>
        <p:spPr>
          <a:xfrm>
            <a:off x="5443407" y="3839016"/>
            <a:ext cx="1703842" cy="324556"/>
          </a:xfrm>
          <a:custGeom>
            <a:avLst/>
            <a:gdLst>
              <a:gd name="connsiteX0" fmla="*/ 0 w 1703842"/>
              <a:gd name="connsiteY0" fmla="*/ 162278 h 324556"/>
              <a:gd name="connsiteX1" fmla="*/ 851921 w 1703842"/>
              <a:gd name="connsiteY1" fmla="*/ 0 h 324556"/>
              <a:gd name="connsiteX2" fmla="*/ 1703842 w 1703842"/>
              <a:gd name="connsiteY2" fmla="*/ 162278 h 324556"/>
              <a:gd name="connsiteX3" fmla="*/ 851921 w 1703842"/>
              <a:gd name="connsiteY3" fmla="*/ 324556 h 324556"/>
              <a:gd name="connsiteX4" fmla="*/ 0 w 1703842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842" h="324556" extrusionOk="0">
                <a:moveTo>
                  <a:pt x="0" y="162278"/>
                </a:moveTo>
                <a:cubicBezTo>
                  <a:pt x="-58422" y="20907"/>
                  <a:pt x="348621" y="-32605"/>
                  <a:pt x="851921" y="0"/>
                </a:cubicBezTo>
                <a:cubicBezTo>
                  <a:pt x="1321710" y="2580"/>
                  <a:pt x="1723682" y="63396"/>
                  <a:pt x="1703842" y="162278"/>
                </a:cubicBezTo>
                <a:cubicBezTo>
                  <a:pt x="1764849" y="266117"/>
                  <a:pt x="1406999" y="326260"/>
                  <a:pt x="851921" y="324556"/>
                </a:cubicBezTo>
                <a:cubicBezTo>
                  <a:pt x="367808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6">
            <a:extLst>
              <a:ext uri="{FF2B5EF4-FFF2-40B4-BE49-F238E27FC236}">
                <a16:creationId xmlns:a16="http://schemas.microsoft.com/office/drawing/2014/main" id="{6B60CC90-74FB-FC52-E437-F3F7EBDEFC5C}"/>
              </a:ext>
            </a:extLst>
          </p:cNvPr>
          <p:cNvSpPr/>
          <p:nvPr/>
        </p:nvSpPr>
        <p:spPr>
          <a:xfrm>
            <a:off x="6161902" y="2584579"/>
            <a:ext cx="1703842" cy="249053"/>
          </a:xfrm>
          <a:custGeom>
            <a:avLst/>
            <a:gdLst>
              <a:gd name="connsiteX0" fmla="*/ 0 w 1703842"/>
              <a:gd name="connsiteY0" fmla="*/ 124527 h 249053"/>
              <a:gd name="connsiteX1" fmla="*/ 851921 w 1703842"/>
              <a:gd name="connsiteY1" fmla="*/ 0 h 249053"/>
              <a:gd name="connsiteX2" fmla="*/ 1703842 w 1703842"/>
              <a:gd name="connsiteY2" fmla="*/ 124527 h 249053"/>
              <a:gd name="connsiteX3" fmla="*/ 851921 w 1703842"/>
              <a:gd name="connsiteY3" fmla="*/ 249054 h 249053"/>
              <a:gd name="connsiteX4" fmla="*/ 0 w 1703842"/>
              <a:gd name="connsiteY4" fmla="*/ 124527 h 2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842" h="249053" extrusionOk="0">
                <a:moveTo>
                  <a:pt x="0" y="124527"/>
                </a:moveTo>
                <a:cubicBezTo>
                  <a:pt x="-10712" y="46265"/>
                  <a:pt x="324500" y="-56584"/>
                  <a:pt x="851921" y="0"/>
                </a:cubicBezTo>
                <a:cubicBezTo>
                  <a:pt x="1320979" y="5218"/>
                  <a:pt x="1711048" y="52390"/>
                  <a:pt x="1703842" y="124527"/>
                </a:cubicBezTo>
                <a:cubicBezTo>
                  <a:pt x="1760128" y="206416"/>
                  <a:pt x="1412401" y="250867"/>
                  <a:pt x="851921" y="249054"/>
                </a:cubicBezTo>
                <a:cubicBezTo>
                  <a:pt x="368295" y="252324"/>
                  <a:pt x="-4505" y="197286"/>
                  <a:pt x="0" y="12452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6">
            <a:extLst>
              <a:ext uri="{FF2B5EF4-FFF2-40B4-BE49-F238E27FC236}">
                <a16:creationId xmlns:a16="http://schemas.microsoft.com/office/drawing/2014/main" id="{95166AD3-0624-35B5-DB6E-DA341F50AABE}"/>
              </a:ext>
            </a:extLst>
          </p:cNvPr>
          <p:cNvSpPr/>
          <p:nvPr/>
        </p:nvSpPr>
        <p:spPr>
          <a:xfrm>
            <a:off x="8985380" y="6263642"/>
            <a:ext cx="755779" cy="324556"/>
          </a:xfrm>
          <a:custGeom>
            <a:avLst/>
            <a:gdLst>
              <a:gd name="connsiteX0" fmla="*/ 0 w 755779"/>
              <a:gd name="connsiteY0" fmla="*/ 162278 h 324556"/>
              <a:gd name="connsiteX1" fmla="*/ 377890 w 755779"/>
              <a:gd name="connsiteY1" fmla="*/ 0 h 324556"/>
              <a:gd name="connsiteX2" fmla="*/ 755780 w 755779"/>
              <a:gd name="connsiteY2" fmla="*/ 162278 h 324556"/>
              <a:gd name="connsiteX3" fmla="*/ 377890 w 755779"/>
              <a:gd name="connsiteY3" fmla="*/ 324556 h 324556"/>
              <a:gd name="connsiteX4" fmla="*/ 0 w 755779"/>
              <a:gd name="connsiteY4" fmla="*/ 162278 h 3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79" h="324556" extrusionOk="0">
                <a:moveTo>
                  <a:pt x="0" y="162278"/>
                </a:moveTo>
                <a:cubicBezTo>
                  <a:pt x="-15915" y="58557"/>
                  <a:pt x="159123" y="-10005"/>
                  <a:pt x="377890" y="0"/>
                </a:cubicBezTo>
                <a:cubicBezTo>
                  <a:pt x="585879" y="2580"/>
                  <a:pt x="775620" y="63396"/>
                  <a:pt x="755780" y="162278"/>
                </a:cubicBezTo>
                <a:cubicBezTo>
                  <a:pt x="800236" y="262261"/>
                  <a:pt x="619341" y="325216"/>
                  <a:pt x="377890" y="324556"/>
                </a:cubicBezTo>
                <a:cubicBezTo>
                  <a:pt x="155577" y="327948"/>
                  <a:pt x="-8915" y="259789"/>
                  <a:pt x="0" y="16227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5343A5-B218-84A8-E15B-CE4F8A58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106" y="16576"/>
            <a:ext cx="1585097" cy="6782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AE60D-FE3B-B9F9-6D93-AE7C2BC8C4F4}"/>
              </a:ext>
            </a:extLst>
          </p:cNvPr>
          <p:cNvCxnSpPr>
            <a:cxnSpLocks/>
          </p:cNvCxnSpPr>
          <p:nvPr/>
        </p:nvCxnSpPr>
        <p:spPr>
          <a:xfrm flipH="1" flipV="1">
            <a:off x="5235027" y="381982"/>
            <a:ext cx="3942869" cy="5862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33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8A410-CAFE-C5F4-2D24-EB411D91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09" y="96416"/>
            <a:ext cx="96796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520D7-7A9E-197C-E146-1B8F6FAB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6F9E1CB-13D2-7B07-1534-809DEECA0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271" y="1968363"/>
            <a:ext cx="4127114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DFCC-80C7-B628-8829-431068C4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17894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CC8E83-5027-4DEE-2EDA-D64B40D2A670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740741" y="3800475"/>
            <a:ext cx="1707973" cy="3003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FA2E25-CC1C-A9C8-5A83-4FDD96B5A252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F5C43E1D-4017-9F56-8F5F-7C4FED5237ED}"/>
              </a:ext>
            </a:extLst>
          </p:cNvPr>
          <p:cNvSpPr/>
          <p:nvPr/>
        </p:nvSpPr>
        <p:spPr>
          <a:xfrm>
            <a:off x="742365" y="6706961"/>
            <a:ext cx="998376" cy="193480"/>
          </a:xfrm>
          <a:custGeom>
            <a:avLst/>
            <a:gdLst>
              <a:gd name="connsiteX0" fmla="*/ 0 w 998376"/>
              <a:gd name="connsiteY0" fmla="*/ 96740 h 193480"/>
              <a:gd name="connsiteX1" fmla="*/ 499188 w 998376"/>
              <a:gd name="connsiteY1" fmla="*/ 0 h 193480"/>
              <a:gd name="connsiteX2" fmla="*/ 998376 w 998376"/>
              <a:gd name="connsiteY2" fmla="*/ 96740 h 193480"/>
              <a:gd name="connsiteX3" fmla="*/ 499188 w 998376"/>
              <a:gd name="connsiteY3" fmla="*/ 193480 h 193480"/>
              <a:gd name="connsiteX4" fmla="*/ 0 w 998376"/>
              <a:gd name="connsiteY4" fmla="*/ 96740 h 19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76" h="193480" extrusionOk="0">
                <a:moveTo>
                  <a:pt x="0" y="96740"/>
                </a:moveTo>
                <a:cubicBezTo>
                  <a:pt x="-28155" y="18374"/>
                  <a:pt x="201271" y="-22093"/>
                  <a:pt x="499188" y="0"/>
                </a:cubicBezTo>
                <a:cubicBezTo>
                  <a:pt x="774343" y="1948"/>
                  <a:pt x="1001349" y="41925"/>
                  <a:pt x="998376" y="96740"/>
                </a:cubicBezTo>
                <a:cubicBezTo>
                  <a:pt x="1007227" y="152230"/>
                  <a:pt x="804633" y="194080"/>
                  <a:pt x="499188" y="193480"/>
                </a:cubicBezTo>
                <a:cubicBezTo>
                  <a:pt x="220879" y="194132"/>
                  <a:pt x="-4315" y="153985"/>
                  <a:pt x="0" y="967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3453375-6890-CD26-8A8E-7513DA597AC0}"/>
              </a:ext>
            </a:extLst>
          </p:cNvPr>
          <p:cNvSpPr/>
          <p:nvPr/>
        </p:nvSpPr>
        <p:spPr>
          <a:xfrm>
            <a:off x="3366209" y="1198887"/>
            <a:ext cx="519992" cy="310826"/>
          </a:xfrm>
          <a:custGeom>
            <a:avLst/>
            <a:gdLst>
              <a:gd name="connsiteX0" fmla="*/ 0 w 519992"/>
              <a:gd name="connsiteY0" fmla="*/ 155413 h 310826"/>
              <a:gd name="connsiteX1" fmla="*/ 259996 w 519992"/>
              <a:gd name="connsiteY1" fmla="*/ 0 h 310826"/>
              <a:gd name="connsiteX2" fmla="*/ 519992 w 519992"/>
              <a:gd name="connsiteY2" fmla="*/ 155413 h 310826"/>
              <a:gd name="connsiteX3" fmla="*/ 259996 w 519992"/>
              <a:gd name="connsiteY3" fmla="*/ 310826 h 310826"/>
              <a:gd name="connsiteX4" fmla="*/ 0 w 519992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92" h="310826" extrusionOk="0">
                <a:moveTo>
                  <a:pt x="0" y="155413"/>
                </a:moveTo>
                <a:cubicBezTo>
                  <a:pt x="-16656" y="54828"/>
                  <a:pt x="97778" y="-18517"/>
                  <a:pt x="259996" y="0"/>
                </a:cubicBezTo>
                <a:cubicBezTo>
                  <a:pt x="402420" y="4218"/>
                  <a:pt x="526987" y="66317"/>
                  <a:pt x="519992" y="155413"/>
                </a:cubicBezTo>
                <a:cubicBezTo>
                  <a:pt x="537117" y="245235"/>
                  <a:pt x="420826" y="311173"/>
                  <a:pt x="259996" y="310826"/>
                </a:cubicBezTo>
                <a:cubicBezTo>
                  <a:pt x="10399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0F520ADB-0EEF-6D01-D057-D4A8ED6518E6}"/>
              </a:ext>
            </a:extLst>
          </p:cNvPr>
          <p:cNvSpPr/>
          <p:nvPr/>
        </p:nvSpPr>
        <p:spPr>
          <a:xfrm>
            <a:off x="3886201" y="370211"/>
            <a:ext cx="923924" cy="310826"/>
          </a:xfrm>
          <a:custGeom>
            <a:avLst/>
            <a:gdLst>
              <a:gd name="connsiteX0" fmla="*/ 0 w 923924"/>
              <a:gd name="connsiteY0" fmla="*/ 155413 h 310826"/>
              <a:gd name="connsiteX1" fmla="*/ 461962 w 923924"/>
              <a:gd name="connsiteY1" fmla="*/ 0 h 310826"/>
              <a:gd name="connsiteX2" fmla="*/ 923924 w 923924"/>
              <a:gd name="connsiteY2" fmla="*/ 155413 h 310826"/>
              <a:gd name="connsiteX3" fmla="*/ 461962 w 923924"/>
              <a:gd name="connsiteY3" fmla="*/ 310826 h 310826"/>
              <a:gd name="connsiteX4" fmla="*/ 0 w 923924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4" h="310826" extrusionOk="0">
                <a:moveTo>
                  <a:pt x="0" y="155413"/>
                </a:moveTo>
                <a:cubicBezTo>
                  <a:pt x="-11068" y="59778"/>
                  <a:pt x="176599" y="-30050"/>
                  <a:pt x="461962" y="0"/>
                </a:cubicBezTo>
                <a:cubicBezTo>
                  <a:pt x="715929" y="4218"/>
                  <a:pt x="930919" y="66317"/>
                  <a:pt x="923924" y="155413"/>
                </a:cubicBezTo>
                <a:cubicBezTo>
                  <a:pt x="940667" y="245146"/>
                  <a:pt x="737128" y="311230"/>
                  <a:pt x="461962" y="310826"/>
                </a:cubicBezTo>
                <a:cubicBezTo>
                  <a:pt x="194420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9A364AE8-1417-B465-943F-89158BC01D63}"/>
              </a:ext>
            </a:extLst>
          </p:cNvPr>
          <p:cNvSpPr/>
          <p:nvPr/>
        </p:nvSpPr>
        <p:spPr>
          <a:xfrm>
            <a:off x="11177589" y="3645062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C37089EF-B94C-9934-57EE-0864521F5F1A}"/>
              </a:ext>
            </a:extLst>
          </p:cNvPr>
          <p:cNvSpPr/>
          <p:nvPr/>
        </p:nvSpPr>
        <p:spPr>
          <a:xfrm>
            <a:off x="11018166" y="4772596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FF2D4FC2-2FF7-395F-1B4A-A63D17AEE032}"/>
              </a:ext>
            </a:extLst>
          </p:cNvPr>
          <p:cNvSpPr/>
          <p:nvPr/>
        </p:nvSpPr>
        <p:spPr>
          <a:xfrm>
            <a:off x="9424989" y="5540537"/>
            <a:ext cx="1208006" cy="310826"/>
          </a:xfrm>
          <a:custGeom>
            <a:avLst/>
            <a:gdLst>
              <a:gd name="connsiteX0" fmla="*/ 0 w 1208006"/>
              <a:gd name="connsiteY0" fmla="*/ 155413 h 310826"/>
              <a:gd name="connsiteX1" fmla="*/ 604003 w 1208006"/>
              <a:gd name="connsiteY1" fmla="*/ 0 h 310826"/>
              <a:gd name="connsiteX2" fmla="*/ 1208006 w 1208006"/>
              <a:gd name="connsiteY2" fmla="*/ 155413 h 310826"/>
              <a:gd name="connsiteX3" fmla="*/ 604003 w 1208006"/>
              <a:gd name="connsiteY3" fmla="*/ 310826 h 310826"/>
              <a:gd name="connsiteX4" fmla="*/ 0 w 120800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310826" extrusionOk="0">
                <a:moveTo>
                  <a:pt x="0" y="155413"/>
                </a:moveTo>
                <a:cubicBezTo>
                  <a:pt x="-34583" y="38949"/>
                  <a:pt x="264685" y="-5702"/>
                  <a:pt x="604003" y="0"/>
                </a:cubicBezTo>
                <a:cubicBezTo>
                  <a:pt x="936417" y="4218"/>
                  <a:pt x="1215001" y="66317"/>
                  <a:pt x="1208006" y="155413"/>
                </a:cubicBezTo>
                <a:cubicBezTo>
                  <a:pt x="1247521" y="250452"/>
                  <a:pt x="957222" y="311222"/>
                  <a:pt x="604003" y="310826"/>
                </a:cubicBezTo>
                <a:cubicBezTo>
                  <a:pt x="258014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1D4344-1FA5-3819-AAE4-DE368203F1DF}"/>
              </a:ext>
            </a:extLst>
          </p:cNvPr>
          <p:cNvCxnSpPr>
            <a:cxnSpLocks/>
          </p:cNvCxnSpPr>
          <p:nvPr/>
        </p:nvCxnSpPr>
        <p:spPr>
          <a:xfrm flipH="1" flipV="1">
            <a:off x="8743288" y="4238625"/>
            <a:ext cx="2274878" cy="53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6">
            <a:extLst>
              <a:ext uri="{FF2B5EF4-FFF2-40B4-BE49-F238E27FC236}">
                <a16:creationId xmlns:a16="http://schemas.microsoft.com/office/drawing/2014/main" id="{5DF136A0-1136-4C95-0D0B-3D3E71F31411}"/>
              </a:ext>
            </a:extLst>
          </p:cNvPr>
          <p:cNvSpPr/>
          <p:nvPr/>
        </p:nvSpPr>
        <p:spPr>
          <a:xfrm>
            <a:off x="5291139" y="2809243"/>
            <a:ext cx="1208006" cy="514982"/>
          </a:xfrm>
          <a:custGeom>
            <a:avLst/>
            <a:gdLst>
              <a:gd name="connsiteX0" fmla="*/ 0 w 1208006"/>
              <a:gd name="connsiteY0" fmla="*/ 257491 h 514982"/>
              <a:gd name="connsiteX1" fmla="*/ 604003 w 1208006"/>
              <a:gd name="connsiteY1" fmla="*/ 0 h 514982"/>
              <a:gd name="connsiteX2" fmla="*/ 1208006 w 1208006"/>
              <a:gd name="connsiteY2" fmla="*/ 257491 h 514982"/>
              <a:gd name="connsiteX3" fmla="*/ 604003 w 1208006"/>
              <a:gd name="connsiteY3" fmla="*/ 514982 h 514982"/>
              <a:gd name="connsiteX4" fmla="*/ 0 w 1208006"/>
              <a:gd name="connsiteY4" fmla="*/ 257491 h 5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006" h="514982" extrusionOk="0">
                <a:moveTo>
                  <a:pt x="0" y="257491"/>
                </a:moveTo>
                <a:cubicBezTo>
                  <a:pt x="-16967" y="100255"/>
                  <a:pt x="241424" y="-28827"/>
                  <a:pt x="604003" y="0"/>
                </a:cubicBezTo>
                <a:cubicBezTo>
                  <a:pt x="935255" y="8417"/>
                  <a:pt x="1234511" y="102914"/>
                  <a:pt x="1208006" y="257491"/>
                </a:cubicBezTo>
                <a:cubicBezTo>
                  <a:pt x="1266713" y="413378"/>
                  <a:pt x="1009150" y="516424"/>
                  <a:pt x="604003" y="514982"/>
                </a:cubicBezTo>
                <a:cubicBezTo>
                  <a:pt x="250935" y="519838"/>
                  <a:pt x="-2974" y="402330"/>
                  <a:pt x="0" y="2574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20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8164-E1AD-C1B6-A1A1-732293B7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join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800E-B4FB-2677-0525-3943B0D4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5CC89-5A41-AC41-97A1-2DC23126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9" y="2087724"/>
            <a:ext cx="8878069" cy="3596952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C3ED02AC-4B8F-71BA-9D0D-1510623E8933}"/>
              </a:ext>
            </a:extLst>
          </p:cNvPr>
          <p:cNvSpPr/>
          <p:nvPr/>
        </p:nvSpPr>
        <p:spPr>
          <a:xfrm>
            <a:off x="3079102" y="2245664"/>
            <a:ext cx="643812" cy="310826"/>
          </a:xfrm>
          <a:custGeom>
            <a:avLst/>
            <a:gdLst>
              <a:gd name="connsiteX0" fmla="*/ 0 w 643812"/>
              <a:gd name="connsiteY0" fmla="*/ 155413 h 310826"/>
              <a:gd name="connsiteX1" fmla="*/ 321906 w 643812"/>
              <a:gd name="connsiteY1" fmla="*/ 0 h 310826"/>
              <a:gd name="connsiteX2" fmla="*/ 643812 w 643812"/>
              <a:gd name="connsiteY2" fmla="*/ 155413 h 310826"/>
              <a:gd name="connsiteX3" fmla="*/ 321906 w 643812"/>
              <a:gd name="connsiteY3" fmla="*/ 310826 h 310826"/>
              <a:gd name="connsiteX4" fmla="*/ 0 w 643812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12" h="310826" extrusionOk="0">
                <a:moveTo>
                  <a:pt x="0" y="155413"/>
                </a:moveTo>
                <a:cubicBezTo>
                  <a:pt x="-11428" y="59459"/>
                  <a:pt x="121315" y="-22673"/>
                  <a:pt x="321906" y="0"/>
                </a:cubicBezTo>
                <a:cubicBezTo>
                  <a:pt x="498522" y="4218"/>
                  <a:pt x="650807" y="66317"/>
                  <a:pt x="643812" y="155413"/>
                </a:cubicBezTo>
                <a:cubicBezTo>
                  <a:pt x="676450" y="248850"/>
                  <a:pt x="513937" y="311113"/>
                  <a:pt x="321906" y="310826"/>
                </a:cubicBezTo>
                <a:cubicBezTo>
                  <a:pt x="131715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A961A2A-09D3-2527-067E-D52FBA11B9D6}"/>
              </a:ext>
            </a:extLst>
          </p:cNvPr>
          <p:cNvSpPr/>
          <p:nvPr/>
        </p:nvSpPr>
        <p:spPr>
          <a:xfrm>
            <a:off x="3226838" y="3273587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8CB48B8A-4C2B-FBF7-2B60-8C1DFA1EB8B3}"/>
              </a:ext>
            </a:extLst>
          </p:cNvPr>
          <p:cNvSpPr/>
          <p:nvPr/>
        </p:nvSpPr>
        <p:spPr>
          <a:xfrm>
            <a:off x="5073912" y="3535686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980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5CB7-32C0-1D1E-11A4-C8FCB93D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A137-BD0F-15E3-1676-48E55C0C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BFE23-DFDC-D2B9-F58A-1614FBC1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4" y="373115"/>
            <a:ext cx="7513971" cy="611177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39765674-A441-2B7D-BEA0-F8063CEFDCCB}"/>
              </a:ext>
            </a:extLst>
          </p:cNvPr>
          <p:cNvSpPr/>
          <p:nvPr/>
        </p:nvSpPr>
        <p:spPr>
          <a:xfrm>
            <a:off x="2339014" y="1291918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E9F482F-9F4F-1963-01C7-30BC9D963CDA}"/>
              </a:ext>
            </a:extLst>
          </p:cNvPr>
          <p:cNvSpPr/>
          <p:nvPr/>
        </p:nvSpPr>
        <p:spPr>
          <a:xfrm>
            <a:off x="2339014" y="2993200"/>
            <a:ext cx="1867676" cy="310826"/>
          </a:xfrm>
          <a:custGeom>
            <a:avLst/>
            <a:gdLst>
              <a:gd name="connsiteX0" fmla="*/ 0 w 1867676"/>
              <a:gd name="connsiteY0" fmla="*/ 155413 h 310826"/>
              <a:gd name="connsiteX1" fmla="*/ 933838 w 1867676"/>
              <a:gd name="connsiteY1" fmla="*/ 0 h 310826"/>
              <a:gd name="connsiteX2" fmla="*/ 1867676 w 1867676"/>
              <a:gd name="connsiteY2" fmla="*/ 155413 h 310826"/>
              <a:gd name="connsiteX3" fmla="*/ 933838 w 1867676"/>
              <a:gd name="connsiteY3" fmla="*/ 310826 h 310826"/>
              <a:gd name="connsiteX4" fmla="*/ 0 w 1867676"/>
              <a:gd name="connsiteY4" fmla="*/ 155413 h 3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676" h="310826" extrusionOk="0">
                <a:moveTo>
                  <a:pt x="0" y="155413"/>
                </a:moveTo>
                <a:cubicBezTo>
                  <a:pt x="-21117" y="50876"/>
                  <a:pt x="383150" y="-34739"/>
                  <a:pt x="933838" y="0"/>
                </a:cubicBezTo>
                <a:cubicBezTo>
                  <a:pt x="1448414" y="4218"/>
                  <a:pt x="1874671" y="66317"/>
                  <a:pt x="1867676" y="155413"/>
                </a:cubicBezTo>
                <a:cubicBezTo>
                  <a:pt x="1912141" y="251606"/>
                  <a:pt x="1510665" y="312057"/>
                  <a:pt x="933838" y="310826"/>
                </a:cubicBezTo>
                <a:cubicBezTo>
                  <a:pt x="405687" y="313918"/>
                  <a:pt x="-14172" y="253782"/>
                  <a:pt x="0" y="1554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648DE-3C34-14D7-1578-8E10B3FFC8D2}"/>
              </a:ext>
            </a:extLst>
          </p:cNvPr>
          <p:cNvSpPr txBox="1"/>
          <p:nvPr/>
        </p:nvSpPr>
        <p:spPr>
          <a:xfrm>
            <a:off x="4206690" y="1194537"/>
            <a:ext cx="2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which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information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added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91B5-506C-66B3-6749-EC071622E09D}"/>
              </a:ext>
            </a:extLst>
          </p:cNvPr>
          <p:cNvSpPr txBox="1"/>
          <p:nvPr/>
        </p:nvSpPr>
        <p:spPr>
          <a:xfrm>
            <a:off x="4206690" y="2797847"/>
            <a:ext cx="2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information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>
                <a:solidFill>
                  <a:srgbClr val="FF0000"/>
                </a:solidFill>
              </a:rPr>
              <a:t>taken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3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0FAD-62AE-55D1-5ADA-BFCACE45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2243-0E81-AD31-59C5-E5C39847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DFA-68B0-C2CE-D5CF-897EB4F4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B36-FFF0-8730-1B15-4FCB61E0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F7EA13-6AB4-1F17-1690-47F0595B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75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4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CF20-8AA9-EA62-44E8-EE835A92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AF53-2BE9-FE9D-CEC9-772D91D1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150C61-7FA5-97B4-09E0-5A76D3D9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45" y="-91171"/>
            <a:ext cx="9831355" cy="69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1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D588-B6C5-FF07-CA4C-268D6663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(</a:t>
            </a:r>
            <a:r>
              <a:rPr lang="cs-CZ" dirty="0" err="1"/>
              <a:t>spatially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36A6-DB3B-4E23-4B98-AF53C9CB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lvl="1"/>
            <a:r>
              <a:rPr lang="cs-CZ" dirty="0"/>
              <a:t>GDP by country - 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on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 err="1"/>
              <a:t>Choropleth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spatial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data are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pPr lvl="1"/>
            <a:r>
              <a:rPr lang="cs-CZ" dirty="0" err="1"/>
              <a:t>Dot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categorical</a:t>
            </a:r>
            <a:r>
              <a:rPr lang="cs-CZ" dirty="0"/>
              <a:t> and </a:t>
            </a:r>
            <a:r>
              <a:rPr lang="cs-CZ" dirty="0" err="1"/>
              <a:t>cardinal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8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F00-507A-36CF-0019-3B05873E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colors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71E2-4CFB-2D90-4ABD-7634B56A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Winnig</a:t>
            </a:r>
            <a:r>
              <a:rPr lang="cs-CZ" dirty="0"/>
              <a:t> party)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blue, </a:t>
            </a:r>
            <a:r>
              <a:rPr lang="cs-CZ" dirty="0" err="1"/>
              <a:t>red</a:t>
            </a:r>
            <a:r>
              <a:rPr lang="cs-CZ" dirty="0"/>
              <a:t>, green,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turnout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blue to </a:t>
            </a:r>
            <a:r>
              <a:rPr lang="cs-CZ" dirty="0" err="1"/>
              <a:t>dark</a:t>
            </a:r>
            <a:r>
              <a:rPr lang="cs-CZ" dirty="0"/>
              <a:t> blue)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intensity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darker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75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18415</TotalTime>
  <Words>615</Words>
  <Application>Microsoft Office PowerPoint</Application>
  <PresentationFormat>Widescreen</PresentationFormat>
  <Paragraphs>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Visualization of spatial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variables (spatially)</vt:lpstr>
      <vt:lpstr>Rules of using colors</vt:lpstr>
      <vt:lpstr>PowerPoint Presentation</vt:lpstr>
      <vt:lpstr>Rules of creating intervals</vt:lpstr>
      <vt:lpstr>It is possible to combine cartographic visualization with piechart or barchart</vt:lpstr>
      <vt:lpstr>What is needed</vt:lpstr>
      <vt:lpstr>An empty map</vt:lpstr>
      <vt:lpstr>Where to find empty maps?</vt:lpstr>
      <vt:lpstr>Important things about empty maps</vt:lpstr>
      <vt:lpstr>A key between map and data</vt:lpstr>
      <vt:lpstr>Spatial key</vt:lpstr>
      <vt:lpstr>Example of pledges from local electoral manifesto</vt:lpstr>
      <vt:lpstr>software</vt:lpstr>
      <vt:lpstr>What to do in software – add empty map</vt:lpstr>
      <vt:lpstr>PowerPoint Presentation</vt:lpstr>
      <vt:lpstr>PowerPoint Presentation</vt:lpstr>
      <vt:lpstr>PowerPoint Presentation</vt:lpstr>
      <vt:lpstr>Join data from table to map </vt:lpstr>
      <vt:lpstr>Make a map </vt:lpstr>
      <vt:lpstr>PowerPoint Presentation</vt:lpstr>
      <vt:lpstr>PowerPoint Presentation</vt:lpstr>
      <vt:lpstr>Add map elements (legend, scale, title, etc)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join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Vizualization of spatial data</dc:title>
  <dc:creator>Petr Voda</dc:creator>
  <cp:lastModifiedBy>Petr Voda</cp:lastModifiedBy>
  <cp:revision>5</cp:revision>
  <dcterms:created xsi:type="dcterms:W3CDTF">2023-11-09T16:09:47Z</dcterms:created>
  <dcterms:modified xsi:type="dcterms:W3CDTF">2023-11-22T11:05:06Z</dcterms:modified>
</cp:coreProperties>
</file>