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5" r:id="rId17"/>
    <p:sldId id="276" r:id="rId18"/>
    <p:sldId id="270" r:id="rId19"/>
    <p:sldId id="271" r:id="rId20"/>
    <p:sldId id="269" r:id="rId21"/>
    <p:sldId id="273" r:id="rId22"/>
    <p:sldId id="277" r:id="rId23"/>
    <p:sldId id="279" r:id="rId24"/>
    <p:sldId id="278" r:id="rId25"/>
    <p:sldId id="280" r:id="rId26"/>
    <p:sldId id="283" r:id="rId27"/>
    <p:sldId id="284" r:id="rId28"/>
    <p:sldId id="287" r:id="rId29"/>
    <p:sldId id="281" r:id="rId30"/>
    <p:sldId id="282" r:id="rId31"/>
    <p:sldId id="285" r:id="rId32"/>
    <p:sldId id="28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F07C1-BA5E-3A49-AB79-25637B342F36}" v="37" dt="2023-10-23T19:02:0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0"/>
    <p:restoredTop sz="95928"/>
  </p:normalViewPr>
  <p:slideViewPr>
    <p:cSldViewPr snapToGrid="0">
      <p:cViewPr varScale="1">
        <p:scale>
          <a:sx n="63" d="100"/>
          <a:sy n="63" d="100"/>
        </p:scale>
        <p:origin x="2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Hrbková" userId="aebe2dc6-5e4d-447d-b062-fe374588cddb" providerId="ADAL" clId="{C86F07C1-BA5E-3A49-AB79-25637B342F36}"/>
    <pc:docChg chg="undo custSel addSld delSld modSld sldOrd">
      <pc:chgData name="Lenka Hrbková" userId="aebe2dc6-5e4d-447d-b062-fe374588cddb" providerId="ADAL" clId="{C86F07C1-BA5E-3A49-AB79-25637B342F36}" dt="2023-10-23T19:24:25.830" v="3636" actId="20577"/>
      <pc:docMkLst>
        <pc:docMk/>
      </pc:docMkLst>
      <pc:sldChg chg="modSp mod">
        <pc:chgData name="Lenka Hrbková" userId="aebe2dc6-5e4d-447d-b062-fe374588cddb" providerId="ADAL" clId="{C86F07C1-BA5E-3A49-AB79-25637B342F36}" dt="2023-10-22T18:44:38.164" v="133" actId="114"/>
        <pc:sldMkLst>
          <pc:docMk/>
          <pc:sldMk cId="1302657677" sldId="262"/>
        </pc:sldMkLst>
        <pc:spChg chg="mod">
          <ac:chgData name="Lenka Hrbková" userId="aebe2dc6-5e4d-447d-b062-fe374588cddb" providerId="ADAL" clId="{C86F07C1-BA5E-3A49-AB79-25637B342F36}" dt="2023-10-22T18:44:38.164" v="133" actId="114"/>
          <ac:spMkLst>
            <pc:docMk/>
            <pc:sldMk cId="1302657677" sldId="262"/>
            <ac:spMk id="3" creationId="{FAC522D6-1A71-F2F3-5F89-75063D937D1A}"/>
          </ac:spMkLst>
        </pc:spChg>
      </pc:sldChg>
      <pc:sldChg chg="addSp delSp modSp new mod">
        <pc:chgData name="Lenka Hrbková" userId="aebe2dc6-5e4d-447d-b062-fe374588cddb" providerId="ADAL" clId="{C86F07C1-BA5E-3A49-AB79-25637B342F36}" dt="2023-10-22T18:36:10.233" v="120" actId="14100"/>
        <pc:sldMkLst>
          <pc:docMk/>
          <pc:sldMk cId="3340700700" sldId="267"/>
        </pc:sldMkLst>
        <pc:spChg chg="mod">
          <ac:chgData name="Lenka Hrbková" userId="aebe2dc6-5e4d-447d-b062-fe374588cddb" providerId="ADAL" clId="{C86F07C1-BA5E-3A49-AB79-25637B342F36}" dt="2023-10-22T18:36:10.233" v="120" actId="14100"/>
          <ac:spMkLst>
            <pc:docMk/>
            <pc:sldMk cId="3340700700" sldId="267"/>
            <ac:spMk id="2" creationId="{FC389222-3786-42B8-839C-0DF806CA5CC3}"/>
          </ac:spMkLst>
        </pc:spChg>
        <pc:spChg chg="del">
          <ac:chgData name="Lenka Hrbková" userId="aebe2dc6-5e4d-447d-b062-fe374588cddb" providerId="ADAL" clId="{C86F07C1-BA5E-3A49-AB79-25637B342F36}" dt="2023-10-22T18:03:48.125" v="100"/>
          <ac:spMkLst>
            <pc:docMk/>
            <pc:sldMk cId="3340700700" sldId="267"/>
            <ac:spMk id="3" creationId="{4B46F24F-A059-89C5-1FB0-0F38571D4EB6}"/>
          </ac:spMkLst>
        </pc:spChg>
        <pc:picChg chg="add mod">
          <ac:chgData name="Lenka Hrbková" userId="aebe2dc6-5e4d-447d-b062-fe374588cddb" providerId="ADAL" clId="{C86F07C1-BA5E-3A49-AB79-25637B342F36}" dt="2023-10-22T18:34:36.909" v="114" actId="1076"/>
          <ac:picMkLst>
            <pc:docMk/>
            <pc:sldMk cId="3340700700" sldId="267"/>
            <ac:picMk id="5" creationId="{5EFB22B8-2E67-A950-B668-81998C2C3EB3}"/>
          </ac:picMkLst>
        </pc:picChg>
        <pc:picChg chg="add mod">
          <ac:chgData name="Lenka Hrbková" userId="aebe2dc6-5e4d-447d-b062-fe374588cddb" providerId="ADAL" clId="{C86F07C1-BA5E-3A49-AB79-25637B342F36}" dt="2023-10-22T18:34:49.392" v="118" actId="1076"/>
          <ac:picMkLst>
            <pc:docMk/>
            <pc:sldMk cId="3340700700" sldId="267"/>
            <ac:picMk id="7" creationId="{FDD7680A-8383-DAAB-961E-B0EF7B918A6A}"/>
          </ac:picMkLst>
        </pc:picChg>
        <pc:picChg chg="add mod">
          <ac:chgData name="Lenka Hrbková" userId="aebe2dc6-5e4d-447d-b062-fe374588cddb" providerId="ADAL" clId="{C86F07C1-BA5E-3A49-AB79-25637B342F36}" dt="2023-10-22T18:34:43.176" v="116" actId="1076"/>
          <ac:picMkLst>
            <pc:docMk/>
            <pc:sldMk cId="3340700700" sldId="267"/>
            <ac:picMk id="9" creationId="{56CAFB10-AEB4-C23E-12BF-D06F67548830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2T20:02:35.155" v="684" actId="26606"/>
        <pc:sldMkLst>
          <pc:docMk/>
          <pc:sldMk cId="390611818" sldId="268"/>
        </pc:sldMkLst>
        <pc:spChg chg="mod">
          <ac:chgData name="Lenka Hrbková" userId="aebe2dc6-5e4d-447d-b062-fe374588cddb" providerId="ADAL" clId="{C86F07C1-BA5E-3A49-AB79-25637B342F36}" dt="2023-10-22T20:02:35.155" v="684" actId="26606"/>
          <ac:spMkLst>
            <pc:docMk/>
            <pc:sldMk cId="390611818" sldId="268"/>
            <ac:spMk id="2" creationId="{26D2FCB7-CEEC-F9B6-FC9C-2635C33D01EA}"/>
          </ac:spMkLst>
        </pc:spChg>
        <pc:spChg chg="mod ord">
          <ac:chgData name="Lenka Hrbková" userId="aebe2dc6-5e4d-447d-b062-fe374588cddb" providerId="ADAL" clId="{C86F07C1-BA5E-3A49-AB79-25637B342F36}" dt="2023-10-22T20:02:35.155" v="684" actId="26606"/>
          <ac:spMkLst>
            <pc:docMk/>
            <pc:sldMk cId="390611818" sldId="268"/>
            <ac:spMk id="3" creationId="{BD3B207B-483D-65A2-A14A-B2C48E90F46A}"/>
          </ac:spMkLst>
        </pc:spChg>
        <pc:spChg chg="add del">
          <ac:chgData name="Lenka Hrbková" userId="aebe2dc6-5e4d-447d-b062-fe374588cddb" providerId="ADAL" clId="{C86F07C1-BA5E-3A49-AB79-25637B342F36}" dt="2023-10-22T20:02:35.114" v="683" actId="26606"/>
          <ac:spMkLst>
            <pc:docMk/>
            <pc:sldMk cId="390611818" sldId="268"/>
            <ac:spMk id="9" creationId="{F13C74B1-5B17-4795-BED0-7140497B445A}"/>
          </ac:spMkLst>
        </pc:spChg>
        <pc:spChg chg="add del">
          <ac:chgData name="Lenka Hrbková" userId="aebe2dc6-5e4d-447d-b062-fe374588cddb" providerId="ADAL" clId="{C86F07C1-BA5E-3A49-AB79-25637B342F36}" dt="2023-10-22T20:02:20.565" v="679" actId="26606"/>
          <ac:spMkLst>
            <pc:docMk/>
            <pc:sldMk cId="390611818" sldId="268"/>
            <ac:spMk id="10" creationId="{F13C74B1-5B17-4795-BED0-7140497B445A}"/>
          </ac:spMkLst>
        </pc:spChg>
        <pc:spChg chg="add del">
          <ac:chgData name="Lenka Hrbková" userId="aebe2dc6-5e4d-447d-b062-fe374588cddb" providerId="ADAL" clId="{C86F07C1-BA5E-3A49-AB79-25637B342F36}" dt="2023-10-22T20:02:20.565" v="679" actId="26606"/>
          <ac:spMkLst>
            <pc:docMk/>
            <pc:sldMk cId="390611818" sldId="268"/>
            <ac:spMk id="12" creationId="{D4974D33-8DC5-464E-8C6D-BE58F0669C17}"/>
          </ac:spMkLst>
        </pc:spChg>
        <pc:spChg chg="add del">
          <ac:chgData name="Lenka Hrbková" userId="aebe2dc6-5e4d-447d-b062-fe374588cddb" providerId="ADAL" clId="{C86F07C1-BA5E-3A49-AB79-25637B342F36}" dt="2023-10-22T20:02:35.114" v="683" actId="26606"/>
          <ac:spMkLst>
            <pc:docMk/>
            <pc:sldMk cId="390611818" sldId="268"/>
            <ac:spMk id="14" creationId="{D4974D33-8DC5-464E-8C6D-BE58F0669C17}"/>
          </ac:spMkLst>
        </pc:spChg>
        <pc:spChg chg="add">
          <ac:chgData name="Lenka Hrbková" userId="aebe2dc6-5e4d-447d-b062-fe374588cddb" providerId="ADAL" clId="{C86F07C1-BA5E-3A49-AB79-25637B342F36}" dt="2023-10-22T20:02:35.155" v="684" actId="26606"/>
          <ac:spMkLst>
            <pc:docMk/>
            <pc:sldMk cId="390611818" sldId="268"/>
            <ac:spMk id="16" creationId="{2C61293E-6EBE-43EF-A52C-9BEBFD7679D4}"/>
          </ac:spMkLst>
        </pc:spChg>
        <pc:spChg chg="add">
          <ac:chgData name="Lenka Hrbková" userId="aebe2dc6-5e4d-447d-b062-fe374588cddb" providerId="ADAL" clId="{C86F07C1-BA5E-3A49-AB79-25637B342F36}" dt="2023-10-22T20:02:35.155" v="684" actId="26606"/>
          <ac:spMkLst>
            <pc:docMk/>
            <pc:sldMk cId="390611818" sldId="268"/>
            <ac:spMk id="17" creationId="{3FCFB1DE-0B7E-48CC-BA90-B2AB0889F9D6}"/>
          </ac:spMkLst>
        </pc:spChg>
        <pc:picChg chg="add del mod">
          <ac:chgData name="Lenka Hrbková" userId="aebe2dc6-5e4d-447d-b062-fe374588cddb" providerId="ADAL" clId="{C86F07C1-BA5E-3A49-AB79-25637B342F36}" dt="2023-10-22T20:02:22.086" v="680" actId="478"/>
          <ac:picMkLst>
            <pc:docMk/>
            <pc:sldMk cId="390611818" sldId="268"/>
            <ac:picMk id="5" creationId="{47C7C57E-67B6-74CC-FED6-54F89B0547F5}"/>
          </ac:picMkLst>
        </pc:picChg>
        <pc:picChg chg="add mod">
          <ac:chgData name="Lenka Hrbková" userId="aebe2dc6-5e4d-447d-b062-fe374588cddb" providerId="ADAL" clId="{C86F07C1-BA5E-3A49-AB79-25637B342F36}" dt="2023-10-22T20:02:35.155" v="684" actId="26606"/>
          <ac:picMkLst>
            <pc:docMk/>
            <pc:sldMk cId="390611818" sldId="268"/>
            <ac:picMk id="7" creationId="{9B90E8AA-B1DE-0B9B-756B-3C2BB7499ADA}"/>
          </ac:picMkLst>
        </pc:picChg>
      </pc:sldChg>
      <pc:sldChg chg="addSp delSp modSp new mod ord">
        <pc:chgData name="Lenka Hrbková" userId="aebe2dc6-5e4d-447d-b062-fe374588cddb" providerId="ADAL" clId="{C86F07C1-BA5E-3A49-AB79-25637B342F36}" dt="2023-10-23T13:59:23.913" v="1542" actId="20578"/>
        <pc:sldMkLst>
          <pc:docMk/>
          <pc:sldMk cId="662163896" sldId="269"/>
        </pc:sldMkLst>
        <pc:spChg chg="mod">
          <ac:chgData name="Lenka Hrbková" userId="aebe2dc6-5e4d-447d-b062-fe374588cddb" providerId="ADAL" clId="{C86F07C1-BA5E-3A49-AB79-25637B342F36}" dt="2023-10-22T20:17:09.655" v="834" actId="20577"/>
          <ac:spMkLst>
            <pc:docMk/>
            <pc:sldMk cId="662163896" sldId="269"/>
            <ac:spMk id="2" creationId="{730E06AE-466D-AFC4-66FD-A3DC8E14FAF7}"/>
          </ac:spMkLst>
        </pc:spChg>
        <pc:spChg chg="del">
          <ac:chgData name="Lenka Hrbková" userId="aebe2dc6-5e4d-447d-b062-fe374588cddb" providerId="ADAL" clId="{C86F07C1-BA5E-3A49-AB79-25637B342F36}" dt="2023-10-22T20:11:56.658" v="814"/>
          <ac:spMkLst>
            <pc:docMk/>
            <pc:sldMk cId="662163896" sldId="269"/>
            <ac:spMk id="3" creationId="{E296E60C-5C2F-8695-2666-D5BB7C84FDBA}"/>
          </ac:spMkLst>
        </pc:spChg>
        <pc:spChg chg="add mod">
          <ac:chgData name="Lenka Hrbková" userId="aebe2dc6-5e4d-447d-b062-fe374588cddb" providerId="ADAL" clId="{C86F07C1-BA5E-3A49-AB79-25637B342F36}" dt="2023-10-23T13:59:14.875" v="1541" actId="20577"/>
          <ac:spMkLst>
            <pc:docMk/>
            <pc:sldMk cId="662163896" sldId="269"/>
            <ac:spMk id="6" creationId="{B9E8FF20-D948-500D-CE0D-88B06230C698}"/>
          </ac:spMkLst>
        </pc:spChg>
        <pc:picChg chg="add mod">
          <ac:chgData name="Lenka Hrbková" userId="aebe2dc6-5e4d-447d-b062-fe374588cddb" providerId="ADAL" clId="{C86F07C1-BA5E-3A49-AB79-25637B342F36}" dt="2023-10-23T13:57:07.615" v="1294" actId="1076"/>
          <ac:picMkLst>
            <pc:docMk/>
            <pc:sldMk cId="662163896" sldId="269"/>
            <ac:picMk id="4" creationId="{89F47721-DBD9-EB5F-AECE-D42C8FFA87CE}"/>
          </ac:picMkLst>
        </pc:picChg>
        <pc:picChg chg="add mod">
          <ac:chgData name="Lenka Hrbková" userId="aebe2dc6-5e4d-447d-b062-fe374588cddb" providerId="ADAL" clId="{C86F07C1-BA5E-3A49-AB79-25637B342F36}" dt="2023-10-22T20:12:37.072" v="820" actId="1076"/>
          <ac:picMkLst>
            <pc:docMk/>
            <pc:sldMk cId="662163896" sldId="269"/>
            <ac:picMk id="5" creationId="{CE83E159-5E89-2683-9395-45F64E5A9D6E}"/>
          </ac:picMkLst>
        </pc:picChg>
      </pc:sldChg>
      <pc:sldChg chg="addSp modSp new mod setBg">
        <pc:chgData name="Lenka Hrbková" userId="aebe2dc6-5e4d-447d-b062-fe374588cddb" providerId="ADAL" clId="{C86F07C1-BA5E-3A49-AB79-25637B342F36}" dt="2023-10-22T20:10:31.961" v="803" actId="26606"/>
        <pc:sldMkLst>
          <pc:docMk/>
          <pc:sldMk cId="4073473083" sldId="270"/>
        </pc:sldMkLst>
        <pc:spChg chg="mod">
          <ac:chgData name="Lenka Hrbková" userId="aebe2dc6-5e4d-447d-b062-fe374588cddb" providerId="ADAL" clId="{C86F07C1-BA5E-3A49-AB79-25637B342F36}" dt="2023-10-22T20:10:31.961" v="803" actId="26606"/>
          <ac:spMkLst>
            <pc:docMk/>
            <pc:sldMk cId="4073473083" sldId="270"/>
            <ac:spMk id="2" creationId="{EA14BFD2-C5A2-3195-4AEF-EFB30E949ECD}"/>
          </ac:spMkLst>
        </pc:spChg>
        <pc:spChg chg="mod ord">
          <ac:chgData name="Lenka Hrbková" userId="aebe2dc6-5e4d-447d-b062-fe374588cddb" providerId="ADAL" clId="{C86F07C1-BA5E-3A49-AB79-25637B342F36}" dt="2023-10-22T20:10:31.961" v="803" actId="26606"/>
          <ac:spMkLst>
            <pc:docMk/>
            <pc:sldMk cId="4073473083" sldId="270"/>
            <ac:spMk id="3" creationId="{44DCC5B4-C9CB-5555-CCBE-F00D69CB40AB}"/>
          </ac:spMkLst>
        </pc:spChg>
        <pc:spChg chg="add">
          <ac:chgData name="Lenka Hrbková" userId="aebe2dc6-5e4d-447d-b062-fe374588cddb" providerId="ADAL" clId="{C86F07C1-BA5E-3A49-AB79-25637B342F36}" dt="2023-10-22T20:10:31.961" v="803" actId="26606"/>
          <ac:spMkLst>
            <pc:docMk/>
            <pc:sldMk cId="4073473083" sldId="270"/>
            <ac:spMk id="10" creationId="{2C61293E-6EBE-43EF-A52C-9BEBFD7679D4}"/>
          </ac:spMkLst>
        </pc:spChg>
        <pc:spChg chg="add">
          <ac:chgData name="Lenka Hrbková" userId="aebe2dc6-5e4d-447d-b062-fe374588cddb" providerId="ADAL" clId="{C86F07C1-BA5E-3A49-AB79-25637B342F36}" dt="2023-10-22T20:10:31.961" v="803" actId="26606"/>
          <ac:spMkLst>
            <pc:docMk/>
            <pc:sldMk cId="4073473083" sldId="270"/>
            <ac:spMk id="12" creationId="{21540236-BFD5-4A9D-8840-4703E7F76825}"/>
          </ac:spMkLst>
        </pc:spChg>
        <pc:picChg chg="add mod">
          <ac:chgData name="Lenka Hrbková" userId="aebe2dc6-5e4d-447d-b062-fe374588cddb" providerId="ADAL" clId="{C86F07C1-BA5E-3A49-AB79-25637B342F36}" dt="2023-10-22T20:10:31.961" v="803" actId="26606"/>
          <ac:picMkLst>
            <pc:docMk/>
            <pc:sldMk cId="4073473083" sldId="270"/>
            <ac:picMk id="5" creationId="{3840AEE4-C390-A846-F337-A9E26EC517DC}"/>
          </ac:picMkLst>
        </pc:picChg>
      </pc:sldChg>
      <pc:sldChg chg="modSp new mod ord">
        <pc:chgData name="Lenka Hrbková" userId="aebe2dc6-5e4d-447d-b062-fe374588cddb" providerId="ADAL" clId="{C86F07C1-BA5E-3A49-AB79-25637B342F36}" dt="2023-10-23T14:02:44.076" v="1557" actId="27636"/>
        <pc:sldMkLst>
          <pc:docMk/>
          <pc:sldMk cId="2173317322" sldId="271"/>
        </pc:sldMkLst>
        <pc:spChg chg="mod">
          <ac:chgData name="Lenka Hrbková" userId="aebe2dc6-5e4d-447d-b062-fe374588cddb" providerId="ADAL" clId="{C86F07C1-BA5E-3A49-AB79-25637B342F36}" dt="2023-10-23T14:00:32.204" v="1547" actId="20577"/>
          <ac:spMkLst>
            <pc:docMk/>
            <pc:sldMk cId="2173317322" sldId="271"/>
            <ac:spMk id="2" creationId="{E23AEDA6-228E-26F4-7735-0059E2D8B5D9}"/>
          </ac:spMkLst>
        </pc:spChg>
        <pc:spChg chg="mod">
          <ac:chgData name="Lenka Hrbková" userId="aebe2dc6-5e4d-447d-b062-fe374588cddb" providerId="ADAL" clId="{C86F07C1-BA5E-3A49-AB79-25637B342F36}" dt="2023-10-23T14:02:44.076" v="1557" actId="27636"/>
          <ac:spMkLst>
            <pc:docMk/>
            <pc:sldMk cId="2173317322" sldId="271"/>
            <ac:spMk id="3" creationId="{3B2B9B34-D12E-31D4-D6B8-7E9BB6E4587A}"/>
          </ac:spMkLst>
        </pc:spChg>
      </pc:sldChg>
      <pc:sldChg chg="modSp new mod">
        <pc:chgData name="Lenka Hrbková" userId="aebe2dc6-5e4d-447d-b062-fe374588cddb" providerId="ADAL" clId="{C86F07C1-BA5E-3A49-AB79-25637B342F36}" dt="2023-10-22T20:29:44.954" v="1269" actId="114"/>
        <pc:sldMkLst>
          <pc:docMk/>
          <pc:sldMk cId="1075162304" sldId="272"/>
        </pc:sldMkLst>
        <pc:spChg chg="mod">
          <ac:chgData name="Lenka Hrbková" userId="aebe2dc6-5e4d-447d-b062-fe374588cddb" providerId="ADAL" clId="{C86F07C1-BA5E-3A49-AB79-25637B342F36}" dt="2023-10-22T20:19:18.188" v="876" actId="20577"/>
          <ac:spMkLst>
            <pc:docMk/>
            <pc:sldMk cId="1075162304" sldId="272"/>
            <ac:spMk id="2" creationId="{C6B4310E-A8D9-EE51-A8CC-177147736ECE}"/>
          </ac:spMkLst>
        </pc:spChg>
        <pc:spChg chg="mod">
          <ac:chgData name="Lenka Hrbková" userId="aebe2dc6-5e4d-447d-b062-fe374588cddb" providerId="ADAL" clId="{C86F07C1-BA5E-3A49-AB79-25637B342F36}" dt="2023-10-22T20:29:44.954" v="1269" actId="114"/>
          <ac:spMkLst>
            <pc:docMk/>
            <pc:sldMk cId="1075162304" sldId="272"/>
            <ac:spMk id="3" creationId="{50A93E0E-3A41-1450-B582-808E95327506}"/>
          </ac:spMkLst>
        </pc:spChg>
      </pc:sldChg>
      <pc:sldChg chg="addSp delSp modSp new mod setBg">
        <pc:chgData name="Lenka Hrbková" userId="aebe2dc6-5e4d-447d-b062-fe374588cddb" providerId="ADAL" clId="{C86F07C1-BA5E-3A49-AB79-25637B342F36}" dt="2023-10-23T14:04:43.433" v="1569" actId="20577"/>
        <pc:sldMkLst>
          <pc:docMk/>
          <pc:sldMk cId="349438259" sldId="273"/>
        </pc:sldMkLst>
        <pc:spChg chg="mod ord">
          <ac:chgData name="Lenka Hrbková" userId="aebe2dc6-5e4d-447d-b062-fe374588cddb" providerId="ADAL" clId="{C86F07C1-BA5E-3A49-AB79-25637B342F36}" dt="2023-10-23T14:04:43.433" v="1569" actId="20577"/>
          <ac:spMkLst>
            <pc:docMk/>
            <pc:sldMk cId="349438259" sldId="273"/>
            <ac:spMk id="2" creationId="{0BC0E3D4-39D5-0C90-8FB1-D26423CFE1F8}"/>
          </ac:spMkLst>
        </pc:spChg>
        <pc:spChg chg="del">
          <ac:chgData name="Lenka Hrbková" userId="aebe2dc6-5e4d-447d-b062-fe374588cddb" providerId="ADAL" clId="{C86F07C1-BA5E-3A49-AB79-25637B342F36}" dt="2023-10-23T14:03:11.869" v="1558"/>
          <ac:spMkLst>
            <pc:docMk/>
            <pc:sldMk cId="349438259" sldId="273"/>
            <ac:spMk id="3" creationId="{37B6B90A-560D-DAB8-BBD9-FA4E14421E24}"/>
          </ac:spMkLst>
        </pc:spChg>
        <pc:spChg chg="add">
          <ac:chgData name="Lenka Hrbková" userId="aebe2dc6-5e4d-447d-b062-fe374588cddb" providerId="ADAL" clId="{C86F07C1-BA5E-3A49-AB79-25637B342F36}" dt="2023-10-23T14:03:17.183" v="1559" actId="26606"/>
          <ac:spMkLst>
            <pc:docMk/>
            <pc:sldMk cId="349438259" sldId="273"/>
            <ac:spMk id="10" creationId="{37C89E4B-3C9F-44B9-8B86-D9E3D112D8EC}"/>
          </ac:spMkLst>
        </pc:spChg>
        <pc:picChg chg="add mod">
          <ac:chgData name="Lenka Hrbková" userId="aebe2dc6-5e4d-447d-b062-fe374588cddb" providerId="ADAL" clId="{C86F07C1-BA5E-3A49-AB79-25637B342F36}" dt="2023-10-23T14:03:17.183" v="1559" actId="26606"/>
          <ac:picMkLst>
            <pc:docMk/>
            <pc:sldMk cId="349438259" sldId="273"/>
            <ac:picMk id="5" creationId="{13CD1BB1-CCBD-69E0-E1BE-9EBBB5906595}"/>
          </ac:picMkLst>
        </pc:picChg>
        <pc:cxnChg chg="add">
          <ac:chgData name="Lenka Hrbková" userId="aebe2dc6-5e4d-447d-b062-fe374588cddb" providerId="ADAL" clId="{C86F07C1-BA5E-3A49-AB79-25637B342F36}" dt="2023-10-23T14:03:17.183" v="1559" actId="26606"/>
          <ac:cxnSpMkLst>
            <pc:docMk/>
            <pc:sldMk cId="349438259" sldId="273"/>
            <ac:cxnSpMk id="12" creationId="{AA2EAA10-076F-46BD-8F0F-B9A2FB77A85C}"/>
          </ac:cxnSpMkLst>
        </pc:cxnChg>
        <pc:cxnChg chg="add">
          <ac:chgData name="Lenka Hrbková" userId="aebe2dc6-5e4d-447d-b062-fe374588cddb" providerId="ADAL" clId="{C86F07C1-BA5E-3A49-AB79-25637B342F36}" dt="2023-10-23T14:03:17.183" v="1559" actId="26606"/>
          <ac:cxnSpMkLst>
            <pc:docMk/>
            <pc:sldMk cId="349438259" sldId="273"/>
            <ac:cxnSpMk id="14" creationId="{D891E407-403B-4764-86C9-33A56D3BCAA3}"/>
          </ac:cxnSpMkLst>
        </pc:cxnChg>
      </pc:sldChg>
      <pc:sldChg chg="addSp delSp modSp new mod setBg">
        <pc:chgData name="Lenka Hrbková" userId="aebe2dc6-5e4d-447d-b062-fe374588cddb" providerId="ADAL" clId="{C86F07C1-BA5E-3A49-AB79-25637B342F36}" dt="2023-10-22T20:38:08.946" v="1273" actId="26606"/>
        <pc:sldMkLst>
          <pc:docMk/>
          <pc:sldMk cId="424996283" sldId="274"/>
        </pc:sldMkLst>
        <pc:spChg chg="del">
          <ac:chgData name="Lenka Hrbková" userId="aebe2dc6-5e4d-447d-b062-fe374588cddb" providerId="ADAL" clId="{C86F07C1-BA5E-3A49-AB79-25637B342F36}" dt="2023-10-22T20:38:05.487" v="1272" actId="478"/>
          <ac:spMkLst>
            <pc:docMk/>
            <pc:sldMk cId="424996283" sldId="274"/>
            <ac:spMk id="2" creationId="{D794C20E-F576-2043-EA6D-730BA8301530}"/>
          </ac:spMkLst>
        </pc:spChg>
        <pc:spChg chg="del">
          <ac:chgData name="Lenka Hrbková" userId="aebe2dc6-5e4d-447d-b062-fe374588cddb" providerId="ADAL" clId="{C86F07C1-BA5E-3A49-AB79-25637B342F36}" dt="2023-10-22T20:37:59.793" v="1271"/>
          <ac:spMkLst>
            <pc:docMk/>
            <pc:sldMk cId="424996283" sldId="274"/>
            <ac:spMk id="3" creationId="{F9D44957-B432-2B4F-4FED-E7A10363A7EC}"/>
          </ac:spMkLst>
        </pc:spChg>
        <pc:spChg chg="add">
          <ac:chgData name="Lenka Hrbková" userId="aebe2dc6-5e4d-447d-b062-fe374588cddb" providerId="ADAL" clId="{C86F07C1-BA5E-3A49-AB79-25637B342F36}" dt="2023-10-22T20:38:08.946" v="1273" actId="26606"/>
          <ac:spMkLst>
            <pc:docMk/>
            <pc:sldMk cId="424996283" sldId="274"/>
            <ac:spMk id="10" creationId="{01D0AF59-99C3-4251-AB9A-C966C6AD4400}"/>
          </ac:spMkLst>
        </pc:spChg>
        <pc:spChg chg="add">
          <ac:chgData name="Lenka Hrbková" userId="aebe2dc6-5e4d-447d-b062-fe374588cddb" providerId="ADAL" clId="{C86F07C1-BA5E-3A49-AB79-25637B342F36}" dt="2023-10-22T20:38:08.946" v="1273" actId="26606"/>
          <ac:spMkLst>
            <pc:docMk/>
            <pc:sldMk cId="424996283" sldId="274"/>
            <ac:spMk id="12" creationId="{1855405F-37A2-4869-9154-F8BE3BECE6C3}"/>
          </ac:spMkLst>
        </pc:spChg>
        <pc:picChg chg="add mod">
          <ac:chgData name="Lenka Hrbková" userId="aebe2dc6-5e4d-447d-b062-fe374588cddb" providerId="ADAL" clId="{C86F07C1-BA5E-3A49-AB79-25637B342F36}" dt="2023-10-22T20:38:08.946" v="1273" actId="26606"/>
          <ac:picMkLst>
            <pc:docMk/>
            <pc:sldMk cId="424996283" sldId="274"/>
            <ac:picMk id="5" creationId="{D0148296-DA37-1969-7017-E02EE1E674E4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2T20:43:57.361" v="1290" actId="1076"/>
        <pc:sldMkLst>
          <pc:docMk/>
          <pc:sldMk cId="1295689593" sldId="275"/>
        </pc:sldMkLst>
        <pc:spChg chg="del mod">
          <ac:chgData name="Lenka Hrbková" userId="aebe2dc6-5e4d-447d-b062-fe374588cddb" providerId="ADAL" clId="{C86F07C1-BA5E-3A49-AB79-25637B342F36}" dt="2023-10-22T20:43:42.054" v="1283" actId="478"/>
          <ac:spMkLst>
            <pc:docMk/>
            <pc:sldMk cId="1295689593" sldId="275"/>
            <ac:spMk id="2" creationId="{843AD1C1-EC67-8BA3-C981-61260CEB4D93}"/>
          </ac:spMkLst>
        </pc:spChg>
        <pc:spChg chg="del">
          <ac:chgData name="Lenka Hrbková" userId="aebe2dc6-5e4d-447d-b062-fe374588cddb" providerId="ADAL" clId="{C86F07C1-BA5E-3A49-AB79-25637B342F36}" dt="2023-10-22T20:43:11.300" v="1275"/>
          <ac:spMkLst>
            <pc:docMk/>
            <pc:sldMk cId="1295689593" sldId="275"/>
            <ac:spMk id="3" creationId="{1E99C659-D3BA-CD0C-3FEB-DAE6DA3F36A4}"/>
          </ac:spMkLst>
        </pc:spChg>
        <pc:spChg chg="add del">
          <ac:chgData name="Lenka Hrbková" userId="aebe2dc6-5e4d-447d-b062-fe374588cddb" providerId="ADAL" clId="{C86F07C1-BA5E-3A49-AB79-25637B342F36}" dt="2023-10-22T20:43:39.818" v="1281" actId="26606"/>
          <ac:spMkLst>
            <pc:docMk/>
            <pc:sldMk cId="1295689593" sldId="275"/>
            <ac:spMk id="12" creationId="{C4879EFC-8E62-4E00-973C-C45EE9EC676D}"/>
          </ac:spMkLst>
        </pc:spChg>
        <pc:spChg chg="add del">
          <ac:chgData name="Lenka Hrbková" userId="aebe2dc6-5e4d-447d-b062-fe374588cddb" providerId="ADAL" clId="{C86F07C1-BA5E-3A49-AB79-25637B342F36}" dt="2023-10-22T20:43:39.818" v="1281" actId="26606"/>
          <ac:spMkLst>
            <pc:docMk/>
            <pc:sldMk cId="1295689593" sldId="275"/>
            <ac:spMk id="14" creationId="{D6A9C53F-5F90-40A5-8C85-5412D39C8C68}"/>
          </ac:spMkLst>
        </pc:spChg>
        <pc:spChg chg="add">
          <ac:chgData name="Lenka Hrbková" userId="aebe2dc6-5e4d-447d-b062-fe374588cddb" providerId="ADAL" clId="{C86F07C1-BA5E-3A49-AB79-25637B342F36}" dt="2023-10-22T20:43:39.827" v="1282" actId="26606"/>
          <ac:spMkLst>
            <pc:docMk/>
            <pc:sldMk cId="1295689593" sldId="275"/>
            <ac:spMk id="16" creationId="{99ED5833-B85B-4103-8A3B-CAB0308E6C15}"/>
          </ac:spMkLst>
        </pc:spChg>
        <pc:picChg chg="add mod">
          <ac:chgData name="Lenka Hrbková" userId="aebe2dc6-5e4d-447d-b062-fe374588cddb" providerId="ADAL" clId="{C86F07C1-BA5E-3A49-AB79-25637B342F36}" dt="2023-10-22T20:43:48.526" v="1287" actId="14100"/>
          <ac:picMkLst>
            <pc:docMk/>
            <pc:sldMk cId="1295689593" sldId="275"/>
            <ac:picMk id="5" creationId="{DD1D719C-679D-D183-E25A-7B16472919CF}"/>
          </ac:picMkLst>
        </pc:picChg>
        <pc:picChg chg="add mod">
          <ac:chgData name="Lenka Hrbková" userId="aebe2dc6-5e4d-447d-b062-fe374588cddb" providerId="ADAL" clId="{C86F07C1-BA5E-3A49-AB79-25637B342F36}" dt="2023-10-22T20:43:57.361" v="1290" actId="1076"/>
          <ac:picMkLst>
            <pc:docMk/>
            <pc:sldMk cId="1295689593" sldId="275"/>
            <ac:picMk id="7" creationId="{59A14BCA-3400-E5E5-DAA4-716E35F4CCDB}"/>
          </ac:picMkLst>
        </pc:picChg>
      </pc:sldChg>
      <pc:sldChg chg="addSp delSp modSp new mod">
        <pc:chgData name="Lenka Hrbková" userId="aebe2dc6-5e4d-447d-b062-fe374588cddb" providerId="ADAL" clId="{C86F07C1-BA5E-3A49-AB79-25637B342F36}" dt="2023-10-22T20:44:24.838" v="1293" actId="478"/>
        <pc:sldMkLst>
          <pc:docMk/>
          <pc:sldMk cId="3031875765" sldId="276"/>
        </pc:sldMkLst>
        <pc:spChg chg="del">
          <ac:chgData name="Lenka Hrbková" userId="aebe2dc6-5e4d-447d-b062-fe374588cddb" providerId="ADAL" clId="{C86F07C1-BA5E-3A49-AB79-25637B342F36}" dt="2023-10-22T20:44:24.838" v="1293" actId="478"/>
          <ac:spMkLst>
            <pc:docMk/>
            <pc:sldMk cId="3031875765" sldId="276"/>
            <ac:spMk id="2" creationId="{2BE2F119-EF28-3F83-B69A-A060845CA042}"/>
          </ac:spMkLst>
        </pc:spChg>
        <pc:spChg chg="del">
          <ac:chgData name="Lenka Hrbková" userId="aebe2dc6-5e4d-447d-b062-fe374588cddb" providerId="ADAL" clId="{C86F07C1-BA5E-3A49-AB79-25637B342F36}" dt="2023-10-22T20:44:20.779" v="1292"/>
          <ac:spMkLst>
            <pc:docMk/>
            <pc:sldMk cId="3031875765" sldId="276"/>
            <ac:spMk id="3" creationId="{13080527-4298-E961-F351-6BA2BB6EB853}"/>
          </ac:spMkLst>
        </pc:spChg>
        <pc:picChg chg="add mod">
          <ac:chgData name="Lenka Hrbková" userId="aebe2dc6-5e4d-447d-b062-fe374588cddb" providerId="ADAL" clId="{C86F07C1-BA5E-3A49-AB79-25637B342F36}" dt="2023-10-22T20:44:20.779" v="1292"/>
          <ac:picMkLst>
            <pc:docMk/>
            <pc:sldMk cId="3031875765" sldId="276"/>
            <ac:picMk id="5" creationId="{F459D173-1B62-5208-1732-E44A77ADD739}"/>
          </ac:picMkLst>
        </pc:picChg>
      </pc:sldChg>
      <pc:sldChg chg="addSp delSp modSp new mod setBg setClrOvrMap">
        <pc:chgData name="Lenka Hrbková" userId="aebe2dc6-5e4d-447d-b062-fe374588cddb" providerId="ADAL" clId="{C86F07C1-BA5E-3A49-AB79-25637B342F36}" dt="2023-10-23T19:24:25.830" v="3636" actId="20577"/>
        <pc:sldMkLst>
          <pc:docMk/>
          <pc:sldMk cId="2011042808" sldId="277"/>
        </pc:sldMkLst>
        <pc:spChg chg="mod">
          <ac:chgData name="Lenka Hrbková" userId="aebe2dc6-5e4d-447d-b062-fe374588cddb" providerId="ADAL" clId="{C86F07C1-BA5E-3A49-AB79-25637B342F36}" dt="2023-10-23T15:25:15.752" v="2408" actId="26606"/>
          <ac:spMkLst>
            <pc:docMk/>
            <pc:sldMk cId="2011042808" sldId="277"/>
            <ac:spMk id="2" creationId="{ED626D25-62BA-D166-4255-47E36EC88E41}"/>
          </ac:spMkLst>
        </pc:spChg>
        <pc:spChg chg="mod ord">
          <ac:chgData name="Lenka Hrbková" userId="aebe2dc6-5e4d-447d-b062-fe374588cddb" providerId="ADAL" clId="{C86F07C1-BA5E-3A49-AB79-25637B342F36}" dt="2023-10-23T19:24:25.830" v="3636" actId="20577"/>
          <ac:spMkLst>
            <pc:docMk/>
            <pc:sldMk cId="2011042808" sldId="277"/>
            <ac:spMk id="3" creationId="{0DB69D51-CF68-1CEC-F8D6-CDE3700E2CD1}"/>
          </ac:spMkLst>
        </pc:spChg>
        <pc:spChg chg="add del">
          <ac:chgData name="Lenka Hrbková" userId="aebe2dc6-5e4d-447d-b062-fe374588cddb" providerId="ADAL" clId="{C86F07C1-BA5E-3A49-AB79-25637B342F36}" dt="2023-10-23T15:25:15.718" v="2407" actId="26606"/>
          <ac:spMkLst>
            <pc:docMk/>
            <pc:sldMk cId="2011042808" sldId="277"/>
            <ac:spMk id="10" creationId="{B1595A09-E336-4D1B-9B3A-06A2287A54E2}"/>
          </ac:spMkLst>
        </pc:spChg>
        <pc:spChg chg="add del">
          <ac:chgData name="Lenka Hrbková" userId="aebe2dc6-5e4d-447d-b062-fe374588cddb" providerId="ADAL" clId="{C86F07C1-BA5E-3A49-AB79-25637B342F36}" dt="2023-10-23T15:25:15.718" v="2407" actId="26606"/>
          <ac:spMkLst>
            <pc:docMk/>
            <pc:sldMk cId="2011042808" sldId="277"/>
            <ac:spMk id="12" creationId="{3540989C-C7B8-473B-BF87-6F2DA6A90006}"/>
          </ac:spMkLst>
        </pc:spChg>
        <pc:spChg chg="add">
          <ac:chgData name="Lenka Hrbková" userId="aebe2dc6-5e4d-447d-b062-fe374588cddb" providerId="ADAL" clId="{C86F07C1-BA5E-3A49-AB79-25637B342F36}" dt="2023-10-23T15:25:15.752" v="2408" actId="26606"/>
          <ac:spMkLst>
            <pc:docMk/>
            <pc:sldMk cId="2011042808" sldId="277"/>
            <ac:spMk id="14" creationId="{9228552E-C8B1-4A80-8448-0787CE0FC704}"/>
          </ac:spMkLst>
        </pc:spChg>
        <pc:picChg chg="add mod ord">
          <ac:chgData name="Lenka Hrbková" userId="aebe2dc6-5e4d-447d-b062-fe374588cddb" providerId="ADAL" clId="{C86F07C1-BA5E-3A49-AB79-25637B342F36}" dt="2023-10-23T15:25:15.752" v="2408" actId="26606"/>
          <ac:picMkLst>
            <pc:docMk/>
            <pc:sldMk cId="2011042808" sldId="277"/>
            <ac:picMk id="5" creationId="{93B76B77-F241-DB62-9E04-B102BE3FD250}"/>
          </ac:picMkLst>
        </pc:picChg>
      </pc:sldChg>
      <pc:sldChg chg="addSp modSp new mod setBg">
        <pc:chgData name="Lenka Hrbková" userId="aebe2dc6-5e4d-447d-b062-fe374588cddb" providerId="ADAL" clId="{C86F07C1-BA5E-3A49-AB79-25637B342F36}" dt="2023-10-23T15:16:24.296" v="2155" actId="20577"/>
        <pc:sldMkLst>
          <pc:docMk/>
          <pc:sldMk cId="2023823737" sldId="278"/>
        </pc:sldMkLst>
        <pc:spChg chg="mod">
          <ac:chgData name="Lenka Hrbková" userId="aebe2dc6-5e4d-447d-b062-fe374588cddb" providerId="ADAL" clId="{C86F07C1-BA5E-3A49-AB79-25637B342F36}" dt="2023-10-23T14:08:14.611" v="1746" actId="26606"/>
          <ac:spMkLst>
            <pc:docMk/>
            <pc:sldMk cId="2023823737" sldId="278"/>
            <ac:spMk id="2" creationId="{9B94F995-D09B-9EE5-3D3C-333C7FD83636}"/>
          </ac:spMkLst>
        </pc:spChg>
        <pc:spChg chg="mod">
          <ac:chgData name="Lenka Hrbková" userId="aebe2dc6-5e4d-447d-b062-fe374588cddb" providerId="ADAL" clId="{C86F07C1-BA5E-3A49-AB79-25637B342F36}" dt="2023-10-23T15:16:24.296" v="2155" actId="20577"/>
          <ac:spMkLst>
            <pc:docMk/>
            <pc:sldMk cId="2023823737" sldId="278"/>
            <ac:spMk id="3" creationId="{B84FEC17-72DF-EAC5-C255-AEC3C74DB451}"/>
          </ac:spMkLst>
        </pc:spChg>
        <pc:spChg chg="add">
          <ac:chgData name="Lenka Hrbková" userId="aebe2dc6-5e4d-447d-b062-fe374588cddb" providerId="ADAL" clId="{C86F07C1-BA5E-3A49-AB79-25637B342F36}" dt="2023-10-23T14:08:14.611" v="1746" actId="26606"/>
          <ac:spMkLst>
            <pc:docMk/>
            <pc:sldMk cId="2023823737" sldId="278"/>
            <ac:spMk id="9" creationId="{D1D34770-47A8-402C-AF23-2B653F2D88C1}"/>
          </ac:spMkLst>
        </pc:spChg>
        <pc:picChg chg="add mod">
          <ac:chgData name="Lenka Hrbková" userId="aebe2dc6-5e4d-447d-b062-fe374588cddb" providerId="ADAL" clId="{C86F07C1-BA5E-3A49-AB79-25637B342F36}" dt="2023-10-23T14:08:14.611" v="1746" actId="26606"/>
          <ac:picMkLst>
            <pc:docMk/>
            <pc:sldMk cId="2023823737" sldId="278"/>
            <ac:picMk id="4" creationId="{5FD8FEC3-78CE-3415-11D2-54515DA1C800}"/>
          </ac:picMkLst>
        </pc:picChg>
      </pc:sldChg>
      <pc:sldChg chg="addSp modSp new mod">
        <pc:chgData name="Lenka Hrbková" userId="aebe2dc6-5e4d-447d-b062-fe374588cddb" providerId="ADAL" clId="{C86F07C1-BA5E-3A49-AB79-25637B342F36}" dt="2023-10-23T14:52:47.245" v="2022" actId="1076"/>
        <pc:sldMkLst>
          <pc:docMk/>
          <pc:sldMk cId="819786806" sldId="279"/>
        </pc:sldMkLst>
        <pc:spChg chg="mod">
          <ac:chgData name="Lenka Hrbková" userId="aebe2dc6-5e4d-447d-b062-fe374588cddb" providerId="ADAL" clId="{C86F07C1-BA5E-3A49-AB79-25637B342F36}" dt="2023-10-23T14:46:07.876" v="1783" actId="20577"/>
          <ac:spMkLst>
            <pc:docMk/>
            <pc:sldMk cId="819786806" sldId="279"/>
            <ac:spMk id="2" creationId="{A55BC360-2340-B261-3638-79FBE4EDD063}"/>
          </ac:spMkLst>
        </pc:spChg>
        <pc:spChg chg="mod">
          <ac:chgData name="Lenka Hrbková" userId="aebe2dc6-5e4d-447d-b062-fe374588cddb" providerId="ADAL" clId="{C86F07C1-BA5E-3A49-AB79-25637B342F36}" dt="2023-10-23T14:52:06.639" v="2016" actId="14100"/>
          <ac:spMkLst>
            <pc:docMk/>
            <pc:sldMk cId="819786806" sldId="279"/>
            <ac:spMk id="3" creationId="{5BB09051-792D-0D18-DF67-18B1F012C76C}"/>
          </ac:spMkLst>
        </pc:spChg>
        <pc:picChg chg="add mod">
          <ac:chgData name="Lenka Hrbková" userId="aebe2dc6-5e4d-447d-b062-fe374588cddb" providerId="ADAL" clId="{C86F07C1-BA5E-3A49-AB79-25637B342F36}" dt="2023-10-23T14:52:09.430" v="2017" actId="14100"/>
          <ac:picMkLst>
            <pc:docMk/>
            <pc:sldMk cId="819786806" sldId="279"/>
            <ac:picMk id="5" creationId="{B466C7E6-115E-76E2-93BE-269805EFDD19}"/>
          </ac:picMkLst>
        </pc:picChg>
        <pc:picChg chg="add mod">
          <ac:chgData name="Lenka Hrbková" userId="aebe2dc6-5e4d-447d-b062-fe374588cddb" providerId="ADAL" clId="{C86F07C1-BA5E-3A49-AB79-25637B342F36}" dt="2023-10-23T14:52:47.245" v="2022" actId="1076"/>
          <ac:picMkLst>
            <pc:docMk/>
            <pc:sldMk cId="819786806" sldId="279"/>
            <ac:picMk id="7" creationId="{8C9EC3B0-8A7C-4888-0ABB-B5F327B3C9C6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3T15:26:23.881" v="2410" actId="21"/>
        <pc:sldMkLst>
          <pc:docMk/>
          <pc:sldMk cId="4179140186" sldId="280"/>
        </pc:sldMkLst>
        <pc:spChg chg="mod">
          <ac:chgData name="Lenka Hrbková" userId="aebe2dc6-5e4d-447d-b062-fe374588cddb" providerId="ADAL" clId="{C86F07C1-BA5E-3A49-AB79-25637B342F36}" dt="2023-10-23T15:23:03.061" v="2345" actId="26606"/>
          <ac:spMkLst>
            <pc:docMk/>
            <pc:sldMk cId="4179140186" sldId="280"/>
            <ac:spMk id="2" creationId="{0B83483F-84F1-57C9-42CE-AFCCEADD06C8}"/>
          </ac:spMkLst>
        </pc:spChg>
        <pc:spChg chg="mod ord">
          <ac:chgData name="Lenka Hrbková" userId="aebe2dc6-5e4d-447d-b062-fe374588cddb" providerId="ADAL" clId="{C86F07C1-BA5E-3A49-AB79-25637B342F36}" dt="2023-10-23T15:24:06.348" v="2404" actId="20577"/>
          <ac:spMkLst>
            <pc:docMk/>
            <pc:sldMk cId="4179140186" sldId="280"/>
            <ac:spMk id="3" creationId="{4E3923D0-8E0B-C81A-BE10-EDDF826FF99C}"/>
          </ac:spMkLst>
        </pc:spChg>
        <pc:spChg chg="add">
          <ac:chgData name="Lenka Hrbková" userId="aebe2dc6-5e4d-447d-b062-fe374588cddb" providerId="ADAL" clId="{C86F07C1-BA5E-3A49-AB79-25637B342F36}" dt="2023-10-23T15:23:03.061" v="2345" actId="26606"/>
          <ac:spMkLst>
            <pc:docMk/>
            <pc:sldMk cId="4179140186" sldId="280"/>
            <ac:spMk id="10" creationId="{2C61293E-6EBE-43EF-A52C-9BEBFD7679D4}"/>
          </ac:spMkLst>
        </pc:spChg>
        <pc:spChg chg="add">
          <ac:chgData name="Lenka Hrbková" userId="aebe2dc6-5e4d-447d-b062-fe374588cddb" providerId="ADAL" clId="{C86F07C1-BA5E-3A49-AB79-25637B342F36}" dt="2023-10-23T15:23:03.061" v="2345" actId="26606"/>
          <ac:spMkLst>
            <pc:docMk/>
            <pc:sldMk cId="4179140186" sldId="280"/>
            <ac:spMk id="12" creationId="{21540236-BFD5-4A9D-8840-4703E7F76825}"/>
          </ac:spMkLst>
        </pc:spChg>
        <pc:picChg chg="add mod">
          <ac:chgData name="Lenka Hrbková" userId="aebe2dc6-5e4d-447d-b062-fe374588cddb" providerId="ADAL" clId="{C86F07C1-BA5E-3A49-AB79-25637B342F36}" dt="2023-10-23T15:23:03.061" v="2345" actId="26606"/>
          <ac:picMkLst>
            <pc:docMk/>
            <pc:sldMk cId="4179140186" sldId="280"/>
            <ac:picMk id="5" creationId="{A330B503-BB1D-BA54-348E-47E00F10C2A8}"/>
          </ac:picMkLst>
        </pc:picChg>
        <pc:picChg chg="add del mod">
          <ac:chgData name="Lenka Hrbková" userId="aebe2dc6-5e4d-447d-b062-fe374588cddb" providerId="ADAL" clId="{C86F07C1-BA5E-3A49-AB79-25637B342F36}" dt="2023-10-23T15:26:23.881" v="2410" actId="21"/>
          <ac:picMkLst>
            <pc:docMk/>
            <pc:sldMk cId="4179140186" sldId="280"/>
            <ac:picMk id="7" creationId="{95845404-DECB-57AA-17BA-D06BF663B3CA}"/>
          </ac:picMkLst>
        </pc:picChg>
      </pc:sldChg>
      <pc:sldChg chg="addSp delSp modSp new mod">
        <pc:chgData name="Lenka Hrbková" userId="aebe2dc6-5e4d-447d-b062-fe374588cddb" providerId="ADAL" clId="{C86F07C1-BA5E-3A49-AB79-25637B342F36}" dt="2023-10-23T18:19:17.413" v="2793" actId="20577"/>
        <pc:sldMkLst>
          <pc:docMk/>
          <pc:sldMk cId="797154996" sldId="281"/>
        </pc:sldMkLst>
        <pc:spChg chg="del mod">
          <ac:chgData name="Lenka Hrbková" userId="aebe2dc6-5e4d-447d-b062-fe374588cddb" providerId="ADAL" clId="{C86F07C1-BA5E-3A49-AB79-25637B342F36}" dt="2023-10-23T15:26:57.214" v="2475" actId="478"/>
          <ac:spMkLst>
            <pc:docMk/>
            <pc:sldMk cId="797154996" sldId="281"/>
            <ac:spMk id="2" creationId="{DDF53520-613F-4004-B771-43C9FB214244}"/>
          </ac:spMkLst>
        </pc:spChg>
        <pc:spChg chg="del">
          <ac:chgData name="Lenka Hrbková" userId="aebe2dc6-5e4d-447d-b062-fe374588cddb" providerId="ADAL" clId="{C86F07C1-BA5E-3A49-AB79-25637B342F36}" dt="2023-10-23T15:26:31.567" v="2412"/>
          <ac:spMkLst>
            <pc:docMk/>
            <pc:sldMk cId="797154996" sldId="281"/>
            <ac:spMk id="3" creationId="{7D5DAD35-BC48-9BD8-FF77-BB6EE85942FB}"/>
          </ac:spMkLst>
        </pc:spChg>
        <pc:spChg chg="add mod">
          <ac:chgData name="Lenka Hrbková" userId="aebe2dc6-5e4d-447d-b062-fe374588cddb" providerId="ADAL" clId="{C86F07C1-BA5E-3A49-AB79-25637B342F36}" dt="2023-10-23T18:19:17.413" v="2793" actId="20577"/>
          <ac:spMkLst>
            <pc:docMk/>
            <pc:sldMk cId="797154996" sldId="281"/>
            <ac:spMk id="5" creationId="{C27C4D4F-4AAA-AB0A-BDA9-C8A3F5E9CC79}"/>
          </ac:spMkLst>
        </pc:spChg>
        <pc:picChg chg="add mod">
          <ac:chgData name="Lenka Hrbková" userId="aebe2dc6-5e4d-447d-b062-fe374588cddb" providerId="ADAL" clId="{C86F07C1-BA5E-3A49-AB79-25637B342F36}" dt="2023-10-23T15:27:03.427" v="2477" actId="1076"/>
          <ac:picMkLst>
            <pc:docMk/>
            <pc:sldMk cId="797154996" sldId="281"/>
            <ac:picMk id="4" creationId="{496A86F4-B186-7F54-3A56-09E536B3C8AF}"/>
          </ac:picMkLst>
        </pc:picChg>
        <pc:picChg chg="add mod">
          <ac:chgData name="Lenka Hrbková" userId="aebe2dc6-5e4d-447d-b062-fe374588cddb" providerId="ADAL" clId="{C86F07C1-BA5E-3A49-AB79-25637B342F36}" dt="2023-10-23T18:06:00.025" v="2770" actId="1076"/>
          <ac:picMkLst>
            <pc:docMk/>
            <pc:sldMk cId="797154996" sldId="281"/>
            <ac:picMk id="6" creationId="{156AFCFD-53C6-8396-5520-579D6000E4DE}"/>
          </ac:picMkLst>
        </pc:picChg>
      </pc:sldChg>
      <pc:sldChg chg="addSp delSp modSp new mod setBg setClrOvrMap">
        <pc:chgData name="Lenka Hrbková" userId="aebe2dc6-5e4d-447d-b062-fe374588cddb" providerId="ADAL" clId="{C86F07C1-BA5E-3A49-AB79-25637B342F36}" dt="2023-10-23T18:40:34.539" v="2997" actId="21"/>
        <pc:sldMkLst>
          <pc:docMk/>
          <pc:sldMk cId="3956271740" sldId="282"/>
        </pc:sldMkLst>
        <pc:spChg chg="mod">
          <ac:chgData name="Lenka Hrbková" userId="aebe2dc6-5e4d-447d-b062-fe374588cddb" providerId="ADAL" clId="{C86F07C1-BA5E-3A49-AB79-25637B342F36}" dt="2023-10-23T18:20:20.394" v="2872" actId="26606"/>
          <ac:spMkLst>
            <pc:docMk/>
            <pc:sldMk cId="3956271740" sldId="282"/>
            <ac:spMk id="2" creationId="{7C6C4389-C76D-4B7A-D1CA-B51392D3E107}"/>
          </ac:spMkLst>
        </pc:spChg>
        <pc:spChg chg="mod">
          <ac:chgData name="Lenka Hrbková" userId="aebe2dc6-5e4d-447d-b062-fe374588cddb" providerId="ADAL" clId="{C86F07C1-BA5E-3A49-AB79-25637B342F36}" dt="2023-10-23T18:33:34.413" v="2987" actId="27636"/>
          <ac:spMkLst>
            <pc:docMk/>
            <pc:sldMk cId="3956271740" sldId="282"/>
            <ac:spMk id="3" creationId="{82892F61-2BD1-1AC6-9012-2332638FE6FB}"/>
          </ac:spMkLst>
        </pc:spChg>
        <pc:spChg chg="add">
          <ac:chgData name="Lenka Hrbková" userId="aebe2dc6-5e4d-447d-b062-fe374588cddb" providerId="ADAL" clId="{C86F07C1-BA5E-3A49-AB79-25637B342F36}" dt="2023-10-23T18:20:20.394" v="2872" actId="26606"/>
          <ac:spMkLst>
            <pc:docMk/>
            <pc:sldMk cId="3956271740" sldId="282"/>
            <ac:spMk id="10" creationId="{9228552E-C8B1-4A80-8448-0787CE0FC704}"/>
          </ac:spMkLst>
        </pc:spChg>
        <pc:picChg chg="add mod ord">
          <ac:chgData name="Lenka Hrbková" userId="aebe2dc6-5e4d-447d-b062-fe374588cddb" providerId="ADAL" clId="{C86F07C1-BA5E-3A49-AB79-25637B342F36}" dt="2023-10-23T18:20:20.394" v="2872" actId="26606"/>
          <ac:picMkLst>
            <pc:docMk/>
            <pc:sldMk cId="3956271740" sldId="282"/>
            <ac:picMk id="5" creationId="{764909B3-4754-46DD-C128-E5965F14A845}"/>
          </ac:picMkLst>
        </pc:picChg>
        <pc:picChg chg="add del mod">
          <ac:chgData name="Lenka Hrbková" userId="aebe2dc6-5e4d-447d-b062-fe374588cddb" providerId="ADAL" clId="{C86F07C1-BA5E-3A49-AB79-25637B342F36}" dt="2023-10-23T18:40:34.539" v="2997" actId="21"/>
          <ac:picMkLst>
            <pc:docMk/>
            <pc:sldMk cId="3956271740" sldId="282"/>
            <ac:picMk id="7" creationId="{A346710C-7835-FE18-C9F9-F78B0E38E4BE}"/>
          </ac:picMkLst>
        </pc:picChg>
        <pc:picChg chg="add del mod">
          <ac:chgData name="Lenka Hrbková" userId="aebe2dc6-5e4d-447d-b062-fe374588cddb" providerId="ADAL" clId="{C86F07C1-BA5E-3A49-AB79-25637B342F36}" dt="2023-10-23T18:40:29.444" v="2995" actId="21"/>
          <ac:picMkLst>
            <pc:docMk/>
            <pc:sldMk cId="3956271740" sldId="282"/>
            <ac:picMk id="9" creationId="{A3877B8F-EF01-F97A-0797-C84C14681B6A}"/>
          </ac:picMkLst>
        </pc:picChg>
        <pc:picChg chg="add del mod">
          <ac:chgData name="Lenka Hrbková" userId="aebe2dc6-5e4d-447d-b062-fe374588cddb" providerId="ADAL" clId="{C86F07C1-BA5E-3A49-AB79-25637B342F36}" dt="2023-10-23T18:40:27.764" v="2994" actId="478"/>
          <ac:picMkLst>
            <pc:docMk/>
            <pc:sldMk cId="3956271740" sldId="282"/>
            <ac:picMk id="12" creationId="{9CD65760-0697-CF31-3628-7CABA52DE1C8}"/>
          </ac:picMkLst>
        </pc:picChg>
      </pc:sldChg>
      <pc:sldChg chg="addSp modSp new">
        <pc:chgData name="Lenka Hrbková" userId="aebe2dc6-5e4d-447d-b062-fe374588cddb" providerId="ADAL" clId="{C86F07C1-BA5E-3A49-AB79-25637B342F36}" dt="2023-10-23T18:30:17.288" v="2874"/>
        <pc:sldMkLst>
          <pc:docMk/>
          <pc:sldMk cId="4204403725" sldId="283"/>
        </pc:sldMkLst>
        <pc:picChg chg="add mod">
          <ac:chgData name="Lenka Hrbková" userId="aebe2dc6-5e4d-447d-b062-fe374588cddb" providerId="ADAL" clId="{C86F07C1-BA5E-3A49-AB79-25637B342F36}" dt="2023-10-23T18:30:17.288" v="2874"/>
          <ac:picMkLst>
            <pc:docMk/>
            <pc:sldMk cId="4204403725" sldId="283"/>
            <ac:picMk id="4" creationId="{3640F95E-4A69-0F52-DB16-6F7F9B0278F7}"/>
          </ac:picMkLst>
        </pc:picChg>
        <pc:picChg chg="add mod">
          <ac:chgData name="Lenka Hrbková" userId="aebe2dc6-5e4d-447d-b062-fe374588cddb" providerId="ADAL" clId="{C86F07C1-BA5E-3A49-AB79-25637B342F36}" dt="2023-10-23T18:30:17.288" v="2874"/>
          <ac:picMkLst>
            <pc:docMk/>
            <pc:sldMk cId="4204403725" sldId="283"/>
            <ac:picMk id="5" creationId="{7FD50EFE-5A02-655D-14E9-92E2D1B13E3C}"/>
          </ac:picMkLst>
        </pc:picChg>
        <pc:picChg chg="add mod">
          <ac:chgData name="Lenka Hrbková" userId="aebe2dc6-5e4d-447d-b062-fe374588cddb" providerId="ADAL" clId="{C86F07C1-BA5E-3A49-AB79-25637B342F36}" dt="2023-10-23T18:30:17.288" v="2874"/>
          <ac:picMkLst>
            <pc:docMk/>
            <pc:sldMk cId="4204403725" sldId="283"/>
            <ac:picMk id="6" creationId="{5600586B-EB9B-06F8-C3A4-22267ADE8E67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3T18:32:05.343" v="2877" actId="26606"/>
        <pc:sldMkLst>
          <pc:docMk/>
          <pc:sldMk cId="4111645929" sldId="284"/>
        </pc:sldMkLst>
        <pc:spChg chg="del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2" creationId="{77CA3710-5069-B85C-624E-A4E01344BB48}"/>
          </ac:spMkLst>
        </pc:spChg>
        <pc:spChg chg="del">
          <ac:chgData name="Lenka Hrbková" userId="aebe2dc6-5e4d-447d-b062-fe374588cddb" providerId="ADAL" clId="{C86F07C1-BA5E-3A49-AB79-25637B342F36}" dt="2023-10-23T18:32:02.672" v="2876"/>
          <ac:spMkLst>
            <pc:docMk/>
            <pc:sldMk cId="4111645929" sldId="284"/>
            <ac:spMk id="3" creationId="{8081B832-1572-2C14-ED26-9B1DEA5D66F6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9" creationId="{F3060C83-F051-4F0E-ABAD-AA0DFC48B218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11" creationId="{83C98ABE-055B-441F-B07E-44F97F083C39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13" creationId="{29FDB030-9B49-4CED-8CCD-4D99382388AC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15" creationId="{3783CA14-24A1-485C-8B30-D6A5D87987AD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17" creationId="{9A97C86A-04D6-40F7-AE84-31AB43E6A846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19" creationId="{FF9F2414-84E8-453E-B1F3-389FDE8192D9}"/>
          </ac:spMkLst>
        </pc:spChg>
        <pc:spChg chg="add">
          <ac:chgData name="Lenka Hrbková" userId="aebe2dc6-5e4d-447d-b062-fe374588cddb" providerId="ADAL" clId="{C86F07C1-BA5E-3A49-AB79-25637B342F36}" dt="2023-10-23T18:32:05.343" v="2877" actId="26606"/>
          <ac:spMkLst>
            <pc:docMk/>
            <pc:sldMk cId="4111645929" sldId="284"/>
            <ac:spMk id="21" creationId="{3ECA69A1-7536-43AC-85EF-C7106179F5ED}"/>
          </ac:spMkLst>
        </pc:spChg>
        <pc:picChg chg="add mod">
          <ac:chgData name="Lenka Hrbková" userId="aebe2dc6-5e4d-447d-b062-fe374588cddb" providerId="ADAL" clId="{C86F07C1-BA5E-3A49-AB79-25637B342F36}" dt="2023-10-23T18:32:05.343" v="2877" actId="26606"/>
          <ac:picMkLst>
            <pc:docMk/>
            <pc:sldMk cId="4111645929" sldId="284"/>
            <ac:picMk id="4" creationId="{1B7FEC3A-71C4-BD1F-2466-BEC5F8DE8FD7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3T19:08:56.691" v="3606" actId="313"/>
        <pc:sldMkLst>
          <pc:docMk/>
          <pc:sldMk cId="2949915892" sldId="285"/>
        </pc:sldMkLst>
        <pc:spChg chg="del mod">
          <ac:chgData name="Lenka Hrbková" userId="aebe2dc6-5e4d-447d-b062-fe374588cddb" providerId="ADAL" clId="{C86F07C1-BA5E-3A49-AB79-25637B342F36}" dt="2023-10-23T18:41:07.844" v="3012" actId="478"/>
          <ac:spMkLst>
            <pc:docMk/>
            <pc:sldMk cId="2949915892" sldId="285"/>
            <ac:spMk id="2" creationId="{6993F44D-27A1-A1F9-0491-5AC321469CF7}"/>
          </ac:spMkLst>
        </pc:spChg>
        <pc:spChg chg="del">
          <ac:chgData name="Lenka Hrbková" userId="aebe2dc6-5e4d-447d-b062-fe374588cddb" providerId="ADAL" clId="{C86F07C1-BA5E-3A49-AB79-25637B342F36}" dt="2023-10-23T18:40:21.280" v="2992"/>
          <ac:spMkLst>
            <pc:docMk/>
            <pc:sldMk cId="2949915892" sldId="285"/>
            <ac:spMk id="3" creationId="{C9341490-52E9-B336-DF65-5ABCC1477937}"/>
          </ac:spMkLst>
        </pc:spChg>
        <pc:spChg chg="add mod">
          <ac:chgData name="Lenka Hrbková" userId="aebe2dc6-5e4d-447d-b062-fe374588cddb" providerId="ADAL" clId="{C86F07C1-BA5E-3A49-AB79-25637B342F36}" dt="2023-10-23T19:08:56.691" v="3606" actId="313"/>
          <ac:spMkLst>
            <pc:docMk/>
            <pc:sldMk cId="2949915892" sldId="285"/>
            <ac:spMk id="7" creationId="{ECFF28CB-9E86-D8DB-4318-B16B33DD1A99}"/>
          </ac:spMkLst>
        </pc:spChg>
        <pc:spChg chg="add">
          <ac:chgData name="Lenka Hrbková" userId="aebe2dc6-5e4d-447d-b062-fe374588cddb" providerId="ADAL" clId="{C86F07C1-BA5E-3A49-AB79-25637B342F36}" dt="2023-10-23T18:40:43.281" v="2999" actId="26606"/>
          <ac:spMkLst>
            <pc:docMk/>
            <pc:sldMk cId="2949915892" sldId="285"/>
            <ac:spMk id="11" creationId="{70155189-D96C-4527-B0EC-654B946BE615}"/>
          </ac:spMkLst>
        </pc:spChg>
        <pc:picChg chg="add mod">
          <ac:chgData name="Lenka Hrbková" userId="aebe2dc6-5e4d-447d-b062-fe374588cddb" providerId="ADAL" clId="{C86F07C1-BA5E-3A49-AB79-25637B342F36}" dt="2023-10-23T18:41:12.994" v="3014" actId="1076"/>
          <ac:picMkLst>
            <pc:docMk/>
            <pc:sldMk cId="2949915892" sldId="285"/>
            <ac:picMk id="4" creationId="{1756FA4B-CF81-FDBB-02EC-ECC66D0CFDB5}"/>
          </ac:picMkLst>
        </pc:picChg>
        <pc:picChg chg="add mod">
          <ac:chgData name="Lenka Hrbková" userId="aebe2dc6-5e4d-447d-b062-fe374588cddb" providerId="ADAL" clId="{C86F07C1-BA5E-3A49-AB79-25637B342F36}" dt="2023-10-23T18:41:02.496" v="3010" actId="14100"/>
          <ac:picMkLst>
            <pc:docMk/>
            <pc:sldMk cId="2949915892" sldId="285"/>
            <ac:picMk id="5" creationId="{D51CBDED-ED32-EA07-05B2-C89A92B7FC1E}"/>
          </ac:picMkLst>
        </pc:picChg>
        <pc:picChg chg="add mod">
          <ac:chgData name="Lenka Hrbková" userId="aebe2dc6-5e4d-447d-b062-fe374588cddb" providerId="ADAL" clId="{C86F07C1-BA5E-3A49-AB79-25637B342F36}" dt="2023-10-23T18:41:11.240" v="3013" actId="1076"/>
          <ac:picMkLst>
            <pc:docMk/>
            <pc:sldMk cId="2949915892" sldId="285"/>
            <ac:picMk id="6" creationId="{DEC6DC32-2FAF-4597-F7B3-7918A536B314}"/>
          </ac:picMkLst>
        </pc:picChg>
      </pc:sldChg>
      <pc:sldChg chg="new del">
        <pc:chgData name="Lenka Hrbková" userId="aebe2dc6-5e4d-447d-b062-fe374588cddb" providerId="ADAL" clId="{C86F07C1-BA5E-3A49-AB79-25637B342F36}" dt="2023-10-23T19:07:30.488" v="3490" actId="2696"/>
        <pc:sldMkLst>
          <pc:docMk/>
          <pc:sldMk cId="2826407641" sldId="286"/>
        </pc:sldMkLst>
      </pc:sldChg>
      <pc:sldChg chg="addSp delSp modSp new mod">
        <pc:chgData name="Lenka Hrbková" userId="aebe2dc6-5e4d-447d-b062-fe374588cddb" providerId="ADAL" clId="{C86F07C1-BA5E-3A49-AB79-25637B342F36}" dt="2023-10-23T18:58:01.234" v="3346" actId="20577"/>
        <pc:sldMkLst>
          <pc:docMk/>
          <pc:sldMk cId="1597801155" sldId="287"/>
        </pc:sldMkLst>
        <pc:spChg chg="mod">
          <ac:chgData name="Lenka Hrbková" userId="aebe2dc6-5e4d-447d-b062-fe374588cddb" providerId="ADAL" clId="{C86F07C1-BA5E-3A49-AB79-25637B342F36}" dt="2023-10-23T18:55:31.662" v="3245" actId="20577"/>
          <ac:spMkLst>
            <pc:docMk/>
            <pc:sldMk cId="1597801155" sldId="287"/>
            <ac:spMk id="2" creationId="{3367FC6C-62A6-8A05-05C6-D72A9C5D1D9A}"/>
          </ac:spMkLst>
        </pc:spChg>
        <pc:spChg chg="del">
          <ac:chgData name="Lenka Hrbková" userId="aebe2dc6-5e4d-447d-b062-fe374588cddb" providerId="ADAL" clId="{C86F07C1-BA5E-3A49-AB79-25637B342F36}" dt="2023-10-23T18:56:40.765" v="3246"/>
          <ac:spMkLst>
            <pc:docMk/>
            <pc:sldMk cId="1597801155" sldId="287"/>
            <ac:spMk id="3" creationId="{A8791F24-AB49-BF94-CFA6-8F5875AADACE}"/>
          </ac:spMkLst>
        </pc:spChg>
        <pc:spChg chg="add mod">
          <ac:chgData name="Lenka Hrbková" userId="aebe2dc6-5e4d-447d-b062-fe374588cddb" providerId="ADAL" clId="{C86F07C1-BA5E-3A49-AB79-25637B342F36}" dt="2023-10-23T18:58:01.234" v="3346" actId="20577"/>
          <ac:spMkLst>
            <pc:docMk/>
            <pc:sldMk cId="1597801155" sldId="287"/>
            <ac:spMk id="6" creationId="{60B9DD15-4BA5-D310-7813-50E899D077A5}"/>
          </ac:spMkLst>
        </pc:spChg>
        <pc:picChg chg="add mod">
          <ac:chgData name="Lenka Hrbková" userId="aebe2dc6-5e4d-447d-b062-fe374588cddb" providerId="ADAL" clId="{C86F07C1-BA5E-3A49-AB79-25637B342F36}" dt="2023-10-23T18:56:45.852" v="3247" actId="1076"/>
          <ac:picMkLst>
            <pc:docMk/>
            <pc:sldMk cId="1597801155" sldId="287"/>
            <ac:picMk id="5" creationId="{B40E2D49-C0B1-8B56-A744-E2472F6AAF68}"/>
          </ac:picMkLst>
        </pc:picChg>
      </pc:sldChg>
      <pc:sldChg chg="addSp delSp modSp new mod setBg">
        <pc:chgData name="Lenka Hrbková" userId="aebe2dc6-5e4d-447d-b062-fe374588cddb" providerId="ADAL" clId="{C86F07C1-BA5E-3A49-AB79-25637B342F36}" dt="2023-10-23T19:07:45.028" v="3491" actId="26606"/>
        <pc:sldMkLst>
          <pc:docMk/>
          <pc:sldMk cId="2874794908" sldId="288"/>
        </pc:sldMkLst>
        <pc:spChg chg="mod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2" creationId="{72BC4C8D-48F0-EB05-EFF1-CB5FF38B443A}"/>
          </ac:spMkLst>
        </pc:spChg>
        <pc:spChg chg="mod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3" creationId="{9E91869B-06EB-96F2-DB3C-43A7866EE3A4}"/>
          </ac:spMkLst>
        </pc:spChg>
        <pc:spChg chg="add del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10" creationId="{C0763A76-9F1C-4FC5-82B7-DD475DA461B2}"/>
          </ac:spMkLst>
        </pc:spChg>
        <pc:spChg chg="add del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12" creationId="{E81BF4F6-F2CF-4984-9D14-D6966D92F99F}"/>
          </ac:spMkLst>
        </pc:spChg>
        <pc:spChg chg="add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17" creationId="{F13C74B1-5B17-4795-BED0-7140497B445A}"/>
          </ac:spMkLst>
        </pc:spChg>
        <pc:spChg chg="add">
          <ac:chgData name="Lenka Hrbková" userId="aebe2dc6-5e4d-447d-b062-fe374588cddb" providerId="ADAL" clId="{C86F07C1-BA5E-3A49-AB79-25637B342F36}" dt="2023-10-23T19:07:45.028" v="3491" actId="26606"/>
          <ac:spMkLst>
            <pc:docMk/>
            <pc:sldMk cId="2874794908" sldId="288"/>
            <ac:spMk id="19" creationId="{D4974D33-8DC5-464E-8C6D-BE58F0669C17}"/>
          </ac:spMkLst>
        </pc:spChg>
        <pc:picChg chg="add mod">
          <ac:chgData name="Lenka Hrbková" userId="aebe2dc6-5e4d-447d-b062-fe374588cddb" providerId="ADAL" clId="{C86F07C1-BA5E-3A49-AB79-25637B342F36}" dt="2023-10-23T19:07:45.028" v="3491" actId="26606"/>
          <ac:picMkLst>
            <pc:docMk/>
            <pc:sldMk cId="2874794908" sldId="288"/>
            <ac:picMk id="5" creationId="{36D418DE-871E-710C-0F63-1438FF61B8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0C8F1-68B9-12F7-2E77-238BB7EDD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866D3D-ADC2-63A9-3CA2-FE204484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91DBDE-1943-9400-39F5-8984C563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40C84F-F5E0-A19C-57AC-97CCC7E8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1984B-9354-B533-E9FB-3B28C849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24A6F-3CC1-F38A-BCED-3FD45A0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B525AA-D254-ACEE-2871-6A144E18B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0822F-A3DC-7F66-59A6-56ED3310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A13405-33E5-089B-C185-0B4F3338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79E68-08BF-C7CA-93C0-53E8DB58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64EE54-741F-FBC9-5557-B2DE41133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F3D801-F75C-8189-C315-37C3458DC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D4B6F1-E3A8-A4A9-E713-8664127D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ACF262-7EF6-6C58-8C56-757E7D68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FF15E-6DDD-C54C-CC16-3FBCF45A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873E5-6456-287B-860F-A4378965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9FA30-F1AD-270E-2139-408C3FDC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EFDEB-691F-1C45-0BAC-B10B3FD0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C2BD86-182F-B592-59AE-B5658023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74D82-EA38-A6EF-C060-D5B1B92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ED626-1F19-77E9-D4AA-D104CFF5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F1F2E0-7D1B-D8D7-FB1D-3CC296CF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C7CE3A-7509-F1EC-2C34-7479E960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14C0CB-73E9-5212-6454-CB94D3E2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9959BD-EFE3-1CAA-A1B7-28172F5E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333D4-C25E-AF3E-D76E-485F9861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70696-6717-A34D-3276-C30E93327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A33660-580E-6CA2-EB01-21BD4224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DF92DE-7887-D1BC-E30E-E1D7F6E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ECF810-F2A7-2E85-F6E7-CEDBF9EE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85BD5A-2078-29B2-6F9C-517667C7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C1CD0-6C5D-09B5-2FBC-D25F8C34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831673-30C6-04A7-A5DE-73E5A17D0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CDF277-C34A-A4BA-CFC0-D6150CD4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F7F7B1-5A8F-FE2F-D6D9-441AFBF8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B73C2-BCDF-88EB-5975-0DA852487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F9CDCE-B1A9-30C1-9306-D4B3AB82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B3B079-8A9F-40F3-61E7-B67459F4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5B8F0-017F-B052-B270-86384F76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77256-4D2A-7B08-AE36-2FB295EC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76A793-6C2E-CE3F-53B4-8BC2B7CC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BD125C-10F3-1D26-8D33-21EE856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E1C1D3-580C-0C3B-1C32-67A0EE5F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CFD216-A152-6467-7F26-2012699F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0AEA85-055E-1028-81CE-57EE3824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7A50CA-8C69-D9EF-9298-BFE95F0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6DB4F-51F5-758B-61EC-91C8FBB2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6BBA81-0328-4318-6740-1EF110DA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9ADF05-FFC0-D8C6-0A6C-99469056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ED1B0A-7519-F912-2503-DDE9371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5184CC-96F4-DF2A-2024-53A1BB4C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1A6360-ED00-8F7A-197D-C82CFD4F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B676C-4A2E-6AA3-759B-005EA808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882618-B54B-086D-2637-FBCC2DF31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9F653B-1744-FBA8-0C34-A4BE952A1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642ED3-26A0-F75F-C892-B8782F6E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CEDA14-EB53-DBA2-DABC-92565CB0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E0222F-8E2F-9420-4F4A-D676DC34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8CF7A-797C-1D40-DA83-BB704B69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6FA8A2-5DFF-70CC-6CB4-0BF62032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7D0E12-D897-0835-46C3-BE5993728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AEAE-6ACC-0A43-A146-B02BAADEA695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9B8255-363F-4FA1-7A72-779A66477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B3740A-FD66-1E65-8694-C9D009C11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8F3F-351F-5B4C-94CE-8A095390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ilyslist.org/pages/entry/women-we-helped-elect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grapher/minutes-spent-on-leisu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umění&#10;&#10;Popis byl vytvořen automaticky">
            <a:extLst>
              <a:ext uri="{FF2B5EF4-FFF2-40B4-BE49-F238E27FC236}">
                <a16:creationId xmlns:a16="http://schemas.microsoft.com/office/drawing/2014/main" id="{A7463E72-C637-56DE-14F0-E06E0FC64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475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94A187-E1F4-C4C1-7463-6926FDB8A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Why don’t women run?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374069-8EDB-549E-09B4-7A652BB60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marL="899160" indent="449580"/>
            <a:r>
              <a:rPr lang="en-US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PMCb1121 WOMEN, POLITICS, AND MEDIA</a:t>
            </a:r>
            <a:endParaRPr lang="cs-CZ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Fall 2023</a:t>
            </a:r>
            <a:endParaRPr lang="cs-CZ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29451-A00E-A8CA-D907-E5ADECBE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0967720" cy="1325563"/>
          </a:xfrm>
        </p:spPr>
        <p:txBody>
          <a:bodyPr/>
          <a:lstStyle/>
          <a:p>
            <a:r>
              <a:rPr lang="en-US" dirty="0"/>
              <a:t>Chile 2017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C9FA0-4BCA-52C0-7E6E-FF991875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544320"/>
            <a:ext cx="4226560" cy="4632643"/>
          </a:xfrm>
        </p:spPr>
        <p:txBody>
          <a:bodyPr/>
          <a:lstStyle/>
          <a:p>
            <a:r>
              <a:rPr lang="en-US"/>
              <a:t>“</a:t>
            </a:r>
            <a:r>
              <a:rPr lang="cs-CZ" i="1"/>
              <a:t>a successful woman candidate recalled how men candidates in her party requested and received more money, even though the party previously pledged equal financial support to all candidates..</a:t>
            </a:r>
            <a:r>
              <a:rPr lang="cs-CZ"/>
              <a:t>“ (p. 230)</a:t>
            </a:r>
            <a:endParaRPr lang="en-US"/>
          </a:p>
          <a:p>
            <a:endParaRPr lang="en-US" dirty="0"/>
          </a:p>
        </p:txBody>
      </p:sp>
      <p:pic>
        <p:nvPicPr>
          <p:cNvPr id="5" name="Obrázek 4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E66F915E-1B54-68F7-CC8B-E2C9919B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67" y="-20320"/>
            <a:ext cx="7732933" cy="33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1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diagram, Obdélník, Plán&#10;&#10;Popis byl vytvořen automaticky">
            <a:extLst>
              <a:ext uri="{FF2B5EF4-FFF2-40B4-BE49-F238E27FC236}">
                <a16:creationId xmlns:a16="http://schemas.microsoft.com/office/drawing/2014/main" id="{0F33CC8C-BB11-1601-599D-7CA9247A1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436" y="917450"/>
            <a:ext cx="7126564" cy="55754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0BB014-9B21-813F-FABE-96A2838D30CA}"/>
              </a:ext>
            </a:extLst>
          </p:cNvPr>
          <p:cNvSpPr txBox="1"/>
          <p:nvPr/>
        </p:nvSpPr>
        <p:spPr>
          <a:xfrm>
            <a:off x="467360" y="1178560"/>
            <a:ext cx="4598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 less overall funding</a:t>
            </a:r>
          </a:p>
          <a:p>
            <a:endParaRPr lang="en-US" dirty="0"/>
          </a:p>
          <a:p>
            <a:r>
              <a:rPr lang="en-US" dirty="0"/>
              <a:t>The gap applies for new-comers</a:t>
            </a:r>
          </a:p>
          <a:p>
            <a:endParaRPr lang="en-US" dirty="0"/>
          </a:p>
          <a:p>
            <a:r>
              <a:rPr lang="en-US" dirty="0"/>
              <a:t>Incumbents = no gender gap</a:t>
            </a:r>
          </a:p>
          <a:p>
            <a:endParaRPr lang="en-US" dirty="0"/>
          </a:p>
          <a:p>
            <a:r>
              <a:rPr lang="en-US" dirty="0"/>
              <a:t>Disadvantage for women without pre</a:t>
            </a:r>
          </a:p>
        </p:txBody>
      </p:sp>
    </p:spTree>
    <p:extLst>
      <p:ext uri="{BB962C8B-B14F-4D97-AF65-F5344CB8AC3E}">
        <p14:creationId xmlns:p14="http://schemas.microsoft.com/office/powerpoint/2010/main" val="20988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89222-3786-42B8-839C-0DF806CA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35"/>
            <a:ext cx="10515600" cy="1345795"/>
          </a:xfrm>
        </p:spPr>
        <p:txBody>
          <a:bodyPr/>
          <a:lstStyle/>
          <a:p>
            <a:r>
              <a:rPr lang="en-US" dirty="0"/>
              <a:t>Case study: USA governor races (</a:t>
            </a:r>
            <a:r>
              <a:rPr lang="en-US" dirty="0" err="1"/>
              <a:t>Sanbonmatsu</a:t>
            </a:r>
            <a:r>
              <a:rPr lang="en-US" dirty="0"/>
              <a:t> and Rogers 2020)</a:t>
            </a:r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EFB22B8-2E67-A950-B668-81998C2C3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40" y="1697325"/>
            <a:ext cx="5174562" cy="5007641"/>
          </a:xfrm>
        </p:spPr>
      </p:pic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DD7680A-8383-DAAB-961E-B0EF7B91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1109"/>
            <a:ext cx="5466080" cy="3128496"/>
          </a:xfrm>
          <a:prstGeom prst="rect">
            <a:avLst/>
          </a:prstGeom>
        </p:spPr>
      </p:pic>
      <p:pic>
        <p:nvPicPr>
          <p:cNvPr id="9" name="Obrázek 8" descr="Obsah obrázku text, snímek obrazovky, Písmo, účtenka&#10;&#10;Popis byl vytvořen automaticky">
            <a:extLst>
              <a:ext uri="{FF2B5EF4-FFF2-40B4-BE49-F238E27FC236}">
                <a16:creationId xmlns:a16="http://schemas.microsoft.com/office/drawing/2014/main" id="{56CAFB10-AEB4-C23E-12BF-D06F67548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2" y="4308385"/>
            <a:ext cx="6231200" cy="25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D2FCB7-CEEC-F9B6-FC9C-2635C33D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3800"/>
              <a:t>Case study: the UK (Murray 2023)</a:t>
            </a:r>
            <a:br>
              <a:rPr lang="en-US" sz="3800"/>
            </a:br>
            <a:endParaRPr lang="en-US" sz="3800"/>
          </a:p>
        </p:txBody>
      </p:sp>
      <p:pic>
        <p:nvPicPr>
          <p:cNvPr id="7" name="Obrázek 6" descr="Obsah obrázku radnice, interiér, oblečení, osoba&#10;&#10;Popis byl vytvořen automaticky">
            <a:extLst>
              <a:ext uri="{FF2B5EF4-FFF2-40B4-BE49-F238E27FC236}">
                <a16:creationId xmlns:a16="http://schemas.microsoft.com/office/drawing/2014/main" id="{9B90E8AA-B1DE-0B9B-756B-3C2BB749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2" r="3607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B207B-483D-65A2-A14A-B2C48E90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1700"/>
              <a:t>Candidates reported selection costs (before being selected)</a:t>
            </a:r>
          </a:p>
          <a:p>
            <a:r>
              <a:rPr lang="en-US" sz="1700"/>
              <a:t>Money = significant advantage</a:t>
            </a:r>
          </a:p>
          <a:p>
            <a:r>
              <a:rPr lang="en-US" sz="1700"/>
              <a:t>Especially for Conservatives</a:t>
            </a:r>
          </a:p>
          <a:p>
            <a:r>
              <a:rPr lang="en-US" sz="1700"/>
              <a:t>Time investment</a:t>
            </a:r>
          </a:p>
          <a:p>
            <a:r>
              <a:rPr lang="en-US" sz="1700"/>
              <a:t>Lost economic opportunity, loss of income (reduced hours at work)</a:t>
            </a:r>
          </a:p>
          <a:p>
            <a:r>
              <a:rPr lang="en-US" sz="1700"/>
              <a:t>Family lives, relationships, friendships, health and wellbeing</a:t>
            </a:r>
          </a:p>
          <a:p>
            <a:r>
              <a:rPr lang="en-US" sz="1700"/>
              <a:t>Length of campaign matters</a:t>
            </a:r>
          </a:p>
          <a:p>
            <a:r>
              <a:rPr lang="en-US" sz="1700"/>
              <a:t>Women struggling financially more</a:t>
            </a:r>
          </a:p>
          <a:p>
            <a:r>
              <a:rPr lang="en-US" sz="1700"/>
              <a:t>Outsourcing childcare increases financial burden</a:t>
            </a:r>
          </a:p>
        </p:txBody>
      </p:sp>
    </p:spTree>
    <p:extLst>
      <p:ext uri="{BB962C8B-B14F-4D97-AF65-F5344CB8AC3E}">
        <p14:creationId xmlns:p14="http://schemas.microsoft.com/office/powerpoint/2010/main" val="39061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4310E-A8D9-EE51-A8CC-17714773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household composition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93E0E-3A41-1450-B582-808E9532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economy of the household may prevent ambitious women from running</a:t>
            </a:r>
          </a:p>
          <a:p>
            <a:r>
              <a:rPr lang="en-US" i="1" dirty="0"/>
              <a:t>Income constraint</a:t>
            </a:r>
          </a:p>
          <a:p>
            <a:pPr lvl="1"/>
            <a:r>
              <a:rPr lang="en-US" dirty="0"/>
              <a:t>Lower income prevents poorer women from political ambition</a:t>
            </a:r>
          </a:p>
          <a:p>
            <a:r>
              <a:rPr lang="en-US" i="1" dirty="0"/>
              <a:t>Breadwinner constraint</a:t>
            </a:r>
          </a:p>
          <a:p>
            <a:pPr lvl="1"/>
            <a:r>
              <a:rPr lang="en-US" dirty="0"/>
              <a:t>Women responsible for household income </a:t>
            </a:r>
          </a:p>
          <a:p>
            <a:r>
              <a:rPr lang="en-US" i="1" dirty="0"/>
              <a:t>Household composition</a:t>
            </a:r>
          </a:p>
          <a:p>
            <a:pPr lvl="1"/>
            <a:r>
              <a:rPr lang="en-US" dirty="0"/>
              <a:t>Women without no support from other earners</a:t>
            </a:r>
          </a:p>
        </p:txBody>
      </p:sp>
    </p:spTree>
    <p:extLst>
      <p:ext uri="{BB962C8B-B14F-4D97-AF65-F5344CB8AC3E}">
        <p14:creationId xmlns:p14="http://schemas.microsoft.com/office/powerpoint/2010/main" val="107516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D0148296-DA37-1969-7017-E02EE1E67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010" y="643467"/>
            <a:ext cx="64219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DD1D719C-679D-D183-E25A-7B1647291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1699965"/>
            <a:ext cx="5828261" cy="3686376"/>
          </a:xfrm>
          <a:prstGeom prst="rect">
            <a:avLst/>
          </a:prstGeom>
        </p:spPr>
      </p:pic>
      <p:pic>
        <p:nvPicPr>
          <p:cNvPr id="7" name="Obrázek 6" descr="Obsah obrázku text, snímek obrazovky, účtenka, číslo&#10;&#10;Popis byl vytvořen automaticky">
            <a:extLst>
              <a:ext uri="{FF2B5EF4-FFF2-40B4-BE49-F238E27FC236}">
                <a16:creationId xmlns:a16="http://schemas.microsoft.com/office/drawing/2014/main" id="{59A14BCA-3400-E5E5-DAA4-716E35F4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041" y="1773987"/>
            <a:ext cx="6375376" cy="35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8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F459D173-1B62-5208-1732-E44A77ADD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044" y="1825625"/>
            <a:ext cx="7163912" cy="4351338"/>
          </a:xfrm>
        </p:spPr>
      </p:pic>
    </p:spTree>
    <p:extLst>
      <p:ext uri="{BB962C8B-B14F-4D97-AF65-F5344CB8AC3E}">
        <p14:creationId xmlns:p14="http://schemas.microsoft.com/office/powerpoint/2010/main" val="303187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14BFD2-C5A2-3195-4AEF-EFB30E94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Positive impact of:</a:t>
            </a:r>
          </a:p>
        </p:txBody>
      </p:sp>
      <p:pic>
        <p:nvPicPr>
          <p:cNvPr id="5" name="Obrázek 4" descr="Obsah obrázku text, plakát, Písmo, kniha&#10;&#10;Popis byl vytvořen automaticky">
            <a:extLst>
              <a:ext uri="{FF2B5EF4-FFF2-40B4-BE49-F238E27FC236}">
                <a16:creationId xmlns:a16="http://schemas.microsoft.com/office/drawing/2014/main" id="{3840AEE4-C390-A846-F337-A9E26EC51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CC5B4-C9CB-5555-CCBE-F00D69CB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700"/>
              <a:t>Public financing of elections</a:t>
            </a:r>
          </a:p>
          <a:p>
            <a:r>
              <a:rPr lang="cs-CZ" sz="1700"/>
              <a:t>Campaign founding regulation</a:t>
            </a:r>
            <a:endParaRPr lang="en-US" sz="1700"/>
          </a:p>
          <a:p>
            <a:r>
              <a:rPr lang="en-US" sz="1700"/>
              <a:t>Free allocated broadcast time</a:t>
            </a:r>
          </a:p>
          <a:p>
            <a:r>
              <a:rPr lang="en-US" sz="1700"/>
              <a:t>NGOs</a:t>
            </a:r>
          </a:p>
          <a:p>
            <a:r>
              <a:rPr lang="en-US" sz="1700"/>
              <a:t>State incentives to parties</a:t>
            </a:r>
          </a:p>
          <a:p>
            <a:endParaRPr lang="en-US" sz="1700"/>
          </a:p>
          <a:p>
            <a:r>
              <a:rPr lang="en-US" sz="1700"/>
              <a:t>Most famous organization: </a:t>
            </a:r>
            <a:r>
              <a:rPr lang="en-US" sz="1700" b="1"/>
              <a:t>EMILY</a:t>
            </a:r>
            <a:r>
              <a:rPr lang="cs-CZ" sz="1700" b="1"/>
              <a:t>‘s list </a:t>
            </a:r>
            <a:r>
              <a:rPr lang="cs-CZ" sz="1700"/>
              <a:t>(</a:t>
            </a:r>
            <a:r>
              <a:rPr lang="en-US" sz="1700"/>
              <a:t>Early Money Is Like Yeast</a:t>
            </a:r>
            <a:r>
              <a:rPr lang="cs-CZ" sz="1700"/>
              <a:t> )</a:t>
            </a:r>
          </a:p>
          <a:p>
            <a:r>
              <a:rPr lang="en-US" sz="1700" u="sng">
                <a:hlinkClick r:id="rId3"/>
              </a:rPr>
              <a:t>https://www.emilyslist.org/pages/entry/women-we-helped-elect</a:t>
            </a:r>
            <a:r>
              <a:rPr lang="cs-CZ" sz="1700"/>
              <a:t> </a:t>
            </a:r>
          </a:p>
          <a:p>
            <a:r>
              <a:rPr lang="cs-CZ" sz="1700"/>
              <a:t>Shifts in strategies, nowadays they choose already viable candidates </a:t>
            </a:r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07347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AEDA6-228E-26F4-7735-0059E2D8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B9B34-D12E-31D4-D6B8-7E9BB6E4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Valuable resource</a:t>
            </a:r>
          </a:p>
          <a:p>
            <a:r>
              <a:rPr lang="en-AU" dirty="0"/>
              <a:t>Political involvement is time demanding</a:t>
            </a:r>
          </a:p>
          <a:p>
            <a:r>
              <a:rPr lang="en-AU" dirty="0"/>
              <a:t>Women‘s burden: care, child bearing, housework, family responsibilities </a:t>
            </a:r>
          </a:p>
          <a:p>
            <a:r>
              <a:rPr lang="en-AU" dirty="0"/>
              <a:t>Second shift (Arlie Hochschild 1989)</a:t>
            </a:r>
          </a:p>
          <a:p>
            <a:r>
              <a:rPr lang="en-AU" dirty="0"/>
              <a:t>Is politics a third shift?</a:t>
            </a:r>
          </a:p>
          <a:p>
            <a:r>
              <a:rPr lang="en-AU" dirty="0">
                <a:hlinkClick r:id="rId2"/>
              </a:rPr>
              <a:t>https://ourworldindata.org/grapher/minutes-spent-on-leisure</a:t>
            </a:r>
            <a:endParaRPr lang="en-AU" dirty="0"/>
          </a:p>
          <a:p>
            <a:r>
              <a:rPr lang="en-AU" dirty="0"/>
              <a:t>Women  politicians less often married,  more often childless</a:t>
            </a:r>
          </a:p>
          <a:p>
            <a:r>
              <a:rPr lang="en-AU" dirty="0"/>
              <a:t>It is a structural </a:t>
            </a:r>
            <a:r>
              <a:rPr lang="en-AU" dirty="0" err="1"/>
              <a:t>probl</a:t>
            </a:r>
            <a:r>
              <a:rPr lang="cs-CZ" dirty="0"/>
              <a:t>e</a:t>
            </a:r>
            <a:r>
              <a:rPr lang="en-AU" dirty="0"/>
              <a:t>m. Because there are differences in female participation in electoral politics across countries with different social welfare and culture</a:t>
            </a:r>
          </a:p>
          <a:p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1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078C59-B166-E37C-F0BC-60C2F5F2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Women less likely to participate in electoral politics… (remember lecture 2?)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5AA93-7F97-C407-4A5E-FA290246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1500"/>
          </a:p>
          <a:p>
            <a:r>
              <a:rPr lang="en-US" sz="1500"/>
              <a:t>“We would like more women in politics but they are not interested.”</a:t>
            </a:r>
          </a:p>
          <a:p>
            <a:pPr marL="0" indent="0">
              <a:buNone/>
            </a:pPr>
            <a:endParaRPr lang="en-US" sz="1500"/>
          </a:p>
          <a:p>
            <a:r>
              <a:rPr lang="en-US" sz="1500"/>
              <a:t>Why don’t women run for office as much as men do?</a:t>
            </a:r>
          </a:p>
          <a:p>
            <a:r>
              <a:rPr lang="en-US" sz="1500"/>
              <a:t>What are the main barriers??? (good topic for interviews)</a:t>
            </a:r>
          </a:p>
          <a:p>
            <a:endParaRPr lang="en-US" sz="1500"/>
          </a:p>
          <a:p>
            <a:r>
              <a:rPr lang="en-US" sz="1500"/>
              <a:t>Social structure</a:t>
            </a:r>
          </a:p>
          <a:p>
            <a:r>
              <a:rPr lang="en-US" sz="1500"/>
              <a:t>Psychological barriers</a:t>
            </a:r>
          </a:p>
        </p:txBody>
      </p:sp>
      <p:pic>
        <p:nvPicPr>
          <p:cNvPr id="7" name="Obrázek 6" descr="Obsah obrázku obloha, oblek, oblečení, snímek obrazovky&#10;&#10;Popis byl vytvořen automaticky">
            <a:extLst>
              <a:ext uri="{FF2B5EF4-FFF2-40B4-BE49-F238E27FC236}">
                <a16:creationId xmlns:a16="http://schemas.microsoft.com/office/drawing/2014/main" id="{82B94CAE-BB3C-BB47-D456-F3019A90C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2" r="51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270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E06AE-466D-AFC4-66FD-A3DC8E14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support/resources and ambition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89F47721-DBD9-EB5F-AECE-D42C8FFA8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34" y="1872775"/>
            <a:ext cx="3670300" cy="1346200"/>
          </a:xfr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E83E159-5E89-2683-9395-45F64E5A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34" y="1872775"/>
            <a:ext cx="7050035" cy="42029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E8FF20-D948-500D-CE0D-88B06230C698}"/>
              </a:ext>
            </a:extLst>
          </p:cNvPr>
          <p:cNvSpPr txBox="1"/>
          <p:nvPr/>
        </p:nvSpPr>
        <p:spPr>
          <a:xfrm>
            <a:off x="589280" y="3616960"/>
            <a:ext cx="416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 patterns, gender roles</a:t>
            </a:r>
          </a:p>
          <a:p>
            <a:endParaRPr lang="en-US" dirty="0"/>
          </a:p>
          <a:p>
            <a:r>
              <a:rPr lang="en-US" dirty="0"/>
              <a:t>Differences between the Nordic and the Mediterranean model</a:t>
            </a:r>
          </a:p>
          <a:p>
            <a:endParaRPr lang="en-US" dirty="0"/>
          </a:p>
          <a:p>
            <a:r>
              <a:rPr lang="en-US" dirty="0"/>
              <a:t>Women in politics in Spain need more family support!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6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umění&#10;&#10;Popis byl vytvořen automaticky">
            <a:extLst>
              <a:ext uri="{FF2B5EF4-FFF2-40B4-BE49-F238E27FC236}">
                <a16:creationId xmlns:a16="http://schemas.microsoft.com/office/drawing/2014/main" id="{13CD1BB1-CCBD-69E0-E1BE-9EBBB5906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C0E3D4-39D5-0C90-8FB1-D26423CF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Psychological barriers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8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oblek, oblečení, snímek obrazovky&#10;&#10;Popis byl vytvořen automaticky">
            <a:extLst>
              <a:ext uri="{FF2B5EF4-FFF2-40B4-BE49-F238E27FC236}">
                <a16:creationId xmlns:a16="http://schemas.microsoft.com/office/drawing/2014/main" id="{93B76B77-F241-DB62-9E04-B102BE3FD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342" b="122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626D25-62BA-D166-4255-47E36EC8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Lack of political ambition?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69D51-CF68-1CEC-F8D6-CDE3700E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Gaps in confidence</a:t>
            </a:r>
          </a:p>
          <a:p>
            <a:r>
              <a:rPr lang="en-US" dirty="0">
                <a:solidFill>
                  <a:srgbClr val="FFFFFF"/>
                </a:solidFill>
              </a:rPr>
              <a:t>Gaps in political ambition</a:t>
            </a:r>
          </a:p>
          <a:p>
            <a:r>
              <a:rPr lang="en-US" dirty="0">
                <a:solidFill>
                  <a:srgbClr val="FFFFFF"/>
                </a:solidFill>
              </a:rPr>
              <a:t>Gaps in electoral/risk aversion, conflict avoidance etc.</a:t>
            </a:r>
          </a:p>
          <a:p>
            <a:r>
              <a:rPr lang="en-US" dirty="0">
                <a:solidFill>
                  <a:srgbClr val="FFFFFF"/>
                </a:solidFill>
              </a:rPr>
              <a:t>Gaps in political knowledge/interest</a:t>
            </a:r>
          </a:p>
          <a:p>
            <a:r>
              <a:rPr lang="en-US" dirty="0">
                <a:solidFill>
                  <a:srgbClr val="FFFFFF"/>
                </a:solidFill>
              </a:rPr>
              <a:t>Role models in politics?</a:t>
            </a:r>
          </a:p>
        </p:txBody>
      </p:sp>
    </p:spTree>
    <p:extLst>
      <p:ext uri="{BB962C8B-B14F-4D97-AF65-F5344CB8AC3E}">
        <p14:creationId xmlns:p14="http://schemas.microsoft.com/office/powerpoint/2010/main" val="201104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BC360-2340-B261-3638-79FBE4ED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Self-confidence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09051-792D-0D18-DF67-18B1F012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825625"/>
            <a:ext cx="4451684" cy="4351338"/>
          </a:xfrm>
        </p:spPr>
        <p:txBody>
          <a:bodyPr>
            <a:normAutofit/>
          </a:bodyPr>
          <a:lstStyle/>
          <a:p>
            <a:r>
              <a:rPr lang="en-US" dirty="0"/>
              <a:t>Women less confident</a:t>
            </a:r>
          </a:p>
          <a:p>
            <a:r>
              <a:rPr lang="en-US" dirty="0"/>
              <a:t>Undervalue achievements</a:t>
            </a:r>
          </a:p>
          <a:p>
            <a:r>
              <a:rPr lang="en-US" dirty="0"/>
              <a:t>Less confident in their skills</a:t>
            </a:r>
          </a:p>
          <a:p>
            <a:r>
              <a:rPr lang="en-US" dirty="0"/>
              <a:t>Socialization effect</a:t>
            </a:r>
          </a:p>
          <a:p>
            <a:endParaRPr lang="en-US" dirty="0"/>
          </a:p>
          <a:p>
            <a:r>
              <a:rPr lang="en-US" dirty="0"/>
              <a:t>Lower self-confidence decreases</a:t>
            </a:r>
          </a:p>
          <a:p>
            <a:pPr lvl="1"/>
            <a:r>
              <a:rPr lang="en-US" dirty="0"/>
              <a:t>Interest in politics</a:t>
            </a:r>
          </a:p>
          <a:p>
            <a:pPr lvl="1"/>
            <a:r>
              <a:rPr lang="en-US" dirty="0"/>
              <a:t>Political efficacy</a:t>
            </a:r>
          </a:p>
        </p:txBody>
      </p:sp>
      <p:pic>
        <p:nvPicPr>
          <p:cNvPr id="5" name="Obrázek 4" descr="Obsah obrázku text, diagram, Písmo, řada/pruh&#10;&#10;Popis byl vytvořen automaticky">
            <a:extLst>
              <a:ext uri="{FF2B5EF4-FFF2-40B4-BE49-F238E27FC236}">
                <a16:creationId xmlns:a16="http://schemas.microsoft.com/office/drawing/2014/main" id="{B466C7E6-115E-76E2-93BE-269805EF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8" y="293687"/>
            <a:ext cx="7331242" cy="3063875"/>
          </a:xfrm>
          <a:prstGeom prst="rect">
            <a:avLst/>
          </a:prstGeom>
        </p:spPr>
      </p:pic>
      <p:pic>
        <p:nvPicPr>
          <p:cNvPr id="7" name="Obrázek 6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8C9EC3B0-8A7C-4888-0ABB-B5F327B3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11" y="3500439"/>
            <a:ext cx="4451684" cy="32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94F995-D09B-9EE5-3D3C-333C7FD8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Political ambition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FEC17-72DF-EAC5-C255-AEC3C74D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2000" dirty="0"/>
              <a:t>Politics as a reasonable career most</a:t>
            </a:r>
            <a:r>
              <a:rPr lang="cs-CZ" sz="2000" dirty="0"/>
              <a:t>l</a:t>
            </a:r>
            <a:r>
              <a:rPr lang="en-AU" sz="2000" dirty="0"/>
              <a:t>y for men not for women</a:t>
            </a:r>
          </a:p>
          <a:p>
            <a:r>
              <a:rPr lang="en-AU" sz="2000" dirty="0"/>
              <a:t>Eligible women consider political career far less often</a:t>
            </a:r>
          </a:p>
          <a:p>
            <a:r>
              <a:rPr lang="en-AU" sz="2000" dirty="0"/>
              <a:t>Lots of research with consistent results</a:t>
            </a:r>
          </a:p>
          <a:p>
            <a:r>
              <a:rPr lang="en-AU" sz="2000" dirty="0"/>
              <a:t>Most famous research: Fox and Lawless</a:t>
            </a:r>
            <a:endParaRPr lang="cs-CZ" sz="2000" dirty="0"/>
          </a:p>
          <a:p>
            <a:r>
              <a:rPr lang="en-AU" sz="2000" dirty="0"/>
              <a:t>Interviews and survey (pipeline job professionals)</a:t>
            </a:r>
          </a:p>
          <a:p>
            <a:r>
              <a:rPr lang="en-AU" sz="2000" dirty="0" err="1"/>
              <a:t>Lawers</a:t>
            </a:r>
            <a:r>
              <a:rPr lang="en-AU" sz="2000" dirty="0"/>
              <a:t>, Educators, Business leaders, Political activists, Local officials</a:t>
            </a:r>
          </a:p>
          <a:p>
            <a:r>
              <a:rPr lang="en-AU" sz="2000" dirty="0"/>
              <a:t>Gaps in ambition consistent across </a:t>
            </a:r>
            <a:r>
              <a:rPr lang="en-AU" sz="2000" dirty="0" err="1"/>
              <a:t>geneerations</a:t>
            </a:r>
            <a:endParaRPr lang="en-AU" sz="2000" dirty="0"/>
          </a:p>
          <a:p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D8FEC3-78CE-3415-11D2-54515DA1C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8" r="-1" b="648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3823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83483F-84F1-57C9-42CE-AFCCEADD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Gaps in pol. ambitions</a:t>
            </a:r>
          </a:p>
        </p:txBody>
      </p:sp>
      <p:pic>
        <p:nvPicPr>
          <p:cNvPr id="5" name="Obrázek 4" descr="Obsah obrázku kresba, skica, klipart, ilustrace&#10;&#10;Popis byl vytvořen automaticky">
            <a:extLst>
              <a:ext uri="{FF2B5EF4-FFF2-40B4-BE49-F238E27FC236}">
                <a16:creationId xmlns:a16="http://schemas.microsoft.com/office/drawing/2014/main" id="{A330B503-BB1D-BA54-348E-47E00F10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7" r="1747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923D0-8E0B-C81A-BE10-EDDF826F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Political socialization</a:t>
            </a:r>
          </a:p>
          <a:p>
            <a:r>
              <a:rPr lang="en-US" sz="2200" dirty="0"/>
              <a:t>Traditional gender roles/ Family dynamic</a:t>
            </a:r>
          </a:p>
          <a:p>
            <a:r>
              <a:rPr lang="en-US" sz="2200" dirty="0"/>
              <a:t>Self-Perception and candidate viability</a:t>
            </a:r>
          </a:p>
          <a:p>
            <a:r>
              <a:rPr lang="en-US" sz="2200" dirty="0"/>
              <a:t>Perception of the environment</a:t>
            </a:r>
          </a:p>
          <a:p>
            <a:r>
              <a:rPr lang="en-US" sz="2200" dirty="0"/>
              <a:t>Party recruitment dynamics</a:t>
            </a:r>
          </a:p>
          <a:p>
            <a:endParaRPr lang="en-US" sz="2200" dirty="0"/>
          </a:p>
          <a:p>
            <a:r>
              <a:rPr lang="en-US" sz="2200" dirty="0"/>
              <a:t>External. Factors more impactful. (Lawless and Fox 2004)</a:t>
            </a:r>
          </a:p>
        </p:txBody>
      </p:sp>
    </p:spTree>
    <p:extLst>
      <p:ext uri="{BB962C8B-B14F-4D97-AF65-F5344CB8AC3E}">
        <p14:creationId xmlns:p14="http://schemas.microsoft.com/office/powerpoint/2010/main" val="417914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41BA6-5E11-90A1-4042-C4B916C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870E3-5151-CA5B-C52F-65B9E4740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10">
            <a:extLst>
              <a:ext uri="{FF2B5EF4-FFF2-40B4-BE49-F238E27FC236}">
                <a16:creationId xmlns:a16="http://schemas.microsoft.com/office/drawing/2014/main" id="{3640F95E-4A69-0F52-DB16-6F7F9B02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8" y="199149"/>
            <a:ext cx="5472844" cy="3101975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FD50EFE-5A02-655D-14E9-92E2D1B1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22" y="199149"/>
            <a:ext cx="5485900" cy="3101975"/>
          </a:xfrm>
          <a:prstGeom prst="rect">
            <a:avLst/>
          </a:prstGeom>
        </p:spPr>
      </p:pic>
      <p:pic>
        <p:nvPicPr>
          <p:cNvPr id="6" name="Zástupný symbol pro obsah 8">
            <a:extLst>
              <a:ext uri="{FF2B5EF4-FFF2-40B4-BE49-F238E27FC236}">
                <a16:creationId xmlns:a16="http://schemas.microsoft.com/office/drawing/2014/main" id="{5600586B-EB9B-06F8-C3A4-22267ADE8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3" y="3459344"/>
            <a:ext cx="5247633" cy="31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1B7FEC3A-71C4-BD1F-2466-BEC5F8DE8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008" y="643467"/>
            <a:ext cx="647798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7FC6C-62A6-8A05-05C6-D72A9C5D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Ambition among ordinary men and women?</a:t>
            </a:r>
          </a:p>
        </p:txBody>
      </p:sp>
      <p:pic>
        <p:nvPicPr>
          <p:cNvPr id="5" name="Zástupný obsah 4" descr="Obsah obrázku text, snímek obrazovky, menu, číslo&#10;&#10;Popis byl vytvořen automaticky">
            <a:extLst>
              <a:ext uri="{FF2B5EF4-FFF2-40B4-BE49-F238E27FC236}">
                <a16:creationId xmlns:a16="http://schemas.microsoft.com/office/drawing/2014/main" id="{B40E2D49-C0B1-8B56-A744-E2472F6AA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353" y="1690688"/>
            <a:ext cx="5166094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B9DD15-4BA5-D310-7813-50E899D077A5}"/>
              </a:ext>
            </a:extLst>
          </p:cNvPr>
          <p:cNvSpPr txBox="1"/>
          <p:nvPr/>
        </p:nvSpPr>
        <p:spPr>
          <a:xfrm>
            <a:off x="1016000" y="2865120"/>
            <a:ext cx="3921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Self-confidence</a:t>
            </a:r>
          </a:p>
          <a:p>
            <a:r>
              <a:rPr lang="en-US" dirty="0"/>
              <a:t>Encouragement</a:t>
            </a:r>
          </a:p>
          <a:p>
            <a:endParaRPr lang="en-US" dirty="0"/>
          </a:p>
          <a:p>
            <a:r>
              <a:rPr lang="en-US" dirty="0"/>
              <a:t>Much more important for women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(Crowder-Meyer 2020)</a:t>
            </a:r>
          </a:p>
        </p:txBody>
      </p:sp>
    </p:spTree>
    <p:extLst>
      <p:ext uri="{BB962C8B-B14F-4D97-AF65-F5344CB8AC3E}">
        <p14:creationId xmlns:p14="http://schemas.microsoft.com/office/powerpoint/2010/main" val="159780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496A86F4-B186-7F54-3A56-09E536B3C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150" y="0"/>
            <a:ext cx="8075930" cy="20865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7C4D4F-4AAA-AB0A-BDA9-C8A3F5E9CC79}"/>
              </a:ext>
            </a:extLst>
          </p:cNvPr>
          <p:cNvSpPr txBox="1"/>
          <p:nvPr/>
        </p:nvSpPr>
        <p:spPr>
          <a:xfrm>
            <a:off x="386080" y="2499360"/>
            <a:ext cx="10241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role of gendered political socialization!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internalize gender stereotypes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 typically 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Girls less likely to imagine political leaders as women with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Girls less politically interested and ambitious with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Obrázek 5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156AFCFD-53C6-8396-5520-579D6000E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90" y="975360"/>
            <a:ext cx="5021878" cy="57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8FEC6-14B2-6D49-F676-81454C0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supply side of political representation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BE76F-FAF0-09C5-A6E5-AF7D7163E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side = a pool of political aspirants with the will and capacities to run</a:t>
            </a:r>
          </a:p>
          <a:p>
            <a:endParaRPr lang="en-US" dirty="0"/>
          </a:p>
          <a:p>
            <a:r>
              <a:rPr lang="en-US" dirty="0"/>
              <a:t>What is the demand side??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5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é, snímek obrazovky, ilustrace, umění&#10;&#10;Popis byl vytvořen automaticky">
            <a:extLst>
              <a:ext uri="{FF2B5EF4-FFF2-40B4-BE49-F238E27FC236}">
                <a16:creationId xmlns:a16="http://schemas.microsoft.com/office/drawing/2014/main" id="{764909B3-4754-46DD-C128-E5965F14A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6C4389-C76D-4B7A-D1CA-B51392D3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Symbolic representation matters?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92F61-2BD1-1AC6-9012-2332638F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FFFFFF"/>
                </a:solidFill>
              </a:rPr>
              <a:t>Impact of role models!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Descriptive representation</a:t>
            </a:r>
          </a:p>
          <a:p>
            <a:pPr lvl="2"/>
            <a:r>
              <a:rPr lang="en-US" dirty="0"/>
              <a:t>Substantive representation</a:t>
            </a:r>
          </a:p>
          <a:p>
            <a:pPr lvl="2"/>
            <a:r>
              <a:rPr lang="en-US" dirty="0"/>
              <a:t>Feedback to voter that women can win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Descriptive underrepresentation creates psychological barriers </a:t>
            </a:r>
          </a:p>
          <a:p>
            <a:pPr lvl="1"/>
            <a:r>
              <a:rPr lang="en-US" dirty="0"/>
              <a:t>Signals uneven status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řada/pruh, snímek obrazovky, diagram&#10;&#10;Popis byl vytvořen automaticky">
            <a:extLst>
              <a:ext uri="{FF2B5EF4-FFF2-40B4-BE49-F238E27FC236}">
                <a16:creationId xmlns:a16="http://schemas.microsoft.com/office/drawing/2014/main" id="{1756FA4B-CF81-FDBB-02EC-ECC66D0CF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61289"/>
            <a:ext cx="4988949" cy="3242816"/>
          </a:xfrm>
          <a:prstGeom prst="rect">
            <a:avLst/>
          </a:prstGeom>
        </p:spPr>
      </p:pic>
      <p:pic>
        <p:nvPicPr>
          <p:cNvPr id="5" name="Obrázek 4" descr="Obsah obrázku text, snímek obrazovky, řada/pruh, účtenka&#10;&#10;Popis byl vytvořen automaticky">
            <a:extLst>
              <a:ext uri="{FF2B5EF4-FFF2-40B4-BE49-F238E27FC236}">
                <a16:creationId xmlns:a16="http://schemas.microsoft.com/office/drawing/2014/main" id="{D51CBDED-ED32-EA07-05B2-C89A92B7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40" y="704240"/>
            <a:ext cx="5149985" cy="2999865"/>
          </a:xfrm>
          <a:prstGeom prst="rect">
            <a:avLst/>
          </a:prstGeom>
        </p:spPr>
      </p:pic>
      <p:pic>
        <p:nvPicPr>
          <p:cNvPr id="6" name="Obrázek 5" descr="Obsah obrázku text, řada/pruh, účtenka, snímek obrazovky&#10;&#10;Popis byl vytvořen automaticky">
            <a:extLst>
              <a:ext uri="{FF2B5EF4-FFF2-40B4-BE49-F238E27FC236}">
                <a16:creationId xmlns:a16="http://schemas.microsoft.com/office/drawing/2014/main" id="{DEC6DC32-2FAF-4597-F7B3-7918A536B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41" y="3717161"/>
            <a:ext cx="5710618" cy="31408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FF28CB-9E86-D8DB-4318-B16B33DD1A99}"/>
              </a:ext>
            </a:extLst>
          </p:cNvPr>
          <p:cNvSpPr txBox="1"/>
          <p:nvPr/>
        </p:nvSpPr>
        <p:spPr>
          <a:xfrm>
            <a:off x="584394" y="3994918"/>
            <a:ext cx="4429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Wolbrecht</a:t>
            </a:r>
            <a:r>
              <a:rPr lang="en-US" dirty="0"/>
              <a:t> and Campbell 2007</a:t>
            </a:r>
          </a:p>
          <a:p>
            <a:r>
              <a:rPr lang="en-US" dirty="0"/>
              <a:t>Comparative data (Europe plus USA)</a:t>
            </a:r>
          </a:p>
          <a:p>
            <a:r>
              <a:rPr lang="en-US" dirty="0"/>
              <a:t>The effect moderated also by age (socialization hypothesis)</a:t>
            </a:r>
          </a:p>
          <a:p>
            <a:endParaRPr lang="en-US" dirty="0"/>
          </a:p>
          <a:p>
            <a:r>
              <a:rPr lang="en-US" dirty="0"/>
              <a:t>Also effects on anticipated involvement of girls (through increased discussions of politics with parents)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1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BC4C8D-48F0-EB05-EFF1-CB5FF38B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Research also suggests: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1869B-06EB-96F2-DB3C-43A7866E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Women motivated to run by the costs of non-running</a:t>
            </a:r>
          </a:p>
          <a:p>
            <a:r>
              <a:rPr lang="en-US" sz="2200"/>
              <a:t>Reported feelings of urgency and threat</a:t>
            </a:r>
          </a:p>
          <a:p>
            <a:r>
              <a:rPr lang="en-US" sz="2200"/>
              <a:t>US 2018 midterm</a:t>
            </a:r>
          </a:p>
          <a:p>
            <a:endParaRPr lang="en-US" sz="2200"/>
          </a:p>
        </p:txBody>
      </p:sp>
      <p:pic>
        <p:nvPicPr>
          <p:cNvPr id="5" name="Obrázek 4" descr="Obsah obrázku oblečení, Kalhoty, boty, kreslené&#10;&#10;Popis byl vytvořen automaticky">
            <a:extLst>
              <a:ext uri="{FF2B5EF4-FFF2-40B4-BE49-F238E27FC236}">
                <a16:creationId xmlns:a16="http://schemas.microsoft.com/office/drawing/2014/main" id="{36D418DE-871E-710C-0F63-1438FF61B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79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umění&#10;&#10;Popis byl vytvořen automaticky">
            <a:extLst>
              <a:ext uri="{FF2B5EF4-FFF2-40B4-BE49-F238E27FC236}">
                <a16:creationId xmlns:a16="http://schemas.microsoft.com/office/drawing/2014/main" id="{14438B1D-2E2B-FD51-B12A-0DBDA47B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1D6DC-2D13-62AA-F72E-078BCF12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Social structure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7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31F6C-A738-E86E-AA7D-871F5D4F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factors (Paxton et al. 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95EE7-E164-67EB-0A03-9C77EC0B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1) Money</a:t>
            </a:r>
          </a:p>
          <a:p>
            <a:r>
              <a:rPr lang="en-US" sz="2800" dirty="0"/>
              <a:t>2) Time</a:t>
            </a:r>
          </a:p>
          <a:p>
            <a:r>
              <a:rPr lang="en-US" sz="2800" dirty="0"/>
              <a:t>3) Civic skills and community participation</a:t>
            </a:r>
          </a:p>
          <a:p>
            <a:r>
              <a:rPr lang="en-US" sz="2800" dirty="0"/>
              <a:t>4) Education</a:t>
            </a:r>
          </a:p>
          <a:p>
            <a:r>
              <a:rPr lang="en-US" sz="2800" dirty="0"/>
              <a:t>5) Work and Economic power</a:t>
            </a:r>
          </a:p>
          <a:p>
            <a:r>
              <a:rPr lang="en-US" sz="2800" dirty="0"/>
              <a:t>6) Informal networks</a:t>
            </a:r>
          </a:p>
          <a:p>
            <a:r>
              <a:rPr lang="en-US" sz="2800" dirty="0"/>
              <a:t>7) Media and pop culture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0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84A0B-D428-0AE5-B563-E2C07A87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31" y="-95533"/>
            <a:ext cx="3940316" cy="1596788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Money: gender pay gap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10F8F-F3EB-AE80-D93B-D01FA10B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31" y="2596242"/>
            <a:ext cx="3246309" cy="365215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OCED pay gap 2022</a:t>
            </a:r>
          </a:p>
          <a:p>
            <a:r>
              <a:rPr lang="en-US" sz="1600" dirty="0">
                <a:solidFill>
                  <a:schemeClr val="tx2"/>
                </a:solidFill>
              </a:rPr>
              <a:t>Difference in median wages of employees</a:t>
            </a:r>
          </a:p>
          <a:p>
            <a:r>
              <a:rPr lang="en-US" sz="1600" dirty="0">
                <a:solidFill>
                  <a:schemeClr val="tx2"/>
                </a:solidFill>
              </a:rPr>
              <a:t>OEDC average:</a:t>
            </a:r>
          </a:p>
          <a:p>
            <a:r>
              <a:rPr lang="en-US" sz="1600" dirty="0">
                <a:solidFill>
                  <a:schemeClr val="tx2"/>
                </a:solidFill>
              </a:rPr>
              <a:t>A woman earns 0,88 cents for every EURO a man earns</a:t>
            </a:r>
          </a:p>
        </p:txBody>
      </p:sp>
      <p:pic>
        <p:nvPicPr>
          <p:cNvPr id="4" name="Obrázek 3" descr="Obsah obrázku snímek obrazovky, řada/pruh, Barevnost, Vykreslený graf&#10;&#10;Popis byl vytvořen automaticky">
            <a:extLst>
              <a:ext uri="{FF2B5EF4-FFF2-40B4-BE49-F238E27FC236}">
                <a16:creationId xmlns:a16="http://schemas.microsoft.com/office/drawing/2014/main" id="{C37553A8-B455-EA64-8808-BA03D23F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57" y="1323077"/>
            <a:ext cx="7860013" cy="48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A49DA2-46F1-F387-5C13-5DDFBB37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Why money matters?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522D6-1A71-F2F3-5F89-75063D93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Campaigns costly</a:t>
            </a:r>
          </a:p>
          <a:p>
            <a:r>
              <a:rPr lang="en-US" sz="2000" dirty="0"/>
              <a:t>Running for office requires material security</a:t>
            </a:r>
          </a:p>
          <a:p>
            <a:r>
              <a:rPr lang="en-US" sz="2000" dirty="0"/>
              <a:t>Politicians: wealthy, good networks</a:t>
            </a:r>
          </a:p>
          <a:p>
            <a:r>
              <a:rPr lang="en-US" sz="2000" dirty="0"/>
              <a:t>Pinto-</a:t>
            </a:r>
            <a:r>
              <a:rPr lang="en-US" sz="2000" dirty="0" err="1"/>
              <a:t>Duschinsky</a:t>
            </a:r>
            <a:r>
              <a:rPr lang="en-US" sz="2000" dirty="0"/>
              <a:t> 2002:  104 countries, 59% no limits on campaign spending, 72% no limits on financial contributions by individuals</a:t>
            </a:r>
          </a:p>
          <a:p>
            <a:r>
              <a:rPr lang="en-US" sz="2000" dirty="0"/>
              <a:t>Campaign limits: increase competition, more less wealthy candidates</a:t>
            </a:r>
          </a:p>
          <a:p>
            <a:r>
              <a:rPr lang="en-US" sz="2000" dirty="0"/>
              <a:t>“</a:t>
            </a:r>
            <a:r>
              <a:rPr lang="cs-CZ" sz="1800" i="1" dirty="0" err="1">
                <a:effectLst/>
              </a:rPr>
              <a:t>The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best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way</a:t>
            </a:r>
            <a:r>
              <a:rPr lang="cs-CZ" sz="1800" i="1" dirty="0">
                <a:effectLst/>
              </a:rPr>
              <a:t> to make a </a:t>
            </a:r>
            <a:r>
              <a:rPr lang="cs-CZ" sz="1800" i="1" dirty="0" err="1">
                <a:effectLst/>
              </a:rPr>
              <a:t>small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fortune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from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politics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is</a:t>
            </a:r>
            <a:r>
              <a:rPr lang="cs-CZ" sz="1800" i="1" dirty="0">
                <a:effectLst/>
              </a:rPr>
              <a:t> to start </a:t>
            </a:r>
            <a:r>
              <a:rPr lang="cs-CZ" sz="1800" i="1" dirty="0" err="1">
                <a:effectLst/>
              </a:rPr>
              <a:t>with</a:t>
            </a:r>
            <a:r>
              <a:rPr lang="cs-CZ" sz="1800" i="1" dirty="0">
                <a:effectLst/>
              </a:rPr>
              <a:t> a </a:t>
            </a:r>
            <a:r>
              <a:rPr lang="cs-CZ" sz="1800" i="1" dirty="0" err="1">
                <a:effectLst/>
              </a:rPr>
              <a:t>large</a:t>
            </a:r>
            <a:r>
              <a:rPr lang="cs-CZ" sz="1800" i="1" dirty="0">
                <a:effectLst/>
              </a:rPr>
              <a:t> </a:t>
            </a:r>
            <a:r>
              <a:rPr lang="cs-CZ" sz="1800" i="1" dirty="0" err="1">
                <a:effectLst/>
              </a:rPr>
              <a:t>one</a:t>
            </a:r>
            <a:r>
              <a:rPr lang="cs-CZ" sz="1800" dirty="0"/>
              <a:t>“</a:t>
            </a:r>
            <a:endParaRPr lang="cs-CZ" sz="1800" dirty="0">
              <a:effectLst/>
            </a:endParaRPr>
          </a:p>
          <a:p>
            <a:endParaRPr lang="en-US" sz="2000" dirty="0"/>
          </a:p>
        </p:txBody>
      </p:sp>
      <p:pic>
        <p:nvPicPr>
          <p:cNvPr id="5" name="Obrázek 4" descr="Obsah obrázku text, oblečení, pohřeb, vlajka&#10;&#10;Popis byl vytvořen automaticky">
            <a:extLst>
              <a:ext uri="{FF2B5EF4-FFF2-40B4-BE49-F238E27FC236}">
                <a16:creationId xmlns:a16="http://schemas.microsoft.com/office/drawing/2014/main" id="{70390378-1C0D-03A1-0DE0-9085D5ECE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3" r="2699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65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07C687-DE27-61E7-7184-ADB68D00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Adriana Munoz (President of the Senate, Chile)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1D823-36A0-8815-5491-D5F9413C9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i="1" dirty="0"/>
              <a:t>Being a candidate is difficult for a woman because you need to have a lot of money.  We have little help economically. Men have access to circles or networks where money is let – they are friends with bank managers. But we are not supported this way. For us, it’s pretty complicated, this arena of power and money</a:t>
            </a:r>
            <a:r>
              <a:rPr lang="en-US" sz="2000" dirty="0"/>
              <a:t>.“ </a:t>
            </a:r>
          </a:p>
          <a:p>
            <a:pPr marL="0" indent="0">
              <a:buNone/>
            </a:pPr>
            <a:r>
              <a:rPr lang="en-US" sz="2000" dirty="0"/>
              <a:t>(quoted in </a:t>
            </a:r>
            <a:r>
              <a:rPr lang="en-US" sz="2000" dirty="0" err="1"/>
              <a:t>Franceschet</a:t>
            </a:r>
            <a:r>
              <a:rPr lang="en-US" sz="2000" dirty="0"/>
              <a:t> 2001)</a:t>
            </a:r>
          </a:p>
          <a:p>
            <a:endParaRPr lang="en-US" sz="2000" dirty="0"/>
          </a:p>
        </p:txBody>
      </p:sp>
      <p:pic>
        <p:nvPicPr>
          <p:cNvPr id="5" name="Obrázek 4" descr="Obsah obrázku osoba, Lidská tvář, oblečení, žena&#10;&#10;Popis byl vytvořen automaticky">
            <a:extLst>
              <a:ext uri="{FF2B5EF4-FFF2-40B4-BE49-F238E27FC236}">
                <a16:creationId xmlns:a16="http://schemas.microsoft.com/office/drawing/2014/main" id="{739570E9-3947-47FE-051A-14528A54F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274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04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DBA189-87F2-ABC2-C39A-C550E4C0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400"/>
              <a:t>Case studies: Chile 2017 legislative election (Piscopo et al.  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146F2-EC87-EE29-4E4D-48C536187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/>
              <a:t>Gender electoral financing scheme</a:t>
            </a:r>
          </a:p>
          <a:p>
            <a:r>
              <a:rPr lang="en-US" sz="1600"/>
              <a:t>Electoral reform 2015-16</a:t>
            </a:r>
          </a:p>
          <a:p>
            <a:r>
              <a:rPr lang="en-US" sz="1600"/>
              <a:t>Candidate money</a:t>
            </a:r>
          </a:p>
          <a:p>
            <a:pPr lvl="1"/>
            <a:r>
              <a:rPr lang="en-US" sz="1600"/>
              <a:t>From parties </a:t>
            </a:r>
          </a:p>
          <a:p>
            <a:pPr lvl="1"/>
            <a:r>
              <a:rPr lang="en-US" sz="1600"/>
              <a:t>From banks</a:t>
            </a:r>
          </a:p>
          <a:p>
            <a:pPr lvl="1"/>
            <a:r>
              <a:rPr lang="en-US" sz="1600"/>
              <a:t>From private donors</a:t>
            </a:r>
          </a:p>
          <a:p>
            <a:pPr lvl="1"/>
            <a:r>
              <a:rPr lang="en-US" sz="1600"/>
              <a:t>Their own money</a:t>
            </a:r>
          </a:p>
          <a:p>
            <a:r>
              <a:rPr lang="en-US" sz="1600"/>
              <a:t>Candidate expenditure reimbursed by state</a:t>
            </a:r>
          </a:p>
          <a:p>
            <a:r>
              <a:rPr lang="en-US" sz="1600"/>
              <a:t>40% quota – state money for every women elected</a:t>
            </a:r>
          </a:p>
          <a:p>
            <a:r>
              <a:rPr lang="en-US" sz="1600"/>
              <a:t>Women reported less financial support from parties then men</a:t>
            </a:r>
          </a:p>
        </p:txBody>
      </p:sp>
      <p:pic>
        <p:nvPicPr>
          <p:cNvPr id="5" name="Obrázek 4" descr="Obsah obrázku osoba, oblečení, tým, venku&#10;&#10;Popis byl vytvořen automaticky">
            <a:extLst>
              <a:ext uri="{FF2B5EF4-FFF2-40B4-BE49-F238E27FC236}">
                <a16:creationId xmlns:a16="http://schemas.microsoft.com/office/drawing/2014/main" id="{62F99E94-3F9C-4B61-A3BD-C25CAA3A4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9" r="2044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5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1011</Words>
  <Application>Microsoft Macintosh PowerPoint</Application>
  <PresentationFormat>Širokoúhlá obrazovka</PresentationFormat>
  <Paragraphs>169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Why don’t women run?</vt:lpstr>
      <vt:lpstr>Women less likely to participate in electoral politics… (remember lecture 2?)</vt:lpstr>
      <vt:lpstr>The supply side of political representation</vt:lpstr>
      <vt:lpstr>Social structure</vt:lpstr>
      <vt:lpstr>Structural factors (Paxton et al. 2020)</vt:lpstr>
      <vt:lpstr>Money: gender pay gap</vt:lpstr>
      <vt:lpstr>Why money matters?</vt:lpstr>
      <vt:lpstr>Adriana Munoz (President of the Senate, Chile)</vt:lpstr>
      <vt:lpstr>Case studies: Chile 2017 legislative election (Piscopo et al.  2021)</vt:lpstr>
      <vt:lpstr>Chile 2017</vt:lpstr>
      <vt:lpstr>Prezentace aplikace PowerPoint</vt:lpstr>
      <vt:lpstr>Case study: USA governor races (Sanbonmatsu and Rogers 2020)</vt:lpstr>
      <vt:lpstr>Case study: the UK (Murray 2023) </vt:lpstr>
      <vt:lpstr>Resources and household composition</vt:lpstr>
      <vt:lpstr>Prezentace aplikace PowerPoint</vt:lpstr>
      <vt:lpstr>Prezentace aplikace PowerPoint</vt:lpstr>
      <vt:lpstr>Prezentace aplikace PowerPoint</vt:lpstr>
      <vt:lpstr>Positive impact of:</vt:lpstr>
      <vt:lpstr>Time</vt:lpstr>
      <vt:lpstr>Family support/resources and ambition</vt:lpstr>
      <vt:lpstr>Psychological barriers</vt:lpstr>
      <vt:lpstr>Lack of political ambition?</vt:lpstr>
      <vt:lpstr>Self-confidence</vt:lpstr>
      <vt:lpstr>Political ambition</vt:lpstr>
      <vt:lpstr>Gaps in pol. ambitions</vt:lpstr>
      <vt:lpstr>Prezentace aplikace PowerPoint</vt:lpstr>
      <vt:lpstr>Prezentace aplikace PowerPoint</vt:lpstr>
      <vt:lpstr>Ambition among ordinary men and women?</vt:lpstr>
      <vt:lpstr>Prezentace aplikace PowerPoint</vt:lpstr>
      <vt:lpstr>Symbolic representation matters?</vt:lpstr>
      <vt:lpstr>Prezentace aplikace PowerPoint</vt:lpstr>
      <vt:lpstr>Research also suggests: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don’t women run?</dc:title>
  <dc:creator>Lenka Hrbková</dc:creator>
  <cp:lastModifiedBy>Lenka Hrbková</cp:lastModifiedBy>
  <cp:revision>1</cp:revision>
  <dcterms:created xsi:type="dcterms:W3CDTF">2023-10-22T13:45:36Z</dcterms:created>
  <dcterms:modified xsi:type="dcterms:W3CDTF">2023-10-23T19:24:29Z</dcterms:modified>
</cp:coreProperties>
</file>