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7_E0C9E078.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5" r:id="rId9"/>
    <p:sldId id="262" r:id="rId10"/>
    <p:sldId id="270" r:id="rId11"/>
    <p:sldId id="271" r:id="rId12"/>
    <p:sldId id="269" r:id="rId13"/>
    <p:sldId id="264" r:id="rId14"/>
    <p:sldId id="266" r:id="rId15"/>
    <p:sldId id="267" r:id="rId16"/>
    <p:sldId id="268" r:id="rId17"/>
    <p:sldId id="272" r:id="rId18"/>
    <p:sldId id="273" r:id="rId19"/>
    <p:sldId id="274" r:id="rId20"/>
    <p:sldId id="277" r:id="rId21"/>
    <p:sldId id="278" r:id="rId22"/>
    <p:sldId id="279" r:id="rId23"/>
    <p:sldId id="280" r:id="rId24"/>
    <p:sldId id="281" r:id="rId25"/>
    <p:sldId id="283" r:id="rId26"/>
    <p:sldId id="284" r:id="rId27"/>
    <p:sldId id="276"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69DE14F2-BB14-59FF-D8B8-34032475E5AB}" name="Lenka Hrbková" initials="" userId="S::179403@muni.cz::aebe2dc6-5e4d-447d-b062-fe374588cdd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7283C-3DB5-8448-AC7A-34F2446FFEA0}" v="26" dt="2023-11-27T10:51:20.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1"/>
    <p:restoredTop sz="94696"/>
  </p:normalViewPr>
  <p:slideViewPr>
    <p:cSldViewPr snapToGrid="0">
      <p:cViewPr varScale="1">
        <p:scale>
          <a:sx n="79" d="100"/>
          <a:sy n="79" d="100"/>
        </p:scale>
        <p:origin x="232"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ka Hrbková" userId="aebe2dc6-5e4d-447d-b062-fe374588cddb" providerId="ADAL" clId="{2917283C-3DB5-8448-AC7A-34F2446FFEA0}"/>
    <pc:docChg chg="undo custSel addSld delSld modSld sldOrd">
      <pc:chgData name="Lenka Hrbková" userId="aebe2dc6-5e4d-447d-b062-fe374588cddb" providerId="ADAL" clId="{2917283C-3DB5-8448-AC7A-34F2446FFEA0}" dt="2023-11-27T10:51:47.826" v="12683" actId="2696"/>
      <pc:docMkLst>
        <pc:docMk/>
      </pc:docMkLst>
      <pc:sldChg chg="modSp mod">
        <pc:chgData name="Lenka Hrbková" userId="aebe2dc6-5e4d-447d-b062-fe374588cddb" providerId="ADAL" clId="{2917283C-3DB5-8448-AC7A-34F2446FFEA0}" dt="2023-11-27T10:47:34.979" v="12554" actId="20577"/>
        <pc:sldMkLst>
          <pc:docMk/>
          <pc:sldMk cId="1945913399" sldId="259"/>
        </pc:sldMkLst>
        <pc:spChg chg="mod">
          <ac:chgData name="Lenka Hrbková" userId="aebe2dc6-5e4d-447d-b062-fe374588cddb" providerId="ADAL" clId="{2917283C-3DB5-8448-AC7A-34F2446FFEA0}" dt="2023-11-27T10:47:34.979" v="12554" actId="20577"/>
          <ac:spMkLst>
            <pc:docMk/>
            <pc:sldMk cId="1945913399" sldId="259"/>
            <ac:spMk id="9" creationId="{5F34F18C-004D-9BD6-8FFE-818B0B79EAE4}"/>
          </ac:spMkLst>
        </pc:spChg>
      </pc:sldChg>
      <pc:sldChg chg="modSp new mod">
        <pc:chgData name="Lenka Hrbková" userId="aebe2dc6-5e4d-447d-b062-fe374588cddb" providerId="ADAL" clId="{2917283C-3DB5-8448-AC7A-34F2446FFEA0}" dt="2023-11-26T14:54:19.028" v="484" actId="790"/>
        <pc:sldMkLst>
          <pc:docMk/>
          <pc:sldMk cId="581376252" sldId="261"/>
        </pc:sldMkLst>
        <pc:spChg chg="mod">
          <ac:chgData name="Lenka Hrbková" userId="aebe2dc6-5e4d-447d-b062-fe374588cddb" providerId="ADAL" clId="{2917283C-3DB5-8448-AC7A-34F2446FFEA0}" dt="2023-11-26T14:54:19.028" v="484" actId="790"/>
          <ac:spMkLst>
            <pc:docMk/>
            <pc:sldMk cId="581376252" sldId="261"/>
            <ac:spMk id="2" creationId="{EE5E045A-4890-0BCB-32EB-E75EA9AF7A2E}"/>
          </ac:spMkLst>
        </pc:spChg>
        <pc:spChg chg="mod">
          <ac:chgData name="Lenka Hrbková" userId="aebe2dc6-5e4d-447d-b062-fe374588cddb" providerId="ADAL" clId="{2917283C-3DB5-8448-AC7A-34F2446FFEA0}" dt="2023-11-26T14:54:08.294" v="483" actId="113"/>
          <ac:spMkLst>
            <pc:docMk/>
            <pc:sldMk cId="581376252" sldId="261"/>
            <ac:spMk id="3" creationId="{5900C77D-E68F-11DD-D179-56634EA5354F}"/>
          </ac:spMkLst>
        </pc:spChg>
      </pc:sldChg>
      <pc:sldChg chg="modSp new mod ord">
        <pc:chgData name="Lenka Hrbková" userId="aebe2dc6-5e4d-447d-b062-fe374588cddb" providerId="ADAL" clId="{2917283C-3DB5-8448-AC7A-34F2446FFEA0}" dt="2023-11-26T15:45:18.097" v="4048" actId="20577"/>
        <pc:sldMkLst>
          <pc:docMk/>
          <pc:sldMk cId="3088196224" sldId="262"/>
        </pc:sldMkLst>
        <pc:spChg chg="mod">
          <ac:chgData name="Lenka Hrbková" userId="aebe2dc6-5e4d-447d-b062-fe374588cddb" providerId="ADAL" clId="{2917283C-3DB5-8448-AC7A-34F2446FFEA0}" dt="2023-11-26T15:11:25.902" v="2106" actId="790"/>
          <ac:spMkLst>
            <pc:docMk/>
            <pc:sldMk cId="3088196224" sldId="262"/>
            <ac:spMk id="2" creationId="{6B55F8A6-A1C2-278E-B908-652DF22E43BF}"/>
          </ac:spMkLst>
        </pc:spChg>
        <pc:spChg chg="mod">
          <ac:chgData name="Lenka Hrbková" userId="aebe2dc6-5e4d-447d-b062-fe374588cddb" providerId="ADAL" clId="{2917283C-3DB5-8448-AC7A-34F2446FFEA0}" dt="2023-11-26T15:45:18.097" v="4048" actId="20577"/>
          <ac:spMkLst>
            <pc:docMk/>
            <pc:sldMk cId="3088196224" sldId="262"/>
            <ac:spMk id="3" creationId="{017C55CF-B8C0-A553-1DB5-0DDDB96FE09C}"/>
          </ac:spMkLst>
        </pc:spChg>
      </pc:sldChg>
      <pc:sldChg chg="modSp new mod">
        <pc:chgData name="Lenka Hrbková" userId="aebe2dc6-5e4d-447d-b062-fe374588cddb" providerId="ADAL" clId="{2917283C-3DB5-8448-AC7A-34F2446FFEA0}" dt="2023-11-26T15:04:20.933" v="1526" actId="20577"/>
        <pc:sldMkLst>
          <pc:docMk/>
          <pc:sldMk cId="289234067" sldId="263"/>
        </pc:sldMkLst>
        <pc:spChg chg="mod">
          <ac:chgData name="Lenka Hrbková" userId="aebe2dc6-5e4d-447d-b062-fe374588cddb" providerId="ADAL" clId="{2917283C-3DB5-8448-AC7A-34F2446FFEA0}" dt="2023-11-26T15:02:13.028" v="1284" actId="790"/>
          <ac:spMkLst>
            <pc:docMk/>
            <pc:sldMk cId="289234067" sldId="263"/>
            <ac:spMk id="2" creationId="{CA6067A9-EF7A-233A-37A0-9802304BED6E}"/>
          </ac:spMkLst>
        </pc:spChg>
        <pc:spChg chg="mod">
          <ac:chgData name="Lenka Hrbková" userId="aebe2dc6-5e4d-447d-b062-fe374588cddb" providerId="ADAL" clId="{2917283C-3DB5-8448-AC7A-34F2446FFEA0}" dt="2023-11-26T15:04:20.933" v="1526" actId="20577"/>
          <ac:spMkLst>
            <pc:docMk/>
            <pc:sldMk cId="289234067" sldId="263"/>
            <ac:spMk id="3" creationId="{46B0E1F0-893F-FB04-5B4B-1449D399F172}"/>
          </ac:spMkLst>
        </pc:spChg>
      </pc:sldChg>
      <pc:sldChg chg="addSp delSp modSp new mod ord">
        <pc:chgData name="Lenka Hrbková" userId="aebe2dc6-5e4d-447d-b062-fe374588cddb" providerId="ADAL" clId="{2917283C-3DB5-8448-AC7A-34F2446FFEA0}" dt="2023-11-26T15:45:01.234" v="4047" actId="20577"/>
        <pc:sldMkLst>
          <pc:docMk/>
          <pc:sldMk cId="546092010" sldId="264"/>
        </pc:sldMkLst>
        <pc:spChg chg="del">
          <ac:chgData name="Lenka Hrbková" userId="aebe2dc6-5e4d-447d-b062-fe374588cddb" providerId="ADAL" clId="{2917283C-3DB5-8448-AC7A-34F2446FFEA0}" dt="2023-11-26T15:01:09.687" v="1228" actId="478"/>
          <ac:spMkLst>
            <pc:docMk/>
            <pc:sldMk cId="546092010" sldId="264"/>
            <ac:spMk id="2" creationId="{788BE211-3CF9-8520-5C44-F93324AC367D}"/>
          </ac:spMkLst>
        </pc:spChg>
        <pc:spChg chg="del">
          <ac:chgData name="Lenka Hrbková" userId="aebe2dc6-5e4d-447d-b062-fe374588cddb" providerId="ADAL" clId="{2917283C-3DB5-8448-AC7A-34F2446FFEA0}" dt="2023-11-26T15:00:52.738" v="1222"/>
          <ac:spMkLst>
            <pc:docMk/>
            <pc:sldMk cId="546092010" sldId="264"/>
            <ac:spMk id="3" creationId="{3555A60B-7099-39EF-896B-6C186F144D2F}"/>
          </ac:spMkLst>
        </pc:spChg>
        <pc:spChg chg="add mod">
          <ac:chgData name="Lenka Hrbková" userId="aebe2dc6-5e4d-447d-b062-fe374588cddb" providerId="ADAL" clId="{2917283C-3DB5-8448-AC7A-34F2446FFEA0}" dt="2023-11-26T15:45:01.234" v="4047" actId="20577"/>
          <ac:spMkLst>
            <pc:docMk/>
            <pc:sldMk cId="546092010" sldId="264"/>
            <ac:spMk id="6" creationId="{DF4DDA4F-24F0-4EA9-6313-10E192AC1E19}"/>
          </ac:spMkLst>
        </pc:spChg>
        <pc:picChg chg="add mod">
          <ac:chgData name="Lenka Hrbková" userId="aebe2dc6-5e4d-447d-b062-fe374588cddb" providerId="ADAL" clId="{2917283C-3DB5-8448-AC7A-34F2446FFEA0}" dt="2023-11-26T15:01:07.361" v="1227" actId="1076"/>
          <ac:picMkLst>
            <pc:docMk/>
            <pc:sldMk cId="546092010" sldId="264"/>
            <ac:picMk id="4" creationId="{55C4998D-4123-CA1E-24CF-7D3DBEDA0DDF}"/>
          </ac:picMkLst>
        </pc:picChg>
        <pc:picChg chg="add mod">
          <ac:chgData name="Lenka Hrbková" userId="aebe2dc6-5e4d-447d-b062-fe374588cddb" providerId="ADAL" clId="{2917283C-3DB5-8448-AC7A-34F2446FFEA0}" dt="2023-11-26T15:00:59.619" v="1225" actId="1076"/>
          <ac:picMkLst>
            <pc:docMk/>
            <pc:sldMk cId="546092010" sldId="264"/>
            <ac:picMk id="5" creationId="{25B46A9F-B5EC-1BF2-657E-B31CB0914D14}"/>
          </ac:picMkLst>
        </pc:picChg>
      </pc:sldChg>
      <pc:sldChg chg="addSp delSp modSp new mod setBg">
        <pc:chgData name="Lenka Hrbková" userId="aebe2dc6-5e4d-447d-b062-fe374588cddb" providerId="ADAL" clId="{2917283C-3DB5-8448-AC7A-34F2446FFEA0}" dt="2023-11-26T15:11:01.853" v="2104" actId="20577"/>
        <pc:sldMkLst>
          <pc:docMk/>
          <pc:sldMk cId="3333506901" sldId="265"/>
        </pc:sldMkLst>
        <pc:spChg chg="del mod">
          <ac:chgData name="Lenka Hrbková" userId="aebe2dc6-5e4d-447d-b062-fe374588cddb" providerId="ADAL" clId="{2917283C-3DB5-8448-AC7A-34F2446FFEA0}" dt="2023-11-26T15:05:12.755" v="1538" actId="478"/>
          <ac:spMkLst>
            <pc:docMk/>
            <pc:sldMk cId="3333506901" sldId="265"/>
            <ac:spMk id="2" creationId="{D8B19636-EBF5-BBFE-E874-40218D0378F2}"/>
          </ac:spMkLst>
        </pc:spChg>
        <pc:spChg chg="del">
          <ac:chgData name="Lenka Hrbková" userId="aebe2dc6-5e4d-447d-b062-fe374588cddb" providerId="ADAL" clId="{2917283C-3DB5-8448-AC7A-34F2446FFEA0}" dt="2023-11-26T15:04:45.199" v="1528"/>
          <ac:spMkLst>
            <pc:docMk/>
            <pc:sldMk cId="3333506901" sldId="265"/>
            <ac:spMk id="3" creationId="{3355748C-0BE3-9647-4129-D9903757BA1C}"/>
          </ac:spMkLst>
        </pc:spChg>
        <pc:spChg chg="add del">
          <ac:chgData name="Lenka Hrbková" userId="aebe2dc6-5e4d-447d-b062-fe374588cddb" providerId="ADAL" clId="{2917283C-3DB5-8448-AC7A-34F2446FFEA0}" dt="2023-11-26T15:04:51.636" v="1532" actId="26606"/>
          <ac:spMkLst>
            <pc:docMk/>
            <pc:sldMk cId="3333506901" sldId="265"/>
            <ac:spMk id="9" creationId="{BC725595-0D48-8C69-987F-06DC11E73FD7}"/>
          </ac:spMkLst>
        </pc:spChg>
        <pc:spChg chg="add del">
          <ac:chgData name="Lenka Hrbková" userId="aebe2dc6-5e4d-447d-b062-fe374588cddb" providerId="ADAL" clId="{2917283C-3DB5-8448-AC7A-34F2446FFEA0}" dt="2023-11-26T15:04:51.636" v="1532" actId="26606"/>
          <ac:spMkLst>
            <pc:docMk/>
            <pc:sldMk cId="3333506901" sldId="265"/>
            <ac:spMk id="12" creationId="{7DE220E6-BA55-4F04-B3C4-F4985F3E77AF}"/>
          </ac:spMkLst>
        </pc:spChg>
        <pc:spChg chg="add del">
          <ac:chgData name="Lenka Hrbková" userId="aebe2dc6-5e4d-447d-b062-fe374588cddb" providerId="ADAL" clId="{2917283C-3DB5-8448-AC7A-34F2446FFEA0}" dt="2023-11-26T15:04:51.636" v="1532" actId="26606"/>
          <ac:spMkLst>
            <pc:docMk/>
            <pc:sldMk cId="3333506901" sldId="265"/>
            <ac:spMk id="14" creationId="{5AE190BC-D2FD-433E-AB89-0DF68EFD6D09}"/>
          </ac:spMkLst>
        </pc:spChg>
        <pc:spChg chg="add del">
          <ac:chgData name="Lenka Hrbková" userId="aebe2dc6-5e4d-447d-b062-fe374588cddb" providerId="ADAL" clId="{2917283C-3DB5-8448-AC7A-34F2446FFEA0}" dt="2023-11-26T15:04:51.636" v="1532" actId="26606"/>
          <ac:spMkLst>
            <pc:docMk/>
            <pc:sldMk cId="3333506901" sldId="265"/>
            <ac:spMk id="16" creationId="{43E8FEA2-54EE-4F84-B5DB-A055A7D805EE}"/>
          </ac:spMkLst>
        </pc:spChg>
        <pc:spChg chg="add del">
          <ac:chgData name="Lenka Hrbková" userId="aebe2dc6-5e4d-447d-b062-fe374588cddb" providerId="ADAL" clId="{2917283C-3DB5-8448-AC7A-34F2446FFEA0}" dt="2023-11-26T15:05:02.960" v="1534" actId="26606"/>
          <ac:spMkLst>
            <pc:docMk/>
            <pc:sldMk cId="3333506901" sldId="265"/>
            <ac:spMk id="18" creationId="{C0763A76-9F1C-4FC5-82B7-DD475DA461B2}"/>
          </ac:spMkLst>
        </pc:spChg>
        <pc:spChg chg="add del">
          <ac:chgData name="Lenka Hrbková" userId="aebe2dc6-5e4d-447d-b062-fe374588cddb" providerId="ADAL" clId="{2917283C-3DB5-8448-AC7A-34F2446FFEA0}" dt="2023-11-26T15:05:02.960" v="1534" actId="26606"/>
          <ac:spMkLst>
            <pc:docMk/>
            <pc:sldMk cId="3333506901" sldId="265"/>
            <ac:spMk id="19" creationId="{E81BF4F6-F2CF-4984-9D14-D6966D92F99F}"/>
          </ac:spMkLst>
        </pc:spChg>
        <pc:spChg chg="add del">
          <ac:chgData name="Lenka Hrbková" userId="aebe2dc6-5e4d-447d-b062-fe374588cddb" providerId="ADAL" clId="{2917283C-3DB5-8448-AC7A-34F2446FFEA0}" dt="2023-11-26T15:05:02.960" v="1534" actId="26606"/>
          <ac:spMkLst>
            <pc:docMk/>
            <pc:sldMk cId="3333506901" sldId="265"/>
            <ac:spMk id="20" creationId="{31341B12-B28E-7997-9A3E-DD887816C0A2}"/>
          </ac:spMkLst>
        </pc:spChg>
        <pc:spChg chg="add">
          <ac:chgData name="Lenka Hrbková" userId="aebe2dc6-5e4d-447d-b062-fe374588cddb" providerId="ADAL" clId="{2917283C-3DB5-8448-AC7A-34F2446FFEA0}" dt="2023-11-26T15:05:02.966" v="1535" actId="26606"/>
          <ac:spMkLst>
            <pc:docMk/>
            <pc:sldMk cId="3333506901" sldId="265"/>
            <ac:spMk id="22" creationId="{D1D34770-47A8-402C-AF23-2B653F2D88C1}"/>
          </ac:spMkLst>
        </pc:spChg>
        <pc:spChg chg="add mod">
          <ac:chgData name="Lenka Hrbková" userId="aebe2dc6-5e4d-447d-b062-fe374588cddb" providerId="ADAL" clId="{2917283C-3DB5-8448-AC7A-34F2446FFEA0}" dt="2023-11-26T15:11:01.853" v="2104" actId="20577"/>
          <ac:spMkLst>
            <pc:docMk/>
            <pc:sldMk cId="3333506901" sldId="265"/>
            <ac:spMk id="23" creationId="{503F50F1-5230-C9F5-BD53-06094AC24A49}"/>
          </ac:spMkLst>
        </pc:spChg>
        <pc:picChg chg="add mod">
          <ac:chgData name="Lenka Hrbková" userId="aebe2dc6-5e4d-447d-b062-fe374588cddb" providerId="ADAL" clId="{2917283C-3DB5-8448-AC7A-34F2446FFEA0}" dt="2023-11-26T15:06:26.233" v="1540" actId="14100"/>
          <ac:picMkLst>
            <pc:docMk/>
            <pc:sldMk cId="3333506901" sldId="265"/>
            <ac:picMk id="5" creationId="{08ACA14B-8456-C911-D4C8-08A653CC189F}"/>
          </ac:picMkLst>
        </pc:picChg>
      </pc:sldChg>
      <pc:sldChg chg="modSp new mod">
        <pc:chgData name="Lenka Hrbková" userId="aebe2dc6-5e4d-447d-b062-fe374588cddb" providerId="ADAL" clId="{2917283C-3DB5-8448-AC7A-34F2446FFEA0}" dt="2023-11-26T15:15:06.941" v="2551" actId="20577"/>
        <pc:sldMkLst>
          <pc:docMk/>
          <pc:sldMk cId="2665400750" sldId="266"/>
        </pc:sldMkLst>
        <pc:spChg chg="mod">
          <ac:chgData name="Lenka Hrbková" userId="aebe2dc6-5e4d-447d-b062-fe374588cddb" providerId="ADAL" clId="{2917283C-3DB5-8448-AC7A-34F2446FFEA0}" dt="2023-11-26T15:15:06.941" v="2551" actId="20577"/>
          <ac:spMkLst>
            <pc:docMk/>
            <pc:sldMk cId="2665400750" sldId="266"/>
            <ac:spMk id="2" creationId="{D02F37C3-F50D-4630-48D5-36EDE08E7D60}"/>
          </ac:spMkLst>
        </pc:spChg>
        <pc:spChg chg="mod">
          <ac:chgData name="Lenka Hrbková" userId="aebe2dc6-5e4d-447d-b062-fe374588cddb" providerId="ADAL" clId="{2917283C-3DB5-8448-AC7A-34F2446FFEA0}" dt="2023-11-26T15:14:55.998" v="2545" actId="790"/>
          <ac:spMkLst>
            <pc:docMk/>
            <pc:sldMk cId="2665400750" sldId="266"/>
            <ac:spMk id="3" creationId="{1F751317-4EC3-5394-BC1D-4132231BC16C}"/>
          </ac:spMkLst>
        </pc:spChg>
      </pc:sldChg>
      <pc:sldChg chg="modSp new mod">
        <pc:chgData name="Lenka Hrbková" userId="aebe2dc6-5e4d-447d-b062-fe374588cddb" providerId="ADAL" clId="{2917283C-3DB5-8448-AC7A-34F2446FFEA0}" dt="2023-11-27T10:45:46.174" v="12426" actId="790"/>
        <pc:sldMkLst>
          <pc:docMk/>
          <pc:sldMk cId="1647737866" sldId="267"/>
        </pc:sldMkLst>
        <pc:spChg chg="mod">
          <ac:chgData name="Lenka Hrbková" userId="aebe2dc6-5e4d-447d-b062-fe374588cddb" providerId="ADAL" clId="{2917283C-3DB5-8448-AC7A-34F2446FFEA0}" dt="2023-11-26T15:15:13.848" v="2553"/>
          <ac:spMkLst>
            <pc:docMk/>
            <pc:sldMk cId="1647737866" sldId="267"/>
            <ac:spMk id="2" creationId="{024C7270-532C-68E6-E2CD-C0828B2808D4}"/>
          </ac:spMkLst>
        </pc:spChg>
        <pc:spChg chg="mod">
          <ac:chgData name="Lenka Hrbková" userId="aebe2dc6-5e4d-447d-b062-fe374588cddb" providerId="ADAL" clId="{2917283C-3DB5-8448-AC7A-34F2446FFEA0}" dt="2023-11-27T10:45:46.174" v="12426" actId="790"/>
          <ac:spMkLst>
            <pc:docMk/>
            <pc:sldMk cId="1647737866" sldId="267"/>
            <ac:spMk id="3" creationId="{35C824E6-9B3B-B595-AB47-2ACDCC7782A9}"/>
          </ac:spMkLst>
        </pc:spChg>
      </pc:sldChg>
      <pc:sldChg chg="addSp delSp modSp new mod setBg">
        <pc:chgData name="Lenka Hrbková" userId="aebe2dc6-5e4d-447d-b062-fe374588cddb" providerId="ADAL" clId="{2917283C-3DB5-8448-AC7A-34F2446FFEA0}" dt="2023-11-26T15:23:23.837" v="3547" actId="313"/>
        <pc:sldMkLst>
          <pc:docMk/>
          <pc:sldMk cId="2488698264" sldId="268"/>
        </pc:sldMkLst>
        <pc:spChg chg="del mod">
          <ac:chgData name="Lenka Hrbková" userId="aebe2dc6-5e4d-447d-b062-fe374588cddb" providerId="ADAL" clId="{2917283C-3DB5-8448-AC7A-34F2446FFEA0}" dt="2023-11-26T15:20:47.507" v="3045" actId="478"/>
          <ac:spMkLst>
            <pc:docMk/>
            <pc:sldMk cId="2488698264" sldId="268"/>
            <ac:spMk id="2" creationId="{9443833B-581B-553E-28B9-2BADE9D998D5}"/>
          </ac:spMkLst>
        </pc:spChg>
        <pc:spChg chg="del">
          <ac:chgData name="Lenka Hrbková" userId="aebe2dc6-5e4d-447d-b062-fe374588cddb" providerId="ADAL" clId="{2917283C-3DB5-8448-AC7A-34F2446FFEA0}" dt="2023-11-26T15:20:21.518" v="3041"/>
          <ac:spMkLst>
            <pc:docMk/>
            <pc:sldMk cId="2488698264" sldId="268"/>
            <ac:spMk id="3" creationId="{A6B10B99-E7DC-4E60-C820-5F173A86DA3C}"/>
          </ac:spMkLst>
        </pc:spChg>
        <pc:spChg chg="add mod">
          <ac:chgData name="Lenka Hrbková" userId="aebe2dc6-5e4d-447d-b062-fe374588cddb" providerId="ADAL" clId="{2917283C-3DB5-8448-AC7A-34F2446FFEA0}" dt="2023-11-26T15:23:23.837" v="3547" actId="313"/>
          <ac:spMkLst>
            <pc:docMk/>
            <pc:sldMk cId="2488698264" sldId="268"/>
            <ac:spMk id="9" creationId="{9506B91A-50AC-2177-0F56-3A19A92412CC}"/>
          </ac:spMkLst>
        </pc:spChg>
        <pc:spChg chg="add">
          <ac:chgData name="Lenka Hrbková" userId="aebe2dc6-5e4d-447d-b062-fe374588cddb" providerId="ADAL" clId="{2917283C-3DB5-8448-AC7A-34F2446FFEA0}" dt="2023-11-26T15:20:33.548" v="3044" actId="26606"/>
          <ac:spMkLst>
            <pc:docMk/>
            <pc:sldMk cId="2488698264" sldId="268"/>
            <ac:spMk id="12" creationId="{3AFE8227-C443-417B-BA91-520EB1EF4559}"/>
          </ac:spMkLst>
        </pc:spChg>
        <pc:spChg chg="add">
          <ac:chgData name="Lenka Hrbková" userId="aebe2dc6-5e4d-447d-b062-fe374588cddb" providerId="ADAL" clId="{2917283C-3DB5-8448-AC7A-34F2446FFEA0}" dt="2023-11-26T15:20:33.548" v="3044" actId="26606"/>
          <ac:spMkLst>
            <pc:docMk/>
            <pc:sldMk cId="2488698264" sldId="268"/>
            <ac:spMk id="14" creationId="{907741FC-B544-4A6E-B831-6789D042333D}"/>
          </ac:spMkLst>
        </pc:spChg>
        <pc:spChg chg="add">
          <ac:chgData name="Lenka Hrbková" userId="aebe2dc6-5e4d-447d-b062-fe374588cddb" providerId="ADAL" clId="{2917283C-3DB5-8448-AC7A-34F2446FFEA0}" dt="2023-11-26T15:20:33.548" v="3044" actId="26606"/>
          <ac:spMkLst>
            <pc:docMk/>
            <pc:sldMk cId="2488698264" sldId="268"/>
            <ac:spMk id="16" creationId="{3F0BE7ED-7814-4273-B18A-F26CC0380380}"/>
          </ac:spMkLst>
        </pc:spChg>
        <pc:picChg chg="add mod">
          <ac:chgData name="Lenka Hrbková" userId="aebe2dc6-5e4d-447d-b062-fe374588cddb" providerId="ADAL" clId="{2917283C-3DB5-8448-AC7A-34F2446FFEA0}" dt="2023-11-26T15:20:33.548" v="3044" actId="26606"/>
          <ac:picMkLst>
            <pc:docMk/>
            <pc:sldMk cId="2488698264" sldId="268"/>
            <ac:picMk id="5" creationId="{9474B478-CC19-57D1-F46A-7F48AF363FE7}"/>
          </ac:picMkLst>
        </pc:picChg>
      </pc:sldChg>
      <pc:sldChg chg="modSp new mod">
        <pc:chgData name="Lenka Hrbková" userId="aebe2dc6-5e4d-447d-b062-fe374588cddb" providerId="ADAL" clId="{2917283C-3DB5-8448-AC7A-34F2446FFEA0}" dt="2023-11-26T15:44:26.342" v="4036" actId="20577"/>
        <pc:sldMkLst>
          <pc:docMk/>
          <pc:sldMk cId="2339541183" sldId="269"/>
        </pc:sldMkLst>
        <pc:spChg chg="mod">
          <ac:chgData name="Lenka Hrbková" userId="aebe2dc6-5e4d-447d-b062-fe374588cddb" providerId="ADAL" clId="{2917283C-3DB5-8448-AC7A-34F2446FFEA0}" dt="2023-11-26T15:44:26.342" v="4036" actId="20577"/>
          <ac:spMkLst>
            <pc:docMk/>
            <pc:sldMk cId="2339541183" sldId="269"/>
            <ac:spMk id="2" creationId="{688345D4-00F3-2ECE-50F8-EB2FC5594F20}"/>
          </ac:spMkLst>
        </pc:spChg>
        <pc:spChg chg="mod">
          <ac:chgData name="Lenka Hrbková" userId="aebe2dc6-5e4d-447d-b062-fe374588cddb" providerId="ADAL" clId="{2917283C-3DB5-8448-AC7A-34F2446FFEA0}" dt="2023-11-26T15:26:56.104" v="4031" actId="20577"/>
          <ac:spMkLst>
            <pc:docMk/>
            <pc:sldMk cId="2339541183" sldId="269"/>
            <ac:spMk id="3" creationId="{D500639E-AF77-5E2C-7617-F1DC6BCE53CA}"/>
          </ac:spMkLst>
        </pc:spChg>
      </pc:sldChg>
      <pc:sldChg chg="addSp delSp modSp new mod">
        <pc:chgData name="Lenka Hrbková" userId="aebe2dc6-5e4d-447d-b062-fe374588cddb" providerId="ADAL" clId="{2917283C-3DB5-8448-AC7A-34F2446FFEA0}" dt="2023-11-26T16:25:58.653" v="4338" actId="20577"/>
        <pc:sldMkLst>
          <pc:docMk/>
          <pc:sldMk cId="1109703284" sldId="270"/>
        </pc:sldMkLst>
        <pc:spChg chg="del">
          <ac:chgData name="Lenka Hrbková" userId="aebe2dc6-5e4d-447d-b062-fe374588cddb" providerId="ADAL" clId="{2917283C-3DB5-8448-AC7A-34F2446FFEA0}" dt="2023-11-26T15:46:10.502" v="4054" actId="478"/>
          <ac:spMkLst>
            <pc:docMk/>
            <pc:sldMk cId="1109703284" sldId="270"/>
            <ac:spMk id="2" creationId="{BE98580D-F2FF-559E-762B-88E68CA34020}"/>
          </ac:spMkLst>
        </pc:spChg>
        <pc:spChg chg="del">
          <ac:chgData name="Lenka Hrbková" userId="aebe2dc6-5e4d-447d-b062-fe374588cddb" providerId="ADAL" clId="{2917283C-3DB5-8448-AC7A-34F2446FFEA0}" dt="2023-11-26T15:46:00.952" v="4050"/>
          <ac:spMkLst>
            <pc:docMk/>
            <pc:sldMk cId="1109703284" sldId="270"/>
            <ac:spMk id="3" creationId="{F9067D22-8912-8578-7037-9F005ED5C245}"/>
          </ac:spMkLst>
        </pc:spChg>
        <pc:spChg chg="add mod">
          <ac:chgData name="Lenka Hrbková" userId="aebe2dc6-5e4d-447d-b062-fe374588cddb" providerId="ADAL" clId="{2917283C-3DB5-8448-AC7A-34F2446FFEA0}" dt="2023-11-26T16:25:58.653" v="4338" actId="20577"/>
          <ac:spMkLst>
            <pc:docMk/>
            <pc:sldMk cId="1109703284" sldId="270"/>
            <ac:spMk id="6" creationId="{25769733-7368-8562-2EF2-B47232F3F273}"/>
          </ac:spMkLst>
        </pc:spChg>
        <pc:picChg chg="add mod">
          <ac:chgData name="Lenka Hrbková" userId="aebe2dc6-5e4d-447d-b062-fe374588cddb" providerId="ADAL" clId="{2917283C-3DB5-8448-AC7A-34F2446FFEA0}" dt="2023-11-26T15:46:07.685" v="4053" actId="1076"/>
          <ac:picMkLst>
            <pc:docMk/>
            <pc:sldMk cId="1109703284" sldId="270"/>
            <ac:picMk id="5" creationId="{4647BC3D-574A-CF19-17D5-0347DB660C9E}"/>
          </ac:picMkLst>
        </pc:picChg>
      </pc:sldChg>
      <pc:sldChg chg="modSp new mod">
        <pc:chgData name="Lenka Hrbková" userId="aebe2dc6-5e4d-447d-b062-fe374588cddb" providerId="ADAL" clId="{2917283C-3DB5-8448-AC7A-34F2446FFEA0}" dt="2023-11-26T16:30:04.233" v="4537" actId="20577"/>
        <pc:sldMkLst>
          <pc:docMk/>
          <pc:sldMk cId="117456379" sldId="271"/>
        </pc:sldMkLst>
        <pc:spChg chg="mod">
          <ac:chgData name="Lenka Hrbková" userId="aebe2dc6-5e4d-447d-b062-fe374588cddb" providerId="ADAL" clId="{2917283C-3DB5-8448-AC7A-34F2446FFEA0}" dt="2023-11-26T16:29:46.693" v="4496" actId="790"/>
          <ac:spMkLst>
            <pc:docMk/>
            <pc:sldMk cId="117456379" sldId="271"/>
            <ac:spMk id="2" creationId="{B7787DA0-7EC3-B222-3C40-9875630B993A}"/>
          </ac:spMkLst>
        </pc:spChg>
        <pc:spChg chg="mod">
          <ac:chgData name="Lenka Hrbková" userId="aebe2dc6-5e4d-447d-b062-fe374588cddb" providerId="ADAL" clId="{2917283C-3DB5-8448-AC7A-34F2446FFEA0}" dt="2023-11-26T16:30:04.233" v="4537" actId="20577"/>
          <ac:spMkLst>
            <pc:docMk/>
            <pc:sldMk cId="117456379" sldId="271"/>
            <ac:spMk id="3" creationId="{EA2BE313-9D00-D5B6-F5C5-23716A135BDC}"/>
          </ac:spMkLst>
        </pc:spChg>
      </pc:sldChg>
      <pc:sldChg chg="addSp modSp new mod ord setBg">
        <pc:chgData name="Lenka Hrbková" userId="aebe2dc6-5e4d-447d-b062-fe374588cddb" providerId="ADAL" clId="{2917283C-3DB5-8448-AC7A-34F2446FFEA0}" dt="2023-11-26T18:58:06.565" v="5389" actId="20577"/>
        <pc:sldMkLst>
          <pc:docMk/>
          <pc:sldMk cId="2995225779" sldId="272"/>
        </pc:sldMkLst>
        <pc:spChg chg="mod">
          <ac:chgData name="Lenka Hrbková" userId="aebe2dc6-5e4d-447d-b062-fe374588cddb" providerId="ADAL" clId="{2917283C-3DB5-8448-AC7A-34F2446FFEA0}" dt="2023-11-26T16:55:29.787" v="5207" actId="14100"/>
          <ac:spMkLst>
            <pc:docMk/>
            <pc:sldMk cId="2995225779" sldId="272"/>
            <ac:spMk id="2" creationId="{A67E1CD7-47F1-1C45-F7A3-AFD92F933486}"/>
          </ac:spMkLst>
        </pc:spChg>
        <pc:spChg chg="mod">
          <ac:chgData name="Lenka Hrbková" userId="aebe2dc6-5e4d-447d-b062-fe374588cddb" providerId="ADAL" clId="{2917283C-3DB5-8448-AC7A-34F2446FFEA0}" dt="2023-11-26T18:58:06.565" v="5389" actId="20577"/>
          <ac:spMkLst>
            <pc:docMk/>
            <pc:sldMk cId="2995225779" sldId="272"/>
            <ac:spMk id="3" creationId="{67DAAE31-370C-363D-E8BE-5E319609885C}"/>
          </ac:spMkLst>
        </pc:spChg>
        <pc:grpChg chg="add">
          <ac:chgData name="Lenka Hrbková" userId="aebe2dc6-5e4d-447d-b062-fe374588cddb" providerId="ADAL" clId="{2917283C-3DB5-8448-AC7A-34F2446FFEA0}" dt="2023-11-26T16:53:16.347" v="4969" actId="26606"/>
          <ac:grpSpMkLst>
            <pc:docMk/>
            <pc:sldMk cId="2995225779" sldId="272"/>
            <ac:grpSpMk id="10" creationId="{434FA563-76F6-CDCF-AEA0-A7B78E44647B}"/>
          </ac:grpSpMkLst>
        </pc:grpChg>
        <pc:picChg chg="add mod">
          <ac:chgData name="Lenka Hrbková" userId="aebe2dc6-5e4d-447d-b062-fe374588cddb" providerId="ADAL" clId="{2917283C-3DB5-8448-AC7A-34F2446FFEA0}" dt="2023-11-26T16:53:22.045" v="4971" actId="14100"/>
          <ac:picMkLst>
            <pc:docMk/>
            <pc:sldMk cId="2995225779" sldId="272"/>
            <ac:picMk id="5" creationId="{23B13EE6-ECAA-B358-7566-9E194B579AFD}"/>
          </ac:picMkLst>
        </pc:picChg>
      </pc:sldChg>
      <pc:sldChg chg="modSp new mod">
        <pc:chgData name="Lenka Hrbková" userId="aebe2dc6-5e4d-447d-b062-fe374588cddb" providerId="ADAL" clId="{2917283C-3DB5-8448-AC7A-34F2446FFEA0}" dt="2023-11-26T20:10:58.920" v="6323" actId="20577"/>
        <pc:sldMkLst>
          <pc:docMk/>
          <pc:sldMk cId="762568544" sldId="273"/>
        </pc:sldMkLst>
        <pc:spChg chg="mod">
          <ac:chgData name="Lenka Hrbková" userId="aebe2dc6-5e4d-447d-b062-fe374588cddb" providerId="ADAL" clId="{2917283C-3DB5-8448-AC7A-34F2446FFEA0}" dt="2023-11-26T20:09:59.818" v="6271" actId="790"/>
          <ac:spMkLst>
            <pc:docMk/>
            <pc:sldMk cId="762568544" sldId="273"/>
            <ac:spMk id="2" creationId="{4E680905-839C-C186-17E2-235251C2D629}"/>
          </ac:spMkLst>
        </pc:spChg>
        <pc:spChg chg="mod">
          <ac:chgData name="Lenka Hrbková" userId="aebe2dc6-5e4d-447d-b062-fe374588cddb" providerId="ADAL" clId="{2917283C-3DB5-8448-AC7A-34F2446FFEA0}" dt="2023-11-26T20:10:58.920" v="6323" actId="20577"/>
          <ac:spMkLst>
            <pc:docMk/>
            <pc:sldMk cId="762568544" sldId="273"/>
            <ac:spMk id="3" creationId="{AB12E3A3-1332-E30F-1F32-9A2ECF2AE5A9}"/>
          </ac:spMkLst>
        </pc:spChg>
      </pc:sldChg>
      <pc:sldChg chg="addSp delSp modSp new mod setBg modClrScheme setClrOvrMap chgLayout">
        <pc:chgData name="Lenka Hrbková" userId="aebe2dc6-5e4d-447d-b062-fe374588cddb" providerId="ADAL" clId="{2917283C-3DB5-8448-AC7A-34F2446FFEA0}" dt="2023-11-26T20:12:07.178" v="6374" actId="20577"/>
        <pc:sldMkLst>
          <pc:docMk/>
          <pc:sldMk cId="3998180834" sldId="274"/>
        </pc:sldMkLst>
        <pc:spChg chg="del mod ord">
          <ac:chgData name="Lenka Hrbková" userId="aebe2dc6-5e4d-447d-b062-fe374588cddb" providerId="ADAL" clId="{2917283C-3DB5-8448-AC7A-34F2446FFEA0}" dt="2023-11-26T20:11:42.163" v="6328" actId="700"/>
          <ac:spMkLst>
            <pc:docMk/>
            <pc:sldMk cId="3998180834" sldId="274"/>
            <ac:spMk id="2" creationId="{7D1AAE29-B339-6657-8D75-F5A6A56E67EE}"/>
          </ac:spMkLst>
        </pc:spChg>
        <pc:spChg chg="del">
          <ac:chgData name="Lenka Hrbková" userId="aebe2dc6-5e4d-447d-b062-fe374588cddb" providerId="ADAL" clId="{2917283C-3DB5-8448-AC7A-34F2446FFEA0}" dt="2023-11-26T20:11:22.899" v="6325"/>
          <ac:spMkLst>
            <pc:docMk/>
            <pc:sldMk cId="3998180834" sldId="274"/>
            <ac:spMk id="3" creationId="{8B802B87-C7B3-3F0B-484A-F386D26C2C37}"/>
          </ac:spMkLst>
        </pc:spChg>
        <pc:spChg chg="add mod ord">
          <ac:chgData name="Lenka Hrbková" userId="aebe2dc6-5e4d-447d-b062-fe374588cddb" providerId="ADAL" clId="{2917283C-3DB5-8448-AC7A-34F2446FFEA0}" dt="2023-11-26T20:12:07.178" v="6374" actId="20577"/>
          <ac:spMkLst>
            <pc:docMk/>
            <pc:sldMk cId="3998180834" sldId="274"/>
            <ac:spMk id="6" creationId="{9D0DF0E9-9973-B0E8-4210-8CAD3FFCECFA}"/>
          </ac:spMkLst>
        </pc:spChg>
        <pc:spChg chg="add">
          <ac:chgData name="Lenka Hrbková" userId="aebe2dc6-5e4d-447d-b062-fe374588cddb" providerId="ADAL" clId="{2917283C-3DB5-8448-AC7A-34F2446FFEA0}" dt="2023-11-26T20:11:48.159" v="6329" actId="26606"/>
          <ac:spMkLst>
            <pc:docMk/>
            <pc:sldMk cId="3998180834" sldId="274"/>
            <ac:spMk id="11" creationId="{9228552E-C8B1-4A80-8448-0787CE0FC704}"/>
          </ac:spMkLst>
        </pc:spChg>
        <pc:picChg chg="add mod ord">
          <ac:chgData name="Lenka Hrbková" userId="aebe2dc6-5e4d-447d-b062-fe374588cddb" providerId="ADAL" clId="{2917283C-3DB5-8448-AC7A-34F2446FFEA0}" dt="2023-11-26T20:11:48.159" v="6329" actId="26606"/>
          <ac:picMkLst>
            <pc:docMk/>
            <pc:sldMk cId="3998180834" sldId="274"/>
            <ac:picMk id="5" creationId="{4F61D76E-CCF5-334D-494C-A389F51EC272}"/>
          </ac:picMkLst>
        </pc:picChg>
      </pc:sldChg>
      <pc:sldChg chg="addSp delSp modSp new del mod">
        <pc:chgData name="Lenka Hrbková" userId="aebe2dc6-5e4d-447d-b062-fe374588cddb" providerId="ADAL" clId="{2917283C-3DB5-8448-AC7A-34F2446FFEA0}" dt="2023-11-26T21:30:07.412" v="6493" actId="2696"/>
        <pc:sldMkLst>
          <pc:docMk/>
          <pc:sldMk cId="3146589959" sldId="275"/>
        </pc:sldMkLst>
        <pc:spChg chg="del">
          <ac:chgData name="Lenka Hrbková" userId="aebe2dc6-5e4d-447d-b062-fe374588cddb" providerId="ADAL" clId="{2917283C-3DB5-8448-AC7A-34F2446FFEA0}" dt="2023-11-26T21:28:21.757" v="6477" actId="478"/>
          <ac:spMkLst>
            <pc:docMk/>
            <pc:sldMk cId="3146589959" sldId="275"/>
            <ac:spMk id="2" creationId="{340F3E3B-E5D9-FCE2-A718-093ECEE2D044}"/>
          </ac:spMkLst>
        </pc:spChg>
        <pc:picChg chg="add mod">
          <ac:chgData name="Lenka Hrbková" userId="aebe2dc6-5e4d-447d-b062-fe374588cddb" providerId="ADAL" clId="{2917283C-3DB5-8448-AC7A-34F2446FFEA0}" dt="2023-11-26T21:25:17.771" v="6455" actId="688"/>
          <ac:picMkLst>
            <pc:docMk/>
            <pc:sldMk cId="3146589959" sldId="275"/>
            <ac:picMk id="4" creationId="{F4AE952C-7C67-2B7C-C9D6-332E7160CD1C}"/>
          </ac:picMkLst>
        </pc:picChg>
        <pc:picChg chg="add mod">
          <ac:chgData name="Lenka Hrbková" userId="aebe2dc6-5e4d-447d-b062-fe374588cddb" providerId="ADAL" clId="{2917283C-3DB5-8448-AC7A-34F2446FFEA0}" dt="2023-11-26T21:24:52.809" v="6448" actId="1076"/>
          <ac:picMkLst>
            <pc:docMk/>
            <pc:sldMk cId="3146589959" sldId="275"/>
            <ac:picMk id="6" creationId="{2D682555-4548-0142-3B5A-545E3B5D6186}"/>
          </ac:picMkLst>
        </pc:picChg>
        <pc:picChg chg="add mod">
          <ac:chgData name="Lenka Hrbková" userId="aebe2dc6-5e4d-447d-b062-fe374588cddb" providerId="ADAL" clId="{2917283C-3DB5-8448-AC7A-34F2446FFEA0}" dt="2023-11-26T21:25:25.014" v="6456" actId="688"/>
          <ac:picMkLst>
            <pc:docMk/>
            <pc:sldMk cId="3146589959" sldId="275"/>
            <ac:picMk id="8" creationId="{2F8A2C64-7C89-87A2-656B-34DD2E34AF7C}"/>
          </ac:picMkLst>
        </pc:picChg>
        <pc:picChg chg="add del mod">
          <ac:chgData name="Lenka Hrbková" userId="aebe2dc6-5e4d-447d-b062-fe374588cddb" providerId="ADAL" clId="{2917283C-3DB5-8448-AC7A-34F2446FFEA0}" dt="2023-11-26T21:23:31.269" v="6423" actId="478"/>
          <ac:picMkLst>
            <pc:docMk/>
            <pc:sldMk cId="3146589959" sldId="275"/>
            <ac:picMk id="10" creationId="{5B37CEAF-5966-69E5-2549-A10D0E2D7E3F}"/>
          </ac:picMkLst>
        </pc:picChg>
        <pc:picChg chg="add mod">
          <ac:chgData name="Lenka Hrbková" userId="aebe2dc6-5e4d-447d-b062-fe374588cddb" providerId="ADAL" clId="{2917283C-3DB5-8448-AC7A-34F2446FFEA0}" dt="2023-11-26T21:28:36.798" v="6479" actId="1076"/>
          <ac:picMkLst>
            <pc:docMk/>
            <pc:sldMk cId="3146589959" sldId="275"/>
            <ac:picMk id="12" creationId="{B51B23A2-7F51-CFC4-3DA0-3C3B0BD13CD1}"/>
          </ac:picMkLst>
        </pc:picChg>
        <pc:picChg chg="add del mod">
          <ac:chgData name="Lenka Hrbková" userId="aebe2dc6-5e4d-447d-b062-fe374588cddb" providerId="ADAL" clId="{2917283C-3DB5-8448-AC7A-34F2446FFEA0}" dt="2023-11-26T21:28:08.002" v="6474" actId="21"/>
          <ac:picMkLst>
            <pc:docMk/>
            <pc:sldMk cId="3146589959" sldId="275"/>
            <ac:picMk id="14" creationId="{6860E190-7761-C37F-9C76-F47A4504F505}"/>
          </ac:picMkLst>
        </pc:picChg>
        <pc:picChg chg="add mod">
          <ac:chgData name="Lenka Hrbková" userId="aebe2dc6-5e4d-447d-b062-fe374588cddb" providerId="ADAL" clId="{2917283C-3DB5-8448-AC7A-34F2446FFEA0}" dt="2023-11-26T21:30:03.041" v="6492" actId="1076"/>
          <ac:picMkLst>
            <pc:docMk/>
            <pc:sldMk cId="3146589959" sldId="275"/>
            <ac:picMk id="15" creationId="{800E5E96-2137-C415-39F1-E27CD56D20BD}"/>
          </ac:picMkLst>
        </pc:picChg>
        <pc:picChg chg="add mod">
          <ac:chgData name="Lenka Hrbková" userId="aebe2dc6-5e4d-447d-b062-fe374588cddb" providerId="ADAL" clId="{2917283C-3DB5-8448-AC7A-34F2446FFEA0}" dt="2023-11-26T21:28:03.119" v="6473" actId="688"/>
          <ac:picMkLst>
            <pc:docMk/>
            <pc:sldMk cId="3146589959" sldId="275"/>
            <ac:picMk id="17" creationId="{9902BE0F-FD06-2101-97A5-E9A14E76BDE0}"/>
          </ac:picMkLst>
        </pc:picChg>
        <pc:picChg chg="add mod">
          <ac:chgData name="Lenka Hrbková" userId="aebe2dc6-5e4d-447d-b062-fe374588cddb" providerId="ADAL" clId="{2917283C-3DB5-8448-AC7A-34F2446FFEA0}" dt="2023-11-26T21:29:03.875" v="6480" actId="14100"/>
          <ac:picMkLst>
            <pc:docMk/>
            <pc:sldMk cId="3146589959" sldId="275"/>
            <ac:picMk id="18" creationId="{799136E2-3389-74E0-A898-EE69AC920102}"/>
          </ac:picMkLst>
        </pc:picChg>
      </pc:sldChg>
      <pc:sldChg chg="addSp modSp new mod modClrScheme chgLayout">
        <pc:chgData name="Lenka Hrbková" userId="aebe2dc6-5e4d-447d-b062-fe374588cddb" providerId="ADAL" clId="{2917283C-3DB5-8448-AC7A-34F2446FFEA0}" dt="2023-11-27T09:35:43.402" v="10280" actId="20577"/>
        <pc:sldMkLst>
          <pc:docMk/>
          <pc:sldMk cId="3711336407" sldId="276"/>
        </pc:sldMkLst>
        <pc:spChg chg="mod ord">
          <ac:chgData name="Lenka Hrbková" userId="aebe2dc6-5e4d-447d-b062-fe374588cddb" providerId="ADAL" clId="{2917283C-3DB5-8448-AC7A-34F2446FFEA0}" dt="2023-11-27T09:28:19.244" v="9648" actId="790"/>
          <ac:spMkLst>
            <pc:docMk/>
            <pc:sldMk cId="3711336407" sldId="276"/>
            <ac:spMk id="2" creationId="{102AD260-1710-A71D-6C16-C8AA7E858467}"/>
          </ac:spMkLst>
        </pc:spChg>
        <pc:spChg chg="add mod ord">
          <ac:chgData name="Lenka Hrbková" userId="aebe2dc6-5e4d-447d-b062-fe374588cddb" providerId="ADAL" clId="{2917283C-3DB5-8448-AC7A-34F2446FFEA0}" dt="2023-11-27T09:35:43.402" v="10280" actId="20577"/>
          <ac:spMkLst>
            <pc:docMk/>
            <pc:sldMk cId="3711336407" sldId="276"/>
            <ac:spMk id="3" creationId="{F3CE31E6-7100-FACE-E0FD-9570AD199FB8}"/>
          </ac:spMkLst>
        </pc:spChg>
      </pc:sldChg>
      <pc:sldChg chg="addSp delSp modSp new mod ord setBg">
        <pc:chgData name="Lenka Hrbková" userId="aebe2dc6-5e4d-447d-b062-fe374588cddb" providerId="ADAL" clId="{2917283C-3DB5-8448-AC7A-34F2446FFEA0}" dt="2023-11-26T21:29:57.810" v="6491" actId="20578"/>
        <pc:sldMkLst>
          <pc:docMk/>
          <pc:sldMk cId="2840128884" sldId="277"/>
        </pc:sldMkLst>
        <pc:spChg chg="del mod ord">
          <ac:chgData name="Lenka Hrbková" userId="aebe2dc6-5e4d-447d-b062-fe374588cddb" providerId="ADAL" clId="{2917283C-3DB5-8448-AC7A-34F2446FFEA0}" dt="2023-11-26T21:29:53.267" v="6490" actId="478"/>
          <ac:spMkLst>
            <pc:docMk/>
            <pc:sldMk cId="2840128884" sldId="277"/>
            <ac:spMk id="2" creationId="{B79C9189-537A-2BA8-C5CD-1EB26A061BF1}"/>
          </ac:spMkLst>
        </pc:spChg>
        <pc:spChg chg="add">
          <ac:chgData name="Lenka Hrbková" userId="aebe2dc6-5e4d-447d-b062-fe374588cddb" providerId="ADAL" clId="{2917283C-3DB5-8448-AC7A-34F2446FFEA0}" dt="2023-11-26T21:29:47.846" v="6489" actId="26606"/>
          <ac:spMkLst>
            <pc:docMk/>
            <pc:sldMk cId="2840128884" sldId="277"/>
            <ac:spMk id="9" creationId="{C1DD1A8A-57D5-4A81-AD04-532B043C5611}"/>
          </ac:spMkLst>
        </pc:spChg>
        <pc:spChg chg="add">
          <ac:chgData name="Lenka Hrbková" userId="aebe2dc6-5e4d-447d-b062-fe374588cddb" providerId="ADAL" clId="{2917283C-3DB5-8448-AC7A-34F2446FFEA0}" dt="2023-11-26T21:29:47.846" v="6489" actId="26606"/>
          <ac:spMkLst>
            <pc:docMk/>
            <pc:sldMk cId="2840128884" sldId="277"/>
            <ac:spMk id="11" creationId="{007891EC-4501-44ED-A8C8-B11B6DB767AB}"/>
          </ac:spMkLst>
        </pc:spChg>
        <pc:picChg chg="add mod">
          <ac:chgData name="Lenka Hrbková" userId="aebe2dc6-5e4d-447d-b062-fe374588cddb" providerId="ADAL" clId="{2917283C-3DB5-8448-AC7A-34F2446FFEA0}" dt="2023-11-26T21:29:47.846" v="6489" actId="26606"/>
          <ac:picMkLst>
            <pc:docMk/>
            <pc:sldMk cId="2840128884" sldId="277"/>
            <ac:picMk id="4" creationId="{EF784191-E1BB-01DD-1E11-66074CCF3C94}"/>
          </ac:picMkLst>
        </pc:picChg>
      </pc:sldChg>
      <pc:sldChg chg="addSp modSp new mod modClrScheme chgLayout">
        <pc:chgData name="Lenka Hrbková" userId="aebe2dc6-5e4d-447d-b062-fe374588cddb" providerId="ADAL" clId="{2917283C-3DB5-8448-AC7A-34F2446FFEA0}" dt="2023-11-26T21:51:55.916" v="7350" actId="20577"/>
        <pc:sldMkLst>
          <pc:docMk/>
          <pc:sldMk cId="3163960630" sldId="278"/>
        </pc:sldMkLst>
        <pc:spChg chg="mod ord">
          <ac:chgData name="Lenka Hrbková" userId="aebe2dc6-5e4d-447d-b062-fe374588cddb" providerId="ADAL" clId="{2917283C-3DB5-8448-AC7A-34F2446FFEA0}" dt="2023-11-26T21:51:55.916" v="7350" actId="20577"/>
          <ac:spMkLst>
            <pc:docMk/>
            <pc:sldMk cId="3163960630" sldId="278"/>
            <ac:spMk id="2" creationId="{D1117438-CD3C-4989-3F97-97F718976699}"/>
          </ac:spMkLst>
        </pc:spChg>
        <pc:spChg chg="add mod ord">
          <ac:chgData name="Lenka Hrbková" userId="aebe2dc6-5e4d-447d-b062-fe374588cddb" providerId="ADAL" clId="{2917283C-3DB5-8448-AC7A-34F2446FFEA0}" dt="2023-11-26T21:51:51.735" v="7348" actId="14100"/>
          <ac:spMkLst>
            <pc:docMk/>
            <pc:sldMk cId="3163960630" sldId="278"/>
            <ac:spMk id="5" creationId="{54F2CB0B-25EB-E92C-E84E-9D7BA79346E9}"/>
          </ac:spMkLst>
        </pc:spChg>
        <pc:picChg chg="add mod">
          <ac:chgData name="Lenka Hrbková" userId="aebe2dc6-5e4d-447d-b062-fe374588cddb" providerId="ADAL" clId="{2917283C-3DB5-8448-AC7A-34F2446FFEA0}" dt="2023-11-26T21:49:36.199" v="7280" actId="14100"/>
          <ac:picMkLst>
            <pc:docMk/>
            <pc:sldMk cId="3163960630" sldId="278"/>
            <ac:picMk id="4" creationId="{E9B1D9DD-5B87-05EE-CFBF-813392C3E27D}"/>
          </ac:picMkLst>
        </pc:picChg>
      </pc:sldChg>
      <pc:sldChg chg="modSp new mod addCm modCm">
        <pc:chgData name="Lenka Hrbková" userId="aebe2dc6-5e4d-447d-b062-fe374588cddb" providerId="ADAL" clId="{2917283C-3DB5-8448-AC7A-34F2446FFEA0}" dt="2023-11-27T07:53:38.672" v="8713" actId="20577"/>
        <pc:sldMkLst>
          <pc:docMk/>
          <pc:sldMk cId="3771326584" sldId="279"/>
        </pc:sldMkLst>
        <pc:spChg chg="mod">
          <ac:chgData name="Lenka Hrbková" userId="aebe2dc6-5e4d-447d-b062-fe374588cddb" providerId="ADAL" clId="{2917283C-3DB5-8448-AC7A-34F2446FFEA0}" dt="2023-11-26T21:52:09.401" v="7376" actId="20577"/>
          <ac:spMkLst>
            <pc:docMk/>
            <pc:sldMk cId="3771326584" sldId="279"/>
            <ac:spMk id="2" creationId="{E13A9F69-60EB-C1FC-947A-1C0A2093BEFF}"/>
          </ac:spMkLst>
        </pc:spChg>
        <pc:spChg chg="mod">
          <ac:chgData name="Lenka Hrbková" userId="aebe2dc6-5e4d-447d-b062-fe374588cddb" providerId="ADAL" clId="{2917283C-3DB5-8448-AC7A-34F2446FFEA0}" dt="2023-11-27T07:53:38.672" v="8713" actId="20577"/>
          <ac:spMkLst>
            <pc:docMk/>
            <pc:sldMk cId="3771326584" sldId="279"/>
            <ac:spMk id="3" creationId="{8DE7FA6B-5979-021E-597B-6A71C6AD5A45}"/>
          </ac:spMkLst>
        </pc:spChg>
        <pc:extLst>
          <p:ext xmlns:p="http://schemas.openxmlformats.org/presentationml/2006/main" uri="{D6D511B9-2390-475A-947B-AFAB55BFBCF1}">
            <pc226:cmChg xmlns:pc226="http://schemas.microsoft.com/office/powerpoint/2022/06/main/command" chg="add mod">
              <pc226:chgData name="Lenka Hrbková" userId="aebe2dc6-5e4d-447d-b062-fe374588cddb" providerId="ADAL" clId="{2917283C-3DB5-8448-AC7A-34F2446FFEA0}" dt="2023-11-27T07:53:38.672" v="8713" actId="20577"/>
              <pc2:cmMkLst xmlns:pc2="http://schemas.microsoft.com/office/powerpoint/2019/9/main/command">
                <pc:docMk/>
                <pc:sldMk cId="3771326584" sldId="279"/>
                <pc2:cmMk id="{AC435A19-D27F-644A-BC5F-101D247B6607}"/>
              </pc2:cmMkLst>
            </pc226:cmChg>
          </p:ext>
        </pc:extLst>
      </pc:sldChg>
      <pc:sldChg chg="modSp new mod">
        <pc:chgData name="Lenka Hrbková" userId="aebe2dc6-5e4d-447d-b062-fe374588cddb" providerId="ADAL" clId="{2917283C-3DB5-8448-AC7A-34F2446FFEA0}" dt="2023-11-27T10:41:32.702" v="11923" actId="20577"/>
        <pc:sldMkLst>
          <pc:docMk/>
          <pc:sldMk cId="1152529370" sldId="280"/>
        </pc:sldMkLst>
        <pc:spChg chg="mod">
          <ac:chgData name="Lenka Hrbková" userId="aebe2dc6-5e4d-447d-b062-fe374588cddb" providerId="ADAL" clId="{2917283C-3DB5-8448-AC7A-34F2446FFEA0}" dt="2023-11-27T10:31:53.933" v="11746" actId="790"/>
          <ac:spMkLst>
            <pc:docMk/>
            <pc:sldMk cId="1152529370" sldId="280"/>
            <ac:spMk id="2" creationId="{1AB1FC68-ACA9-B368-8F48-27C3CE239A53}"/>
          </ac:spMkLst>
        </pc:spChg>
        <pc:spChg chg="mod">
          <ac:chgData name="Lenka Hrbková" userId="aebe2dc6-5e4d-447d-b062-fe374588cddb" providerId="ADAL" clId="{2917283C-3DB5-8448-AC7A-34F2446FFEA0}" dt="2023-11-27T10:41:32.702" v="11923" actId="20577"/>
          <ac:spMkLst>
            <pc:docMk/>
            <pc:sldMk cId="1152529370" sldId="280"/>
            <ac:spMk id="3" creationId="{860B3519-6639-02B5-295F-AA8506434F26}"/>
          </ac:spMkLst>
        </pc:spChg>
      </pc:sldChg>
      <pc:sldChg chg="modSp new mod">
        <pc:chgData name="Lenka Hrbková" userId="aebe2dc6-5e4d-447d-b062-fe374588cddb" providerId="ADAL" clId="{2917283C-3DB5-8448-AC7A-34F2446FFEA0}" dt="2023-11-27T10:45:16.169" v="12425" actId="790"/>
        <pc:sldMkLst>
          <pc:docMk/>
          <pc:sldMk cId="3871647803" sldId="281"/>
        </pc:sldMkLst>
        <pc:spChg chg="mod">
          <ac:chgData name="Lenka Hrbková" userId="aebe2dc6-5e4d-447d-b062-fe374588cddb" providerId="ADAL" clId="{2917283C-3DB5-8448-AC7A-34F2446FFEA0}" dt="2023-11-27T10:45:16.169" v="12425" actId="790"/>
          <ac:spMkLst>
            <pc:docMk/>
            <pc:sldMk cId="3871647803" sldId="281"/>
            <ac:spMk id="2" creationId="{D29E69E1-CF51-0405-FFBC-47097EE105F7}"/>
          </ac:spMkLst>
        </pc:spChg>
        <pc:spChg chg="mod">
          <ac:chgData name="Lenka Hrbková" userId="aebe2dc6-5e4d-447d-b062-fe374588cddb" providerId="ADAL" clId="{2917283C-3DB5-8448-AC7A-34F2446FFEA0}" dt="2023-11-27T10:45:09.341" v="12424" actId="20577"/>
          <ac:spMkLst>
            <pc:docMk/>
            <pc:sldMk cId="3871647803" sldId="281"/>
            <ac:spMk id="3" creationId="{1C836784-BBDE-64BB-7E4C-18FAA4691298}"/>
          </ac:spMkLst>
        </pc:spChg>
      </pc:sldChg>
      <pc:sldChg chg="modSp new del mod">
        <pc:chgData name="Lenka Hrbková" userId="aebe2dc6-5e4d-447d-b062-fe374588cddb" providerId="ADAL" clId="{2917283C-3DB5-8448-AC7A-34F2446FFEA0}" dt="2023-11-27T10:51:47.826" v="12683" actId="2696"/>
        <pc:sldMkLst>
          <pc:docMk/>
          <pc:sldMk cId="63143139" sldId="282"/>
        </pc:sldMkLst>
        <pc:spChg chg="mod">
          <ac:chgData name="Lenka Hrbková" userId="aebe2dc6-5e4d-447d-b062-fe374588cddb" providerId="ADAL" clId="{2917283C-3DB5-8448-AC7A-34F2446FFEA0}" dt="2023-11-27T09:22:53.896" v="8789" actId="20577"/>
          <ac:spMkLst>
            <pc:docMk/>
            <pc:sldMk cId="63143139" sldId="282"/>
            <ac:spMk id="2" creationId="{387DBA4C-7F65-E997-AF16-CEA561AE6110}"/>
          </ac:spMkLst>
        </pc:spChg>
        <pc:spChg chg="mod">
          <ac:chgData name="Lenka Hrbková" userId="aebe2dc6-5e4d-447d-b062-fe374588cddb" providerId="ADAL" clId="{2917283C-3DB5-8448-AC7A-34F2446FFEA0}" dt="2023-11-27T09:22:58.203" v="8814" actId="20577"/>
          <ac:spMkLst>
            <pc:docMk/>
            <pc:sldMk cId="63143139" sldId="282"/>
            <ac:spMk id="3" creationId="{07DCAB7B-9AF8-ED93-05FE-977F9844A08E}"/>
          </ac:spMkLst>
        </pc:spChg>
      </pc:sldChg>
      <pc:sldChg chg="modSp new mod">
        <pc:chgData name="Lenka Hrbková" userId="aebe2dc6-5e4d-447d-b062-fe374588cddb" providerId="ADAL" clId="{2917283C-3DB5-8448-AC7A-34F2446FFEA0}" dt="2023-11-27T09:57:19.971" v="10370" actId="27636"/>
        <pc:sldMkLst>
          <pc:docMk/>
          <pc:sldMk cId="1621041007" sldId="283"/>
        </pc:sldMkLst>
        <pc:spChg chg="mod">
          <ac:chgData name="Lenka Hrbková" userId="aebe2dc6-5e4d-447d-b062-fe374588cddb" providerId="ADAL" clId="{2917283C-3DB5-8448-AC7A-34F2446FFEA0}" dt="2023-11-27T09:27:37.401" v="9610" actId="790"/>
          <ac:spMkLst>
            <pc:docMk/>
            <pc:sldMk cId="1621041007" sldId="283"/>
            <ac:spMk id="2" creationId="{57636B69-186A-38F9-F96D-78767467FFDC}"/>
          </ac:spMkLst>
        </pc:spChg>
        <pc:spChg chg="mod">
          <ac:chgData name="Lenka Hrbková" userId="aebe2dc6-5e4d-447d-b062-fe374588cddb" providerId="ADAL" clId="{2917283C-3DB5-8448-AC7A-34F2446FFEA0}" dt="2023-11-27T09:57:19.971" v="10370" actId="27636"/>
          <ac:spMkLst>
            <pc:docMk/>
            <pc:sldMk cId="1621041007" sldId="283"/>
            <ac:spMk id="3" creationId="{EC30173D-6BB5-6FF8-EF7B-704AAE8B789A}"/>
          </ac:spMkLst>
        </pc:spChg>
      </pc:sldChg>
      <pc:sldChg chg="modSp new mod">
        <pc:chgData name="Lenka Hrbková" userId="aebe2dc6-5e4d-447d-b062-fe374588cddb" providerId="ADAL" clId="{2917283C-3DB5-8448-AC7A-34F2446FFEA0}" dt="2023-11-27T10:51:43.243" v="12682" actId="790"/>
        <pc:sldMkLst>
          <pc:docMk/>
          <pc:sldMk cId="462795941" sldId="284"/>
        </pc:sldMkLst>
        <pc:spChg chg="mod">
          <ac:chgData name="Lenka Hrbková" userId="aebe2dc6-5e4d-447d-b062-fe374588cddb" providerId="ADAL" clId="{2917283C-3DB5-8448-AC7A-34F2446FFEA0}" dt="2023-11-27T10:47:21.040" v="12538" actId="20577"/>
          <ac:spMkLst>
            <pc:docMk/>
            <pc:sldMk cId="462795941" sldId="284"/>
            <ac:spMk id="2" creationId="{512BA549-2A52-7800-C4ED-069BD734CB93}"/>
          </ac:spMkLst>
        </pc:spChg>
        <pc:spChg chg="mod">
          <ac:chgData name="Lenka Hrbková" userId="aebe2dc6-5e4d-447d-b062-fe374588cddb" providerId="ADAL" clId="{2917283C-3DB5-8448-AC7A-34F2446FFEA0}" dt="2023-11-27T10:51:43.243" v="12682" actId="790"/>
          <ac:spMkLst>
            <pc:docMk/>
            <pc:sldMk cId="462795941" sldId="284"/>
            <ac:spMk id="3" creationId="{63E64A78-1047-07E6-A188-FF29E0B27513}"/>
          </ac:spMkLst>
        </pc:spChg>
      </pc:sldChg>
    </pc:docChg>
  </pc:docChgLst>
</pc:chgInfo>
</file>

<file path=ppt/comments/modernComment_117_E0C9E078.xml><?xml version="1.0" encoding="utf-8"?>
<p188:cmLst xmlns:a="http://schemas.openxmlformats.org/drawingml/2006/main" xmlns:r="http://schemas.openxmlformats.org/officeDocument/2006/relationships" xmlns:p188="http://schemas.microsoft.com/office/powerpoint/2018/8/main">
  <p188:cm id="{AC435A19-D27F-644A-BC5F-101D247B6607}" authorId="{69DE14F2-BB14-59FF-D8B8-34032475E5AB}" created="2023-11-26T21:55:45.771">
    <ac:txMkLst xmlns:ac="http://schemas.microsoft.com/office/drawing/2013/main/command">
      <pc:docMk xmlns:pc="http://schemas.microsoft.com/office/powerpoint/2013/main/command"/>
      <pc:sldMk xmlns:pc="http://schemas.microsoft.com/office/powerpoint/2013/main/command" cId="3771326584" sldId="279"/>
      <ac:spMk id="3" creationId="{8DE7FA6B-5979-021E-597B-6A71C6AD5A45}"/>
      <ac:txMk cp="0" len="13">
        <ac:context len="980" hash="1468863432"/>
      </ac:txMk>
    </ac:txMkLst>
    <p188:pos x="2296886" y="623661"/>
    <p188:txBody>
      <a:bodyPr/>
      <a:lstStyle/>
      <a:p>
        <a:r>
          <a:rPr lang="cs-CZ"/>
          <a:t>Metaaanlysis synthetizes findings of multiple quantitative studies (experiments). It pools the data together and reanalyze them. It gives us estimates of the effects (of predefined variables) based on all available evidence.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4203BB-B2A6-A498-C6F2-8F4CFCE644C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C3FD870-50E4-C473-1E1E-B4428DF624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E7A2E1A-129D-E7F1-8E86-51F9169A1729}"/>
              </a:ext>
            </a:extLst>
          </p:cNvPr>
          <p:cNvSpPr>
            <a:spLocks noGrp="1"/>
          </p:cNvSpPr>
          <p:nvPr>
            <p:ph type="dt" sz="half" idx="10"/>
          </p:nvPr>
        </p:nvSpPr>
        <p:spPr/>
        <p:txBody>
          <a:bodyPr/>
          <a:lstStyle/>
          <a:p>
            <a:fld id="{9A4ED887-B728-1A43-9876-447B24BB8B07}" type="datetimeFigureOut">
              <a:rPr lang="cs-CZ" smtClean="0"/>
              <a:t>26.11.2023</a:t>
            </a:fld>
            <a:endParaRPr lang="cs-CZ" dirty="0"/>
          </a:p>
        </p:txBody>
      </p:sp>
      <p:sp>
        <p:nvSpPr>
          <p:cNvPr id="5" name="Zástupný symbol pro zápatí 4">
            <a:extLst>
              <a:ext uri="{FF2B5EF4-FFF2-40B4-BE49-F238E27FC236}">
                <a16:creationId xmlns:a16="http://schemas.microsoft.com/office/drawing/2014/main" id="{7AEC6FB0-7D74-3E57-E2B8-C88AE792769D}"/>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BE84B17E-80BF-1AD5-FA49-2D8046BC8654}"/>
              </a:ext>
            </a:extLst>
          </p:cNvPr>
          <p:cNvSpPr>
            <a:spLocks noGrp="1"/>
          </p:cNvSpPr>
          <p:nvPr>
            <p:ph type="sldNum" sz="quarter" idx="12"/>
          </p:nvPr>
        </p:nvSpPr>
        <p:spPr/>
        <p:txBody>
          <a:bodyPr/>
          <a:lstStyle/>
          <a:p>
            <a:fld id="{A62B752F-55FE-E14E-A659-6A532418E408}" type="slidenum">
              <a:rPr lang="cs-CZ" smtClean="0"/>
              <a:t>‹#›</a:t>
            </a:fld>
            <a:endParaRPr lang="cs-CZ" dirty="0"/>
          </a:p>
        </p:txBody>
      </p:sp>
    </p:spTree>
    <p:extLst>
      <p:ext uri="{BB962C8B-B14F-4D97-AF65-F5344CB8AC3E}">
        <p14:creationId xmlns:p14="http://schemas.microsoft.com/office/powerpoint/2010/main" val="114474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414778-BA55-D116-26B0-88B41307DCB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26F6167-E5F6-217E-9AF2-814B995EDE9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6E08252-454A-61DB-A937-55939EBEB692}"/>
              </a:ext>
            </a:extLst>
          </p:cNvPr>
          <p:cNvSpPr>
            <a:spLocks noGrp="1"/>
          </p:cNvSpPr>
          <p:nvPr>
            <p:ph type="dt" sz="half" idx="10"/>
          </p:nvPr>
        </p:nvSpPr>
        <p:spPr/>
        <p:txBody>
          <a:bodyPr/>
          <a:lstStyle/>
          <a:p>
            <a:fld id="{9A4ED887-B728-1A43-9876-447B24BB8B07}" type="datetimeFigureOut">
              <a:rPr lang="cs-CZ" smtClean="0"/>
              <a:t>26.11.2023</a:t>
            </a:fld>
            <a:endParaRPr lang="cs-CZ" dirty="0"/>
          </a:p>
        </p:txBody>
      </p:sp>
      <p:sp>
        <p:nvSpPr>
          <p:cNvPr id="5" name="Zástupný symbol pro zápatí 4">
            <a:extLst>
              <a:ext uri="{FF2B5EF4-FFF2-40B4-BE49-F238E27FC236}">
                <a16:creationId xmlns:a16="http://schemas.microsoft.com/office/drawing/2014/main" id="{D572D4F6-0065-0807-13FC-812F9AF656F8}"/>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44F8FF55-9BC1-9850-8292-77E7F334B55B}"/>
              </a:ext>
            </a:extLst>
          </p:cNvPr>
          <p:cNvSpPr>
            <a:spLocks noGrp="1"/>
          </p:cNvSpPr>
          <p:nvPr>
            <p:ph type="sldNum" sz="quarter" idx="12"/>
          </p:nvPr>
        </p:nvSpPr>
        <p:spPr/>
        <p:txBody>
          <a:bodyPr/>
          <a:lstStyle/>
          <a:p>
            <a:fld id="{A62B752F-55FE-E14E-A659-6A532418E408}" type="slidenum">
              <a:rPr lang="cs-CZ" smtClean="0"/>
              <a:t>‹#›</a:t>
            </a:fld>
            <a:endParaRPr lang="cs-CZ" dirty="0"/>
          </a:p>
        </p:txBody>
      </p:sp>
    </p:spTree>
    <p:extLst>
      <p:ext uri="{BB962C8B-B14F-4D97-AF65-F5344CB8AC3E}">
        <p14:creationId xmlns:p14="http://schemas.microsoft.com/office/powerpoint/2010/main" val="191674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4FE366D-769E-3189-8E87-47757EDF61D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83B5C13-0490-0B22-EE8C-0A990183D91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34404A6-36FC-1A8E-0B5A-490579E8D9DF}"/>
              </a:ext>
            </a:extLst>
          </p:cNvPr>
          <p:cNvSpPr>
            <a:spLocks noGrp="1"/>
          </p:cNvSpPr>
          <p:nvPr>
            <p:ph type="dt" sz="half" idx="10"/>
          </p:nvPr>
        </p:nvSpPr>
        <p:spPr/>
        <p:txBody>
          <a:bodyPr/>
          <a:lstStyle/>
          <a:p>
            <a:fld id="{9A4ED887-B728-1A43-9876-447B24BB8B07}" type="datetimeFigureOut">
              <a:rPr lang="cs-CZ" smtClean="0"/>
              <a:t>26.11.2023</a:t>
            </a:fld>
            <a:endParaRPr lang="cs-CZ" dirty="0"/>
          </a:p>
        </p:txBody>
      </p:sp>
      <p:sp>
        <p:nvSpPr>
          <p:cNvPr id="5" name="Zástupný symbol pro zápatí 4">
            <a:extLst>
              <a:ext uri="{FF2B5EF4-FFF2-40B4-BE49-F238E27FC236}">
                <a16:creationId xmlns:a16="http://schemas.microsoft.com/office/drawing/2014/main" id="{A374678D-51FB-AAE9-0DC7-124A0D0405FA}"/>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08451969-9A87-ABEC-02E5-B21ABB48D050}"/>
              </a:ext>
            </a:extLst>
          </p:cNvPr>
          <p:cNvSpPr>
            <a:spLocks noGrp="1"/>
          </p:cNvSpPr>
          <p:nvPr>
            <p:ph type="sldNum" sz="quarter" idx="12"/>
          </p:nvPr>
        </p:nvSpPr>
        <p:spPr/>
        <p:txBody>
          <a:bodyPr/>
          <a:lstStyle/>
          <a:p>
            <a:fld id="{A62B752F-55FE-E14E-A659-6A532418E408}" type="slidenum">
              <a:rPr lang="cs-CZ" smtClean="0"/>
              <a:t>‹#›</a:t>
            </a:fld>
            <a:endParaRPr lang="cs-CZ" dirty="0"/>
          </a:p>
        </p:txBody>
      </p:sp>
    </p:spTree>
    <p:extLst>
      <p:ext uri="{BB962C8B-B14F-4D97-AF65-F5344CB8AC3E}">
        <p14:creationId xmlns:p14="http://schemas.microsoft.com/office/powerpoint/2010/main" val="168690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F0007F-67CD-03C2-2764-9260D53C27F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FE82CF9-D33A-B511-ED9E-769D72DE67A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DE4AF1E-D1E0-AA64-7231-78F3F417B294}"/>
              </a:ext>
            </a:extLst>
          </p:cNvPr>
          <p:cNvSpPr>
            <a:spLocks noGrp="1"/>
          </p:cNvSpPr>
          <p:nvPr>
            <p:ph type="dt" sz="half" idx="10"/>
          </p:nvPr>
        </p:nvSpPr>
        <p:spPr/>
        <p:txBody>
          <a:bodyPr/>
          <a:lstStyle/>
          <a:p>
            <a:fld id="{9A4ED887-B728-1A43-9876-447B24BB8B07}" type="datetimeFigureOut">
              <a:rPr lang="cs-CZ" smtClean="0"/>
              <a:t>26.11.2023</a:t>
            </a:fld>
            <a:endParaRPr lang="cs-CZ" dirty="0"/>
          </a:p>
        </p:txBody>
      </p:sp>
      <p:sp>
        <p:nvSpPr>
          <p:cNvPr id="5" name="Zástupný symbol pro zápatí 4">
            <a:extLst>
              <a:ext uri="{FF2B5EF4-FFF2-40B4-BE49-F238E27FC236}">
                <a16:creationId xmlns:a16="http://schemas.microsoft.com/office/drawing/2014/main" id="{62B1AEC5-98C0-2D05-760F-A0B3CF2AC1E7}"/>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196EB78D-798D-7206-AA3E-2FFEECC9F119}"/>
              </a:ext>
            </a:extLst>
          </p:cNvPr>
          <p:cNvSpPr>
            <a:spLocks noGrp="1"/>
          </p:cNvSpPr>
          <p:nvPr>
            <p:ph type="sldNum" sz="quarter" idx="12"/>
          </p:nvPr>
        </p:nvSpPr>
        <p:spPr/>
        <p:txBody>
          <a:bodyPr/>
          <a:lstStyle/>
          <a:p>
            <a:fld id="{A62B752F-55FE-E14E-A659-6A532418E408}" type="slidenum">
              <a:rPr lang="cs-CZ" smtClean="0"/>
              <a:t>‹#›</a:t>
            </a:fld>
            <a:endParaRPr lang="cs-CZ" dirty="0"/>
          </a:p>
        </p:txBody>
      </p:sp>
    </p:spTree>
    <p:extLst>
      <p:ext uri="{BB962C8B-B14F-4D97-AF65-F5344CB8AC3E}">
        <p14:creationId xmlns:p14="http://schemas.microsoft.com/office/powerpoint/2010/main" val="316362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540701-3204-3F90-B152-4DBA96C1659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DD40411-896F-1166-D501-5F2F8FE044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8831726-28D2-DE41-6060-82B1DCECF41B}"/>
              </a:ext>
            </a:extLst>
          </p:cNvPr>
          <p:cNvSpPr>
            <a:spLocks noGrp="1"/>
          </p:cNvSpPr>
          <p:nvPr>
            <p:ph type="dt" sz="half" idx="10"/>
          </p:nvPr>
        </p:nvSpPr>
        <p:spPr/>
        <p:txBody>
          <a:bodyPr/>
          <a:lstStyle/>
          <a:p>
            <a:fld id="{9A4ED887-B728-1A43-9876-447B24BB8B07}" type="datetimeFigureOut">
              <a:rPr lang="cs-CZ" smtClean="0"/>
              <a:t>26.11.2023</a:t>
            </a:fld>
            <a:endParaRPr lang="cs-CZ" dirty="0"/>
          </a:p>
        </p:txBody>
      </p:sp>
      <p:sp>
        <p:nvSpPr>
          <p:cNvPr id="5" name="Zástupný symbol pro zápatí 4">
            <a:extLst>
              <a:ext uri="{FF2B5EF4-FFF2-40B4-BE49-F238E27FC236}">
                <a16:creationId xmlns:a16="http://schemas.microsoft.com/office/drawing/2014/main" id="{D6F8EDAE-5FCF-EB52-639D-480247A77DC8}"/>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EA038280-AF6C-8014-BBD7-5D7D206B24F8}"/>
              </a:ext>
            </a:extLst>
          </p:cNvPr>
          <p:cNvSpPr>
            <a:spLocks noGrp="1"/>
          </p:cNvSpPr>
          <p:nvPr>
            <p:ph type="sldNum" sz="quarter" idx="12"/>
          </p:nvPr>
        </p:nvSpPr>
        <p:spPr/>
        <p:txBody>
          <a:bodyPr/>
          <a:lstStyle/>
          <a:p>
            <a:fld id="{A62B752F-55FE-E14E-A659-6A532418E408}" type="slidenum">
              <a:rPr lang="cs-CZ" smtClean="0"/>
              <a:t>‹#›</a:t>
            </a:fld>
            <a:endParaRPr lang="cs-CZ" dirty="0"/>
          </a:p>
        </p:txBody>
      </p:sp>
    </p:spTree>
    <p:extLst>
      <p:ext uri="{BB962C8B-B14F-4D97-AF65-F5344CB8AC3E}">
        <p14:creationId xmlns:p14="http://schemas.microsoft.com/office/powerpoint/2010/main" val="246769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54D032-F8BA-B873-22A6-FEEEB6F4BE1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471DEB4-5D5A-1080-5B91-B8EA33F6AF7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838F567-29B4-A3C0-411C-E7E59ABA4D2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8308DB2-60E1-9117-6021-CFE696467542}"/>
              </a:ext>
            </a:extLst>
          </p:cNvPr>
          <p:cNvSpPr>
            <a:spLocks noGrp="1"/>
          </p:cNvSpPr>
          <p:nvPr>
            <p:ph type="dt" sz="half" idx="10"/>
          </p:nvPr>
        </p:nvSpPr>
        <p:spPr/>
        <p:txBody>
          <a:bodyPr/>
          <a:lstStyle/>
          <a:p>
            <a:fld id="{9A4ED887-B728-1A43-9876-447B24BB8B07}" type="datetimeFigureOut">
              <a:rPr lang="cs-CZ" smtClean="0"/>
              <a:t>26.11.2023</a:t>
            </a:fld>
            <a:endParaRPr lang="cs-CZ" dirty="0"/>
          </a:p>
        </p:txBody>
      </p:sp>
      <p:sp>
        <p:nvSpPr>
          <p:cNvPr id="6" name="Zástupný symbol pro zápatí 5">
            <a:extLst>
              <a:ext uri="{FF2B5EF4-FFF2-40B4-BE49-F238E27FC236}">
                <a16:creationId xmlns:a16="http://schemas.microsoft.com/office/drawing/2014/main" id="{85AC1B21-CCA9-095F-DA29-82D921272470}"/>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BD137AD9-4409-2F28-4641-84744C1CEC49}"/>
              </a:ext>
            </a:extLst>
          </p:cNvPr>
          <p:cNvSpPr>
            <a:spLocks noGrp="1"/>
          </p:cNvSpPr>
          <p:nvPr>
            <p:ph type="sldNum" sz="quarter" idx="12"/>
          </p:nvPr>
        </p:nvSpPr>
        <p:spPr/>
        <p:txBody>
          <a:bodyPr/>
          <a:lstStyle/>
          <a:p>
            <a:fld id="{A62B752F-55FE-E14E-A659-6A532418E408}" type="slidenum">
              <a:rPr lang="cs-CZ" smtClean="0"/>
              <a:t>‹#›</a:t>
            </a:fld>
            <a:endParaRPr lang="cs-CZ" dirty="0"/>
          </a:p>
        </p:txBody>
      </p:sp>
    </p:spTree>
    <p:extLst>
      <p:ext uri="{BB962C8B-B14F-4D97-AF65-F5344CB8AC3E}">
        <p14:creationId xmlns:p14="http://schemas.microsoft.com/office/powerpoint/2010/main" val="165498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F6048-F723-13A9-D499-9E508F17143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712A3F97-10B3-9E22-9447-BC6446E5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7226867-6422-6A8F-EFAB-E06D0AA5625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9A0C8E2-910B-C4D7-F0B9-D6280C6262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CE27414-E768-C424-A26B-2F1B9CF42FC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46CAF2E-F658-D956-3220-116CF3BDD55B}"/>
              </a:ext>
            </a:extLst>
          </p:cNvPr>
          <p:cNvSpPr>
            <a:spLocks noGrp="1"/>
          </p:cNvSpPr>
          <p:nvPr>
            <p:ph type="dt" sz="half" idx="10"/>
          </p:nvPr>
        </p:nvSpPr>
        <p:spPr/>
        <p:txBody>
          <a:bodyPr/>
          <a:lstStyle/>
          <a:p>
            <a:fld id="{9A4ED887-B728-1A43-9876-447B24BB8B07}" type="datetimeFigureOut">
              <a:rPr lang="cs-CZ" smtClean="0"/>
              <a:t>26.11.2023</a:t>
            </a:fld>
            <a:endParaRPr lang="cs-CZ" dirty="0"/>
          </a:p>
        </p:txBody>
      </p:sp>
      <p:sp>
        <p:nvSpPr>
          <p:cNvPr id="8" name="Zástupný symbol pro zápatí 7">
            <a:extLst>
              <a:ext uri="{FF2B5EF4-FFF2-40B4-BE49-F238E27FC236}">
                <a16:creationId xmlns:a16="http://schemas.microsoft.com/office/drawing/2014/main" id="{5ABA4B7E-809B-350B-38D0-C40DD6FCAC43}"/>
              </a:ext>
            </a:extLst>
          </p:cNvPr>
          <p:cNvSpPr>
            <a:spLocks noGrp="1"/>
          </p:cNvSpPr>
          <p:nvPr>
            <p:ph type="ftr" sz="quarter" idx="11"/>
          </p:nvPr>
        </p:nvSpPr>
        <p:spPr/>
        <p:txBody>
          <a:bodyPr/>
          <a:lstStyle/>
          <a:p>
            <a:endParaRPr lang="cs-CZ" dirty="0"/>
          </a:p>
        </p:txBody>
      </p:sp>
      <p:sp>
        <p:nvSpPr>
          <p:cNvPr id="9" name="Zástupný symbol pro číslo snímku 8">
            <a:extLst>
              <a:ext uri="{FF2B5EF4-FFF2-40B4-BE49-F238E27FC236}">
                <a16:creationId xmlns:a16="http://schemas.microsoft.com/office/drawing/2014/main" id="{3FAD7951-57A7-1F9B-AAC1-2DBB57031012}"/>
              </a:ext>
            </a:extLst>
          </p:cNvPr>
          <p:cNvSpPr>
            <a:spLocks noGrp="1"/>
          </p:cNvSpPr>
          <p:nvPr>
            <p:ph type="sldNum" sz="quarter" idx="12"/>
          </p:nvPr>
        </p:nvSpPr>
        <p:spPr/>
        <p:txBody>
          <a:bodyPr/>
          <a:lstStyle/>
          <a:p>
            <a:fld id="{A62B752F-55FE-E14E-A659-6A532418E408}" type="slidenum">
              <a:rPr lang="cs-CZ" smtClean="0"/>
              <a:t>‹#›</a:t>
            </a:fld>
            <a:endParaRPr lang="cs-CZ" dirty="0"/>
          </a:p>
        </p:txBody>
      </p:sp>
    </p:spTree>
    <p:extLst>
      <p:ext uri="{BB962C8B-B14F-4D97-AF65-F5344CB8AC3E}">
        <p14:creationId xmlns:p14="http://schemas.microsoft.com/office/powerpoint/2010/main" val="387421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AA965-09BC-F88A-75C2-A7C30B5EAAC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355BA7D-86DB-56F1-B72B-2F14075AD12B}"/>
              </a:ext>
            </a:extLst>
          </p:cNvPr>
          <p:cNvSpPr>
            <a:spLocks noGrp="1"/>
          </p:cNvSpPr>
          <p:nvPr>
            <p:ph type="dt" sz="half" idx="10"/>
          </p:nvPr>
        </p:nvSpPr>
        <p:spPr/>
        <p:txBody>
          <a:bodyPr/>
          <a:lstStyle/>
          <a:p>
            <a:fld id="{9A4ED887-B728-1A43-9876-447B24BB8B07}" type="datetimeFigureOut">
              <a:rPr lang="cs-CZ" smtClean="0"/>
              <a:t>26.11.2023</a:t>
            </a:fld>
            <a:endParaRPr lang="cs-CZ" dirty="0"/>
          </a:p>
        </p:txBody>
      </p:sp>
      <p:sp>
        <p:nvSpPr>
          <p:cNvPr id="4" name="Zástupný symbol pro zápatí 3">
            <a:extLst>
              <a:ext uri="{FF2B5EF4-FFF2-40B4-BE49-F238E27FC236}">
                <a16:creationId xmlns:a16="http://schemas.microsoft.com/office/drawing/2014/main" id="{88E5BDC1-B18B-609C-FAAB-18CD387C77AA}"/>
              </a:ext>
            </a:extLst>
          </p:cNvPr>
          <p:cNvSpPr>
            <a:spLocks noGrp="1"/>
          </p:cNvSpPr>
          <p:nvPr>
            <p:ph type="ftr" sz="quarter" idx="11"/>
          </p:nvPr>
        </p:nvSpPr>
        <p:spPr/>
        <p:txBody>
          <a:bodyPr/>
          <a:lstStyle/>
          <a:p>
            <a:endParaRPr lang="cs-CZ" dirty="0"/>
          </a:p>
        </p:txBody>
      </p:sp>
      <p:sp>
        <p:nvSpPr>
          <p:cNvPr id="5" name="Zástupný symbol pro číslo snímku 4">
            <a:extLst>
              <a:ext uri="{FF2B5EF4-FFF2-40B4-BE49-F238E27FC236}">
                <a16:creationId xmlns:a16="http://schemas.microsoft.com/office/drawing/2014/main" id="{E1A038B3-94F8-27C5-7601-B5C59C4DBC76}"/>
              </a:ext>
            </a:extLst>
          </p:cNvPr>
          <p:cNvSpPr>
            <a:spLocks noGrp="1"/>
          </p:cNvSpPr>
          <p:nvPr>
            <p:ph type="sldNum" sz="quarter" idx="12"/>
          </p:nvPr>
        </p:nvSpPr>
        <p:spPr/>
        <p:txBody>
          <a:bodyPr/>
          <a:lstStyle/>
          <a:p>
            <a:fld id="{A62B752F-55FE-E14E-A659-6A532418E408}" type="slidenum">
              <a:rPr lang="cs-CZ" smtClean="0"/>
              <a:t>‹#›</a:t>
            </a:fld>
            <a:endParaRPr lang="cs-CZ" dirty="0"/>
          </a:p>
        </p:txBody>
      </p:sp>
    </p:spTree>
    <p:extLst>
      <p:ext uri="{BB962C8B-B14F-4D97-AF65-F5344CB8AC3E}">
        <p14:creationId xmlns:p14="http://schemas.microsoft.com/office/powerpoint/2010/main" val="200539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703124B-800E-E83A-DAD4-0610104909D5}"/>
              </a:ext>
            </a:extLst>
          </p:cNvPr>
          <p:cNvSpPr>
            <a:spLocks noGrp="1"/>
          </p:cNvSpPr>
          <p:nvPr>
            <p:ph type="dt" sz="half" idx="10"/>
          </p:nvPr>
        </p:nvSpPr>
        <p:spPr/>
        <p:txBody>
          <a:bodyPr/>
          <a:lstStyle/>
          <a:p>
            <a:fld id="{9A4ED887-B728-1A43-9876-447B24BB8B07}" type="datetimeFigureOut">
              <a:rPr lang="cs-CZ" smtClean="0"/>
              <a:t>26.11.2023</a:t>
            </a:fld>
            <a:endParaRPr lang="cs-CZ" dirty="0"/>
          </a:p>
        </p:txBody>
      </p:sp>
      <p:sp>
        <p:nvSpPr>
          <p:cNvPr id="3" name="Zástupný symbol pro zápatí 2">
            <a:extLst>
              <a:ext uri="{FF2B5EF4-FFF2-40B4-BE49-F238E27FC236}">
                <a16:creationId xmlns:a16="http://schemas.microsoft.com/office/drawing/2014/main" id="{8E9A5E01-531A-8905-2E1D-4B798E8C4E14}"/>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E160615C-5BBD-E379-6B9A-03C53A38C1AB}"/>
              </a:ext>
            </a:extLst>
          </p:cNvPr>
          <p:cNvSpPr>
            <a:spLocks noGrp="1"/>
          </p:cNvSpPr>
          <p:nvPr>
            <p:ph type="sldNum" sz="quarter" idx="12"/>
          </p:nvPr>
        </p:nvSpPr>
        <p:spPr/>
        <p:txBody>
          <a:bodyPr/>
          <a:lstStyle/>
          <a:p>
            <a:fld id="{A62B752F-55FE-E14E-A659-6A532418E408}" type="slidenum">
              <a:rPr lang="cs-CZ" smtClean="0"/>
              <a:t>‹#›</a:t>
            </a:fld>
            <a:endParaRPr lang="cs-CZ" dirty="0"/>
          </a:p>
        </p:txBody>
      </p:sp>
    </p:spTree>
    <p:extLst>
      <p:ext uri="{BB962C8B-B14F-4D97-AF65-F5344CB8AC3E}">
        <p14:creationId xmlns:p14="http://schemas.microsoft.com/office/powerpoint/2010/main" val="416219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0AD00E-14A4-AFBE-D253-B120CAB0A33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AB1C67BE-A10E-4F6A-66BF-1C5AB3E69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D178199-5D5B-E586-6B97-6296AD798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8F0C710-ADB9-A998-7AE8-F945CC12857B}"/>
              </a:ext>
            </a:extLst>
          </p:cNvPr>
          <p:cNvSpPr>
            <a:spLocks noGrp="1"/>
          </p:cNvSpPr>
          <p:nvPr>
            <p:ph type="dt" sz="half" idx="10"/>
          </p:nvPr>
        </p:nvSpPr>
        <p:spPr/>
        <p:txBody>
          <a:bodyPr/>
          <a:lstStyle/>
          <a:p>
            <a:fld id="{9A4ED887-B728-1A43-9876-447B24BB8B07}" type="datetimeFigureOut">
              <a:rPr lang="cs-CZ" smtClean="0"/>
              <a:t>26.11.2023</a:t>
            </a:fld>
            <a:endParaRPr lang="cs-CZ" dirty="0"/>
          </a:p>
        </p:txBody>
      </p:sp>
      <p:sp>
        <p:nvSpPr>
          <p:cNvPr id="6" name="Zástupný symbol pro zápatí 5">
            <a:extLst>
              <a:ext uri="{FF2B5EF4-FFF2-40B4-BE49-F238E27FC236}">
                <a16:creationId xmlns:a16="http://schemas.microsoft.com/office/drawing/2014/main" id="{71D51E4D-FE09-CD55-FBE9-1826E8362F67}"/>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1CDD87B5-19DC-F297-A372-881DC65A4D9D}"/>
              </a:ext>
            </a:extLst>
          </p:cNvPr>
          <p:cNvSpPr>
            <a:spLocks noGrp="1"/>
          </p:cNvSpPr>
          <p:nvPr>
            <p:ph type="sldNum" sz="quarter" idx="12"/>
          </p:nvPr>
        </p:nvSpPr>
        <p:spPr/>
        <p:txBody>
          <a:bodyPr/>
          <a:lstStyle/>
          <a:p>
            <a:fld id="{A62B752F-55FE-E14E-A659-6A532418E408}" type="slidenum">
              <a:rPr lang="cs-CZ" smtClean="0"/>
              <a:t>‹#›</a:t>
            </a:fld>
            <a:endParaRPr lang="cs-CZ" dirty="0"/>
          </a:p>
        </p:txBody>
      </p:sp>
    </p:spTree>
    <p:extLst>
      <p:ext uri="{BB962C8B-B14F-4D97-AF65-F5344CB8AC3E}">
        <p14:creationId xmlns:p14="http://schemas.microsoft.com/office/powerpoint/2010/main" val="354788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895E56-24DF-2882-1F34-083578063DD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EE77BEC-A67C-6580-D8F5-7100E6F00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text 3">
            <a:extLst>
              <a:ext uri="{FF2B5EF4-FFF2-40B4-BE49-F238E27FC236}">
                <a16:creationId xmlns:a16="http://schemas.microsoft.com/office/drawing/2014/main" id="{1EF23AF8-B5D5-FE41-AE9A-083ABBCEF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E588570-FE50-9564-FEF1-09B7ECA1A40C}"/>
              </a:ext>
            </a:extLst>
          </p:cNvPr>
          <p:cNvSpPr>
            <a:spLocks noGrp="1"/>
          </p:cNvSpPr>
          <p:nvPr>
            <p:ph type="dt" sz="half" idx="10"/>
          </p:nvPr>
        </p:nvSpPr>
        <p:spPr/>
        <p:txBody>
          <a:bodyPr/>
          <a:lstStyle/>
          <a:p>
            <a:fld id="{9A4ED887-B728-1A43-9876-447B24BB8B07}" type="datetimeFigureOut">
              <a:rPr lang="cs-CZ" smtClean="0"/>
              <a:t>26.11.2023</a:t>
            </a:fld>
            <a:endParaRPr lang="cs-CZ" dirty="0"/>
          </a:p>
        </p:txBody>
      </p:sp>
      <p:sp>
        <p:nvSpPr>
          <p:cNvPr id="6" name="Zástupný symbol pro zápatí 5">
            <a:extLst>
              <a:ext uri="{FF2B5EF4-FFF2-40B4-BE49-F238E27FC236}">
                <a16:creationId xmlns:a16="http://schemas.microsoft.com/office/drawing/2014/main" id="{9A6D74F2-D3A4-CF1E-03DF-4883BCFA8639}"/>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15E309C5-45D9-2972-D1D4-7E6465D8B3D5}"/>
              </a:ext>
            </a:extLst>
          </p:cNvPr>
          <p:cNvSpPr>
            <a:spLocks noGrp="1"/>
          </p:cNvSpPr>
          <p:nvPr>
            <p:ph type="sldNum" sz="quarter" idx="12"/>
          </p:nvPr>
        </p:nvSpPr>
        <p:spPr/>
        <p:txBody>
          <a:bodyPr/>
          <a:lstStyle/>
          <a:p>
            <a:fld id="{A62B752F-55FE-E14E-A659-6A532418E408}" type="slidenum">
              <a:rPr lang="cs-CZ" smtClean="0"/>
              <a:t>‹#›</a:t>
            </a:fld>
            <a:endParaRPr lang="cs-CZ" dirty="0"/>
          </a:p>
        </p:txBody>
      </p:sp>
    </p:spTree>
    <p:extLst>
      <p:ext uri="{BB962C8B-B14F-4D97-AF65-F5344CB8AC3E}">
        <p14:creationId xmlns:p14="http://schemas.microsoft.com/office/powerpoint/2010/main" val="187150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D34F477-67CA-CEDB-8132-F53D6D7214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07CE929-00EA-C098-1A87-01EB5074B0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98FA1CC-12D7-A9D7-5CC0-CEF5C4162F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ED887-B728-1A43-9876-447B24BB8B07}" type="datetimeFigureOut">
              <a:rPr lang="cs-CZ" smtClean="0"/>
              <a:t>26.11.2023</a:t>
            </a:fld>
            <a:endParaRPr lang="cs-CZ" dirty="0"/>
          </a:p>
        </p:txBody>
      </p:sp>
      <p:sp>
        <p:nvSpPr>
          <p:cNvPr id="5" name="Zástupný symbol pro zápatí 4">
            <a:extLst>
              <a:ext uri="{FF2B5EF4-FFF2-40B4-BE49-F238E27FC236}">
                <a16:creationId xmlns:a16="http://schemas.microsoft.com/office/drawing/2014/main" id="{26F929D8-3F37-4285-863D-C63987EFE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a:extLst>
              <a:ext uri="{FF2B5EF4-FFF2-40B4-BE49-F238E27FC236}">
                <a16:creationId xmlns:a16="http://schemas.microsoft.com/office/drawing/2014/main" id="{EEE18CC7-2FBA-61D4-2E08-5AEABD36D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B752F-55FE-E14E-A659-6A532418E408}" type="slidenum">
              <a:rPr lang="cs-CZ" smtClean="0"/>
              <a:t>‹#›</a:t>
            </a:fld>
            <a:endParaRPr lang="cs-CZ" dirty="0"/>
          </a:p>
        </p:txBody>
      </p:sp>
    </p:spTree>
    <p:extLst>
      <p:ext uri="{BB962C8B-B14F-4D97-AF65-F5344CB8AC3E}">
        <p14:creationId xmlns:p14="http://schemas.microsoft.com/office/powerpoint/2010/main" val="1787265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nstagram.com/zeny_v_mediic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117_E0C9E07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homakesthenews.org/wp-content/uploads/2021/08/GMMP-2020.Highlights_FINAL.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714d18CS9k4&amp;t=955s&amp;ab_channel=AndreaSanchez" TargetMode="External"/><Relationship Id="rId2" Type="http://schemas.openxmlformats.org/officeDocument/2006/relationships/hyperlink" Target="https://www.youtube.com/watch?v=IaBJFSAxVgY&amp;ab_channel=TED-Ed" TargetMode="External"/><Relationship Id="rId1" Type="http://schemas.openxmlformats.org/officeDocument/2006/relationships/slideLayout" Target="../slideLayouts/slideLayout2.xml"/><Relationship Id="rId4" Type="http://schemas.openxmlformats.org/officeDocument/2006/relationships/hyperlink" Target="https://www.writingwithfire.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Obrázek 4" descr="Obsah obrázku oblečení, Animace, ilustrace, klavír&#10;&#10;Popis byl vytvořen automaticky">
            <a:extLst>
              <a:ext uri="{FF2B5EF4-FFF2-40B4-BE49-F238E27FC236}">
                <a16:creationId xmlns:a16="http://schemas.microsoft.com/office/drawing/2014/main" id="{D55789F3-34F0-7558-4FD8-21DA6894F426}"/>
              </a:ext>
            </a:extLst>
          </p:cNvPr>
          <p:cNvPicPr>
            <a:picLocks noChangeAspect="1"/>
          </p:cNvPicPr>
          <p:nvPr/>
        </p:nvPicPr>
        <p:blipFill rotWithShape="1">
          <a:blip r:embed="rId2">
            <a:alphaModFix amt="50000"/>
          </a:blip>
          <a:srcRect l="1333"/>
          <a:stretch/>
        </p:blipFill>
        <p:spPr>
          <a:xfrm>
            <a:off x="20" y="1"/>
            <a:ext cx="12191980" cy="6857999"/>
          </a:xfrm>
          <a:prstGeom prst="rect">
            <a:avLst/>
          </a:prstGeom>
        </p:spPr>
      </p:pic>
      <p:sp>
        <p:nvSpPr>
          <p:cNvPr id="2" name="Nadpis 1">
            <a:extLst>
              <a:ext uri="{FF2B5EF4-FFF2-40B4-BE49-F238E27FC236}">
                <a16:creationId xmlns:a16="http://schemas.microsoft.com/office/drawing/2014/main" id="{903AC5FB-5DDD-B2BE-928E-E3E00C6A5737}"/>
              </a:ext>
            </a:extLst>
          </p:cNvPr>
          <p:cNvSpPr>
            <a:spLocks noGrp="1"/>
          </p:cNvSpPr>
          <p:nvPr>
            <p:ph type="ctrTitle"/>
          </p:nvPr>
        </p:nvSpPr>
        <p:spPr>
          <a:xfrm>
            <a:off x="1524000" y="1122362"/>
            <a:ext cx="9144000" cy="2900518"/>
          </a:xfrm>
        </p:spPr>
        <p:txBody>
          <a:bodyPr>
            <a:normAutofit/>
          </a:bodyPr>
          <a:lstStyle/>
          <a:p>
            <a:r>
              <a:rPr lang="cs-CZ" dirty="0" err="1">
                <a:solidFill>
                  <a:srgbClr val="FFFFFF"/>
                </a:solidFill>
              </a:rPr>
              <a:t>Women</a:t>
            </a:r>
            <a:r>
              <a:rPr lang="cs-CZ">
                <a:solidFill>
                  <a:srgbClr val="FFFFFF"/>
                </a:solidFill>
              </a:rPr>
              <a:t> and media</a:t>
            </a:r>
          </a:p>
        </p:txBody>
      </p:sp>
      <p:sp>
        <p:nvSpPr>
          <p:cNvPr id="3" name="Podnadpis 2">
            <a:extLst>
              <a:ext uri="{FF2B5EF4-FFF2-40B4-BE49-F238E27FC236}">
                <a16:creationId xmlns:a16="http://schemas.microsoft.com/office/drawing/2014/main" id="{EFE32A59-F3F7-6393-D7AD-07BF138D5E12}"/>
              </a:ext>
            </a:extLst>
          </p:cNvPr>
          <p:cNvSpPr>
            <a:spLocks noGrp="1"/>
          </p:cNvSpPr>
          <p:nvPr>
            <p:ph type="subTitle" idx="1"/>
          </p:nvPr>
        </p:nvSpPr>
        <p:spPr>
          <a:xfrm>
            <a:off x="1524000" y="4159404"/>
            <a:ext cx="9144000" cy="1098395"/>
          </a:xfrm>
        </p:spPr>
        <p:txBody>
          <a:bodyPr>
            <a:normAutofit/>
          </a:bodyPr>
          <a:lstStyle/>
          <a:p>
            <a:r>
              <a:rPr lang="cs-CZ">
                <a:solidFill>
                  <a:srgbClr val="FFFFFF"/>
                </a:solidFill>
              </a:rPr>
              <a:t>Fall 2023</a:t>
            </a:r>
          </a:p>
        </p:txBody>
      </p:sp>
    </p:spTree>
    <p:extLst>
      <p:ext uri="{BB962C8B-B14F-4D97-AF65-F5344CB8AC3E}">
        <p14:creationId xmlns:p14="http://schemas.microsoft.com/office/powerpoint/2010/main" val="40794433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text, snímek obrazovky, číslo, Písmo&#10;&#10;Popis byl vytvořen automaticky">
            <a:extLst>
              <a:ext uri="{FF2B5EF4-FFF2-40B4-BE49-F238E27FC236}">
                <a16:creationId xmlns:a16="http://schemas.microsoft.com/office/drawing/2014/main" id="{4647BC3D-574A-CF19-17D5-0347DB660C9E}"/>
              </a:ext>
            </a:extLst>
          </p:cNvPr>
          <p:cNvPicPr>
            <a:picLocks noGrp="1" noChangeAspect="1"/>
          </p:cNvPicPr>
          <p:nvPr>
            <p:ph idx="1"/>
          </p:nvPr>
        </p:nvPicPr>
        <p:blipFill>
          <a:blip r:embed="rId2"/>
          <a:stretch>
            <a:fillRect/>
          </a:stretch>
        </p:blipFill>
        <p:spPr>
          <a:xfrm>
            <a:off x="5295900" y="1301750"/>
            <a:ext cx="6057900" cy="4254500"/>
          </a:xfrm>
        </p:spPr>
      </p:pic>
      <p:sp>
        <p:nvSpPr>
          <p:cNvPr id="6" name="TextovéPole 5">
            <a:extLst>
              <a:ext uri="{FF2B5EF4-FFF2-40B4-BE49-F238E27FC236}">
                <a16:creationId xmlns:a16="http://schemas.microsoft.com/office/drawing/2014/main" id="{25769733-7368-8562-2EF2-B47232F3F273}"/>
              </a:ext>
            </a:extLst>
          </p:cNvPr>
          <p:cNvSpPr txBox="1"/>
          <p:nvPr/>
        </p:nvSpPr>
        <p:spPr>
          <a:xfrm>
            <a:off x="164124" y="961292"/>
            <a:ext cx="4587986" cy="3416320"/>
          </a:xfrm>
          <a:prstGeom prst="rect">
            <a:avLst/>
          </a:prstGeom>
          <a:noFill/>
        </p:spPr>
        <p:txBody>
          <a:bodyPr wrap="square" rtlCol="0">
            <a:spAutoFit/>
          </a:bodyPr>
          <a:lstStyle/>
          <a:p>
            <a:pPr marL="285750" indent="-285750">
              <a:buFont typeface="Arial" panose="020B0604020202020204" pitchFamily="34" charset="0"/>
              <a:buChar char="•"/>
            </a:pPr>
            <a:r>
              <a:rPr lang="en-US"/>
              <a:t>Inconsistent attitudes among women journalists</a:t>
            </a:r>
          </a:p>
          <a:p>
            <a:pPr marL="285750" indent="-285750">
              <a:buFont typeface="Arial" panose="020B0604020202020204" pitchFamily="34" charset="0"/>
              <a:buChar char="•"/>
            </a:pPr>
            <a:r>
              <a:rPr lang="en-US"/>
              <a:t>Journalists need to be aware of the dominant newsroom culture</a:t>
            </a:r>
          </a:p>
          <a:p>
            <a:pPr marL="285750" indent="-285750">
              <a:buFont typeface="Arial" panose="020B0604020202020204" pitchFamily="34" charset="0"/>
              <a:buChar char="•"/>
            </a:pPr>
            <a:r>
              <a:rPr lang="en-US"/>
              <a:t>Dissenting voices are important</a:t>
            </a:r>
          </a:p>
          <a:p>
            <a:pPr marL="285750" indent="-285750">
              <a:buFont typeface="Arial" panose="020B0604020202020204" pitchFamily="34" charset="0"/>
              <a:buChar char="•"/>
            </a:pPr>
            <a:r>
              <a:rPr lang="en-US"/>
              <a:t>Challenging the culture requires both individual and collective effort</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Note that the analysis is from late 1990s</a:t>
            </a:r>
          </a:p>
          <a:p>
            <a:endParaRPr lang="cs-CZ"/>
          </a:p>
          <a:p>
            <a:endParaRPr lang="cs-CZ"/>
          </a:p>
        </p:txBody>
      </p:sp>
    </p:spTree>
    <p:extLst>
      <p:ext uri="{BB962C8B-B14F-4D97-AF65-F5344CB8AC3E}">
        <p14:creationId xmlns:p14="http://schemas.microsoft.com/office/powerpoint/2010/main" val="1109703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787DA0-7EC3-B222-3C40-9875630B993A}"/>
              </a:ext>
            </a:extLst>
          </p:cNvPr>
          <p:cNvSpPr>
            <a:spLocks noGrp="1"/>
          </p:cNvSpPr>
          <p:nvPr>
            <p:ph type="title"/>
          </p:nvPr>
        </p:nvSpPr>
        <p:spPr/>
        <p:txBody>
          <a:bodyPr/>
          <a:lstStyle/>
          <a:p>
            <a:r>
              <a:rPr lang="en-US" dirty="0"/>
              <a:t>Individual and collective effort to challenge the culture</a:t>
            </a:r>
          </a:p>
        </p:txBody>
      </p:sp>
      <p:sp>
        <p:nvSpPr>
          <p:cNvPr id="3" name="Zástupný obsah 2">
            <a:extLst>
              <a:ext uri="{FF2B5EF4-FFF2-40B4-BE49-F238E27FC236}">
                <a16:creationId xmlns:a16="http://schemas.microsoft.com/office/drawing/2014/main" id="{EA2BE313-9D00-D5B6-F5C5-23716A135BDC}"/>
              </a:ext>
            </a:extLst>
          </p:cNvPr>
          <p:cNvSpPr>
            <a:spLocks noGrp="1"/>
          </p:cNvSpPr>
          <p:nvPr>
            <p:ph idx="1"/>
          </p:nvPr>
        </p:nvSpPr>
        <p:spPr/>
        <p:txBody>
          <a:bodyPr/>
          <a:lstStyle/>
          <a:p>
            <a:r>
              <a:rPr lang="cs-CZ" dirty="0" err="1"/>
              <a:t>Va</a:t>
            </a:r>
            <a:r>
              <a:rPr lang="en-US" dirty="0" err="1"/>
              <a:t>rious</a:t>
            </a:r>
            <a:r>
              <a:rPr lang="en-US" dirty="0"/>
              <a:t> </a:t>
            </a:r>
            <a:r>
              <a:rPr lang="en-US" dirty="0" err="1"/>
              <a:t>intiatives</a:t>
            </a:r>
            <a:r>
              <a:rPr lang="en-US" dirty="0"/>
              <a:t> of women in media</a:t>
            </a:r>
          </a:p>
          <a:p>
            <a:pPr marL="0" indent="0">
              <a:buNone/>
            </a:pPr>
            <a:endParaRPr lang="en-US" dirty="0"/>
          </a:p>
          <a:p>
            <a:r>
              <a:rPr lang="en-US" dirty="0"/>
              <a:t>E.g. </a:t>
            </a:r>
            <a:r>
              <a:rPr lang="en-US" dirty="0" err="1"/>
              <a:t>Ženy</a:t>
            </a:r>
            <a:r>
              <a:rPr lang="en-US" dirty="0"/>
              <a:t> v </a:t>
            </a:r>
            <a:r>
              <a:rPr lang="en-US" dirty="0" err="1"/>
              <a:t>médiích</a:t>
            </a:r>
            <a:r>
              <a:rPr lang="en-US" dirty="0"/>
              <a:t> (Czech Republic)</a:t>
            </a:r>
          </a:p>
          <a:p>
            <a:pPr marL="0" indent="0">
              <a:buNone/>
            </a:pPr>
            <a:r>
              <a:rPr lang="en-US" dirty="0">
                <a:hlinkClick r:id="rId2"/>
              </a:rPr>
              <a:t>https://www.instagram.com/zeny_v_mediich</a:t>
            </a:r>
            <a:r>
              <a:rPr lang="cs-CZ" dirty="0">
                <a:hlinkClick r:id="rId2"/>
              </a:rPr>
              <a:t>/</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11745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8345D4-00F3-2ECE-50F8-EB2FC5594F20}"/>
              </a:ext>
            </a:extLst>
          </p:cNvPr>
          <p:cNvSpPr>
            <a:spLocks noGrp="1"/>
          </p:cNvSpPr>
          <p:nvPr>
            <p:ph type="title"/>
          </p:nvPr>
        </p:nvSpPr>
        <p:spPr/>
        <p:txBody>
          <a:bodyPr/>
          <a:lstStyle/>
          <a:p>
            <a:r>
              <a:rPr lang="cs-CZ" dirty="0" err="1"/>
              <a:t>Stereotypes</a:t>
            </a:r>
            <a:r>
              <a:rPr lang="cs-CZ"/>
              <a:t> </a:t>
            </a:r>
            <a:r>
              <a:rPr lang="cs-CZ" err="1"/>
              <a:t>about</a:t>
            </a:r>
            <a:r>
              <a:rPr lang="cs-CZ"/>
              <a:t> </a:t>
            </a:r>
            <a:r>
              <a:rPr lang="cs-CZ" err="1"/>
              <a:t>topics</a:t>
            </a:r>
            <a:r>
              <a:rPr lang="cs-CZ"/>
              <a:t> </a:t>
            </a:r>
            <a:r>
              <a:rPr lang="cs-CZ" err="1"/>
              <a:t>covered</a:t>
            </a:r>
            <a:r>
              <a:rPr lang="cs-CZ"/>
              <a:t> by </a:t>
            </a:r>
            <a:r>
              <a:rPr lang="cs-CZ" err="1"/>
              <a:t>journalists</a:t>
            </a:r>
            <a:r>
              <a:rPr lang="cs-CZ"/>
              <a:t> </a:t>
            </a:r>
          </a:p>
        </p:txBody>
      </p:sp>
      <p:sp>
        <p:nvSpPr>
          <p:cNvPr id="3" name="Zástupný obsah 2">
            <a:extLst>
              <a:ext uri="{FF2B5EF4-FFF2-40B4-BE49-F238E27FC236}">
                <a16:creationId xmlns:a16="http://schemas.microsoft.com/office/drawing/2014/main" id="{D500639E-AF77-5E2C-7617-F1DC6BCE53CA}"/>
              </a:ext>
            </a:extLst>
          </p:cNvPr>
          <p:cNvSpPr>
            <a:spLocks noGrp="1"/>
          </p:cNvSpPr>
          <p:nvPr>
            <p:ph idx="1"/>
          </p:nvPr>
        </p:nvSpPr>
        <p:spPr/>
        <p:txBody>
          <a:bodyPr/>
          <a:lstStyle/>
          <a:p>
            <a:r>
              <a:rPr lang="cs-CZ" err="1"/>
              <a:t>Commonly</a:t>
            </a:r>
            <a:r>
              <a:rPr lang="cs-CZ"/>
              <a:t> </a:t>
            </a:r>
            <a:r>
              <a:rPr lang="cs-CZ" err="1"/>
              <a:t>assumed</a:t>
            </a:r>
            <a:r>
              <a:rPr lang="cs-CZ"/>
              <a:t> </a:t>
            </a:r>
            <a:r>
              <a:rPr lang="cs-CZ" err="1"/>
              <a:t>that</a:t>
            </a:r>
            <a:r>
              <a:rPr lang="cs-CZ"/>
              <a:t> </a:t>
            </a:r>
            <a:r>
              <a:rPr lang="cs-CZ" err="1"/>
              <a:t>politics</a:t>
            </a:r>
            <a:r>
              <a:rPr lang="cs-CZ"/>
              <a:t>, </a:t>
            </a:r>
            <a:r>
              <a:rPr lang="cs-CZ" err="1"/>
              <a:t>economy</a:t>
            </a:r>
            <a:r>
              <a:rPr lang="cs-CZ"/>
              <a:t>, technology and </a:t>
            </a:r>
            <a:r>
              <a:rPr lang="cs-CZ" err="1"/>
              <a:t>other</a:t>
            </a:r>
            <a:r>
              <a:rPr lang="cs-CZ"/>
              <a:t> „hard </a:t>
            </a:r>
            <a:r>
              <a:rPr lang="cs-CZ" err="1"/>
              <a:t>news</a:t>
            </a:r>
            <a:r>
              <a:rPr lang="cs-CZ"/>
              <a:t>“ </a:t>
            </a:r>
            <a:r>
              <a:rPr lang="cs-CZ" err="1"/>
              <a:t>topics</a:t>
            </a:r>
            <a:r>
              <a:rPr lang="cs-CZ"/>
              <a:t> are more </a:t>
            </a:r>
            <a:r>
              <a:rPr lang="cs-CZ" err="1"/>
              <a:t>extensively</a:t>
            </a:r>
            <a:r>
              <a:rPr lang="cs-CZ"/>
              <a:t> </a:t>
            </a:r>
            <a:r>
              <a:rPr lang="cs-CZ" err="1"/>
              <a:t>covered</a:t>
            </a:r>
            <a:r>
              <a:rPr lang="cs-CZ"/>
              <a:t> by </a:t>
            </a:r>
            <a:r>
              <a:rPr lang="cs-CZ" err="1"/>
              <a:t>men</a:t>
            </a:r>
            <a:endParaRPr lang="cs-CZ"/>
          </a:p>
          <a:p>
            <a:r>
              <a:rPr lang="cs-CZ" err="1"/>
              <a:t>Women</a:t>
            </a:r>
            <a:r>
              <a:rPr lang="cs-CZ"/>
              <a:t> more in soft </a:t>
            </a:r>
            <a:r>
              <a:rPr lang="cs-CZ" err="1"/>
              <a:t>news</a:t>
            </a:r>
            <a:r>
              <a:rPr lang="cs-CZ"/>
              <a:t>, </a:t>
            </a:r>
            <a:r>
              <a:rPr lang="cs-CZ" err="1"/>
              <a:t>features</a:t>
            </a:r>
            <a:r>
              <a:rPr lang="cs-CZ"/>
              <a:t>, </a:t>
            </a:r>
            <a:r>
              <a:rPr lang="cs-CZ" err="1"/>
              <a:t>even</a:t>
            </a:r>
            <a:r>
              <a:rPr lang="cs-CZ"/>
              <a:t> </a:t>
            </a:r>
            <a:r>
              <a:rPr lang="cs-CZ" err="1"/>
              <a:t>historically</a:t>
            </a:r>
            <a:r>
              <a:rPr lang="cs-CZ"/>
              <a:t> (</a:t>
            </a:r>
            <a:r>
              <a:rPr lang="cs-CZ" err="1"/>
              <a:t>fashion</a:t>
            </a:r>
            <a:r>
              <a:rPr lang="cs-CZ"/>
              <a:t>, </a:t>
            </a:r>
            <a:r>
              <a:rPr lang="cs-CZ" err="1"/>
              <a:t>beauty</a:t>
            </a:r>
            <a:r>
              <a:rPr lang="cs-CZ"/>
              <a:t>, </a:t>
            </a:r>
            <a:r>
              <a:rPr lang="cs-CZ" err="1"/>
              <a:t>lifestyles</a:t>
            </a:r>
            <a:r>
              <a:rPr lang="cs-CZ"/>
              <a:t>…)</a:t>
            </a:r>
          </a:p>
          <a:p>
            <a:r>
              <a:rPr lang="cs-CZ" err="1"/>
              <a:t>Example</a:t>
            </a:r>
            <a:r>
              <a:rPr lang="cs-CZ"/>
              <a:t>: </a:t>
            </a:r>
            <a:r>
              <a:rPr lang="cs-CZ" err="1"/>
              <a:t>North</a:t>
            </a:r>
            <a:r>
              <a:rPr lang="cs-CZ"/>
              <a:t> 2016</a:t>
            </a:r>
          </a:p>
          <a:p>
            <a:pPr lvl="1"/>
            <a:r>
              <a:rPr lang="cs-CZ" err="1"/>
              <a:t>Survey</a:t>
            </a:r>
            <a:r>
              <a:rPr lang="cs-CZ"/>
              <a:t> and </a:t>
            </a:r>
            <a:r>
              <a:rPr lang="cs-CZ" err="1"/>
              <a:t>qualitative</a:t>
            </a:r>
            <a:r>
              <a:rPr lang="cs-CZ"/>
              <a:t> </a:t>
            </a:r>
            <a:r>
              <a:rPr lang="cs-CZ" err="1"/>
              <a:t>interviews</a:t>
            </a:r>
            <a:r>
              <a:rPr lang="cs-CZ"/>
              <a:t> </a:t>
            </a:r>
            <a:r>
              <a:rPr lang="cs-CZ" err="1"/>
              <a:t>with</a:t>
            </a:r>
            <a:r>
              <a:rPr lang="cs-CZ"/>
              <a:t> </a:t>
            </a:r>
            <a:r>
              <a:rPr lang="cs-CZ" err="1"/>
              <a:t>women</a:t>
            </a:r>
            <a:r>
              <a:rPr lang="cs-CZ"/>
              <a:t> </a:t>
            </a:r>
            <a:r>
              <a:rPr lang="cs-CZ" err="1"/>
              <a:t>journalists</a:t>
            </a:r>
            <a:r>
              <a:rPr lang="cs-CZ"/>
              <a:t> in </a:t>
            </a:r>
            <a:r>
              <a:rPr lang="cs-CZ" err="1"/>
              <a:t>Australia</a:t>
            </a:r>
            <a:endParaRPr lang="cs-CZ"/>
          </a:p>
          <a:p>
            <a:pPr lvl="1"/>
            <a:r>
              <a:rPr lang="cs-CZ"/>
              <a:t>More </a:t>
            </a:r>
            <a:r>
              <a:rPr lang="cs-CZ" err="1"/>
              <a:t>women</a:t>
            </a:r>
            <a:r>
              <a:rPr lang="cs-CZ"/>
              <a:t> </a:t>
            </a:r>
            <a:r>
              <a:rPr lang="cs-CZ" err="1"/>
              <a:t>cover</a:t>
            </a:r>
            <a:r>
              <a:rPr lang="cs-CZ"/>
              <a:t> hard </a:t>
            </a:r>
            <a:r>
              <a:rPr lang="cs-CZ" err="1"/>
              <a:t>news</a:t>
            </a:r>
            <a:endParaRPr lang="cs-CZ"/>
          </a:p>
          <a:p>
            <a:pPr lvl="1"/>
            <a:r>
              <a:rPr lang="cs-CZ"/>
              <a:t>But majority </a:t>
            </a:r>
            <a:r>
              <a:rPr lang="cs-CZ" err="1"/>
              <a:t>covers</a:t>
            </a:r>
            <a:r>
              <a:rPr lang="cs-CZ"/>
              <a:t> soft </a:t>
            </a:r>
            <a:r>
              <a:rPr lang="cs-CZ" err="1"/>
              <a:t>news</a:t>
            </a:r>
            <a:endParaRPr lang="cs-CZ"/>
          </a:p>
          <a:p>
            <a:pPr lvl="1"/>
            <a:r>
              <a:rPr lang="cs-CZ" err="1"/>
              <a:t>Women</a:t>
            </a:r>
            <a:r>
              <a:rPr lang="cs-CZ"/>
              <a:t> </a:t>
            </a:r>
            <a:r>
              <a:rPr lang="cs-CZ" err="1"/>
              <a:t>pigeon-holed</a:t>
            </a:r>
            <a:r>
              <a:rPr lang="cs-CZ"/>
              <a:t> in these </a:t>
            </a:r>
            <a:r>
              <a:rPr lang="cs-CZ" err="1"/>
              <a:t>topics</a:t>
            </a:r>
            <a:endParaRPr lang="cs-CZ"/>
          </a:p>
          <a:p>
            <a:pPr lvl="1"/>
            <a:endParaRPr lang="cs-CZ"/>
          </a:p>
        </p:txBody>
      </p:sp>
    </p:spTree>
    <p:extLst>
      <p:ext uri="{BB962C8B-B14F-4D97-AF65-F5344CB8AC3E}">
        <p14:creationId xmlns:p14="http://schemas.microsoft.com/office/powerpoint/2010/main" val="233954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snímek obrazovky, číslo&#10;&#10;Popis byl vytvořen automaticky">
            <a:extLst>
              <a:ext uri="{FF2B5EF4-FFF2-40B4-BE49-F238E27FC236}">
                <a16:creationId xmlns:a16="http://schemas.microsoft.com/office/drawing/2014/main" id="{55C4998D-4123-CA1E-24CF-7D3DBEDA0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904" y="0"/>
            <a:ext cx="6189726" cy="4680503"/>
          </a:xfrm>
          <a:prstGeom prst="rect">
            <a:avLst/>
          </a:prstGeom>
        </p:spPr>
      </p:pic>
      <p:pic>
        <p:nvPicPr>
          <p:cNvPr id="5" name="Zástupný obsah 4" descr="Obsah obrázku text, Písmo, algebra&#10;&#10;Popis byl vytvořen automaticky">
            <a:extLst>
              <a:ext uri="{FF2B5EF4-FFF2-40B4-BE49-F238E27FC236}">
                <a16:creationId xmlns:a16="http://schemas.microsoft.com/office/drawing/2014/main" id="{25B46A9F-B5EC-1BF2-657E-B31CB0914D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512" y="4965700"/>
            <a:ext cx="7594600" cy="1892300"/>
          </a:xfrm>
          <a:prstGeom prst="rect">
            <a:avLst/>
          </a:prstGeom>
        </p:spPr>
      </p:pic>
      <p:sp>
        <p:nvSpPr>
          <p:cNvPr id="6" name="TextovéPole 5">
            <a:extLst>
              <a:ext uri="{FF2B5EF4-FFF2-40B4-BE49-F238E27FC236}">
                <a16:creationId xmlns:a16="http://schemas.microsoft.com/office/drawing/2014/main" id="{DF4DDA4F-24F0-4EA9-6313-10E192AC1E19}"/>
              </a:ext>
            </a:extLst>
          </p:cNvPr>
          <p:cNvSpPr txBox="1"/>
          <p:nvPr/>
        </p:nvSpPr>
        <p:spPr>
          <a:xfrm>
            <a:off x="8909539" y="5727184"/>
            <a:ext cx="3282461" cy="369332"/>
          </a:xfrm>
          <a:prstGeom prst="rect">
            <a:avLst/>
          </a:prstGeom>
          <a:noFill/>
        </p:spPr>
        <p:txBody>
          <a:bodyPr wrap="square" rtlCol="0">
            <a:spAutoFit/>
          </a:bodyPr>
          <a:lstStyle/>
          <a:p>
            <a:r>
              <a:rPr lang="cs-CZ" err="1"/>
              <a:t>North</a:t>
            </a:r>
            <a:r>
              <a:rPr lang="cs-CZ"/>
              <a:t> 2016</a:t>
            </a:r>
          </a:p>
        </p:txBody>
      </p:sp>
    </p:spTree>
    <p:extLst>
      <p:ext uri="{BB962C8B-B14F-4D97-AF65-F5344CB8AC3E}">
        <p14:creationId xmlns:p14="http://schemas.microsoft.com/office/powerpoint/2010/main" val="546092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2F37C3-F50D-4630-48D5-36EDE08E7D60}"/>
              </a:ext>
            </a:extLst>
          </p:cNvPr>
          <p:cNvSpPr>
            <a:spLocks noGrp="1"/>
          </p:cNvSpPr>
          <p:nvPr>
            <p:ph type="title"/>
          </p:nvPr>
        </p:nvSpPr>
        <p:spPr/>
        <p:txBody>
          <a:bodyPr/>
          <a:lstStyle/>
          <a:p>
            <a:r>
              <a:rPr lang="en-US"/>
              <a:t>Are men perceived as more credible?</a:t>
            </a:r>
          </a:p>
        </p:txBody>
      </p:sp>
      <p:sp>
        <p:nvSpPr>
          <p:cNvPr id="3" name="Zástupný obsah 2">
            <a:extLst>
              <a:ext uri="{FF2B5EF4-FFF2-40B4-BE49-F238E27FC236}">
                <a16:creationId xmlns:a16="http://schemas.microsoft.com/office/drawing/2014/main" id="{1F751317-4EC3-5394-BC1D-4132231BC16C}"/>
              </a:ext>
            </a:extLst>
          </p:cNvPr>
          <p:cNvSpPr>
            <a:spLocks noGrp="1"/>
          </p:cNvSpPr>
          <p:nvPr>
            <p:ph idx="1"/>
          </p:nvPr>
        </p:nvSpPr>
        <p:spPr/>
        <p:txBody>
          <a:bodyPr/>
          <a:lstStyle/>
          <a:p>
            <a:r>
              <a:rPr lang="en-US"/>
              <a:t>Historically distrust in women‘s capacity to perform</a:t>
            </a:r>
          </a:p>
          <a:p>
            <a:r>
              <a:rPr lang="en-US"/>
              <a:t>As in the case of the BBC report</a:t>
            </a:r>
          </a:p>
          <a:p>
            <a:r>
              <a:rPr lang="en-US"/>
              <a:t>First woman anchor in major US new broadcast network: Katie Couric in 2006. Major concerns that as a woman she would not be a credible news anchor.  </a:t>
            </a:r>
          </a:p>
          <a:p>
            <a:endParaRPr lang="en-US"/>
          </a:p>
          <a:p>
            <a:r>
              <a:rPr lang="en-US"/>
              <a:t>Are women credible enough? Especially when covering hard/stereotypically masculine news?</a:t>
            </a:r>
          </a:p>
        </p:txBody>
      </p:sp>
    </p:spTree>
    <p:extLst>
      <p:ext uri="{BB962C8B-B14F-4D97-AF65-F5344CB8AC3E}">
        <p14:creationId xmlns:p14="http://schemas.microsoft.com/office/powerpoint/2010/main" val="266540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4C7270-532C-68E6-E2CD-C0828B2808D4}"/>
              </a:ext>
            </a:extLst>
          </p:cNvPr>
          <p:cNvSpPr>
            <a:spLocks noGrp="1"/>
          </p:cNvSpPr>
          <p:nvPr>
            <p:ph type="title"/>
          </p:nvPr>
        </p:nvSpPr>
        <p:spPr/>
        <p:txBody>
          <a:bodyPr/>
          <a:lstStyle/>
          <a:p>
            <a:r>
              <a:rPr lang="en-US"/>
              <a:t>Are men perceived as more credible?</a:t>
            </a:r>
            <a:endParaRPr lang="cs-CZ"/>
          </a:p>
        </p:txBody>
      </p:sp>
      <p:sp>
        <p:nvSpPr>
          <p:cNvPr id="3" name="Zástupný obsah 2">
            <a:extLst>
              <a:ext uri="{FF2B5EF4-FFF2-40B4-BE49-F238E27FC236}">
                <a16:creationId xmlns:a16="http://schemas.microsoft.com/office/drawing/2014/main" id="{35C824E6-9B3B-B595-AB47-2ACDCC7782A9}"/>
              </a:ext>
            </a:extLst>
          </p:cNvPr>
          <p:cNvSpPr>
            <a:spLocks noGrp="1"/>
          </p:cNvSpPr>
          <p:nvPr>
            <p:ph idx="1"/>
          </p:nvPr>
        </p:nvSpPr>
        <p:spPr/>
        <p:txBody>
          <a:bodyPr/>
          <a:lstStyle/>
          <a:p>
            <a:r>
              <a:rPr lang="en-US" dirty="0"/>
              <a:t>Several experimental studies of poor methodology</a:t>
            </a:r>
          </a:p>
          <a:p>
            <a:r>
              <a:rPr lang="en-US" dirty="0"/>
              <a:t>Usually small samples, underpowered, not worth mentioning</a:t>
            </a:r>
          </a:p>
          <a:p>
            <a:r>
              <a:rPr lang="en-US" dirty="0"/>
              <a:t>One (quite okay) example: </a:t>
            </a:r>
          </a:p>
          <a:p>
            <a:r>
              <a:rPr lang="en-US" dirty="0"/>
              <a:t>Hai and Maurus</a:t>
            </a:r>
          </a:p>
          <a:p>
            <a:pPr lvl="1"/>
            <a:r>
              <a:rPr lang="en-US" dirty="0"/>
              <a:t>Experiment on a mixed sample (Swiss, German, and Austrian)</a:t>
            </a:r>
          </a:p>
          <a:p>
            <a:pPr lvl="1"/>
            <a:r>
              <a:rPr lang="en-US" dirty="0"/>
              <a:t>N = 417</a:t>
            </a:r>
          </a:p>
          <a:p>
            <a:pPr lvl="1"/>
            <a:r>
              <a:rPr lang="en-US" dirty="0"/>
              <a:t>Manipulated author of the news (Men vs. Woman vs. Computer)</a:t>
            </a:r>
          </a:p>
          <a:p>
            <a:pPr lvl="1"/>
            <a:r>
              <a:rPr lang="en-US" dirty="0"/>
              <a:t>Manipulated the topic of the news (Masculine = </a:t>
            </a:r>
            <a:r>
              <a:rPr lang="en-US" dirty="0" err="1"/>
              <a:t>footbal</a:t>
            </a:r>
            <a:r>
              <a:rPr lang="en-US" dirty="0"/>
              <a:t> vs. Feminine = women‘s movies)</a:t>
            </a:r>
          </a:p>
          <a:p>
            <a:pPr lvl="1"/>
            <a:r>
              <a:rPr lang="en-US" dirty="0"/>
              <a:t>Manipulated content of readers comments (Sexist vs. Non-sexist)</a:t>
            </a:r>
          </a:p>
        </p:txBody>
      </p:sp>
    </p:spTree>
    <p:extLst>
      <p:ext uri="{BB962C8B-B14F-4D97-AF65-F5344CB8AC3E}">
        <p14:creationId xmlns:p14="http://schemas.microsoft.com/office/powerpoint/2010/main" val="1647737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text, účtenka, dokument, snímek obrazovky&#10;&#10;Popis byl vytvořen automaticky">
            <a:extLst>
              <a:ext uri="{FF2B5EF4-FFF2-40B4-BE49-F238E27FC236}">
                <a16:creationId xmlns:a16="http://schemas.microsoft.com/office/drawing/2014/main" id="{9474B478-CC19-57D1-F46A-7F48AF363FE7}"/>
              </a:ext>
            </a:extLst>
          </p:cNvPr>
          <p:cNvPicPr>
            <a:picLocks noChangeAspect="1"/>
          </p:cNvPicPr>
          <p:nvPr/>
        </p:nvPicPr>
        <p:blipFill rotWithShape="1">
          <a:blip r:embed="rId2"/>
          <a:srcRect t="358" r="-1" b="-1"/>
          <a:stretch/>
        </p:blipFill>
        <p:spPr>
          <a:xfrm>
            <a:off x="20" y="431"/>
            <a:ext cx="8115280" cy="6408311"/>
          </a:xfrm>
          <a:prstGeom prst="rect">
            <a:avLst/>
          </a:prstGeom>
        </p:spPr>
      </p:pic>
      <p:sp>
        <p:nvSpPr>
          <p:cNvPr id="9" name="Content Placeholder 8">
            <a:extLst>
              <a:ext uri="{FF2B5EF4-FFF2-40B4-BE49-F238E27FC236}">
                <a16:creationId xmlns:a16="http://schemas.microsoft.com/office/drawing/2014/main" id="{9506B91A-50AC-2177-0F56-3A19A92412CC}"/>
              </a:ext>
            </a:extLst>
          </p:cNvPr>
          <p:cNvSpPr>
            <a:spLocks noGrp="1"/>
          </p:cNvSpPr>
          <p:nvPr>
            <p:ph idx="1"/>
          </p:nvPr>
        </p:nvSpPr>
        <p:spPr>
          <a:xfrm>
            <a:off x="8115296" y="449258"/>
            <a:ext cx="3795349" cy="5509415"/>
          </a:xfrm>
        </p:spPr>
        <p:txBody>
          <a:bodyPr>
            <a:normAutofit/>
          </a:bodyPr>
          <a:lstStyle/>
          <a:p>
            <a:r>
              <a:rPr lang="en-US" sz="2000"/>
              <a:t>No gender effects</a:t>
            </a:r>
          </a:p>
          <a:p>
            <a:r>
              <a:rPr lang="en-US" sz="2000"/>
              <a:t>Computer as the author of the news decreased credibility</a:t>
            </a:r>
          </a:p>
          <a:p>
            <a:r>
              <a:rPr lang="en-US" sz="2000"/>
              <a:t>Sexist comments (under both men and women authored article) increased credibility of the message</a:t>
            </a:r>
          </a:p>
          <a:p>
            <a:r>
              <a:rPr lang="en-US" sz="2000"/>
              <a:t>Seeing sexist comments might have made the respondents process the text more carefully (is the assumed explanation)</a:t>
            </a:r>
          </a:p>
          <a:p>
            <a:r>
              <a:rPr lang="en-US" sz="2000"/>
              <a:t>Results consistent with another study in the US and Denmark (the Danish study was focused on gender of experts in media)</a:t>
            </a:r>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69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E1CD7-47F1-1C45-F7A3-AFD92F933486}"/>
              </a:ext>
            </a:extLst>
          </p:cNvPr>
          <p:cNvSpPr>
            <a:spLocks noGrp="1"/>
          </p:cNvSpPr>
          <p:nvPr>
            <p:ph type="title"/>
          </p:nvPr>
        </p:nvSpPr>
        <p:spPr>
          <a:xfrm>
            <a:off x="876694" y="741392"/>
            <a:ext cx="4234393" cy="1103738"/>
          </a:xfrm>
        </p:spPr>
        <p:txBody>
          <a:bodyPr anchor="b">
            <a:normAutofit/>
          </a:bodyPr>
          <a:lstStyle/>
          <a:p>
            <a:r>
              <a:rPr lang="en-US" sz="3200" dirty="0"/>
              <a:t>Vertical segregation of women in media</a:t>
            </a:r>
          </a:p>
        </p:txBody>
      </p:sp>
      <p:sp>
        <p:nvSpPr>
          <p:cNvPr id="3" name="Zástupný obsah 2">
            <a:extLst>
              <a:ext uri="{FF2B5EF4-FFF2-40B4-BE49-F238E27FC236}">
                <a16:creationId xmlns:a16="http://schemas.microsoft.com/office/drawing/2014/main" id="{67DAAE31-370C-363D-E8BE-5E319609885C}"/>
              </a:ext>
            </a:extLst>
          </p:cNvPr>
          <p:cNvSpPr>
            <a:spLocks noGrp="1"/>
          </p:cNvSpPr>
          <p:nvPr>
            <p:ph idx="1"/>
          </p:nvPr>
        </p:nvSpPr>
        <p:spPr>
          <a:xfrm>
            <a:off x="734786" y="1968493"/>
            <a:ext cx="4376301" cy="4769225"/>
          </a:xfrm>
        </p:spPr>
        <p:txBody>
          <a:bodyPr anchor="t">
            <a:normAutofit lnSpcReduction="10000"/>
          </a:bodyPr>
          <a:lstStyle/>
          <a:p>
            <a:r>
              <a:rPr lang="en-US" sz="1700" dirty="0"/>
              <a:t>They key factor is the male-dominated nature of </a:t>
            </a:r>
            <a:r>
              <a:rPr lang="en-US" sz="1700" b="1" dirty="0"/>
              <a:t>top management </a:t>
            </a:r>
            <a:r>
              <a:rPr lang="en-US" sz="1700" dirty="0"/>
              <a:t>(therefore vertical)</a:t>
            </a:r>
            <a:endParaRPr lang="en-US" sz="1700" b="1" dirty="0"/>
          </a:p>
          <a:p>
            <a:r>
              <a:rPr lang="en-US" sz="1700" dirty="0"/>
              <a:t>Lack of women editors, managers, publishers</a:t>
            </a:r>
          </a:p>
          <a:p>
            <a:r>
              <a:rPr lang="en-US" sz="1700" dirty="0"/>
              <a:t>Reuters Institute analysis of 240 news outlets in 12 markets (2023)</a:t>
            </a:r>
          </a:p>
          <a:p>
            <a:r>
              <a:rPr lang="en-US" sz="1700" dirty="0"/>
              <a:t>In all markets: majority of top editors are men, women only 22%</a:t>
            </a:r>
          </a:p>
          <a:p>
            <a:r>
              <a:rPr lang="en-US" sz="1700" dirty="0"/>
              <a:t>Uncorrelated to % of women journalist in the country</a:t>
            </a:r>
          </a:p>
          <a:p>
            <a:r>
              <a:rPr lang="en-US" sz="1700" dirty="0"/>
              <a:t>Very weak correlation with gender inequality index (= even women with overall high levels of equality have low numbers of female editors)</a:t>
            </a:r>
          </a:p>
          <a:p>
            <a:r>
              <a:rPr lang="en-US" sz="1700" dirty="0"/>
              <a:t>Diversity may be increasing only at lower levels of the hierarchy (the newsroom)but not in the top leadership positions</a:t>
            </a:r>
          </a:p>
        </p:txBody>
      </p:sp>
      <p:pic>
        <p:nvPicPr>
          <p:cNvPr id="5" name="Obrázek 4" descr="Obsah obrázku text, snímek obrazovky, číslo, software&#10;&#10;Popis byl vytvořen automaticky">
            <a:extLst>
              <a:ext uri="{FF2B5EF4-FFF2-40B4-BE49-F238E27FC236}">
                <a16:creationId xmlns:a16="http://schemas.microsoft.com/office/drawing/2014/main" id="{23B13EE6-ECAA-B358-7566-9E194B579AFD}"/>
              </a:ext>
            </a:extLst>
          </p:cNvPr>
          <p:cNvPicPr>
            <a:picLocks noChangeAspect="1"/>
          </p:cNvPicPr>
          <p:nvPr/>
        </p:nvPicPr>
        <p:blipFill rotWithShape="1">
          <a:blip r:embed="rId2"/>
          <a:srcRect l="4543" r="2" b="2"/>
          <a:stretch/>
        </p:blipFill>
        <p:spPr>
          <a:xfrm>
            <a:off x="5404757" y="465982"/>
            <a:ext cx="6475187" cy="5918490"/>
          </a:xfrm>
          <a:prstGeom prst="rect">
            <a:avLst/>
          </a:prstGeom>
        </p:spPr>
      </p:pic>
      <p:grpSp>
        <p:nvGrpSpPr>
          <p:cNvPr id="10" name="Group 9">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522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680905-839C-C186-17E2-235251C2D629}"/>
              </a:ext>
            </a:extLst>
          </p:cNvPr>
          <p:cNvSpPr>
            <a:spLocks noGrp="1"/>
          </p:cNvSpPr>
          <p:nvPr>
            <p:ph type="title"/>
          </p:nvPr>
        </p:nvSpPr>
        <p:spPr/>
        <p:txBody>
          <a:bodyPr/>
          <a:lstStyle/>
          <a:p>
            <a:r>
              <a:rPr lang="en-US" dirty="0"/>
              <a:t>Challenge the dominant concept of journalism?</a:t>
            </a:r>
          </a:p>
        </p:txBody>
      </p:sp>
      <p:sp>
        <p:nvSpPr>
          <p:cNvPr id="3" name="Zástupný obsah 2">
            <a:extLst>
              <a:ext uri="{FF2B5EF4-FFF2-40B4-BE49-F238E27FC236}">
                <a16:creationId xmlns:a16="http://schemas.microsoft.com/office/drawing/2014/main" id="{AB12E3A3-1332-E30F-1F32-9A2ECF2AE5A9}"/>
              </a:ext>
            </a:extLst>
          </p:cNvPr>
          <p:cNvSpPr>
            <a:spLocks noGrp="1"/>
          </p:cNvSpPr>
          <p:nvPr>
            <p:ph idx="1"/>
          </p:nvPr>
        </p:nvSpPr>
        <p:spPr/>
        <p:txBody>
          <a:bodyPr>
            <a:normAutofit fontScale="85000" lnSpcReduction="20000"/>
          </a:bodyPr>
          <a:lstStyle/>
          <a:p>
            <a:r>
              <a:rPr lang="en-US" dirty="0"/>
              <a:t>The final strategy of women to transform media (</a:t>
            </a:r>
            <a:r>
              <a:rPr lang="en-US" dirty="0" err="1"/>
              <a:t>Melin</a:t>
            </a:r>
            <a:r>
              <a:rPr lang="en-US" dirty="0"/>
              <a:t>-Higgins 2008)</a:t>
            </a:r>
          </a:p>
          <a:p>
            <a:pPr lvl="1"/>
            <a:r>
              <a:rPr lang="en-US" dirty="0"/>
              <a:t>The first is „</a:t>
            </a:r>
            <a:r>
              <a:rPr lang="en-US" dirty="0" err="1"/>
              <a:t>tamend</a:t>
            </a:r>
            <a:r>
              <a:rPr lang="en-US" dirty="0"/>
              <a:t> feminism“ – building female only spaces within newsrooms, magazines etc.</a:t>
            </a:r>
          </a:p>
          <a:p>
            <a:pPr lvl="1"/>
            <a:r>
              <a:rPr lang="en-US" dirty="0"/>
              <a:t>The second one is women act within mainstream journalism not questioning hierarchies</a:t>
            </a:r>
          </a:p>
          <a:p>
            <a:r>
              <a:rPr lang="en-US" dirty="0"/>
              <a:t>Some media employ „gender equality manager/editor“ responsible for ensuring that the content complies with gender equality</a:t>
            </a:r>
          </a:p>
          <a:p>
            <a:r>
              <a:rPr lang="en-US" dirty="0"/>
              <a:t>Example: Spain has at leas 8 media who employ Gender/equality editor</a:t>
            </a:r>
          </a:p>
          <a:p>
            <a:r>
              <a:rPr lang="en-US" dirty="0"/>
              <a:t>Study among these people (</a:t>
            </a:r>
            <a:r>
              <a:rPr lang="en-US" dirty="0" err="1"/>
              <a:t>Iranzo</a:t>
            </a:r>
            <a:r>
              <a:rPr lang="en-US" dirty="0"/>
              <a:t>-Cabrera, </a:t>
            </a:r>
            <a:r>
              <a:rPr lang="en-US" dirty="0" err="1"/>
              <a:t>Figueras-Maz</a:t>
            </a:r>
            <a:r>
              <a:rPr lang="en-US" dirty="0"/>
              <a:t>, Muri-Ríos 2023) indicates that:</a:t>
            </a:r>
          </a:p>
          <a:p>
            <a:pPr lvl="1"/>
            <a:r>
              <a:rPr lang="en-US" dirty="0"/>
              <a:t>There is no consensus on the definition of such a position</a:t>
            </a:r>
          </a:p>
          <a:p>
            <a:pPr lvl="1"/>
            <a:r>
              <a:rPr lang="en-US" dirty="0"/>
              <a:t>Time consuming</a:t>
            </a:r>
          </a:p>
          <a:p>
            <a:pPr lvl="1"/>
            <a:r>
              <a:rPr lang="en-US" dirty="0"/>
              <a:t>Resistance from colleagues, negative reactions</a:t>
            </a:r>
          </a:p>
          <a:p>
            <a:pPr lvl="1"/>
            <a:r>
              <a:rPr lang="en-US" dirty="0"/>
              <a:t>Lack of support by the management and editors</a:t>
            </a:r>
          </a:p>
          <a:p>
            <a:pPr lvl="1"/>
            <a:r>
              <a:rPr lang="en-US" dirty="0"/>
              <a:t>Mostly they do not have control over content</a:t>
            </a:r>
          </a:p>
          <a:p>
            <a:pPr lvl="1"/>
            <a:endParaRPr lang="en-US" dirty="0"/>
          </a:p>
          <a:p>
            <a:endParaRPr lang="en-US" dirty="0"/>
          </a:p>
        </p:txBody>
      </p:sp>
    </p:spTree>
    <p:extLst>
      <p:ext uri="{BB962C8B-B14F-4D97-AF65-F5344CB8AC3E}">
        <p14:creationId xmlns:p14="http://schemas.microsoft.com/office/powerpoint/2010/main" val="76256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oblečení, Animace, ilustrace, klavír&#10;&#10;Popis byl vytvořen automaticky">
            <a:extLst>
              <a:ext uri="{FF2B5EF4-FFF2-40B4-BE49-F238E27FC236}">
                <a16:creationId xmlns:a16="http://schemas.microsoft.com/office/drawing/2014/main" id="{4F61D76E-CCF5-334D-494C-A389F51EC272}"/>
              </a:ext>
            </a:extLst>
          </p:cNvPr>
          <p:cNvPicPr>
            <a:picLocks noGrp="1" noChangeAspect="1"/>
          </p:cNvPicPr>
          <p:nvPr>
            <p:ph idx="4294967295"/>
          </p:nvPr>
        </p:nvPicPr>
        <p:blipFill rotWithShape="1">
          <a:blip r:embed="rId2">
            <a:alphaModFix amt="35000"/>
          </a:blip>
          <a:srcRect l="1333"/>
          <a:stretch/>
        </p:blipFill>
        <p:spPr>
          <a:xfrm>
            <a:off x="20" y="10"/>
            <a:ext cx="12191980" cy="6857990"/>
          </a:xfrm>
          <a:prstGeom prst="rect">
            <a:avLst/>
          </a:prstGeom>
        </p:spPr>
      </p:pic>
      <p:sp>
        <p:nvSpPr>
          <p:cNvPr id="6" name="Nadpis 5">
            <a:extLst>
              <a:ext uri="{FF2B5EF4-FFF2-40B4-BE49-F238E27FC236}">
                <a16:creationId xmlns:a16="http://schemas.microsoft.com/office/drawing/2014/main" id="{9D0DF0E9-9973-B0E8-4210-8CAD3FFCECFA}"/>
              </a:ext>
            </a:extLst>
          </p:cNvPr>
          <p:cNvSpPr>
            <a:spLocks noGrp="1"/>
          </p:cNvSpPr>
          <p:nvPr>
            <p:ph type="title"/>
          </p:nvPr>
        </p:nvSpPr>
        <p:spPr>
          <a:xfrm>
            <a:off x="838200" y="3657600"/>
            <a:ext cx="10515600" cy="1371600"/>
          </a:xfrm>
        </p:spPr>
        <p:txBody>
          <a:bodyPr vert="horz" lIns="91440" tIns="45720" rIns="91440" bIns="45720" rtlCol="0" anchor="ctr">
            <a:normAutofit/>
          </a:bodyPr>
          <a:lstStyle/>
          <a:p>
            <a:r>
              <a:rPr lang="en-US" dirty="0">
                <a:solidFill>
                  <a:srgbClr val="FFFFFF"/>
                </a:solidFill>
              </a:rPr>
              <a:t>How media cover politics and politicians?</a:t>
            </a:r>
          </a:p>
        </p:txBody>
      </p:sp>
    </p:spTree>
    <p:extLst>
      <p:ext uri="{BB962C8B-B14F-4D97-AF65-F5344CB8AC3E}">
        <p14:creationId xmlns:p14="http://schemas.microsoft.com/office/powerpoint/2010/main" val="399818083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BB1DC1-B47A-EEAA-D706-E9677BD9664B}"/>
              </a:ext>
            </a:extLst>
          </p:cNvPr>
          <p:cNvSpPr>
            <a:spLocks noGrp="1"/>
          </p:cNvSpPr>
          <p:nvPr>
            <p:ph type="title"/>
          </p:nvPr>
        </p:nvSpPr>
        <p:spPr/>
        <p:txBody>
          <a:bodyPr/>
          <a:lstStyle/>
          <a:p>
            <a:r>
              <a:rPr lang="en-US"/>
              <a:t>Journalism</a:t>
            </a:r>
          </a:p>
        </p:txBody>
      </p:sp>
      <p:sp>
        <p:nvSpPr>
          <p:cNvPr id="3" name="Zástupný obsah 2">
            <a:extLst>
              <a:ext uri="{FF2B5EF4-FFF2-40B4-BE49-F238E27FC236}">
                <a16:creationId xmlns:a16="http://schemas.microsoft.com/office/drawing/2014/main" id="{AAE7C764-81CC-6E61-96ED-CCA894B98916}"/>
              </a:ext>
            </a:extLst>
          </p:cNvPr>
          <p:cNvSpPr>
            <a:spLocks noGrp="1"/>
          </p:cNvSpPr>
          <p:nvPr>
            <p:ph idx="1"/>
          </p:nvPr>
        </p:nvSpPr>
        <p:spPr/>
        <p:txBody>
          <a:bodyPr/>
          <a:lstStyle/>
          <a:p>
            <a:r>
              <a:rPr lang="en-US"/>
              <a:t>Same as politics = typically masculine field</a:t>
            </a:r>
          </a:p>
          <a:p>
            <a:r>
              <a:rPr lang="en-US"/>
              <a:t>Emergence of mass media = only few women journalists</a:t>
            </a:r>
          </a:p>
          <a:p>
            <a:r>
              <a:rPr lang="en-US"/>
              <a:t>Women journalists writing about women and for women</a:t>
            </a:r>
          </a:p>
          <a:p>
            <a:r>
              <a:rPr lang="en-US"/>
              <a:t>Typically: suffrage, education, women‘s issues, </a:t>
            </a:r>
            <a:r>
              <a:rPr lang="en-US" err="1"/>
              <a:t>hosehold</a:t>
            </a:r>
            <a:r>
              <a:rPr lang="en-US"/>
              <a:t>, domestic life, beauty, fashion etc.</a:t>
            </a:r>
          </a:p>
          <a:p>
            <a:r>
              <a:rPr lang="en-US"/>
              <a:t>Slowly women demanded to cover typically „male“ topics (from 1960s on)</a:t>
            </a:r>
          </a:p>
          <a:p>
            <a:r>
              <a:rPr lang="en-US"/>
              <a:t>Men never demanded covering typically „female“ topics (matter of status)</a:t>
            </a:r>
          </a:p>
        </p:txBody>
      </p:sp>
    </p:spTree>
    <p:extLst>
      <p:ext uri="{BB962C8B-B14F-4D97-AF65-F5344CB8AC3E}">
        <p14:creationId xmlns:p14="http://schemas.microsoft.com/office/powerpoint/2010/main" val="3278771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text, noviny, Zprávy, oblečení&#10;&#10;Popis byl vytvořen automaticky">
            <a:extLst>
              <a:ext uri="{FF2B5EF4-FFF2-40B4-BE49-F238E27FC236}">
                <a16:creationId xmlns:a16="http://schemas.microsoft.com/office/drawing/2014/main" id="{EF784191-E1BB-01DD-1E11-66074CCF3C94}"/>
              </a:ext>
            </a:extLst>
          </p:cNvPr>
          <p:cNvPicPr>
            <a:picLocks noChangeAspect="1"/>
          </p:cNvPicPr>
          <p:nvPr/>
        </p:nvPicPr>
        <p:blipFill rotWithShape="1">
          <a:blip r:embed="rId2"/>
          <a:srcRect l="889"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12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117438-CD3C-4989-3F97-97F718976699}"/>
              </a:ext>
            </a:extLst>
          </p:cNvPr>
          <p:cNvSpPr>
            <a:spLocks noGrp="1"/>
          </p:cNvSpPr>
          <p:nvPr>
            <p:ph type="title"/>
          </p:nvPr>
        </p:nvSpPr>
        <p:spPr/>
        <p:txBody>
          <a:bodyPr/>
          <a:lstStyle/>
          <a:p>
            <a:r>
              <a:rPr lang="cs-CZ" dirty="0" err="1"/>
              <a:t>Appearance</a:t>
            </a:r>
            <a:r>
              <a:rPr lang="cs-CZ" dirty="0"/>
              <a:t>, </a:t>
            </a:r>
            <a:r>
              <a:rPr lang="cs-CZ" dirty="0" err="1"/>
              <a:t>sexism</a:t>
            </a:r>
            <a:r>
              <a:rPr lang="cs-CZ" dirty="0"/>
              <a:t>, and </a:t>
            </a:r>
            <a:r>
              <a:rPr lang="cs-CZ" dirty="0" err="1"/>
              <a:t>objectification</a:t>
            </a:r>
            <a:endParaRPr lang="cs-CZ" dirty="0"/>
          </a:p>
        </p:txBody>
      </p:sp>
      <p:sp>
        <p:nvSpPr>
          <p:cNvPr id="5" name="Zástupný obsah 4">
            <a:extLst>
              <a:ext uri="{FF2B5EF4-FFF2-40B4-BE49-F238E27FC236}">
                <a16:creationId xmlns:a16="http://schemas.microsoft.com/office/drawing/2014/main" id="{54F2CB0B-25EB-E92C-E84E-9D7BA79346E9}"/>
              </a:ext>
            </a:extLst>
          </p:cNvPr>
          <p:cNvSpPr>
            <a:spLocks noGrp="1"/>
          </p:cNvSpPr>
          <p:nvPr>
            <p:ph idx="1"/>
          </p:nvPr>
        </p:nvSpPr>
        <p:spPr>
          <a:xfrm>
            <a:off x="838200" y="1639281"/>
            <a:ext cx="5627914" cy="5039105"/>
          </a:xfrm>
        </p:spPr>
        <p:txBody>
          <a:bodyPr>
            <a:normAutofit fontScale="77500" lnSpcReduction="20000"/>
          </a:bodyPr>
          <a:lstStyle/>
          <a:p>
            <a:r>
              <a:rPr lang="en-US" dirty="0"/>
              <a:t>Women described more then men in terms of their sex, martial status and children</a:t>
            </a:r>
          </a:p>
          <a:p>
            <a:r>
              <a:rPr lang="en-US" dirty="0"/>
              <a:t>More focus on appearance and clothing</a:t>
            </a:r>
          </a:p>
          <a:p>
            <a:r>
              <a:rPr lang="en-US" dirty="0"/>
              <a:t>Objectification harmful for women in politics</a:t>
            </a:r>
          </a:p>
          <a:p>
            <a:r>
              <a:rPr lang="en-US" dirty="0"/>
              <a:t>Reducing people to their physical selves</a:t>
            </a:r>
          </a:p>
          <a:p>
            <a:r>
              <a:rPr lang="en-US" dirty="0"/>
              <a:t>Experiment (Funk and Coker 2016) manipulated politicians gender and presence/absence of objectifying comments in a mock-up Facebook thread. Findings: men tend to rate objectified politicians as less suitable for political office, less reliable and less honest.  </a:t>
            </a:r>
          </a:p>
          <a:p>
            <a:r>
              <a:rPr lang="en-US" dirty="0"/>
              <a:t>Framing women politicians as attractive = more negative evaluation (compared to men labeled as attractive and both men and women not labeled as attractive) (Lizotte and Meggers-Wright 2019)</a:t>
            </a:r>
          </a:p>
        </p:txBody>
      </p:sp>
      <p:pic>
        <p:nvPicPr>
          <p:cNvPr id="4" name="Obrázek 3" descr="Obsah obrázku text, noviny, Publikace, časopis&#10;&#10;Popis byl vytvořen automaticky">
            <a:extLst>
              <a:ext uri="{FF2B5EF4-FFF2-40B4-BE49-F238E27FC236}">
                <a16:creationId xmlns:a16="http://schemas.microsoft.com/office/drawing/2014/main" id="{E9B1D9DD-5B87-05EE-CFBF-813392C3E27D}"/>
              </a:ext>
            </a:extLst>
          </p:cNvPr>
          <p:cNvPicPr>
            <a:picLocks noChangeAspect="1"/>
          </p:cNvPicPr>
          <p:nvPr/>
        </p:nvPicPr>
        <p:blipFill>
          <a:blip r:embed="rId2"/>
          <a:stretch>
            <a:fillRect/>
          </a:stretch>
        </p:blipFill>
        <p:spPr>
          <a:xfrm>
            <a:off x="7186613" y="1639281"/>
            <a:ext cx="3900487" cy="4396393"/>
          </a:xfrm>
          <a:prstGeom prst="rect">
            <a:avLst/>
          </a:prstGeom>
        </p:spPr>
      </p:pic>
    </p:spTree>
    <p:extLst>
      <p:ext uri="{BB962C8B-B14F-4D97-AF65-F5344CB8AC3E}">
        <p14:creationId xmlns:p14="http://schemas.microsoft.com/office/powerpoint/2010/main" val="316396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3A9F69-60EB-C1FC-947A-1C0A2093BEFF}"/>
              </a:ext>
            </a:extLst>
          </p:cNvPr>
          <p:cNvSpPr>
            <a:spLocks noGrp="1"/>
          </p:cNvSpPr>
          <p:nvPr>
            <p:ph type="title"/>
          </p:nvPr>
        </p:nvSpPr>
        <p:spPr/>
        <p:txBody>
          <a:bodyPr/>
          <a:lstStyle/>
          <a:p>
            <a:r>
              <a:rPr lang="cs-CZ" dirty="0" err="1"/>
              <a:t>News</a:t>
            </a:r>
            <a:r>
              <a:rPr lang="cs-CZ" dirty="0"/>
              <a:t> media </a:t>
            </a:r>
            <a:r>
              <a:rPr lang="cs-CZ" dirty="0" err="1"/>
              <a:t>effects</a:t>
            </a:r>
            <a:r>
              <a:rPr lang="cs-CZ" dirty="0"/>
              <a:t> on </a:t>
            </a:r>
            <a:r>
              <a:rPr lang="cs-CZ" dirty="0" err="1"/>
              <a:t>politician‘s</a:t>
            </a:r>
            <a:r>
              <a:rPr lang="cs-CZ" dirty="0"/>
              <a:t> </a:t>
            </a:r>
            <a:r>
              <a:rPr lang="cs-CZ" dirty="0" err="1"/>
              <a:t>evaluations</a:t>
            </a:r>
            <a:endParaRPr lang="cs-CZ" dirty="0"/>
          </a:p>
        </p:txBody>
      </p:sp>
      <p:sp>
        <p:nvSpPr>
          <p:cNvPr id="3" name="Zástupný obsah 2">
            <a:extLst>
              <a:ext uri="{FF2B5EF4-FFF2-40B4-BE49-F238E27FC236}">
                <a16:creationId xmlns:a16="http://schemas.microsoft.com/office/drawing/2014/main" id="{8DE7FA6B-5979-021E-597B-6A71C6AD5A45}"/>
              </a:ext>
            </a:extLst>
          </p:cNvPr>
          <p:cNvSpPr>
            <a:spLocks noGrp="1"/>
          </p:cNvSpPr>
          <p:nvPr>
            <p:ph idx="1"/>
          </p:nvPr>
        </p:nvSpPr>
        <p:spPr/>
        <p:txBody>
          <a:bodyPr>
            <a:normAutofit fontScale="70000" lnSpcReduction="20000"/>
          </a:bodyPr>
          <a:lstStyle/>
          <a:p>
            <a:r>
              <a:rPr lang="en-US" dirty="0"/>
              <a:t>Meta-analysis of available experiments about how media coverage affects the way voters evaluate men and women candidates</a:t>
            </a:r>
          </a:p>
          <a:p>
            <a:r>
              <a:rPr lang="en-US" dirty="0"/>
              <a:t>Rohrbach, </a:t>
            </a:r>
            <a:r>
              <a:rPr lang="en-US" dirty="0" err="1"/>
              <a:t>Aaldering</a:t>
            </a:r>
            <a:r>
              <a:rPr lang="en-US" dirty="0"/>
              <a:t>, Van der Pas 2023</a:t>
            </a:r>
          </a:p>
          <a:p>
            <a:r>
              <a:rPr lang="en-US" dirty="0"/>
              <a:t>50 studies, 670 evaluations, 23,000 participants</a:t>
            </a:r>
          </a:p>
          <a:p>
            <a:r>
              <a:rPr lang="en-US" dirty="0"/>
              <a:t>Results: </a:t>
            </a:r>
          </a:p>
          <a:p>
            <a:r>
              <a:rPr lang="en-US" dirty="0"/>
              <a:t>Most types of media practices do not have different effects on men and women with exceptions: </a:t>
            </a:r>
          </a:p>
          <a:p>
            <a:pPr lvl="1"/>
            <a:r>
              <a:rPr lang="en-US" dirty="0"/>
              <a:t>Media tonality: negative coverage decreases voters‘ likelihood of voting for women (no effect for men) </a:t>
            </a:r>
          </a:p>
          <a:p>
            <a:pPr lvl="1"/>
            <a:r>
              <a:rPr lang="en-US" dirty="0"/>
              <a:t>Coverage of communal (feminine) personality traits worsens evaluation of women's’ viability (ability to win)</a:t>
            </a:r>
          </a:p>
          <a:p>
            <a:pPr lvl="1"/>
            <a:r>
              <a:rPr lang="en-US" dirty="0"/>
              <a:t>Coverage of appearance diminishes preferences for women candidates</a:t>
            </a:r>
          </a:p>
          <a:p>
            <a:pPr lvl="1"/>
            <a:r>
              <a:rPr lang="en-US" dirty="0"/>
              <a:t>But negative evaluation of candidate's appearances. Impacts men and women in the same way</a:t>
            </a:r>
          </a:p>
          <a:p>
            <a:pPr lvl="1"/>
            <a:r>
              <a:rPr lang="en-US" dirty="0"/>
              <a:t>Coverage of candidate’s. family diminishes women’s viability</a:t>
            </a:r>
          </a:p>
          <a:p>
            <a:pPr lvl="1"/>
            <a:r>
              <a:rPr lang="en-US" dirty="0"/>
              <a:t>Coverage of emotionality impacts men and women similarly for evaluation of issue competence, viability and voting preferences</a:t>
            </a:r>
          </a:p>
          <a:p>
            <a:pPr lvl="1"/>
            <a:r>
              <a:rPr lang="en-US" dirty="0"/>
              <a:t>Emotionality coverage makes people evaluate women politicians more strongly on communal (feminine) traits)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771326584"/>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B1FC68-ACA9-B368-8F48-27C3CE239A53}"/>
              </a:ext>
            </a:extLst>
          </p:cNvPr>
          <p:cNvSpPr>
            <a:spLocks noGrp="1"/>
          </p:cNvSpPr>
          <p:nvPr>
            <p:ph type="title"/>
          </p:nvPr>
        </p:nvSpPr>
        <p:spPr/>
        <p:txBody>
          <a:bodyPr/>
          <a:lstStyle/>
          <a:p>
            <a:r>
              <a:rPr lang="en-US" dirty="0"/>
              <a:t>Constructing image of women politicians in the press</a:t>
            </a:r>
          </a:p>
        </p:txBody>
      </p:sp>
      <p:sp>
        <p:nvSpPr>
          <p:cNvPr id="3" name="Zástupný obsah 2">
            <a:extLst>
              <a:ext uri="{FF2B5EF4-FFF2-40B4-BE49-F238E27FC236}">
                <a16:creationId xmlns:a16="http://schemas.microsoft.com/office/drawing/2014/main" id="{860B3519-6639-02B5-295F-AA8506434F26}"/>
              </a:ext>
            </a:extLst>
          </p:cNvPr>
          <p:cNvSpPr>
            <a:spLocks noGrp="1"/>
          </p:cNvSpPr>
          <p:nvPr>
            <p:ph idx="1"/>
          </p:nvPr>
        </p:nvSpPr>
        <p:spPr>
          <a:xfrm>
            <a:off x="838200" y="1825624"/>
            <a:ext cx="10515600" cy="5032375"/>
          </a:xfrm>
        </p:spPr>
        <p:txBody>
          <a:bodyPr>
            <a:normAutofit fontScale="70000" lnSpcReduction="20000"/>
          </a:bodyPr>
          <a:lstStyle/>
          <a:p>
            <a:r>
              <a:rPr lang="en-US" dirty="0"/>
              <a:t>Mediated representation of women in politics</a:t>
            </a:r>
          </a:p>
          <a:p>
            <a:r>
              <a:rPr lang="en-US" dirty="0"/>
              <a:t>Reproduction of dominant discourses</a:t>
            </a:r>
          </a:p>
          <a:p>
            <a:r>
              <a:rPr lang="en-US" dirty="0"/>
              <a:t>Portrayal of women politicians through gender-specific frames</a:t>
            </a:r>
          </a:p>
          <a:p>
            <a:r>
              <a:rPr lang="en-US" dirty="0"/>
              <a:t>Sometimes reinforcing stereotypes, ideas that women belong to private sphere not politics</a:t>
            </a:r>
          </a:p>
          <a:p>
            <a:r>
              <a:rPr lang="en-US" dirty="0"/>
              <a:t>Analysis of media discourses about women politicians in French, Spanish, Italian, and UK media (Garcia-Blanco and Wahl-Jorgensen 2012) at the time of the first female majority Spanish cabinet appointment: </a:t>
            </a:r>
          </a:p>
          <a:p>
            <a:pPr lvl="1"/>
            <a:r>
              <a:rPr lang="en-US" dirty="0"/>
              <a:t>Personalization </a:t>
            </a:r>
          </a:p>
          <a:p>
            <a:pPr lvl="1"/>
            <a:r>
              <a:rPr lang="en-US" dirty="0"/>
              <a:t>Appearance and sartorial choices (more in some countries (UK) than others</a:t>
            </a:r>
          </a:p>
          <a:p>
            <a:pPr lvl="1"/>
            <a:r>
              <a:rPr lang="en-US" dirty="0"/>
              <a:t>Attention to the Spanish Minister of </a:t>
            </a:r>
            <a:r>
              <a:rPr lang="en-US" dirty="0" err="1"/>
              <a:t>Defence</a:t>
            </a:r>
            <a:r>
              <a:rPr lang="en-US" dirty="0"/>
              <a:t> pregnancy: 1) framed as great and symbolic achievement, normalization of pregnant women in politics; 2) negatively framed as problematic and unsuitable for the office</a:t>
            </a:r>
          </a:p>
          <a:p>
            <a:pPr lvl="1"/>
            <a:r>
              <a:rPr lang="en-US" dirty="0"/>
              <a:t>Framing the government gender composition as media-oriented strategic choice to attract positive attention or controversy</a:t>
            </a:r>
          </a:p>
          <a:p>
            <a:pPr lvl="1"/>
            <a:r>
              <a:rPr lang="en-US" dirty="0"/>
              <a:t>Women as „extensions“ of PM Zapatero rather than full-fledged ministers with skills and intentions of their own (women politicians as puppets)</a:t>
            </a:r>
          </a:p>
          <a:p>
            <a:pPr lvl="1"/>
            <a:r>
              <a:rPr lang="en-US" dirty="0"/>
              <a:t>Some text were counterarguing this by emphasizing the ministers  education, achievement, skills (emphasizing gender bias, because men ministers' competences were not discussed at all)</a:t>
            </a:r>
          </a:p>
          <a:p>
            <a:pPr lvl="1"/>
            <a:r>
              <a:rPr lang="en-US" dirty="0"/>
              <a:t>The cabinet also framed as PM Zapatero‘s achievement, undervaluing the long term efforts of civic society, interest groups, politicians, parties (collective dimension of the situation). </a:t>
            </a:r>
          </a:p>
          <a:p>
            <a:pPr lvl="1"/>
            <a:endParaRPr lang="en-US" dirty="0"/>
          </a:p>
          <a:p>
            <a:endParaRPr lang="en-US" dirty="0"/>
          </a:p>
        </p:txBody>
      </p:sp>
    </p:spTree>
    <p:extLst>
      <p:ext uri="{BB962C8B-B14F-4D97-AF65-F5344CB8AC3E}">
        <p14:creationId xmlns:p14="http://schemas.microsoft.com/office/powerpoint/2010/main" val="1152529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9E69E1-CF51-0405-FFBC-47097EE105F7}"/>
              </a:ext>
            </a:extLst>
          </p:cNvPr>
          <p:cNvSpPr>
            <a:spLocks noGrp="1"/>
          </p:cNvSpPr>
          <p:nvPr>
            <p:ph type="title"/>
          </p:nvPr>
        </p:nvSpPr>
        <p:spPr/>
        <p:txBody>
          <a:bodyPr/>
          <a:lstStyle/>
          <a:p>
            <a:r>
              <a:rPr lang="en-US" dirty="0"/>
              <a:t>Coverage of women candidates</a:t>
            </a:r>
          </a:p>
        </p:txBody>
      </p:sp>
      <p:sp>
        <p:nvSpPr>
          <p:cNvPr id="3" name="Zástupný obsah 2">
            <a:extLst>
              <a:ext uri="{FF2B5EF4-FFF2-40B4-BE49-F238E27FC236}">
                <a16:creationId xmlns:a16="http://schemas.microsoft.com/office/drawing/2014/main" id="{1C836784-BBDE-64BB-7E4C-18FAA4691298}"/>
              </a:ext>
            </a:extLst>
          </p:cNvPr>
          <p:cNvSpPr>
            <a:spLocks noGrp="1"/>
          </p:cNvSpPr>
          <p:nvPr>
            <p:ph idx="1"/>
          </p:nvPr>
        </p:nvSpPr>
        <p:spPr/>
        <p:txBody>
          <a:bodyPr/>
          <a:lstStyle/>
          <a:p>
            <a:r>
              <a:rPr lang="en-US" dirty="0"/>
              <a:t>Women typically covered less intensively then male candidates</a:t>
            </a:r>
          </a:p>
          <a:p>
            <a:r>
              <a:rPr lang="en-US" dirty="0"/>
              <a:t>There are lots of studies which bring evidence to this</a:t>
            </a:r>
          </a:p>
          <a:p>
            <a:r>
              <a:rPr lang="en-US" dirty="0"/>
              <a:t>E.g., study of the 2009 European Parliament election by </a:t>
            </a:r>
            <a:r>
              <a:rPr lang="en-US" dirty="0" err="1"/>
              <a:t>Lühiste</a:t>
            </a:r>
            <a:r>
              <a:rPr lang="en-US" dirty="0"/>
              <a:t> and </a:t>
            </a:r>
            <a:r>
              <a:rPr lang="en-US" dirty="0" err="1"/>
              <a:t>Banducci</a:t>
            </a:r>
            <a:r>
              <a:rPr lang="en-US" dirty="0"/>
              <a:t> (2016):</a:t>
            </a:r>
          </a:p>
          <a:p>
            <a:pPr lvl="1"/>
            <a:r>
              <a:rPr lang="en-US" dirty="0"/>
              <a:t>Women candidates received less media coverage</a:t>
            </a:r>
          </a:p>
          <a:p>
            <a:pPr lvl="1"/>
            <a:r>
              <a:rPr lang="en-US" dirty="0"/>
              <a:t>Effects dependent on electoral system. Closed-list systems had positive effects on women candidate‘s coverage</a:t>
            </a:r>
          </a:p>
          <a:p>
            <a:pPr lvl="1"/>
            <a:r>
              <a:rPr lang="en-US" dirty="0"/>
              <a:t>Party viability a key factor. Women candidates‘ covered more when they and also their parties were more viable (grater chances of being elected).</a:t>
            </a:r>
          </a:p>
        </p:txBody>
      </p:sp>
    </p:spTree>
    <p:extLst>
      <p:ext uri="{BB962C8B-B14F-4D97-AF65-F5344CB8AC3E}">
        <p14:creationId xmlns:p14="http://schemas.microsoft.com/office/powerpoint/2010/main" val="3871647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636B69-186A-38F9-F96D-78767467FFDC}"/>
              </a:ext>
            </a:extLst>
          </p:cNvPr>
          <p:cNvSpPr>
            <a:spLocks noGrp="1"/>
          </p:cNvSpPr>
          <p:nvPr>
            <p:ph type="title"/>
          </p:nvPr>
        </p:nvSpPr>
        <p:spPr/>
        <p:txBody>
          <a:bodyPr/>
          <a:lstStyle/>
          <a:p>
            <a:r>
              <a:rPr lang="en-US" dirty="0"/>
              <a:t>Representation of women in the media matters</a:t>
            </a:r>
          </a:p>
        </p:txBody>
      </p:sp>
      <p:sp>
        <p:nvSpPr>
          <p:cNvPr id="3" name="Zástupný obsah 2">
            <a:extLst>
              <a:ext uri="{FF2B5EF4-FFF2-40B4-BE49-F238E27FC236}">
                <a16:creationId xmlns:a16="http://schemas.microsoft.com/office/drawing/2014/main" id="{EC30173D-6BB5-6FF8-EF7B-704AAE8B789A}"/>
              </a:ext>
            </a:extLst>
          </p:cNvPr>
          <p:cNvSpPr>
            <a:spLocks noGrp="1"/>
          </p:cNvSpPr>
          <p:nvPr>
            <p:ph idx="1"/>
          </p:nvPr>
        </p:nvSpPr>
        <p:spPr>
          <a:xfrm>
            <a:off x="838200" y="1825625"/>
            <a:ext cx="10515600" cy="4918075"/>
          </a:xfrm>
        </p:spPr>
        <p:txBody>
          <a:bodyPr>
            <a:normAutofit fontScale="92500" lnSpcReduction="10000"/>
          </a:bodyPr>
          <a:lstStyle/>
          <a:p>
            <a:r>
              <a:rPr lang="en-US" dirty="0"/>
              <a:t>In line with poststructuralist feminist theory (i.e. Butler, </a:t>
            </a:r>
            <a:r>
              <a:rPr lang="en-US" dirty="0" err="1"/>
              <a:t>Mouffe</a:t>
            </a:r>
            <a:r>
              <a:rPr lang="en-US" dirty="0"/>
              <a:t> etc.)</a:t>
            </a:r>
          </a:p>
          <a:p>
            <a:r>
              <a:rPr lang="en-US" dirty="0"/>
              <a:t>Role of hegemonic production of gender attributes and media are part of this production (produces and reproduces gendered structures in societies)</a:t>
            </a:r>
          </a:p>
          <a:p>
            <a:r>
              <a:rPr lang="en-US" dirty="0"/>
              <a:t>Gender is not a fixed condition which individuals are</a:t>
            </a:r>
          </a:p>
          <a:p>
            <a:r>
              <a:rPr lang="en-US" dirty="0"/>
              <a:t>Gender is something that individuals do</a:t>
            </a:r>
          </a:p>
          <a:p>
            <a:r>
              <a:rPr lang="en-US" dirty="0"/>
              <a:t>Gender articulated through practices (what we do and how we behave, even what we think) which reveals (and is also deeply rooted) in the structure of power relations (women of lower status and power, this structure is kept by the hegemonic reproduction of the structure – media part of this, they accept, normalize, legitimize certain images of men and women ).</a:t>
            </a:r>
          </a:p>
          <a:p>
            <a:r>
              <a:rPr lang="en-US" dirty="0"/>
              <a:t>Read some work by feminist theorists if interested ;)</a:t>
            </a:r>
          </a:p>
          <a:p>
            <a:endParaRPr lang="cs-CZ" dirty="0"/>
          </a:p>
        </p:txBody>
      </p:sp>
    </p:spTree>
    <p:extLst>
      <p:ext uri="{BB962C8B-B14F-4D97-AF65-F5344CB8AC3E}">
        <p14:creationId xmlns:p14="http://schemas.microsoft.com/office/powerpoint/2010/main" val="1621041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2BA549-2A52-7800-C4ED-069BD734CB93}"/>
              </a:ext>
            </a:extLst>
          </p:cNvPr>
          <p:cNvSpPr>
            <a:spLocks noGrp="1"/>
          </p:cNvSpPr>
          <p:nvPr>
            <p:ph type="title"/>
          </p:nvPr>
        </p:nvSpPr>
        <p:spPr/>
        <p:txBody>
          <a:bodyPr/>
          <a:lstStyle/>
          <a:p>
            <a:r>
              <a:rPr lang="cs-CZ" dirty="0"/>
              <a:t>BTW </a:t>
            </a:r>
            <a:r>
              <a:rPr lang="cs-CZ" dirty="0" err="1"/>
              <a:t>the</a:t>
            </a:r>
            <a:r>
              <a:rPr lang="cs-CZ" dirty="0"/>
              <a:t> GMMP 2020 report:</a:t>
            </a:r>
          </a:p>
        </p:txBody>
      </p:sp>
      <p:sp>
        <p:nvSpPr>
          <p:cNvPr id="3" name="Zástupný obsah 2">
            <a:extLst>
              <a:ext uri="{FF2B5EF4-FFF2-40B4-BE49-F238E27FC236}">
                <a16:creationId xmlns:a16="http://schemas.microsoft.com/office/drawing/2014/main" id="{63E64A78-1047-07E6-A188-FF29E0B27513}"/>
              </a:ext>
            </a:extLst>
          </p:cNvPr>
          <p:cNvSpPr>
            <a:spLocks noGrp="1"/>
          </p:cNvSpPr>
          <p:nvPr>
            <p:ph idx="1"/>
          </p:nvPr>
        </p:nvSpPr>
        <p:spPr/>
        <p:txBody>
          <a:bodyPr/>
          <a:lstStyle/>
          <a:p>
            <a:r>
              <a:rPr lang="en-US" dirty="0"/>
              <a:t>Even though the numbers of women in media are growing</a:t>
            </a:r>
          </a:p>
          <a:p>
            <a:r>
              <a:rPr lang="en-US" dirty="0"/>
              <a:t>Very low % of representation of minorities</a:t>
            </a:r>
          </a:p>
          <a:p>
            <a:r>
              <a:rPr lang="en-US" dirty="0"/>
              <a:t>Media content not </a:t>
            </a:r>
            <a:r>
              <a:rPr lang="en-US" dirty="0" err="1"/>
              <a:t>challnehíing</a:t>
            </a:r>
            <a:r>
              <a:rPr lang="en-US" dirty="0"/>
              <a:t> gender stereotypes</a:t>
            </a:r>
          </a:p>
          <a:p>
            <a:endParaRPr lang="en-US" dirty="0"/>
          </a:p>
          <a:p>
            <a:r>
              <a:rPr lang="en-US" dirty="0"/>
              <a:t>Read the report here: </a:t>
            </a:r>
            <a:r>
              <a:rPr lang="en-US" dirty="0">
                <a:hlinkClick r:id="rId2"/>
              </a:rPr>
              <a:t>https://whomakesthenews.org/wp-content/uploads/2021/08/GMMP-2020.Highlights_FINAL.pdf</a:t>
            </a:r>
            <a:endParaRPr lang="en-US" dirty="0"/>
          </a:p>
          <a:p>
            <a:endParaRPr lang="en-US" dirty="0"/>
          </a:p>
          <a:p>
            <a:endParaRPr lang="cs-CZ" dirty="0"/>
          </a:p>
          <a:p>
            <a:endParaRPr lang="cs-CZ" dirty="0"/>
          </a:p>
          <a:p>
            <a:endParaRPr lang="cs-CZ" dirty="0"/>
          </a:p>
        </p:txBody>
      </p:sp>
    </p:spTree>
    <p:extLst>
      <p:ext uri="{BB962C8B-B14F-4D97-AF65-F5344CB8AC3E}">
        <p14:creationId xmlns:p14="http://schemas.microsoft.com/office/powerpoint/2010/main" val="462795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2AD260-1710-A71D-6C16-C8AA7E858467}"/>
              </a:ext>
            </a:extLst>
          </p:cNvPr>
          <p:cNvSpPr>
            <a:spLocks noGrp="1"/>
          </p:cNvSpPr>
          <p:nvPr>
            <p:ph type="title"/>
          </p:nvPr>
        </p:nvSpPr>
        <p:spPr/>
        <p:txBody>
          <a:bodyPr/>
          <a:lstStyle/>
          <a:p>
            <a:r>
              <a:rPr lang="en-US" dirty="0"/>
              <a:t>More resources (will not be in the exam)</a:t>
            </a:r>
          </a:p>
        </p:txBody>
      </p:sp>
      <p:sp>
        <p:nvSpPr>
          <p:cNvPr id="3" name="Zástupný obsah 2">
            <a:extLst>
              <a:ext uri="{FF2B5EF4-FFF2-40B4-BE49-F238E27FC236}">
                <a16:creationId xmlns:a16="http://schemas.microsoft.com/office/drawing/2014/main" id="{F3CE31E6-7100-FACE-E0FD-9570AD199FB8}"/>
              </a:ext>
            </a:extLst>
          </p:cNvPr>
          <p:cNvSpPr>
            <a:spLocks noGrp="1"/>
          </p:cNvSpPr>
          <p:nvPr>
            <p:ph idx="1"/>
          </p:nvPr>
        </p:nvSpPr>
        <p:spPr/>
        <p:txBody>
          <a:bodyPr>
            <a:normAutofit fontScale="92500" lnSpcReduction="10000"/>
          </a:bodyPr>
          <a:lstStyle/>
          <a:p>
            <a:r>
              <a:rPr lang="en-GB" dirty="0">
                <a:hlinkClick r:id="rId2"/>
              </a:rPr>
              <a:t>https://www.youtube.com/watch?v=IaBJFSAxVgY&amp;ab_channel=TED-Ed</a:t>
            </a:r>
            <a:endParaRPr lang="en-GB" dirty="0"/>
          </a:p>
          <a:p>
            <a:pPr lvl="1"/>
            <a:r>
              <a:rPr lang="en-GB" dirty="0"/>
              <a:t>Ted talk on representation of women in the media</a:t>
            </a:r>
          </a:p>
          <a:p>
            <a:r>
              <a:rPr lang="en-GB" dirty="0">
                <a:hlinkClick r:id="rId3"/>
              </a:rPr>
              <a:t>https://www.youtube.com/watch?v=714d18CS9k4&amp;t=955s&amp;ab_channel=AndreaSanchez</a:t>
            </a:r>
            <a:endParaRPr lang="en-GB" dirty="0"/>
          </a:p>
          <a:p>
            <a:pPr lvl="2"/>
            <a:r>
              <a:rPr lang="en-GB" dirty="0"/>
              <a:t>Classical documentary Miss Representation. It is already a little dated (you might probably not get some of the cultural references such as Britney Spears in her prime years) the standards might have sifted since then. But still some interesting moments, especially speakers not easily seen in context of gender (like </a:t>
            </a:r>
            <a:r>
              <a:rPr lang="en-GB" dirty="0" err="1"/>
              <a:t>Condoleeza</a:t>
            </a:r>
            <a:r>
              <a:rPr lang="en-GB" dirty="0"/>
              <a:t> Rice). </a:t>
            </a:r>
          </a:p>
          <a:p>
            <a:endParaRPr lang="en-GB" dirty="0"/>
          </a:p>
          <a:p>
            <a:r>
              <a:rPr lang="en-GB" dirty="0">
                <a:hlinkClick r:id="rId4"/>
              </a:rPr>
              <a:t>https://www.writingwithfire.in/</a:t>
            </a:r>
            <a:endParaRPr lang="en-GB" dirty="0"/>
          </a:p>
          <a:p>
            <a:pPr lvl="1"/>
            <a:r>
              <a:rPr lang="en-GB" dirty="0"/>
              <a:t>Inspirative Oscar nominated documentary about women journalists in India. Available through Apple TV or Amazon Prime. </a:t>
            </a:r>
          </a:p>
        </p:txBody>
      </p:sp>
    </p:spTree>
    <p:extLst>
      <p:ext uri="{BB962C8B-B14F-4D97-AF65-F5344CB8AC3E}">
        <p14:creationId xmlns:p14="http://schemas.microsoft.com/office/powerpoint/2010/main" val="371133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B22986-7FA4-8443-CA6A-CE2E77D94248}"/>
              </a:ext>
            </a:extLst>
          </p:cNvPr>
          <p:cNvSpPr>
            <a:spLocks noGrp="1"/>
          </p:cNvSpPr>
          <p:nvPr>
            <p:ph type="title"/>
          </p:nvPr>
        </p:nvSpPr>
        <p:spPr/>
        <p:txBody>
          <a:bodyPr/>
          <a:lstStyle/>
          <a:p>
            <a:r>
              <a:rPr lang="en-US"/>
              <a:t>Resistance of media outlets</a:t>
            </a:r>
          </a:p>
        </p:txBody>
      </p:sp>
      <p:sp>
        <p:nvSpPr>
          <p:cNvPr id="3" name="Zástupný obsah 2">
            <a:extLst>
              <a:ext uri="{FF2B5EF4-FFF2-40B4-BE49-F238E27FC236}">
                <a16:creationId xmlns:a16="http://schemas.microsoft.com/office/drawing/2014/main" id="{055E6F0C-438D-FDC8-6053-47DD1327C904}"/>
              </a:ext>
            </a:extLst>
          </p:cNvPr>
          <p:cNvSpPr>
            <a:spLocks noGrp="1"/>
          </p:cNvSpPr>
          <p:nvPr>
            <p:ph idx="1"/>
          </p:nvPr>
        </p:nvSpPr>
        <p:spPr/>
        <p:txBody>
          <a:bodyPr/>
          <a:lstStyle/>
          <a:p>
            <a:r>
              <a:rPr lang="en-US"/>
              <a:t>Hostility and discrimination within newsrooms</a:t>
            </a:r>
          </a:p>
          <a:p>
            <a:r>
              <a:rPr lang="en-US"/>
              <a:t>Little space for women‘s advances</a:t>
            </a:r>
          </a:p>
          <a:p>
            <a:r>
              <a:rPr lang="en-US"/>
              <a:t>An internal 1973 BBC report stated: </a:t>
            </a:r>
            <a:r>
              <a:rPr lang="en-US" sz="1800">
                <a:effectLst/>
                <a:latin typeface="Futura" panose="020B0602020204020303" pitchFamily="34" charset="-79"/>
                <a:cs typeface="Futura" panose="020B0602020204020303" pitchFamily="34" charset="-79"/>
              </a:rPr>
              <a:t>„</a:t>
            </a:r>
            <a:r>
              <a:rPr lang="en-US" sz="1800" i="1">
                <a:effectLst/>
                <a:latin typeface="Futura" panose="020B0602020204020303" pitchFamily="34" charset="-79"/>
                <a:cs typeface="Futura" panose="020B0602020204020303" pitchFamily="34" charset="-79"/>
              </a:rPr>
              <a:t>to large numbers of listeners and viewers a female voice is considered to lack authority in news reading and reporting. According to the Head of TV presentation ‘a woman’s voice attracts too much attention. Announcing’, he thinks, ‘represents the supreme authority and a man’s voice is suited to all occasions by tradition, whereas a woman’s voice is more characteristic, but acceptable in the Open University context</a:t>
            </a:r>
            <a:r>
              <a:rPr lang="en-US" sz="1800">
                <a:effectLst/>
                <a:latin typeface="Futura" panose="020B0602020204020303" pitchFamily="34" charset="-79"/>
                <a:cs typeface="Futura" panose="020B0602020204020303" pitchFamily="34" charset="-79"/>
              </a:rPr>
              <a:t>.“</a:t>
            </a:r>
            <a:endParaRPr lang="en-US" sz="1200"/>
          </a:p>
          <a:p>
            <a:endParaRPr lang="en-US" sz="1800">
              <a:effectLst/>
              <a:latin typeface="Futura" panose="020B0602020204020303" pitchFamily="34" charset="-79"/>
              <a:cs typeface="Futura" panose="020B0602020204020303" pitchFamily="34" charset="-79"/>
            </a:endParaRPr>
          </a:p>
          <a:p>
            <a:pPr marL="0" indent="0">
              <a:buNone/>
            </a:pPr>
            <a:endParaRPr lang="cs-CZ"/>
          </a:p>
        </p:txBody>
      </p:sp>
    </p:spTree>
    <p:extLst>
      <p:ext uri="{BB962C8B-B14F-4D97-AF65-F5344CB8AC3E}">
        <p14:creationId xmlns:p14="http://schemas.microsoft.com/office/powerpoint/2010/main" val="313113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F34F18C-004D-9BD6-8FFE-818B0B79EAE4}"/>
              </a:ext>
            </a:extLst>
          </p:cNvPr>
          <p:cNvSpPr>
            <a:spLocks noGrp="1"/>
          </p:cNvSpPr>
          <p:nvPr>
            <p:ph idx="1"/>
          </p:nvPr>
        </p:nvSpPr>
        <p:spPr>
          <a:xfrm>
            <a:off x="281355" y="1383323"/>
            <a:ext cx="4051160" cy="4597985"/>
          </a:xfrm>
        </p:spPr>
        <p:txBody>
          <a:bodyPr anchor="t">
            <a:normAutofit/>
          </a:bodyPr>
          <a:lstStyle/>
          <a:p>
            <a:r>
              <a:rPr lang="en-US" sz="2000" dirty="0"/>
              <a:t>% of women journalists reporting news increasing slowly</a:t>
            </a:r>
          </a:p>
          <a:p>
            <a:r>
              <a:rPr lang="en-US" sz="2000" dirty="0"/>
              <a:t>Numbers by: Global Media Monitoring Project </a:t>
            </a:r>
          </a:p>
          <a:p>
            <a:r>
              <a:rPr lang="en-US" sz="2000" dirty="0"/>
              <a:t>https://</a:t>
            </a:r>
            <a:r>
              <a:rPr lang="en-US" sz="2000" dirty="0" err="1"/>
              <a:t>whomakesthenews.org</a:t>
            </a:r>
            <a:r>
              <a:rPr lang="en-US" sz="2000" dirty="0"/>
              <a:t>/</a:t>
            </a:r>
          </a:p>
          <a:p>
            <a:r>
              <a:rPr lang="en-US" sz="2000" dirty="0"/>
              <a:t>More women reporting on politics and economy, but still minority!</a:t>
            </a:r>
          </a:p>
        </p:txBody>
      </p:sp>
      <p:pic>
        <p:nvPicPr>
          <p:cNvPr id="5" name="Zástupný obsah 4" descr="Obsah obrázku text, snímek obrazovky, číslo&#10;&#10;Popis byl vytvořen automaticky">
            <a:extLst>
              <a:ext uri="{FF2B5EF4-FFF2-40B4-BE49-F238E27FC236}">
                <a16:creationId xmlns:a16="http://schemas.microsoft.com/office/drawing/2014/main" id="{97F974B0-44A4-58F3-5900-D2C435AD9BC7}"/>
              </a:ext>
            </a:extLst>
          </p:cNvPr>
          <p:cNvPicPr>
            <a:picLocks noChangeAspect="1"/>
          </p:cNvPicPr>
          <p:nvPr/>
        </p:nvPicPr>
        <p:blipFill>
          <a:blip r:embed="rId2"/>
          <a:stretch>
            <a:fillRect/>
          </a:stretch>
        </p:blipFill>
        <p:spPr>
          <a:xfrm>
            <a:off x="4360581" y="0"/>
            <a:ext cx="7861358" cy="6682154"/>
          </a:xfrm>
          <a:prstGeom prst="rect">
            <a:avLst/>
          </a:prstGeom>
        </p:spPr>
      </p:pic>
      <p:grpSp>
        <p:nvGrpSpPr>
          <p:cNvPr id="12" name="Group 1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591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382EA2-1B2D-1265-0262-04C818E267B1}"/>
              </a:ext>
            </a:extLst>
          </p:cNvPr>
          <p:cNvSpPr>
            <a:spLocks noGrp="1"/>
          </p:cNvSpPr>
          <p:nvPr>
            <p:ph type="title"/>
          </p:nvPr>
        </p:nvSpPr>
        <p:spPr>
          <a:xfrm>
            <a:off x="1078042" y="350135"/>
            <a:ext cx="10515600" cy="1325563"/>
          </a:xfrm>
        </p:spPr>
        <p:txBody>
          <a:bodyPr/>
          <a:lstStyle/>
          <a:p>
            <a:r>
              <a:rPr lang="en-US"/>
              <a:t>Journalism as a gendered practice</a:t>
            </a:r>
          </a:p>
        </p:txBody>
      </p:sp>
      <p:sp>
        <p:nvSpPr>
          <p:cNvPr id="3" name="Zástupný obsah 2">
            <a:extLst>
              <a:ext uri="{FF2B5EF4-FFF2-40B4-BE49-F238E27FC236}">
                <a16:creationId xmlns:a16="http://schemas.microsoft.com/office/drawing/2014/main" id="{153113D2-D1F4-CD75-4EE8-7F77A5DC0644}"/>
              </a:ext>
            </a:extLst>
          </p:cNvPr>
          <p:cNvSpPr>
            <a:spLocks noGrp="1"/>
          </p:cNvSpPr>
          <p:nvPr>
            <p:ph idx="1"/>
          </p:nvPr>
        </p:nvSpPr>
        <p:spPr/>
        <p:txBody>
          <a:bodyPr/>
          <a:lstStyle/>
          <a:p>
            <a:r>
              <a:rPr lang="en-US"/>
              <a:t>First analysis of the gendered nature of journalism in 1980s</a:t>
            </a:r>
          </a:p>
          <a:p>
            <a:r>
              <a:rPr lang="en-US"/>
              <a:t>Catherine </a:t>
            </a:r>
            <a:r>
              <a:rPr lang="en-US" err="1"/>
              <a:t>Covern</a:t>
            </a:r>
            <a:r>
              <a:rPr lang="en-US"/>
              <a:t> (1981):</a:t>
            </a:r>
          </a:p>
          <a:p>
            <a:r>
              <a:rPr lang="en-US"/>
              <a:t>Journalism valued independence, individual autonomy</a:t>
            </a:r>
          </a:p>
          <a:p>
            <a:r>
              <a:rPr lang="en-US"/>
              <a:t>Writing emphasizing conflict, competition, controversy</a:t>
            </a:r>
          </a:p>
          <a:p>
            <a:r>
              <a:rPr lang="en-US"/>
              <a:t>Omitting communal values and language (e.g. harmony, community, affiliation)</a:t>
            </a:r>
          </a:p>
          <a:p>
            <a:r>
              <a:rPr lang="en-US"/>
              <a:t>Inclusion of more women would bring more feminine values</a:t>
            </a:r>
          </a:p>
          <a:p>
            <a:r>
              <a:rPr lang="en-US"/>
              <a:t>More women in newsroom = transforming journalism</a:t>
            </a:r>
          </a:p>
          <a:p>
            <a:endParaRPr lang="en-US"/>
          </a:p>
          <a:p>
            <a:endParaRPr lang="en-US"/>
          </a:p>
          <a:p>
            <a:endParaRPr lang="en-US"/>
          </a:p>
        </p:txBody>
      </p:sp>
    </p:spTree>
    <p:extLst>
      <p:ext uri="{BB962C8B-B14F-4D97-AF65-F5344CB8AC3E}">
        <p14:creationId xmlns:p14="http://schemas.microsoft.com/office/powerpoint/2010/main" val="250106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5E045A-4890-0BCB-32EB-E75EA9AF7A2E}"/>
              </a:ext>
            </a:extLst>
          </p:cNvPr>
          <p:cNvSpPr>
            <a:spLocks noGrp="1"/>
          </p:cNvSpPr>
          <p:nvPr>
            <p:ph type="title"/>
          </p:nvPr>
        </p:nvSpPr>
        <p:spPr/>
        <p:txBody>
          <a:bodyPr/>
          <a:lstStyle/>
          <a:p>
            <a:r>
              <a:rPr lang="en-US"/>
              <a:t>Gendered nature of journalism</a:t>
            </a:r>
          </a:p>
        </p:txBody>
      </p:sp>
      <p:sp>
        <p:nvSpPr>
          <p:cNvPr id="3" name="Zástupný obsah 2">
            <a:extLst>
              <a:ext uri="{FF2B5EF4-FFF2-40B4-BE49-F238E27FC236}">
                <a16:creationId xmlns:a16="http://schemas.microsoft.com/office/drawing/2014/main" id="{5900C77D-E68F-11DD-D179-56634EA5354F}"/>
              </a:ext>
            </a:extLst>
          </p:cNvPr>
          <p:cNvSpPr>
            <a:spLocks noGrp="1"/>
          </p:cNvSpPr>
          <p:nvPr>
            <p:ph idx="1"/>
          </p:nvPr>
        </p:nvSpPr>
        <p:spPr/>
        <p:txBody>
          <a:bodyPr/>
          <a:lstStyle/>
          <a:p>
            <a:r>
              <a:rPr lang="en-US"/>
              <a:t>Van </a:t>
            </a:r>
            <a:r>
              <a:rPr lang="en-US" err="1"/>
              <a:t>Zoonen</a:t>
            </a:r>
            <a:r>
              <a:rPr lang="en-US"/>
              <a:t> (1998)</a:t>
            </a:r>
          </a:p>
          <a:p>
            <a:pPr lvl="1"/>
            <a:r>
              <a:rPr lang="en-US" b="1"/>
              <a:t>Selection of topics </a:t>
            </a:r>
            <a:r>
              <a:rPr lang="en-US"/>
              <a:t>(men report more on news, women on soft news = horizontal segregation)</a:t>
            </a:r>
          </a:p>
          <a:p>
            <a:pPr lvl="1"/>
            <a:r>
              <a:rPr lang="en-US" b="1"/>
              <a:t>Story angles </a:t>
            </a:r>
            <a:r>
              <a:rPr lang="en-US"/>
              <a:t>(men focus more on facts and sensations; women focus on background, context, effects)</a:t>
            </a:r>
          </a:p>
          <a:p>
            <a:pPr lvl="1"/>
            <a:r>
              <a:rPr lang="en-US" b="1"/>
              <a:t>Use of sources </a:t>
            </a:r>
            <a:r>
              <a:rPr lang="en-US"/>
              <a:t>(men use more men; women use more women)</a:t>
            </a:r>
          </a:p>
          <a:p>
            <a:pPr lvl="1"/>
            <a:r>
              <a:rPr lang="en-US" b="1"/>
              <a:t>Ethics</a:t>
            </a:r>
            <a:r>
              <a:rPr lang="en-US"/>
              <a:t> (masculine journalism is more detached from audience and the subject women more </a:t>
            </a:r>
            <a:r>
              <a:rPr lang="en-US" err="1"/>
              <a:t>concered</a:t>
            </a:r>
            <a:r>
              <a:rPr lang="en-US"/>
              <a:t> </a:t>
            </a:r>
            <a:r>
              <a:rPr lang="en-US" err="1"/>
              <a:t>iwtu</a:t>
            </a:r>
            <a:r>
              <a:rPr lang="en-US"/>
              <a:t> audience needs)</a:t>
            </a:r>
          </a:p>
        </p:txBody>
      </p:sp>
    </p:spTree>
    <p:extLst>
      <p:ext uri="{BB962C8B-B14F-4D97-AF65-F5344CB8AC3E}">
        <p14:creationId xmlns:p14="http://schemas.microsoft.com/office/powerpoint/2010/main" val="58137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6067A9-EF7A-233A-37A0-9802304BED6E}"/>
              </a:ext>
            </a:extLst>
          </p:cNvPr>
          <p:cNvSpPr>
            <a:spLocks noGrp="1"/>
          </p:cNvSpPr>
          <p:nvPr>
            <p:ph type="title"/>
          </p:nvPr>
        </p:nvSpPr>
        <p:spPr/>
        <p:txBody>
          <a:bodyPr/>
          <a:lstStyle/>
          <a:p>
            <a:r>
              <a:rPr lang="en-US"/>
              <a:t>Gendered nature of journalism</a:t>
            </a:r>
          </a:p>
        </p:txBody>
      </p:sp>
      <p:sp>
        <p:nvSpPr>
          <p:cNvPr id="3" name="Zástupný obsah 2">
            <a:extLst>
              <a:ext uri="{FF2B5EF4-FFF2-40B4-BE49-F238E27FC236}">
                <a16:creationId xmlns:a16="http://schemas.microsoft.com/office/drawing/2014/main" id="{46B0E1F0-893F-FB04-5B4B-1449D399F172}"/>
              </a:ext>
            </a:extLst>
          </p:cNvPr>
          <p:cNvSpPr>
            <a:spLocks noGrp="1"/>
          </p:cNvSpPr>
          <p:nvPr>
            <p:ph idx="1"/>
          </p:nvPr>
        </p:nvSpPr>
        <p:spPr/>
        <p:txBody>
          <a:bodyPr/>
          <a:lstStyle/>
          <a:p>
            <a:r>
              <a:rPr lang="en-US"/>
              <a:t>Very often the differences between men and women not confirmed in survey studies</a:t>
            </a:r>
          </a:p>
          <a:p>
            <a:r>
              <a:rPr lang="en-US"/>
              <a:t>Men and women very similar their values and goals)</a:t>
            </a:r>
          </a:p>
          <a:p>
            <a:r>
              <a:rPr lang="en-US"/>
              <a:t>Some differences hold though</a:t>
            </a:r>
          </a:p>
          <a:p>
            <a:r>
              <a:rPr lang="en-US"/>
              <a:t>For example </a:t>
            </a:r>
            <a:r>
              <a:rPr lang="en-US" err="1"/>
              <a:t>Hanitzsch</a:t>
            </a:r>
            <a:r>
              <a:rPr lang="en-US"/>
              <a:t> and </a:t>
            </a:r>
            <a:r>
              <a:rPr lang="en-US" err="1"/>
              <a:t>Hanusch</a:t>
            </a:r>
            <a:r>
              <a:rPr lang="en-US"/>
              <a:t> 2012</a:t>
            </a:r>
          </a:p>
          <a:p>
            <a:pPr lvl="1"/>
            <a:r>
              <a:rPr lang="en-US"/>
              <a:t>Study gender differences across 18 countries</a:t>
            </a:r>
          </a:p>
          <a:p>
            <a:pPr lvl="1"/>
            <a:r>
              <a:rPr lang="en-US"/>
              <a:t>Women and men do not differ in how they understand their roles</a:t>
            </a:r>
          </a:p>
          <a:p>
            <a:pPr marL="0" indent="0">
              <a:buNone/>
            </a:pPr>
            <a:r>
              <a:rPr lang="en-US"/>
              <a:t>	</a:t>
            </a:r>
          </a:p>
          <a:p>
            <a:endParaRPr lang="cs-CZ"/>
          </a:p>
        </p:txBody>
      </p:sp>
    </p:spTree>
    <p:extLst>
      <p:ext uri="{BB962C8B-B14F-4D97-AF65-F5344CB8AC3E}">
        <p14:creationId xmlns:p14="http://schemas.microsoft.com/office/powerpoint/2010/main" val="28923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8">
            <a:extLst>
              <a:ext uri="{FF2B5EF4-FFF2-40B4-BE49-F238E27FC236}">
                <a16:creationId xmlns:a16="http://schemas.microsoft.com/office/drawing/2014/main" id="{503F50F1-5230-C9F5-BD53-06094AC24A49}"/>
              </a:ext>
            </a:extLst>
          </p:cNvPr>
          <p:cNvSpPr>
            <a:spLocks noGrp="1"/>
          </p:cNvSpPr>
          <p:nvPr>
            <p:ph idx="1"/>
          </p:nvPr>
        </p:nvSpPr>
        <p:spPr>
          <a:xfrm>
            <a:off x="836680" y="703385"/>
            <a:ext cx="5259320" cy="5430716"/>
          </a:xfrm>
        </p:spPr>
        <p:txBody>
          <a:bodyPr>
            <a:normAutofit/>
          </a:bodyPr>
          <a:lstStyle/>
          <a:p>
            <a:r>
              <a:rPr lang="en-US" sz="2000"/>
              <a:t>Entries are mean values of scales:</a:t>
            </a:r>
          </a:p>
          <a:p>
            <a:r>
              <a:rPr lang="en-US" sz="2000"/>
              <a:t>Institutional roles = from not important to extremely important</a:t>
            </a:r>
          </a:p>
          <a:p>
            <a:r>
              <a:rPr lang="en-US" sz="2000"/>
              <a:t>Epistemologies = from strongly disagree to strongly agree</a:t>
            </a:r>
          </a:p>
          <a:p>
            <a:r>
              <a:rPr lang="en-US" sz="2000"/>
              <a:t>Stars indicate that the differences between men and women are statistically significant</a:t>
            </a:r>
          </a:p>
          <a:p>
            <a:r>
              <a:rPr lang="en-US" sz="2000"/>
              <a:t>Women and men do not differ in most items</a:t>
            </a:r>
          </a:p>
          <a:p>
            <a:r>
              <a:rPr lang="en-US" sz="2000"/>
              <a:t>Men more as detached observers, as watchdog of democracy, more concerned about attracting big audience, want to motivate civic engagement</a:t>
            </a:r>
          </a:p>
          <a:p>
            <a:endParaRPr lang="en-US" sz="2000"/>
          </a:p>
        </p:txBody>
      </p:sp>
      <p:pic>
        <p:nvPicPr>
          <p:cNvPr id="5" name="Zástupný obsah 4" descr="Obsah obrázku text, snímek obrazovky, číslo, menu&#10;&#10;Popis byl vytvořen automaticky">
            <a:extLst>
              <a:ext uri="{FF2B5EF4-FFF2-40B4-BE49-F238E27FC236}">
                <a16:creationId xmlns:a16="http://schemas.microsoft.com/office/drawing/2014/main" id="{08ACA14B-8456-C911-D4C8-08A653CC189F}"/>
              </a:ext>
            </a:extLst>
          </p:cNvPr>
          <p:cNvPicPr>
            <a:picLocks noChangeAspect="1"/>
          </p:cNvPicPr>
          <p:nvPr/>
        </p:nvPicPr>
        <p:blipFill rotWithShape="1">
          <a:blip r:embed="rId2"/>
          <a:srcRect r="10949"/>
          <a:stretch/>
        </p:blipFill>
        <p:spPr>
          <a:xfrm>
            <a:off x="6682154" y="10"/>
            <a:ext cx="5509846" cy="6857990"/>
          </a:xfrm>
          <a:prstGeom prst="rect">
            <a:avLst/>
          </a:prstGeom>
          <a:effectLst/>
        </p:spPr>
      </p:pic>
    </p:spTree>
    <p:extLst>
      <p:ext uri="{BB962C8B-B14F-4D97-AF65-F5344CB8AC3E}">
        <p14:creationId xmlns:p14="http://schemas.microsoft.com/office/powerpoint/2010/main" val="333350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55F8A6-A1C2-278E-B908-652DF22E43BF}"/>
              </a:ext>
            </a:extLst>
          </p:cNvPr>
          <p:cNvSpPr>
            <a:spLocks noGrp="1"/>
          </p:cNvSpPr>
          <p:nvPr>
            <p:ph type="title"/>
          </p:nvPr>
        </p:nvSpPr>
        <p:spPr/>
        <p:txBody>
          <a:bodyPr/>
          <a:lstStyle/>
          <a:p>
            <a:r>
              <a:rPr lang="en-US"/>
              <a:t>Gendered nature of journalism</a:t>
            </a:r>
          </a:p>
        </p:txBody>
      </p:sp>
      <p:sp>
        <p:nvSpPr>
          <p:cNvPr id="3" name="Zástupný obsah 2">
            <a:extLst>
              <a:ext uri="{FF2B5EF4-FFF2-40B4-BE49-F238E27FC236}">
                <a16:creationId xmlns:a16="http://schemas.microsoft.com/office/drawing/2014/main" id="{017C55CF-B8C0-A553-1DB5-0DDDB96FE09C}"/>
              </a:ext>
            </a:extLst>
          </p:cNvPr>
          <p:cNvSpPr>
            <a:spLocks noGrp="1"/>
          </p:cNvSpPr>
          <p:nvPr>
            <p:ph idx="1"/>
          </p:nvPr>
        </p:nvSpPr>
        <p:spPr/>
        <p:txBody>
          <a:bodyPr/>
          <a:lstStyle/>
          <a:p>
            <a:r>
              <a:rPr lang="en-US"/>
              <a:t>Ross 2001: surveyed and interviewed female journalists (UK)</a:t>
            </a:r>
          </a:p>
          <a:p>
            <a:r>
              <a:rPr lang="en-US"/>
              <a:t>Identified journalism as male-dominated culture:</a:t>
            </a:r>
          </a:p>
          <a:p>
            <a:pPr lvl="1"/>
            <a:r>
              <a:rPr lang="en-US"/>
              <a:t>Impossible work-life balance (worst for mothers)</a:t>
            </a:r>
          </a:p>
          <a:p>
            <a:pPr lvl="1"/>
            <a:r>
              <a:rPr lang="en-US"/>
              <a:t>Macho culture</a:t>
            </a:r>
          </a:p>
          <a:p>
            <a:pPr lvl="1"/>
            <a:r>
              <a:rPr lang="en-US"/>
              <a:t>Women often adapt and adopt the boy‘s rule of the game</a:t>
            </a:r>
          </a:p>
          <a:p>
            <a:pPr lvl="1"/>
            <a:r>
              <a:rPr lang="en-US"/>
              <a:t>Or find other strategies (freelancing, work with other excluded </a:t>
            </a:r>
            <a:r>
              <a:rPr lang="en-US" err="1"/>
              <a:t>proffesionals</a:t>
            </a:r>
            <a:r>
              <a:rPr lang="en-US"/>
              <a:t>)</a:t>
            </a:r>
          </a:p>
          <a:p>
            <a:r>
              <a:rPr lang="en-US"/>
              <a:t>Significant disagreements among women journalists (see the following slide)</a:t>
            </a:r>
          </a:p>
          <a:p>
            <a:r>
              <a:rPr lang="en-US"/>
              <a:t>Conclusion: increasing the number of women is not sufficient to transform journalism</a:t>
            </a:r>
          </a:p>
          <a:p>
            <a:endParaRPr lang="en-US"/>
          </a:p>
        </p:txBody>
      </p:sp>
    </p:spTree>
    <p:extLst>
      <p:ext uri="{BB962C8B-B14F-4D97-AF65-F5344CB8AC3E}">
        <p14:creationId xmlns:p14="http://schemas.microsoft.com/office/powerpoint/2010/main" val="308819622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otalTime>1246</TotalTime>
  <Words>2127</Words>
  <Application>Microsoft Macintosh PowerPoint</Application>
  <PresentationFormat>Širokoúhlá obrazovka</PresentationFormat>
  <Paragraphs>182</Paragraphs>
  <Slides>27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Arial</vt:lpstr>
      <vt:lpstr>Calibri</vt:lpstr>
      <vt:lpstr>Calibri Light</vt:lpstr>
      <vt:lpstr>Futura</vt:lpstr>
      <vt:lpstr>Motiv Office</vt:lpstr>
      <vt:lpstr>Women and media</vt:lpstr>
      <vt:lpstr>Journalism</vt:lpstr>
      <vt:lpstr>Resistance of media outlets</vt:lpstr>
      <vt:lpstr>Prezentace aplikace PowerPoint</vt:lpstr>
      <vt:lpstr>Journalism as a gendered practice</vt:lpstr>
      <vt:lpstr>Gendered nature of journalism</vt:lpstr>
      <vt:lpstr>Gendered nature of journalism</vt:lpstr>
      <vt:lpstr>Prezentace aplikace PowerPoint</vt:lpstr>
      <vt:lpstr>Gendered nature of journalism</vt:lpstr>
      <vt:lpstr>Prezentace aplikace PowerPoint</vt:lpstr>
      <vt:lpstr>Individual and collective effort to challenge the culture</vt:lpstr>
      <vt:lpstr>Stereotypes about topics covered by journalists </vt:lpstr>
      <vt:lpstr>Prezentace aplikace PowerPoint</vt:lpstr>
      <vt:lpstr>Are men perceived as more credible?</vt:lpstr>
      <vt:lpstr>Are men perceived as more credible?</vt:lpstr>
      <vt:lpstr>Prezentace aplikace PowerPoint</vt:lpstr>
      <vt:lpstr>Vertical segregation of women in media</vt:lpstr>
      <vt:lpstr>Challenge the dominant concept of journalism?</vt:lpstr>
      <vt:lpstr>How media cover politics and politicians?</vt:lpstr>
      <vt:lpstr>Prezentace aplikace PowerPoint</vt:lpstr>
      <vt:lpstr>Appearance, sexism, and objectification</vt:lpstr>
      <vt:lpstr>News media effects on politician‘s evaluations</vt:lpstr>
      <vt:lpstr>Constructing image of women politicians in the press</vt:lpstr>
      <vt:lpstr>Coverage of women candidates</vt:lpstr>
      <vt:lpstr>Representation of women in the media matters</vt:lpstr>
      <vt:lpstr>BTW the GMMP 2020 report:</vt:lpstr>
      <vt:lpstr>More resources (will not be in the exam)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and media</dc:title>
  <dc:creator>Lenka Hrbková</dc:creator>
  <cp:lastModifiedBy>Lenka Hrbková</cp:lastModifiedBy>
  <cp:revision>1</cp:revision>
  <dcterms:created xsi:type="dcterms:W3CDTF">2023-11-26T14:05:00Z</dcterms:created>
  <dcterms:modified xsi:type="dcterms:W3CDTF">2023-11-27T10:51:53Z</dcterms:modified>
</cp:coreProperties>
</file>