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8" r:id="rId7"/>
    <p:sldId id="279" r:id="rId8"/>
    <p:sldId id="286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718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B8B65A-D69F-C26C-B67E-036EF77BF1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2B9064-AE57-427F-E5AF-71DE7D52FE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190EA-5EEC-4300-B6AE-D9734C6C648E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6157A-CEB9-B0FC-3A49-BE950AEAD6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19CA0-A57D-42D7-A625-56C22D0FA7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A6F-DEFA-45E0-9496-BEE7C2C6F3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0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7ADD9-2083-264C-A652-8D52D02F7E7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DC217-DF71-1A49-B3EA-559F1F43B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8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4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C79249-FDC0-364D-A734-AE1DE1605D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3537B6D-42A5-F449-2691-321A167F7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3419"/>
            <a:ext cx="12192000" cy="6861419"/>
            <a:chOff x="0" y="-3419"/>
            <a:chExt cx="12192000" cy="686141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02465C8-266D-104C-9C49-323DF4A8277E}"/>
                </a:ext>
              </a:extLst>
            </p:cNvPr>
            <p:cNvSpPr/>
            <p:nvPr userDrawn="1"/>
          </p:nvSpPr>
          <p:spPr>
            <a:xfrm>
              <a:off x="583746" y="4960030"/>
              <a:ext cx="1551214" cy="1551214"/>
            </a:xfrm>
            <a:prstGeom prst="ellips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7979A1C-BF60-B345-A664-2E4F7A3461EB}"/>
                </a:ext>
              </a:extLst>
            </p:cNvPr>
            <p:cNvSpPr/>
            <p:nvPr userDrawn="1"/>
          </p:nvSpPr>
          <p:spPr>
            <a:xfrm>
              <a:off x="1" y="4571999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8080B3E-915C-2D4C-8608-596E1BFD6387}"/>
                </a:ext>
              </a:extLst>
            </p:cNvPr>
            <p:cNvSpPr/>
            <p:nvPr userDrawn="1"/>
          </p:nvSpPr>
          <p:spPr>
            <a:xfrm>
              <a:off x="1" y="5739492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-3419"/>
              <a:ext cx="3927573" cy="3165022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E240E8A-950E-7946-826C-415CB5DACA43}"/>
                </a:ext>
              </a:extLst>
            </p:cNvPr>
            <p:cNvSpPr/>
            <p:nvPr userDrawn="1"/>
          </p:nvSpPr>
          <p:spPr>
            <a:xfrm>
              <a:off x="11024507" y="4580708"/>
              <a:ext cx="1167493" cy="2277292"/>
            </a:xfrm>
            <a:custGeom>
              <a:avLst/>
              <a:gdLst>
                <a:gd name="connsiteX0" fmla="*/ 1167473 w 1167493"/>
                <a:gd name="connsiteY0" fmla="*/ 0 h 2272167"/>
                <a:gd name="connsiteX1" fmla="*/ 1167493 w 1167493"/>
                <a:gd name="connsiteY1" fmla="*/ 0 h 2272167"/>
                <a:gd name="connsiteX2" fmla="*/ 1167493 w 1167493"/>
                <a:gd name="connsiteY2" fmla="*/ 492960 h 2272167"/>
                <a:gd name="connsiteX3" fmla="*/ 1167493 w 1167493"/>
                <a:gd name="connsiteY3" fmla="*/ 720385 h 2272167"/>
                <a:gd name="connsiteX4" fmla="*/ 1167493 w 1167493"/>
                <a:gd name="connsiteY4" fmla="*/ 2272167 h 2272167"/>
                <a:gd name="connsiteX5" fmla="*/ 0 w 1167493"/>
                <a:gd name="connsiteY5" fmla="*/ 2272167 h 2272167"/>
                <a:gd name="connsiteX6" fmla="*/ 0 w 1167493"/>
                <a:gd name="connsiteY6" fmla="*/ 1898074 h 2272167"/>
                <a:gd name="connsiteX7" fmla="*/ 0 w 1167493"/>
                <a:gd name="connsiteY7" fmla="*/ 1271597 h 2272167"/>
                <a:gd name="connsiteX8" fmla="*/ 0 w 1167493"/>
                <a:gd name="connsiteY8" fmla="*/ 1177688 h 2272167"/>
                <a:gd name="connsiteX9" fmla="*/ 1048124 w 1167493"/>
                <a:gd name="connsiteY9" fmla="*/ 6080 h 2272167"/>
                <a:gd name="connsiteX10" fmla="*/ 1167473 w 1167493"/>
                <a:gd name="connsiteY10" fmla="*/ 0 h 227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7493" h="2272167">
                  <a:moveTo>
                    <a:pt x="1167473" y="0"/>
                  </a:moveTo>
                  <a:lnTo>
                    <a:pt x="1167493" y="0"/>
                  </a:lnTo>
                  <a:lnTo>
                    <a:pt x="1167493" y="492960"/>
                  </a:lnTo>
                  <a:lnTo>
                    <a:pt x="1167493" y="720385"/>
                  </a:lnTo>
                  <a:lnTo>
                    <a:pt x="1167493" y="2272167"/>
                  </a:lnTo>
                  <a:lnTo>
                    <a:pt x="0" y="2272167"/>
                  </a:lnTo>
                  <a:lnTo>
                    <a:pt x="0" y="1898074"/>
                  </a:lnTo>
                  <a:lnTo>
                    <a:pt x="0" y="1271597"/>
                  </a:lnTo>
                  <a:lnTo>
                    <a:pt x="0" y="1177688"/>
                  </a:lnTo>
                  <a:cubicBezTo>
                    <a:pt x="0" y="567919"/>
                    <a:pt x="459408" y="66389"/>
                    <a:pt x="1048124" y="6080"/>
                  </a:cubicBezTo>
                  <a:lnTo>
                    <a:pt x="116747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3" y="232913"/>
            <a:ext cx="7096933" cy="3277050"/>
          </a:xfrm>
        </p:spPr>
        <p:txBody>
          <a:bodyPr anchor="b">
            <a:noAutofit/>
          </a:bodyPr>
          <a:lstStyle>
            <a:lvl1pPr algn="l"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575404"/>
            <a:ext cx="9857014" cy="621603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martAr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7563"/>
            <a:ext cx="9779182" cy="3890543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84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me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A0E8D4A-B13C-C7EE-5E27-278124A12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1"/>
            <a:ext cx="12191999" cy="6857999"/>
            <a:chOff x="1" y="1"/>
            <a:chExt cx="12191999" cy="6857999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rot="5400000" flipH="1">
              <a:off x="1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0"/>
            <a:ext cx="9779183" cy="1706563"/>
          </a:xfrm>
        </p:spPr>
        <p:txBody>
          <a:bodyPr anchor="b">
            <a:noAutofit/>
          </a:bodyPr>
          <a:lstStyle>
            <a:lvl1pPr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1785669"/>
            <a:ext cx="9779182" cy="4278702"/>
          </a:xfr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+mn-lt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+mn-lt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+mn-lt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75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4DB56B5-5DD7-95E3-52B2-EDC4B3F13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EBCFC05-28F2-ED12-5DAE-0D1A11FE8A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6813" y="2023984"/>
            <a:ext cx="4664075" cy="46905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528203"/>
            <a:ext cx="4663440" cy="28286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>
                <a:latin typeface="+mn-lt"/>
              </a:defRPr>
            </a:lvl2pPr>
            <a:lvl3pPr marL="914400" indent="0">
              <a:buNone/>
              <a:defRPr sz="1600">
                <a:latin typeface="+mn-lt"/>
              </a:defRPr>
            </a:lvl3pPr>
            <a:lvl4pPr marL="1371600" indent="0">
              <a:buNone/>
              <a:defRPr sz="1400">
                <a:latin typeface="+mn-lt"/>
              </a:defRPr>
            </a:lvl4pPr>
            <a:lvl5pPr marL="182880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1487DE67-2E54-8713-8739-3604335870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3235" y="2023984"/>
            <a:ext cx="4664075" cy="46905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3235" y="2528203"/>
            <a:ext cx="4663440" cy="28286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>
                <a:latin typeface="+mn-lt"/>
              </a:defRPr>
            </a:lvl2pPr>
            <a:lvl3pPr marL="914400" indent="0">
              <a:buNone/>
              <a:defRPr sz="1600">
                <a:latin typeface="+mn-lt"/>
              </a:defRPr>
            </a:lvl3pPr>
            <a:lvl4pPr marL="1371600" indent="0">
              <a:buNone/>
              <a:defRPr sz="1400">
                <a:latin typeface="+mn-lt"/>
              </a:defRPr>
            </a:lvl4pPr>
            <a:lvl5pPr marL="182880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12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9F46B00-4AE8-52A2-6926-FC2F5DD1F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364" y="0"/>
            <a:ext cx="12194364" cy="6858000"/>
            <a:chOff x="-2364" y="0"/>
            <a:chExt cx="12194364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rot="5400000">
              <a:off x="8580896" y="0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>
              <a:off x="-2364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</a:extLst>
            </p:cNvPr>
            <p:cNvSpPr/>
            <p:nvPr userDrawn="1"/>
          </p:nvSpPr>
          <p:spPr>
            <a:xfrm rot="5400000" flipH="1">
              <a:off x="11258144" y="5924144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2587417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381000"/>
            <a:ext cx="9779183" cy="1325563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794B347-3274-3D51-85DF-4203550047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6813" y="2020329"/>
            <a:ext cx="3219450" cy="468933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800" b="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1" y="2526318"/>
            <a:ext cx="3218688" cy="28286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>
                <a:latin typeface="+mn-lt"/>
              </a:defRPr>
            </a:lvl2pPr>
            <a:lvl3pPr marL="914400" indent="0">
              <a:buNone/>
              <a:defRPr sz="1600">
                <a:latin typeface="+mn-lt"/>
              </a:defRPr>
            </a:lvl3pPr>
            <a:lvl4pPr marL="1371600" indent="0">
              <a:buNone/>
              <a:defRPr sz="1400">
                <a:latin typeface="+mn-lt"/>
              </a:defRPr>
            </a:lvl4pPr>
            <a:lvl5pPr marL="182880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DAAFFF32-276A-0586-D4FD-02CA694F31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83787" y="2020329"/>
            <a:ext cx="3173279" cy="468933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800" b="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683787" y="2526318"/>
            <a:ext cx="3173279" cy="28286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>
                <a:latin typeface="+mn-lt"/>
              </a:defRPr>
            </a:lvl2pPr>
            <a:lvl3pPr marL="914400" indent="0">
              <a:buNone/>
              <a:defRPr sz="1600">
                <a:latin typeface="+mn-lt"/>
              </a:defRPr>
            </a:lvl3pPr>
            <a:lvl4pPr marL="1371600" indent="0">
              <a:buNone/>
              <a:defRPr sz="1400">
                <a:latin typeface="+mn-lt"/>
              </a:defRPr>
            </a:lvl4pPr>
            <a:lvl5pPr marL="182880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FDD55F25-7BEF-26A6-157A-97540EC73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00082" y="2018581"/>
            <a:ext cx="3173279" cy="468933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2800" b="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3D62993-A055-DF4F-9286-4FFE3A5C7FD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200082" y="2526318"/>
            <a:ext cx="3173279" cy="28286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>
                <a:latin typeface="+mn-lt"/>
              </a:defRPr>
            </a:lvl2pPr>
            <a:lvl3pPr marL="914400" indent="0">
              <a:buNone/>
              <a:defRPr sz="1600">
                <a:latin typeface="+mn-lt"/>
              </a:defRPr>
            </a:lvl3pPr>
            <a:lvl4pPr marL="1371600" indent="0">
              <a:buNone/>
              <a:defRPr sz="1400">
                <a:latin typeface="+mn-lt"/>
              </a:defRPr>
            </a:lvl4pPr>
            <a:lvl5pPr marL="182880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976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8AD52EA-B01E-8D38-D87A-BF7EB5B58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192001" cy="6864796"/>
            <a:chOff x="0" y="-1"/>
            <a:chExt cx="12192001" cy="686479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C79249-FDC0-364D-A734-AE1DE1605D28}"/>
                </a:ext>
              </a:extLst>
            </p:cNvPr>
            <p:cNvSpPr/>
            <p:nvPr userDrawn="1"/>
          </p:nvSpPr>
          <p:spPr>
            <a:xfrm>
              <a:off x="8264426" y="0"/>
              <a:ext cx="3927574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3685939"/>
              <a:ext cx="3927573" cy="3178856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9563C76-BC00-DE47-88F5-C24D3CE3325A}"/>
                </a:ext>
              </a:extLst>
            </p:cNvPr>
            <p:cNvSpPr/>
            <p:nvPr userDrawn="1"/>
          </p:nvSpPr>
          <p:spPr>
            <a:xfrm>
              <a:off x="10228214" y="-1"/>
              <a:ext cx="1963787" cy="3178856"/>
            </a:xfrm>
            <a:custGeom>
              <a:avLst/>
              <a:gdLst>
                <a:gd name="connsiteX0" fmla="*/ 0 w 1963787"/>
                <a:gd name="connsiteY0" fmla="*/ 0 h 3178856"/>
                <a:gd name="connsiteX1" fmla="*/ 1963787 w 1963787"/>
                <a:gd name="connsiteY1" fmla="*/ 0 h 3178856"/>
                <a:gd name="connsiteX2" fmla="*/ 1963787 w 1963787"/>
                <a:gd name="connsiteY2" fmla="*/ 1967129 h 3178856"/>
                <a:gd name="connsiteX3" fmla="*/ 1963787 w 1963787"/>
                <a:gd name="connsiteY3" fmla="*/ 2349671 h 3178856"/>
                <a:gd name="connsiteX4" fmla="*/ 1963787 w 1963787"/>
                <a:gd name="connsiteY4" fmla="*/ 3178856 h 3178856"/>
                <a:gd name="connsiteX5" fmla="*/ 1963753 w 1963787"/>
                <a:gd name="connsiteY5" fmla="*/ 3178856 h 3178856"/>
                <a:gd name="connsiteX6" fmla="*/ 1763002 w 1963787"/>
                <a:gd name="connsiteY6" fmla="*/ 3168629 h 3178856"/>
                <a:gd name="connsiteX7" fmla="*/ 0 w 1963787"/>
                <a:gd name="connsiteY7" fmla="*/ 1197921 h 3178856"/>
                <a:gd name="connsiteX8" fmla="*/ 0 w 1963787"/>
                <a:gd name="connsiteY8" fmla="*/ 1039961 h 3178856"/>
                <a:gd name="connsiteX9" fmla="*/ 0 w 1963787"/>
                <a:gd name="connsiteY9" fmla="*/ 0 h 317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787" h="3178856">
                  <a:moveTo>
                    <a:pt x="0" y="0"/>
                  </a:moveTo>
                  <a:lnTo>
                    <a:pt x="1963787" y="0"/>
                  </a:lnTo>
                  <a:lnTo>
                    <a:pt x="1963787" y="1967129"/>
                  </a:lnTo>
                  <a:lnTo>
                    <a:pt x="1963787" y="2349671"/>
                  </a:lnTo>
                  <a:lnTo>
                    <a:pt x="1963787" y="3178856"/>
                  </a:lnTo>
                  <a:lnTo>
                    <a:pt x="1963753" y="3178856"/>
                  </a:lnTo>
                  <a:lnTo>
                    <a:pt x="1763002" y="3168629"/>
                  </a:lnTo>
                  <a:cubicBezTo>
                    <a:pt x="772749" y="3067186"/>
                    <a:pt x="0" y="2223585"/>
                    <a:pt x="0" y="1197921"/>
                  </a:cubicBezTo>
                  <a:lnTo>
                    <a:pt x="0" y="103996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252549"/>
            <a:ext cx="6220278" cy="3257414"/>
          </a:xfrm>
        </p:spPr>
        <p:txBody>
          <a:bodyPr anchor="b">
            <a:noAutofit/>
          </a:bodyPr>
          <a:lstStyle>
            <a:lvl1pPr algn="l"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685939"/>
            <a:ext cx="6220277" cy="2919512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4470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17467"/>
            <a:ext cx="9779182" cy="3366815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EDB282-8288-C81F-52B5-048A3E80C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208822" cy="6858003"/>
            <a:chOff x="0" y="-1"/>
            <a:chExt cx="12208822" cy="685800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62587F-7496-384A-AF40-18FC8CF0709D}"/>
                </a:ext>
              </a:extLst>
            </p:cNvPr>
            <p:cNvSpPr/>
            <p:nvPr userDrawn="1"/>
          </p:nvSpPr>
          <p:spPr>
            <a:xfrm>
              <a:off x="0" y="2286002"/>
              <a:ext cx="12208822" cy="45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4DB028B-A475-224B-B675-A15A56CAD0BF}"/>
                </a:ext>
              </a:extLst>
            </p:cNvPr>
            <p:cNvSpPr/>
            <p:nvPr userDrawn="1"/>
          </p:nvSpPr>
          <p:spPr>
            <a:xfrm flipH="1">
              <a:off x="8597718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C34955-105B-4D4D-B51D-754C5D38A85D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734DEB1-EC02-2E42-9292-4ADD115060A5}"/>
                </a:ext>
              </a:extLst>
            </p:cNvPr>
            <p:cNvSpPr/>
            <p:nvPr userDrawn="1"/>
          </p:nvSpPr>
          <p:spPr>
            <a:xfrm rot="5400000" flipH="1" flipV="1">
              <a:off x="10344100" y="438098"/>
              <a:ext cx="2285999" cy="1409801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67492" y="2653167"/>
            <a:ext cx="9779183" cy="343648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5FBCE6F-2AA9-31FE-8148-33B480735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67EACEC-C2DD-EA42-8504-176673AD1F20}"/>
                </a:ext>
              </a:extLst>
            </p:cNvPr>
            <p:cNvSpPr/>
            <p:nvPr userDrawn="1"/>
          </p:nvSpPr>
          <p:spPr>
            <a:xfrm>
              <a:off x="0" y="0"/>
              <a:ext cx="8025490" cy="6858000"/>
            </a:xfrm>
            <a:custGeom>
              <a:avLst/>
              <a:gdLst>
                <a:gd name="connsiteX0" fmla="*/ 0 w 8025490"/>
                <a:gd name="connsiteY0" fmla="*/ 0 h 6858000"/>
                <a:gd name="connsiteX1" fmla="*/ 4596490 w 8025490"/>
                <a:gd name="connsiteY1" fmla="*/ 0 h 6858000"/>
                <a:gd name="connsiteX2" fmla="*/ 8025490 w 8025490"/>
                <a:gd name="connsiteY2" fmla="*/ 3429000 h 6858000"/>
                <a:gd name="connsiteX3" fmla="*/ 4596490 w 8025490"/>
                <a:gd name="connsiteY3" fmla="*/ 6858000 h 6858000"/>
                <a:gd name="connsiteX4" fmla="*/ 0 w 802549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5490" h="6858000">
                  <a:moveTo>
                    <a:pt x="0" y="0"/>
                  </a:moveTo>
                  <a:lnTo>
                    <a:pt x="4596490" y="0"/>
                  </a:lnTo>
                  <a:cubicBezTo>
                    <a:pt x="6490274" y="0"/>
                    <a:pt x="8025490" y="1535216"/>
                    <a:pt x="8025490" y="3429000"/>
                  </a:cubicBezTo>
                  <a:cubicBezTo>
                    <a:pt x="8025490" y="5322784"/>
                    <a:pt x="6490274" y="6858000"/>
                    <a:pt x="4596490" y="6858000"/>
                  </a:cubicBezTo>
                  <a:lnTo>
                    <a:pt x="0" y="685800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843C7E-5704-7A46-8974-F3BFA42E7310}"/>
                </a:ext>
              </a:extLst>
            </p:cNvPr>
            <p:cNvGrpSpPr/>
            <p:nvPr userDrawn="1"/>
          </p:nvGrpSpPr>
          <p:grpSpPr>
            <a:xfrm rot="16200000">
              <a:off x="8286528" y="2207195"/>
              <a:ext cx="3032351" cy="2443610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B179973-08D2-EF40-B516-35E75E906394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C811FF3-E48A-194D-8022-65F8C3A17449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177553"/>
            <a:ext cx="6245912" cy="3269447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4" y="3492896"/>
            <a:ext cx="6245912" cy="912850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986529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D71EB95-DE30-3F1F-F9EC-DA4858055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1"/>
            <a:ext cx="12191999" cy="6857999"/>
            <a:chOff x="1" y="1"/>
            <a:chExt cx="12191999" cy="6857999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rot="5400000" flipH="1">
              <a:off x="1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7561"/>
            <a:ext cx="9779182" cy="3366815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4832"/>
            <a:ext cx="9779182" cy="3366813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4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24826" y="1071418"/>
            <a:ext cx="7342348" cy="3423380"/>
          </a:xfrm>
        </p:spPr>
        <p:txBody>
          <a:bodyPr anchor="b" anchorCtr="0">
            <a:no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91C146-F9A8-9A4C-9508-8590923B8D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2837" y="1071418"/>
            <a:ext cx="1364297" cy="1740788"/>
          </a:xfrm>
        </p:spPr>
        <p:txBody>
          <a:bodyPr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Tenorite" pitchFamily="2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12193CD-03AD-D74D-A5CD-747A9B53F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19153" y="3295278"/>
            <a:ext cx="1364297" cy="1690799"/>
          </a:xfrm>
        </p:spPr>
        <p:txBody>
          <a:bodyPr>
            <a:noAutofit/>
          </a:bodyPr>
          <a:lstStyle>
            <a:lvl1pPr marL="0" indent="0" algn="ctr">
              <a:buNone/>
              <a:defRPr sz="23900" b="1">
                <a:solidFill>
                  <a:schemeClr val="accent1">
                    <a:lumMod val="75000"/>
                  </a:schemeClr>
                </a:solidFill>
                <a:latin typeface="Tenorite" pitchFamily="2" charset="0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22D6C2B-78AC-DD47-9289-067C968B06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22389" y="4599720"/>
            <a:ext cx="3511550" cy="853643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r">
              <a:buNone/>
              <a:defRPr sz="1800">
                <a:solidFill>
                  <a:schemeClr val="bg1"/>
                </a:solidFill>
                <a:latin typeface="Tenorite" pitchFamily="2" charset="0"/>
              </a:defRPr>
            </a:lvl2pPr>
            <a:lvl3pPr marL="914400" indent="0" algn="r">
              <a:buNone/>
              <a:defRPr sz="1600">
                <a:solidFill>
                  <a:schemeClr val="bg1"/>
                </a:solidFill>
                <a:latin typeface="Tenorite" pitchFamily="2" charset="0"/>
              </a:defRPr>
            </a:lvl3pPr>
            <a:lvl4pPr marL="13716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4pPr>
            <a:lvl5pPr marL="1828800" indent="0" algn="r">
              <a:buNone/>
              <a:defRPr sz="1400">
                <a:solidFill>
                  <a:schemeClr val="bg1"/>
                </a:solidFill>
                <a:latin typeface="Tenorite" pitchFamily="2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28C225EC-F6EF-1144-834A-F0B91974A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664"/>
            <a:ext cx="9857012" cy="6859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9F76E36-451C-4A7D-4E26-8AB78D34D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857012" y="-1664"/>
            <a:ext cx="2334989" cy="6859664"/>
            <a:chOff x="9857012" y="-1664"/>
            <a:chExt cx="2334989" cy="6859664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AAB3BC7E-B34F-EF47-B125-1574C5484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 flipV="1">
              <a:off x="9499940" y="355410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7CBC82D0-4F72-C649-8B7F-D4B087957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10866436" y="1879977"/>
              <a:ext cx="1325563" cy="1325563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383F23A-D872-2A4C-B386-A9D269BE6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024507" y="-1664"/>
              <a:ext cx="1167494" cy="1881641"/>
            </a:xfrm>
            <a:custGeom>
              <a:avLst/>
              <a:gdLst>
                <a:gd name="connsiteX0" fmla="*/ 1167473 w 1167494"/>
                <a:gd name="connsiteY0" fmla="*/ 0 h 1881641"/>
                <a:gd name="connsiteX1" fmla="*/ 1167493 w 1167494"/>
                <a:gd name="connsiteY1" fmla="*/ 0 h 1881641"/>
                <a:gd name="connsiteX2" fmla="*/ 1167493 w 1167494"/>
                <a:gd name="connsiteY2" fmla="*/ 714148 h 1881641"/>
                <a:gd name="connsiteX3" fmla="*/ 1166666 w 1167494"/>
                <a:gd name="connsiteY3" fmla="*/ 730534 h 1881641"/>
                <a:gd name="connsiteX4" fmla="*/ 1167494 w 1167494"/>
                <a:gd name="connsiteY4" fmla="*/ 730534 h 1881641"/>
                <a:gd name="connsiteX5" fmla="*/ 1167494 w 1167494"/>
                <a:gd name="connsiteY5" fmla="*/ 1378059 h 1881641"/>
                <a:gd name="connsiteX6" fmla="*/ 1167493 w 1167494"/>
                <a:gd name="connsiteY6" fmla="*/ 1378059 h 1881641"/>
                <a:gd name="connsiteX7" fmla="*/ 1167493 w 1167494"/>
                <a:gd name="connsiteY7" fmla="*/ 1881641 h 1881641"/>
                <a:gd name="connsiteX8" fmla="*/ 0 w 1167494"/>
                <a:gd name="connsiteY8" fmla="*/ 1881641 h 1881641"/>
                <a:gd name="connsiteX9" fmla="*/ 0 w 1167494"/>
                <a:gd name="connsiteY9" fmla="*/ 1234116 h 1881641"/>
                <a:gd name="connsiteX10" fmla="*/ 0 w 1167494"/>
                <a:gd name="connsiteY10" fmla="*/ 1167492 h 1881641"/>
                <a:gd name="connsiteX11" fmla="*/ 1048124 w 1167494"/>
                <a:gd name="connsiteY11" fmla="*/ 6027 h 188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7494" h="1881641">
                  <a:moveTo>
                    <a:pt x="1167473" y="0"/>
                  </a:moveTo>
                  <a:lnTo>
                    <a:pt x="1167493" y="0"/>
                  </a:lnTo>
                  <a:lnTo>
                    <a:pt x="1167493" y="714148"/>
                  </a:lnTo>
                  <a:lnTo>
                    <a:pt x="1166666" y="730534"/>
                  </a:lnTo>
                  <a:lnTo>
                    <a:pt x="1167494" y="730534"/>
                  </a:lnTo>
                  <a:lnTo>
                    <a:pt x="1167494" y="1378059"/>
                  </a:lnTo>
                  <a:lnTo>
                    <a:pt x="1167493" y="1378059"/>
                  </a:lnTo>
                  <a:lnTo>
                    <a:pt x="1167493" y="1881641"/>
                  </a:lnTo>
                  <a:lnTo>
                    <a:pt x="0" y="1881641"/>
                  </a:lnTo>
                  <a:lnTo>
                    <a:pt x="0" y="1234116"/>
                  </a:lnTo>
                  <a:lnTo>
                    <a:pt x="0" y="1167492"/>
                  </a:lnTo>
                  <a:cubicBezTo>
                    <a:pt x="0" y="563002"/>
                    <a:pt x="459408" y="65814"/>
                    <a:pt x="1048124" y="602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221FFDB-AAE2-5943-97A1-82D66AE0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334091" y="2737752"/>
              <a:ext cx="1380830" cy="13808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2E58EEF7-63CA-A845-BAC4-9D3BE0591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 flipH="1">
              <a:off x="10667432" y="5333432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57A4624-D8ED-2E4B-AF8C-00DFA6A72D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V="1">
              <a:off x="9857012" y="3651505"/>
              <a:ext cx="1325563" cy="1325563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F312EF8-91BE-5946-BE31-8CFE107A2F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9857013" y="4976359"/>
              <a:ext cx="1167494" cy="1881641"/>
            </a:xfrm>
            <a:custGeom>
              <a:avLst/>
              <a:gdLst>
                <a:gd name="connsiteX0" fmla="*/ 1167473 w 1167494"/>
                <a:gd name="connsiteY0" fmla="*/ 0 h 1881641"/>
                <a:gd name="connsiteX1" fmla="*/ 1167493 w 1167494"/>
                <a:gd name="connsiteY1" fmla="*/ 0 h 1881641"/>
                <a:gd name="connsiteX2" fmla="*/ 1167493 w 1167494"/>
                <a:gd name="connsiteY2" fmla="*/ 714148 h 1881641"/>
                <a:gd name="connsiteX3" fmla="*/ 1166666 w 1167494"/>
                <a:gd name="connsiteY3" fmla="*/ 730534 h 1881641"/>
                <a:gd name="connsiteX4" fmla="*/ 1167494 w 1167494"/>
                <a:gd name="connsiteY4" fmla="*/ 730534 h 1881641"/>
                <a:gd name="connsiteX5" fmla="*/ 1167494 w 1167494"/>
                <a:gd name="connsiteY5" fmla="*/ 1378059 h 1881641"/>
                <a:gd name="connsiteX6" fmla="*/ 1167493 w 1167494"/>
                <a:gd name="connsiteY6" fmla="*/ 1378059 h 1881641"/>
                <a:gd name="connsiteX7" fmla="*/ 1167493 w 1167494"/>
                <a:gd name="connsiteY7" fmla="*/ 1881641 h 1881641"/>
                <a:gd name="connsiteX8" fmla="*/ 0 w 1167494"/>
                <a:gd name="connsiteY8" fmla="*/ 1881641 h 1881641"/>
                <a:gd name="connsiteX9" fmla="*/ 0 w 1167494"/>
                <a:gd name="connsiteY9" fmla="*/ 1234116 h 1881641"/>
                <a:gd name="connsiteX10" fmla="*/ 0 w 1167494"/>
                <a:gd name="connsiteY10" fmla="*/ 1167492 h 1881641"/>
                <a:gd name="connsiteX11" fmla="*/ 1048124 w 1167494"/>
                <a:gd name="connsiteY11" fmla="*/ 6027 h 188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7494" h="1881641">
                  <a:moveTo>
                    <a:pt x="1167473" y="0"/>
                  </a:moveTo>
                  <a:lnTo>
                    <a:pt x="1167493" y="0"/>
                  </a:lnTo>
                  <a:lnTo>
                    <a:pt x="1167493" y="714148"/>
                  </a:lnTo>
                  <a:lnTo>
                    <a:pt x="1166666" y="730534"/>
                  </a:lnTo>
                  <a:lnTo>
                    <a:pt x="1167494" y="730534"/>
                  </a:lnTo>
                  <a:lnTo>
                    <a:pt x="1167494" y="1378059"/>
                  </a:lnTo>
                  <a:lnTo>
                    <a:pt x="1167493" y="1378059"/>
                  </a:lnTo>
                  <a:lnTo>
                    <a:pt x="1167493" y="1881641"/>
                  </a:lnTo>
                  <a:lnTo>
                    <a:pt x="0" y="1881641"/>
                  </a:lnTo>
                  <a:lnTo>
                    <a:pt x="0" y="1234116"/>
                  </a:lnTo>
                  <a:lnTo>
                    <a:pt x="0" y="1167492"/>
                  </a:lnTo>
                  <a:cubicBezTo>
                    <a:pt x="0" y="563002"/>
                    <a:pt x="459408" y="65814"/>
                    <a:pt x="1048124" y="602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1E40CEAF-B1BB-174E-A798-3BA60D9C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0430" y="136526"/>
            <a:ext cx="8401624" cy="1570038"/>
          </a:xfrm>
        </p:spPr>
        <p:txBody>
          <a:bodyPr lIns="0"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0429" y="2227758"/>
            <a:ext cx="1200374" cy="120124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0" name="Text Placeholder 28">
            <a:extLst>
              <a:ext uri="{FF2B5EF4-FFF2-40B4-BE49-F238E27FC236}">
                <a16:creationId xmlns:a16="http://schemas.microsoft.com/office/drawing/2014/main" id="{CC3A7E03-4F06-4380-90A1-845651EEA3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23351" y="2227758"/>
            <a:ext cx="2281237" cy="546304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28">
            <a:extLst>
              <a:ext uri="{FF2B5EF4-FFF2-40B4-BE49-F238E27FC236}">
                <a16:creationId xmlns:a16="http://schemas.microsoft.com/office/drawing/2014/main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3350" y="2811645"/>
            <a:ext cx="2281237" cy="62118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9ABA5222-6FD6-405B-8AC8-18022C3659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95813" y="2227758"/>
            <a:ext cx="1200374" cy="120124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2" name="Text Placeholder 28">
            <a:extLst>
              <a:ext uri="{FF2B5EF4-FFF2-40B4-BE49-F238E27FC236}">
                <a16:creationId xmlns:a16="http://schemas.microsoft.com/office/drawing/2014/main" id="{A1A33FCF-D2EB-478E-8679-428657895F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70817" y="2223923"/>
            <a:ext cx="2281237" cy="546304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28">
            <a:extLst>
              <a:ext uri="{FF2B5EF4-FFF2-40B4-BE49-F238E27FC236}">
                <a16:creationId xmlns:a16="http://schemas.microsoft.com/office/drawing/2014/main" id="{55274EF8-F641-41B2-89C1-FD94AFA48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0816" y="2807810"/>
            <a:ext cx="2281237" cy="62118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124DE785-775F-4AE4-94B3-FA728188EBA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0429" y="4254273"/>
            <a:ext cx="1200374" cy="120124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4" name="Text Placeholder 28">
            <a:extLst>
              <a:ext uri="{FF2B5EF4-FFF2-40B4-BE49-F238E27FC236}">
                <a16:creationId xmlns:a16="http://schemas.microsoft.com/office/drawing/2014/main" id="{5A429D4E-B795-4E55-852E-9E161F9EB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23351" y="4300151"/>
            <a:ext cx="2281237" cy="546304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28">
            <a:extLst>
              <a:ext uri="{FF2B5EF4-FFF2-40B4-BE49-F238E27FC236}">
                <a16:creationId xmlns:a16="http://schemas.microsoft.com/office/drawing/2014/main" id="{41D297CB-52EE-4DE4-AEAC-CD4AAF2BF17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23350" y="4884038"/>
            <a:ext cx="2281237" cy="57147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F5694B35-7776-4DB9-9EB7-3AF076EC357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95813" y="4254273"/>
            <a:ext cx="1200374" cy="120124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AD7B736B-3A10-499F-8F23-4437982C82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70817" y="4300151"/>
            <a:ext cx="2281237" cy="546304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28">
            <a:extLst>
              <a:ext uri="{FF2B5EF4-FFF2-40B4-BE49-F238E27FC236}">
                <a16:creationId xmlns:a16="http://schemas.microsoft.com/office/drawing/2014/main" id="{07165540-290D-4A38-87DE-F52B05BD6A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70816" y="4884038"/>
            <a:ext cx="2281237" cy="57147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569803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1106" y="6356350"/>
            <a:ext cx="4114800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2334" y="6356350"/>
            <a:ext cx="1167495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1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le team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6825B690-1AD7-4243-AC42-D2CF19B7B0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0430" y="71021"/>
            <a:ext cx="10678142" cy="1635542"/>
          </a:xfrm>
        </p:spPr>
        <p:txBody>
          <a:bodyPr lIns="0"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0429" y="2068734"/>
            <a:ext cx="904987" cy="905641"/>
          </a:xfrm>
        </p:spPr>
        <p:txBody>
          <a:bodyPr lIns="0" rIns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1825005B-0520-EC49-9A5C-554CB700387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0430" y="2994545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B6697B92-AF89-2C46-BC1E-6CB47E8EA4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0429" y="3379791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" name="Picture Placeholder 23">
            <a:extLst>
              <a:ext uri="{FF2B5EF4-FFF2-40B4-BE49-F238E27FC236}">
                <a16:creationId xmlns:a16="http://schemas.microsoft.com/office/drawing/2014/main" id="{FA9FEBB0-45F1-DF45-89C4-B343F8B20BA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549397" y="2068734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EF331731-A7FC-C245-A9C1-0B1A2E994DB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49398" y="2994545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313B974E-E762-EE48-B2DF-C8F10DF7344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49397" y="3379791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23">
            <a:extLst>
              <a:ext uri="{FF2B5EF4-FFF2-40B4-BE49-F238E27FC236}">
                <a16:creationId xmlns:a16="http://schemas.microsoft.com/office/drawing/2014/main" id="{8BA62E8C-79E6-D245-B706-FFB1E051B2D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348367" y="2068734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4199EE50-5386-0446-8ADA-23C1B0D6EA4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48368" y="2994545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Text Placeholder 28">
            <a:extLst>
              <a:ext uri="{FF2B5EF4-FFF2-40B4-BE49-F238E27FC236}">
                <a16:creationId xmlns:a16="http://schemas.microsoft.com/office/drawing/2014/main" id="{478AB5CA-B5A5-934D-BF51-1485953A703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48367" y="3379791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" name="Picture Placeholder 23">
            <a:extLst>
              <a:ext uri="{FF2B5EF4-FFF2-40B4-BE49-F238E27FC236}">
                <a16:creationId xmlns:a16="http://schemas.microsoft.com/office/drawing/2014/main" id="{3D78BE06-1FC7-3C43-BD15-F4137B564B5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147335" y="2068734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14F01FCC-4797-0343-8739-20331C751C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47336" y="2994545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33FBE6CA-EC7A-1A4B-ADA3-6B78F2DE09C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7335" y="3379791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Picture Placeholder 23">
            <a:extLst>
              <a:ext uri="{FF2B5EF4-FFF2-40B4-BE49-F238E27FC236}">
                <a16:creationId xmlns:a16="http://schemas.microsoft.com/office/drawing/2014/main" id="{6DD7CCE4-AD48-B64F-909E-F88961FBDFC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50429" y="4118551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076E7E2-3D95-EA47-BF86-444615F1F14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50430" y="5044362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8">
            <a:extLst>
              <a:ext uri="{FF2B5EF4-FFF2-40B4-BE49-F238E27FC236}">
                <a16:creationId xmlns:a16="http://schemas.microsoft.com/office/drawing/2014/main" id="{612499D2-373C-3940-97A5-FCA8B245BE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50429" y="5429608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23">
            <a:extLst>
              <a:ext uri="{FF2B5EF4-FFF2-40B4-BE49-F238E27FC236}">
                <a16:creationId xmlns:a16="http://schemas.microsoft.com/office/drawing/2014/main" id="{24B34D6D-4F7E-3942-B8D7-9970BDE53C1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549397" y="4118551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6" name="Text Placeholder 28">
            <a:extLst>
              <a:ext uri="{FF2B5EF4-FFF2-40B4-BE49-F238E27FC236}">
                <a16:creationId xmlns:a16="http://schemas.microsoft.com/office/drawing/2014/main" id="{D34EDB1D-7E85-D242-B6AE-F6D6907D325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49398" y="5044362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3E3BFFF0-114B-6D42-B5E0-8020AC2E26B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549397" y="5429608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23">
            <a:extLst>
              <a:ext uri="{FF2B5EF4-FFF2-40B4-BE49-F238E27FC236}">
                <a16:creationId xmlns:a16="http://schemas.microsoft.com/office/drawing/2014/main" id="{EB4488EE-E854-724E-95AE-B9943EE249E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348367" y="4118551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C5551B4D-583E-D644-9069-EC096CE76F5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48368" y="5044362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8">
            <a:extLst>
              <a:ext uri="{FF2B5EF4-FFF2-40B4-BE49-F238E27FC236}">
                <a16:creationId xmlns:a16="http://schemas.microsoft.com/office/drawing/2014/main" id="{E30C4783-1643-2243-BB4F-E99E04D921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348367" y="5429608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23">
            <a:extLst>
              <a:ext uri="{FF2B5EF4-FFF2-40B4-BE49-F238E27FC236}">
                <a16:creationId xmlns:a16="http://schemas.microsoft.com/office/drawing/2014/main" id="{7BBADCE0-02E8-3249-8CBA-17D3783DFE70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9147335" y="4118551"/>
            <a:ext cx="904987" cy="905641"/>
          </a:xfr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52" name="Text Placeholder 28">
            <a:extLst>
              <a:ext uri="{FF2B5EF4-FFF2-40B4-BE49-F238E27FC236}">
                <a16:creationId xmlns:a16="http://schemas.microsoft.com/office/drawing/2014/main" id="{8D294C40-97E4-FF4F-8A02-10FC7D0EE8B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147336" y="5044362"/>
            <a:ext cx="2663665" cy="347662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8">
            <a:extLst>
              <a:ext uri="{FF2B5EF4-FFF2-40B4-BE49-F238E27FC236}">
                <a16:creationId xmlns:a16="http://schemas.microsoft.com/office/drawing/2014/main" id="{8B38241F-01B5-574C-A827-67C6352C463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147335" y="5429608"/>
            <a:ext cx="2663665" cy="34766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0445668-2DC5-E84C-8B16-922BC95F13F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D9227732-A878-814C-8621-64ED1B2CCF9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E9F02AC-6DFB-0C47-BC8E-4B0594007F3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2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60" r:id="rId5"/>
    <p:sldLayoutId id="2147483661" r:id="rId6"/>
    <p:sldLayoutId id="2147483654" r:id="rId7"/>
    <p:sldLayoutId id="2147483658" r:id="rId8"/>
    <p:sldLayoutId id="2147483662" r:id="rId9"/>
    <p:sldLayoutId id="2147483667" r:id="rId10"/>
    <p:sldLayoutId id="2147483663" r:id="rId11"/>
    <p:sldLayoutId id="2147483664" r:id="rId12"/>
    <p:sldLayoutId id="2147483665" r:id="rId13"/>
    <p:sldLayoutId id="2147483666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232913"/>
            <a:ext cx="7096933" cy="3277050"/>
          </a:xfrm>
        </p:spPr>
        <p:txBody>
          <a:bodyPr/>
          <a:lstStyle/>
          <a:p>
            <a:r>
              <a:rPr lang="en-US" dirty="0"/>
              <a:t>[Your Agency/Company]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575404"/>
            <a:ext cx="9857014" cy="621603"/>
          </a:xfrm>
        </p:spPr>
        <p:txBody>
          <a:bodyPr/>
          <a:lstStyle/>
          <a:p>
            <a:r>
              <a:rPr lang="en-US" dirty="0"/>
              <a:t>NEW MEDIA ADVERTISING</a:t>
            </a: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36526"/>
            <a:ext cx="9779183" cy="1570038"/>
          </a:xfrm>
        </p:spPr>
        <p:txBody>
          <a:bodyPr/>
          <a:lstStyle/>
          <a:p>
            <a:r>
              <a:rPr lang="en-US" dirty="0"/>
              <a:t>AGENCY/COMPANY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3" y="2017467"/>
            <a:ext cx="9779182" cy="33668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kern="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rPr>
              <a:t>Company/Agency Overview (including information such as history, headquarters, mission statement, financial info, etc.)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4118D-F5CF-9264-E1A0-8E3B7AEC8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</p:spPr>
        <p:txBody>
          <a:bodyPr/>
          <a:lstStyle/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9FEB4-4C5C-EB43-9696-7B42453DB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470D0-6D64-5E42-9515-048F8779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0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35F41-C4A4-6D3E-D231-95C50D43D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SPECIALITIES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281AB-18E9-8397-ECEB-521F3DAE2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rPr>
              <a:t>Company Businesses/Specialties (including information such as what type of new media platforms the company/agency is specialized in)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08757-9369-0AC2-208B-5CFA6E0ACF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DB073-1C68-F52D-A45E-E81084788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9CA3A-1053-A3B0-5689-4A71A116A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678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46D65-24BB-D6A5-71C7-9E14EF71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CLIENTS AND PREVIOUS NEW MEDIA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EF6CF-890B-649D-F94F-3DDE4E645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rPr>
              <a:t>Involvement with New Media Advertising (describe a list of clients, a list of campaigns using new media platforms, success stories, best practices, etc.) (2 pages)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C47A4-FA06-0754-2FB2-2332CEA1DC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AE018-6039-A325-3732-A9B040A24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B8211-6B8F-49EC-CEA8-5003699A0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2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5D5FC3F-5FB9-F87E-E34E-852778861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C82AAF2-D093-92EE-C5C5-A58158B0A3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34B5F-994F-886D-D786-2E599149029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AA19A-B916-BABF-A5D8-4390DC02004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E17-D07A-7DB2-1F44-E498D962C06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34650" y="6356350"/>
            <a:ext cx="1657350" cy="365125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9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AE308-3076-43DB-B834-DA0B0AE19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252549"/>
            <a:ext cx="6220278" cy="3257414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C2CE0-8806-4B2A-A10A-32984D317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685939"/>
            <a:ext cx="6220277" cy="2919512"/>
          </a:xfrm>
        </p:spPr>
        <p:txBody>
          <a:bodyPr>
            <a:normAutofit/>
          </a:bodyPr>
          <a:lstStyle/>
          <a:p>
            <a:r>
              <a:rPr lang="en-US" dirty="0"/>
              <a:t>Mirjam Nilsson​</a:t>
            </a:r>
          </a:p>
          <a:p>
            <a:r>
              <a:rPr lang="en-US" dirty="0"/>
              <a:t>mirjam@contoso.com</a:t>
            </a:r>
          </a:p>
          <a:p>
            <a:r>
              <a:rPr lang="en-US" dirty="0"/>
              <a:t>www.contoso.com</a:t>
            </a:r>
          </a:p>
        </p:txBody>
      </p:sp>
    </p:spTree>
    <p:extLst>
      <p:ext uri="{BB962C8B-B14F-4D97-AF65-F5344CB8AC3E}">
        <p14:creationId xmlns:p14="http://schemas.microsoft.com/office/powerpoint/2010/main" val="92618457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75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al presentation_Win32_SL_v3" id="{4076E796-F1D4-4536-92F3-AFC92AB14B6B}" vid="{57967FCE-8768-4968-B994-8B7812D48F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3ACD8C-D672-4B38-852F-3C3D35FA49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25C03C-2AB9-472A-B845-6A8AF27BB7F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F28D935D-389D-40E1-8AE8-5A46931C4EC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{F936E631-E13B-4FBB-AE05-0E55FC4D8A7B}tf45331398_win32</Template>
  <TotalTime>10</TotalTime>
  <Words>134</Words>
  <Application>Microsoft Office PowerPoint</Application>
  <PresentationFormat>Widescreen</PresentationFormat>
  <Paragraphs>27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Tenorite</vt:lpstr>
      <vt:lpstr>Times New Roman</vt:lpstr>
      <vt:lpstr>Custom</vt:lpstr>
      <vt:lpstr>[Your Agency/Company]</vt:lpstr>
      <vt:lpstr>AGENCY/COMPANY OVERVIEW</vt:lpstr>
      <vt:lpstr>BUSINESS SPECIALITIES</vt:lpstr>
      <vt:lpstr>CLIENTS AND PREVIOUS NEW MEDIA WORKS</vt:lpstr>
      <vt:lpstr>Q&amp;A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Yang, Kenneth C. C.</dc:creator>
  <cp:lastModifiedBy>Yang, Kenneth C. C.</cp:lastModifiedBy>
  <cp:revision>4</cp:revision>
  <dcterms:created xsi:type="dcterms:W3CDTF">2023-10-02T12:09:45Z</dcterms:created>
  <dcterms:modified xsi:type="dcterms:W3CDTF">2023-10-02T12:43:29Z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  <property fmtid="{D5CDD505-2E9C-101B-9397-08002B2CF9AE}" pid="4" name="MSIP_Label_b73649dc-6fee-4eb8-a128-734c3c842ea8_Enabled">
    <vt:lpwstr>true</vt:lpwstr>
  </property>
  <property fmtid="{D5CDD505-2E9C-101B-9397-08002B2CF9AE}" pid="5" name="MSIP_Label_b73649dc-6fee-4eb8-a128-734c3c842ea8_SetDate">
    <vt:lpwstr>2023-10-02T12:09:52Z</vt:lpwstr>
  </property>
  <property fmtid="{D5CDD505-2E9C-101B-9397-08002B2CF9AE}" pid="6" name="MSIP_Label_b73649dc-6fee-4eb8-a128-734c3c842ea8_Method">
    <vt:lpwstr>Standard</vt:lpwstr>
  </property>
  <property fmtid="{D5CDD505-2E9C-101B-9397-08002B2CF9AE}" pid="7" name="MSIP_Label_b73649dc-6fee-4eb8-a128-734c3c842ea8_Name">
    <vt:lpwstr>defa4170-0d19-0005-0004-bc88714345d2</vt:lpwstr>
  </property>
  <property fmtid="{D5CDD505-2E9C-101B-9397-08002B2CF9AE}" pid="8" name="MSIP_Label_b73649dc-6fee-4eb8-a128-734c3c842ea8_SiteId">
    <vt:lpwstr>857c21d2-1a16-43a4-90cf-d57f3fab9d2f</vt:lpwstr>
  </property>
  <property fmtid="{D5CDD505-2E9C-101B-9397-08002B2CF9AE}" pid="9" name="MSIP_Label_b73649dc-6fee-4eb8-a128-734c3c842ea8_ActionId">
    <vt:lpwstr>f883a486-f727-4161-a15b-fbbe87138c9c</vt:lpwstr>
  </property>
  <property fmtid="{D5CDD505-2E9C-101B-9397-08002B2CF9AE}" pid="10" name="MSIP_Label_b73649dc-6fee-4eb8-a128-734c3c842ea8_ContentBits">
    <vt:lpwstr>0</vt:lpwstr>
  </property>
</Properties>
</file>