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cs-CZ"/>
              <a:t>Francie - profil proporcionality</a:t>
            </a:r>
          </a:p>
        </c:rich>
      </c:tx>
      <c:layout>
        <c:manualLayout>
          <c:xMode val="edge"/>
          <c:yMode val="edge"/>
          <c:x val="0.32226555316949018"/>
          <c:y val="3.296696480148253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353923205342238"/>
          <c:y val="0.20300801566419874"/>
          <c:w val="0.669449081803005"/>
          <c:h val="0.60902404699259627"/>
        </c:manualLayout>
      </c:layout>
      <c:scatterChart>
        <c:scatterStyle val="lineMarker"/>
        <c:varyColors val="0"/>
        <c:ser>
          <c:idx val="7"/>
          <c:order val="0"/>
          <c:tx>
            <c:v>REM</c:v>
          </c:tx>
          <c:spPr>
            <a:ln w="28575">
              <a:noFill/>
            </a:ln>
          </c:spPr>
          <c:marker>
            <c:symbol val="square"/>
            <c:size val="7"/>
            <c:spPr>
              <a:noFill/>
              <a:ln w="25400">
                <a:solidFill>
                  <a:srgbClr val="FFC000"/>
                </a:solidFill>
                <a:prstDash val="solid"/>
              </a:ln>
            </c:spPr>
          </c:marker>
          <c:xVal>
            <c:numRef>
              <c:f>List6!$A$2:$A$119</c:f>
              <c:numCache>
                <c:formatCode>General</c:formatCode>
                <c:ptCount val="118"/>
                <c:pt idx="0">
                  <c:v>39.54</c:v>
                </c:pt>
                <c:pt idx="1">
                  <c:v>34.770000000000003</c:v>
                </c:pt>
                <c:pt idx="2">
                  <c:v>34.770000000000003</c:v>
                </c:pt>
                <c:pt idx="3">
                  <c:v>33.299999999999997</c:v>
                </c:pt>
                <c:pt idx="4">
                  <c:v>29.35</c:v>
                </c:pt>
                <c:pt idx="5">
                  <c:v>28.21</c:v>
                </c:pt>
                <c:pt idx="6">
                  <c:v>27.12</c:v>
                </c:pt>
                <c:pt idx="7">
                  <c:v>26.44</c:v>
                </c:pt>
                <c:pt idx="8">
                  <c:v>25.75</c:v>
                </c:pt>
                <c:pt idx="9">
                  <c:v>25.66</c:v>
                </c:pt>
                <c:pt idx="10">
                  <c:v>24.73</c:v>
                </c:pt>
                <c:pt idx="11">
                  <c:v>24.11</c:v>
                </c:pt>
                <c:pt idx="12">
                  <c:v>23.49</c:v>
                </c:pt>
                <c:pt idx="13">
                  <c:v>20.079999999999998</c:v>
                </c:pt>
                <c:pt idx="14">
                  <c:v>19.190000000000001</c:v>
                </c:pt>
                <c:pt idx="15">
                  <c:v>18.71</c:v>
                </c:pt>
                <c:pt idx="16">
                  <c:v>18.670000000000002</c:v>
                </c:pt>
                <c:pt idx="17">
                  <c:v>18.670000000000002</c:v>
                </c:pt>
                <c:pt idx="18">
                  <c:v>18.5</c:v>
                </c:pt>
                <c:pt idx="19">
                  <c:v>17.61</c:v>
                </c:pt>
                <c:pt idx="20">
                  <c:v>15.77</c:v>
                </c:pt>
                <c:pt idx="21">
                  <c:v>15.65</c:v>
                </c:pt>
                <c:pt idx="22">
                  <c:v>14.94</c:v>
                </c:pt>
                <c:pt idx="23">
                  <c:v>14.22</c:v>
                </c:pt>
                <c:pt idx="24">
                  <c:v>13.6</c:v>
                </c:pt>
                <c:pt idx="25">
                  <c:v>13.2</c:v>
                </c:pt>
                <c:pt idx="26">
                  <c:v>12.58</c:v>
                </c:pt>
                <c:pt idx="27">
                  <c:v>11.34</c:v>
                </c:pt>
                <c:pt idx="28">
                  <c:v>11.33</c:v>
                </c:pt>
                <c:pt idx="29">
                  <c:v>11.32</c:v>
                </c:pt>
                <c:pt idx="30">
                  <c:v>11.29</c:v>
                </c:pt>
                <c:pt idx="31">
                  <c:v>11.03</c:v>
                </c:pt>
                <c:pt idx="32">
                  <c:v>9.92</c:v>
                </c:pt>
                <c:pt idx="33">
                  <c:v>9.66</c:v>
                </c:pt>
                <c:pt idx="34">
                  <c:v>9.3000000000000007</c:v>
                </c:pt>
                <c:pt idx="35">
                  <c:v>7.61</c:v>
                </c:pt>
                <c:pt idx="36">
                  <c:v>7.44</c:v>
                </c:pt>
                <c:pt idx="37">
                  <c:v>6.91</c:v>
                </c:pt>
                <c:pt idx="38">
                  <c:v>6.91</c:v>
                </c:pt>
                <c:pt idx="39">
                  <c:v>6.83</c:v>
                </c:pt>
                <c:pt idx="40">
                  <c:v>5.46</c:v>
                </c:pt>
                <c:pt idx="41">
                  <c:v>4.8600000000000003</c:v>
                </c:pt>
                <c:pt idx="42">
                  <c:v>4.82</c:v>
                </c:pt>
                <c:pt idx="43">
                  <c:v>4.51</c:v>
                </c:pt>
                <c:pt idx="44">
                  <c:v>4.46</c:v>
                </c:pt>
                <c:pt idx="45">
                  <c:v>4.3</c:v>
                </c:pt>
                <c:pt idx="46">
                  <c:v>4.29</c:v>
                </c:pt>
                <c:pt idx="47">
                  <c:v>4.29</c:v>
                </c:pt>
                <c:pt idx="48">
                  <c:v>4.24</c:v>
                </c:pt>
                <c:pt idx="49">
                  <c:v>4.22</c:v>
                </c:pt>
                <c:pt idx="50">
                  <c:v>4.12</c:v>
                </c:pt>
                <c:pt idx="51">
                  <c:v>4.08</c:v>
                </c:pt>
                <c:pt idx="52">
                  <c:v>3.66</c:v>
                </c:pt>
                <c:pt idx="53">
                  <c:v>3.65</c:v>
                </c:pt>
                <c:pt idx="54">
                  <c:v>3.51</c:v>
                </c:pt>
                <c:pt idx="55">
                  <c:v>3.41</c:v>
                </c:pt>
                <c:pt idx="56">
                  <c:v>3.4</c:v>
                </c:pt>
                <c:pt idx="57">
                  <c:v>3.25</c:v>
                </c:pt>
                <c:pt idx="58">
                  <c:v>3.14</c:v>
                </c:pt>
                <c:pt idx="59">
                  <c:v>3.03</c:v>
                </c:pt>
                <c:pt idx="60">
                  <c:v>2.85</c:v>
                </c:pt>
                <c:pt idx="61">
                  <c:v>2.8</c:v>
                </c:pt>
                <c:pt idx="62">
                  <c:v>2.77</c:v>
                </c:pt>
                <c:pt idx="63">
                  <c:v>2.76</c:v>
                </c:pt>
                <c:pt idx="64">
                  <c:v>2.72</c:v>
                </c:pt>
                <c:pt idx="65">
                  <c:v>2.67</c:v>
                </c:pt>
                <c:pt idx="66">
                  <c:v>2.5299999999999998</c:v>
                </c:pt>
                <c:pt idx="67">
                  <c:v>2.5299999999999998</c:v>
                </c:pt>
                <c:pt idx="68">
                  <c:v>2.4700000000000002</c:v>
                </c:pt>
                <c:pt idx="69">
                  <c:v>2.38</c:v>
                </c:pt>
                <c:pt idx="70">
                  <c:v>2.37</c:v>
                </c:pt>
                <c:pt idx="71">
                  <c:v>2.33</c:v>
                </c:pt>
                <c:pt idx="72">
                  <c:v>2.21</c:v>
                </c:pt>
                <c:pt idx="73">
                  <c:v>2.2000000000000002</c:v>
                </c:pt>
                <c:pt idx="74">
                  <c:v>1.97</c:v>
                </c:pt>
                <c:pt idx="75">
                  <c:v>1.77</c:v>
                </c:pt>
                <c:pt idx="76">
                  <c:v>1.67</c:v>
                </c:pt>
                <c:pt idx="77">
                  <c:v>1.65</c:v>
                </c:pt>
                <c:pt idx="78">
                  <c:v>1.65</c:v>
                </c:pt>
                <c:pt idx="79">
                  <c:v>1.57</c:v>
                </c:pt>
                <c:pt idx="80">
                  <c:v>1.6</c:v>
                </c:pt>
                <c:pt idx="81">
                  <c:v>1.54</c:v>
                </c:pt>
                <c:pt idx="82">
                  <c:v>1.53</c:v>
                </c:pt>
                <c:pt idx="83">
                  <c:v>1.39</c:v>
                </c:pt>
                <c:pt idx="84">
                  <c:v>1.32</c:v>
                </c:pt>
                <c:pt idx="85">
                  <c:v>1.28</c:v>
                </c:pt>
                <c:pt idx="86">
                  <c:v>1.27</c:v>
                </c:pt>
                <c:pt idx="87">
                  <c:v>1.25</c:v>
                </c:pt>
                <c:pt idx="88">
                  <c:v>1.24</c:v>
                </c:pt>
                <c:pt idx="89">
                  <c:v>1.2</c:v>
                </c:pt>
                <c:pt idx="90">
                  <c:v>1.2</c:v>
                </c:pt>
                <c:pt idx="91">
                  <c:v>1.19</c:v>
                </c:pt>
                <c:pt idx="92">
                  <c:v>1.17</c:v>
                </c:pt>
                <c:pt idx="93">
                  <c:v>1.17</c:v>
                </c:pt>
                <c:pt idx="94">
                  <c:v>1.1100000000000001</c:v>
                </c:pt>
                <c:pt idx="95">
                  <c:v>1.1000000000000001</c:v>
                </c:pt>
                <c:pt idx="96">
                  <c:v>1.0900000000000001</c:v>
                </c:pt>
                <c:pt idx="97">
                  <c:v>1.0900000000000001</c:v>
                </c:pt>
                <c:pt idx="98">
                  <c:v>1.04</c:v>
                </c:pt>
                <c:pt idx="99">
                  <c:v>1.03</c:v>
                </c:pt>
                <c:pt idx="100">
                  <c:v>0.98</c:v>
                </c:pt>
                <c:pt idx="101">
                  <c:v>0.96</c:v>
                </c:pt>
                <c:pt idx="102">
                  <c:v>0.9</c:v>
                </c:pt>
                <c:pt idx="103">
                  <c:v>0.85</c:v>
                </c:pt>
                <c:pt idx="104">
                  <c:v>0.82</c:v>
                </c:pt>
                <c:pt idx="105">
                  <c:v>0.8</c:v>
                </c:pt>
                <c:pt idx="106">
                  <c:v>0.8</c:v>
                </c:pt>
                <c:pt idx="107">
                  <c:v>0.77</c:v>
                </c:pt>
                <c:pt idx="108">
                  <c:v>0.6</c:v>
                </c:pt>
                <c:pt idx="109">
                  <c:v>0.56000000000000005</c:v>
                </c:pt>
                <c:pt idx="110">
                  <c:v>0.56000000000000005</c:v>
                </c:pt>
                <c:pt idx="111">
                  <c:v>0.51</c:v>
                </c:pt>
                <c:pt idx="112">
                  <c:v>0.47</c:v>
                </c:pt>
                <c:pt idx="113">
                  <c:v>0.41</c:v>
                </c:pt>
                <c:pt idx="114">
                  <c:v>0.37</c:v>
                </c:pt>
                <c:pt idx="115">
                  <c:v>0.3</c:v>
                </c:pt>
                <c:pt idx="116">
                  <c:v>0.2</c:v>
                </c:pt>
                <c:pt idx="117">
                  <c:v>0.19</c:v>
                </c:pt>
              </c:numCache>
            </c:numRef>
          </c:xVal>
          <c:yVal>
            <c:numRef>
              <c:f>List6!$C$2:$C$119</c:f>
              <c:numCache>
                <c:formatCode>General</c:formatCode>
                <c:ptCount val="118"/>
                <c:pt idx="5">
                  <c:v>1.89</c:v>
                </c:pt>
                <c:pt idx="8">
                  <c:v>1.65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356-4346-A282-82C8B9C9399B}"/>
            </c:ext>
          </c:extLst>
        </c:ser>
        <c:ser>
          <c:idx val="0"/>
          <c:order val="1"/>
          <c:tx>
            <c:v>PS</c:v>
          </c:tx>
          <c:spPr>
            <a:ln w="28575">
              <a:noFill/>
            </a:ln>
          </c:spPr>
          <c:marker>
            <c:symbol val="diamond"/>
            <c:size val="8"/>
            <c:spPr>
              <a:noFill/>
              <a:ln w="25400">
                <a:solidFill>
                  <a:srgbClr val="FF0000"/>
                </a:solidFill>
              </a:ln>
            </c:spPr>
          </c:marker>
          <c:xVal>
            <c:numRef>
              <c:f>List6!$A:$A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34.770000000000003</c:v>
                </c:pt>
                <c:pt idx="4">
                  <c:v>33.299999999999997</c:v>
                </c:pt>
                <c:pt idx="5">
                  <c:v>29.35</c:v>
                </c:pt>
                <c:pt idx="6">
                  <c:v>28.21</c:v>
                </c:pt>
                <c:pt idx="7">
                  <c:v>27.12</c:v>
                </c:pt>
                <c:pt idx="8">
                  <c:v>26.44</c:v>
                </c:pt>
                <c:pt idx="9">
                  <c:v>25.75</c:v>
                </c:pt>
                <c:pt idx="10">
                  <c:v>25.66</c:v>
                </c:pt>
                <c:pt idx="11">
                  <c:v>24.73</c:v>
                </c:pt>
                <c:pt idx="12">
                  <c:v>24.11</c:v>
                </c:pt>
                <c:pt idx="13">
                  <c:v>23.49</c:v>
                </c:pt>
                <c:pt idx="14">
                  <c:v>20.079999999999998</c:v>
                </c:pt>
                <c:pt idx="15">
                  <c:v>19.190000000000001</c:v>
                </c:pt>
                <c:pt idx="16">
                  <c:v>18.71</c:v>
                </c:pt>
                <c:pt idx="17">
                  <c:v>18.670000000000002</c:v>
                </c:pt>
                <c:pt idx="18">
                  <c:v>18.670000000000002</c:v>
                </c:pt>
                <c:pt idx="19">
                  <c:v>18.5</c:v>
                </c:pt>
                <c:pt idx="20">
                  <c:v>17.61</c:v>
                </c:pt>
                <c:pt idx="21">
                  <c:v>15.77</c:v>
                </c:pt>
                <c:pt idx="22">
                  <c:v>15.65</c:v>
                </c:pt>
                <c:pt idx="23">
                  <c:v>14.94</c:v>
                </c:pt>
                <c:pt idx="24">
                  <c:v>14.22</c:v>
                </c:pt>
                <c:pt idx="25">
                  <c:v>13.6</c:v>
                </c:pt>
                <c:pt idx="26">
                  <c:v>13.2</c:v>
                </c:pt>
                <c:pt idx="27">
                  <c:v>12.58</c:v>
                </c:pt>
                <c:pt idx="28">
                  <c:v>11.34</c:v>
                </c:pt>
                <c:pt idx="29">
                  <c:v>11.33</c:v>
                </c:pt>
                <c:pt idx="30">
                  <c:v>11.32</c:v>
                </c:pt>
                <c:pt idx="31">
                  <c:v>11.29</c:v>
                </c:pt>
                <c:pt idx="32">
                  <c:v>11.03</c:v>
                </c:pt>
                <c:pt idx="33">
                  <c:v>9.92</c:v>
                </c:pt>
                <c:pt idx="34">
                  <c:v>9.66</c:v>
                </c:pt>
                <c:pt idx="35">
                  <c:v>9.3000000000000007</c:v>
                </c:pt>
                <c:pt idx="36">
                  <c:v>7.61</c:v>
                </c:pt>
                <c:pt idx="37">
                  <c:v>7.44</c:v>
                </c:pt>
                <c:pt idx="38">
                  <c:v>6.91</c:v>
                </c:pt>
                <c:pt idx="39">
                  <c:v>6.91</c:v>
                </c:pt>
                <c:pt idx="40">
                  <c:v>6.83</c:v>
                </c:pt>
                <c:pt idx="41">
                  <c:v>5.46</c:v>
                </c:pt>
                <c:pt idx="42">
                  <c:v>4.8600000000000003</c:v>
                </c:pt>
                <c:pt idx="43">
                  <c:v>4.82</c:v>
                </c:pt>
                <c:pt idx="44">
                  <c:v>4.51</c:v>
                </c:pt>
                <c:pt idx="45">
                  <c:v>4.46</c:v>
                </c:pt>
                <c:pt idx="46">
                  <c:v>4.3</c:v>
                </c:pt>
                <c:pt idx="47">
                  <c:v>4.29</c:v>
                </c:pt>
                <c:pt idx="48">
                  <c:v>4.29</c:v>
                </c:pt>
                <c:pt idx="49">
                  <c:v>4.24</c:v>
                </c:pt>
                <c:pt idx="50">
                  <c:v>4.22</c:v>
                </c:pt>
                <c:pt idx="51">
                  <c:v>4.12</c:v>
                </c:pt>
                <c:pt idx="52">
                  <c:v>4.08</c:v>
                </c:pt>
                <c:pt idx="53">
                  <c:v>3.66</c:v>
                </c:pt>
                <c:pt idx="54">
                  <c:v>3.65</c:v>
                </c:pt>
                <c:pt idx="55">
                  <c:v>3.51</c:v>
                </c:pt>
                <c:pt idx="56">
                  <c:v>3.41</c:v>
                </c:pt>
                <c:pt idx="57">
                  <c:v>3.4</c:v>
                </c:pt>
                <c:pt idx="58">
                  <c:v>3.25</c:v>
                </c:pt>
                <c:pt idx="59">
                  <c:v>3.14</c:v>
                </c:pt>
                <c:pt idx="60">
                  <c:v>3.03</c:v>
                </c:pt>
                <c:pt idx="61">
                  <c:v>2.85</c:v>
                </c:pt>
                <c:pt idx="62">
                  <c:v>2.8</c:v>
                </c:pt>
                <c:pt idx="63">
                  <c:v>2.77</c:v>
                </c:pt>
                <c:pt idx="64">
                  <c:v>2.76</c:v>
                </c:pt>
                <c:pt idx="65">
                  <c:v>2.72</c:v>
                </c:pt>
                <c:pt idx="66">
                  <c:v>2.67</c:v>
                </c:pt>
                <c:pt idx="67">
                  <c:v>2.5299999999999998</c:v>
                </c:pt>
                <c:pt idx="68">
                  <c:v>2.5299999999999998</c:v>
                </c:pt>
                <c:pt idx="69">
                  <c:v>2.4700000000000002</c:v>
                </c:pt>
                <c:pt idx="70">
                  <c:v>2.38</c:v>
                </c:pt>
                <c:pt idx="71">
                  <c:v>2.37</c:v>
                </c:pt>
                <c:pt idx="72">
                  <c:v>2.33</c:v>
                </c:pt>
                <c:pt idx="73">
                  <c:v>2.21</c:v>
                </c:pt>
                <c:pt idx="74">
                  <c:v>2.2000000000000002</c:v>
                </c:pt>
                <c:pt idx="75">
                  <c:v>1.97</c:v>
                </c:pt>
                <c:pt idx="76">
                  <c:v>1.77</c:v>
                </c:pt>
                <c:pt idx="77">
                  <c:v>1.67</c:v>
                </c:pt>
                <c:pt idx="78">
                  <c:v>1.65</c:v>
                </c:pt>
                <c:pt idx="79">
                  <c:v>1.65</c:v>
                </c:pt>
                <c:pt idx="80">
                  <c:v>1.57</c:v>
                </c:pt>
                <c:pt idx="81">
                  <c:v>1.6</c:v>
                </c:pt>
                <c:pt idx="82">
                  <c:v>1.54</c:v>
                </c:pt>
                <c:pt idx="83">
                  <c:v>1.53</c:v>
                </c:pt>
                <c:pt idx="84">
                  <c:v>1.39</c:v>
                </c:pt>
                <c:pt idx="85">
                  <c:v>1.32</c:v>
                </c:pt>
                <c:pt idx="86">
                  <c:v>1.28</c:v>
                </c:pt>
                <c:pt idx="87">
                  <c:v>1.27</c:v>
                </c:pt>
                <c:pt idx="88">
                  <c:v>1.25</c:v>
                </c:pt>
                <c:pt idx="89">
                  <c:v>1.24</c:v>
                </c:pt>
                <c:pt idx="90">
                  <c:v>1.2</c:v>
                </c:pt>
                <c:pt idx="91">
                  <c:v>1.2</c:v>
                </c:pt>
                <c:pt idx="92">
                  <c:v>1.19</c:v>
                </c:pt>
                <c:pt idx="93">
                  <c:v>1.17</c:v>
                </c:pt>
                <c:pt idx="94">
                  <c:v>1.17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1.0900000000000001</c:v>
                </c:pt>
                <c:pt idx="98">
                  <c:v>1.0900000000000001</c:v>
                </c:pt>
                <c:pt idx="99">
                  <c:v>1.04</c:v>
                </c:pt>
                <c:pt idx="100">
                  <c:v>1.03</c:v>
                </c:pt>
                <c:pt idx="101">
                  <c:v>0.98</c:v>
                </c:pt>
                <c:pt idx="102">
                  <c:v>0.96</c:v>
                </c:pt>
                <c:pt idx="103">
                  <c:v>0.9</c:v>
                </c:pt>
                <c:pt idx="104">
                  <c:v>0.85</c:v>
                </c:pt>
                <c:pt idx="105">
                  <c:v>0.82</c:v>
                </c:pt>
                <c:pt idx="106">
                  <c:v>0.8</c:v>
                </c:pt>
                <c:pt idx="107">
                  <c:v>0.8</c:v>
                </c:pt>
                <c:pt idx="108">
                  <c:v>0.77</c:v>
                </c:pt>
                <c:pt idx="109">
                  <c:v>0.6</c:v>
                </c:pt>
                <c:pt idx="110">
                  <c:v>0.56000000000000005</c:v>
                </c:pt>
                <c:pt idx="111">
                  <c:v>0.56000000000000005</c:v>
                </c:pt>
                <c:pt idx="112">
                  <c:v>0.51</c:v>
                </c:pt>
                <c:pt idx="113">
                  <c:v>0.47</c:v>
                </c:pt>
                <c:pt idx="114">
                  <c:v>0.41</c:v>
                </c:pt>
                <c:pt idx="115">
                  <c:v>0.37</c:v>
                </c:pt>
                <c:pt idx="116">
                  <c:v>0.3</c:v>
                </c:pt>
                <c:pt idx="117">
                  <c:v>0.2</c:v>
                </c:pt>
                <c:pt idx="118">
                  <c:v>0.19</c:v>
                </c:pt>
              </c:numCache>
            </c:numRef>
          </c:xVal>
          <c:yVal>
            <c:numRef>
              <c:f>List6!$D:$D</c:f>
              <c:numCache>
                <c:formatCode>General</c:formatCode>
                <c:ptCount val="65536"/>
                <c:pt idx="0">
                  <c:v>0</c:v>
                </c:pt>
                <c:pt idx="2">
                  <c:v>1.3</c:v>
                </c:pt>
                <c:pt idx="5">
                  <c:v>1.65</c:v>
                </c:pt>
                <c:pt idx="11">
                  <c:v>1.3</c:v>
                </c:pt>
                <c:pt idx="12">
                  <c:v>1.01</c:v>
                </c:pt>
                <c:pt idx="13">
                  <c:v>1.88</c:v>
                </c:pt>
                <c:pt idx="20">
                  <c:v>0.52</c:v>
                </c:pt>
                <c:pt idx="24">
                  <c:v>1.37</c:v>
                </c:pt>
                <c:pt idx="37">
                  <c:v>0.7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356-4346-A282-82C8B9C9399B}"/>
            </c:ext>
          </c:extLst>
        </c:ser>
        <c:ser>
          <c:idx val="9"/>
          <c:order val="2"/>
          <c:tx>
            <c:v>RPR-UDC</c:v>
          </c:tx>
          <c:spPr>
            <a:ln w="28575">
              <a:noFill/>
            </a:ln>
          </c:spPr>
          <c:marker>
            <c:symbol val="diamond"/>
            <c:size val="8"/>
            <c:spPr>
              <a:noFill/>
              <a:ln w="25400">
                <a:solidFill>
                  <a:srgbClr val="002060"/>
                </a:solidFill>
              </a:ln>
            </c:spPr>
          </c:marker>
          <c:xVal>
            <c:numRef>
              <c:f>List6!$A:$A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34.770000000000003</c:v>
                </c:pt>
                <c:pt idx="4">
                  <c:v>33.299999999999997</c:v>
                </c:pt>
                <c:pt idx="5">
                  <c:v>29.35</c:v>
                </c:pt>
                <c:pt idx="6">
                  <c:v>28.21</c:v>
                </c:pt>
                <c:pt idx="7">
                  <c:v>27.12</c:v>
                </c:pt>
                <c:pt idx="8">
                  <c:v>26.44</c:v>
                </c:pt>
                <c:pt idx="9">
                  <c:v>25.75</c:v>
                </c:pt>
                <c:pt idx="10">
                  <c:v>25.66</c:v>
                </c:pt>
                <c:pt idx="11">
                  <c:v>24.73</c:v>
                </c:pt>
                <c:pt idx="12">
                  <c:v>24.11</c:v>
                </c:pt>
                <c:pt idx="13">
                  <c:v>23.49</c:v>
                </c:pt>
                <c:pt idx="14">
                  <c:v>20.079999999999998</c:v>
                </c:pt>
                <c:pt idx="15">
                  <c:v>19.190000000000001</c:v>
                </c:pt>
                <c:pt idx="16">
                  <c:v>18.71</c:v>
                </c:pt>
                <c:pt idx="17">
                  <c:v>18.670000000000002</c:v>
                </c:pt>
                <c:pt idx="18">
                  <c:v>18.670000000000002</c:v>
                </c:pt>
                <c:pt idx="19">
                  <c:v>18.5</c:v>
                </c:pt>
                <c:pt idx="20">
                  <c:v>17.61</c:v>
                </c:pt>
                <c:pt idx="21">
                  <c:v>15.77</c:v>
                </c:pt>
                <c:pt idx="22">
                  <c:v>15.65</c:v>
                </c:pt>
                <c:pt idx="23">
                  <c:v>14.94</c:v>
                </c:pt>
                <c:pt idx="24">
                  <c:v>14.22</c:v>
                </c:pt>
                <c:pt idx="25">
                  <c:v>13.6</c:v>
                </c:pt>
                <c:pt idx="26">
                  <c:v>13.2</c:v>
                </c:pt>
                <c:pt idx="27">
                  <c:v>12.58</c:v>
                </c:pt>
                <c:pt idx="28">
                  <c:v>11.34</c:v>
                </c:pt>
                <c:pt idx="29">
                  <c:v>11.33</c:v>
                </c:pt>
                <c:pt idx="30">
                  <c:v>11.32</c:v>
                </c:pt>
                <c:pt idx="31">
                  <c:v>11.29</c:v>
                </c:pt>
                <c:pt idx="32">
                  <c:v>11.03</c:v>
                </c:pt>
                <c:pt idx="33">
                  <c:v>9.92</c:v>
                </c:pt>
                <c:pt idx="34">
                  <c:v>9.66</c:v>
                </c:pt>
                <c:pt idx="35">
                  <c:v>9.3000000000000007</c:v>
                </c:pt>
                <c:pt idx="36">
                  <c:v>7.61</c:v>
                </c:pt>
                <c:pt idx="37">
                  <c:v>7.44</c:v>
                </c:pt>
                <c:pt idx="38">
                  <c:v>6.91</c:v>
                </c:pt>
                <c:pt idx="39">
                  <c:v>6.91</c:v>
                </c:pt>
                <c:pt idx="40">
                  <c:v>6.83</c:v>
                </c:pt>
                <c:pt idx="41">
                  <c:v>5.46</c:v>
                </c:pt>
                <c:pt idx="42">
                  <c:v>4.8600000000000003</c:v>
                </c:pt>
                <c:pt idx="43">
                  <c:v>4.82</c:v>
                </c:pt>
                <c:pt idx="44">
                  <c:v>4.51</c:v>
                </c:pt>
                <c:pt idx="45">
                  <c:v>4.46</c:v>
                </c:pt>
                <c:pt idx="46">
                  <c:v>4.3</c:v>
                </c:pt>
                <c:pt idx="47">
                  <c:v>4.29</c:v>
                </c:pt>
                <c:pt idx="48">
                  <c:v>4.29</c:v>
                </c:pt>
                <c:pt idx="49">
                  <c:v>4.24</c:v>
                </c:pt>
                <c:pt idx="50">
                  <c:v>4.22</c:v>
                </c:pt>
                <c:pt idx="51">
                  <c:v>4.12</c:v>
                </c:pt>
                <c:pt idx="52">
                  <c:v>4.08</c:v>
                </c:pt>
                <c:pt idx="53">
                  <c:v>3.66</c:v>
                </c:pt>
                <c:pt idx="54">
                  <c:v>3.65</c:v>
                </c:pt>
                <c:pt idx="55">
                  <c:v>3.51</c:v>
                </c:pt>
                <c:pt idx="56">
                  <c:v>3.41</c:v>
                </c:pt>
                <c:pt idx="57">
                  <c:v>3.4</c:v>
                </c:pt>
                <c:pt idx="58">
                  <c:v>3.25</c:v>
                </c:pt>
                <c:pt idx="59">
                  <c:v>3.14</c:v>
                </c:pt>
                <c:pt idx="60">
                  <c:v>3.03</c:v>
                </c:pt>
                <c:pt idx="61">
                  <c:v>2.85</c:v>
                </c:pt>
                <c:pt idx="62">
                  <c:v>2.8</c:v>
                </c:pt>
                <c:pt idx="63">
                  <c:v>2.77</c:v>
                </c:pt>
                <c:pt idx="64">
                  <c:v>2.76</c:v>
                </c:pt>
                <c:pt idx="65">
                  <c:v>2.72</c:v>
                </c:pt>
                <c:pt idx="66">
                  <c:v>2.67</c:v>
                </c:pt>
                <c:pt idx="67">
                  <c:v>2.5299999999999998</c:v>
                </c:pt>
                <c:pt idx="68">
                  <c:v>2.5299999999999998</c:v>
                </c:pt>
                <c:pt idx="69">
                  <c:v>2.4700000000000002</c:v>
                </c:pt>
                <c:pt idx="70">
                  <c:v>2.38</c:v>
                </c:pt>
                <c:pt idx="71">
                  <c:v>2.37</c:v>
                </c:pt>
                <c:pt idx="72">
                  <c:v>2.33</c:v>
                </c:pt>
                <c:pt idx="73">
                  <c:v>2.21</c:v>
                </c:pt>
                <c:pt idx="74">
                  <c:v>2.2000000000000002</c:v>
                </c:pt>
                <c:pt idx="75">
                  <c:v>1.97</c:v>
                </c:pt>
                <c:pt idx="76">
                  <c:v>1.77</c:v>
                </c:pt>
                <c:pt idx="77">
                  <c:v>1.67</c:v>
                </c:pt>
                <c:pt idx="78">
                  <c:v>1.65</c:v>
                </c:pt>
                <c:pt idx="79">
                  <c:v>1.65</c:v>
                </c:pt>
                <c:pt idx="80">
                  <c:v>1.57</c:v>
                </c:pt>
                <c:pt idx="81">
                  <c:v>1.6</c:v>
                </c:pt>
                <c:pt idx="82">
                  <c:v>1.54</c:v>
                </c:pt>
                <c:pt idx="83">
                  <c:v>1.53</c:v>
                </c:pt>
                <c:pt idx="84">
                  <c:v>1.39</c:v>
                </c:pt>
                <c:pt idx="85">
                  <c:v>1.32</c:v>
                </c:pt>
                <c:pt idx="86">
                  <c:v>1.28</c:v>
                </c:pt>
                <c:pt idx="87">
                  <c:v>1.27</c:v>
                </c:pt>
                <c:pt idx="88">
                  <c:v>1.25</c:v>
                </c:pt>
                <c:pt idx="89">
                  <c:v>1.24</c:v>
                </c:pt>
                <c:pt idx="90">
                  <c:v>1.2</c:v>
                </c:pt>
                <c:pt idx="91">
                  <c:v>1.2</c:v>
                </c:pt>
                <c:pt idx="92">
                  <c:v>1.19</c:v>
                </c:pt>
                <c:pt idx="93">
                  <c:v>1.17</c:v>
                </c:pt>
                <c:pt idx="94">
                  <c:v>1.17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1.0900000000000001</c:v>
                </c:pt>
                <c:pt idx="98">
                  <c:v>1.0900000000000001</c:v>
                </c:pt>
                <c:pt idx="99">
                  <c:v>1.04</c:v>
                </c:pt>
                <c:pt idx="100">
                  <c:v>1.03</c:v>
                </c:pt>
                <c:pt idx="101">
                  <c:v>0.98</c:v>
                </c:pt>
                <c:pt idx="102">
                  <c:v>0.96</c:v>
                </c:pt>
                <c:pt idx="103">
                  <c:v>0.9</c:v>
                </c:pt>
                <c:pt idx="104">
                  <c:v>0.85</c:v>
                </c:pt>
                <c:pt idx="105">
                  <c:v>0.82</c:v>
                </c:pt>
                <c:pt idx="106">
                  <c:v>0.8</c:v>
                </c:pt>
                <c:pt idx="107">
                  <c:v>0.8</c:v>
                </c:pt>
                <c:pt idx="108">
                  <c:v>0.77</c:v>
                </c:pt>
                <c:pt idx="109">
                  <c:v>0.6</c:v>
                </c:pt>
                <c:pt idx="110">
                  <c:v>0.56000000000000005</c:v>
                </c:pt>
                <c:pt idx="111">
                  <c:v>0.56000000000000005</c:v>
                </c:pt>
                <c:pt idx="112">
                  <c:v>0.51</c:v>
                </c:pt>
                <c:pt idx="113">
                  <c:v>0.47</c:v>
                </c:pt>
                <c:pt idx="114">
                  <c:v>0.41</c:v>
                </c:pt>
                <c:pt idx="115">
                  <c:v>0.37</c:v>
                </c:pt>
                <c:pt idx="116">
                  <c:v>0.3</c:v>
                </c:pt>
                <c:pt idx="117">
                  <c:v>0.2</c:v>
                </c:pt>
                <c:pt idx="118">
                  <c:v>0.19</c:v>
                </c:pt>
              </c:numCache>
            </c:numRef>
          </c:xVal>
          <c:yVal>
            <c:numRef>
              <c:f>List6!$K:$K</c:f>
              <c:numCache>
                <c:formatCode>General</c:formatCode>
                <c:ptCount val="65536"/>
                <c:pt idx="0">
                  <c:v>0</c:v>
                </c:pt>
                <c:pt idx="1">
                  <c:v>1.35</c:v>
                </c:pt>
                <c:pt idx="4">
                  <c:v>1.86</c:v>
                </c:pt>
                <c:pt idx="7">
                  <c:v>1.24</c:v>
                </c:pt>
                <c:pt idx="14">
                  <c:v>2.09</c:v>
                </c:pt>
                <c:pt idx="15">
                  <c:v>1.1399999999999999</c:v>
                </c:pt>
                <c:pt idx="21">
                  <c:v>1.23</c:v>
                </c:pt>
                <c:pt idx="22">
                  <c:v>1.54</c:v>
                </c:pt>
                <c:pt idx="31">
                  <c:v>0.98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3356-4346-A282-82C8B9C9399B}"/>
            </c:ext>
          </c:extLst>
        </c:ser>
        <c:ser>
          <c:idx val="1"/>
          <c:order val="3"/>
          <c:tx>
            <c:v>UDF</c:v>
          </c:tx>
          <c:spPr>
            <a:ln w="28575">
              <a:noFill/>
            </a:ln>
          </c:spPr>
          <c:marker>
            <c:symbol val="square"/>
            <c:size val="8"/>
            <c:spPr>
              <a:noFill/>
              <a:ln w="25400">
                <a:solidFill>
                  <a:srgbClr val="0070C0"/>
                </a:solidFill>
              </a:ln>
            </c:spPr>
          </c:marker>
          <c:xVal>
            <c:numRef>
              <c:f>List6!$A:$A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34.770000000000003</c:v>
                </c:pt>
                <c:pt idx="4">
                  <c:v>33.299999999999997</c:v>
                </c:pt>
                <c:pt idx="5">
                  <c:v>29.35</c:v>
                </c:pt>
                <c:pt idx="6">
                  <c:v>28.21</c:v>
                </c:pt>
                <c:pt idx="7">
                  <c:v>27.12</c:v>
                </c:pt>
                <c:pt idx="8">
                  <c:v>26.44</c:v>
                </c:pt>
                <c:pt idx="9">
                  <c:v>25.75</c:v>
                </c:pt>
                <c:pt idx="10">
                  <c:v>25.66</c:v>
                </c:pt>
                <c:pt idx="11">
                  <c:v>24.73</c:v>
                </c:pt>
                <c:pt idx="12">
                  <c:v>24.11</c:v>
                </c:pt>
                <c:pt idx="13">
                  <c:v>23.49</c:v>
                </c:pt>
                <c:pt idx="14">
                  <c:v>20.079999999999998</c:v>
                </c:pt>
                <c:pt idx="15">
                  <c:v>19.190000000000001</c:v>
                </c:pt>
                <c:pt idx="16">
                  <c:v>18.71</c:v>
                </c:pt>
                <c:pt idx="17">
                  <c:v>18.670000000000002</c:v>
                </c:pt>
                <c:pt idx="18">
                  <c:v>18.670000000000002</c:v>
                </c:pt>
                <c:pt idx="19">
                  <c:v>18.5</c:v>
                </c:pt>
                <c:pt idx="20">
                  <c:v>17.61</c:v>
                </c:pt>
                <c:pt idx="21">
                  <c:v>15.77</c:v>
                </c:pt>
                <c:pt idx="22">
                  <c:v>15.65</c:v>
                </c:pt>
                <c:pt idx="23">
                  <c:v>14.94</c:v>
                </c:pt>
                <c:pt idx="24">
                  <c:v>14.22</c:v>
                </c:pt>
                <c:pt idx="25">
                  <c:v>13.6</c:v>
                </c:pt>
                <c:pt idx="26">
                  <c:v>13.2</c:v>
                </c:pt>
                <c:pt idx="27">
                  <c:v>12.58</c:v>
                </c:pt>
                <c:pt idx="28">
                  <c:v>11.34</c:v>
                </c:pt>
                <c:pt idx="29">
                  <c:v>11.33</c:v>
                </c:pt>
                <c:pt idx="30">
                  <c:v>11.32</c:v>
                </c:pt>
                <c:pt idx="31">
                  <c:v>11.29</c:v>
                </c:pt>
                <c:pt idx="32">
                  <c:v>11.03</c:v>
                </c:pt>
                <c:pt idx="33">
                  <c:v>9.92</c:v>
                </c:pt>
                <c:pt idx="34">
                  <c:v>9.66</c:v>
                </c:pt>
                <c:pt idx="35">
                  <c:v>9.3000000000000007</c:v>
                </c:pt>
                <c:pt idx="36">
                  <c:v>7.61</c:v>
                </c:pt>
                <c:pt idx="37">
                  <c:v>7.44</c:v>
                </c:pt>
                <c:pt idx="38">
                  <c:v>6.91</c:v>
                </c:pt>
                <c:pt idx="39">
                  <c:v>6.91</c:v>
                </c:pt>
                <c:pt idx="40">
                  <c:v>6.83</c:v>
                </c:pt>
                <c:pt idx="41">
                  <c:v>5.46</c:v>
                </c:pt>
                <c:pt idx="42">
                  <c:v>4.8600000000000003</c:v>
                </c:pt>
                <c:pt idx="43">
                  <c:v>4.82</c:v>
                </c:pt>
                <c:pt idx="44">
                  <c:v>4.51</c:v>
                </c:pt>
                <c:pt idx="45">
                  <c:v>4.46</c:v>
                </c:pt>
                <c:pt idx="46">
                  <c:v>4.3</c:v>
                </c:pt>
                <c:pt idx="47">
                  <c:v>4.29</c:v>
                </c:pt>
                <c:pt idx="48">
                  <c:v>4.29</c:v>
                </c:pt>
                <c:pt idx="49">
                  <c:v>4.24</c:v>
                </c:pt>
                <c:pt idx="50">
                  <c:v>4.22</c:v>
                </c:pt>
                <c:pt idx="51">
                  <c:v>4.12</c:v>
                </c:pt>
                <c:pt idx="52">
                  <c:v>4.08</c:v>
                </c:pt>
                <c:pt idx="53">
                  <c:v>3.66</c:v>
                </c:pt>
                <c:pt idx="54">
                  <c:v>3.65</c:v>
                </c:pt>
                <c:pt idx="55">
                  <c:v>3.51</c:v>
                </c:pt>
                <c:pt idx="56">
                  <c:v>3.41</c:v>
                </c:pt>
                <c:pt idx="57">
                  <c:v>3.4</c:v>
                </c:pt>
                <c:pt idx="58">
                  <c:v>3.25</c:v>
                </c:pt>
                <c:pt idx="59">
                  <c:v>3.14</c:v>
                </c:pt>
                <c:pt idx="60">
                  <c:v>3.03</c:v>
                </c:pt>
                <c:pt idx="61">
                  <c:v>2.85</c:v>
                </c:pt>
                <c:pt idx="62">
                  <c:v>2.8</c:v>
                </c:pt>
                <c:pt idx="63">
                  <c:v>2.77</c:v>
                </c:pt>
                <c:pt idx="64">
                  <c:v>2.76</c:v>
                </c:pt>
                <c:pt idx="65">
                  <c:v>2.72</c:v>
                </c:pt>
                <c:pt idx="66">
                  <c:v>2.67</c:v>
                </c:pt>
                <c:pt idx="67">
                  <c:v>2.5299999999999998</c:v>
                </c:pt>
                <c:pt idx="68">
                  <c:v>2.5299999999999998</c:v>
                </c:pt>
                <c:pt idx="69">
                  <c:v>2.4700000000000002</c:v>
                </c:pt>
                <c:pt idx="70">
                  <c:v>2.38</c:v>
                </c:pt>
                <c:pt idx="71">
                  <c:v>2.37</c:v>
                </c:pt>
                <c:pt idx="72">
                  <c:v>2.33</c:v>
                </c:pt>
                <c:pt idx="73">
                  <c:v>2.21</c:v>
                </c:pt>
                <c:pt idx="74">
                  <c:v>2.2000000000000002</c:v>
                </c:pt>
                <c:pt idx="75">
                  <c:v>1.97</c:v>
                </c:pt>
                <c:pt idx="76">
                  <c:v>1.77</c:v>
                </c:pt>
                <c:pt idx="77">
                  <c:v>1.67</c:v>
                </c:pt>
                <c:pt idx="78">
                  <c:v>1.65</c:v>
                </c:pt>
                <c:pt idx="79">
                  <c:v>1.65</c:v>
                </c:pt>
                <c:pt idx="80">
                  <c:v>1.57</c:v>
                </c:pt>
                <c:pt idx="81">
                  <c:v>1.6</c:v>
                </c:pt>
                <c:pt idx="82">
                  <c:v>1.54</c:v>
                </c:pt>
                <c:pt idx="83">
                  <c:v>1.53</c:v>
                </c:pt>
                <c:pt idx="84">
                  <c:v>1.39</c:v>
                </c:pt>
                <c:pt idx="85">
                  <c:v>1.32</c:v>
                </c:pt>
                <c:pt idx="86">
                  <c:v>1.28</c:v>
                </c:pt>
                <c:pt idx="87">
                  <c:v>1.27</c:v>
                </c:pt>
                <c:pt idx="88">
                  <c:v>1.25</c:v>
                </c:pt>
                <c:pt idx="89">
                  <c:v>1.24</c:v>
                </c:pt>
                <c:pt idx="90">
                  <c:v>1.2</c:v>
                </c:pt>
                <c:pt idx="91">
                  <c:v>1.2</c:v>
                </c:pt>
                <c:pt idx="92">
                  <c:v>1.19</c:v>
                </c:pt>
                <c:pt idx="93">
                  <c:v>1.17</c:v>
                </c:pt>
                <c:pt idx="94">
                  <c:v>1.17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1.0900000000000001</c:v>
                </c:pt>
                <c:pt idx="98">
                  <c:v>1.0900000000000001</c:v>
                </c:pt>
                <c:pt idx="99">
                  <c:v>1.04</c:v>
                </c:pt>
                <c:pt idx="100">
                  <c:v>1.03</c:v>
                </c:pt>
                <c:pt idx="101">
                  <c:v>0.98</c:v>
                </c:pt>
                <c:pt idx="102">
                  <c:v>0.96</c:v>
                </c:pt>
                <c:pt idx="103">
                  <c:v>0.9</c:v>
                </c:pt>
                <c:pt idx="104">
                  <c:v>0.85</c:v>
                </c:pt>
                <c:pt idx="105">
                  <c:v>0.82</c:v>
                </c:pt>
                <c:pt idx="106">
                  <c:v>0.8</c:v>
                </c:pt>
                <c:pt idx="107">
                  <c:v>0.8</c:v>
                </c:pt>
                <c:pt idx="108">
                  <c:v>0.77</c:v>
                </c:pt>
                <c:pt idx="109">
                  <c:v>0.6</c:v>
                </c:pt>
                <c:pt idx="110">
                  <c:v>0.56000000000000005</c:v>
                </c:pt>
                <c:pt idx="111">
                  <c:v>0.56000000000000005</c:v>
                </c:pt>
                <c:pt idx="112">
                  <c:v>0.51</c:v>
                </c:pt>
                <c:pt idx="113">
                  <c:v>0.47</c:v>
                </c:pt>
                <c:pt idx="114">
                  <c:v>0.41</c:v>
                </c:pt>
                <c:pt idx="115">
                  <c:v>0.37</c:v>
                </c:pt>
                <c:pt idx="116">
                  <c:v>0.3</c:v>
                </c:pt>
                <c:pt idx="117">
                  <c:v>0.2</c:v>
                </c:pt>
                <c:pt idx="118">
                  <c:v>0.19</c:v>
                </c:pt>
              </c:numCache>
            </c:numRef>
          </c:xVal>
          <c:yVal>
            <c:numRef>
              <c:f>List6!$E:$E</c:f>
              <c:numCache>
                <c:formatCode>General</c:formatCode>
                <c:ptCount val="65536"/>
                <c:pt idx="0">
                  <c:v>0</c:v>
                </c:pt>
                <c:pt idx="16">
                  <c:v>1.92</c:v>
                </c:pt>
                <c:pt idx="19">
                  <c:v>1.21</c:v>
                </c:pt>
                <c:pt idx="42">
                  <c:v>1.03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3356-4346-A282-82C8B9C9399B}"/>
            </c:ext>
          </c:extLst>
        </c:ser>
        <c:ser>
          <c:idx val="4"/>
          <c:order val="4"/>
          <c:tx>
            <c:v>PCF</c:v>
          </c:tx>
          <c:spPr>
            <a:ln w="28575">
              <a:noFill/>
            </a:ln>
          </c:spPr>
          <c:marker>
            <c:symbol val="star"/>
            <c:size val="8"/>
            <c:spPr>
              <a:noFill/>
              <a:ln>
                <a:solidFill>
                  <a:srgbClr val="FF0000"/>
                </a:solidFill>
              </a:ln>
            </c:spPr>
          </c:marker>
          <c:xVal>
            <c:numRef>
              <c:f>List6!$A:$A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34.770000000000003</c:v>
                </c:pt>
                <c:pt idx="4">
                  <c:v>33.299999999999997</c:v>
                </c:pt>
                <c:pt idx="5">
                  <c:v>29.35</c:v>
                </c:pt>
                <c:pt idx="6">
                  <c:v>28.21</c:v>
                </c:pt>
                <c:pt idx="7">
                  <c:v>27.12</c:v>
                </c:pt>
                <c:pt idx="8">
                  <c:v>26.44</c:v>
                </c:pt>
                <c:pt idx="9">
                  <c:v>25.75</c:v>
                </c:pt>
                <c:pt idx="10">
                  <c:v>25.66</c:v>
                </c:pt>
                <c:pt idx="11">
                  <c:v>24.73</c:v>
                </c:pt>
                <c:pt idx="12">
                  <c:v>24.11</c:v>
                </c:pt>
                <c:pt idx="13">
                  <c:v>23.49</c:v>
                </c:pt>
                <c:pt idx="14">
                  <c:v>20.079999999999998</c:v>
                </c:pt>
                <c:pt idx="15">
                  <c:v>19.190000000000001</c:v>
                </c:pt>
                <c:pt idx="16">
                  <c:v>18.71</c:v>
                </c:pt>
                <c:pt idx="17">
                  <c:v>18.670000000000002</c:v>
                </c:pt>
                <c:pt idx="18">
                  <c:v>18.670000000000002</c:v>
                </c:pt>
                <c:pt idx="19">
                  <c:v>18.5</c:v>
                </c:pt>
                <c:pt idx="20">
                  <c:v>17.61</c:v>
                </c:pt>
                <c:pt idx="21">
                  <c:v>15.77</c:v>
                </c:pt>
                <c:pt idx="22">
                  <c:v>15.65</c:v>
                </c:pt>
                <c:pt idx="23">
                  <c:v>14.94</c:v>
                </c:pt>
                <c:pt idx="24">
                  <c:v>14.22</c:v>
                </c:pt>
                <c:pt idx="25">
                  <c:v>13.6</c:v>
                </c:pt>
                <c:pt idx="26">
                  <c:v>13.2</c:v>
                </c:pt>
                <c:pt idx="27">
                  <c:v>12.58</c:v>
                </c:pt>
                <c:pt idx="28">
                  <c:v>11.34</c:v>
                </c:pt>
                <c:pt idx="29">
                  <c:v>11.33</c:v>
                </c:pt>
                <c:pt idx="30">
                  <c:v>11.32</c:v>
                </c:pt>
                <c:pt idx="31">
                  <c:v>11.29</c:v>
                </c:pt>
                <c:pt idx="32">
                  <c:v>11.03</c:v>
                </c:pt>
                <c:pt idx="33">
                  <c:v>9.92</c:v>
                </c:pt>
                <c:pt idx="34">
                  <c:v>9.66</c:v>
                </c:pt>
                <c:pt idx="35">
                  <c:v>9.3000000000000007</c:v>
                </c:pt>
                <c:pt idx="36">
                  <c:v>7.61</c:v>
                </c:pt>
                <c:pt idx="37">
                  <c:v>7.44</c:v>
                </c:pt>
                <c:pt idx="38">
                  <c:v>6.91</c:v>
                </c:pt>
                <c:pt idx="39">
                  <c:v>6.91</c:v>
                </c:pt>
                <c:pt idx="40">
                  <c:v>6.83</c:v>
                </c:pt>
                <c:pt idx="41">
                  <c:v>5.46</c:v>
                </c:pt>
                <c:pt idx="42">
                  <c:v>4.8600000000000003</c:v>
                </c:pt>
                <c:pt idx="43">
                  <c:v>4.82</c:v>
                </c:pt>
                <c:pt idx="44">
                  <c:v>4.51</c:v>
                </c:pt>
                <c:pt idx="45">
                  <c:v>4.46</c:v>
                </c:pt>
                <c:pt idx="46">
                  <c:v>4.3</c:v>
                </c:pt>
                <c:pt idx="47">
                  <c:v>4.29</c:v>
                </c:pt>
                <c:pt idx="48">
                  <c:v>4.29</c:v>
                </c:pt>
                <c:pt idx="49">
                  <c:v>4.24</c:v>
                </c:pt>
                <c:pt idx="50">
                  <c:v>4.22</c:v>
                </c:pt>
                <c:pt idx="51">
                  <c:v>4.12</c:v>
                </c:pt>
                <c:pt idx="52">
                  <c:v>4.08</c:v>
                </c:pt>
                <c:pt idx="53">
                  <c:v>3.66</c:v>
                </c:pt>
                <c:pt idx="54">
                  <c:v>3.65</c:v>
                </c:pt>
                <c:pt idx="55">
                  <c:v>3.51</c:v>
                </c:pt>
                <c:pt idx="56">
                  <c:v>3.41</c:v>
                </c:pt>
                <c:pt idx="57">
                  <c:v>3.4</c:v>
                </c:pt>
                <c:pt idx="58">
                  <c:v>3.25</c:v>
                </c:pt>
                <c:pt idx="59">
                  <c:v>3.14</c:v>
                </c:pt>
                <c:pt idx="60">
                  <c:v>3.03</c:v>
                </c:pt>
                <c:pt idx="61">
                  <c:v>2.85</c:v>
                </c:pt>
                <c:pt idx="62">
                  <c:v>2.8</c:v>
                </c:pt>
                <c:pt idx="63">
                  <c:v>2.77</c:v>
                </c:pt>
                <c:pt idx="64">
                  <c:v>2.76</c:v>
                </c:pt>
                <c:pt idx="65">
                  <c:v>2.72</c:v>
                </c:pt>
                <c:pt idx="66">
                  <c:v>2.67</c:v>
                </c:pt>
                <c:pt idx="67">
                  <c:v>2.5299999999999998</c:v>
                </c:pt>
                <c:pt idx="68">
                  <c:v>2.5299999999999998</c:v>
                </c:pt>
                <c:pt idx="69">
                  <c:v>2.4700000000000002</c:v>
                </c:pt>
                <c:pt idx="70">
                  <c:v>2.38</c:v>
                </c:pt>
                <c:pt idx="71">
                  <c:v>2.37</c:v>
                </c:pt>
                <c:pt idx="72">
                  <c:v>2.33</c:v>
                </c:pt>
                <c:pt idx="73">
                  <c:v>2.21</c:v>
                </c:pt>
                <c:pt idx="74">
                  <c:v>2.2000000000000002</c:v>
                </c:pt>
                <c:pt idx="75">
                  <c:v>1.97</c:v>
                </c:pt>
                <c:pt idx="76">
                  <c:v>1.77</c:v>
                </c:pt>
                <c:pt idx="77">
                  <c:v>1.67</c:v>
                </c:pt>
                <c:pt idx="78">
                  <c:v>1.65</c:v>
                </c:pt>
                <c:pt idx="79">
                  <c:v>1.65</c:v>
                </c:pt>
                <c:pt idx="80">
                  <c:v>1.57</c:v>
                </c:pt>
                <c:pt idx="81">
                  <c:v>1.6</c:v>
                </c:pt>
                <c:pt idx="82">
                  <c:v>1.54</c:v>
                </c:pt>
                <c:pt idx="83">
                  <c:v>1.53</c:v>
                </c:pt>
                <c:pt idx="84">
                  <c:v>1.39</c:v>
                </c:pt>
                <c:pt idx="85">
                  <c:v>1.32</c:v>
                </c:pt>
                <c:pt idx="86">
                  <c:v>1.28</c:v>
                </c:pt>
                <c:pt idx="87">
                  <c:v>1.27</c:v>
                </c:pt>
                <c:pt idx="88">
                  <c:v>1.25</c:v>
                </c:pt>
                <c:pt idx="89">
                  <c:v>1.24</c:v>
                </c:pt>
                <c:pt idx="90">
                  <c:v>1.2</c:v>
                </c:pt>
                <c:pt idx="91">
                  <c:v>1.2</c:v>
                </c:pt>
                <c:pt idx="92">
                  <c:v>1.19</c:v>
                </c:pt>
                <c:pt idx="93">
                  <c:v>1.17</c:v>
                </c:pt>
                <c:pt idx="94">
                  <c:v>1.17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1.0900000000000001</c:v>
                </c:pt>
                <c:pt idx="98">
                  <c:v>1.0900000000000001</c:v>
                </c:pt>
                <c:pt idx="99">
                  <c:v>1.04</c:v>
                </c:pt>
                <c:pt idx="100">
                  <c:v>1.03</c:v>
                </c:pt>
                <c:pt idx="101">
                  <c:v>0.98</c:v>
                </c:pt>
                <c:pt idx="102">
                  <c:v>0.96</c:v>
                </c:pt>
                <c:pt idx="103">
                  <c:v>0.9</c:v>
                </c:pt>
                <c:pt idx="104">
                  <c:v>0.85</c:v>
                </c:pt>
                <c:pt idx="105">
                  <c:v>0.82</c:v>
                </c:pt>
                <c:pt idx="106">
                  <c:v>0.8</c:v>
                </c:pt>
                <c:pt idx="107">
                  <c:v>0.8</c:v>
                </c:pt>
                <c:pt idx="108">
                  <c:v>0.77</c:v>
                </c:pt>
                <c:pt idx="109">
                  <c:v>0.6</c:v>
                </c:pt>
                <c:pt idx="110">
                  <c:v>0.56000000000000005</c:v>
                </c:pt>
                <c:pt idx="111">
                  <c:v>0.56000000000000005</c:v>
                </c:pt>
                <c:pt idx="112">
                  <c:v>0.51</c:v>
                </c:pt>
                <c:pt idx="113">
                  <c:v>0.47</c:v>
                </c:pt>
                <c:pt idx="114">
                  <c:v>0.41</c:v>
                </c:pt>
                <c:pt idx="115">
                  <c:v>0.37</c:v>
                </c:pt>
                <c:pt idx="116">
                  <c:v>0.3</c:v>
                </c:pt>
                <c:pt idx="117">
                  <c:v>0.2</c:v>
                </c:pt>
                <c:pt idx="118">
                  <c:v>0.19</c:v>
                </c:pt>
              </c:numCache>
            </c:numRef>
          </c:xVal>
          <c:yVal>
            <c:numRef>
              <c:f>List6!$G:$G</c:f>
              <c:numCache>
                <c:formatCode>General</c:formatCode>
                <c:ptCount val="65536"/>
                <c:pt idx="0">
                  <c:v>0</c:v>
                </c:pt>
                <c:pt idx="30">
                  <c:v>0.41</c:v>
                </c:pt>
                <c:pt idx="33">
                  <c:v>0.61</c:v>
                </c:pt>
                <c:pt idx="35">
                  <c:v>0.45</c:v>
                </c:pt>
                <c:pt idx="38">
                  <c:v>0.25</c:v>
                </c:pt>
                <c:pt idx="43">
                  <c:v>0.76</c:v>
                </c:pt>
                <c:pt idx="47">
                  <c:v>0.61</c:v>
                </c:pt>
                <c:pt idx="65">
                  <c:v>0.64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3356-4346-A282-82C8B9C9399B}"/>
            </c:ext>
          </c:extLst>
        </c:ser>
        <c:ser>
          <c:idx val="2"/>
          <c:order val="5"/>
          <c:tx>
            <c:v>MoDEM</c:v>
          </c:tx>
          <c:spPr>
            <a:ln w="28575">
              <a:noFill/>
            </a:ln>
          </c:spPr>
          <c:marker>
            <c:symbol val="triangle"/>
            <c:size val="8"/>
            <c:spPr>
              <a:noFill/>
              <a:ln w="25400">
                <a:solidFill>
                  <a:srgbClr val="FFC000"/>
                </a:solidFill>
              </a:ln>
            </c:spPr>
          </c:marker>
          <c:xVal>
            <c:numRef>
              <c:f>List6!$A:$A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34.770000000000003</c:v>
                </c:pt>
                <c:pt idx="4">
                  <c:v>33.299999999999997</c:v>
                </c:pt>
                <c:pt idx="5">
                  <c:v>29.35</c:v>
                </c:pt>
                <c:pt idx="6">
                  <c:v>28.21</c:v>
                </c:pt>
                <c:pt idx="7">
                  <c:v>27.12</c:v>
                </c:pt>
                <c:pt idx="8">
                  <c:v>26.44</c:v>
                </c:pt>
                <c:pt idx="9">
                  <c:v>25.75</c:v>
                </c:pt>
                <c:pt idx="10">
                  <c:v>25.66</c:v>
                </c:pt>
                <c:pt idx="11">
                  <c:v>24.73</c:v>
                </c:pt>
                <c:pt idx="12">
                  <c:v>24.11</c:v>
                </c:pt>
                <c:pt idx="13">
                  <c:v>23.49</c:v>
                </c:pt>
                <c:pt idx="14">
                  <c:v>20.079999999999998</c:v>
                </c:pt>
                <c:pt idx="15">
                  <c:v>19.190000000000001</c:v>
                </c:pt>
                <c:pt idx="16">
                  <c:v>18.71</c:v>
                </c:pt>
                <c:pt idx="17">
                  <c:v>18.670000000000002</c:v>
                </c:pt>
                <c:pt idx="18">
                  <c:v>18.670000000000002</c:v>
                </c:pt>
                <c:pt idx="19">
                  <c:v>18.5</c:v>
                </c:pt>
                <c:pt idx="20">
                  <c:v>17.61</c:v>
                </c:pt>
                <c:pt idx="21">
                  <c:v>15.77</c:v>
                </c:pt>
                <c:pt idx="22">
                  <c:v>15.65</c:v>
                </c:pt>
                <c:pt idx="23">
                  <c:v>14.94</c:v>
                </c:pt>
                <c:pt idx="24">
                  <c:v>14.22</c:v>
                </c:pt>
                <c:pt idx="25">
                  <c:v>13.6</c:v>
                </c:pt>
                <c:pt idx="26">
                  <c:v>13.2</c:v>
                </c:pt>
                <c:pt idx="27">
                  <c:v>12.58</c:v>
                </c:pt>
                <c:pt idx="28">
                  <c:v>11.34</c:v>
                </c:pt>
                <c:pt idx="29">
                  <c:v>11.33</c:v>
                </c:pt>
                <c:pt idx="30">
                  <c:v>11.32</c:v>
                </c:pt>
                <c:pt idx="31">
                  <c:v>11.29</c:v>
                </c:pt>
                <c:pt idx="32">
                  <c:v>11.03</c:v>
                </c:pt>
                <c:pt idx="33">
                  <c:v>9.92</c:v>
                </c:pt>
                <c:pt idx="34">
                  <c:v>9.66</c:v>
                </c:pt>
                <c:pt idx="35">
                  <c:v>9.3000000000000007</c:v>
                </c:pt>
                <c:pt idx="36">
                  <c:v>7.61</c:v>
                </c:pt>
                <c:pt idx="37">
                  <c:v>7.44</c:v>
                </c:pt>
                <c:pt idx="38">
                  <c:v>6.91</c:v>
                </c:pt>
                <c:pt idx="39">
                  <c:v>6.91</c:v>
                </c:pt>
                <c:pt idx="40">
                  <c:v>6.83</c:v>
                </c:pt>
                <c:pt idx="41">
                  <c:v>5.46</c:v>
                </c:pt>
                <c:pt idx="42">
                  <c:v>4.8600000000000003</c:v>
                </c:pt>
                <c:pt idx="43">
                  <c:v>4.82</c:v>
                </c:pt>
                <c:pt idx="44">
                  <c:v>4.51</c:v>
                </c:pt>
                <c:pt idx="45">
                  <c:v>4.46</c:v>
                </c:pt>
                <c:pt idx="46">
                  <c:v>4.3</c:v>
                </c:pt>
                <c:pt idx="47">
                  <c:v>4.29</c:v>
                </c:pt>
                <c:pt idx="48">
                  <c:v>4.29</c:v>
                </c:pt>
                <c:pt idx="49">
                  <c:v>4.24</c:v>
                </c:pt>
                <c:pt idx="50">
                  <c:v>4.22</c:v>
                </c:pt>
                <c:pt idx="51">
                  <c:v>4.12</c:v>
                </c:pt>
                <c:pt idx="52">
                  <c:v>4.08</c:v>
                </c:pt>
                <c:pt idx="53">
                  <c:v>3.66</c:v>
                </c:pt>
                <c:pt idx="54">
                  <c:v>3.65</c:v>
                </c:pt>
                <c:pt idx="55">
                  <c:v>3.51</c:v>
                </c:pt>
                <c:pt idx="56">
                  <c:v>3.41</c:v>
                </c:pt>
                <c:pt idx="57">
                  <c:v>3.4</c:v>
                </c:pt>
                <c:pt idx="58">
                  <c:v>3.25</c:v>
                </c:pt>
                <c:pt idx="59">
                  <c:v>3.14</c:v>
                </c:pt>
                <c:pt idx="60">
                  <c:v>3.03</c:v>
                </c:pt>
                <c:pt idx="61">
                  <c:v>2.85</c:v>
                </c:pt>
                <c:pt idx="62">
                  <c:v>2.8</c:v>
                </c:pt>
                <c:pt idx="63">
                  <c:v>2.77</c:v>
                </c:pt>
                <c:pt idx="64">
                  <c:v>2.76</c:v>
                </c:pt>
                <c:pt idx="65">
                  <c:v>2.72</c:v>
                </c:pt>
                <c:pt idx="66">
                  <c:v>2.67</c:v>
                </c:pt>
                <c:pt idx="67">
                  <c:v>2.5299999999999998</c:v>
                </c:pt>
                <c:pt idx="68">
                  <c:v>2.5299999999999998</c:v>
                </c:pt>
                <c:pt idx="69">
                  <c:v>2.4700000000000002</c:v>
                </c:pt>
                <c:pt idx="70">
                  <c:v>2.38</c:v>
                </c:pt>
                <c:pt idx="71">
                  <c:v>2.37</c:v>
                </c:pt>
                <c:pt idx="72">
                  <c:v>2.33</c:v>
                </c:pt>
                <c:pt idx="73">
                  <c:v>2.21</c:v>
                </c:pt>
                <c:pt idx="74">
                  <c:v>2.2000000000000002</c:v>
                </c:pt>
                <c:pt idx="75">
                  <c:v>1.97</c:v>
                </c:pt>
                <c:pt idx="76">
                  <c:v>1.77</c:v>
                </c:pt>
                <c:pt idx="77">
                  <c:v>1.67</c:v>
                </c:pt>
                <c:pt idx="78">
                  <c:v>1.65</c:v>
                </c:pt>
                <c:pt idx="79">
                  <c:v>1.65</c:v>
                </c:pt>
                <c:pt idx="80">
                  <c:v>1.57</c:v>
                </c:pt>
                <c:pt idx="81">
                  <c:v>1.6</c:v>
                </c:pt>
                <c:pt idx="82">
                  <c:v>1.54</c:v>
                </c:pt>
                <c:pt idx="83">
                  <c:v>1.53</c:v>
                </c:pt>
                <c:pt idx="84">
                  <c:v>1.39</c:v>
                </c:pt>
                <c:pt idx="85">
                  <c:v>1.32</c:v>
                </c:pt>
                <c:pt idx="86">
                  <c:v>1.28</c:v>
                </c:pt>
                <c:pt idx="87">
                  <c:v>1.27</c:v>
                </c:pt>
                <c:pt idx="88">
                  <c:v>1.25</c:v>
                </c:pt>
                <c:pt idx="89">
                  <c:v>1.24</c:v>
                </c:pt>
                <c:pt idx="90">
                  <c:v>1.2</c:v>
                </c:pt>
                <c:pt idx="91">
                  <c:v>1.2</c:v>
                </c:pt>
                <c:pt idx="92">
                  <c:v>1.19</c:v>
                </c:pt>
                <c:pt idx="93">
                  <c:v>1.17</c:v>
                </c:pt>
                <c:pt idx="94">
                  <c:v>1.17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1.0900000000000001</c:v>
                </c:pt>
                <c:pt idx="98">
                  <c:v>1.0900000000000001</c:v>
                </c:pt>
                <c:pt idx="99">
                  <c:v>1.04</c:v>
                </c:pt>
                <c:pt idx="100">
                  <c:v>1.03</c:v>
                </c:pt>
                <c:pt idx="101">
                  <c:v>0.98</c:v>
                </c:pt>
                <c:pt idx="102">
                  <c:v>0.96</c:v>
                </c:pt>
                <c:pt idx="103">
                  <c:v>0.9</c:v>
                </c:pt>
                <c:pt idx="104">
                  <c:v>0.85</c:v>
                </c:pt>
                <c:pt idx="105">
                  <c:v>0.82</c:v>
                </c:pt>
                <c:pt idx="106">
                  <c:v>0.8</c:v>
                </c:pt>
                <c:pt idx="107">
                  <c:v>0.8</c:v>
                </c:pt>
                <c:pt idx="108">
                  <c:v>0.77</c:v>
                </c:pt>
                <c:pt idx="109">
                  <c:v>0.6</c:v>
                </c:pt>
                <c:pt idx="110">
                  <c:v>0.56000000000000005</c:v>
                </c:pt>
                <c:pt idx="111">
                  <c:v>0.56000000000000005</c:v>
                </c:pt>
                <c:pt idx="112">
                  <c:v>0.51</c:v>
                </c:pt>
                <c:pt idx="113">
                  <c:v>0.47</c:v>
                </c:pt>
                <c:pt idx="114">
                  <c:v>0.41</c:v>
                </c:pt>
                <c:pt idx="115">
                  <c:v>0.37</c:v>
                </c:pt>
                <c:pt idx="116">
                  <c:v>0.3</c:v>
                </c:pt>
                <c:pt idx="117">
                  <c:v>0.2</c:v>
                </c:pt>
                <c:pt idx="118">
                  <c:v>0.19</c:v>
                </c:pt>
              </c:numCache>
            </c:numRef>
          </c:xVal>
          <c:yVal>
            <c:numRef>
              <c:f>List6!$F:$F</c:f>
              <c:numCache>
                <c:formatCode>General</c:formatCode>
                <c:ptCount val="65536"/>
                <c:pt idx="0">
                  <c:v>0</c:v>
                </c:pt>
                <c:pt idx="36">
                  <c:v>7.0000000000000007E-2</c:v>
                </c:pt>
                <c:pt idx="51">
                  <c:v>1.77</c:v>
                </c:pt>
                <c:pt idx="76">
                  <c:v>0.2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3356-4346-A282-82C8B9C9399B}"/>
            </c:ext>
          </c:extLst>
        </c:ser>
        <c:ser>
          <c:idx val="6"/>
          <c:order val="6"/>
          <c:tx>
            <c:v>NUPES/FI</c:v>
          </c:tx>
          <c:spPr>
            <a:ln w="28575">
              <a:noFill/>
            </a:ln>
          </c:spPr>
          <c:marker>
            <c:symbol val="x"/>
            <c:size val="8"/>
            <c:spPr>
              <a:noFill/>
              <a:ln>
                <a:solidFill>
                  <a:srgbClr val="C00000"/>
                </a:solidFill>
              </a:ln>
            </c:spPr>
          </c:marker>
          <c:xVal>
            <c:numRef>
              <c:f>List6!$A:$A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34.770000000000003</c:v>
                </c:pt>
                <c:pt idx="4">
                  <c:v>33.299999999999997</c:v>
                </c:pt>
                <c:pt idx="5">
                  <c:v>29.35</c:v>
                </c:pt>
                <c:pt idx="6">
                  <c:v>28.21</c:v>
                </c:pt>
                <c:pt idx="7">
                  <c:v>27.12</c:v>
                </c:pt>
                <c:pt idx="8">
                  <c:v>26.44</c:v>
                </c:pt>
                <c:pt idx="9">
                  <c:v>25.75</c:v>
                </c:pt>
                <c:pt idx="10">
                  <c:v>25.66</c:v>
                </c:pt>
                <c:pt idx="11">
                  <c:v>24.73</c:v>
                </c:pt>
                <c:pt idx="12">
                  <c:v>24.11</c:v>
                </c:pt>
                <c:pt idx="13">
                  <c:v>23.49</c:v>
                </c:pt>
                <c:pt idx="14">
                  <c:v>20.079999999999998</c:v>
                </c:pt>
                <c:pt idx="15">
                  <c:v>19.190000000000001</c:v>
                </c:pt>
                <c:pt idx="16">
                  <c:v>18.71</c:v>
                </c:pt>
                <c:pt idx="17">
                  <c:v>18.670000000000002</c:v>
                </c:pt>
                <c:pt idx="18">
                  <c:v>18.670000000000002</c:v>
                </c:pt>
                <c:pt idx="19">
                  <c:v>18.5</c:v>
                </c:pt>
                <c:pt idx="20">
                  <c:v>17.61</c:v>
                </c:pt>
                <c:pt idx="21">
                  <c:v>15.77</c:v>
                </c:pt>
                <c:pt idx="22">
                  <c:v>15.65</c:v>
                </c:pt>
                <c:pt idx="23">
                  <c:v>14.94</c:v>
                </c:pt>
                <c:pt idx="24">
                  <c:v>14.22</c:v>
                </c:pt>
                <c:pt idx="25">
                  <c:v>13.6</c:v>
                </c:pt>
                <c:pt idx="26">
                  <c:v>13.2</c:v>
                </c:pt>
                <c:pt idx="27">
                  <c:v>12.58</c:v>
                </c:pt>
                <c:pt idx="28">
                  <c:v>11.34</c:v>
                </c:pt>
                <c:pt idx="29">
                  <c:v>11.33</c:v>
                </c:pt>
                <c:pt idx="30">
                  <c:v>11.32</c:v>
                </c:pt>
                <c:pt idx="31">
                  <c:v>11.29</c:v>
                </c:pt>
                <c:pt idx="32">
                  <c:v>11.03</c:v>
                </c:pt>
                <c:pt idx="33">
                  <c:v>9.92</c:v>
                </c:pt>
                <c:pt idx="34">
                  <c:v>9.66</c:v>
                </c:pt>
                <c:pt idx="35">
                  <c:v>9.3000000000000007</c:v>
                </c:pt>
                <c:pt idx="36">
                  <c:v>7.61</c:v>
                </c:pt>
                <c:pt idx="37">
                  <c:v>7.44</c:v>
                </c:pt>
                <c:pt idx="38">
                  <c:v>6.91</c:v>
                </c:pt>
                <c:pt idx="39">
                  <c:v>6.91</c:v>
                </c:pt>
                <c:pt idx="40">
                  <c:v>6.83</c:v>
                </c:pt>
                <c:pt idx="41">
                  <c:v>5.46</c:v>
                </c:pt>
                <c:pt idx="42">
                  <c:v>4.8600000000000003</c:v>
                </c:pt>
                <c:pt idx="43">
                  <c:v>4.82</c:v>
                </c:pt>
                <c:pt idx="44">
                  <c:v>4.51</c:v>
                </c:pt>
                <c:pt idx="45">
                  <c:v>4.46</c:v>
                </c:pt>
                <c:pt idx="46">
                  <c:v>4.3</c:v>
                </c:pt>
                <c:pt idx="47">
                  <c:v>4.29</c:v>
                </c:pt>
                <c:pt idx="48">
                  <c:v>4.29</c:v>
                </c:pt>
                <c:pt idx="49">
                  <c:v>4.24</c:v>
                </c:pt>
                <c:pt idx="50">
                  <c:v>4.22</c:v>
                </c:pt>
                <c:pt idx="51">
                  <c:v>4.12</c:v>
                </c:pt>
                <c:pt idx="52">
                  <c:v>4.08</c:v>
                </c:pt>
                <c:pt idx="53">
                  <c:v>3.66</c:v>
                </c:pt>
                <c:pt idx="54">
                  <c:v>3.65</c:v>
                </c:pt>
                <c:pt idx="55">
                  <c:v>3.51</c:v>
                </c:pt>
                <c:pt idx="56">
                  <c:v>3.41</c:v>
                </c:pt>
                <c:pt idx="57">
                  <c:v>3.4</c:v>
                </c:pt>
                <c:pt idx="58">
                  <c:v>3.25</c:v>
                </c:pt>
                <c:pt idx="59">
                  <c:v>3.14</c:v>
                </c:pt>
                <c:pt idx="60">
                  <c:v>3.03</c:v>
                </c:pt>
                <c:pt idx="61">
                  <c:v>2.85</c:v>
                </c:pt>
                <c:pt idx="62">
                  <c:v>2.8</c:v>
                </c:pt>
                <c:pt idx="63">
                  <c:v>2.77</c:v>
                </c:pt>
                <c:pt idx="64">
                  <c:v>2.76</c:v>
                </c:pt>
                <c:pt idx="65">
                  <c:v>2.72</c:v>
                </c:pt>
                <c:pt idx="66">
                  <c:v>2.67</c:v>
                </c:pt>
                <c:pt idx="67">
                  <c:v>2.5299999999999998</c:v>
                </c:pt>
                <c:pt idx="68">
                  <c:v>2.5299999999999998</c:v>
                </c:pt>
                <c:pt idx="69">
                  <c:v>2.4700000000000002</c:v>
                </c:pt>
                <c:pt idx="70">
                  <c:v>2.38</c:v>
                </c:pt>
                <c:pt idx="71">
                  <c:v>2.37</c:v>
                </c:pt>
                <c:pt idx="72">
                  <c:v>2.33</c:v>
                </c:pt>
                <c:pt idx="73">
                  <c:v>2.21</c:v>
                </c:pt>
                <c:pt idx="74">
                  <c:v>2.2000000000000002</c:v>
                </c:pt>
                <c:pt idx="75">
                  <c:v>1.97</c:v>
                </c:pt>
                <c:pt idx="76">
                  <c:v>1.77</c:v>
                </c:pt>
                <c:pt idx="77">
                  <c:v>1.67</c:v>
                </c:pt>
                <c:pt idx="78">
                  <c:v>1.65</c:v>
                </c:pt>
                <c:pt idx="79">
                  <c:v>1.65</c:v>
                </c:pt>
                <c:pt idx="80">
                  <c:v>1.57</c:v>
                </c:pt>
                <c:pt idx="81">
                  <c:v>1.6</c:v>
                </c:pt>
                <c:pt idx="82">
                  <c:v>1.54</c:v>
                </c:pt>
                <c:pt idx="83">
                  <c:v>1.53</c:v>
                </c:pt>
                <c:pt idx="84">
                  <c:v>1.39</c:v>
                </c:pt>
                <c:pt idx="85">
                  <c:v>1.32</c:v>
                </c:pt>
                <c:pt idx="86">
                  <c:v>1.28</c:v>
                </c:pt>
                <c:pt idx="87">
                  <c:v>1.27</c:v>
                </c:pt>
                <c:pt idx="88">
                  <c:v>1.25</c:v>
                </c:pt>
                <c:pt idx="89">
                  <c:v>1.24</c:v>
                </c:pt>
                <c:pt idx="90">
                  <c:v>1.2</c:v>
                </c:pt>
                <c:pt idx="91">
                  <c:v>1.2</c:v>
                </c:pt>
                <c:pt idx="92">
                  <c:v>1.19</c:v>
                </c:pt>
                <c:pt idx="93">
                  <c:v>1.17</c:v>
                </c:pt>
                <c:pt idx="94">
                  <c:v>1.17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1.0900000000000001</c:v>
                </c:pt>
                <c:pt idx="98">
                  <c:v>1.0900000000000001</c:v>
                </c:pt>
                <c:pt idx="99">
                  <c:v>1.04</c:v>
                </c:pt>
                <c:pt idx="100">
                  <c:v>1.03</c:v>
                </c:pt>
                <c:pt idx="101">
                  <c:v>0.98</c:v>
                </c:pt>
                <c:pt idx="102">
                  <c:v>0.96</c:v>
                </c:pt>
                <c:pt idx="103">
                  <c:v>0.9</c:v>
                </c:pt>
                <c:pt idx="104">
                  <c:v>0.85</c:v>
                </c:pt>
                <c:pt idx="105">
                  <c:v>0.82</c:v>
                </c:pt>
                <c:pt idx="106">
                  <c:v>0.8</c:v>
                </c:pt>
                <c:pt idx="107">
                  <c:v>0.8</c:v>
                </c:pt>
                <c:pt idx="108">
                  <c:v>0.77</c:v>
                </c:pt>
                <c:pt idx="109">
                  <c:v>0.6</c:v>
                </c:pt>
                <c:pt idx="110">
                  <c:v>0.56000000000000005</c:v>
                </c:pt>
                <c:pt idx="111">
                  <c:v>0.56000000000000005</c:v>
                </c:pt>
                <c:pt idx="112">
                  <c:v>0.51</c:v>
                </c:pt>
                <c:pt idx="113">
                  <c:v>0.47</c:v>
                </c:pt>
                <c:pt idx="114">
                  <c:v>0.41</c:v>
                </c:pt>
                <c:pt idx="115">
                  <c:v>0.37</c:v>
                </c:pt>
                <c:pt idx="116">
                  <c:v>0.3</c:v>
                </c:pt>
                <c:pt idx="117">
                  <c:v>0.2</c:v>
                </c:pt>
                <c:pt idx="118">
                  <c:v>0.19</c:v>
                </c:pt>
              </c:numCache>
            </c:numRef>
          </c:xVal>
          <c:yVal>
            <c:numRef>
              <c:f>List6!$I:$I</c:f>
              <c:numCache>
                <c:formatCode>General</c:formatCode>
                <c:ptCount val="65536"/>
                <c:pt idx="0">
                  <c:v>0</c:v>
                </c:pt>
                <c:pt idx="10">
                  <c:v>0.88</c:v>
                </c:pt>
                <c:pt idx="32">
                  <c:v>0.27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3356-4346-A282-82C8B9C9399B}"/>
            </c:ext>
          </c:extLst>
        </c:ser>
        <c:ser>
          <c:idx val="8"/>
          <c:order val="7"/>
          <c:tx>
            <c:v>FN/RN</c:v>
          </c:tx>
          <c:spPr>
            <a:ln w="28575">
              <a:noFill/>
            </a:ln>
          </c:spPr>
          <c:marker>
            <c:symbol val="star"/>
            <c:size val="8"/>
            <c:spPr>
              <a:noFill/>
              <a:ln w="25400">
                <a:solidFill>
                  <a:schemeClr val="accent6">
                    <a:lumMod val="50000"/>
                  </a:schemeClr>
                </a:solidFill>
              </a:ln>
            </c:spPr>
          </c:marker>
          <c:xVal>
            <c:numRef>
              <c:f>List6!$A:$A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34.770000000000003</c:v>
                </c:pt>
                <c:pt idx="4">
                  <c:v>33.299999999999997</c:v>
                </c:pt>
                <c:pt idx="5">
                  <c:v>29.35</c:v>
                </c:pt>
                <c:pt idx="6">
                  <c:v>28.21</c:v>
                </c:pt>
                <c:pt idx="7">
                  <c:v>27.12</c:v>
                </c:pt>
                <c:pt idx="8">
                  <c:v>26.44</c:v>
                </c:pt>
                <c:pt idx="9">
                  <c:v>25.75</c:v>
                </c:pt>
                <c:pt idx="10">
                  <c:v>25.66</c:v>
                </c:pt>
                <c:pt idx="11">
                  <c:v>24.73</c:v>
                </c:pt>
                <c:pt idx="12">
                  <c:v>24.11</c:v>
                </c:pt>
                <c:pt idx="13">
                  <c:v>23.49</c:v>
                </c:pt>
                <c:pt idx="14">
                  <c:v>20.079999999999998</c:v>
                </c:pt>
                <c:pt idx="15">
                  <c:v>19.190000000000001</c:v>
                </c:pt>
                <c:pt idx="16">
                  <c:v>18.71</c:v>
                </c:pt>
                <c:pt idx="17">
                  <c:v>18.670000000000002</c:v>
                </c:pt>
                <c:pt idx="18">
                  <c:v>18.670000000000002</c:v>
                </c:pt>
                <c:pt idx="19">
                  <c:v>18.5</c:v>
                </c:pt>
                <c:pt idx="20">
                  <c:v>17.61</c:v>
                </c:pt>
                <c:pt idx="21">
                  <c:v>15.77</c:v>
                </c:pt>
                <c:pt idx="22">
                  <c:v>15.65</c:v>
                </c:pt>
                <c:pt idx="23">
                  <c:v>14.94</c:v>
                </c:pt>
                <c:pt idx="24">
                  <c:v>14.22</c:v>
                </c:pt>
                <c:pt idx="25">
                  <c:v>13.6</c:v>
                </c:pt>
                <c:pt idx="26">
                  <c:v>13.2</c:v>
                </c:pt>
                <c:pt idx="27">
                  <c:v>12.58</c:v>
                </c:pt>
                <c:pt idx="28">
                  <c:v>11.34</c:v>
                </c:pt>
                <c:pt idx="29">
                  <c:v>11.33</c:v>
                </c:pt>
                <c:pt idx="30">
                  <c:v>11.32</c:v>
                </c:pt>
                <c:pt idx="31">
                  <c:v>11.29</c:v>
                </c:pt>
                <c:pt idx="32">
                  <c:v>11.03</c:v>
                </c:pt>
                <c:pt idx="33">
                  <c:v>9.92</c:v>
                </c:pt>
                <c:pt idx="34">
                  <c:v>9.66</c:v>
                </c:pt>
                <c:pt idx="35">
                  <c:v>9.3000000000000007</c:v>
                </c:pt>
                <c:pt idx="36">
                  <c:v>7.61</c:v>
                </c:pt>
                <c:pt idx="37">
                  <c:v>7.44</c:v>
                </c:pt>
                <c:pt idx="38">
                  <c:v>6.91</c:v>
                </c:pt>
                <c:pt idx="39">
                  <c:v>6.91</c:v>
                </c:pt>
                <c:pt idx="40">
                  <c:v>6.83</c:v>
                </c:pt>
                <c:pt idx="41">
                  <c:v>5.46</c:v>
                </c:pt>
                <c:pt idx="42">
                  <c:v>4.8600000000000003</c:v>
                </c:pt>
                <c:pt idx="43">
                  <c:v>4.82</c:v>
                </c:pt>
                <c:pt idx="44">
                  <c:v>4.51</c:v>
                </c:pt>
                <c:pt idx="45">
                  <c:v>4.46</c:v>
                </c:pt>
                <c:pt idx="46">
                  <c:v>4.3</c:v>
                </c:pt>
                <c:pt idx="47">
                  <c:v>4.29</c:v>
                </c:pt>
                <c:pt idx="48">
                  <c:v>4.29</c:v>
                </c:pt>
                <c:pt idx="49">
                  <c:v>4.24</c:v>
                </c:pt>
                <c:pt idx="50">
                  <c:v>4.22</c:v>
                </c:pt>
                <c:pt idx="51">
                  <c:v>4.12</c:v>
                </c:pt>
                <c:pt idx="52">
                  <c:v>4.08</c:v>
                </c:pt>
                <c:pt idx="53">
                  <c:v>3.66</c:v>
                </c:pt>
                <c:pt idx="54">
                  <c:v>3.65</c:v>
                </c:pt>
                <c:pt idx="55">
                  <c:v>3.51</c:v>
                </c:pt>
                <c:pt idx="56">
                  <c:v>3.41</c:v>
                </c:pt>
                <c:pt idx="57">
                  <c:v>3.4</c:v>
                </c:pt>
                <c:pt idx="58">
                  <c:v>3.25</c:v>
                </c:pt>
                <c:pt idx="59">
                  <c:v>3.14</c:v>
                </c:pt>
                <c:pt idx="60">
                  <c:v>3.03</c:v>
                </c:pt>
                <c:pt idx="61">
                  <c:v>2.85</c:v>
                </c:pt>
                <c:pt idx="62">
                  <c:v>2.8</c:v>
                </c:pt>
                <c:pt idx="63">
                  <c:v>2.77</c:v>
                </c:pt>
                <c:pt idx="64">
                  <c:v>2.76</c:v>
                </c:pt>
                <c:pt idx="65">
                  <c:v>2.72</c:v>
                </c:pt>
                <c:pt idx="66">
                  <c:v>2.67</c:v>
                </c:pt>
                <c:pt idx="67">
                  <c:v>2.5299999999999998</c:v>
                </c:pt>
                <c:pt idx="68">
                  <c:v>2.5299999999999998</c:v>
                </c:pt>
                <c:pt idx="69">
                  <c:v>2.4700000000000002</c:v>
                </c:pt>
                <c:pt idx="70">
                  <c:v>2.38</c:v>
                </c:pt>
                <c:pt idx="71">
                  <c:v>2.37</c:v>
                </c:pt>
                <c:pt idx="72">
                  <c:v>2.33</c:v>
                </c:pt>
                <c:pt idx="73">
                  <c:v>2.21</c:v>
                </c:pt>
                <c:pt idx="74">
                  <c:v>2.2000000000000002</c:v>
                </c:pt>
                <c:pt idx="75">
                  <c:v>1.97</c:v>
                </c:pt>
                <c:pt idx="76">
                  <c:v>1.77</c:v>
                </c:pt>
                <c:pt idx="77">
                  <c:v>1.67</c:v>
                </c:pt>
                <c:pt idx="78">
                  <c:v>1.65</c:v>
                </c:pt>
                <c:pt idx="79">
                  <c:v>1.65</c:v>
                </c:pt>
                <c:pt idx="80">
                  <c:v>1.57</c:v>
                </c:pt>
                <c:pt idx="81">
                  <c:v>1.6</c:v>
                </c:pt>
                <c:pt idx="82">
                  <c:v>1.54</c:v>
                </c:pt>
                <c:pt idx="83">
                  <c:v>1.53</c:v>
                </c:pt>
                <c:pt idx="84">
                  <c:v>1.39</c:v>
                </c:pt>
                <c:pt idx="85">
                  <c:v>1.32</c:v>
                </c:pt>
                <c:pt idx="86">
                  <c:v>1.28</c:v>
                </c:pt>
                <c:pt idx="87">
                  <c:v>1.27</c:v>
                </c:pt>
                <c:pt idx="88">
                  <c:v>1.25</c:v>
                </c:pt>
                <c:pt idx="89">
                  <c:v>1.24</c:v>
                </c:pt>
                <c:pt idx="90">
                  <c:v>1.2</c:v>
                </c:pt>
                <c:pt idx="91">
                  <c:v>1.2</c:v>
                </c:pt>
                <c:pt idx="92">
                  <c:v>1.19</c:v>
                </c:pt>
                <c:pt idx="93">
                  <c:v>1.17</c:v>
                </c:pt>
                <c:pt idx="94">
                  <c:v>1.17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1.0900000000000001</c:v>
                </c:pt>
                <c:pt idx="98">
                  <c:v>1.0900000000000001</c:v>
                </c:pt>
                <c:pt idx="99">
                  <c:v>1.04</c:v>
                </c:pt>
                <c:pt idx="100">
                  <c:v>1.03</c:v>
                </c:pt>
                <c:pt idx="101">
                  <c:v>0.98</c:v>
                </c:pt>
                <c:pt idx="102">
                  <c:v>0.96</c:v>
                </c:pt>
                <c:pt idx="103">
                  <c:v>0.9</c:v>
                </c:pt>
                <c:pt idx="104">
                  <c:v>0.85</c:v>
                </c:pt>
                <c:pt idx="105">
                  <c:v>0.82</c:v>
                </c:pt>
                <c:pt idx="106">
                  <c:v>0.8</c:v>
                </c:pt>
                <c:pt idx="107">
                  <c:v>0.8</c:v>
                </c:pt>
                <c:pt idx="108">
                  <c:v>0.77</c:v>
                </c:pt>
                <c:pt idx="109">
                  <c:v>0.6</c:v>
                </c:pt>
                <c:pt idx="110">
                  <c:v>0.56000000000000005</c:v>
                </c:pt>
                <c:pt idx="111">
                  <c:v>0.56000000000000005</c:v>
                </c:pt>
                <c:pt idx="112">
                  <c:v>0.51</c:v>
                </c:pt>
                <c:pt idx="113">
                  <c:v>0.47</c:v>
                </c:pt>
                <c:pt idx="114">
                  <c:v>0.41</c:v>
                </c:pt>
                <c:pt idx="115">
                  <c:v>0.37</c:v>
                </c:pt>
                <c:pt idx="116">
                  <c:v>0.3</c:v>
                </c:pt>
                <c:pt idx="117">
                  <c:v>0.2</c:v>
                </c:pt>
                <c:pt idx="118">
                  <c:v>0.19</c:v>
                </c:pt>
              </c:numCache>
            </c:numRef>
          </c:xVal>
          <c:yVal>
            <c:numRef>
              <c:f>List6!$J:$J</c:f>
              <c:numCache>
                <c:formatCode>General</c:formatCode>
                <c:ptCount val="65536"/>
                <c:pt idx="0">
                  <c:v>0</c:v>
                </c:pt>
                <c:pt idx="18">
                  <c:v>0.83</c:v>
                </c:pt>
                <c:pt idx="23">
                  <c:v>0.01</c:v>
                </c:pt>
                <c:pt idx="25">
                  <c:v>0.03</c:v>
                </c:pt>
                <c:pt idx="26">
                  <c:v>0.11</c:v>
                </c:pt>
                <c:pt idx="27">
                  <c:v>0</c:v>
                </c:pt>
                <c:pt idx="28">
                  <c:v>0</c:v>
                </c:pt>
                <c:pt idx="34">
                  <c:v>0.02</c:v>
                </c:pt>
                <c:pt idx="48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3356-4346-A282-82C8B9C9399B}"/>
            </c:ext>
          </c:extLst>
        </c:ser>
        <c:ser>
          <c:idx val="5"/>
          <c:order val="8"/>
          <c:tx>
            <c:v>Zelení</c:v>
          </c:tx>
          <c:spPr>
            <a:ln w="28575">
              <a:noFill/>
            </a:ln>
          </c:spPr>
          <c:marker>
            <c:symbol val="circle"/>
            <c:size val="8"/>
            <c:spPr>
              <a:noFill/>
              <a:ln w="25400">
                <a:solidFill>
                  <a:srgbClr val="00B050"/>
                </a:solidFill>
              </a:ln>
            </c:spPr>
          </c:marker>
          <c:xVal>
            <c:numRef>
              <c:f>List6!$A:$A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34.770000000000003</c:v>
                </c:pt>
                <c:pt idx="4">
                  <c:v>33.299999999999997</c:v>
                </c:pt>
                <c:pt idx="5">
                  <c:v>29.35</c:v>
                </c:pt>
                <c:pt idx="6">
                  <c:v>28.21</c:v>
                </c:pt>
                <c:pt idx="7">
                  <c:v>27.12</c:v>
                </c:pt>
                <c:pt idx="8">
                  <c:v>26.44</c:v>
                </c:pt>
                <c:pt idx="9">
                  <c:v>25.75</c:v>
                </c:pt>
                <c:pt idx="10">
                  <c:v>25.66</c:v>
                </c:pt>
                <c:pt idx="11">
                  <c:v>24.73</c:v>
                </c:pt>
                <c:pt idx="12">
                  <c:v>24.11</c:v>
                </c:pt>
                <c:pt idx="13">
                  <c:v>23.49</c:v>
                </c:pt>
                <c:pt idx="14">
                  <c:v>20.079999999999998</c:v>
                </c:pt>
                <c:pt idx="15">
                  <c:v>19.190000000000001</c:v>
                </c:pt>
                <c:pt idx="16">
                  <c:v>18.71</c:v>
                </c:pt>
                <c:pt idx="17">
                  <c:v>18.670000000000002</c:v>
                </c:pt>
                <c:pt idx="18">
                  <c:v>18.670000000000002</c:v>
                </c:pt>
                <c:pt idx="19">
                  <c:v>18.5</c:v>
                </c:pt>
                <c:pt idx="20">
                  <c:v>17.61</c:v>
                </c:pt>
                <c:pt idx="21">
                  <c:v>15.77</c:v>
                </c:pt>
                <c:pt idx="22">
                  <c:v>15.65</c:v>
                </c:pt>
                <c:pt idx="23">
                  <c:v>14.94</c:v>
                </c:pt>
                <c:pt idx="24">
                  <c:v>14.22</c:v>
                </c:pt>
                <c:pt idx="25">
                  <c:v>13.6</c:v>
                </c:pt>
                <c:pt idx="26">
                  <c:v>13.2</c:v>
                </c:pt>
                <c:pt idx="27">
                  <c:v>12.58</c:v>
                </c:pt>
                <c:pt idx="28">
                  <c:v>11.34</c:v>
                </c:pt>
                <c:pt idx="29">
                  <c:v>11.33</c:v>
                </c:pt>
                <c:pt idx="30">
                  <c:v>11.32</c:v>
                </c:pt>
                <c:pt idx="31">
                  <c:v>11.29</c:v>
                </c:pt>
                <c:pt idx="32">
                  <c:v>11.03</c:v>
                </c:pt>
                <c:pt idx="33">
                  <c:v>9.92</c:v>
                </c:pt>
                <c:pt idx="34">
                  <c:v>9.66</c:v>
                </c:pt>
                <c:pt idx="35">
                  <c:v>9.3000000000000007</c:v>
                </c:pt>
                <c:pt idx="36">
                  <c:v>7.61</c:v>
                </c:pt>
                <c:pt idx="37">
                  <c:v>7.44</c:v>
                </c:pt>
                <c:pt idx="38">
                  <c:v>6.91</c:v>
                </c:pt>
                <c:pt idx="39">
                  <c:v>6.91</c:v>
                </c:pt>
                <c:pt idx="40">
                  <c:v>6.83</c:v>
                </c:pt>
                <c:pt idx="41">
                  <c:v>5.46</c:v>
                </c:pt>
                <c:pt idx="42">
                  <c:v>4.8600000000000003</c:v>
                </c:pt>
                <c:pt idx="43">
                  <c:v>4.82</c:v>
                </c:pt>
                <c:pt idx="44">
                  <c:v>4.51</c:v>
                </c:pt>
                <c:pt idx="45">
                  <c:v>4.46</c:v>
                </c:pt>
                <c:pt idx="46">
                  <c:v>4.3</c:v>
                </c:pt>
                <c:pt idx="47">
                  <c:v>4.29</c:v>
                </c:pt>
                <c:pt idx="48">
                  <c:v>4.29</c:v>
                </c:pt>
                <c:pt idx="49">
                  <c:v>4.24</c:v>
                </c:pt>
                <c:pt idx="50">
                  <c:v>4.22</c:v>
                </c:pt>
                <c:pt idx="51">
                  <c:v>4.12</c:v>
                </c:pt>
                <c:pt idx="52">
                  <c:v>4.08</c:v>
                </c:pt>
                <c:pt idx="53">
                  <c:v>3.66</c:v>
                </c:pt>
                <c:pt idx="54">
                  <c:v>3.65</c:v>
                </c:pt>
                <c:pt idx="55">
                  <c:v>3.51</c:v>
                </c:pt>
                <c:pt idx="56">
                  <c:v>3.41</c:v>
                </c:pt>
                <c:pt idx="57">
                  <c:v>3.4</c:v>
                </c:pt>
                <c:pt idx="58">
                  <c:v>3.25</c:v>
                </c:pt>
                <c:pt idx="59">
                  <c:v>3.14</c:v>
                </c:pt>
                <c:pt idx="60">
                  <c:v>3.03</c:v>
                </c:pt>
                <c:pt idx="61">
                  <c:v>2.85</c:v>
                </c:pt>
                <c:pt idx="62">
                  <c:v>2.8</c:v>
                </c:pt>
                <c:pt idx="63">
                  <c:v>2.77</c:v>
                </c:pt>
                <c:pt idx="64">
                  <c:v>2.76</c:v>
                </c:pt>
                <c:pt idx="65">
                  <c:v>2.72</c:v>
                </c:pt>
                <c:pt idx="66">
                  <c:v>2.67</c:v>
                </c:pt>
                <c:pt idx="67">
                  <c:v>2.5299999999999998</c:v>
                </c:pt>
                <c:pt idx="68">
                  <c:v>2.5299999999999998</c:v>
                </c:pt>
                <c:pt idx="69">
                  <c:v>2.4700000000000002</c:v>
                </c:pt>
                <c:pt idx="70">
                  <c:v>2.38</c:v>
                </c:pt>
                <c:pt idx="71">
                  <c:v>2.37</c:v>
                </c:pt>
                <c:pt idx="72">
                  <c:v>2.33</c:v>
                </c:pt>
                <c:pt idx="73">
                  <c:v>2.21</c:v>
                </c:pt>
                <c:pt idx="74">
                  <c:v>2.2000000000000002</c:v>
                </c:pt>
                <c:pt idx="75">
                  <c:v>1.97</c:v>
                </c:pt>
                <c:pt idx="76">
                  <c:v>1.77</c:v>
                </c:pt>
                <c:pt idx="77">
                  <c:v>1.67</c:v>
                </c:pt>
                <c:pt idx="78">
                  <c:v>1.65</c:v>
                </c:pt>
                <c:pt idx="79">
                  <c:v>1.65</c:v>
                </c:pt>
                <c:pt idx="80">
                  <c:v>1.57</c:v>
                </c:pt>
                <c:pt idx="81">
                  <c:v>1.6</c:v>
                </c:pt>
                <c:pt idx="82">
                  <c:v>1.54</c:v>
                </c:pt>
                <c:pt idx="83">
                  <c:v>1.53</c:v>
                </c:pt>
                <c:pt idx="84">
                  <c:v>1.39</c:v>
                </c:pt>
                <c:pt idx="85">
                  <c:v>1.32</c:v>
                </c:pt>
                <c:pt idx="86">
                  <c:v>1.28</c:v>
                </c:pt>
                <c:pt idx="87">
                  <c:v>1.27</c:v>
                </c:pt>
                <c:pt idx="88">
                  <c:v>1.25</c:v>
                </c:pt>
                <c:pt idx="89">
                  <c:v>1.24</c:v>
                </c:pt>
                <c:pt idx="90">
                  <c:v>1.2</c:v>
                </c:pt>
                <c:pt idx="91">
                  <c:v>1.2</c:v>
                </c:pt>
                <c:pt idx="92">
                  <c:v>1.19</c:v>
                </c:pt>
                <c:pt idx="93">
                  <c:v>1.17</c:v>
                </c:pt>
                <c:pt idx="94">
                  <c:v>1.17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1.0900000000000001</c:v>
                </c:pt>
                <c:pt idx="98">
                  <c:v>1.0900000000000001</c:v>
                </c:pt>
                <c:pt idx="99">
                  <c:v>1.04</c:v>
                </c:pt>
                <c:pt idx="100">
                  <c:v>1.03</c:v>
                </c:pt>
                <c:pt idx="101">
                  <c:v>0.98</c:v>
                </c:pt>
                <c:pt idx="102">
                  <c:v>0.96</c:v>
                </c:pt>
                <c:pt idx="103">
                  <c:v>0.9</c:v>
                </c:pt>
                <c:pt idx="104">
                  <c:v>0.85</c:v>
                </c:pt>
                <c:pt idx="105">
                  <c:v>0.82</c:v>
                </c:pt>
                <c:pt idx="106">
                  <c:v>0.8</c:v>
                </c:pt>
                <c:pt idx="107">
                  <c:v>0.8</c:v>
                </c:pt>
                <c:pt idx="108">
                  <c:v>0.77</c:v>
                </c:pt>
                <c:pt idx="109">
                  <c:v>0.6</c:v>
                </c:pt>
                <c:pt idx="110">
                  <c:v>0.56000000000000005</c:v>
                </c:pt>
                <c:pt idx="111">
                  <c:v>0.56000000000000005</c:v>
                </c:pt>
                <c:pt idx="112">
                  <c:v>0.51</c:v>
                </c:pt>
                <c:pt idx="113">
                  <c:v>0.47</c:v>
                </c:pt>
                <c:pt idx="114">
                  <c:v>0.41</c:v>
                </c:pt>
                <c:pt idx="115">
                  <c:v>0.37</c:v>
                </c:pt>
                <c:pt idx="116">
                  <c:v>0.3</c:v>
                </c:pt>
                <c:pt idx="117">
                  <c:v>0.2</c:v>
                </c:pt>
                <c:pt idx="118">
                  <c:v>0.19</c:v>
                </c:pt>
              </c:numCache>
            </c:numRef>
          </c:xVal>
          <c:yVal>
            <c:numRef>
              <c:f>List6!$H:$H</c:f>
              <c:numCache>
                <c:formatCode>General</c:formatCode>
                <c:ptCount val="65536"/>
                <c:pt idx="0">
                  <c:v>0</c:v>
                </c:pt>
                <c:pt idx="40">
                  <c:v>0.18</c:v>
                </c:pt>
                <c:pt idx="41">
                  <c:v>0.51</c:v>
                </c:pt>
                <c:pt idx="44">
                  <c:v>0.12</c:v>
                </c:pt>
                <c:pt idx="52">
                  <c:v>0</c:v>
                </c:pt>
                <c:pt idx="58">
                  <c:v>0.21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356-4346-A282-82C8B9C9399B}"/>
            </c:ext>
          </c:extLst>
        </c:ser>
        <c:ser>
          <c:idx val="10"/>
          <c:order val="9"/>
          <c:tx>
            <c:v>ECO</c:v>
          </c:tx>
          <c:spPr>
            <a:ln w="28575">
              <a:noFill/>
            </a:ln>
          </c:spPr>
          <c:marker>
            <c:symbol val="square"/>
            <c:size val="8"/>
            <c:spPr>
              <a:noFill/>
              <a:ln w="25400">
                <a:solidFill>
                  <a:srgbClr val="00B050"/>
                </a:solidFill>
              </a:ln>
            </c:spPr>
          </c:marker>
          <c:xVal>
            <c:numRef>
              <c:f>List6!$A:$A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34.770000000000003</c:v>
                </c:pt>
                <c:pt idx="4">
                  <c:v>33.299999999999997</c:v>
                </c:pt>
                <c:pt idx="5">
                  <c:v>29.35</c:v>
                </c:pt>
                <c:pt idx="6">
                  <c:v>28.21</c:v>
                </c:pt>
                <c:pt idx="7">
                  <c:v>27.12</c:v>
                </c:pt>
                <c:pt idx="8">
                  <c:v>26.44</c:v>
                </c:pt>
                <c:pt idx="9">
                  <c:v>25.75</c:v>
                </c:pt>
                <c:pt idx="10">
                  <c:v>25.66</c:v>
                </c:pt>
                <c:pt idx="11">
                  <c:v>24.73</c:v>
                </c:pt>
                <c:pt idx="12">
                  <c:v>24.11</c:v>
                </c:pt>
                <c:pt idx="13">
                  <c:v>23.49</c:v>
                </c:pt>
                <c:pt idx="14">
                  <c:v>20.079999999999998</c:v>
                </c:pt>
                <c:pt idx="15">
                  <c:v>19.190000000000001</c:v>
                </c:pt>
                <c:pt idx="16">
                  <c:v>18.71</c:v>
                </c:pt>
                <c:pt idx="17">
                  <c:v>18.670000000000002</c:v>
                </c:pt>
                <c:pt idx="18">
                  <c:v>18.670000000000002</c:v>
                </c:pt>
                <c:pt idx="19">
                  <c:v>18.5</c:v>
                </c:pt>
                <c:pt idx="20">
                  <c:v>17.61</c:v>
                </c:pt>
                <c:pt idx="21">
                  <c:v>15.77</c:v>
                </c:pt>
                <c:pt idx="22">
                  <c:v>15.65</c:v>
                </c:pt>
                <c:pt idx="23">
                  <c:v>14.94</c:v>
                </c:pt>
                <c:pt idx="24">
                  <c:v>14.22</c:v>
                </c:pt>
                <c:pt idx="25">
                  <c:v>13.6</c:v>
                </c:pt>
                <c:pt idx="26">
                  <c:v>13.2</c:v>
                </c:pt>
                <c:pt idx="27">
                  <c:v>12.58</c:v>
                </c:pt>
                <c:pt idx="28">
                  <c:v>11.34</c:v>
                </c:pt>
                <c:pt idx="29">
                  <c:v>11.33</c:v>
                </c:pt>
                <c:pt idx="30">
                  <c:v>11.32</c:v>
                </c:pt>
                <c:pt idx="31">
                  <c:v>11.29</c:v>
                </c:pt>
                <c:pt idx="32">
                  <c:v>11.03</c:v>
                </c:pt>
                <c:pt idx="33">
                  <c:v>9.92</c:v>
                </c:pt>
                <c:pt idx="34">
                  <c:v>9.66</c:v>
                </c:pt>
                <c:pt idx="35">
                  <c:v>9.3000000000000007</c:v>
                </c:pt>
                <c:pt idx="36">
                  <c:v>7.61</c:v>
                </c:pt>
                <c:pt idx="37">
                  <c:v>7.44</c:v>
                </c:pt>
                <c:pt idx="38">
                  <c:v>6.91</c:v>
                </c:pt>
                <c:pt idx="39">
                  <c:v>6.91</c:v>
                </c:pt>
                <c:pt idx="40">
                  <c:v>6.83</c:v>
                </c:pt>
                <c:pt idx="41">
                  <c:v>5.46</c:v>
                </c:pt>
                <c:pt idx="42">
                  <c:v>4.8600000000000003</c:v>
                </c:pt>
                <c:pt idx="43">
                  <c:v>4.82</c:v>
                </c:pt>
                <c:pt idx="44">
                  <c:v>4.51</c:v>
                </c:pt>
                <c:pt idx="45">
                  <c:v>4.46</c:v>
                </c:pt>
                <c:pt idx="46">
                  <c:v>4.3</c:v>
                </c:pt>
                <c:pt idx="47">
                  <c:v>4.29</c:v>
                </c:pt>
                <c:pt idx="48">
                  <c:v>4.29</c:v>
                </c:pt>
                <c:pt idx="49">
                  <c:v>4.24</c:v>
                </c:pt>
                <c:pt idx="50">
                  <c:v>4.22</c:v>
                </c:pt>
                <c:pt idx="51">
                  <c:v>4.12</c:v>
                </c:pt>
                <c:pt idx="52">
                  <c:v>4.08</c:v>
                </c:pt>
                <c:pt idx="53">
                  <c:v>3.66</c:v>
                </c:pt>
                <c:pt idx="54">
                  <c:v>3.65</c:v>
                </c:pt>
                <c:pt idx="55">
                  <c:v>3.51</c:v>
                </c:pt>
                <c:pt idx="56">
                  <c:v>3.41</c:v>
                </c:pt>
                <c:pt idx="57">
                  <c:v>3.4</c:v>
                </c:pt>
                <c:pt idx="58">
                  <c:v>3.25</c:v>
                </c:pt>
                <c:pt idx="59">
                  <c:v>3.14</c:v>
                </c:pt>
                <c:pt idx="60">
                  <c:v>3.03</c:v>
                </c:pt>
                <c:pt idx="61">
                  <c:v>2.85</c:v>
                </c:pt>
                <c:pt idx="62">
                  <c:v>2.8</c:v>
                </c:pt>
                <c:pt idx="63">
                  <c:v>2.77</c:v>
                </c:pt>
                <c:pt idx="64">
                  <c:v>2.76</c:v>
                </c:pt>
                <c:pt idx="65">
                  <c:v>2.72</c:v>
                </c:pt>
                <c:pt idx="66">
                  <c:v>2.67</c:v>
                </c:pt>
                <c:pt idx="67">
                  <c:v>2.5299999999999998</c:v>
                </c:pt>
                <c:pt idx="68">
                  <c:v>2.5299999999999998</c:v>
                </c:pt>
                <c:pt idx="69">
                  <c:v>2.4700000000000002</c:v>
                </c:pt>
                <c:pt idx="70">
                  <c:v>2.38</c:v>
                </c:pt>
                <c:pt idx="71">
                  <c:v>2.37</c:v>
                </c:pt>
                <c:pt idx="72">
                  <c:v>2.33</c:v>
                </c:pt>
                <c:pt idx="73">
                  <c:v>2.21</c:v>
                </c:pt>
                <c:pt idx="74">
                  <c:v>2.2000000000000002</c:v>
                </c:pt>
                <c:pt idx="75">
                  <c:v>1.97</c:v>
                </c:pt>
                <c:pt idx="76">
                  <c:v>1.77</c:v>
                </c:pt>
                <c:pt idx="77">
                  <c:v>1.67</c:v>
                </c:pt>
                <c:pt idx="78">
                  <c:v>1.65</c:v>
                </c:pt>
                <c:pt idx="79">
                  <c:v>1.65</c:v>
                </c:pt>
                <c:pt idx="80">
                  <c:v>1.57</c:v>
                </c:pt>
                <c:pt idx="81">
                  <c:v>1.6</c:v>
                </c:pt>
                <c:pt idx="82">
                  <c:v>1.54</c:v>
                </c:pt>
                <c:pt idx="83">
                  <c:v>1.53</c:v>
                </c:pt>
                <c:pt idx="84">
                  <c:v>1.39</c:v>
                </c:pt>
                <c:pt idx="85">
                  <c:v>1.32</c:v>
                </c:pt>
                <c:pt idx="86">
                  <c:v>1.28</c:v>
                </c:pt>
                <c:pt idx="87">
                  <c:v>1.27</c:v>
                </c:pt>
                <c:pt idx="88">
                  <c:v>1.25</c:v>
                </c:pt>
                <c:pt idx="89">
                  <c:v>1.24</c:v>
                </c:pt>
                <c:pt idx="90">
                  <c:v>1.2</c:v>
                </c:pt>
                <c:pt idx="91">
                  <c:v>1.2</c:v>
                </c:pt>
                <c:pt idx="92">
                  <c:v>1.19</c:v>
                </c:pt>
                <c:pt idx="93">
                  <c:v>1.17</c:v>
                </c:pt>
                <c:pt idx="94">
                  <c:v>1.17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1.0900000000000001</c:v>
                </c:pt>
                <c:pt idx="98">
                  <c:v>1.0900000000000001</c:v>
                </c:pt>
                <c:pt idx="99">
                  <c:v>1.04</c:v>
                </c:pt>
                <c:pt idx="100">
                  <c:v>1.03</c:v>
                </c:pt>
                <c:pt idx="101">
                  <c:v>0.98</c:v>
                </c:pt>
                <c:pt idx="102">
                  <c:v>0.96</c:v>
                </c:pt>
                <c:pt idx="103">
                  <c:v>0.9</c:v>
                </c:pt>
                <c:pt idx="104">
                  <c:v>0.85</c:v>
                </c:pt>
                <c:pt idx="105">
                  <c:v>0.82</c:v>
                </c:pt>
                <c:pt idx="106">
                  <c:v>0.8</c:v>
                </c:pt>
                <c:pt idx="107">
                  <c:v>0.8</c:v>
                </c:pt>
                <c:pt idx="108">
                  <c:v>0.77</c:v>
                </c:pt>
                <c:pt idx="109">
                  <c:v>0.6</c:v>
                </c:pt>
                <c:pt idx="110">
                  <c:v>0.56000000000000005</c:v>
                </c:pt>
                <c:pt idx="111">
                  <c:v>0.56000000000000005</c:v>
                </c:pt>
                <c:pt idx="112">
                  <c:v>0.51</c:v>
                </c:pt>
                <c:pt idx="113">
                  <c:v>0.47</c:v>
                </c:pt>
                <c:pt idx="114">
                  <c:v>0.41</c:v>
                </c:pt>
                <c:pt idx="115">
                  <c:v>0.37</c:v>
                </c:pt>
                <c:pt idx="116">
                  <c:v>0.3</c:v>
                </c:pt>
                <c:pt idx="117">
                  <c:v>0.2</c:v>
                </c:pt>
                <c:pt idx="118">
                  <c:v>0.19</c:v>
                </c:pt>
              </c:numCache>
            </c:numRef>
          </c:xVal>
          <c:yVal>
            <c:numRef>
              <c:f>List6!$L:$L</c:f>
              <c:numCache>
                <c:formatCode>General</c:formatCode>
                <c:ptCount val="65536"/>
                <c:pt idx="0">
                  <c:v>0</c:v>
                </c:pt>
                <c:pt idx="46">
                  <c:v>0.04</c:v>
                </c:pt>
                <c:pt idx="53">
                  <c:v>0</c:v>
                </c:pt>
                <c:pt idx="66">
                  <c:v>0</c:v>
                </c:pt>
                <c:pt idx="67">
                  <c:v>0</c:v>
                </c:pt>
                <c:pt idx="93">
                  <c:v>0</c:v>
                </c:pt>
                <c:pt idx="102">
                  <c:v>0</c:v>
                </c:pt>
                <c:pt idx="106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3356-4346-A282-82C8B9C9399B}"/>
            </c:ext>
          </c:extLst>
        </c:ser>
        <c:ser>
          <c:idx val="11"/>
          <c:order val="10"/>
          <c:tx>
            <c:v>PRG</c:v>
          </c:tx>
          <c:spPr>
            <a:ln w="28575">
              <a:noFill/>
            </a:ln>
          </c:spPr>
          <c:marker>
            <c:symbol val="x"/>
            <c:size val="8"/>
            <c:spPr>
              <a:noFill/>
              <a:ln w="25400"/>
            </c:spPr>
          </c:marker>
          <c:xVal>
            <c:numRef>
              <c:f>List6!$A:$A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34.770000000000003</c:v>
                </c:pt>
                <c:pt idx="4">
                  <c:v>33.299999999999997</c:v>
                </c:pt>
                <c:pt idx="5">
                  <c:v>29.35</c:v>
                </c:pt>
                <c:pt idx="6">
                  <c:v>28.21</c:v>
                </c:pt>
                <c:pt idx="7">
                  <c:v>27.12</c:v>
                </c:pt>
                <c:pt idx="8">
                  <c:v>26.44</c:v>
                </c:pt>
                <c:pt idx="9">
                  <c:v>25.75</c:v>
                </c:pt>
                <c:pt idx="10">
                  <c:v>25.66</c:v>
                </c:pt>
                <c:pt idx="11">
                  <c:v>24.73</c:v>
                </c:pt>
                <c:pt idx="12">
                  <c:v>24.11</c:v>
                </c:pt>
                <c:pt idx="13">
                  <c:v>23.49</c:v>
                </c:pt>
                <c:pt idx="14">
                  <c:v>20.079999999999998</c:v>
                </c:pt>
                <c:pt idx="15">
                  <c:v>19.190000000000001</c:v>
                </c:pt>
                <c:pt idx="16">
                  <c:v>18.71</c:v>
                </c:pt>
                <c:pt idx="17">
                  <c:v>18.670000000000002</c:v>
                </c:pt>
                <c:pt idx="18">
                  <c:v>18.670000000000002</c:v>
                </c:pt>
                <c:pt idx="19">
                  <c:v>18.5</c:v>
                </c:pt>
                <c:pt idx="20">
                  <c:v>17.61</c:v>
                </c:pt>
                <c:pt idx="21">
                  <c:v>15.77</c:v>
                </c:pt>
                <c:pt idx="22">
                  <c:v>15.65</c:v>
                </c:pt>
                <c:pt idx="23">
                  <c:v>14.94</c:v>
                </c:pt>
                <c:pt idx="24">
                  <c:v>14.22</c:v>
                </c:pt>
                <c:pt idx="25">
                  <c:v>13.6</c:v>
                </c:pt>
                <c:pt idx="26">
                  <c:v>13.2</c:v>
                </c:pt>
                <c:pt idx="27">
                  <c:v>12.58</c:v>
                </c:pt>
                <c:pt idx="28">
                  <c:v>11.34</c:v>
                </c:pt>
                <c:pt idx="29">
                  <c:v>11.33</c:v>
                </c:pt>
                <c:pt idx="30">
                  <c:v>11.32</c:v>
                </c:pt>
                <c:pt idx="31">
                  <c:v>11.29</c:v>
                </c:pt>
                <c:pt idx="32">
                  <c:v>11.03</c:v>
                </c:pt>
                <c:pt idx="33">
                  <c:v>9.92</c:v>
                </c:pt>
                <c:pt idx="34">
                  <c:v>9.66</c:v>
                </c:pt>
                <c:pt idx="35">
                  <c:v>9.3000000000000007</c:v>
                </c:pt>
                <c:pt idx="36">
                  <c:v>7.61</c:v>
                </c:pt>
                <c:pt idx="37">
                  <c:v>7.44</c:v>
                </c:pt>
                <c:pt idx="38">
                  <c:v>6.91</c:v>
                </c:pt>
                <c:pt idx="39">
                  <c:v>6.91</c:v>
                </c:pt>
                <c:pt idx="40">
                  <c:v>6.83</c:v>
                </c:pt>
                <c:pt idx="41">
                  <c:v>5.46</c:v>
                </c:pt>
                <c:pt idx="42">
                  <c:v>4.8600000000000003</c:v>
                </c:pt>
                <c:pt idx="43">
                  <c:v>4.82</c:v>
                </c:pt>
                <c:pt idx="44">
                  <c:v>4.51</c:v>
                </c:pt>
                <c:pt idx="45">
                  <c:v>4.46</c:v>
                </c:pt>
                <c:pt idx="46">
                  <c:v>4.3</c:v>
                </c:pt>
                <c:pt idx="47">
                  <c:v>4.29</c:v>
                </c:pt>
                <c:pt idx="48">
                  <c:v>4.29</c:v>
                </c:pt>
                <c:pt idx="49">
                  <c:v>4.24</c:v>
                </c:pt>
                <c:pt idx="50">
                  <c:v>4.22</c:v>
                </c:pt>
                <c:pt idx="51">
                  <c:v>4.12</c:v>
                </c:pt>
                <c:pt idx="52">
                  <c:v>4.08</c:v>
                </c:pt>
                <c:pt idx="53">
                  <c:v>3.66</c:v>
                </c:pt>
                <c:pt idx="54">
                  <c:v>3.65</c:v>
                </c:pt>
                <c:pt idx="55">
                  <c:v>3.51</c:v>
                </c:pt>
                <c:pt idx="56">
                  <c:v>3.41</c:v>
                </c:pt>
                <c:pt idx="57">
                  <c:v>3.4</c:v>
                </c:pt>
                <c:pt idx="58">
                  <c:v>3.25</c:v>
                </c:pt>
                <c:pt idx="59">
                  <c:v>3.14</c:v>
                </c:pt>
                <c:pt idx="60">
                  <c:v>3.03</c:v>
                </c:pt>
                <c:pt idx="61">
                  <c:v>2.85</c:v>
                </c:pt>
                <c:pt idx="62">
                  <c:v>2.8</c:v>
                </c:pt>
                <c:pt idx="63">
                  <c:v>2.77</c:v>
                </c:pt>
                <c:pt idx="64">
                  <c:v>2.76</c:v>
                </c:pt>
                <c:pt idx="65">
                  <c:v>2.72</c:v>
                </c:pt>
                <c:pt idx="66">
                  <c:v>2.67</c:v>
                </c:pt>
                <c:pt idx="67">
                  <c:v>2.5299999999999998</c:v>
                </c:pt>
                <c:pt idx="68">
                  <c:v>2.5299999999999998</c:v>
                </c:pt>
                <c:pt idx="69">
                  <c:v>2.4700000000000002</c:v>
                </c:pt>
                <c:pt idx="70">
                  <c:v>2.38</c:v>
                </c:pt>
                <c:pt idx="71">
                  <c:v>2.37</c:v>
                </c:pt>
                <c:pt idx="72">
                  <c:v>2.33</c:v>
                </c:pt>
                <c:pt idx="73">
                  <c:v>2.21</c:v>
                </c:pt>
                <c:pt idx="74">
                  <c:v>2.2000000000000002</c:v>
                </c:pt>
                <c:pt idx="75">
                  <c:v>1.97</c:v>
                </c:pt>
                <c:pt idx="76">
                  <c:v>1.77</c:v>
                </c:pt>
                <c:pt idx="77">
                  <c:v>1.67</c:v>
                </c:pt>
                <c:pt idx="78">
                  <c:v>1.65</c:v>
                </c:pt>
                <c:pt idx="79">
                  <c:v>1.65</c:v>
                </c:pt>
                <c:pt idx="80">
                  <c:v>1.57</c:v>
                </c:pt>
                <c:pt idx="81">
                  <c:v>1.6</c:v>
                </c:pt>
                <c:pt idx="82">
                  <c:v>1.54</c:v>
                </c:pt>
                <c:pt idx="83">
                  <c:v>1.53</c:v>
                </c:pt>
                <c:pt idx="84">
                  <c:v>1.39</c:v>
                </c:pt>
                <c:pt idx="85">
                  <c:v>1.32</c:v>
                </c:pt>
                <c:pt idx="86">
                  <c:v>1.28</c:v>
                </c:pt>
                <c:pt idx="87">
                  <c:v>1.27</c:v>
                </c:pt>
                <c:pt idx="88">
                  <c:v>1.25</c:v>
                </c:pt>
                <c:pt idx="89">
                  <c:v>1.24</c:v>
                </c:pt>
                <c:pt idx="90">
                  <c:v>1.2</c:v>
                </c:pt>
                <c:pt idx="91">
                  <c:v>1.2</c:v>
                </c:pt>
                <c:pt idx="92">
                  <c:v>1.19</c:v>
                </c:pt>
                <c:pt idx="93">
                  <c:v>1.17</c:v>
                </c:pt>
                <c:pt idx="94">
                  <c:v>1.17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1.0900000000000001</c:v>
                </c:pt>
                <c:pt idx="98">
                  <c:v>1.0900000000000001</c:v>
                </c:pt>
                <c:pt idx="99">
                  <c:v>1.04</c:v>
                </c:pt>
                <c:pt idx="100">
                  <c:v>1.03</c:v>
                </c:pt>
                <c:pt idx="101">
                  <c:v>0.98</c:v>
                </c:pt>
                <c:pt idx="102">
                  <c:v>0.96</c:v>
                </c:pt>
                <c:pt idx="103">
                  <c:v>0.9</c:v>
                </c:pt>
                <c:pt idx="104">
                  <c:v>0.85</c:v>
                </c:pt>
                <c:pt idx="105">
                  <c:v>0.82</c:v>
                </c:pt>
                <c:pt idx="106">
                  <c:v>0.8</c:v>
                </c:pt>
                <c:pt idx="107">
                  <c:v>0.8</c:v>
                </c:pt>
                <c:pt idx="108">
                  <c:v>0.77</c:v>
                </c:pt>
                <c:pt idx="109">
                  <c:v>0.6</c:v>
                </c:pt>
                <c:pt idx="110">
                  <c:v>0.56000000000000005</c:v>
                </c:pt>
                <c:pt idx="111">
                  <c:v>0.56000000000000005</c:v>
                </c:pt>
                <c:pt idx="112">
                  <c:v>0.51</c:v>
                </c:pt>
                <c:pt idx="113">
                  <c:v>0.47</c:v>
                </c:pt>
                <c:pt idx="114">
                  <c:v>0.41</c:v>
                </c:pt>
                <c:pt idx="115">
                  <c:v>0.37</c:v>
                </c:pt>
                <c:pt idx="116">
                  <c:v>0.3</c:v>
                </c:pt>
                <c:pt idx="117">
                  <c:v>0.2</c:v>
                </c:pt>
                <c:pt idx="118">
                  <c:v>0.19</c:v>
                </c:pt>
              </c:numCache>
            </c:numRef>
          </c:xVal>
          <c:yVal>
            <c:numRef>
              <c:f>List6!$N:$N</c:f>
              <c:numCache>
                <c:formatCode>General</c:formatCode>
                <c:ptCount val="65536"/>
                <c:pt idx="0">
                  <c:v>0</c:v>
                </c:pt>
                <c:pt idx="78">
                  <c:v>1.26</c:v>
                </c:pt>
                <c:pt idx="82">
                  <c:v>0.79</c:v>
                </c:pt>
                <c:pt idx="83">
                  <c:v>1.36</c:v>
                </c:pt>
                <c:pt idx="85">
                  <c:v>0.92</c:v>
                </c:pt>
                <c:pt idx="95">
                  <c:v>1.41</c:v>
                </c:pt>
                <c:pt idx="110">
                  <c:v>0.31</c:v>
                </c:pt>
                <c:pt idx="113">
                  <c:v>1.1100000000000001</c:v>
                </c:pt>
                <c:pt idx="117">
                  <c:v>0.57999999999999996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3356-4346-A282-82C8B9C9399B}"/>
            </c:ext>
          </c:extLst>
        </c:ser>
        <c:ser>
          <c:idx val="12"/>
          <c:order val="11"/>
          <c:tx>
            <c:v>EXG</c:v>
          </c:tx>
          <c:spPr>
            <a:ln w="28575">
              <a:noFill/>
            </a:ln>
          </c:spPr>
          <c:marker>
            <c:spPr>
              <a:noFill/>
              <a:ln w="22225">
                <a:solidFill>
                  <a:srgbClr val="C00000"/>
                </a:solidFill>
              </a:ln>
            </c:spPr>
          </c:marker>
          <c:xVal>
            <c:numRef>
              <c:f>List6!$A:$A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34.770000000000003</c:v>
                </c:pt>
                <c:pt idx="4">
                  <c:v>33.299999999999997</c:v>
                </c:pt>
                <c:pt idx="5">
                  <c:v>29.35</c:v>
                </c:pt>
                <c:pt idx="6">
                  <c:v>28.21</c:v>
                </c:pt>
                <c:pt idx="7">
                  <c:v>27.12</c:v>
                </c:pt>
                <c:pt idx="8">
                  <c:v>26.44</c:v>
                </c:pt>
                <c:pt idx="9">
                  <c:v>25.75</c:v>
                </c:pt>
                <c:pt idx="10">
                  <c:v>25.66</c:v>
                </c:pt>
                <c:pt idx="11">
                  <c:v>24.73</c:v>
                </c:pt>
                <c:pt idx="12">
                  <c:v>24.11</c:v>
                </c:pt>
                <c:pt idx="13">
                  <c:v>23.49</c:v>
                </c:pt>
                <c:pt idx="14">
                  <c:v>20.079999999999998</c:v>
                </c:pt>
                <c:pt idx="15">
                  <c:v>19.190000000000001</c:v>
                </c:pt>
                <c:pt idx="16">
                  <c:v>18.71</c:v>
                </c:pt>
                <c:pt idx="17">
                  <c:v>18.670000000000002</c:v>
                </c:pt>
                <c:pt idx="18">
                  <c:v>18.670000000000002</c:v>
                </c:pt>
                <c:pt idx="19">
                  <c:v>18.5</c:v>
                </c:pt>
                <c:pt idx="20">
                  <c:v>17.61</c:v>
                </c:pt>
                <c:pt idx="21">
                  <c:v>15.77</c:v>
                </c:pt>
                <c:pt idx="22">
                  <c:v>15.65</c:v>
                </c:pt>
                <c:pt idx="23">
                  <c:v>14.94</c:v>
                </c:pt>
                <c:pt idx="24">
                  <c:v>14.22</c:v>
                </c:pt>
                <c:pt idx="25">
                  <c:v>13.6</c:v>
                </c:pt>
                <c:pt idx="26">
                  <c:v>13.2</c:v>
                </c:pt>
                <c:pt idx="27">
                  <c:v>12.58</c:v>
                </c:pt>
                <c:pt idx="28">
                  <c:v>11.34</c:v>
                </c:pt>
                <c:pt idx="29">
                  <c:v>11.33</c:v>
                </c:pt>
                <c:pt idx="30">
                  <c:v>11.32</c:v>
                </c:pt>
                <c:pt idx="31">
                  <c:v>11.29</c:v>
                </c:pt>
                <c:pt idx="32">
                  <c:v>11.03</c:v>
                </c:pt>
                <c:pt idx="33">
                  <c:v>9.92</c:v>
                </c:pt>
                <c:pt idx="34">
                  <c:v>9.66</c:v>
                </c:pt>
                <c:pt idx="35">
                  <c:v>9.3000000000000007</c:v>
                </c:pt>
                <c:pt idx="36">
                  <c:v>7.61</c:v>
                </c:pt>
                <c:pt idx="37">
                  <c:v>7.44</c:v>
                </c:pt>
                <c:pt idx="38">
                  <c:v>6.91</c:v>
                </c:pt>
                <c:pt idx="39">
                  <c:v>6.91</c:v>
                </c:pt>
                <c:pt idx="40">
                  <c:v>6.83</c:v>
                </c:pt>
                <c:pt idx="41">
                  <c:v>5.46</c:v>
                </c:pt>
                <c:pt idx="42">
                  <c:v>4.8600000000000003</c:v>
                </c:pt>
                <c:pt idx="43">
                  <c:v>4.82</c:v>
                </c:pt>
                <c:pt idx="44">
                  <c:v>4.51</c:v>
                </c:pt>
                <c:pt idx="45">
                  <c:v>4.46</c:v>
                </c:pt>
                <c:pt idx="46">
                  <c:v>4.3</c:v>
                </c:pt>
                <c:pt idx="47">
                  <c:v>4.29</c:v>
                </c:pt>
                <c:pt idx="48">
                  <c:v>4.29</c:v>
                </c:pt>
                <c:pt idx="49">
                  <c:v>4.24</c:v>
                </c:pt>
                <c:pt idx="50">
                  <c:v>4.22</c:v>
                </c:pt>
                <c:pt idx="51">
                  <c:v>4.12</c:v>
                </c:pt>
                <c:pt idx="52">
                  <c:v>4.08</c:v>
                </c:pt>
                <c:pt idx="53">
                  <c:v>3.66</c:v>
                </c:pt>
                <c:pt idx="54">
                  <c:v>3.65</c:v>
                </c:pt>
                <c:pt idx="55">
                  <c:v>3.51</c:v>
                </c:pt>
                <c:pt idx="56">
                  <c:v>3.41</c:v>
                </c:pt>
                <c:pt idx="57">
                  <c:v>3.4</c:v>
                </c:pt>
                <c:pt idx="58">
                  <c:v>3.25</c:v>
                </c:pt>
                <c:pt idx="59">
                  <c:v>3.14</c:v>
                </c:pt>
                <c:pt idx="60">
                  <c:v>3.03</c:v>
                </c:pt>
                <c:pt idx="61">
                  <c:v>2.85</c:v>
                </c:pt>
                <c:pt idx="62">
                  <c:v>2.8</c:v>
                </c:pt>
                <c:pt idx="63">
                  <c:v>2.77</c:v>
                </c:pt>
                <c:pt idx="64">
                  <c:v>2.76</c:v>
                </c:pt>
                <c:pt idx="65">
                  <c:v>2.72</c:v>
                </c:pt>
                <c:pt idx="66">
                  <c:v>2.67</c:v>
                </c:pt>
                <c:pt idx="67">
                  <c:v>2.5299999999999998</c:v>
                </c:pt>
                <c:pt idx="68">
                  <c:v>2.5299999999999998</c:v>
                </c:pt>
                <c:pt idx="69">
                  <c:v>2.4700000000000002</c:v>
                </c:pt>
                <c:pt idx="70">
                  <c:v>2.38</c:v>
                </c:pt>
                <c:pt idx="71">
                  <c:v>2.37</c:v>
                </c:pt>
                <c:pt idx="72">
                  <c:v>2.33</c:v>
                </c:pt>
                <c:pt idx="73">
                  <c:v>2.21</c:v>
                </c:pt>
                <c:pt idx="74">
                  <c:v>2.2000000000000002</c:v>
                </c:pt>
                <c:pt idx="75">
                  <c:v>1.97</c:v>
                </c:pt>
                <c:pt idx="76">
                  <c:v>1.77</c:v>
                </c:pt>
                <c:pt idx="77">
                  <c:v>1.67</c:v>
                </c:pt>
                <c:pt idx="78">
                  <c:v>1.65</c:v>
                </c:pt>
                <c:pt idx="79">
                  <c:v>1.65</c:v>
                </c:pt>
                <c:pt idx="80">
                  <c:v>1.57</c:v>
                </c:pt>
                <c:pt idx="81">
                  <c:v>1.6</c:v>
                </c:pt>
                <c:pt idx="82">
                  <c:v>1.54</c:v>
                </c:pt>
                <c:pt idx="83">
                  <c:v>1.53</c:v>
                </c:pt>
                <c:pt idx="84">
                  <c:v>1.39</c:v>
                </c:pt>
                <c:pt idx="85">
                  <c:v>1.32</c:v>
                </c:pt>
                <c:pt idx="86">
                  <c:v>1.28</c:v>
                </c:pt>
                <c:pt idx="87">
                  <c:v>1.27</c:v>
                </c:pt>
                <c:pt idx="88">
                  <c:v>1.25</c:v>
                </c:pt>
                <c:pt idx="89">
                  <c:v>1.24</c:v>
                </c:pt>
                <c:pt idx="90">
                  <c:v>1.2</c:v>
                </c:pt>
                <c:pt idx="91">
                  <c:v>1.2</c:v>
                </c:pt>
                <c:pt idx="92">
                  <c:v>1.19</c:v>
                </c:pt>
                <c:pt idx="93">
                  <c:v>1.17</c:v>
                </c:pt>
                <c:pt idx="94">
                  <c:v>1.17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1.0900000000000001</c:v>
                </c:pt>
                <c:pt idx="98">
                  <c:v>1.0900000000000001</c:v>
                </c:pt>
                <c:pt idx="99">
                  <c:v>1.04</c:v>
                </c:pt>
                <c:pt idx="100">
                  <c:v>1.03</c:v>
                </c:pt>
                <c:pt idx="101">
                  <c:v>0.98</c:v>
                </c:pt>
                <c:pt idx="102">
                  <c:v>0.96</c:v>
                </c:pt>
                <c:pt idx="103">
                  <c:v>0.9</c:v>
                </c:pt>
                <c:pt idx="104">
                  <c:v>0.85</c:v>
                </c:pt>
                <c:pt idx="105">
                  <c:v>0.82</c:v>
                </c:pt>
                <c:pt idx="106">
                  <c:v>0.8</c:v>
                </c:pt>
                <c:pt idx="107">
                  <c:v>0.8</c:v>
                </c:pt>
                <c:pt idx="108">
                  <c:v>0.77</c:v>
                </c:pt>
                <c:pt idx="109">
                  <c:v>0.6</c:v>
                </c:pt>
                <c:pt idx="110">
                  <c:v>0.56000000000000005</c:v>
                </c:pt>
                <c:pt idx="111">
                  <c:v>0.56000000000000005</c:v>
                </c:pt>
                <c:pt idx="112">
                  <c:v>0.51</c:v>
                </c:pt>
                <c:pt idx="113">
                  <c:v>0.47</c:v>
                </c:pt>
                <c:pt idx="114">
                  <c:v>0.41</c:v>
                </c:pt>
                <c:pt idx="115">
                  <c:v>0.37</c:v>
                </c:pt>
                <c:pt idx="116">
                  <c:v>0.3</c:v>
                </c:pt>
                <c:pt idx="117">
                  <c:v>0.2</c:v>
                </c:pt>
                <c:pt idx="118">
                  <c:v>0.19</c:v>
                </c:pt>
              </c:numCache>
            </c:numRef>
          </c:xVal>
          <c:yVal>
            <c:numRef>
              <c:f>List6!$O:$O</c:f>
              <c:numCache>
                <c:formatCode>General</c:formatCode>
                <c:ptCount val="65536"/>
                <c:pt idx="0">
                  <c:v>0</c:v>
                </c:pt>
                <c:pt idx="56">
                  <c:v>0</c:v>
                </c:pt>
                <c:pt idx="68">
                  <c:v>0</c:v>
                </c:pt>
                <c:pt idx="87">
                  <c:v>0</c:v>
                </c:pt>
                <c:pt idx="91">
                  <c:v>0</c:v>
                </c:pt>
                <c:pt idx="101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3356-4346-A282-82C8B9C9399B}"/>
            </c:ext>
          </c:extLst>
        </c:ser>
        <c:ser>
          <c:idx val="13"/>
          <c:order val="12"/>
          <c:tx>
            <c:v>EXD</c:v>
          </c:tx>
          <c:spPr>
            <a:ln w="28575">
              <a:noFill/>
            </a:ln>
          </c:spPr>
          <c:marker>
            <c:symbol val="x"/>
            <c:size val="8"/>
            <c:spPr>
              <a:noFill/>
              <a:ln w="22225">
                <a:solidFill>
                  <a:schemeClr val="tx1">
                    <a:lumMod val="95000"/>
                    <a:lumOff val="5000"/>
                  </a:schemeClr>
                </a:solidFill>
              </a:ln>
            </c:spPr>
          </c:marker>
          <c:xVal>
            <c:numRef>
              <c:f>List6!$A:$A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34.770000000000003</c:v>
                </c:pt>
                <c:pt idx="4">
                  <c:v>33.299999999999997</c:v>
                </c:pt>
                <c:pt idx="5">
                  <c:v>29.35</c:v>
                </c:pt>
                <c:pt idx="6">
                  <c:v>28.21</c:v>
                </c:pt>
                <c:pt idx="7">
                  <c:v>27.12</c:v>
                </c:pt>
                <c:pt idx="8">
                  <c:v>26.44</c:v>
                </c:pt>
                <c:pt idx="9">
                  <c:v>25.75</c:v>
                </c:pt>
                <c:pt idx="10">
                  <c:v>25.66</c:v>
                </c:pt>
                <c:pt idx="11">
                  <c:v>24.73</c:v>
                </c:pt>
                <c:pt idx="12">
                  <c:v>24.11</c:v>
                </c:pt>
                <c:pt idx="13">
                  <c:v>23.49</c:v>
                </c:pt>
                <c:pt idx="14">
                  <c:v>20.079999999999998</c:v>
                </c:pt>
                <c:pt idx="15">
                  <c:v>19.190000000000001</c:v>
                </c:pt>
                <c:pt idx="16">
                  <c:v>18.71</c:v>
                </c:pt>
                <c:pt idx="17">
                  <c:v>18.670000000000002</c:v>
                </c:pt>
                <c:pt idx="18">
                  <c:v>18.670000000000002</c:v>
                </c:pt>
                <c:pt idx="19">
                  <c:v>18.5</c:v>
                </c:pt>
                <c:pt idx="20">
                  <c:v>17.61</c:v>
                </c:pt>
                <c:pt idx="21">
                  <c:v>15.77</c:v>
                </c:pt>
                <c:pt idx="22">
                  <c:v>15.65</c:v>
                </c:pt>
                <c:pt idx="23">
                  <c:v>14.94</c:v>
                </c:pt>
                <c:pt idx="24">
                  <c:v>14.22</c:v>
                </c:pt>
                <c:pt idx="25">
                  <c:v>13.6</c:v>
                </c:pt>
                <c:pt idx="26">
                  <c:v>13.2</c:v>
                </c:pt>
                <c:pt idx="27">
                  <c:v>12.58</c:v>
                </c:pt>
                <c:pt idx="28">
                  <c:v>11.34</c:v>
                </c:pt>
                <c:pt idx="29">
                  <c:v>11.33</c:v>
                </c:pt>
                <c:pt idx="30">
                  <c:v>11.32</c:v>
                </c:pt>
                <c:pt idx="31">
                  <c:v>11.29</c:v>
                </c:pt>
                <c:pt idx="32">
                  <c:v>11.03</c:v>
                </c:pt>
                <c:pt idx="33">
                  <c:v>9.92</c:v>
                </c:pt>
                <c:pt idx="34">
                  <c:v>9.66</c:v>
                </c:pt>
                <c:pt idx="35">
                  <c:v>9.3000000000000007</c:v>
                </c:pt>
                <c:pt idx="36">
                  <c:v>7.61</c:v>
                </c:pt>
                <c:pt idx="37">
                  <c:v>7.44</c:v>
                </c:pt>
                <c:pt idx="38">
                  <c:v>6.91</c:v>
                </c:pt>
                <c:pt idx="39">
                  <c:v>6.91</c:v>
                </c:pt>
                <c:pt idx="40">
                  <c:v>6.83</c:v>
                </c:pt>
                <c:pt idx="41">
                  <c:v>5.46</c:v>
                </c:pt>
                <c:pt idx="42">
                  <c:v>4.8600000000000003</c:v>
                </c:pt>
                <c:pt idx="43">
                  <c:v>4.82</c:v>
                </c:pt>
                <c:pt idx="44">
                  <c:v>4.51</c:v>
                </c:pt>
                <c:pt idx="45">
                  <c:v>4.46</c:v>
                </c:pt>
                <c:pt idx="46">
                  <c:v>4.3</c:v>
                </c:pt>
                <c:pt idx="47">
                  <c:v>4.29</c:v>
                </c:pt>
                <c:pt idx="48">
                  <c:v>4.29</c:v>
                </c:pt>
                <c:pt idx="49">
                  <c:v>4.24</c:v>
                </c:pt>
                <c:pt idx="50">
                  <c:v>4.22</c:v>
                </c:pt>
                <c:pt idx="51">
                  <c:v>4.12</c:v>
                </c:pt>
                <c:pt idx="52">
                  <c:v>4.08</c:v>
                </c:pt>
                <c:pt idx="53">
                  <c:v>3.66</c:v>
                </c:pt>
                <c:pt idx="54">
                  <c:v>3.65</c:v>
                </c:pt>
                <c:pt idx="55">
                  <c:v>3.51</c:v>
                </c:pt>
                <c:pt idx="56">
                  <c:v>3.41</c:v>
                </c:pt>
                <c:pt idx="57">
                  <c:v>3.4</c:v>
                </c:pt>
                <c:pt idx="58">
                  <c:v>3.25</c:v>
                </c:pt>
                <c:pt idx="59">
                  <c:v>3.14</c:v>
                </c:pt>
                <c:pt idx="60">
                  <c:v>3.03</c:v>
                </c:pt>
                <c:pt idx="61">
                  <c:v>2.85</c:v>
                </c:pt>
                <c:pt idx="62">
                  <c:v>2.8</c:v>
                </c:pt>
                <c:pt idx="63">
                  <c:v>2.77</c:v>
                </c:pt>
                <c:pt idx="64">
                  <c:v>2.76</c:v>
                </c:pt>
                <c:pt idx="65">
                  <c:v>2.72</c:v>
                </c:pt>
                <c:pt idx="66">
                  <c:v>2.67</c:v>
                </c:pt>
                <c:pt idx="67">
                  <c:v>2.5299999999999998</c:v>
                </c:pt>
                <c:pt idx="68">
                  <c:v>2.5299999999999998</c:v>
                </c:pt>
                <c:pt idx="69">
                  <c:v>2.4700000000000002</c:v>
                </c:pt>
                <c:pt idx="70">
                  <c:v>2.38</c:v>
                </c:pt>
                <c:pt idx="71">
                  <c:v>2.37</c:v>
                </c:pt>
                <c:pt idx="72">
                  <c:v>2.33</c:v>
                </c:pt>
                <c:pt idx="73">
                  <c:v>2.21</c:v>
                </c:pt>
                <c:pt idx="74">
                  <c:v>2.2000000000000002</c:v>
                </c:pt>
                <c:pt idx="75">
                  <c:v>1.97</c:v>
                </c:pt>
                <c:pt idx="76">
                  <c:v>1.77</c:v>
                </c:pt>
                <c:pt idx="77">
                  <c:v>1.67</c:v>
                </c:pt>
                <c:pt idx="78">
                  <c:v>1.65</c:v>
                </c:pt>
                <c:pt idx="79">
                  <c:v>1.65</c:v>
                </c:pt>
                <c:pt idx="80">
                  <c:v>1.57</c:v>
                </c:pt>
                <c:pt idx="81">
                  <c:v>1.6</c:v>
                </c:pt>
                <c:pt idx="82">
                  <c:v>1.54</c:v>
                </c:pt>
                <c:pt idx="83">
                  <c:v>1.53</c:v>
                </c:pt>
                <c:pt idx="84">
                  <c:v>1.39</c:v>
                </c:pt>
                <c:pt idx="85">
                  <c:v>1.32</c:v>
                </c:pt>
                <c:pt idx="86">
                  <c:v>1.28</c:v>
                </c:pt>
                <c:pt idx="87">
                  <c:v>1.27</c:v>
                </c:pt>
                <c:pt idx="88">
                  <c:v>1.25</c:v>
                </c:pt>
                <c:pt idx="89">
                  <c:v>1.24</c:v>
                </c:pt>
                <c:pt idx="90">
                  <c:v>1.2</c:v>
                </c:pt>
                <c:pt idx="91">
                  <c:v>1.2</c:v>
                </c:pt>
                <c:pt idx="92">
                  <c:v>1.19</c:v>
                </c:pt>
                <c:pt idx="93">
                  <c:v>1.17</c:v>
                </c:pt>
                <c:pt idx="94">
                  <c:v>1.17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1.0900000000000001</c:v>
                </c:pt>
                <c:pt idx="98">
                  <c:v>1.0900000000000001</c:v>
                </c:pt>
                <c:pt idx="99">
                  <c:v>1.04</c:v>
                </c:pt>
                <c:pt idx="100">
                  <c:v>1.03</c:v>
                </c:pt>
                <c:pt idx="101">
                  <c:v>0.98</c:v>
                </c:pt>
                <c:pt idx="102">
                  <c:v>0.96</c:v>
                </c:pt>
                <c:pt idx="103">
                  <c:v>0.9</c:v>
                </c:pt>
                <c:pt idx="104">
                  <c:v>0.85</c:v>
                </c:pt>
                <c:pt idx="105">
                  <c:v>0.82</c:v>
                </c:pt>
                <c:pt idx="106">
                  <c:v>0.8</c:v>
                </c:pt>
                <c:pt idx="107">
                  <c:v>0.8</c:v>
                </c:pt>
                <c:pt idx="108">
                  <c:v>0.77</c:v>
                </c:pt>
                <c:pt idx="109">
                  <c:v>0.6</c:v>
                </c:pt>
                <c:pt idx="110">
                  <c:v>0.56000000000000005</c:v>
                </c:pt>
                <c:pt idx="111">
                  <c:v>0.56000000000000005</c:v>
                </c:pt>
                <c:pt idx="112">
                  <c:v>0.51</c:v>
                </c:pt>
                <c:pt idx="113">
                  <c:v>0.47</c:v>
                </c:pt>
                <c:pt idx="114">
                  <c:v>0.41</c:v>
                </c:pt>
                <c:pt idx="115">
                  <c:v>0.37</c:v>
                </c:pt>
                <c:pt idx="116">
                  <c:v>0.3</c:v>
                </c:pt>
                <c:pt idx="117">
                  <c:v>0.2</c:v>
                </c:pt>
                <c:pt idx="118">
                  <c:v>0.19</c:v>
                </c:pt>
              </c:numCache>
            </c:numRef>
          </c:xVal>
          <c:yVal>
            <c:numRef>
              <c:f>List6!$P:$P</c:f>
              <c:numCache>
                <c:formatCode>General</c:formatCode>
                <c:ptCount val="65536"/>
                <c:pt idx="0">
                  <c:v>0</c:v>
                </c:pt>
                <c:pt idx="49">
                  <c:v>0</c:v>
                </c:pt>
                <c:pt idx="98">
                  <c:v>0</c:v>
                </c:pt>
                <c:pt idx="116">
                  <c:v>0.56999999999999995</c:v>
                </c:pt>
                <c:pt idx="118">
                  <c:v>0.91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3356-4346-A282-82C8B9C9399B}"/>
            </c:ext>
          </c:extLst>
        </c:ser>
        <c:ser>
          <c:idx val="14"/>
          <c:order val="13"/>
          <c:tx>
            <c:v>Ostatní</c:v>
          </c:tx>
          <c:spPr>
            <a:ln w="28575">
              <a:noFill/>
            </a:ln>
          </c:spPr>
          <c:marker>
            <c:symbol val="circle"/>
            <c:size val="5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List6!$A:$A</c:f>
              <c:numCache>
                <c:formatCode>General</c:formatCode>
                <c:ptCount val="65536"/>
                <c:pt idx="1">
                  <c:v>39.54</c:v>
                </c:pt>
                <c:pt idx="2">
                  <c:v>34.770000000000003</c:v>
                </c:pt>
                <c:pt idx="3">
                  <c:v>34.770000000000003</c:v>
                </c:pt>
                <c:pt idx="4">
                  <c:v>33.299999999999997</c:v>
                </c:pt>
                <c:pt idx="5">
                  <c:v>29.35</c:v>
                </c:pt>
                <c:pt idx="6">
                  <c:v>28.21</c:v>
                </c:pt>
                <c:pt idx="7">
                  <c:v>27.12</c:v>
                </c:pt>
                <c:pt idx="8">
                  <c:v>26.44</c:v>
                </c:pt>
                <c:pt idx="9">
                  <c:v>25.75</c:v>
                </c:pt>
                <c:pt idx="10">
                  <c:v>25.66</c:v>
                </c:pt>
                <c:pt idx="11">
                  <c:v>24.73</c:v>
                </c:pt>
                <c:pt idx="12">
                  <c:v>24.11</c:v>
                </c:pt>
                <c:pt idx="13">
                  <c:v>23.49</c:v>
                </c:pt>
                <c:pt idx="14">
                  <c:v>20.079999999999998</c:v>
                </c:pt>
                <c:pt idx="15">
                  <c:v>19.190000000000001</c:v>
                </c:pt>
                <c:pt idx="16">
                  <c:v>18.71</c:v>
                </c:pt>
                <c:pt idx="17">
                  <c:v>18.670000000000002</c:v>
                </c:pt>
                <c:pt idx="18">
                  <c:v>18.670000000000002</c:v>
                </c:pt>
                <c:pt idx="19">
                  <c:v>18.5</c:v>
                </c:pt>
                <c:pt idx="20">
                  <c:v>17.61</c:v>
                </c:pt>
                <c:pt idx="21">
                  <c:v>15.77</c:v>
                </c:pt>
                <c:pt idx="22">
                  <c:v>15.65</c:v>
                </c:pt>
                <c:pt idx="23">
                  <c:v>14.94</c:v>
                </c:pt>
                <c:pt idx="24">
                  <c:v>14.22</c:v>
                </c:pt>
                <c:pt idx="25">
                  <c:v>13.6</c:v>
                </c:pt>
                <c:pt idx="26">
                  <c:v>13.2</c:v>
                </c:pt>
                <c:pt idx="27">
                  <c:v>12.58</c:v>
                </c:pt>
                <c:pt idx="28">
                  <c:v>11.34</c:v>
                </c:pt>
                <c:pt idx="29">
                  <c:v>11.33</c:v>
                </c:pt>
                <c:pt idx="30">
                  <c:v>11.32</c:v>
                </c:pt>
                <c:pt idx="31">
                  <c:v>11.29</c:v>
                </c:pt>
                <c:pt idx="32">
                  <c:v>11.03</c:v>
                </c:pt>
                <c:pt idx="33">
                  <c:v>9.92</c:v>
                </c:pt>
                <c:pt idx="34">
                  <c:v>9.66</c:v>
                </c:pt>
                <c:pt idx="35">
                  <c:v>9.3000000000000007</c:v>
                </c:pt>
                <c:pt idx="36">
                  <c:v>7.61</c:v>
                </c:pt>
                <c:pt idx="37">
                  <c:v>7.44</c:v>
                </c:pt>
                <c:pt idx="38">
                  <c:v>6.91</c:v>
                </c:pt>
                <c:pt idx="39">
                  <c:v>6.91</c:v>
                </c:pt>
                <c:pt idx="40">
                  <c:v>6.83</c:v>
                </c:pt>
                <c:pt idx="41">
                  <c:v>5.46</c:v>
                </c:pt>
                <c:pt idx="42">
                  <c:v>4.8600000000000003</c:v>
                </c:pt>
                <c:pt idx="43">
                  <c:v>4.82</c:v>
                </c:pt>
                <c:pt idx="44">
                  <c:v>4.51</c:v>
                </c:pt>
                <c:pt idx="45">
                  <c:v>4.46</c:v>
                </c:pt>
                <c:pt idx="46">
                  <c:v>4.3</c:v>
                </c:pt>
                <c:pt idx="47">
                  <c:v>4.29</c:v>
                </c:pt>
                <c:pt idx="48">
                  <c:v>4.29</c:v>
                </c:pt>
                <c:pt idx="49">
                  <c:v>4.24</c:v>
                </c:pt>
                <c:pt idx="50">
                  <c:v>4.22</c:v>
                </c:pt>
                <c:pt idx="51">
                  <c:v>4.12</c:v>
                </c:pt>
                <c:pt idx="52">
                  <c:v>4.08</c:v>
                </c:pt>
                <c:pt idx="53">
                  <c:v>3.66</c:v>
                </c:pt>
                <c:pt idx="54">
                  <c:v>3.65</c:v>
                </c:pt>
                <c:pt idx="55">
                  <c:v>3.51</c:v>
                </c:pt>
                <c:pt idx="56">
                  <c:v>3.41</c:v>
                </c:pt>
                <c:pt idx="57">
                  <c:v>3.4</c:v>
                </c:pt>
                <c:pt idx="58">
                  <c:v>3.25</c:v>
                </c:pt>
                <c:pt idx="59">
                  <c:v>3.14</c:v>
                </c:pt>
                <c:pt idx="60">
                  <c:v>3.03</c:v>
                </c:pt>
                <c:pt idx="61">
                  <c:v>2.85</c:v>
                </c:pt>
                <c:pt idx="62">
                  <c:v>2.8</c:v>
                </c:pt>
                <c:pt idx="63">
                  <c:v>2.77</c:v>
                </c:pt>
                <c:pt idx="64">
                  <c:v>2.76</c:v>
                </c:pt>
                <c:pt idx="65">
                  <c:v>2.72</c:v>
                </c:pt>
                <c:pt idx="66">
                  <c:v>2.67</c:v>
                </c:pt>
                <c:pt idx="67">
                  <c:v>2.5299999999999998</c:v>
                </c:pt>
                <c:pt idx="68">
                  <c:v>2.5299999999999998</c:v>
                </c:pt>
                <c:pt idx="69">
                  <c:v>2.4700000000000002</c:v>
                </c:pt>
                <c:pt idx="70">
                  <c:v>2.38</c:v>
                </c:pt>
                <c:pt idx="71">
                  <c:v>2.37</c:v>
                </c:pt>
                <c:pt idx="72">
                  <c:v>2.33</c:v>
                </c:pt>
                <c:pt idx="73">
                  <c:v>2.21</c:v>
                </c:pt>
                <c:pt idx="74">
                  <c:v>2.2000000000000002</c:v>
                </c:pt>
                <c:pt idx="75">
                  <c:v>1.97</c:v>
                </c:pt>
                <c:pt idx="76">
                  <c:v>1.77</c:v>
                </c:pt>
                <c:pt idx="77">
                  <c:v>1.67</c:v>
                </c:pt>
                <c:pt idx="78">
                  <c:v>1.65</c:v>
                </c:pt>
                <c:pt idx="79">
                  <c:v>1.65</c:v>
                </c:pt>
                <c:pt idx="80">
                  <c:v>1.57</c:v>
                </c:pt>
                <c:pt idx="81">
                  <c:v>1.6</c:v>
                </c:pt>
                <c:pt idx="82">
                  <c:v>1.54</c:v>
                </c:pt>
                <c:pt idx="83">
                  <c:v>1.53</c:v>
                </c:pt>
                <c:pt idx="84">
                  <c:v>1.39</c:v>
                </c:pt>
                <c:pt idx="85">
                  <c:v>1.32</c:v>
                </c:pt>
                <c:pt idx="86">
                  <c:v>1.28</c:v>
                </c:pt>
                <c:pt idx="87">
                  <c:v>1.27</c:v>
                </c:pt>
                <c:pt idx="88">
                  <c:v>1.25</c:v>
                </c:pt>
                <c:pt idx="89">
                  <c:v>1.24</c:v>
                </c:pt>
                <c:pt idx="90">
                  <c:v>1.2</c:v>
                </c:pt>
                <c:pt idx="91">
                  <c:v>1.2</c:v>
                </c:pt>
                <c:pt idx="92">
                  <c:v>1.19</c:v>
                </c:pt>
                <c:pt idx="93">
                  <c:v>1.17</c:v>
                </c:pt>
                <c:pt idx="94">
                  <c:v>1.17</c:v>
                </c:pt>
                <c:pt idx="95">
                  <c:v>1.1100000000000001</c:v>
                </c:pt>
                <c:pt idx="96">
                  <c:v>1.1000000000000001</c:v>
                </c:pt>
                <c:pt idx="97">
                  <c:v>1.0900000000000001</c:v>
                </c:pt>
                <c:pt idx="98">
                  <c:v>1.0900000000000001</c:v>
                </c:pt>
                <c:pt idx="99">
                  <c:v>1.04</c:v>
                </c:pt>
                <c:pt idx="100">
                  <c:v>1.03</c:v>
                </c:pt>
                <c:pt idx="101">
                  <c:v>0.98</c:v>
                </c:pt>
                <c:pt idx="102">
                  <c:v>0.96</c:v>
                </c:pt>
                <c:pt idx="103">
                  <c:v>0.9</c:v>
                </c:pt>
                <c:pt idx="104">
                  <c:v>0.85</c:v>
                </c:pt>
                <c:pt idx="105">
                  <c:v>0.82</c:v>
                </c:pt>
                <c:pt idx="106">
                  <c:v>0.8</c:v>
                </c:pt>
                <c:pt idx="107">
                  <c:v>0.8</c:v>
                </c:pt>
                <c:pt idx="108">
                  <c:v>0.77</c:v>
                </c:pt>
                <c:pt idx="109">
                  <c:v>0.6</c:v>
                </c:pt>
                <c:pt idx="110">
                  <c:v>0.56000000000000005</c:v>
                </c:pt>
                <c:pt idx="111">
                  <c:v>0.56000000000000005</c:v>
                </c:pt>
                <c:pt idx="112">
                  <c:v>0.51</c:v>
                </c:pt>
                <c:pt idx="113">
                  <c:v>0.47</c:v>
                </c:pt>
                <c:pt idx="114">
                  <c:v>0.41</c:v>
                </c:pt>
                <c:pt idx="115">
                  <c:v>0.37</c:v>
                </c:pt>
                <c:pt idx="116">
                  <c:v>0.3</c:v>
                </c:pt>
                <c:pt idx="117">
                  <c:v>0.2</c:v>
                </c:pt>
                <c:pt idx="118">
                  <c:v>0.19</c:v>
                </c:pt>
              </c:numCache>
            </c:numRef>
          </c:xVal>
          <c:yVal>
            <c:numRef>
              <c:f>List6!$M:$M</c:f>
              <c:numCache>
                <c:formatCode>General</c:formatCode>
                <c:ptCount val="65536"/>
                <c:pt idx="0">
                  <c:v>0</c:v>
                </c:pt>
                <c:pt idx="45">
                  <c:v>1.4</c:v>
                </c:pt>
                <c:pt idx="50">
                  <c:v>0</c:v>
                </c:pt>
                <c:pt idx="54">
                  <c:v>0.38</c:v>
                </c:pt>
                <c:pt idx="55">
                  <c:v>0.74</c:v>
                </c:pt>
                <c:pt idx="57">
                  <c:v>1.1200000000000001</c:v>
                </c:pt>
                <c:pt idx="59">
                  <c:v>1.21</c:v>
                </c:pt>
                <c:pt idx="60">
                  <c:v>1.03</c:v>
                </c:pt>
                <c:pt idx="61">
                  <c:v>1.07</c:v>
                </c:pt>
                <c:pt idx="62">
                  <c:v>0.25</c:v>
                </c:pt>
                <c:pt idx="63">
                  <c:v>0.86</c:v>
                </c:pt>
                <c:pt idx="64">
                  <c:v>0.38</c:v>
                </c:pt>
                <c:pt idx="69">
                  <c:v>0.63</c:v>
                </c:pt>
                <c:pt idx="70">
                  <c:v>0.15</c:v>
                </c:pt>
                <c:pt idx="71">
                  <c:v>1.61</c:v>
                </c:pt>
                <c:pt idx="72">
                  <c:v>0.74</c:v>
                </c:pt>
                <c:pt idx="73">
                  <c:v>0.52</c:v>
                </c:pt>
                <c:pt idx="74">
                  <c:v>0.95</c:v>
                </c:pt>
                <c:pt idx="75">
                  <c:v>1.32</c:v>
                </c:pt>
                <c:pt idx="77">
                  <c:v>0</c:v>
                </c:pt>
                <c:pt idx="79">
                  <c:v>0.74</c:v>
                </c:pt>
                <c:pt idx="81">
                  <c:v>1.3</c:v>
                </c:pt>
                <c:pt idx="84">
                  <c:v>0.37</c:v>
                </c:pt>
                <c:pt idx="86">
                  <c:v>1.35</c:v>
                </c:pt>
                <c:pt idx="88">
                  <c:v>1.25</c:v>
                </c:pt>
                <c:pt idx="89">
                  <c:v>0.84</c:v>
                </c:pt>
                <c:pt idx="90">
                  <c:v>0.14000000000000001</c:v>
                </c:pt>
                <c:pt idx="92">
                  <c:v>0</c:v>
                </c:pt>
                <c:pt idx="94">
                  <c:v>0.15</c:v>
                </c:pt>
                <c:pt idx="96">
                  <c:v>0.16</c:v>
                </c:pt>
                <c:pt idx="97">
                  <c:v>0.95</c:v>
                </c:pt>
                <c:pt idx="99">
                  <c:v>1.17</c:v>
                </c:pt>
                <c:pt idx="100">
                  <c:v>0.17</c:v>
                </c:pt>
                <c:pt idx="103">
                  <c:v>0.96</c:v>
                </c:pt>
                <c:pt idx="104">
                  <c:v>0.2</c:v>
                </c:pt>
                <c:pt idx="105">
                  <c:v>0</c:v>
                </c:pt>
                <c:pt idx="107">
                  <c:v>0.22</c:v>
                </c:pt>
                <c:pt idx="108">
                  <c:v>0.23</c:v>
                </c:pt>
                <c:pt idx="109">
                  <c:v>0.57999999999999996</c:v>
                </c:pt>
                <c:pt idx="111">
                  <c:v>0.62</c:v>
                </c:pt>
                <c:pt idx="112">
                  <c:v>0.34</c:v>
                </c:pt>
                <c:pt idx="114">
                  <c:v>0.85</c:v>
                </c:pt>
                <c:pt idx="115">
                  <c:v>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3356-4346-A282-82C8B9C9399B}"/>
            </c:ext>
          </c:extLst>
        </c:ser>
        <c:ser>
          <c:idx val="3"/>
          <c:order val="14"/>
          <c:tx>
            <c:v>Profil 1988-2022</c:v>
          </c:tx>
          <c:spPr>
            <a:ln w="25400">
              <a:solidFill>
                <a:srgbClr val="DD0806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DD0806"/>
              </a:solidFill>
              <a:ln>
                <a:solidFill>
                  <a:srgbClr val="DD0806"/>
                </a:solidFill>
                <a:prstDash val="solid"/>
              </a:ln>
            </c:spPr>
          </c:marker>
          <c:xVal>
            <c:numRef>
              <c:f>List6!$A$3:$A$119</c:f>
              <c:numCache>
                <c:formatCode>General</c:formatCode>
                <c:ptCount val="117"/>
                <c:pt idx="0">
                  <c:v>34.770000000000003</c:v>
                </c:pt>
                <c:pt idx="1">
                  <c:v>34.770000000000003</c:v>
                </c:pt>
                <c:pt idx="2">
                  <c:v>33.299999999999997</c:v>
                </c:pt>
                <c:pt idx="3">
                  <c:v>29.35</c:v>
                </c:pt>
                <c:pt idx="4">
                  <c:v>28.21</c:v>
                </c:pt>
                <c:pt idx="5">
                  <c:v>27.12</c:v>
                </c:pt>
                <c:pt idx="6">
                  <c:v>26.44</c:v>
                </c:pt>
                <c:pt idx="7">
                  <c:v>25.75</c:v>
                </c:pt>
                <c:pt idx="8">
                  <c:v>25.66</c:v>
                </c:pt>
                <c:pt idx="9">
                  <c:v>24.73</c:v>
                </c:pt>
                <c:pt idx="10">
                  <c:v>24.11</c:v>
                </c:pt>
                <c:pt idx="11">
                  <c:v>23.49</c:v>
                </c:pt>
                <c:pt idx="12">
                  <c:v>20.079999999999998</c:v>
                </c:pt>
                <c:pt idx="13">
                  <c:v>19.190000000000001</c:v>
                </c:pt>
                <c:pt idx="14">
                  <c:v>18.71</c:v>
                </c:pt>
                <c:pt idx="15">
                  <c:v>18.670000000000002</c:v>
                </c:pt>
                <c:pt idx="16">
                  <c:v>18.670000000000002</c:v>
                </c:pt>
                <c:pt idx="17">
                  <c:v>18.5</c:v>
                </c:pt>
                <c:pt idx="18">
                  <c:v>17.61</c:v>
                </c:pt>
                <c:pt idx="19">
                  <c:v>15.77</c:v>
                </c:pt>
                <c:pt idx="20">
                  <c:v>15.65</c:v>
                </c:pt>
                <c:pt idx="21">
                  <c:v>14.94</c:v>
                </c:pt>
                <c:pt idx="22">
                  <c:v>14.22</c:v>
                </c:pt>
                <c:pt idx="23">
                  <c:v>13.6</c:v>
                </c:pt>
                <c:pt idx="24">
                  <c:v>13.2</c:v>
                </c:pt>
                <c:pt idx="25">
                  <c:v>12.58</c:v>
                </c:pt>
                <c:pt idx="26">
                  <c:v>11.34</c:v>
                </c:pt>
                <c:pt idx="27">
                  <c:v>11.33</c:v>
                </c:pt>
                <c:pt idx="28">
                  <c:v>11.32</c:v>
                </c:pt>
                <c:pt idx="29">
                  <c:v>11.29</c:v>
                </c:pt>
                <c:pt idx="30">
                  <c:v>11.03</c:v>
                </c:pt>
                <c:pt idx="31">
                  <c:v>9.92</c:v>
                </c:pt>
                <c:pt idx="32">
                  <c:v>9.66</c:v>
                </c:pt>
                <c:pt idx="33">
                  <c:v>9.3000000000000007</c:v>
                </c:pt>
                <c:pt idx="34">
                  <c:v>7.61</c:v>
                </c:pt>
                <c:pt idx="35">
                  <c:v>7.44</c:v>
                </c:pt>
                <c:pt idx="36">
                  <c:v>6.91</c:v>
                </c:pt>
                <c:pt idx="37">
                  <c:v>6.91</c:v>
                </c:pt>
                <c:pt idx="38">
                  <c:v>6.83</c:v>
                </c:pt>
                <c:pt idx="39">
                  <c:v>5.46</c:v>
                </c:pt>
                <c:pt idx="40">
                  <c:v>4.8600000000000003</c:v>
                </c:pt>
                <c:pt idx="41">
                  <c:v>4.82</c:v>
                </c:pt>
                <c:pt idx="42">
                  <c:v>4.51</c:v>
                </c:pt>
                <c:pt idx="43">
                  <c:v>4.46</c:v>
                </c:pt>
                <c:pt idx="44">
                  <c:v>4.3</c:v>
                </c:pt>
                <c:pt idx="45">
                  <c:v>4.29</c:v>
                </c:pt>
                <c:pt idx="46">
                  <c:v>4.29</c:v>
                </c:pt>
                <c:pt idx="47">
                  <c:v>4.24</c:v>
                </c:pt>
                <c:pt idx="48">
                  <c:v>4.22</c:v>
                </c:pt>
                <c:pt idx="49">
                  <c:v>4.12</c:v>
                </c:pt>
                <c:pt idx="50">
                  <c:v>4.08</c:v>
                </c:pt>
                <c:pt idx="51">
                  <c:v>3.66</c:v>
                </c:pt>
                <c:pt idx="52">
                  <c:v>3.65</c:v>
                </c:pt>
                <c:pt idx="53">
                  <c:v>3.51</c:v>
                </c:pt>
                <c:pt idx="54">
                  <c:v>3.41</c:v>
                </c:pt>
                <c:pt idx="55">
                  <c:v>3.4</c:v>
                </c:pt>
                <c:pt idx="56">
                  <c:v>3.25</c:v>
                </c:pt>
                <c:pt idx="57">
                  <c:v>3.14</c:v>
                </c:pt>
                <c:pt idx="58">
                  <c:v>3.03</c:v>
                </c:pt>
                <c:pt idx="59">
                  <c:v>2.85</c:v>
                </c:pt>
                <c:pt idx="60">
                  <c:v>2.8</c:v>
                </c:pt>
                <c:pt idx="61">
                  <c:v>2.77</c:v>
                </c:pt>
                <c:pt idx="62">
                  <c:v>2.76</c:v>
                </c:pt>
                <c:pt idx="63">
                  <c:v>2.72</c:v>
                </c:pt>
                <c:pt idx="64">
                  <c:v>2.67</c:v>
                </c:pt>
                <c:pt idx="65">
                  <c:v>2.5299999999999998</c:v>
                </c:pt>
                <c:pt idx="66">
                  <c:v>2.5299999999999998</c:v>
                </c:pt>
                <c:pt idx="67">
                  <c:v>2.4700000000000002</c:v>
                </c:pt>
                <c:pt idx="68">
                  <c:v>2.38</c:v>
                </c:pt>
                <c:pt idx="69">
                  <c:v>2.37</c:v>
                </c:pt>
                <c:pt idx="70">
                  <c:v>2.33</c:v>
                </c:pt>
                <c:pt idx="71">
                  <c:v>2.21</c:v>
                </c:pt>
                <c:pt idx="72">
                  <c:v>2.2000000000000002</c:v>
                </c:pt>
                <c:pt idx="73">
                  <c:v>1.97</c:v>
                </c:pt>
                <c:pt idx="74">
                  <c:v>1.77</c:v>
                </c:pt>
                <c:pt idx="75">
                  <c:v>1.67</c:v>
                </c:pt>
                <c:pt idx="76">
                  <c:v>1.65</c:v>
                </c:pt>
                <c:pt idx="77">
                  <c:v>1.65</c:v>
                </c:pt>
                <c:pt idx="78">
                  <c:v>1.57</c:v>
                </c:pt>
                <c:pt idx="79">
                  <c:v>1.6</c:v>
                </c:pt>
                <c:pt idx="80">
                  <c:v>1.54</c:v>
                </c:pt>
                <c:pt idx="81">
                  <c:v>1.53</c:v>
                </c:pt>
                <c:pt idx="82">
                  <c:v>1.39</c:v>
                </c:pt>
                <c:pt idx="83">
                  <c:v>1.32</c:v>
                </c:pt>
                <c:pt idx="84">
                  <c:v>1.28</c:v>
                </c:pt>
                <c:pt idx="85">
                  <c:v>1.27</c:v>
                </c:pt>
                <c:pt idx="86">
                  <c:v>1.25</c:v>
                </c:pt>
                <c:pt idx="87">
                  <c:v>1.24</c:v>
                </c:pt>
                <c:pt idx="88">
                  <c:v>1.2</c:v>
                </c:pt>
                <c:pt idx="89">
                  <c:v>1.2</c:v>
                </c:pt>
                <c:pt idx="90">
                  <c:v>1.19</c:v>
                </c:pt>
                <c:pt idx="91">
                  <c:v>1.17</c:v>
                </c:pt>
                <c:pt idx="92">
                  <c:v>1.17</c:v>
                </c:pt>
                <c:pt idx="93">
                  <c:v>1.1100000000000001</c:v>
                </c:pt>
                <c:pt idx="94">
                  <c:v>1.1000000000000001</c:v>
                </c:pt>
                <c:pt idx="95">
                  <c:v>1.0900000000000001</c:v>
                </c:pt>
                <c:pt idx="96">
                  <c:v>1.0900000000000001</c:v>
                </c:pt>
                <c:pt idx="97">
                  <c:v>1.04</c:v>
                </c:pt>
                <c:pt idx="98">
                  <c:v>1.03</c:v>
                </c:pt>
                <c:pt idx="99">
                  <c:v>0.98</c:v>
                </c:pt>
                <c:pt idx="100">
                  <c:v>0.96</c:v>
                </c:pt>
                <c:pt idx="101">
                  <c:v>0.9</c:v>
                </c:pt>
                <c:pt idx="102">
                  <c:v>0.85</c:v>
                </c:pt>
                <c:pt idx="103">
                  <c:v>0.82</c:v>
                </c:pt>
                <c:pt idx="104">
                  <c:v>0.8</c:v>
                </c:pt>
                <c:pt idx="105">
                  <c:v>0.8</c:v>
                </c:pt>
                <c:pt idx="106">
                  <c:v>0.77</c:v>
                </c:pt>
                <c:pt idx="107">
                  <c:v>0.6</c:v>
                </c:pt>
                <c:pt idx="108">
                  <c:v>0.56000000000000005</c:v>
                </c:pt>
                <c:pt idx="109">
                  <c:v>0.56000000000000005</c:v>
                </c:pt>
                <c:pt idx="110">
                  <c:v>0.51</c:v>
                </c:pt>
                <c:pt idx="111">
                  <c:v>0.47</c:v>
                </c:pt>
                <c:pt idx="112">
                  <c:v>0.41</c:v>
                </c:pt>
                <c:pt idx="113">
                  <c:v>0.37</c:v>
                </c:pt>
                <c:pt idx="114">
                  <c:v>0.3</c:v>
                </c:pt>
                <c:pt idx="115">
                  <c:v>0.2</c:v>
                </c:pt>
                <c:pt idx="116">
                  <c:v>0.19</c:v>
                </c:pt>
              </c:numCache>
            </c:numRef>
          </c:xVal>
          <c:yVal>
            <c:numRef>
              <c:f>List6!$B$2:$B$119</c:f>
              <c:numCache>
                <c:formatCode>General</c:formatCode>
                <c:ptCount val="118"/>
                <c:pt idx="2">
                  <c:v>1.35</c:v>
                </c:pt>
                <c:pt idx="7">
                  <c:v>1.48</c:v>
                </c:pt>
                <c:pt idx="16">
                  <c:v>1.21</c:v>
                </c:pt>
                <c:pt idx="28">
                  <c:v>0.19</c:v>
                </c:pt>
                <c:pt idx="38">
                  <c:v>0.45</c:v>
                </c:pt>
                <c:pt idx="79">
                  <c:v>0.38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3356-4346-A282-82C8B9C939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7296248"/>
        <c:axId val="1"/>
      </c:scatterChart>
      <c:valAx>
        <c:axId val="477296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Hlasy (%)</a:t>
                </a:r>
              </a:p>
            </c:rich>
          </c:tx>
          <c:layout>
            <c:manualLayout>
              <c:xMode val="edge"/>
              <c:yMode val="edge"/>
              <c:x val="0.3984375407619502"/>
              <c:y val="0.893772510341672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"/>
        <c:crosses val="autoZero"/>
        <c:crossBetween val="midCat"/>
        <c:majorUnit val="5"/>
      </c:valAx>
      <c:valAx>
        <c:axId val="1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/>
                  <a:t>AR</a:t>
                </a:r>
              </a:p>
            </c:rich>
          </c:tx>
          <c:layout>
            <c:manualLayout>
              <c:xMode val="edge"/>
              <c:yMode val="edge"/>
              <c:x val="2.5390662530820011E-2"/>
              <c:y val="0.461537972450637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477296248"/>
        <c:crosses val="autoZero"/>
        <c:crossBetween val="midCat"/>
        <c:majorUnit val="0.2"/>
      </c:valAx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9462568997057192"/>
          <c:y val="0.26294048546738158"/>
          <c:w val="0.16803983138471323"/>
          <c:h val="0.50730061991881736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1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cs-CZ"/>
        </a:p>
      </c:txPr>
    </c:legend>
    <c:plotVisOnly val="1"/>
    <c:dispBlanksAs val="span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cs-CZ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69680-B3C7-FABD-8515-FF986EE6F8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A9DDDB6-99D6-73F7-3E83-9CEE397A2A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0C92F4-38B6-2319-C2DB-9AC7B1336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12. 10. 2023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B383CF-CFEC-5644-D875-2A6395E5E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DD7BE6-4507-0448-7556-0C438CA58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138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859EBC-E517-D846-EBF9-32322E5E8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10D71D-6A21-C38F-BEB4-BFC29B71F6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B6AD3-2B91-A495-7B2C-6F6EEC852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12. 10. 2023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281676-02B1-F411-E857-D20380CFD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D08EB1-EE8C-F3B3-528C-4819494D2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847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D11ECB8-EEF0-22AD-61BC-BF2DE758D3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9FC0497-FFE1-CB3F-608C-C26C71951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6EF2A5-5681-128C-9BCE-8AC30E2EB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12. 10. 2023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316859-138D-A97E-9AA6-397882A3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D887C7-7355-94A1-A063-14DB8B6B6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88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612DE-D300-E517-73CF-D8F436CE0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99C8E0-C922-41C9-1ADD-81AF4D075D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EE24C8-5D3A-1F29-75E3-61E80CFF5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12. 10. 2023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97688D-5549-CBA4-AB57-52528CB47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D3F2DB-362B-7C4B-BD89-A81A61A9A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25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11FE6-425F-B0AB-4C6E-160E4DECD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AE01B7-2DFD-28A6-CA4D-975B223A6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B5729A-7C1C-7461-25CE-1DD1A6B99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12. 10. 2023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A62B46-BC8C-1D64-11A8-63297DAC6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C533B6-04B6-59F7-F1D7-C73A07C69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40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1A4466-9142-5C97-05F0-9DD0762B8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851784-8E66-849F-5FF4-0D23A78E1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FD034C-ABC0-32FD-9553-1693C5F1F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8EFE4A-9F66-C490-51A5-2C2D35F4E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12. 10. 2023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B3D97D-01BB-E0A7-D38D-3C0F04CDD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46264B-FDB1-1439-FC14-55E2407E6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719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6E2BB-AE86-FF48-22F5-D115E5DC9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55B8FF-DEDD-BD5C-1A97-0B319F7FE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08C1AD1-243B-DA16-7B05-AE11D1C34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494857-5BEB-723D-3D12-9DA33B4C01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445324D-A9CB-A02A-C4BD-4EE3E9320F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2ABB02E-95DD-67A3-A2F0-301E4DD06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12. 10. 2023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CB6F95-9FA3-B560-EAC4-498007FEA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49AD4F9-7511-7950-CCEF-81EB0FFEC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13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56292B-72D9-E895-A8A5-8A8ADD565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CA1798C-5EBB-E048-B4AD-1FEC70367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12. 10. 2023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3B88793-46E4-AAE0-36C3-B513B35CD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1EAA179-C8C6-8B98-2ED5-378E5DE10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41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AA13689-BD91-C7DE-28AE-6665A933D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12. 10. 2023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D33AF50-8D48-D5B8-1DF3-FC8EC07A3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C5A682E-FFBE-49E3-0D80-BAA97CB8D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7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A79EBF-4E7D-02C0-F536-68FF8BD8F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92077E-7813-7C29-D6A1-281AF884E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7FDB1A-51B1-D828-69FA-3E01EEFAE9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358D79-14B0-113C-FA3C-AA1B6A6E0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12. 10. 2023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4FABE1-B8C0-99D6-3140-DC70C93FC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AB38C9-1285-36E4-E663-CA85E42A5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83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32DDA-4E3C-83E6-6BDB-CE171E2C8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8022B1F-7EFB-DE12-964F-623BCDA70D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A0E95BC-42EF-C13F-EFB7-ABBFDBA7D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FDD7D1-A3A6-123F-91A4-455E81DEB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BCFC-374C-4C16-86C2-97A0586126AE}" type="datetimeFigureOut">
              <a:rPr lang="cs-CZ" smtClean="0"/>
              <a:t>12. 10. 2023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40D9AB-FD91-CE76-5A1A-E7D5BF562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948DB3-4603-4952-F625-02F297911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109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6AB8F9D-143D-E7B2-C3DA-4403FCD11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EFA6031-E616-6F6B-45B5-40BF62A15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597CCA-F721-77C7-76D5-24CB4CAD9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FBCFC-374C-4C16-86C2-97A0586126AE}" type="datetimeFigureOut">
              <a:rPr lang="cs-CZ" smtClean="0"/>
              <a:t>12. 10. 2023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D8B7CC-EF07-5A60-9E3D-400DFC8F8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B05CCF-1534-5C06-8D67-FDA2B3DFD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E935-5674-4EBF-8DF7-358141F5DA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87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470B2-05F4-3A08-D3C6-1CE0B41538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AR Francie 1988-2022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6081C2-8C09-7EF8-4C04-2BAF7FA57A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31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6D9ADF-28C2-CA77-6207-2DF498165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hart 2">
            <a:extLst>
              <a:ext uri="{FF2B5EF4-FFF2-40B4-BE49-F238E27FC236}">
                <a16:creationId xmlns:a16="http://schemas.microsoft.com/office/drawing/2014/main" id="{C424831D-CA91-7504-2628-179C451BE6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19689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1541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B83F02-F3FB-CE6D-F016-7038EB6C7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Doplnění legendy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B310-4E07-9216-EB77-50DCF6306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REM – Republika v pohybu (2017), Spolu (2022); centristické strany/koalice podporující E. Macrona</a:t>
            </a:r>
          </a:p>
          <a:p>
            <a:r>
              <a:rPr lang="cs-CZ" dirty="0"/>
              <a:t>PS – Socialistická strana</a:t>
            </a:r>
          </a:p>
          <a:p>
            <a:r>
              <a:rPr lang="cs-CZ" dirty="0"/>
              <a:t>RPR-UDC – RPR (1988-1997), UMP (2002-2012), LR (2017), UDC (2022) – gaullistická strana či jejich stranou vedená koalice</a:t>
            </a:r>
          </a:p>
          <a:p>
            <a:r>
              <a:rPr lang="cs-CZ" dirty="0"/>
              <a:t>UDF – Svaz pro francouzskou demokracii</a:t>
            </a:r>
          </a:p>
          <a:p>
            <a:r>
              <a:rPr lang="cs-CZ" dirty="0"/>
              <a:t>PCF – Komunistická strana Francie</a:t>
            </a:r>
          </a:p>
          <a:p>
            <a:r>
              <a:rPr lang="cs-CZ" dirty="0" err="1"/>
              <a:t>MoDEM</a:t>
            </a:r>
            <a:r>
              <a:rPr lang="cs-CZ" dirty="0"/>
              <a:t> – Demokratické hnutí (jeden z nástupců UDF)</a:t>
            </a:r>
          </a:p>
          <a:p>
            <a:r>
              <a:rPr lang="cs-CZ" dirty="0"/>
              <a:t>NUPES/FI  - Nepodrobená Francie (2017), Nová lidová, socialistická a ekologická unie (2022)</a:t>
            </a:r>
          </a:p>
          <a:p>
            <a:r>
              <a:rPr lang="cs-CZ" dirty="0"/>
              <a:t>FN/RN – Národní fronta (do 2017), Národní sdružení (2022)</a:t>
            </a:r>
          </a:p>
          <a:p>
            <a:r>
              <a:rPr lang="cs-CZ" dirty="0"/>
              <a:t>Zelení – do roku 2010, od roku 2010 Evropa ekologie – Zelení</a:t>
            </a:r>
          </a:p>
          <a:p>
            <a:r>
              <a:rPr lang="cs-CZ" dirty="0"/>
              <a:t>ECO – různé další zelené strany</a:t>
            </a:r>
          </a:p>
          <a:p>
            <a:r>
              <a:rPr lang="cs-CZ" dirty="0"/>
              <a:t>PRG – Strana radikální levice</a:t>
            </a:r>
          </a:p>
          <a:p>
            <a:r>
              <a:rPr lang="cs-CZ" dirty="0"/>
              <a:t>EXG a EXD – různé krajně levicové, resp. krajně pravicové strany</a:t>
            </a:r>
          </a:p>
          <a:p>
            <a:r>
              <a:rPr lang="cs-CZ" dirty="0"/>
              <a:t>Ostatní – malé strany (umírněné levice, pravice, střed, regionalisté atd.)</a:t>
            </a:r>
          </a:p>
          <a:p>
            <a:r>
              <a:rPr lang="cs-CZ" dirty="0"/>
              <a:t>Profil – jednotlivé body profilu ukazují mediánovou hodnotu AR pro mediánově velkou stranu v daném intervalu (např. druhý bod je střední hodnota pro šestici stran mezi 24,5 % a 29,5 %, čtvrtý bod pro deset stran mezi 9,5 % a 14,5 %); umožňuje o něco lepší představu o tom, zda je volební systém k takto velkým stranám ve srovnání s jinými obvykle příznivý, </a:t>
            </a:r>
            <a:r>
              <a:rPr lang="cs-CZ"/>
              <a:t>nebo 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0064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238</Words>
  <Application>Microsoft Office PowerPoint</Application>
  <PresentationFormat>Širokoúhlá obrazovka</PresentationFormat>
  <Paragraphs>19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AR Francie 1988-2022</vt:lpstr>
      <vt:lpstr>Prezentace aplikace PowerPoint</vt:lpstr>
      <vt:lpstr>Doplnění legendy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 Francie 1988-2022</dc:title>
  <dc:creator>Jakub Šedo</dc:creator>
  <cp:lastModifiedBy>Jakub Šedo</cp:lastModifiedBy>
  <cp:revision>2</cp:revision>
  <dcterms:created xsi:type="dcterms:W3CDTF">2022-10-17T17:36:51Z</dcterms:created>
  <dcterms:modified xsi:type="dcterms:W3CDTF">2023-10-12T17:15:04Z</dcterms:modified>
</cp:coreProperties>
</file>