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D2453-8CB1-41FB-9ACB-73FEBAD5C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6C3F3E-3DAA-4476-8570-755553268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463EA6-0830-4D57-9361-03C1FC2D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C9EF42-3A76-4CD7-9216-E2A9CA04A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C8A11E-8F62-4D52-913F-DE3BBCE00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7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D086B-E8AF-4FE8-83C7-AEFF1127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1BB320-1BBB-4274-8A83-348E37B01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DF5BC8-417E-4C4C-91F8-2DC04CB5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C30B3E-DC50-4D29-A563-36C80351A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76A3FA-EBA5-4A5F-B59A-32B89E7E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48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2B45A1A-08FB-4921-9B3E-1DFB24A08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8A7DC5-A732-45D2-8282-8DAA9F726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9B1C4-9032-431D-9B33-99303EAC3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F07F41-43DB-455A-B209-D15725A2B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AFF9FD-D55A-451F-A767-17234497B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86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9CB71-2AE4-4F78-B7C3-891DDF239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7044D7-3C38-47D3-B894-F1FC89DCE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E89713-8E1E-4688-940D-90317B9B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C273D-4E19-41A6-9BAD-54E039AD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3DA540-D762-498B-9450-AB04B8C7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48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6FA77-6AAE-4E75-A4C6-CF885D76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793B01-D1E1-496E-B17E-23BC4734D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4250AF-8C03-4ED7-9498-FD8B49ED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F9E17C-8A78-44D1-8789-4706904B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E2540-D1FA-49BD-9D09-557B97256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01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47602-C964-4A1C-8E3F-64DCCA396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545961-C000-4142-9257-2EC0B2820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C37E71-0BED-45CB-B211-3B484CD3E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FDE94A-3739-47B2-A7EB-45192DCC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9B766F-16EE-4C9E-88DA-77960CB7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7945A8-0170-473E-A900-FEFE4D9F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DD234-B695-4D60-8F94-C43A95B93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AB5980-27D9-4AAD-AFA9-6F5104DF5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9D1235-89C5-4BE2-AA4C-AD1483D64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C2C21B-C106-4BC7-B57D-29A24D539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4A7016-4ACC-4A94-A80A-A2C18FA1D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837143-87DC-41CD-B038-A057D505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FEACC1D-0E5B-4F18-8528-7E7658E8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3478C9-7BB9-4D4A-A873-CA761BCC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97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B3D73-0CC7-4062-A741-EE0FC2B8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8BB060-FC92-4035-8A30-73E47D87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DA1C48-4C8B-4032-99FE-713EAC40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CB2962-1404-405F-907F-A2DF4E7A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58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8F254A-E084-4930-AC77-D06E850C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C671AD8-A281-43BB-839E-EB6BBB65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3BBE27-CDED-44DE-BC11-2FB53CAD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2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FC6AA-548D-4631-86F6-88F5F20B7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F3AC6-5D36-4AEB-AB07-4E2BE3849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66168C-C55F-42B7-8A13-9FDBC00E3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331908-1878-46F6-948F-F74D80A9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1F9714-FB6C-4592-A00C-4B7B4172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1F53AB-B197-43A8-9932-E2D37B860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42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FA11D-DDBA-4EFC-B9C4-DEF9DC00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64B332D-2682-4EB5-A04D-BF56640DF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B91896-1DA1-41C8-A2A7-E906DF733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B226F4-61B2-4FEC-80BB-021063BDD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AE08AA-0F81-40E4-BD5B-69E70C35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DEC3CC-9F04-4F91-82EE-D0BA612D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18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89E69E-0797-4EFD-9C39-49B93154E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50AA26-CFC6-4FF9-A7EA-39A8E98D2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DEA885-8B42-4E18-8869-5552BBDB6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EBB6-D368-4CA1-BB99-0D4AB5548EC0}" type="datetimeFigureOut">
              <a:rPr lang="cs-CZ" smtClean="0"/>
              <a:t>28. 11. 2023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9ACF63-0B87-4D90-864A-4C574D86F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1658B8-33B4-44AB-82F1-121FFA5EE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9D2F-7A66-40EA-8AD4-7FA8EDDFD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50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BB82D1-F52F-481F-9C52-B6E6D54E96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Ostatní smíšené volební systémy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6C5147-7CE2-4C0F-910A-DF2F09AD22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32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AE438-94F9-4460-BB5D-9F384436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Podmíněný smíšený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20A01A-7AE9-4301-B4FC-6552EEA44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Závislá kombinace</a:t>
            </a:r>
          </a:p>
          <a:p>
            <a:r>
              <a:rPr lang="cs-CZ" dirty="0"/>
              <a:t>Listinný poměrný systém, který při splnění určité podmínky (stanovené pozitivně i negativně) přibírá většinovou složku distribuce; nebo naopak</a:t>
            </a:r>
          </a:p>
          <a:p>
            <a:r>
              <a:rPr lang="cs-CZ" dirty="0"/>
              <a:t>Klasický příklad – Francie, volby 1951</a:t>
            </a:r>
          </a:p>
          <a:p>
            <a:pPr lvl="1"/>
            <a:r>
              <a:rPr lang="cs-CZ" dirty="0"/>
              <a:t>systém zaveden s cílem posílit spolupracující prosystémové strany (vláda čelila silné opozici komunistů, stojících nalevo od vlády, a gaullistů, stojících napravo)</a:t>
            </a:r>
          </a:p>
          <a:p>
            <a:pPr lvl="1"/>
            <a:r>
              <a:rPr lang="cs-CZ" dirty="0"/>
              <a:t>listinný poměrný volební systém, volebním obvodem département; zavedeno pravidlo, že pokud nějaká strana na úrovni obvodu získá nadpoloviční většinu hlasů, obsadí všechna křesla = mandáty nebudou přiděleny poměrně, ale většinově</a:t>
            </a:r>
          </a:p>
          <a:p>
            <a:pPr lvl="1"/>
            <a:r>
              <a:rPr lang="cs-CZ" dirty="0"/>
              <a:t>platí i pro tzv. kartely stran – několik stran může prohlásit, že vystupují jako kartel; získá-li kartel v obvodu nadpoloviční většinu, získá všechny mandáty (mezi členy kartelu se mandáty přidělí poměrně podle jejich příspěvku pro kartel)</a:t>
            </a:r>
          </a:p>
          <a:p>
            <a:pPr lvl="1"/>
            <a:r>
              <a:rPr lang="cs-CZ" dirty="0"/>
              <a:t>efekt – PCF v roce 1946 získala s 28,3 % hlasů 29 % křesel, v roce 1951 s 26,3 % hlasů jen 16,5 % mandátů</a:t>
            </a:r>
          </a:p>
        </p:txBody>
      </p:sp>
    </p:spTree>
    <p:extLst>
      <p:ext uri="{BB962C8B-B14F-4D97-AF65-F5344CB8AC3E}">
        <p14:creationId xmlns:p14="http://schemas.microsoft.com/office/powerpoint/2010/main" val="384086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AC11E-3705-49A9-A15A-B2B2C674D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Ukázka efektu francouzského podmíněného systému z roku 1951 (obvod M = 10)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D5C0BC2-5699-41D9-AF55-A7BCB94D0C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140749"/>
              </p:ext>
            </p:extLst>
          </p:nvPr>
        </p:nvGraphicFramePr>
        <p:xfrm>
          <a:off x="838200" y="1825625"/>
          <a:ext cx="10515600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8225752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2362807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7372250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5346751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650168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05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050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23896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cs-CZ" dirty="0"/>
                        <a:t>Nebyla splněna podmínka nadpoloviční většiny = poměrná distribuce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93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121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/>
                        <a:t>Mandáty poměrně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104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Mandáty většinově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497053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cs-CZ" dirty="0"/>
                        <a:t>Strana A získala nadpoloviční většinu, získá všechny mandáty; při poměrné distribuci by získala jen 6 mandátů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63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475142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cs-CZ" dirty="0"/>
                        <a:t>Strany A, C a D vystupují jako kartel, jelikož mají dohromady více než 50 %, získají všechny mandáty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837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419422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cs-CZ" dirty="0"/>
                        <a:t>Pozn.: strana B hraje roli relativně silné strany, která odmítá spolupráci. Mandáty proto získá jen v případech, kdy strany A, C a D nevytvoří kartel, nebo nemají schopnost získat (samostatně, nebo v kartelu) nadpoloviční většinu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962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11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4F706-C0ED-4714-B456-47A79176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Jiná možnost podmínky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A1179A-B8AB-4DC3-90E3-E72375DE6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Itálie 2006 – 2013, Poslanecká sněmovna</a:t>
            </a:r>
          </a:p>
          <a:p>
            <a:r>
              <a:rPr lang="cs-CZ" dirty="0"/>
              <a:t>Přiděluje se 630 křesel (z toho 12 připadá Italům v zahraničí a 1 Údolí Aosty), dvě možnosti při dělení zbývajících 617 křesel</a:t>
            </a:r>
          </a:p>
          <a:p>
            <a:pPr lvl="1"/>
            <a:r>
              <a:rPr lang="cs-CZ" dirty="0"/>
              <a:t>při celostátní poměrné distribuci získá nějaká strana či koalice 340 či více mandátů (tj. bezpečnou většinu) – mandáty jsou rozděleny všem subjektům, které překročí některou z klausulí = listinný poměrný volební systém</a:t>
            </a:r>
          </a:p>
          <a:p>
            <a:pPr lvl="1"/>
            <a:r>
              <a:rPr lang="cs-CZ" dirty="0"/>
              <a:t>na základě poměrné distribuce by nebylo přiděleno 340 mandátů – vítězná strana/koalice získá 340 mandátů (většinově), zbylých 277 křesel se rozdělí mezi ostatní subjekty; podmínka je na rozdíl od Francie v roce 1951 nastavena negativně</a:t>
            </a:r>
          </a:p>
          <a:p>
            <a:r>
              <a:rPr lang="cs-CZ" dirty="0"/>
              <a:t>Sporný příklad, většina autorů jej za smíšený systém nepovažuje a mluví o tzv. poměrném systému s většinovou prémií; klíčová soutěž se ale odehrávala mezi dvěma velkými bloky usilujícími o vítězství; pro klasifikaci systému jako smíšeného také (a hlavně) mluví, že distribuce nebyla (ani zdaleka) poměrná</a:t>
            </a:r>
          </a:p>
        </p:txBody>
      </p:sp>
    </p:spTree>
    <p:extLst>
      <p:ext uri="{BB962C8B-B14F-4D97-AF65-F5344CB8AC3E}">
        <p14:creationId xmlns:p14="http://schemas.microsoft.com/office/powerpoint/2010/main" val="40879816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480</Words>
  <Application>Microsoft Office PowerPoint</Application>
  <PresentationFormat>Širokoúhlá obrazovka</PresentationFormat>
  <Paragraphs>60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Ostatní smíšené volební systémy</vt:lpstr>
      <vt:lpstr>Podmíněný smíšený systém</vt:lpstr>
      <vt:lpstr>Ukázka efektu francouzského podmíněného systému z roku 1951 (obvod M = 10)</vt:lpstr>
      <vt:lpstr>Jiná možnost podmínky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Ostatní smíšené volební systémy</dc:title>
  <dc:creator>Jakub Šedo</dc:creator>
  <cp:lastModifiedBy>Jakub Šedo</cp:lastModifiedBy>
  <cp:revision>23</cp:revision>
  <dcterms:created xsi:type="dcterms:W3CDTF">2021-11-28T22:18:46Z</dcterms:created>
  <dcterms:modified xsi:type="dcterms:W3CDTF">2023-11-28T17:57:49Z</dcterms:modified>
</cp:coreProperties>
</file>