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  <p:sldId id="289" r:id="rId34"/>
    <p:sldId id="290" r:id="rId35"/>
    <p:sldId id="291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" userId="2e8d26cd-55d7-4d78-8227-1866407259d9" providerId="ADAL" clId="{B3816CAF-1715-411F-AAFF-CEAB44A07732}"/>
    <pc:docChg chg="undo custSel addSld delSld modSld">
      <pc:chgData name="Peter" userId="2e8d26cd-55d7-4d78-8227-1866407259d9" providerId="ADAL" clId="{B3816CAF-1715-411F-AAFF-CEAB44A07732}" dt="2023-03-12T13:23:52.611" v="8" actId="2696"/>
      <pc:docMkLst>
        <pc:docMk/>
      </pc:docMkLst>
      <pc:sldChg chg="addSp delSp modSp new del mod">
        <pc:chgData name="Peter" userId="2e8d26cd-55d7-4d78-8227-1866407259d9" providerId="ADAL" clId="{B3816CAF-1715-411F-AAFF-CEAB44A07732}" dt="2023-03-12T13:23:52.611" v="8" actId="2696"/>
        <pc:sldMkLst>
          <pc:docMk/>
          <pc:sldMk cId="2409455875" sldId="292"/>
        </pc:sldMkLst>
        <pc:spChg chg="del">
          <ac:chgData name="Peter" userId="2e8d26cd-55d7-4d78-8227-1866407259d9" providerId="ADAL" clId="{B3816CAF-1715-411F-AAFF-CEAB44A07732}" dt="2023-03-12T13:23:24.746" v="1" actId="478"/>
          <ac:spMkLst>
            <pc:docMk/>
            <pc:sldMk cId="2409455875" sldId="292"/>
            <ac:spMk id="2" creationId="{847FDBAE-0D53-FE00-45DE-6CF9AA8A8248}"/>
          </ac:spMkLst>
        </pc:spChg>
        <pc:spChg chg="del">
          <ac:chgData name="Peter" userId="2e8d26cd-55d7-4d78-8227-1866407259d9" providerId="ADAL" clId="{B3816CAF-1715-411F-AAFF-CEAB44A07732}" dt="2023-03-12T13:23:25.450" v="2" actId="478"/>
          <ac:spMkLst>
            <pc:docMk/>
            <pc:sldMk cId="2409455875" sldId="292"/>
            <ac:spMk id="3" creationId="{801841BB-AEDF-AC97-73A1-4B76F369CD17}"/>
          </ac:spMkLst>
        </pc:spChg>
        <pc:spChg chg="add del">
          <ac:chgData name="Peter" userId="2e8d26cd-55d7-4d78-8227-1866407259d9" providerId="ADAL" clId="{B3816CAF-1715-411F-AAFF-CEAB44A07732}" dt="2023-03-12T13:23:27.772" v="4" actId="22"/>
          <ac:spMkLst>
            <pc:docMk/>
            <pc:sldMk cId="2409455875" sldId="292"/>
            <ac:spMk id="5" creationId="{A658F2A7-AD8C-2314-2FEC-5581090C6173}"/>
          </ac:spMkLst>
        </pc:spChg>
        <pc:picChg chg="add mod">
          <ac:chgData name="Peter" userId="2e8d26cd-55d7-4d78-8227-1866407259d9" providerId="ADAL" clId="{B3816CAF-1715-411F-AAFF-CEAB44A07732}" dt="2023-03-12T13:23:41.013" v="7" actId="14100"/>
          <ac:picMkLst>
            <pc:docMk/>
            <pc:sldMk cId="2409455875" sldId="292"/>
            <ac:picMk id="7" creationId="{B4BE1694-DA63-8AC9-B6D9-C07FBB13ADFD}"/>
          </ac:picMkLst>
        </pc:picChg>
      </pc:sldChg>
    </pc:docChg>
  </pc:docChgLst>
  <pc:docChgLst>
    <pc:chgData name="Peter" userId="2e8d26cd-55d7-4d78-8227-1866407259d9" providerId="ADAL" clId="{194D840E-C1A4-49E7-B64B-75F896C3B6B4}"/>
    <pc:docChg chg="modSld">
      <pc:chgData name="Peter" userId="2e8d26cd-55d7-4d78-8227-1866407259d9" providerId="ADAL" clId="{194D840E-C1A4-49E7-B64B-75F896C3B6B4}" dt="2022-09-28T22:14:43.941" v="2" actId="20577"/>
      <pc:docMkLst>
        <pc:docMk/>
      </pc:docMkLst>
      <pc:sldChg chg="modSp mod">
        <pc:chgData name="Peter" userId="2e8d26cd-55d7-4d78-8227-1866407259d9" providerId="ADAL" clId="{194D840E-C1A4-49E7-B64B-75F896C3B6B4}" dt="2022-09-28T22:14:43.941" v="2" actId="20577"/>
        <pc:sldMkLst>
          <pc:docMk/>
          <pc:sldMk cId="2075619924" sldId="256"/>
        </pc:sldMkLst>
        <pc:spChg chg="mod">
          <ac:chgData name="Peter" userId="2e8d26cd-55d7-4d78-8227-1866407259d9" providerId="ADAL" clId="{194D840E-C1A4-49E7-B64B-75F896C3B6B4}" dt="2022-09-28T22:14:43.941" v="2" actId="20577"/>
          <ac:spMkLst>
            <pc:docMk/>
            <pc:sldMk cId="2075619924" sldId="256"/>
            <ac:spMk id="3" creationId="{C0C0703B-53BE-4F20-9574-7FD9FD0F3E8D}"/>
          </ac:spMkLst>
        </pc:spChg>
      </pc:sldChg>
    </pc:docChg>
  </pc:docChgLst>
  <pc:docChgLst>
    <pc:chgData name="Peter" userId="2e8d26cd-55d7-4d78-8227-1866407259d9" providerId="ADAL" clId="{7831A8F8-AFD7-4D2C-AE18-AA057E526BE9}"/>
    <pc:docChg chg="modSld">
      <pc:chgData name="Peter" userId="2e8d26cd-55d7-4d78-8227-1866407259d9" providerId="ADAL" clId="{7831A8F8-AFD7-4D2C-AE18-AA057E526BE9}" dt="2023-10-14T16:24:16.845" v="4" actId="20577"/>
      <pc:docMkLst>
        <pc:docMk/>
      </pc:docMkLst>
      <pc:sldChg chg="modSp mod">
        <pc:chgData name="Peter" userId="2e8d26cd-55d7-4d78-8227-1866407259d9" providerId="ADAL" clId="{7831A8F8-AFD7-4D2C-AE18-AA057E526BE9}" dt="2023-10-14T16:24:16.845" v="4" actId="20577"/>
        <pc:sldMkLst>
          <pc:docMk/>
          <pc:sldMk cId="2075619924" sldId="256"/>
        </pc:sldMkLst>
        <pc:spChg chg="mod">
          <ac:chgData name="Peter" userId="2e8d26cd-55d7-4d78-8227-1866407259d9" providerId="ADAL" clId="{7831A8F8-AFD7-4D2C-AE18-AA057E526BE9}" dt="2023-10-14T16:24:16.845" v="4" actId="20577"/>
          <ac:spMkLst>
            <pc:docMk/>
            <pc:sldMk cId="2075619924" sldId="256"/>
            <ac:spMk id="3" creationId="{C0C0703B-53BE-4F20-9574-7FD9FD0F3E8D}"/>
          </ac:spMkLst>
        </pc:spChg>
      </pc:sldChg>
    </pc:docChg>
  </pc:docChgLst>
  <pc:docChgLst>
    <pc:chgData name="Peter Spáč" userId="2e8d26cd-55d7-4d78-8227-1866407259d9" providerId="ADAL" clId="{B3816CAF-1715-411F-AAFF-CEAB44A07732}"/>
    <pc:docChg chg="delSld">
      <pc:chgData name="Peter Spáč" userId="2e8d26cd-55d7-4d78-8227-1866407259d9" providerId="ADAL" clId="{B3816CAF-1715-411F-AAFF-CEAB44A07732}" dt="2023-10-12T08:30:30.572" v="0" actId="47"/>
      <pc:docMkLst>
        <pc:docMk/>
      </pc:docMkLst>
      <pc:sldChg chg="del">
        <pc:chgData name="Peter Spáč" userId="2e8d26cd-55d7-4d78-8227-1866407259d9" providerId="ADAL" clId="{B3816CAF-1715-411F-AAFF-CEAB44A07732}" dt="2023-10-12T08:30:30.572" v="0" actId="47"/>
        <pc:sldMkLst>
          <pc:docMk/>
          <pc:sldMk cId="3691450638" sldId="287"/>
        </pc:sldMkLst>
      </pc:sldChg>
    </pc:docChg>
  </pc:docChgLst>
  <pc:docChgLst>
    <pc:chgData name="Peter Spáč" userId="2e8d26cd-55d7-4d78-8227-1866407259d9" providerId="ADAL" clId="{5D587719-B3BC-4052-9249-9970535896F5}"/>
    <pc:docChg chg="custSel addSld modSld">
      <pc:chgData name="Peter Spáč" userId="2e8d26cd-55d7-4d78-8227-1866407259d9" providerId="ADAL" clId="{5D587719-B3BC-4052-9249-9970535896F5}" dt="2021-09-30T09:24:12.875" v="197" actId="113"/>
      <pc:docMkLst>
        <pc:docMk/>
      </pc:docMkLst>
      <pc:sldChg chg="modSp add">
        <pc:chgData name="Peter Spáč" userId="2e8d26cd-55d7-4d78-8227-1866407259d9" providerId="ADAL" clId="{5D587719-B3BC-4052-9249-9970535896F5}" dt="2021-09-30T09:08:01.497" v="66" actId="1035"/>
        <pc:sldMkLst>
          <pc:docMk/>
          <pc:sldMk cId="2075619924" sldId="256"/>
        </pc:sldMkLst>
        <pc:spChg chg="mod">
          <ac:chgData name="Peter Spáč" userId="2e8d26cd-55d7-4d78-8227-1866407259d9" providerId="ADAL" clId="{5D587719-B3BC-4052-9249-9970535896F5}" dt="2021-09-30T09:07:45.935" v="2"/>
          <ac:spMkLst>
            <pc:docMk/>
            <pc:sldMk cId="2075619924" sldId="256"/>
            <ac:spMk id="2" creationId="{22E97163-E5E3-4C3E-A950-8FB9DA56D12C}"/>
          </ac:spMkLst>
        </pc:spChg>
        <pc:spChg chg="mod">
          <ac:chgData name="Peter Spáč" userId="2e8d26cd-55d7-4d78-8227-1866407259d9" providerId="ADAL" clId="{5D587719-B3BC-4052-9249-9970535896F5}" dt="2021-09-30T09:08:01.497" v="66" actId="1035"/>
          <ac:spMkLst>
            <pc:docMk/>
            <pc:sldMk cId="2075619924" sldId="256"/>
            <ac:spMk id="3" creationId="{C0C0703B-53BE-4F20-9574-7FD9FD0F3E8D}"/>
          </ac:spMkLst>
        </pc:spChg>
      </pc:sldChg>
      <pc:sldChg chg="modSp add">
        <pc:chgData name="Peter Spáč" userId="2e8d26cd-55d7-4d78-8227-1866407259d9" providerId="ADAL" clId="{5D587719-B3BC-4052-9249-9970535896F5}" dt="2021-09-30T09:08:12.980" v="69"/>
        <pc:sldMkLst>
          <pc:docMk/>
          <pc:sldMk cId="1546797478" sldId="257"/>
        </pc:sldMkLst>
        <pc:spChg chg="mod">
          <ac:chgData name="Peter Spáč" userId="2e8d26cd-55d7-4d78-8227-1866407259d9" providerId="ADAL" clId="{5D587719-B3BC-4052-9249-9970535896F5}" dt="2021-09-30T09:08:08.303" v="68"/>
          <ac:spMkLst>
            <pc:docMk/>
            <pc:sldMk cId="1546797478" sldId="257"/>
            <ac:spMk id="2" creationId="{B176536C-2231-4588-92D8-A73B174DA93A}"/>
          </ac:spMkLst>
        </pc:spChg>
        <pc:spChg chg="mod">
          <ac:chgData name="Peter Spáč" userId="2e8d26cd-55d7-4d78-8227-1866407259d9" providerId="ADAL" clId="{5D587719-B3BC-4052-9249-9970535896F5}" dt="2021-09-30T09:08:12.980" v="69"/>
          <ac:spMkLst>
            <pc:docMk/>
            <pc:sldMk cId="1546797478" sldId="257"/>
            <ac:spMk id="3" creationId="{5BD3A97C-B307-461E-9BDE-AFF76DF6DDE3}"/>
          </ac:spMkLst>
        </pc:spChg>
      </pc:sldChg>
      <pc:sldChg chg="modSp add">
        <pc:chgData name="Peter Spáč" userId="2e8d26cd-55d7-4d78-8227-1866407259d9" providerId="ADAL" clId="{5D587719-B3BC-4052-9249-9970535896F5}" dt="2021-09-30T09:08:24.095" v="72"/>
        <pc:sldMkLst>
          <pc:docMk/>
          <pc:sldMk cId="1381198584" sldId="258"/>
        </pc:sldMkLst>
        <pc:spChg chg="mod">
          <ac:chgData name="Peter Spáč" userId="2e8d26cd-55d7-4d78-8227-1866407259d9" providerId="ADAL" clId="{5D587719-B3BC-4052-9249-9970535896F5}" dt="2021-09-30T09:08:20.077" v="71"/>
          <ac:spMkLst>
            <pc:docMk/>
            <pc:sldMk cId="1381198584" sldId="258"/>
            <ac:spMk id="2" creationId="{55F00C56-FAA4-4D13-AE4F-44CFA3D460AC}"/>
          </ac:spMkLst>
        </pc:spChg>
        <pc:spChg chg="mod">
          <ac:chgData name="Peter Spáč" userId="2e8d26cd-55d7-4d78-8227-1866407259d9" providerId="ADAL" clId="{5D587719-B3BC-4052-9249-9970535896F5}" dt="2021-09-30T09:08:24.095" v="72"/>
          <ac:spMkLst>
            <pc:docMk/>
            <pc:sldMk cId="1381198584" sldId="258"/>
            <ac:spMk id="3" creationId="{C0FBC8B9-F1AA-4137-A603-8C96ABB6207F}"/>
          </ac:spMkLst>
        </pc:spChg>
      </pc:sldChg>
      <pc:sldChg chg="modSp add">
        <pc:chgData name="Peter Spáč" userId="2e8d26cd-55d7-4d78-8227-1866407259d9" providerId="ADAL" clId="{5D587719-B3BC-4052-9249-9970535896F5}" dt="2021-09-30T09:24:12.875" v="197" actId="113"/>
        <pc:sldMkLst>
          <pc:docMk/>
          <pc:sldMk cId="122990795" sldId="259"/>
        </pc:sldMkLst>
        <pc:spChg chg="mod">
          <ac:chgData name="Peter Spáč" userId="2e8d26cd-55d7-4d78-8227-1866407259d9" providerId="ADAL" clId="{5D587719-B3BC-4052-9249-9970535896F5}" dt="2021-09-30T09:08:31.549" v="74"/>
          <ac:spMkLst>
            <pc:docMk/>
            <pc:sldMk cId="122990795" sldId="259"/>
            <ac:spMk id="2" creationId="{D963658B-29E5-4EAC-A5F9-D00D9DBF3AEF}"/>
          </ac:spMkLst>
        </pc:spChg>
        <pc:spChg chg="mod">
          <ac:chgData name="Peter Spáč" userId="2e8d26cd-55d7-4d78-8227-1866407259d9" providerId="ADAL" clId="{5D587719-B3BC-4052-9249-9970535896F5}" dt="2021-09-30T09:24:12.875" v="197" actId="113"/>
          <ac:spMkLst>
            <pc:docMk/>
            <pc:sldMk cId="122990795" sldId="259"/>
            <ac:spMk id="3" creationId="{B992C94B-621D-4E1A-BA5D-5537764DF363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08:46.979" v="78"/>
        <pc:sldMkLst>
          <pc:docMk/>
          <pc:sldMk cId="3800916234" sldId="260"/>
        </pc:sldMkLst>
        <pc:spChg chg="mod">
          <ac:chgData name="Peter Spáč" userId="2e8d26cd-55d7-4d78-8227-1866407259d9" providerId="ADAL" clId="{5D587719-B3BC-4052-9249-9970535896F5}" dt="2021-09-30T09:08:43.233" v="77"/>
          <ac:spMkLst>
            <pc:docMk/>
            <pc:sldMk cId="3800916234" sldId="260"/>
            <ac:spMk id="2" creationId="{3C12E893-D862-4134-BE04-6DA4C2FAF6F4}"/>
          </ac:spMkLst>
        </pc:spChg>
        <pc:spChg chg="del">
          <ac:chgData name="Peter Spáč" userId="2e8d26cd-55d7-4d78-8227-1866407259d9" providerId="ADAL" clId="{5D587719-B3BC-4052-9249-9970535896F5}" dt="2021-09-30T09:08:46.979" v="78"/>
          <ac:spMkLst>
            <pc:docMk/>
            <pc:sldMk cId="3800916234" sldId="260"/>
            <ac:spMk id="3" creationId="{17759DDF-4312-4EE7-A4B0-2B4E53C2C8D0}"/>
          </ac:spMkLst>
        </pc:spChg>
        <pc:picChg chg="add">
          <ac:chgData name="Peter Spáč" userId="2e8d26cd-55d7-4d78-8227-1866407259d9" providerId="ADAL" clId="{5D587719-B3BC-4052-9249-9970535896F5}" dt="2021-09-30T09:08:46.979" v="78"/>
          <ac:picMkLst>
            <pc:docMk/>
            <pc:sldMk cId="3800916234" sldId="260"/>
            <ac:picMk id="4" creationId="{86F13335-FFAA-47B0-8C3C-467C48B5DEE0}"/>
          </ac:picMkLst>
        </pc:picChg>
      </pc:sldChg>
      <pc:sldChg chg="modSp add">
        <pc:chgData name="Peter Spáč" userId="2e8d26cd-55d7-4d78-8227-1866407259d9" providerId="ADAL" clId="{5D587719-B3BC-4052-9249-9970535896F5}" dt="2021-09-30T09:09:00.389" v="81"/>
        <pc:sldMkLst>
          <pc:docMk/>
          <pc:sldMk cId="1237144098" sldId="261"/>
        </pc:sldMkLst>
        <pc:spChg chg="mod">
          <ac:chgData name="Peter Spáč" userId="2e8d26cd-55d7-4d78-8227-1866407259d9" providerId="ADAL" clId="{5D587719-B3BC-4052-9249-9970535896F5}" dt="2021-09-30T09:08:55.584" v="80"/>
          <ac:spMkLst>
            <pc:docMk/>
            <pc:sldMk cId="1237144098" sldId="261"/>
            <ac:spMk id="2" creationId="{C227C7FE-38B0-45FA-9D50-B3563E6FAEF7}"/>
          </ac:spMkLst>
        </pc:spChg>
        <pc:spChg chg="mod">
          <ac:chgData name="Peter Spáč" userId="2e8d26cd-55d7-4d78-8227-1866407259d9" providerId="ADAL" clId="{5D587719-B3BC-4052-9249-9970535896F5}" dt="2021-09-30T09:09:00.389" v="81"/>
          <ac:spMkLst>
            <pc:docMk/>
            <pc:sldMk cId="1237144098" sldId="261"/>
            <ac:spMk id="3" creationId="{0FD6EBFC-9D93-4C89-8E04-96A2641A6A65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09:15.541" v="86" actId="1076"/>
        <pc:sldMkLst>
          <pc:docMk/>
          <pc:sldMk cId="2801927548" sldId="262"/>
        </pc:sldMkLst>
        <pc:spChg chg="mod">
          <ac:chgData name="Peter Spáč" userId="2e8d26cd-55d7-4d78-8227-1866407259d9" providerId="ADAL" clId="{5D587719-B3BC-4052-9249-9970535896F5}" dt="2021-09-30T09:09:08.189" v="83"/>
          <ac:spMkLst>
            <pc:docMk/>
            <pc:sldMk cId="2801927548" sldId="262"/>
            <ac:spMk id="2" creationId="{08EBA2CF-6FEB-46FE-BD9A-CE9E45F7DB93}"/>
          </ac:spMkLst>
        </pc:spChg>
        <pc:spChg chg="del">
          <ac:chgData name="Peter Spáč" userId="2e8d26cd-55d7-4d78-8227-1866407259d9" providerId="ADAL" clId="{5D587719-B3BC-4052-9249-9970535896F5}" dt="2021-09-30T09:09:11.074" v="84"/>
          <ac:spMkLst>
            <pc:docMk/>
            <pc:sldMk cId="2801927548" sldId="262"/>
            <ac:spMk id="3" creationId="{3E7FFF8F-E443-4F55-844D-153B1BE38F60}"/>
          </ac:spMkLst>
        </pc:spChg>
        <pc:picChg chg="add mod">
          <ac:chgData name="Peter Spáč" userId="2e8d26cd-55d7-4d78-8227-1866407259d9" providerId="ADAL" clId="{5D587719-B3BC-4052-9249-9970535896F5}" dt="2021-09-30T09:09:15.541" v="86" actId="1076"/>
          <ac:picMkLst>
            <pc:docMk/>
            <pc:sldMk cId="2801927548" sldId="262"/>
            <ac:picMk id="4" creationId="{D5157AEB-8BDE-4201-BF80-E058DCFC2CC5}"/>
          </ac:picMkLst>
        </pc:picChg>
      </pc:sldChg>
      <pc:sldChg chg="modSp add">
        <pc:chgData name="Peter Spáč" userId="2e8d26cd-55d7-4d78-8227-1866407259d9" providerId="ADAL" clId="{5D587719-B3BC-4052-9249-9970535896F5}" dt="2021-09-30T09:09:26.736" v="89"/>
        <pc:sldMkLst>
          <pc:docMk/>
          <pc:sldMk cId="2696838690" sldId="263"/>
        </pc:sldMkLst>
        <pc:spChg chg="mod">
          <ac:chgData name="Peter Spáč" userId="2e8d26cd-55d7-4d78-8227-1866407259d9" providerId="ADAL" clId="{5D587719-B3BC-4052-9249-9970535896F5}" dt="2021-09-30T09:09:22.486" v="88"/>
          <ac:spMkLst>
            <pc:docMk/>
            <pc:sldMk cId="2696838690" sldId="263"/>
            <ac:spMk id="2" creationId="{9863361C-0AF3-4A23-A906-2D853095528E}"/>
          </ac:spMkLst>
        </pc:spChg>
        <pc:spChg chg="mod">
          <ac:chgData name="Peter Spáč" userId="2e8d26cd-55d7-4d78-8227-1866407259d9" providerId="ADAL" clId="{5D587719-B3BC-4052-9249-9970535896F5}" dt="2021-09-30T09:09:26.736" v="89"/>
          <ac:spMkLst>
            <pc:docMk/>
            <pc:sldMk cId="2696838690" sldId="263"/>
            <ac:spMk id="3" creationId="{704E5EE8-D747-4AD8-9ABD-DD20A6B22128}"/>
          </ac:spMkLst>
        </pc:spChg>
      </pc:sldChg>
      <pc:sldChg chg="modSp add">
        <pc:chgData name="Peter Spáč" userId="2e8d26cd-55d7-4d78-8227-1866407259d9" providerId="ADAL" clId="{5D587719-B3BC-4052-9249-9970535896F5}" dt="2021-09-30T09:09:39.265" v="92"/>
        <pc:sldMkLst>
          <pc:docMk/>
          <pc:sldMk cId="2124375235" sldId="264"/>
        </pc:sldMkLst>
        <pc:spChg chg="mod">
          <ac:chgData name="Peter Spáč" userId="2e8d26cd-55d7-4d78-8227-1866407259d9" providerId="ADAL" clId="{5D587719-B3BC-4052-9249-9970535896F5}" dt="2021-09-30T09:09:35.054" v="91"/>
          <ac:spMkLst>
            <pc:docMk/>
            <pc:sldMk cId="2124375235" sldId="264"/>
            <ac:spMk id="2" creationId="{9EE0571C-9FF8-4627-BE1A-2EF1EC7A41B5}"/>
          </ac:spMkLst>
        </pc:spChg>
        <pc:spChg chg="mod">
          <ac:chgData name="Peter Spáč" userId="2e8d26cd-55d7-4d78-8227-1866407259d9" providerId="ADAL" clId="{5D587719-B3BC-4052-9249-9970535896F5}" dt="2021-09-30T09:09:39.265" v="92"/>
          <ac:spMkLst>
            <pc:docMk/>
            <pc:sldMk cId="2124375235" sldId="264"/>
            <ac:spMk id="3" creationId="{0F2D7AE5-6AAB-4102-A9CE-4847C42287EE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09:52.192" v="95"/>
        <pc:sldMkLst>
          <pc:docMk/>
          <pc:sldMk cId="2363237837" sldId="265"/>
        </pc:sldMkLst>
        <pc:spChg chg="mod">
          <ac:chgData name="Peter Spáč" userId="2e8d26cd-55d7-4d78-8227-1866407259d9" providerId="ADAL" clId="{5D587719-B3BC-4052-9249-9970535896F5}" dt="2021-09-30T09:09:48.189" v="94"/>
          <ac:spMkLst>
            <pc:docMk/>
            <pc:sldMk cId="2363237837" sldId="265"/>
            <ac:spMk id="2" creationId="{829ED8AA-E3AA-481B-A80A-90EC8FCD31B9}"/>
          </ac:spMkLst>
        </pc:spChg>
        <pc:spChg chg="del">
          <ac:chgData name="Peter Spáč" userId="2e8d26cd-55d7-4d78-8227-1866407259d9" providerId="ADAL" clId="{5D587719-B3BC-4052-9249-9970535896F5}" dt="2021-09-30T09:09:52.192" v="95"/>
          <ac:spMkLst>
            <pc:docMk/>
            <pc:sldMk cId="2363237837" sldId="265"/>
            <ac:spMk id="3" creationId="{C2CB667F-3BA6-4C8C-8FAA-01FAB40FA5DB}"/>
          </ac:spMkLst>
        </pc:spChg>
        <pc:picChg chg="add">
          <ac:chgData name="Peter Spáč" userId="2e8d26cd-55d7-4d78-8227-1866407259d9" providerId="ADAL" clId="{5D587719-B3BC-4052-9249-9970535896F5}" dt="2021-09-30T09:09:52.192" v="95"/>
          <ac:picMkLst>
            <pc:docMk/>
            <pc:sldMk cId="2363237837" sldId="265"/>
            <ac:picMk id="4" creationId="{588C7F93-B470-4C8F-9E04-9E18B48D4F34}"/>
          </ac:picMkLst>
        </pc:picChg>
      </pc:sldChg>
      <pc:sldChg chg="addSp delSp modSp add">
        <pc:chgData name="Peter Spáč" userId="2e8d26cd-55d7-4d78-8227-1866407259d9" providerId="ADAL" clId="{5D587719-B3BC-4052-9249-9970535896F5}" dt="2021-09-30T09:10:09.156" v="99"/>
        <pc:sldMkLst>
          <pc:docMk/>
          <pc:sldMk cId="720227692" sldId="266"/>
        </pc:sldMkLst>
        <pc:spChg chg="mod">
          <ac:chgData name="Peter Spáč" userId="2e8d26cd-55d7-4d78-8227-1866407259d9" providerId="ADAL" clId="{5D587719-B3BC-4052-9249-9970535896F5}" dt="2021-09-30T09:10:04.339" v="98" actId="20577"/>
          <ac:spMkLst>
            <pc:docMk/>
            <pc:sldMk cId="720227692" sldId="266"/>
            <ac:spMk id="2" creationId="{C09E08EB-9ED8-4A6D-9972-718B9C2C9C48}"/>
          </ac:spMkLst>
        </pc:spChg>
        <pc:spChg chg="del">
          <ac:chgData name="Peter Spáč" userId="2e8d26cd-55d7-4d78-8227-1866407259d9" providerId="ADAL" clId="{5D587719-B3BC-4052-9249-9970535896F5}" dt="2021-09-30T09:10:09.156" v="99"/>
          <ac:spMkLst>
            <pc:docMk/>
            <pc:sldMk cId="720227692" sldId="266"/>
            <ac:spMk id="3" creationId="{5BAB3758-7E46-4408-BCDC-070F9DFBE5CB}"/>
          </ac:spMkLst>
        </pc:spChg>
        <pc:picChg chg="add">
          <ac:chgData name="Peter Spáč" userId="2e8d26cd-55d7-4d78-8227-1866407259d9" providerId="ADAL" clId="{5D587719-B3BC-4052-9249-9970535896F5}" dt="2021-09-30T09:10:09.156" v="99"/>
          <ac:picMkLst>
            <pc:docMk/>
            <pc:sldMk cId="720227692" sldId="266"/>
            <ac:picMk id="4" creationId="{5E8980BF-C442-4D4C-8D79-77E73750E8E4}"/>
          </ac:picMkLst>
        </pc:picChg>
      </pc:sldChg>
      <pc:sldChg chg="modSp add">
        <pc:chgData name="Peter Spáč" userId="2e8d26cd-55d7-4d78-8227-1866407259d9" providerId="ADAL" clId="{5D587719-B3BC-4052-9249-9970535896F5}" dt="2021-09-30T09:10:24.453" v="102"/>
        <pc:sldMkLst>
          <pc:docMk/>
          <pc:sldMk cId="2256173473" sldId="267"/>
        </pc:sldMkLst>
        <pc:spChg chg="mod">
          <ac:chgData name="Peter Spáč" userId="2e8d26cd-55d7-4d78-8227-1866407259d9" providerId="ADAL" clId="{5D587719-B3BC-4052-9249-9970535896F5}" dt="2021-09-30T09:10:19.472" v="101"/>
          <ac:spMkLst>
            <pc:docMk/>
            <pc:sldMk cId="2256173473" sldId="267"/>
            <ac:spMk id="2" creationId="{2C00EF96-5FEB-40A7-8282-B8895C35C5DE}"/>
          </ac:spMkLst>
        </pc:spChg>
        <pc:spChg chg="mod">
          <ac:chgData name="Peter Spáč" userId="2e8d26cd-55d7-4d78-8227-1866407259d9" providerId="ADAL" clId="{5D587719-B3BC-4052-9249-9970535896F5}" dt="2021-09-30T09:10:24.453" v="102"/>
          <ac:spMkLst>
            <pc:docMk/>
            <pc:sldMk cId="2256173473" sldId="267"/>
            <ac:spMk id="3" creationId="{163723FB-CEEE-4B1C-96F8-566FDACFE010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10:35.833" v="105"/>
        <pc:sldMkLst>
          <pc:docMk/>
          <pc:sldMk cId="3566813948" sldId="268"/>
        </pc:sldMkLst>
        <pc:spChg chg="mod">
          <ac:chgData name="Peter Spáč" userId="2e8d26cd-55d7-4d78-8227-1866407259d9" providerId="ADAL" clId="{5D587719-B3BC-4052-9249-9970535896F5}" dt="2021-09-30T09:10:32.783" v="104"/>
          <ac:spMkLst>
            <pc:docMk/>
            <pc:sldMk cId="3566813948" sldId="268"/>
            <ac:spMk id="2" creationId="{66CFEFE5-CB77-4C21-8608-9B9D34AB3F64}"/>
          </ac:spMkLst>
        </pc:spChg>
        <pc:spChg chg="del">
          <ac:chgData name="Peter Spáč" userId="2e8d26cd-55d7-4d78-8227-1866407259d9" providerId="ADAL" clId="{5D587719-B3BC-4052-9249-9970535896F5}" dt="2021-09-30T09:10:35.833" v="105"/>
          <ac:spMkLst>
            <pc:docMk/>
            <pc:sldMk cId="3566813948" sldId="268"/>
            <ac:spMk id="3" creationId="{C5E48533-84B0-4406-A193-DE70A846E969}"/>
          </ac:spMkLst>
        </pc:spChg>
        <pc:picChg chg="add">
          <ac:chgData name="Peter Spáč" userId="2e8d26cd-55d7-4d78-8227-1866407259d9" providerId="ADAL" clId="{5D587719-B3BC-4052-9249-9970535896F5}" dt="2021-09-30T09:10:35.833" v="105"/>
          <ac:picMkLst>
            <pc:docMk/>
            <pc:sldMk cId="3566813948" sldId="268"/>
            <ac:picMk id="4" creationId="{B8933E43-0CC7-4D59-A430-C2B19A8CF63B}"/>
          </ac:picMkLst>
        </pc:picChg>
      </pc:sldChg>
      <pc:sldChg chg="modSp add">
        <pc:chgData name="Peter Spáč" userId="2e8d26cd-55d7-4d78-8227-1866407259d9" providerId="ADAL" clId="{5D587719-B3BC-4052-9249-9970535896F5}" dt="2021-09-30T09:10:47.116" v="108"/>
        <pc:sldMkLst>
          <pc:docMk/>
          <pc:sldMk cId="829256140" sldId="269"/>
        </pc:sldMkLst>
        <pc:spChg chg="mod">
          <ac:chgData name="Peter Spáč" userId="2e8d26cd-55d7-4d78-8227-1866407259d9" providerId="ADAL" clId="{5D587719-B3BC-4052-9249-9970535896F5}" dt="2021-09-30T09:10:42.580" v="107"/>
          <ac:spMkLst>
            <pc:docMk/>
            <pc:sldMk cId="829256140" sldId="269"/>
            <ac:spMk id="2" creationId="{BE11038B-6F6C-4950-A30E-650CBFE3DBFE}"/>
          </ac:spMkLst>
        </pc:spChg>
        <pc:spChg chg="mod">
          <ac:chgData name="Peter Spáč" userId="2e8d26cd-55d7-4d78-8227-1866407259d9" providerId="ADAL" clId="{5D587719-B3BC-4052-9249-9970535896F5}" dt="2021-09-30T09:10:47.116" v="108"/>
          <ac:spMkLst>
            <pc:docMk/>
            <pc:sldMk cId="829256140" sldId="269"/>
            <ac:spMk id="3" creationId="{2A4E562C-2EA4-4C53-B821-CFA14BCF3388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11:00.339" v="111"/>
        <pc:sldMkLst>
          <pc:docMk/>
          <pc:sldMk cId="3383996484" sldId="270"/>
        </pc:sldMkLst>
        <pc:spChg chg="mod">
          <ac:chgData name="Peter Spáč" userId="2e8d26cd-55d7-4d78-8227-1866407259d9" providerId="ADAL" clId="{5D587719-B3BC-4052-9249-9970535896F5}" dt="2021-09-30T09:10:56.564" v="110"/>
          <ac:spMkLst>
            <pc:docMk/>
            <pc:sldMk cId="3383996484" sldId="270"/>
            <ac:spMk id="2" creationId="{A8BF1B4F-A56E-41A7-B5D8-95069841B8F8}"/>
          </ac:spMkLst>
        </pc:spChg>
        <pc:spChg chg="del">
          <ac:chgData name="Peter Spáč" userId="2e8d26cd-55d7-4d78-8227-1866407259d9" providerId="ADAL" clId="{5D587719-B3BC-4052-9249-9970535896F5}" dt="2021-09-30T09:11:00.339" v="111"/>
          <ac:spMkLst>
            <pc:docMk/>
            <pc:sldMk cId="3383996484" sldId="270"/>
            <ac:spMk id="3" creationId="{78B627DB-58D7-410B-B1FA-1DECE4E6B9DC}"/>
          </ac:spMkLst>
        </pc:spChg>
        <pc:picChg chg="add">
          <ac:chgData name="Peter Spáč" userId="2e8d26cd-55d7-4d78-8227-1866407259d9" providerId="ADAL" clId="{5D587719-B3BC-4052-9249-9970535896F5}" dt="2021-09-30T09:11:00.339" v="111"/>
          <ac:picMkLst>
            <pc:docMk/>
            <pc:sldMk cId="3383996484" sldId="270"/>
            <ac:picMk id="4" creationId="{EEFDA101-ABCA-49FA-87FF-9CA54723F443}"/>
          </ac:picMkLst>
        </pc:picChg>
      </pc:sldChg>
      <pc:sldChg chg="modSp add">
        <pc:chgData name="Peter Spáč" userId="2e8d26cd-55d7-4d78-8227-1866407259d9" providerId="ADAL" clId="{5D587719-B3BC-4052-9249-9970535896F5}" dt="2021-09-30T09:11:14.564" v="115" actId="27636"/>
        <pc:sldMkLst>
          <pc:docMk/>
          <pc:sldMk cId="3528816702" sldId="271"/>
        </pc:sldMkLst>
        <pc:spChg chg="mod">
          <ac:chgData name="Peter Spáč" userId="2e8d26cd-55d7-4d78-8227-1866407259d9" providerId="ADAL" clId="{5D587719-B3BC-4052-9249-9970535896F5}" dt="2021-09-30T09:11:10.048" v="113"/>
          <ac:spMkLst>
            <pc:docMk/>
            <pc:sldMk cId="3528816702" sldId="271"/>
            <ac:spMk id="2" creationId="{CE5590B4-4DB4-4410-B872-3E845C089020}"/>
          </ac:spMkLst>
        </pc:spChg>
        <pc:spChg chg="mod">
          <ac:chgData name="Peter Spáč" userId="2e8d26cd-55d7-4d78-8227-1866407259d9" providerId="ADAL" clId="{5D587719-B3BC-4052-9249-9970535896F5}" dt="2021-09-30T09:11:14.564" v="115" actId="27636"/>
          <ac:spMkLst>
            <pc:docMk/>
            <pc:sldMk cId="3528816702" sldId="271"/>
            <ac:spMk id="3" creationId="{5A032BA2-C181-4045-ADF4-170EC7281545}"/>
          </ac:spMkLst>
        </pc:spChg>
      </pc:sldChg>
      <pc:sldChg chg="modSp add">
        <pc:chgData name="Peter Spáč" userId="2e8d26cd-55d7-4d78-8227-1866407259d9" providerId="ADAL" clId="{5D587719-B3BC-4052-9249-9970535896F5}" dt="2021-09-30T09:11:34.060" v="118"/>
        <pc:sldMkLst>
          <pc:docMk/>
          <pc:sldMk cId="1798079163" sldId="272"/>
        </pc:sldMkLst>
        <pc:spChg chg="mod">
          <ac:chgData name="Peter Spáč" userId="2e8d26cd-55d7-4d78-8227-1866407259d9" providerId="ADAL" clId="{5D587719-B3BC-4052-9249-9970535896F5}" dt="2021-09-30T09:11:22.586" v="117"/>
          <ac:spMkLst>
            <pc:docMk/>
            <pc:sldMk cId="1798079163" sldId="272"/>
            <ac:spMk id="2" creationId="{2F38311D-D74F-4DC0-A2B7-231A1BB9DE08}"/>
          </ac:spMkLst>
        </pc:spChg>
        <pc:spChg chg="mod">
          <ac:chgData name="Peter Spáč" userId="2e8d26cd-55d7-4d78-8227-1866407259d9" providerId="ADAL" clId="{5D587719-B3BC-4052-9249-9970535896F5}" dt="2021-09-30T09:11:34.060" v="118"/>
          <ac:spMkLst>
            <pc:docMk/>
            <pc:sldMk cId="1798079163" sldId="272"/>
            <ac:spMk id="3" creationId="{143C4183-D77A-441F-8BE4-CE7EA9EED016}"/>
          </ac:spMkLst>
        </pc:spChg>
      </pc:sldChg>
      <pc:sldChg chg="modSp add">
        <pc:chgData name="Peter Spáč" userId="2e8d26cd-55d7-4d78-8227-1866407259d9" providerId="ADAL" clId="{5D587719-B3BC-4052-9249-9970535896F5}" dt="2021-09-30T09:11:52.037" v="121"/>
        <pc:sldMkLst>
          <pc:docMk/>
          <pc:sldMk cId="2908933661" sldId="273"/>
        </pc:sldMkLst>
        <pc:spChg chg="mod">
          <ac:chgData name="Peter Spáč" userId="2e8d26cd-55d7-4d78-8227-1866407259d9" providerId="ADAL" clId="{5D587719-B3BC-4052-9249-9970535896F5}" dt="2021-09-30T09:11:47.081" v="120"/>
          <ac:spMkLst>
            <pc:docMk/>
            <pc:sldMk cId="2908933661" sldId="273"/>
            <ac:spMk id="2" creationId="{687DC292-4E68-4AFD-8F6C-A2235317A86E}"/>
          </ac:spMkLst>
        </pc:spChg>
        <pc:spChg chg="mod">
          <ac:chgData name="Peter Spáč" userId="2e8d26cd-55d7-4d78-8227-1866407259d9" providerId="ADAL" clId="{5D587719-B3BC-4052-9249-9970535896F5}" dt="2021-09-30T09:11:52.037" v="121"/>
          <ac:spMkLst>
            <pc:docMk/>
            <pc:sldMk cId="2908933661" sldId="273"/>
            <ac:spMk id="3" creationId="{46A8AF02-100A-43D3-B7A0-31858BF5B4B7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21:20.215" v="191" actId="14100"/>
        <pc:sldMkLst>
          <pc:docMk/>
          <pc:sldMk cId="1241906449" sldId="274"/>
        </pc:sldMkLst>
        <pc:spChg chg="del">
          <ac:chgData name="Peter Spáč" userId="2e8d26cd-55d7-4d78-8227-1866407259d9" providerId="ADAL" clId="{5D587719-B3BC-4052-9249-9970535896F5}" dt="2021-09-30T09:12:01.992" v="123" actId="478"/>
          <ac:spMkLst>
            <pc:docMk/>
            <pc:sldMk cId="1241906449" sldId="274"/>
            <ac:spMk id="2" creationId="{82D356C6-139D-4EAF-9EC7-393908942AC7}"/>
          </ac:spMkLst>
        </pc:spChg>
        <pc:spChg chg="del">
          <ac:chgData name="Peter Spáč" userId="2e8d26cd-55d7-4d78-8227-1866407259d9" providerId="ADAL" clId="{5D587719-B3BC-4052-9249-9970535896F5}" dt="2021-09-30T09:12:04.148" v="124"/>
          <ac:spMkLst>
            <pc:docMk/>
            <pc:sldMk cId="1241906449" sldId="274"/>
            <ac:spMk id="3" creationId="{D44C4785-530E-4079-ACE7-7671AF818BCE}"/>
          </ac:spMkLst>
        </pc:spChg>
        <pc:spChg chg="add del mod">
          <ac:chgData name="Peter Spáč" userId="2e8d26cd-55d7-4d78-8227-1866407259d9" providerId="ADAL" clId="{5D587719-B3BC-4052-9249-9970535896F5}" dt="2021-09-30T09:21:16.488" v="190"/>
          <ac:spMkLst>
            <pc:docMk/>
            <pc:sldMk cId="1241906449" sldId="274"/>
            <ac:spMk id="6" creationId="{2C7C5CD1-2139-4F53-AA81-7A9566E8DCF2}"/>
          </ac:spMkLst>
        </pc:spChg>
        <pc:graphicFrameChg chg="add">
          <ac:chgData name="Peter Spáč" userId="2e8d26cd-55d7-4d78-8227-1866407259d9" providerId="ADAL" clId="{5D587719-B3BC-4052-9249-9970535896F5}" dt="2021-09-30T09:21:06.014" v="188"/>
          <ac:graphicFrameMkLst>
            <pc:docMk/>
            <pc:sldMk cId="1241906449" sldId="274"/>
            <ac:graphicFrameMk id="7" creationId="{7D80CFBF-92A0-4511-B63D-F843E9B6F93F}"/>
          </ac:graphicFrameMkLst>
        </pc:graphicFrameChg>
        <pc:picChg chg="add del mod">
          <ac:chgData name="Peter Spáč" userId="2e8d26cd-55d7-4d78-8227-1866407259d9" providerId="ADAL" clId="{5D587719-B3BC-4052-9249-9970535896F5}" dt="2021-09-30T09:21:05.546" v="187" actId="478"/>
          <ac:picMkLst>
            <pc:docMk/>
            <pc:sldMk cId="1241906449" sldId="274"/>
            <ac:picMk id="4" creationId="{2446CDF1-720A-4F02-9B3E-973C94C2FC8A}"/>
          </ac:picMkLst>
        </pc:picChg>
        <pc:picChg chg="add mod">
          <ac:chgData name="Peter Spáč" userId="2e8d26cd-55d7-4d78-8227-1866407259d9" providerId="ADAL" clId="{5D587719-B3BC-4052-9249-9970535896F5}" dt="2021-09-30T09:21:20.215" v="191" actId="14100"/>
          <ac:picMkLst>
            <pc:docMk/>
            <pc:sldMk cId="1241906449" sldId="274"/>
            <ac:picMk id="8" creationId="{3D61B3B0-3692-4839-A6F9-1463772DE833}"/>
          </ac:picMkLst>
        </pc:picChg>
      </pc:sldChg>
      <pc:sldChg chg="addSp delSp modSp add">
        <pc:chgData name="Peter Spáč" userId="2e8d26cd-55d7-4d78-8227-1866407259d9" providerId="ADAL" clId="{5D587719-B3BC-4052-9249-9970535896F5}" dt="2021-09-30T09:22:37.972" v="196" actId="1076"/>
        <pc:sldMkLst>
          <pc:docMk/>
          <pc:sldMk cId="3905420292" sldId="275"/>
        </pc:sldMkLst>
        <pc:spChg chg="del">
          <ac:chgData name="Peter Spáč" userId="2e8d26cd-55d7-4d78-8227-1866407259d9" providerId="ADAL" clId="{5D587719-B3BC-4052-9249-9970535896F5}" dt="2021-09-30T09:12:24.435" v="129" actId="478"/>
          <ac:spMkLst>
            <pc:docMk/>
            <pc:sldMk cId="3905420292" sldId="275"/>
            <ac:spMk id="2" creationId="{1512A1C4-FCA5-4EED-BEB8-9C8BC7857ABA}"/>
          </ac:spMkLst>
        </pc:spChg>
        <pc:spChg chg="del">
          <ac:chgData name="Peter Spáč" userId="2e8d26cd-55d7-4d78-8227-1866407259d9" providerId="ADAL" clId="{5D587719-B3BC-4052-9249-9970535896F5}" dt="2021-09-30T09:12:26.009" v="130"/>
          <ac:spMkLst>
            <pc:docMk/>
            <pc:sldMk cId="3905420292" sldId="275"/>
            <ac:spMk id="3" creationId="{5206D78C-0D5C-4840-984D-AAA2D65BBC37}"/>
          </ac:spMkLst>
        </pc:spChg>
        <pc:spChg chg="add del mod">
          <ac:chgData name="Peter Spáč" userId="2e8d26cd-55d7-4d78-8227-1866407259d9" providerId="ADAL" clId="{5D587719-B3BC-4052-9249-9970535896F5}" dt="2021-09-30T09:22:32.842" v="195" actId="478"/>
          <ac:spMkLst>
            <pc:docMk/>
            <pc:sldMk cId="3905420292" sldId="275"/>
            <ac:spMk id="7" creationId="{3470430D-5814-462A-AD85-1B2E72A082F0}"/>
          </ac:spMkLst>
        </pc:spChg>
        <pc:picChg chg="add del mod">
          <ac:chgData name="Peter Spáč" userId="2e8d26cd-55d7-4d78-8227-1866407259d9" providerId="ADAL" clId="{5D587719-B3BC-4052-9249-9970535896F5}" dt="2021-09-30T09:22:29.906" v="194" actId="478"/>
          <ac:picMkLst>
            <pc:docMk/>
            <pc:sldMk cId="3905420292" sldId="275"/>
            <ac:picMk id="4" creationId="{BE529CD5-42A8-4C8D-ABA0-4824027CC13F}"/>
          </ac:picMkLst>
        </pc:picChg>
        <pc:picChg chg="add mod">
          <ac:chgData name="Peter Spáč" userId="2e8d26cd-55d7-4d78-8227-1866407259d9" providerId="ADAL" clId="{5D587719-B3BC-4052-9249-9970535896F5}" dt="2021-09-30T09:22:37.972" v="196" actId="1076"/>
          <ac:picMkLst>
            <pc:docMk/>
            <pc:sldMk cId="3905420292" sldId="275"/>
            <ac:picMk id="5" creationId="{9FCAFD13-1A84-4945-A21E-3EE730FBB82A}"/>
          </ac:picMkLst>
        </pc:picChg>
      </pc:sldChg>
      <pc:sldChg chg="addSp delSp modSp add">
        <pc:chgData name="Peter Spáč" userId="2e8d26cd-55d7-4d78-8227-1866407259d9" providerId="ADAL" clId="{5D587719-B3BC-4052-9249-9970535896F5}" dt="2021-09-30T09:12:55.648" v="139" actId="14100"/>
        <pc:sldMkLst>
          <pc:docMk/>
          <pc:sldMk cId="903956414" sldId="276"/>
        </pc:sldMkLst>
        <pc:spChg chg="del mod">
          <ac:chgData name="Peter Spáč" userId="2e8d26cd-55d7-4d78-8227-1866407259d9" providerId="ADAL" clId="{5D587719-B3BC-4052-9249-9970535896F5}" dt="2021-09-30T09:12:52.107" v="137" actId="478"/>
          <ac:spMkLst>
            <pc:docMk/>
            <pc:sldMk cId="903956414" sldId="276"/>
            <ac:spMk id="2" creationId="{1C514688-2364-4DFC-BB94-1A6C5C2AC765}"/>
          </ac:spMkLst>
        </pc:spChg>
        <pc:spChg chg="del">
          <ac:chgData name="Peter Spáč" userId="2e8d26cd-55d7-4d78-8227-1866407259d9" providerId="ADAL" clId="{5D587719-B3BC-4052-9249-9970535896F5}" dt="2021-09-30T09:12:43.411" v="135"/>
          <ac:spMkLst>
            <pc:docMk/>
            <pc:sldMk cId="903956414" sldId="276"/>
            <ac:spMk id="3" creationId="{2215BC67-AC6F-41E5-979A-4DE843343632}"/>
          </ac:spMkLst>
        </pc:spChg>
        <pc:spChg chg="add del mod">
          <ac:chgData name="Peter Spáč" userId="2e8d26cd-55d7-4d78-8227-1866407259d9" providerId="ADAL" clId="{5D587719-B3BC-4052-9249-9970535896F5}" dt="2021-09-30T09:12:53.415" v="138" actId="478"/>
          <ac:spMkLst>
            <pc:docMk/>
            <pc:sldMk cId="903956414" sldId="276"/>
            <ac:spMk id="6" creationId="{618EB60D-A0AD-4F3B-A555-42320A7A6236}"/>
          </ac:spMkLst>
        </pc:spChg>
        <pc:graphicFrameChg chg="add mod modGraphic">
          <ac:chgData name="Peter Spáč" userId="2e8d26cd-55d7-4d78-8227-1866407259d9" providerId="ADAL" clId="{5D587719-B3BC-4052-9249-9970535896F5}" dt="2021-09-30T09:12:55.648" v="139" actId="14100"/>
          <ac:graphicFrameMkLst>
            <pc:docMk/>
            <pc:sldMk cId="903956414" sldId="276"/>
            <ac:graphicFrameMk id="4" creationId="{ABDA9996-03D2-4585-85F2-84CADA3FBF17}"/>
          </ac:graphicFrameMkLst>
        </pc:graphicFrameChg>
      </pc:sldChg>
      <pc:sldChg chg="modSp add">
        <pc:chgData name="Peter Spáč" userId="2e8d26cd-55d7-4d78-8227-1866407259d9" providerId="ADAL" clId="{5D587719-B3BC-4052-9249-9970535896F5}" dt="2021-09-30T09:13:14.156" v="142"/>
        <pc:sldMkLst>
          <pc:docMk/>
          <pc:sldMk cId="737999202" sldId="277"/>
        </pc:sldMkLst>
        <pc:spChg chg="mod">
          <ac:chgData name="Peter Spáč" userId="2e8d26cd-55d7-4d78-8227-1866407259d9" providerId="ADAL" clId="{5D587719-B3BC-4052-9249-9970535896F5}" dt="2021-09-30T09:13:07.478" v="141"/>
          <ac:spMkLst>
            <pc:docMk/>
            <pc:sldMk cId="737999202" sldId="277"/>
            <ac:spMk id="2" creationId="{418BD769-FB09-4CBE-B6B5-512206107FF5}"/>
          </ac:spMkLst>
        </pc:spChg>
        <pc:spChg chg="mod">
          <ac:chgData name="Peter Spáč" userId="2e8d26cd-55d7-4d78-8227-1866407259d9" providerId="ADAL" clId="{5D587719-B3BC-4052-9249-9970535896F5}" dt="2021-09-30T09:13:14.156" v="142"/>
          <ac:spMkLst>
            <pc:docMk/>
            <pc:sldMk cId="737999202" sldId="277"/>
            <ac:spMk id="3" creationId="{0131BEF5-4A5C-4631-B1C0-70862C4CEC50}"/>
          </ac:spMkLst>
        </pc:spChg>
      </pc:sldChg>
      <pc:sldChg chg="modSp add">
        <pc:chgData name="Peter Spáč" userId="2e8d26cd-55d7-4d78-8227-1866407259d9" providerId="ADAL" clId="{5D587719-B3BC-4052-9249-9970535896F5}" dt="2021-09-30T09:13:30.181" v="145"/>
        <pc:sldMkLst>
          <pc:docMk/>
          <pc:sldMk cId="3855614421" sldId="278"/>
        </pc:sldMkLst>
        <pc:spChg chg="mod">
          <ac:chgData name="Peter Spáč" userId="2e8d26cd-55d7-4d78-8227-1866407259d9" providerId="ADAL" clId="{5D587719-B3BC-4052-9249-9970535896F5}" dt="2021-09-30T09:13:24.881" v="144"/>
          <ac:spMkLst>
            <pc:docMk/>
            <pc:sldMk cId="3855614421" sldId="278"/>
            <ac:spMk id="2" creationId="{7199FC9D-2AD0-4D8E-94A3-24EE01624068}"/>
          </ac:spMkLst>
        </pc:spChg>
        <pc:spChg chg="mod">
          <ac:chgData name="Peter Spáč" userId="2e8d26cd-55d7-4d78-8227-1866407259d9" providerId="ADAL" clId="{5D587719-B3BC-4052-9249-9970535896F5}" dt="2021-09-30T09:13:30.181" v="145"/>
          <ac:spMkLst>
            <pc:docMk/>
            <pc:sldMk cId="3855614421" sldId="278"/>
            <ac:spMk id="3" creationId="{3E7B18DE-DF63-41E4-84BF-D042B7C7F465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13:48.469" v="149" actId="1076"/>
        <pc:sldMkLst>
          <pc:docMk/>
          <pc:sldMk cId="3261201164" sldId="279"/>
        </pc:sldMkLst>
        <pc:spChg chg="del">
          <ac:chgData name="Peter Spáč" userId="2e8d26cd-55d7-4d78-8227-1866407259d9" providerId="ADAL" clId="{5D587719-B3BC-4052-9249-9970535896F5}" dt="2021-09-30T09:13:41.686" v="147" actId="478"/>
          <ac:spMkLst>
            <pc:docMk/>
            <pc:sldMk cId="3261201164" sldId="279"/>
            <ac:spMk id="2" creationId="{E6A8982D-20C8-48D5-B7D8-96611B062205}"/>
          </ac:spMkLst>
        </pc:spChg>
        <pc:spChg chg="del">
          <ac:chgData name="Peter Spáč" userId="2e8d26cd-55d7-4d78-8227-1866407259d9" providerId="ADAL" clId="{5D587719-B3BC-4052-9249-9970535896F5}" dt="2021-09-30T09:13:43.382" v="148"/>
          <ac:spMkLst>
            <pc:docMk/>
            <pc:sldMk cId="3261201164" sldId="279"/>
            <ac:spMk id="3" creationId="{45CC0157-60C7-4C1B-BAB1-E4AA023F6A40}"/>
          </ac:spMkLst>
        </pc:spChg>
        <pc:graphicFrameChg chg="add mod">
          <ac:chgData name="Peter Spáč" userId="2e8d26cd-55d7-4d78-8227-1866407259d9" providerId="ADAL" clId="{5D587719-B3BC-4052-9249-9970535896F5}" dt="2021-09-30T09:13:48.469" v="149" actId="1076"/>
          <ac:graphicFrameMkLst>
            <pc:docMk/>
            <pc:sldMk cId="3261201164" sldId="279"/>
            <ac:graphicFrameMk id="4" creationId="{80CFFDEF-EB6D-4816-BCE8-DA5B58EEE6BD}"/>
          </ac:graphicFrameMkLst>
        </pc:graphicFrameChg>
      </pc:sldChg>
      <pc:sldChg chg="modSp add">
        <pc:chgData name="Peter Spáč" userId="2e8d26cd-55d7-4d78-8227-1866407259d9" providerId="ADAL" clId="{5D587719-B3BC-4052-9249-9970535896F5}" dt="2021-09-30T09:13:58.447" v="152"/>
        <pc:sldMkLst>
          <pc:docMk/>
          <pc:sldMk cId="2758589258" sldId="280"/>
        </pc:sldMkLst>
        <pc:spChg chg="mod">
          <ac:chgData name="Peter Spáč" userId="2e8d26cd-55d7-4d78-8227-1866407259d9" providerId="ADAL" clId="{5D587719-B3BC-4052-9249-9970535896F5}" dt="2021-09-30T09:13:55.142" v="151"/>
          <ac:spMkLst>
            <pc:docMk/>
            <pc:sldMk cId="2758589258" sldId="280"/>
            <ac:spMk id="2" creationId="{76814439-506D-4060-8846-B9A2A2D70B14}"/>
          </ac:spMkLst>
        </pc:spChg>
        <pc:spChg chg="mod">
          <ac:chgData name="Peter Spáč" userId="2e8d26cd-55d7-4d78-8227-1866407259d9" providerId="ADAL" clId="{5D587719-B3BC-4052-9249-9970535896F5}" dt="2021-09-30T09:13:58.447" v="152"/>
          <ac:spMkLst>
            <pc:docMk/>
            <pc:sldMk cId="2758589258" sldId="280"/>
            <ac:spMk id="3" creationId="{1FE97A08-ABAB-4EF3-A415-028986A90A97}"/>
          </ac:spMkLst>
        </pc:spChg>
      </pc:sldChg>
      <pc:sldChg chg="modSp add">
        <pc:chgData name="Peter Spáč" userId="2e8d26cd-55d7-4d78-8227-1866407259d9" providerId="ADAL" clId="{5D587719-B3BC-4052-9249-9970535896F5}" dt="2021-09-30T09:15:30.730" v="155"/>
        <pc:sldMkLst>
          <pc:docMk/>
          <pc:sldMk cId="2774722101" sldId="281"/>
        </pc:sldMkLst>
        <pc:spChg chg="mod">
          <ac:chgData name="Peter Spáč" userId="2e8d26cd-55d7-4d78-8227-1866407259d9" providerId="ADAL" clId="{5D587719-B3BC-4052-9249-9970535896F5}" dt="2021-09-30T09:15:26.562" v="154"/>
          <ac:spMkLst>
            <pc:docMk/>
            <pc:sldMk cId="2774722101" sldId="281"/>
            <ac:spMk id="2" creationId="{BF415D70-684C-4FFA-BBF6-AA8D776272F1}"/>
          </ac:spMkLst>
        </pc:spChg>
        <pc:spChg chg="mod">
          <ac:chgData name="Peter Spáč" userId="2e8d26cd-55d7-4d78-8227-1866407259d9" providerId="ADAL" clId="{5D587719-B3BC-4052-9249-9970535896F5}" dt="2021-09-30T09:15:30.730" v="155"/>
          <ac:spMkLst>
            <pc:docMk/>
            <pc:sldMk cId="2774722101" sldId="281"/>
            <ac:spMk id="3" creationId="{4F1CCC1D-BB33-4BF2-ADC6-30E59D0F9BAA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15:43.101" v="158"/>
        <pc:sldMkLst>
          <pc:docMk/>
          <pc:sldMk cId="3269966326" sldId="282"/>
        </pc:sldMkLst>
        <pc:spChg chg="mod">
          <ac:chgData name="Peter Spáč" userId="2e8d26cd-55d7-4d78-8227-1866407259d9" providerId="ADAL" clId="{5D587719-B3BC-4052-9249-9970535896F5}" dt="2021-09-30T09:15:39.530" v="157"/>
          <ac:spMkLst>
            <pc:docMk/>
            <pc:sldMk cId="3269966326" sldId="282"/>
            <ac:spMk id="2" creationId="{EE34807B-3D0E-4E97-BF45-82692EC6068B}"/>
          </ac:spMkLst>
        </pc:spChg>
        <pc:spChg chg="del">
          <ac:chgData name="Peter Spáč" userId="2e8d26cd-55d7-4d78-8227-1866407259d9" providerId="ADAL" clId="{5D587719-B3BC-4052-9249-9970535896F5}" dt="2021-09-30T09:15:43.101" v="158"/>
          <ac:spMkLst>
            <pc:docMk/>
            <pc:sldMk cId="3269966326" sldId="282"/>
            <ac:spMk id="3" creationId="{F7A0FDD8-C1F5-4709-B0A8-47AB6456EFE5}"/>
          </ac:spMkLst>
        </pc:spChg>
        <pc:picChg chg="add">
          <ac:chgData name="Peter Spáč" userId="2e8d26cd-55d7-4d78-8227-1866407259d9" providerId="ADAL" clId="{5D587719-B3BC-4052-9249-9970535896F5}" dt="2021-09-30T09:15:43.101" v="158"/>
          <ac:picMkLst>
            <pc:docMk/>
            <pc:sldMk cId="3269966326" sldId="282"/>
            <ac:picMk id="4" creationId="{BEE55D18-DC8E-4C9C-9B09-3F55107E4447}"/>
          </ac:picMkLst>
        </pc:picChg>
      </pc:sldChg>
      <pc:sldChg chg="addSp delSp modSp add">
        <pc:chgData name="Peter Spáč" userId="2e8d26cd-55d7-4d78-8227-1866407259d9" providerId="ADAL" clId="{5D587719-B3BC-4052-9249-9970535896F5}" dt="2021-09-30T09:15:53.075" v="161"/>
        <pc:sldMkLst>
          <pc:docMk/>
          <pc:sldMk cId="2150068755" sldId="283"/>
        </pc:sldMkLst>
        <pc:spChg chg="mod">
          <ac:chgData name="Peter Spáč" userId="2e8d26cd-55d7-4d78-8227-1866407259d9" providerId="ADAL" clId="{5D587719-B3BC-4052-9249-9970535896F5}" dt="2021-09-30T09:15:50.260" v="160"/>
          <ac:spMkLst>
            <pc:docMk/>
            <pc:sldMk cId="2150068755" sldId="283"/>
            <ac:spMk id="2" creationId="{12D4A2AA-D9DD-4BC9-A374-8A492525AF82}"/>
          </ac:spMkLst>
        </pc:spChg>
        <pc:spChg chg="del">
          <ac:chgData name="Peter Spáč" userId="2e8d26cd-55d7-4d78-8227-1866407259d9" providerId="ADAL" clId="{5D587719-B3BC-4052-9249-9970535896F5}" dt="2021-09-30T09:15:53.075" v="161"/>
          <ac:spMkLst>
            <pc:docMk/>
            <pc:sldMk cId="2150068755" sldId="283"/>
            <ac:spMk id="3" creationId="{DF42E6BC-6865-41E4-9004-5C03F2C10EE9}"/>
          </ac:spMkLst>
        </pc:spChg>
        <pc:picChg chg="add">
          <ac:chgData name="Peter Spáč" userId="2e8d26cd-55d7-4d78-8227-1866407259d9" providerId="ADAL" clId="{5D587719-B3BC-4052-9249-9970535896F5}" dt="2021-09-30T09:15:53.075" v="161"/>
          <ac:picMkLst>
            <pc:docMk/>
            <pc:sldMk cId="2150068755" sldId="283"/>
            <ac:picMk id="4" creationId="{39E1BEE5-83BC-492C-A147-57B5F8413DD9}"/>
          </ac:picMkLst>
        </pc:picChg>
      </pc:sldChg>
      <pc:sldChg chg="modSp add">
        <pc:chgData name="Peter Spáč" userId="2e8d26cd-55d7-4d78-8227-1866407259d9" providerId="ADAL" clId="{5D587719-B3BC-4052-9249-9970535896F5}" dt="2021-09-30T09:16:48.143" v="164"/>
        <pc:sldMkLst>
          <pc:docMk/>
          <pc:sldMk cId="1566707523" sldId="284"/>
        </pc:sldMkLst>
        <pc:spChg chg="mod">
          <ac:chgData name="Peter Spáč" userId="2e8d26cd-55d7-4d78-8227-1866407259d9" providerId="ADAL" clId="{5D587719-B3BC-4052-9249-9970535896F5}" dt="2021-09-30T09:16:43.923" v="163"/>
          <ac:spMkLst>
            <pc:docMk/>
            <pc:sldMk cId="1566707523" sldId="284"/>
            <ac:spMk id="2" creationId="{A04D1E5A-5115-46A3-A3E0-3BB4AE41AC16}"/>
          </ac:spMkLst>
        </pc:spChg>
        <pc:spChg chg="mod">
          <ac:chgData name="Peter Spáč" userId="2e8d26cd-55d7-4d78-8227-1866407259d9" providerId="ADAL" clId="{5D587719-B3BC-4052-9249-9970535896F5}" dt="2021-09-30T09:16:48.143" v="164"/>
          <ac:spMkLst>
            <pc:docMk/>
            <pc:sldMk cId="1566707523" sldId="284"/>
            <ac:spMk id="3" creationId="{3204C8F7-A3E7-4222-B081-38D66C237C49}"/>
          </ac:spMkLst>
        </pc:spChg>
      </pc:sldChg>
      <pc:sldChg chg="modSp add">
        <pc:chgData name="Peter Spáč" userId="2e8d26cd-55d7-4d78-8227-1866407259d9" providerId="ADAL" clId="{5D587719-B3BC-4052-9249-9970535896F5}" dt="2021-09-30T09:17:02.241" v="167"/>
        <pc:sldMkLst>
          <pc:docMk/>
          <pc:sldMk cId="3483010614" sldId="285"/>
        </pc:sldMkLst>
        <pc:spChg chg="mod">
          <ac:chgData name="Peter Spáč" userId="2e8d26cd-55d7-4d78-8227-1866407259d9" providerId="ADAL" clId="{5D587719-B3BC-4052-9249-9970535896F5}" dt="2021-09-30T09:16:58.710" v="166"/>
          <ac:spMkLst>
            <pc:docMk/>
            <pc:sldMk cId="3483010614" sldId="285"/>
            <ac:spMk id="2" creationId="{1F710D1E-3AFE-49AB-867B-56609EA175BF}"/>
          </ac:spMkLst>
        </pc:spChg>
        <pc:spChg chg="mod">
          <ac:chgData name="Peter Spáč" userId="2e8d26cd-55d7-4d78-8227-1866407259d9" providerId="ADAL" clId="{5D587719-B3BC-4052-9249-9970535896F5}" dt="2021-09-30T09:17:02.241" v="167"/>
          <ac:spMkLst>
            <pc:docMk/>
            <pc:sldMk cId="3483010614" sldId="285"/>
            <ac:spMk id="3" creationId="{52991740-A85B-4681-BF62-0F310106C7C6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17:18.618" v="171" actId="1076"/>
        <pc:sldMkLst>
          <pc:docMk/>
          <pc:sldMk cId="4098484612" sldId="286"/>
        </pc:sldMkLst>
        <pc:spChg chg="del">
          <ac:chgData name="Peter Spáč" userId="2e8d26cd-55d7-4d78-8227-1866407259d9" providerId="ADAL" clId="{5D587719-B3BC-4052-9249-9970535896F5}" dt="2021-09-30T09:17:10.894" v="169" actId="478"/>
          <ac:spMkLst>
            <pc:docMk/>
            <pc:sldMk cId="4098484612" sldId="286"/>
            <ac:spMk id="2" creationId="{E0F07C40-75B8-4333-B464-83DC17E12567}"/>
          </ac:spMkLst>
        </pc:spChg>
        <pc:spChg chg="del">
          <ac:chgData name="Peter Spáč" userId="2e8d26cd-55d7-4d78-8227-1866407259d9" providerId="ADAL" clId="{5D587719-B3BC-4052-9249-9970535896F5}" dt="2021-09-30T09:17:12.394" v="170"/>
          <ac:spMkLst>
            <pc:docMk/>
            <pc:sldMk cId="4098484612" sldId="286"/>
            <ac:spMk id="3" creationId="{453D288A-A8D1-446B-BB55-739E5B476CF9}"/>
          </ac:spMkLst>
        </pc:spChg>
        <pc:graphicFrameChg chg="add mod">
          <ac:chgData name="Peter Spáč" userId="2e8d26cd-55d7-4d78-8227-1866407259d9" providerId="ADAL" clId="{5D587719-B3BC-4052-9249-9970535896F5}" dt="2021-09-30T09:17:18.618" v="171" actId="1076"/>
          <ac:graphicFrameMkLst>
            <pc:docMk/>
            <pc:sldMk cId="4098484612" sldId="286"/>
            <ac:graphicFrameMk id="4" creationId="{CD13B463-D650-410C-B5F8-59C0389CC717}"/>
          </ac:graphicFrameMkLst>
        </pc:graphicFrameChg>
      </pc:sldChg>
      <pc:sldChg chg="modSp add">
        <pc:chgData name="Peter Spáč" userId="2e8d26cd-55d7-4d78-8227-1866407259d9" providerId="ADAL" clId="{5D587719-B3BC-4052-9249-9970535896F5}" dt="2021-09-30T09:17:31.624" v="174"/>
        <pc:sldMkLst>
          <pc:docMk/>
          <pc:sldMk cId="3691450638" sldId="287"/>
        </pc:sldMkLst>
        <pc:spChg chg="mod">
          <ac:chgData name="Peter Spáč" userId="2e8d26cd-55d7-4d78-8227-1866407259d9" providerId="ADAL" clId="{5D587719-B3BC-4052-9249-9970535896F5}" dt="2021-09-30T09:17:26.534" v="173"/>
          <ac:spMkLst>
            <pc:docMk/>
            <pc:sldMk cId="3691450638" sldId="287"/>
            <ac:spMk id="2" creationId="{3655B44C-F42E-48D4-8359-6924D6C81670}"/>
          </ac:spMkLst>
        </pc:spChg>
        <pc:spChg chg="mod">
          <ac:chgData name="Peter Spáč" userId="2e8d26cd-55d7-4d78-8227-1866407259d9" providerId="ADAL" clId="{5D587719-B3BC-4052-9249-9970535896F5}" dt="2021-09-30T09:17:31.624" v="174"/>
          <ac:spMkLst>
            <pc:docMk/>
            <pc:sldMk cId="3691450638" sldId="287"/>
            <ac:spMk id="3" creationId="{050F53CE-3301-407E-90F9-8CDA29366EF5}"/>
          </ac:spMkLst>
        </pc:spChg>
      </pc:sldChg>
      <pc:sldChg chg="modSp add">
        <pc:chgData name="Peter Spáč" userId="2e8d26cd-55d7-4d78-8227-1866407259d9" providerId="ADAL" clId="{5D587719-B3BC-4052-9249-9970535896F5}" dt="2021-09-30T09:17:48.224" v="177"/>
        <pc:sldMkLst>
          <pc:docMk/>
          <pc:sldMk cId="4150295354" sldId="288"/>
        </pc:sldMkLst>
        <pc:spChg chg="mod">
          <ac:chgData name="Peter Spáč" userId="2e8d26cd-55d7-4d78-8227-1866407259d9" providerId="ADAL" clId="{5D587719-B3BC-4052-9249-9970535896F5}" dt="2021-09-30T09:17:42.558" v="176"/>
          <ac:spMkLst>
            <pc:docMk/>
            <pc:sldMk cId="4150295354" sldId="288"/>
            <ac:spMk id="2" creationId="{27CE4175-F84F-4363-9C7B-159B459CA796}"/>
          </ac:spMkLst>
        </pc:spChg>
        <pc:spChg chg="mod">
          <ac:chgData name="Peter Spáč" userId="2e8d26cd-55d7-4d78-8227-1866407259d9" providerId="ADAL" clId="{5D587719-B3BC-4052-9249-9970535896F5}" dt="2021-09-30T09:17:48.224" v="177"/>
          <ac:spMkLst>
            <pc:docMk/>
            <pc:sldMk cId="4150295354" sldId="288"/>
            <ac:spMk id="3" creationId="{05EAC2B2-2701-4D61-9354-FBB797CBADBB}"/>
          </ac:spMkLst>
        </pc:spChg>
      </pc:sldChg>
      <pc:sldChg chg="modSp add">
        <pc:chgData name="Peter Spáč" userId="2e8d26cd-55d7-4d78-8227-1866407259d9" providerId="ADAL" clId="{5D587719-B3BC-4052-9249-9970535896F5}" dt="2021-09-30T09:18:04.786" v="180"/>
        <pc:sldMkLst>
          <pc:docMk/>
          <pc:sldMk cId="496843197" sldId="289"/>
        </pc:sldMkLst>
        <pc:spChg chg="mod">
          <ac:chgData name="Peter Spáč" userId="2e8d26cd-55d7-4d78-8227-1866407259d9" providerId="ADAL" clId="{5D587719-B3BC-4052-9249-9970535896F5}" dt="2021-09-30T09:17:58.376" v="179"/>
          <ac:spMkLst>
            <pc:docMk/>
            <pc:sldMk cId="496843197" sldId="289"/>
            <ac:spMk id="2" creationId="{62FAB4C5-4E42-466A-85EE-348F370F9D2C}"/>
          </ac:spMkLst>
        </pc:spChg>
        <pc:spChg chg="mod">
          <ac:chgData name="Peter Spáč" userId="2e8d26cd-55d7-4d78-8227-1866407259d9" providerId="ADAL" clId="{5D587719-B3BC-4052-9249-9970535896F5}" dt="2021-09-30T09:18:04.786" v="180"/>
          <ac:spMkLst>
            <pc:docMk/>
            <pc:sldMk cId="496843197" sldId="289"/>
            <ac:spMk id="3" creationId="{6D09065C-76E3-4C04-84A7-227AAA3A46CF}"/>
          </ac:spMkLst>
        </pc:spChg>
      </pc:sldChg>
      <pc:sldChg chg="modSp add">
        <pc:chgData name="Peter Spáč" userId="2e8d26cd-55d7-4d78-8227-1866407259d9" providerId="ADAL" clId="{5D587719-B3BC-4052-9249-9970535896F5}" dt="2021-09-30T09:18:54.806" v="183"/>
        <pc:sldMkLst>
          <pc:docMk/>
          <pc:sldMk cId="1235406137" sldId="290"/>
        </pc:sldMkLst>
        <pc:spChg chg="mod">
          <ac:chgData name="Peter Spáč" userId="2e8d26cd-55d7-4d78-8227-1866407259d9" providerId="ADAL" clId="{5D587719-B3BC-4052-9249-9970535896F5}" dt="2021-09-30T09:18:12.338" v="182"/>
          <ac:spMkLst>
            <pc:docMk/>
            <pc:sldMk cId="1235406137" sldId="290"/>
            <ac:spMk id="2" creationId="{A38FFD79-9BA1-463A-B31E-2857BF76B742}"/>
          </ac:spMkLst>
        </pc:spChg>
        <pc:spChg chg="mod">
          <ac:chgData name="Peter Spáč" userId="2e8d26cd-55d7-4d78-8227-1866407259d9" providerId="ADAL" clId="{5D587719-B3BC-4052-9249-9970535896F5}" dt="2021-09-30T09:18:54.806" v="183"/>
          <ac:spMkLst>
            <pc:docMk/>
            <pc:sldMk cId="1235406137" sldId="290"/>
            <ac:spMk id="3" creationId="{06964582-EEEA-4ACC-9BF1-0B428242FD8F}"/>
          </ac:spMkLst>
        </pc:spChg>
      </pc:sldChg>
      <pc:sldChg chg="modSp add">
        <pc:chgData name="Peter Spáč" userId="2e8d26cd-55d7-4d78-8227-1866407259d9" providerId="ADAL" clId="{5D587719-B3BC-4052-9249-9970535896F5}" dt="2021-09-30T09:19:10.095" v="186"/>
        <pc:sldMkLst>
          <pc:docMk/>
          <pc:sldMk cId="4220967510" sldId="291"/>
        </pc:sldMkLst>
        <pc:spChg chg="mod">
          <ac:chgData name="Peter Spáč" userId="2e8d26cd-55d7-4d78-8227-1866407259d9" providerId="ADAL" clId="{5D587719-B3BC-4052-9249-9970535896F5}" dt="2021-09-30T09:19:05.573" v="185"/>
          <ac:spMkLst>
            <pc:docMk/>
            <pc:sldMk cId="4220967510" sldId="291"/>
            <ac:spMk id="2" creationId="{EA23689E-D150-4131-8AF0-BB98902B8235}"/>
          </ac:spMkLst>
        </pc:spChg>
        <pc:spChg chg="mod">
          <ac:chgData name="Peter Spáč" userId="2e8d26cd-55d7-4d78-8227-1866407259d9" providerId="ADAL" clId="{5D587719-B3BC-4052-9249-9970535896F5}" dt="2021-09-30T09:19:10.095" v="186"/>
          <ac:spMkLst>
            <pc:docMk/>
            <pc:sldMk cId="4220967510" sldId="291"/>
            <ac:spMk id="3" creationId="{1E86B6D4-3DD2-4AC9-AC37-31008FD0950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676EDB-9712-4F07-8B45-B0873FA832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8398BC1-E46D-4D78-A832-6B1923202A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35EC68-8FBE-4EDB-BD72-9797B068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0A50AF-707A-40E4-93EE-36B997CD1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18DC32-8C02-4DA4-9264-63B74B2C2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75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08AC0B-375C-444F-B8E3-8F2E5F3D2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CBA23C9-9A58-47E5-B757-2D526726E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300ABA-1E3C-4090-BE71-D22180DB0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0D529D-1528-4895-8698-7A8DC9016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3DDB04-C4A0-4332-AF51-4C375C952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62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B9A949C-6F88-417B-890C-E8263FF0B1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3564D1-887F-41EA-82FE-93418D554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2DFFB6-ADF6-44B4-A7F6-3139B6695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F2ED6F-7D43-4C31-91F3-11C77536A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1B0BA6-9F0F-43A2-B989-FC023DB47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9768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ABDB4-00F5-4A9B-9B83-D5B93093C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1273D1-AF99-4FE2-B4D9-3E3D16BAE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41A3EF-9FCF-484E-9158-793ED3ED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1D9CD1-B2FC-4A96-B9D9-3AB6BFC38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8DF094-211B-4084-8373-AF62BBDE7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3180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22E776-C799-4539-913A-5FC1A1A47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D23F1C8-AC74-4AEF-BACE-708087DC6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8524EE-C66D-4D8C-BF6C-6CE7470B5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FDC875-D0B7-45C0-B572-84132D752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41B2CB-E922-457A-AB4B-19426E59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700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1BD3AA-F31B-4C8A-A1AF-04125D9A3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81ED3C-C739-49EE-84BA-1E231700C5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CF78147-CABE-4FF7-A33C-7EBD78EB0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826296-1487-4F7B-9D90-A0D9DEDAD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C730F1-C32F-4435-B43D-B6959B4B4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065A82-776A-40FF-BEB2-50FB1C851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98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D8CE04-29B1-4ED4-ADB5-598D85945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E256F95-FCDB-4085-BBF2-83B8A245F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2F972AF-C8D7-4926-9161-6E2C3A141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B2B4FED-7369-4FC3-AA9B-F7D30BCB80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6D5654F-3B1D-4C42-A45B-0AC96EA0D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2CDA644-138D-4F1F-B854-82D9B1EB1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7786072-522A-4762-925E-429D647AB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5B7409E-1804-4593-ABF1-F8538A851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447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C496CB-55D8-420A-B9CE-57178A10D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5E5694A-001A-4E14-8E99-F0105E2A3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A97F64-3CF0-41CD-B66D-1281BB4D4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80F47FB-A9FE-4755-B237-C5EBF7DF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466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5B4A333-E279-4E19-80BC-63978911A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31FF524-65C1-4F3D-85ED-AF6C88EB5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44C9A8-AEC0-42A1-9141-8E623331E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8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5DA981-75B9-46CB-8756-6A89C4A50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69189A-808E-4318-9B9A-43D065842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25EF895-88A9-4445-A5D3-9ADE5AE70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30C484-308D-4244-B8F9-0478213C3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6E27AE-45E0-4FDE-BC1B-30E6A4C42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591542-FC19-4455-9CEE-7E118E156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2634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070F49-9CF3-43CF-991F-042F6CDDF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A4E1365-1B22-4A6F-BB0D-4D513F64E7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B30EC30-DFA9-4AA4-A873-DD8C0A354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E7EFF40-C40F-4D8C-924F-7F8565DAE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B3F6DF-7A22-4DA0-ACCC-1E346258C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5D81C5-2C8A-4D7A-B91B-1D9B32391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7448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543CCDB-E3DD-439E-B848-AB720DAE6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341377F-BFDF-45C0-A105-934ECB96C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9FFC5A-8D75-4B40-A961-4442650F30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74719-8C92-4954-8961-52F99037D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1BCA02-0E0F-4182-83B0-56133C2E9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FF194C-9043-42D8-9BE6-8D6D87CA90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733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97163-E5E3-4C3E-A950-8FB9DA56D1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Práce s daty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C0703B-53BE-4F20-9574-7FD9FD0F3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96373"/>
            <a:ext cx="9144000" cy="1655762"/>
          </a:xfrm>
        </p:spPr>
        <p:txBody>
          <a:bodyPr/>
          <a:lstStyle/>
          <a:p>
            <a:r>
              <a:rPr lang="sk-SK" dirty="0"/>
              <a:t>POLn4001</a:t>
            </a:r>
          </a:p>
          <a:p>
            <a:r>
              <a:rPr lang="sk-SK" dirty="0"/>
              <a:t>12.10.2023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619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9ED8AA-E3AA-481B-A80A-90EC8FCD3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Pozitivně a negativně sešikmená distribuce (Field 2009: 20)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8C7F93-B470-4C8F-9E04-9E18B48D4F3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729" y="1825625"/>
            <a:ext cx="8450542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3237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9E08EB-9ED8-4A6D-9972-718B9C2C9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Pozitivně a negativně špičatá distribuce </a:t>
            </a:r>
            <a:br>
              <a:rPr lang="cs-CZ" dirty="0"/>
            </a:br>
            <a:r>
              <a:rPr lang="cs-CZ" dirty="0"/>
              <a:t>(Field 2009: 20)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E8980BF-C442-4D4C-8D79-77E73750E8E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959" y="1825625"/>
            <a:ext cx="7168081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0227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00EF96-5FEB-40A7-8282-B8895C35C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Vizuální posouzení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3723FB-CEEE-4B1C-96F8-566FDACFE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Nejjednodušší způsob posouzení normality (a také subjektivní)</a:t>
            </a:r>
          </a:p>
          <a:p>
            <a:endParaRPr lang="cs-CZ" dirty="0"/>
          </a:p>
          <a:p>
            <a:r>
              <a:rPr lang="cs-CZ" dirty="0"/>
              <a:t>Posouzení tvaru volným okem</a:t>
            </a:r>
          </a:p>
          <a:p>
            <a:endParaRPr lang="cs-CZ" dirty="0"/>
          </a:p>
          <a:p>
            <a:r>
              <a:rPr lang="cs-CZ" dirty="0"/>
              <a:t>Histogram – graf zobrazující četnosti</a:t>
            </a:r>
          </a:p>
          <a:p>
            <a:endParaRPr lang="cs-CZ" dirty="0"/>
          </a:p>
          <a:p>
            <a:r>
              <a:rPr lang="cs-CZ" dirty="0"/>
              <a:t>P-P plot – graf srovnávající očekávané (normální) a reálné rozložení 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173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CFEFE5-CB77-4C21-8608-9B9D34AB3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Histogram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8933E43-0CC7-4D59-A430-C2B19A8CF63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499" y="1825625"/>
            <a:ext cx="5437001" cy="4351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813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11038B-6F6C-4950-A30E-650CBFE3D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P-P plot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4E562C-2EA4-4C53-B821-CFA14BCF3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Využívá standardizaci proměnných (tzv. z-skóre)</a:t>
            </a:r>
          </a:p>
          <a:p>
            <a:endParaRPr lang="cs-CZ" dirty="0"/>
          </a:p>
          <a:p>
            <a:r>
              <a:rPr lang="cs-CZ" dirty="0"/>
              <a:t>Pravděpodobnost výskytu hodnoty</a:t>
            </a:r>
          </a:p>
          <a:p>
            <a:endParaRPr lang="cs-CZ" dirty="0"/>
          </a:p>
          <a:p>
            <a:r>
              <a:rPr lang="cs-CZ" dirty="0"/>
              <a:t>Pomocí z-skóre graf srovnává skutečnou a normální distribuci</a:t>
            </a:r>
          </a:p>
          <a:p>
            <a:endParaRPr lang="cs-CZ" dirty="0"/>
          </a:p>
          <a:p>
            <a:r>
              <a:rPr lang="cs-CZ" dirty="0"/>
              <a:t>Překrytí vyjadřuje normální distribuci našich 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256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BF1B4F-A56E-41A7-B5D8-95069841B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P-P plot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EFDA101-ABCA-49FA-87FF-9CA54723F4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499" y="1825625"/>
            <a:ext cx="5437001" cy="4351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3996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590B4-4DB4-4410-B872-3E845C089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Numerické hodnoty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032BA2-C181-4045-ADF4-170EC7281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Vyčíslení šikmosti a špičatosti</a:t>
            </a:r>
          </a:p>
          <a:p>
            <a:endParaRPr lang="cs-CZ" dirty="0"/>
          </a:p>
          <a:p>
            <a:r>
              <a:rPr lang="cs-CZ" dirty="0"/>
              <a:t>Odchylky od nuly (kladné i záporné) jsou vychýlením od normální distribuce</a:t>
            </a:r>
          </a:p>
          <a:p>
            <a:endParaRPr lang="cs-CZ" dirty="0"/>
          </a:p>
          <a:p>
            <a:r>
              <a:rPr lang="cs-CZ" dirty="0"/>
              <a:t>Samotné naměřené hodnoty jsou informativní, pro interpretaci se dělí svou standardní chybou (počítá SPSS)</a:t>
            </a:r>
          </a:p>
          <a:p>
            <a:endParaRPr lang="cs-CZ" dirty="0"/>
          </a:p>
          <a:p>
            <a:r>
              <a:rPr lang="cs-CZ" dirty="0"/>
              <a:t>Přijatelné hodnoty (z):</a:t>
            </a:r>
          </a:p>
          <a:p>
            <a:pPr lvl="1"/>
            <a:r>
              <a:rPr lang="cs-CZ" dirty="0"/>
              <a:t>Malý vzorek: do 1,96 (- 1,96)</a:t>
            </a:r>
          </a:p>
          <a:p>
            <a:pPr lvl="1"/>
            <a:r>
              <a:rPr lang="cs-CZ" dirty="0"/>
              <a:t>Velký vzorek: do 2,58 (-2,58)</a:t>
            </a:r>
          </a:p>
          <a:p>
            <a:pPr lvl="1"/>
            <a:r>
              <a:rPr lang="cs-CZ" dirty="0"/>
              <a:t>Velmi velký vzorek - nepoužívat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816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38311D-D74F-4DC0-A2B7-231A1BB9D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3C4183-D77A-441F-8BE4-CE7EA9EED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Histogram</a:t>
            </a:r>
          </a:p>
          <a:p>
            <a:pPr lvl="1"/>
            <a:r>
              <a:rPr lang="cs-CZ" dirty="0"/>
              <a:t>Analyze </a:t>
            </a:r>
            <a:r>
              <a:rPr lang="cs-CZ" dirty="0">
                <a:sym typeface="Wingdings" panose="05000000000000000000" pitchFamily="2" charset="2"/>
              </a:rPr>
              <a:t> Descriptive Statistics  Frequencies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Charts – Histograms + Show normal curve on histogram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P-P plot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Analyze  Descriptive Statistics  P-P Plots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Default nastavení („Test Distribution“ = Normal)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80791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7DC292-4E68-4AFD-8F6C-A2235317A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A8AF02-100A-43D3-B7A0-31858BF5B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Šikmost a špičatost</a:t>
            </a:r>
          </a:p>
          <a:p>
            <a:pPr lvl="1"/>
            <a:r>
              <a:rPr lang="cs-CZ" dirty="0"/>
              <a:t>Analyze </a:t>
            </a:r>
            <a:r>
              <a:rPr lang="cs-CZ" dirty="0">
                <a:sym typeface="Wingdings" panose="05000000000000000000" pitchFamily="2" charset="2"/>
              </a:rPr>
              <a:t> Descriptive Statistics  Frequencies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Statistics – Skewness, Curtosis</a:t>
            </a:r>
          </a:p>
          <a:p>
            <a:pPr lvl="1"/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Kromě toho je pro názornost vždy vhodné nechat si spočítat i základní deskriptivní statistiky (průměr, rozpětí, sm. odchylku, kvartily atd.)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933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3D61B3B0-3692-4839-A6F9-1463772DE8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9450" y="789354"/>
            <a:ext cx="9129004" cy="5387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906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76536C-2231-4588-92D8-A73B174DA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daty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D3A97C-B307-461E-9BDE-AFF76DF6D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dat jako klíčová část výzkumné práce</a:t>
            </a:r>
          </a:p>
          <a:p>
            <a:endParaRPr lang="cs-CZ" dirty="0"/>
          </a:p>
          <a:p>
            <a:r>
              <a:rPr lang="cs-CZ" dirty="0"/>
              <a:t>Aplikace vhodného modelu na data</a:t>
            </a:r>
          </a:p>
          <a:p>
            <a:endParaRPr lang="cs-CZ" dirty="0"/>
          </a:p>
          <a:p>
            <a:r>
              <a:rPr lang="cs-CZ" dirty="0"/>
              <a:t>Ne všechna data jsou vhodná pro všechny možné operace</a:t>
            </a:r>
          </a:p>
          <a:p>
            <a:endParaRPr lang="cs-CZ" dirty="0"/>
          </a:p>
          <a:p>
            <a:r>
              <a:rPr lang="cs-CZ" dirty="0"/>
              <a:t>Předpoklady použitelnosti 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797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FCAFD13-1A84-4945-A21E-3EE730FBB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825" y="1028700"/>
            <a:ext cx="813435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4202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BDA9996-03D2-4585-85F2-84CADA3FBF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913206"/>
              </p:ext>
            </p:extLst>
          </p:nvPr>
        </p:nvGraphicFramePr>
        <p:xfrm>
          <a:off x="2782277" y="797169"/>
          <a:ext cx="6459300" cy="5595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3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3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1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6257"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Statistics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257">
                <a:tc gridSpan="3"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highlight>
                            <a:srgbClr val="FFFFFF"/>
                          </a:highligh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Ucast 2010 KV  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257">
                <a:tc row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Valid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2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Missing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Mean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63.2855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Median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63.7400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Mode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66.67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Skewness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-.113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Std. Error of Skewness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.144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Kurtosis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-.025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Std. Error of Kurtosis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.287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Sum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18162.93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956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8BD769-FB09-4CBE-B6B5-512206107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Testy normálního rozložení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31BEF5-4A5C-4631-B1C0-70862C4CE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Kolmogorov-Smirnov test, Shapiro-Wilk test</a:t>
            </a:r>
          </a:p>
          <a:p>
            <a:endParaRPr lang="cs-CZ" dirty="0"/>
          </a:p>
          <a:p>
            <a:r>
              <a:rPr lang="cs-CZ" dirty="0"/>
              <a:t>Logika testů – srovnávají skutečné hodnoty s normální distribucí se stejným průměrem a směrodatnou odchylkou</a:t>
            </a:r>
          </a:p>
          <a:p>
            <a:endParaRPr lang="cs-CZ" dirty="0"/>
          </a:p>
          <a:p>
            <a:r>
              <a:rPr lang="cs-CZ" dirty="0"/>
              <a:t>Statisticky signifikantní výsledky indikují nenormální rozložení dat</a:t>
            </a:r>
          </a:p>
          <a:p>
            <a:endParaRPr lang="cs-CZ" dirty="0"/>
          </a:p>
          <a:p>
            <a:r>
              <a:rPr lang="cs-CZ" b="1" dirty="0"/>
              <a:t>Při velkém počtu dat</a:t>
            </a:r>
            <a:r>
              <a:rPr lang="cs-CZ" dirty="0"/>
              <a:t> mohou i malé odchylky od normality způsobit signifikantní výsledky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7999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9FC9D-2AD0-4D8E-94A3-24EE01624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7B18DE-DF63-41E4-84BF-D042B7C7F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Kolmogorov-Smirnov test, Shapiro-Wilk test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Analyze </a:t>
            </a:r>
            <a:r>
              <a:rPr lang="cs-CZ" dirty="0">
                <a:sym typeface="Wingdings" panose="05000000000000000000" pitchFamily="2" charset="2"/>
              </a:rPr>
              <a:t> Descriptive Statistics  Explore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V „Plots“ zvolit Normality plots with tests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Příslušné proměnné vložit do „Dependent list“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Možnost samostatné analýzy jednotlivých vymezených částí proměnných (pomocí jiné proměnné)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6144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0CFFDEF-EB6D-4816-BCE8-DA5B58EEE6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070739"/>
              </p:ext>
            </p:extLst>
          </p:nvPr>
        </p:nvGraphicFramePr>
        <p:xfrm>
          <a:off x="2027549" y="2132856"/>
          <a:ext cx="8136901" cy="2592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8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8072">
                <a:tc gridSpan="7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Tests of Normality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Kolmogorov-Smirnov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Shapiro-Wilk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Statistic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df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Sig.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Statistic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df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Sig.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Ucast 2010 KV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.046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287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.200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.992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287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.155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2011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14439-506D-4060-8846-B9A2A2D70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Parametrická data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E97A08-ABAB-4EF3-A415-028986A90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předpoklady (ne pro každý parametrický test):</a:t>
            </a:r>
          </a:p>
          <a:p>
            <a:pPr marL="0" indent="0">
              <a:buNone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Kardinální data (interval)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Nezávislost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Normální distribuce dat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b="1" dirty="0"/>
              <a:t>Homogenita rozptylu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5892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15D70-684C-4FFA-BBF6-AA8D77627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1CCC1D-BB33-4BF2-ADC6-30E59D0F9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 stejných rozptylů hodnot v jednotlivých skupinách případů</a:t>
            </a:r>
          </a:p>
          <a:p>
            <a:endParaRPr lang="cs-CZ" dirty="0"/>
          </a:p>
          <a:p>
            <a:r>
              <a:rPr lang="cs-CZ" dirty="0"/>
              <a:t>Skupiny případů jsou vymezeny prediktorem (druhou proměnnou)</a:t>
            </a:r>
          </a:p>
          <a:p>
            <a:endParaRPr lang="cs-CZ" dirty="0"/>
          </a:p>
          <a:p>
            <a:r>
              <a:rPr lang="cs-CZ" dirty="0"/>
              <a:t>Rozptyl výšky mzdy mezi věkovými skupinami obyvatel státu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7221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4807B-3D0E-4E97-BF45-82692EC60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 (Field 2009: 146)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E55D18-DC8E-4C9C-9B09-3F55107E44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935" y="1825625"/>
            <a:ext cx="5212129" cy="4351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9663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D4A2AA-D9DD-4BC9-A374-8A492525A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 (Field 2009: 146)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9E1BEE5-83BC-492C-A147-57B5F8413D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372" y="1825625"/>
            <a:ext cx="4895255" cy="4351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0687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4D1E5A-5115-46A3-A3E0-3BB4AE41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04C8F7-A3E7-4222-B081-38D66C237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Levenův test</a:t>
            </a:r>
          </a:p>
          <a:p>
            <a:endParaRPr lang="cs-CZ" dirty="0"/>
          </a:p>
          <a:p>
            <a:r>
              <a:rPr lang="cs-CZ" dirty="0"/>
              <a:t>Testuje nulovou hypotézu, že rozptyly v různých skupinách jsou stejné</a:t>
            </a:r>
          </a:p>
          <a:p>
            <a:endParaRPr lang="cs-CZ" dirty="0"/>
          </a:p>
          <a:p>
            <a:r>
              <a:rPr lang="cs-CZ" dirty="0"/>
              <a:t>Pokud test vyjde jako statisticky signifikantní, je předpoklad homogenity rozptylů narušený</a:t>
            </a:r>
          </a:p>
          <a:p>
            <a:endParaRPr lang="cs-CZ" dirty="0"/>
          </a:p>
          <a:p>
            <a:r>
              <a:rPr lang="cs-CZ" dirty="0"/>
              <a:t>Při velkém počtu hodnot můžou i malé odlišnosti mezi rozptyly vést k signifikantním výstupům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670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F00C56-FAA4-4D13-AE4F-44CFA3D46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a testy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FBC8B9-F1AA-4137-A603-8C96ABB62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Různé statistické testy mají odlišné nároky na vstupní data</a:t>
            </a:r>
          </a:p>
          <a:p>
            <a:endParaRPr lang="cs-CZ" dirty="0"/>
          </a:p>
          <a:p>
            <a:r>
              <a:rPr lang="cs-CZ" dirty="0"/>
              <a:t>Použití nesprávných dat může vést k nepřesným výsledkům</a:t>
            </a:r>
          </a:p>
          <a:p>
            <a:endParaRPr lang="cs-CZ" dirty="0"/>
          </a:p>
          <a:p>
            <a:r>
              <a:rPr lang="cs-CZ" dirty="0"/>
              <a:t>Druhy testů – parametrické a neparametrické</a:t>
            </a:r>
          </a:p>
          <a:p>
            <a:endParaRPr lang="cs-CZ" dirty="0"/>
          </a:p>
          <a:p>
            <a:r>
              <a:rPr lang="cs-CZ" dirty="0"/>
              <a:t>Potřebná kontrola dat před samotnou analýzou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11985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710D1E-3AFE-49AB-867B-56609EA17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91740-A85B-4681-BF62-0F310106C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Levenův test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Analyze </a:t>
            </a:r>
            <a:r>
              <a:rPr lang="cs-CZ" dirty="0">
                <a:sym typeface="Wingdings" panose="05000000000000000000" pitchFamily="2" charset="2"/>
              </a:rPr>
              <a:t> Descriptive Statistics  Explore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Příslušné proměnné vložit do „Dependent list“ a „Factor list“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V „Plots“ si zvolit jednu z možností v „Spread vs Level with Levene Test“ (untransformed)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0106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D13B463-D650-410C-B5F8-59C0389CC7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705287"/>
              </p:ext>
            </p:extLst>
          </p:nvPr>
        </p:nvGraphicFramePr>
        <p:xfrm>
          <a:off x="2387589" y="1710881"/>
          <a:ext cx="7416822" cy="3436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3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9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3703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Test of Homogeneity of Variance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311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Levene Statistic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df1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df2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Sig.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703">
                <a:tc row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Ucast 2010 KV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Mean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.785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.457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3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Median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.643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.527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31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Median and with adjusted df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.643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281.210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.527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3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trimmed mean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.759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.469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4846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CE4175-F84F-4363-9C7B-159B459CA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Když data nejsou parametrická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EAC2B2-2701-4D61-9354-FBB797CBA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Několik možností: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Transformace dat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Neparametrické testy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Navzdory všemu použití parametrických testů (ne každý test je imunní vůči porušení předpokladů dat)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2953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AB4C5-4E42-466A-85EE-348F370F9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dat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09065C-76E3-4C04-84A7-227AAA3A4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Transformace za konkrétním účelem (např. snaha přiblížit se k normální distribuci dat)</a:t>
            </a:r>
          </a:p>
          <a:p>
            <a:endParaRPr lang="cs-CZ" dirty="0"/>
          </a:p>
          <a:p>
            <a:r>
              <a:rPr lang="cs-CZ" dirty="0"/>
              <a:t>Různé možnosti - umocnění, odmocnění, logaritmus, 1/x</a:t>
            </a:r>
          </a:p>
          <a:p>
            <a:endParaRPr lang="cs-CZ" dirty="0"/>
          </a:p>
          <a:p>
            <a:r>
              <a:rPr lang="cs-CZ" dirty="0"/>
              <a:t>Výběr techniky často systémem pokus – omyl</a:t>
            </a:r>
          </a:p>
          <a:p>
            <a:endParaRPr lang="cs-CZ" dirty="0"/>
          </a:p>
          <a:p>
            <a:r>
              <a:rPr lang="cs-CZ" dirty="0"/>
              <a:t>SPSS někdy ulehčuje práci (Levenův test s volbou „transformed“)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8431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FFD79-9BA1-463A-B31E-2857BF76B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dat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964582-EEEA-4ACC-9BF1-0B428242F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Praktická úprava proměnných a jejich hodnot</a:t>
            </a:r>
          </a:p>
          <a:p>
            <a:endParaRPr lang="cs-CZ" dirty="0"/>
          </a:p>
          <a:p>
            <a:r>
              <a:rPr lang="cs-CZ" dirty="0"/>
              <a:t>Rekódování proměnných</a:t>
            </a:r>
          </a:p>
          <a:p>
            <a:endParaRPr lang="cs-CZ" dirty="0"/>
          </a:p>
          <a:p>
            <a:r>
              <a:rPr lang="cs-CZ" dirty="0"/>
              <a:t>Vznik nových proměnných za pomoci existujících proměnných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54061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23689E-D150-4131-8AF0-BB98902B8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dat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86B6D4-3DD2-4AC9-AC37-31008FD09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Vytvoření proměnné:</a:t>
            </a:r>
          </a:p>
          <a:p>
            <a:pPr lvl="1"/>
            <a:r>
              <a:rPr lang="cs-CZ" dirty="0"/>
              <a:t>Transform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Compute Variable</a:t>
            </a:r>
          </a:p>
          <a:p>
            <a:endParaRPr lang="cs-CZ" dirty="0"/>
          </a:p>
          <a:p>
            <a:r>
              <a:rPr lang="cs-CZ" dirty="0"/>
              <a:t>Překódování v rámci stejné proměnné:</a:t>
            </a:r>
          </a:p>
          <a:p>
            <a:pPr lvl="1"/>
            <a:r>
              <a:rPr lang="cs-CZ" dirty="0"/>
              <a:t>Transform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Recode into Same Variable</a:t>
            </a:r>
          </a:p>
          <a:p>
            <a:endParaRPr lang="cs-CZ" dirty="0"/>
          </a:p>
          <a:p>
            <a:r>
              <a:rPr lang="cs-CZ" dirty="0"/>
              <a:t>Překódování do jiných proměnných:</a:t>
            </a:r>
          </a:p>
          <a:p>
            <a:pPr lvl="1"/>
            <a:r>
              <a:rPr lang="cs-CZ" dirty="0"/>
              <a:t>Transform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Recode into Different Variable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0967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3658B-29E5-4EAC-A5F9-D00D9DBF3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Parametrická data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92C94B-621D-4E1A-BA5D-5537764DF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předpoklady (ne pro každý parametrický test):</a:t>
            </a:r>
          </a:p>
          <a:p>
            <a:pPr marL="0" indent="0">
              <a:buNone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Kardinální data (interval)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Nezávislost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Normální distribuce dat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Homogenita rozptylu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990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2E893-D862-4134-BE04-6DA4C2FAF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Nezávislost (Asch)</a:t>
            </a:r>
          </a:p>
        </p:txBody>
      </p:sp>
      <p:pic>
        <p:nvPicPr>
          <p:cNvPr id="4" name="Picture 2" descr="https://upload.wikimedia.org/wikipedia/commons/thumb/d/d3/Asch_experiment.svg/600px-Asch_experiment.svg.png">
            <a:extLst>
              <a:ext uri="{FF2B5EF4-FFF2-40B4-BE49-F238E27FC236}">
                <a16:creationId xmlns:a16="http://schemas.microsoft.com/office/drawing/2014/main" id="{86F13335-FFAA-47B0-8C3C-467C48B5DEE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745" y="1825625"/>
            <a:ext cx="530650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0916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27C7FE-38B0-45FA-9D50-B3563E6FA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Parametrická data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D6EBFC-9D93-4C89-8E04-96A2641A6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předpoklady (ne pro každý parametrický test):</a:t>
            </a:r>
          </a:p>
          <a:p>
            <a:pPr marL="0" indent="0">
              <a:buNone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Kardinální data (interval)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Nezávislost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b="1" dirty="0"/>
              <a:t>Normální distribuce dat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Homogenita rozptylu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144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EBA2CF-6FEB-46FE-BD9A-CE9E45F7D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Normální distribuce</a:t>
            </a:r>
          </a:p>
        </p:txBody>
      </p:sp>
      <p:pic>
        <p:nvPicPr>
          <p:cNvPr id="4" name="Picture 2" descr="http://curvebank.calstatela.edu/gaussdist/normal.jpg">
            <a:extLst>
              <a:ext uri="{FF2B5EF4-FFF2-40B4-BE49-F238E27FC236}">
                <a16:creationId xmlns:a16="http://schemas.microsoft.com/office/drawing/2014/main" id="{D5157AEB-8BDE-4201-BF80-E058DCFC2C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845" y="1815062"/>
            <a:ext cx="6652310" cy="4287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1927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63361C-0AF3-4A23-A906-2D8530955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Normální distribuce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4E5EE8-D747-4AD8-9ABD-DD20A6B22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Specifické uspořádání dat</a:t>
            </a:r>
          </a:p>
          <a:p>
            <a:endParaRPr lang="cs-CZ" dirty="0"/>
          </a:p>
          <a:p>
            <a:r>
              <a:rPr lang="cs-CZ" dirty="0"/>
              <a:t>Důležitá pro lineární modely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Vícero způsobů jejího posouzení</a:t>
            </a:r>
          </a:p>
          <a:p>
            <a:pPr lvl="1"/>
            <a:r>
              <a:rPr lang="cs-CZ" dirty="0"/>
              <a:t>Vizuálně</a:t>
            </a:r>
          </a:p>
          <a:p>
            <a:pPr lvl="1"/>
            <a:r>
              <a:rPr lang="cs-CZ" dirty="0"/>
              <a:t>Numerické hodnoty</a:t>
            </a:r>
          </a:p>
          <a:p>
            <a:pPr lvl="1"/>
            <a:r>
              <a:rPr lang="cs-CZ" dirty="0"/>
              <a:t>Testy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838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0571C-9FF8-4627-BE1A-2EF1EC7A4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Normální distribuce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2D7AE5-6AAB-4102-A9CE-4847C4228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Odchylky od normální distribuce</a:t>
            </a:r>
          </a:p>
          <a:p>
            <a:endParaRPr lang="cs-CZ" dirty="0"/>
          </a:p>
          <a:p>
            <a:r>
              <a:rPr lang="cs-CZ" dirty="0"/>
              <a:t>Šikmost:</a:t>
            </a:r>
          </a:p>
          <a:p>
            <a:pPr lvl="1"/>
            <a:r>
              <a:rPr lang="cs-CZ" dirty="0"/>
              <a:t>Vrchol křivky je posunutý doleva (doprava)</a:t>
            </a:r>
          </a:p>
          <a:p>
            <a:endParaRPr lang="cs-CZ" dirty="0"/>
          </a:p>
          <a:p>
            <a:r>
              <a:rPr lang="cs-CZ" dirty="0"/>
              <a:t>Špičatost:</a:t>
            </a:r>
          </a:p>
          <a:p>
            <a:pPr lvl="1"/>
            <a:r>
              <a:rPr lang="cs-CZ" dirty="0"/>
              <a:t>Ploché nebo naopak strmé rozložení</a:t>
            </a:r>
          </a:p>
          <a:p>
            <a:endParaRPr lang="cs-CZ" dirty="0"/>
          </a:p>
          <a:p>
            <a:r>
              <a:rPr lang="cs-CZ" dirty="0"/>
              <a:t>Při dokonale normální distribuci mají šikmost i špičatost hodnotu nula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3752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881</Words>
  <Application>Microsoft Office PowerPoint</Application>
  <PresentationFormat>Širokoúhlá obrazovka</PresentationFormat>
  <Paragraphs>250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Courier New</vt:lpstr>
      <vt:lpstr>Tahoma</vt:lpstr>
      <vt:lpstr>Motiv Office</vt:lpstr>
      <vt:lpstr>Práce s daty</vt:lpstr>
      <vt:lpstr>Práce s daty</vt:lpstr>
      <vt:lpstr>Data a testy</vt:lpstr>
      <vt:lpstr>Parametrická data</vt:lpstr>
      <vt:lpstr>Nezávislost (Asch)</vt:lpstr>
      <vt:lpstr>Parametrická data</vt:lpstr>
      <vt:lpstr>Normální distribuce</vt:lpstr>
      <vt:lpstr>Normální distribuce</vt:lpstr>
      <vt:lpstr>Normální distribuce</vt:lpstr>
      <vt:lpstr>Pozitivně a negativně sešikmená distribuce (Field 2009: 20)</vt:lpstr>
      <vt:lpstr>Pozitivně a negativně špičatá distribuce  (Field 2009: 20)</vt:lpstr>
      <vt:lpstr>1. Vizuální posouzení</vt:lpstr>
      <vt:lpstr>Histogram</vt:lpstr>
      <vt:lpstr>P-P plot</vt:lpstr>
      <vt:lpstr>P-P plot</vt:lpstr>
      <vt:lpstr>2. Numerické hodnoty</vt:lpstr>
      <vt:lpstr>Práce v SPSS</vt:lpstr>
      <vt:lpstr>Práce v SPSS</vt:lpstr>
      <vt:lpstr>Prezentace aplikace PowerPoint</vt:lpstr>
      <vt:lpstr>Prezentace aplikace PowerPoint</vt:lpstr>
      <vt:lpstr>Prezentace aplikace PowerPoint</vt:lpstr>
      <vt:lpstr>3. Testy normálního rozložení</vt:lpstr>
      <vt:lpstr>Práce v SPSS</vt:lpstr>
      <vt:lpstr>Prezentace aplikace PowerPoint</vt:lpstr>
      <vt:lpstr>Parametrická data</vt:lpstr>
      <vt:lpstr>Homogenita rozptylu</vt:lpstr>
      <vt:lpstr>Homogenita rozptylu (Field 2009: 146)</vt:lpstr>
      <vt:lpstr>Homogenita rozptylu (Field 2009: 146)</vt:lpstr>
      <vt:lpstr>Homogenita rozptylu</vt:lpstr>
      <vt:lpstr>Práce v SPSS</vt:lpstr>
      <vt:lpstr>Prezentace aplikace PowerPoint</vt:lpstr>
      <vt:lpstr>Když data nejsou parametrická</vt:lpstr>
      <vt:lpstr>Úprava dat</vt:lpstr>
      <vt:lpstr>Úprava dat</vt:lpstr>
      <vt:lpstr>Úprava dat v SPSS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daty</dc:title>
  <dc:creator>Peter Spáč</dc:creator>
  <cp:lastModifiedBy>Peter Spáč</cp:lastModifiedBy>
  <cp:revision>1</cp:revision>
  <dcterms:created xsi:type="dcterms:W3CDTF">2021-09-30T09:07:26Z</dcterms:created>
  <dcterms:modified xsi:type="dcterms:W3CDTF">2023-10-14T16:24:59Z</dcterms:modified>
</cp:coreProperties>
</file>