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20"/>
      <p:bold r:id="rId21"/>
    </p:embeddedFont>
    <p:embeddedFont>
      <p:font typeface="Source Code Pro" panose="020B0509030403020204" pitchFamily="49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4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9545501066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9545501066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9545501066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9545501066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954550106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9545501066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910da31c1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910da31c1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cf3139d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cf3139d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aa4bf17b02582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aa4bf17b02582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8cf3139dd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8cf3139dd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8cf3139dde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8cf3139dde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aa4bf17b02582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aa4bf17b02582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8cf3139dd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8cf3139dd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54550106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54550106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54550106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54550106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54550106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54550106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954550106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9545501066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954550106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954550106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545501066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545501066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Adolescence:</a:t>
            </a:r>
            <a:endParaRPr/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4333"/>
              <a:t>typické vývojové nároky výchovného a vzdělávacího procesu u dospívajících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Psychologie výchovy a vzdělávání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Petra Pátková Daňsová, Ph.D.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dansova@fss.muni.cz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Vztahy k vrstevníkům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dominuje snaha o „zhodnocení“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zvyšuje se význam vrstevnických vztahů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umožňují sdílení názorů, pocitů, zkoušení rolí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doplňují či nahrazují rodičovskou podporu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napomáhají získání pocitu vlastní autonomie 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dospívající v nich získává sociální status a pocit vlastní hodnoty 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zdroj standardů chování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nezařazení se do nějaké vrstevnické skupiny často pociťováno jako stigma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vrstevnická konformita je nejvyšší v časné a střední adolescenci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Partnerské vztahy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navazování a rozvoj partnerských vztahů jako projev psychosexuálního vývoje adolescentů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časná adolescence – uvědomění si vlastní sexuality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první schůzky v páru (časněji u dívek)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obvykle krátkodobé vztahy – velkou roli často hraje zvědavost a potřeba ujistit se o vlastní přitažlivosti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během adolescence se rovněž obvykle projevuje případná odlišná sexuální identita či odlišná sexuální orientac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Partnerské vztahy (Fuhrman, Wehnerová)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 rané a střední adolescenci je přítomnost citové vazby málo pravděpodobná, neboť vztahy adolescentů jsou příležitostné a krátkodobé.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afiliativní behaviorální systém zatím převažuje, tzn. romantičtí partneři plní spíše roli blízkých přátel a společníků.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odlišnost od heterosexuálního přátelství je zajištěna současně se objevujícími projevy sexuálními touhy a vzájemnou fyzickou přitažlivostí.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vyhledávání partnera jako opory a zdroje péče v situaci stresu a prožívané zátěže se u většiny adolescentů objevuje spíše až v pozdní adolescenci. 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na prahu rané dospělosti je pak tvořen romantický vztah všemi čtyřmi behaviorálními systémy a romantický partner se dostává na první příčku v hierarchii sociálních vztahů, kde nahrazuje rodiče a vrstevníky.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265500" y="21482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Jaké potíže by v adolescenci mohly nastat?</a:t>
            </a:r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77500" lnSpcReduction="20000"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Konflikty ve vztazích s rodiči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Nízké sebehodnocení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Ztráta motivace k činnostem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Přechod na střední školu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Potíže ve vrstevnických vztazích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Partnerské vztahy (rozchody, nemožnost najít partnera apod.)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Potíže s identitou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dirty="0"/>
              <a:t>apod.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Skupinová práce</a:t>
            </a:r>
            <a:endParaRPr/>
          </a:p>
          <a:p>
            <a:pPr marL="457200" lvl="0" indent="-533400" algn="ctr" rtl="0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cs"/>
              <a:t>diskuze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Skupinová práce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Zkuste vymyslet, co byste v období adolescence potřebovali od rodičů/učitelů.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Jaký přístup se vám naopak nelíbil, nepomáhal vám k vypořádání se s danou situací/s rozhodováním apod.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ideálně z pozice rodiče/pedagoga zvládnout dané situace: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311700" y="15334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vztah k sobě (k vlastnímu tělu, sebepojetí apod.)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drzost, flákání školy, odmítání kroužků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vztah s rodiči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vztah k učiteli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vztahy k vrstevníkům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první partnerské vztahy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přístup k učení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volba střední školy a kariéry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 co to s dětmi dělá, jak by se jim dalo pomoci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přijímací zkoušky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Děkuji za pozornost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je typické pro dítě v období adolescence?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raná:		11-14 let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střední:	14-17 let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pozdní:	17-20 let?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ačkoli dříve adolescence chápána jako období bouří a vzdorů, dnes je adolescence pojímána spíše jako období začátku autorství vlastního života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důraz na vlastní seberozvoj, prostor pro seberealizaci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utváření </a:t>
            </a:r>
            <a:r>
              <a:rPr lang="cs" b="1"/>
              <a:t>vlastní identity (Erikson, Marcia)</a:t>
            </a:r>
            <a:endParaRPr b="1"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větší nezávislost na rodině, jasnější </a:t>
            </a:r>
            <a:r>
              <a:rPr lang="cs" b="1"/>
              <a:t>představa o sobě samém,</a:t>
            </a:r>
            <a:r>
              <a:rPr lang="cs"/>
              <a:t> větší význam vrstevnických vztahů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na počátku dospívání dominují </a:t>
            </a:r>
            <a:r>
              <a:rPr lang="cs" b="1"/>
              <a:t>pubertální změny</a:t>
            </a:r>
            <a:r>
              <a:rPr lang="cs"/>
              <a:t> (hormonální změny - zejména testosteron a estradiol, projevení pohlavních pudů, rozvoj sekundárních pohlavních znaků, zvýšení hmotnosti, růst apod.), na které se váží také některé další psychické a sociální změny, např. zvýšení zájmu o vrstevníky opačného pohlaví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další změny již nemají přímý vztah k pubertě: např. nástup formálních logických operací a abstraktního myšlení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významný je rozvoj exekutivních funkcí (který souvisí právě s kognitivním vývojem v tomto období)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cool EF se pravděpodobně rozvíjejí dříve, než hot EF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Emocionalita - časná adolescence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zvýšená emoční labilita, posuny nálad k negativním rozladám, období krizí a pocitových zvratů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zvýšená míra sebereflexe a egocentričnosti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kolísavé sebehodnocení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zvýšená únavnost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období nemusí být nutně bouřlivé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Emocionalita - střední a pozdní adolescence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odeznívání náladovosti a vysoké lability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přibývání a diferenciace silných prožitků – proces jejich  integrace do vyšších kvalit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typické projevy střední a pozdní adolescence: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větší extravertovanost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menší impulzivnost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vyšší stálost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kognitivní egocentrismus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zhoršená schopnost odlišovat své vlastní pochybnosti od pochybností druhých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imaginary audience: přesvědčení, že druzí lidé se zajímají, všímají si, hodnotí mé chování, vzhled, osobu… 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personal fable: jedinečnost, nezranitelnost a omnipotence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zvýšená sebereflexe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charakteristická pro celé období adolescence 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nejprve především v podobě sebepercepce – uvědomění si sama sebe jako nositele nejrůznějších rolí a jako aktéra vlastního chování v nejrůznějších situacích, resp. zažívá zmatek nad vlastními pocity a prožitky 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později i introspekce – reflexe vlastních motivů a prožitků spjatých s vědomím vlastního já 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b="1"/>
              <a:t>výrazná citlivost k názorům a hodnocením druhých lidí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Sebepojetí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mění se vztahový rámec uvažování o sobě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 vlastnímu já jsou vztahovány: </a:t>
            </a:r>
            <a:endParaRPr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názory a soudy subjektivně významných osob</a:t>
            </a:r>
            <a:endParaRPr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vrstevnické standardy</a:t>
            </a:r>
            <a:endParaRPr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společenské normy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prohlubuje se vědomí časové kontinuity vlastního já </a:t>
            </a:r>
            <a:endParaRPr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spjato s přehodnocováním vlastní minulosti a se zvýšenou orientací na vlastní budoucnost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self-esteem 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sebehodnocení se v průběhu adolescence stabilizuje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od střední adolescence se sebehodnocení stále více opírá o komplexnější analýzu motivů a souvislostí </a:t>
            </a:r>
            <a:endParaRPr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týká se hodnocení celé osobnosti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základem pozitivního sebehodnocení je uznání vlastní hodnoty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Adolescence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Vztahy k rodičům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zůstává důležitost rodičů pro sebehodnocení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dominuje snaha o „zrovnoprávnění“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vysoká míra konfliktů často spojena s rizikovým chováním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mění se styl chování rodičů, styl komunikace v rodině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důležitý je: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rodičovský zájem a zaangažovanost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emoční intenzita interakce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podstata rodičovského vedení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podstata rodičovské autority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Předvádění na obrazovce (16:9)</PresentationFormat>
  <Paragraphs>120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Source Code Pro</vt:lpstr>
      <vt:lpstr>Amatic SC</vt:lpstr>
      <vt:lpstr>Beach Day</vt:lpstr>
      <vt:lpstr>Adolescence: typické vývojové nároky výchovného a vzdělávacího procesu u dospívajících</vt:lpstr>
      <vt:lpstr>Co je typické pro dítě v období adolescence?</vt:lpstr>
      <vt:lpstr>Adolescence</vt:lpstr>
      <vt:lpstr>Adolescence</vt:lpstr>
      <vt:lpstr>Adolescence</vt:lpstr>
      <vt:lpstr>Adolescence</vt:lpstr>
      <vt:lpstr>Adolescence</vt:lpstr>
      <vt:lpstr>Adolescence</vt:lpstr>
      <vt:lpstr>Adolescence</vt:lpstr>
      <vt:lpstr>Adolescence</vt:lpstr>
      <vt:lpstr>Adolescence</vt:lpstr>
      <vt:lpstr>Adolescence</vt:lpstr>
      <vt:lpstr>Jaké potíže by v adolescenci mohly nastat?</vt:lpstr>
      <vt:lpstr>Skupinová práce diskuze</vt:lpstr>
      <vt:lpstr>Skupinová práce</vt:lpstr>
      <vt:lpstr>Jak ideálně z pozice rodiče/pedagoga zvládnout dané situace: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Adolescence: typické vývojové nároky výchovného a vzdělávacího procesu u dospívajících</dc:title>
  <cp:lastModifiedBy>Ucitel</cp:lastModifiedBy>
  <cp:revision>1</cp:revision>
  <dcterms:modified xsi:type="dcterms:W3CDTF">2023-11-22T14:03:44Z</dcterms:modified>
</cp:coreProperties>
</file>