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nda Ježek" initials="SJ" lastIdx="1" clrIdx="0">
    <p:extLst>
      <p:ext uri="{19B8F6BF-5375-455C-9EA6-DF929625EA0E}">
        <p15:presenceInfo xmlns:p15="http://schemas.microsoft.com/office/powerpoint/2012/main" userId="Standa Jež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5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52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13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03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14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59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38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94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7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31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70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71506-0EAF-4D31-B3E6-556A5081AC56}" type="datetimeFigureOut">
              <a:rPr lang="cs-CZ" smtClean="0"/>
              <a:t>01.11.23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0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B7F54E-A3FC-4329-A375-DD6F9FFE0F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Modelování mzdy supermodelek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B3FDF7-64BC-447D-AE38-4104AC5B8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Statistický výběh se stereotypy</a:t>
            </a:r>
          </a:p>
        </p:txBody>
      </p:sp>
    </p:spTree>
    <p:extLst>
      <p:ext uri="{BB962C8B-B14F-4D97-AF65-F5344CB8AC3E}">
        <p14:creationId xmlns:p14="http://schemas.microsoft.com/office/powerpoint/2010/main" val="155248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11439-F0D2-44D8-8FA3-AE58A848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Závislá: denní mzda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A2F939-04E2-49C1-8918-03966E5CA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Prediktory</a:t>
            </a:r>
          </a:p>
          <a:p>
            <a:pPr lvl="1"/>
            <a:r>
              <a:rPr lang="cs-CZ" dirty="0"/>
              <a:t>roste s věkem - </a:t>
            </a:r>
            <a:r>
              <a:rPr lang="cs-CZ" dirty="0" err="1"/>
              <a:t>age</a:t>
            </a:r>
            <a:endParaRPr lang="cs-CZ" dirty="0"/>
          </a:p>
          <a:p>
            <a:pPr lvl="1"/>
            <a:r>
              <a:rPr lang="cs-CZ" dirty="0"/>
              <a:t>roste s dobou strávenou modelingem - </a:t>
            </a:r>
            <a:r>
              <a:rPr lang="cs-CZ" dirty="0" err="1"/>
              <a:t>years</a:t>
            </a:r>
            <a:endParaRPr lang="cs-CZ" dirty="0"/>
          </a:p>
          <a:p>
            <a:pPr lvl="1"/>
            <a:r>
              <a:rPr lang="cs-CZ" dirty="0"/>
              <a:t>roste s atraktivitou – </a:t>
            </a:r>
            <a:r>
              <a:rPr lang="cs-CZ" dirty="0" err="1"/>
              <a:t>beauty</a:t>
            </a:r>
            <a:endParaRPr lang="cs-CZ" dirty="0"/>
          </a:p>
          <a:p>
            <a:pPr lvl="1"/>
            <a:r>
              <a:rPr lang="cs-CZ" dirty="0"/>
              <a:t>liší se podle barvy vlasů – </a:t>
            </a:r>
            <a:r>
              <a:rPr lang="cs-CZ" dirty="0" err="1"/>
              <a:t>hair</a:t>
            </a:r>
            <a:endParaRPr lang="cs-CZ" dirty="0"/>
          </a:p>
          <a:p>
            <a:r>
              <a:rPr lang="cs-CZ" dirty="0"/>
              <a:t>Moderace</a:t>
            </a:r>
          </a:p>
          <a:p>
            <a:pPr lvl="1"/>
            <a:r>
              <a:rPr lang="cs-CZ" dirty="0"/>
              <a:t>předpokládáme, že atraktivita hraje různou roli u žen s různou barvou vlasů</a:t>
            </a:r>
          </a:p>
        </p:txBody>
      </p:sp>
    </p:spTree>
    <p:extLst>
      <p:ext uri="{BB962C8B-B14F-4D97-AF65-F5344CB8AC3E}">
        <p14:creationId xmlns:p14="http://schemas.microsoft.com/office/powerpoint/2010/main" val="133298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E907F-9662-4ABC-A8A6-6540DBAC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analýzy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D8E04C-1508-4656-A72B-EA223E5ED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Hierarchicky budeme do regrese zařazovat:</a:t>
            </a:r>
          </a:p>
          <a:p>
            <a:pPr marL="514350" indent="-514350">
              <a:buAutoNum type="arabicPeriod"/>
            </a:pPr>
            <a:r>
              <a:rPr lang="cs-CZ" dirty="0"/>
              <a:t>věk a čas strávený modelingem</a:t>
            </a:r>
          </a:p>
          <a:p>
            <a:pPr marL="514350" indent="-514350">
              <a:buAutoNum type="arabicPeriod"/>
            </a:pPr>
            <a:r>
              <a:rPr lang="cs-CZ" dirty="0"/>
              <a:t>atraktivitu a barvu vlasů</a:t>
            </a:r>
          </a:p>
          <a:p>
            <a:pPr marL="514350" indent="-514350">
              <a:buAutoNum type="arabicPeriod"/>
            </a:pPr>
            <a:r>
              <a:rPr lang="cs-CZ" dirty="0"/>
              <a:t>možnou moderaci atraktivity barvou</a:t>
            </a:r>
          </a:p>
        </p:txBody>
      </p:sp>
    </p:spTree>
    <p:extLst>
      <p:ext uri="{BB962C8B-B14F-4D97-AF65-F5344CB8AC3E}">
        <p14:creationId xmlns:p14="http://schemas.microsoft.com/office/powerpoint/2010/main" val="87708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EEACF-3E97-47CC-9DDD-7528ADD06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8808E-5DA2-4D35-9FAA-FA9DD877F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5C7B2A-1D31-43A3-9C3F-80D5FDC9E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2" y="9609"/>
            <a:ext cx="5897104" cy="6777911"/>
          </a:xfrm>
          <a:prstGeom prst="rect">
            <a:avLst/>
          </a:prstGeom>
        </p:spPr>
      </p:pic>
      <p:sp>
        <p:nvSpPr>
          <p:cNvPr id="5" name="Bublinový popisek: čárový s ohraničením a zvýrazněním 4">
            <a:extLst>
              <a:ext uri="{FF2B5EF4-FFF2-40B4-BE49-F238E27FC236}">
                <a16:creationId xmlns:a16="http://schemas.microsoft.com/office/drawing/2014/main" id="{E3C511BF-65CD-4206-9863-1E93A4B4C516}"/>
              </a:ext>
            </a:extLst>
          </p:cNvPr>
          <p:cNvSpPr/>
          <p:nvPr/>
        </p:nvSpPr>
        <p:spPr>
          <a:xfrm>
            <a:off x="6525754" y="166689"/>
            <a:ext cx="2387787" cy="1658936"/>
          </a:xfrm>
          <a:prstGeom prst="accentBorderCallout1">
            <a:avLst>
              <a:gd name="adj1" fmla="val 18750"/>
              <a:gd name="adj2" fmla="val -8333"/>
              <a:gd name="adj3" fmla="val 40875"/>
              <a:gd name="adj4" fmla="val -14450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i="1" dirty="0"/>
              <a:t>r</a:t>
            </a:r>
            <a:r>
              <a:rPr lang="cs-CZ" sz="1400" dirty="0"/>
              <a:t> bych klidně vynechal, máme je v deskriptivách. Naopak by se v případě volného místa vpravo hodila </a:t>
            </a:r>
            <a:r>
              <a:rPr lang="cs-CZ" sz="1400" dirty="0" err="1"/>
              <a:t>semiparciální</a:t>
            </a:r>
            <a:r>
              <a:rPr lang="cs-CZ" sz="1400" dirty="0"/>
              <a:t> </a:t>
            </a:r>
            <a:r>
              <a:rPr lang="cs-CZ" sz="1400" i="1" dirty="0"/>
              <a:t>r </a:t>
            </a:r>
            <a:r>
              <a:rPr lang="cs-CZ" sz="1400" dirty="0"/>
              <a:t>(někdo by ji rovnou i umocnil)  </a:t>
            </a:r>
          </a:p>
        </p:txBody>
      </p:sp>
      <p:sp>
        <p:nvSpPr>
          <p:cNvPr id="6" name="Bublinový popisek: čárový s ohraničením a zvýrazněním 5">
            <a:extLst>
              <a:ext uri="{FF2B5EF4-FFF2-40B4-BE49-F238E27FC236}">
                <a16:creationId xmlns:a16="http://schemas.microsoft.com/office/drawing/2014/main" id="{C0104F3D-7C32-437F-940C-F77F8800F734}"/>
              </a:ext>
            </a:extLst>
          </p:cNvPr>
          <p:cNvSpPr/>
          <p:nvPr/>
        </p:nvSpPr>
        <p:spPr>
          <a:xfrm>
            <a:off x="6525754" y="2046205"/>
            <a:ext cx="2387787" cy="2295335"/>
          </a:xfrm>
          <a:prstGeom prst="accentBorderCallout1">
            <a:avLst>
              <a:gd name="adj1" fmla="val 18750"/>
              <a:gd name="adj2" fmla="val -8333"/>
              <a:gd name="adj3" fmla="val 39531"/>
              <a:gd name="adj4" fmla="val -349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Tahle tabulka prezentuje konečný model se všem prediktory. Za postupné bloky jsou reportovány pouze R2.</a:t>
            </a:r>
          </a:p>
          <a:p>
            <a:pPr algn="ctr"/>
            <a:endParaRPr lang="cs-CZ" sz="1400" dirty="0"/>
          </a:p>
          <a:p>
            <a:pPr algn="ctr"/>
            <a:r>
              <a:rPr lang="cs-CZ" sz="1400" dirty="0"/>
              <a:t>V případě změny B mezi bloky dává smysl reportovati B v jednotlivých blocích (za každý blok tak </a:t>
            </a:r>
            <a:r>
              <a:rPr lang="cs-CZ" sz="1400" dirty="0" err="1"/>
              <a:t>přibudou</a:t>
            </a:r>
            <a:r>
              <a:rPr lang="cs-CZ" sz="1400" dirty="0"/>
              <a:t> dva sloupce (B, SE B)</a:t>
            </a:r>
          </a:p>
        </p:txBody>
      </p:sp>
    </p:spTree>
    <p:extLst>
      <p:ext uri="{BB962C8B-B14F-4D97-AF65-F5344CB8AC3E}">
        <p14:creationId xmlns:p14="http://schemas.microsoft.com/office/powerpoint/2010/main" val="29123128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144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Modelování mzdy supermodelek </vt:lpstr>
      <vt:lpstr>Závislá: denní mzda</vt:lpstr>
      <vt:lpstr>Plán analýzy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Standa Ježek</dc:creator>
  <cp:lastModifiedBy>Standa Ježek</cp:lastModifiedBy>
  <cp:revision>5</cp:revision>
  <dcterms:created xsi:type="dcterms:W3CDTF">2019-10-02T08:27:25Z</dcterms:created>
  <dcterms:modified xsi:type="dcterms:W3CDTF">2023-11-01T06:52:24Z</dcterms:modified>
</cp:coreProperties>
</file>