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7" r:id="rId2"/>
    <p:sldId id="269" r:id="rId3"/>
    <p:sldId id="267" r:id="rId4"/>
    <p:sldId id="259" r:id="rId5"/>
    <p:sldId id="260" r:id="rId6"/>
    <p:sldId id="261" r:id="rId7"/>
    <p:sldId id="268" r:id="rId8"/>
    <p:sldId id="279" r:id="rId9"/>
    <p:sldId id="263" r:id="rId10"/>
    <p:sldId id="281" r:id="rId11"/>
    <p:sldId id="282" r:id="rId12"/>
    <p:sldId id="283" r:id="rId13"/>
    <p:sldId id="284" r:id="rId14"/>
    <p:sldId id="285" r:id="rId15"/>
    <p:sldId id="262" r:id="rId16"/>
    <p:sldId id="265" r:id="rId17"/>
    <p:sldId id="272" r:id="rId18"/>
    <p:sldId id="278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8" autoAdjust="0"/>
    <p:restoredTop sz="61575" autoAdjust="0"/>
  </p:normalViewPr>
  <p:slideViewPr>
    <p:cSldViewPr snapToGrid="0">
      <p:cViewPr varScale="1">
        <p:scale>
          <a:sx n="70" d="100"/>
          <a:sy n="70" d="100"/>
        </p:scale>
        <p:origin x="21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785A7-0E4D-47A7-BDD0-82A4D07FE25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4709C7-3150-4E47-9E69-8A469CF887DD}">
      <dgm:prSet/>
      <dgm:spPr/>
      <dgm:t>
        <a:bodyPr/>
        <a:lstStyle/>
        <a:p>
          <a:r>
            <a:rPr lang="cs-CZ"/>
            <a:t>Výzkumný (explorace problému)</a:t>
          </a:r>
          <a:endParaRPr lang="en-US"/>
        </a:p>
      </dgm:t>
    </dgm:pt>
    <dgm:pt modelId="{BF310ED8-7E73-4C53-9A86-503340285DA6}" type="parTrans" cxnId="{BED81B9C-BDD6-448E-A598-243BB808F5AC}">
      <dgm:prSet/>
      <dgm:spPr/>
      <dgm:t>
        <a:bodyPr/>
        <a:lstStyle/>
        <a:p>
          <a:endParaRPr lang="en-US"/>
        </a:p>
      </dgm:t>
    </dgm:pt>
    <dgm:pt modelId="{762085E4-B2EB-4ACC-BDB4-CD6173D855CA}" type="sibTrans" cxnId="{BED81B9C-BDD6-448E-A598-243BB808F5AC}">
      <dgm:prSet/>
      <dgm:spPr/>
      <dgm:t>
        <a:bodyPr/>
        <a:lstStyle/>
        <a:p>
          <a:endParaRPr lang="en-US"/>
        </a:p>
      </dgm:t>
    </dgm:pt>
    <dgm:pt modelId="{1D65F8D6-9F62-4632-B43D-BFEA5B5492D8}">
      <dgm:prSet/>
      <dgm:spPr/>
      <dgm:t>
        <a:bodyPr/>
        <a:lstStyle/>
        <a:p>
          <a:r>
            <a:rPr lang="cs-CZ"/>
            <a:t>Poradenský (porozumění problému)</a:t>
          </a:r>
          <a:endParaRPr lang="en-US"/>
        </a:p>
      </dgm:t>
    </dgm:pt>
    <dgm:pt modelId="{B6CC4E96-3269-4714-B0DF-803FC42FCAEE}" type="parTrans" cxnId="{44932105-F8D2-4D3C-A5E6-1A9E53629F1F}">
      <dgm:prSet/>
      <dgm:spPr/>
      <dgm:t>
        <a:bodyPr/>
        <a:lstStyle/>
        <a:p>
          <a:endParaRPr lang="en-US"/>
        </a:p>
      </dgm:t>
    </dgm:pt>
    <dgm:pt modelId="{F99B26EC-B730-4B59-916B-B6CF19D74B83}" type="sibTrans" cxnId="{44932105-F8D2-4D3C-A5E6-1A9E53629F1F}">
      <dgm:prSet/>
      <dgm:spPr/>
      <dgm:t>
        <a:bodyPr/>
        <a:lstStyle/>
        <a:p>
          <a:endParaRPr lang="en-US"/>
        </a:p>
      </dgm:t>
    </dgm:pt>
    <dgm:pt modelId="{097BBDE8-8BED-4D93-A203-E01BFD39DB08}">
      <dgm:prSet/>
      <dgm:spPr/>
      <dgm:t>
        <a:bodyPr/>
        <a:lstStyle/>
        <a:p>
          <a:r>
            <a:rPr lang="cs-CZ"/>
            <a:t>Terapeutický (porozumění a změna)</a:t>
          </a:r>
          <a:endParaRPr lang="en-US"/>
        </a:p>
      </dgm:t>
    </dgm:pt>
    <dgm:pt modelId="{E8B308D8-E7E3-49CF-8BA7-2699AB95055E}" type="parTrans" cxnId="{CB68AED9-39EC-461E-92C6-BF1902E07CBB}">
      <dgm:prSet/>
      <dgm:spPr/>
      <dgm:t>
        <a:bodyPr/>
        <a:lstStyle/>
        <a:p>
          <a:endParaRPr lang="en-US"/>
        </a:p>
      </dgm:t>
    </dgm:pt>
    <dgm:pt modelId="{6762F597-23B5-4751-90D2-113AF1226769}" type="sibTrans" cxnId="{CB68AED9-39EC-461E-92C6-BF1902E07CBB}">
      <dgm:prSet/>
      <dgm:spPr/>
      <dgm:t>
        <a:bodyPr/>
        <a:lstStyle/>
        <a:p>
          <a:endParaRPr lang="en-US"/>
        </a:p>
      </dgm:t>
    </dgm:pt>
    <dgm:pt modelId="{46BDF397-EF84-48A5-9C14-18FB8BB7AF44}">
      <dgm:prSet/>
      <dgm:spPr/>
      <dgm:t>
        <a:bodyPr/>
        <a:lstStyle/>
        <a:p>
          <a:r>
            <a:rPr lang="cs-CZ"/>
            <a:t>Diagnostický</a:t>
          </a:r>
          <a:endParaRPr lang="en-US"/>
        </a:p>
      </dgm:t>
    </dgm:pt>
    <dgm:pt modelId="{8437A21C-4CE6-4382-A615-6E0AE0FC2CEB}" type="parTrans" cxnId="{5C1A1EA4-13CD-49D4-A667-BABDF108EA25}">
      <dgm:prSet/>
      <dgm:spPr/>
      <dgm:t>
        <a:bodyPr/>
        <a:lstStyle/>
        <a:p>
          <a:endParaRPr lang="en-US"/>
        </a:p>
      </dgm:t>
    </dgm:pt>
    <dgm:pt modelId="{0BE3D673-B6E4-472D-9650-1A02A8D4B77B}" type="sibTrans" cxnId="{5C1A1EA4-13CD-49D4-A667-BABDF108EA25}">
      <dgm:prSet/>
      <dgm:spPr/>
      <dgm:t>
        <a:bodyPr/>
        <a:lstStyle/>
        <a:p>
          <a:endParaRPr lang="en-US"/>
        </a:p>
      </dgm:t>
    </dgm:pt>
    <dgm:pt modelId="{F2A20B4D-D8AE-4815-AB5E-1D236214C1B7}">
      <dgm:prSet/>
      <dgm:spPr/>
      <dgm:t>
        <a:bodyPr/>
        <a:lstStyle/>
        <a:p>
          <a:r>
            <a:rPr lang="cs-CZ"/>
            <a:t>Anamnestický</a:t>
          </a:r>
          <a:endParaRPr lang="en-US"/>
        </a:p>
      </dgm:t>
    </dgm:pt>
    <dgm:pt modelId="{4F57C046-5DDE-4AD6-95EA-0A6FE3D79184}" type="parTrans" cxnId="{764DC830-4E4D-4186-809F-974E1F272F94}">
      <dgm:prSet/>
      <dgm:spPr/>
      <dgm:t>
        <a:bodyPr/>
        <a:lstStyle/>
        <a:p>
          <a:endParaRPr lang="en-US"/>
        </a:p>
      </dgm:t>
    </dgm:pt>
    <dgm:pt modelId="{5E9A3AC0-A537-4BE9-A7A3-8A0600B5FE22}" type="sibTrans" cxnId="{764DC830-4E4D-4186-809F-974E1F272F94}">
      <dgm:prSet/>
      <dgm:spPr/>
      <dgm:t>
        <a:bodyPr/>
        <a:lstStyle/>
        <a:p>
          <a:endParaRPr lang="en-US"/>
        </a:p>
      </dgm:t>
    </dgm:pt>
    <dgm:pt modelId="{7833E64C-BD17-4F11-9F32-71F6D25F4FBD}">
      <dgm:prSet/>
      <dgm:spPr/>
      <dgm:t>
        <a:bodyPr/>
        <a:lstStyle/>
        <a:p>
          <a:r>
            <a:rPr lang="cs-CZ" dirty="0"/>
            <a:t>Explorativní</a:t>
          </a:r>
          <a:endParaRPr lang="en-US" dirty="0"/>
        </a:p>
      </dgm:t>
    </dgm:pt>
    <dgm:pt modelId="{FBC07781-3A77-4A90-9E96-5C7A1DC4FA64}" type="parTrans" cxnId="{AFA7E15F-1BD7-4FF2-B63E-B1149336F179}">
      <dgm:prSet/>
      <dgm:spPr/>
      <dgm:t>
        <a:bodyPr/>
        <a:lstStyle/>
        <a:p>
          <a:endParaRPr lang="en-US"/>
        </a:p>
      </dgm:t>
    </dgm:pt>
    <dgm:pt modelId="{F78771F7-F3BB-42F7-960D-4508BCEDEE68}" type="sibTrans" cxnId="{AFA7E15F-1BD7-4FF2-B63E-B1149336F179}">
      <dgm:prSet/>
      <dgm:spPr/>
      <dgm:t>
        <a:bodyPr/>
        <a:lstStyle/>
        <a:p>
          <a:endParaRPr lang="en-US"/>
        </a:p>
      </dgm:t>
    </dgm:pt>
    <dgm:pt modelId="{96E69A43-1423-4090-BDFE-9EBB58BC77FA}">
      <dgm:prSet/>
      <dgm:spPr/>
      <dgm:t>
        <a:bodyPr/>
        <a:lstStyle/>
        <a:p>
          <a:r>
            <a:rPr lang="cs-CZ" dirty="0"/>
            <a:t>Strukturovaný</a:t>
          </a:r>
          <a:endParaRPr lang="en-US" dirty="0"/>
        </a:p>
      </dgm:t>
    </dgm:pt>
    <dgm:pt modelId="{BD011228-76AA-476A-B4BB-61A874880B81}" type="parTrans" cxnId="{1DF76FAF-08A6-4FAC-8593-C168EA027A1E}">
      <dgm:prSet/>
      <dgm:spPr/>
      <dgm:t>
        <a:bodyPr/>
        <a:lstStyle/>
        <a:p>
          <a:endParaRPr lang="en-US"/>
        </a:p>
      </dgm:t>
    </dgm:pt>
    <dgm:pt modelId="{6FC756BB-3338-4EA5-A618-13EBBBE31788}" type="sibTrans" cxnId="{1DF76FAF-08A6-4FAC-8593-C168EA027A1E}">
      <dgm:prSet/>
      <dgm:spPr/>
      <dgm:t>
        <a:bodyPr/>
        <a:lstStyle/>
        <a:p>
          <a:endParaRPr lang="en-US"/>
        </a:p>
      </dgm:t>
    </dgm:pt>
    <dgm:pt modelId="{BD2501E8-B142-4BA1-B93A-DBE5FA82F4A0}">
      <dgm:prSet/>
      <dgm:spPr/>
      <dgm:t>
        <a:bodyPr/>
        <a:lstStyle/>
        <a:p>
          <a:r>
            <a:rPr lang="cs-CZ"/>
            <a:t>Formální</a:t>
          </a:r>
          <a:endParaRPr lang="en-US"/>
        </a:p>
      </dgm:t>
    </dgm:pt>
    <dgm:pt modelId="{F548978C-F950-458F-91ED-4BC823560BA8}" type="parTrans" cxnId="{13B464ED-545E-453D-9605-182547FD1983}">
      <dgm:prSet/>
      <dgm:spPr/>
      <dgm:t>
        <a:bodyPr/>
        <a:lstStyle/>
        <a:p>
          <a:endParaRPr lang="en-US"/>
        </a:p>
      </dgm:t>
    </dgm:pt>
    <dgm:pt modelId="{1BAC637D-EE30-4E7F-8B69-ABC2EE4DADCB}" type="sibTrans" cxnId="{13B464ED-545E-453D-9605-182547FD1983}">
      <dgm:prSet/>
      <dgm:spPr/>
      <dgm:t>
        <a:bodyPr/>
        <a:lstStyle/>
        <a:p>
          <a:endParaRPr lang="en-US"/>
        </a:p>
      </dgm:t>
    </dgm:pt>
    <dgm:pt modelId="{0D9A06C6-8C21-45E2-BCE7-2CB123EF16D6}">
      <dgm:prSet/>
      <dgm:spPr/>
      <dgm:t>
        <a:bodyPr/>
        <a:lstStyle/>
        <a:p>
          <a:r>
            <a:rPr lang="cs-CZ"/>
            <a:t>…</a:t>
          </a:r>
          <a:endParaRPr lang="en-US"/>
        </a:p>
      </dgm:t>
    </dgm:pt>
    <dgm:pt modelId="{B71C25D0-6AB2-4340-9B07-795CF8981A4D}" type="parTrans" cxnId="{F2A42344-97CD-48E9-AD34-17DE9D20DA7A}">
      <dgm:prSet/>
      <dgm:spPr/>
      <dgm:t>
        <a:bodyPr/>
        <a:lstStyle/>
        <a:p>
          <a:endParaRPr lang="en-US"/>
        </a:p>
      </dgm:t>
    </dgm:pt>
    <dgm:pt modelId="{60990FE8-CFB8-4EDF-A216-B461BFB47B28}" type="sibTrans" cxnId="{F2A42344-97CD-48E9-AD34-17DE9D20DA7A}">
      <dgm:prSet/>
      <dgm:spPr/>
      <dgm:t>
        <a:bodyPr/>
        <a:lstStyle/>
        <a:p>
          <a:endParaRPr lang="en-US"/>
        </a:p>
      </dgm:t>
    </dgm:pt>
    <dgm:pt modelId="{0DF7476B-EA5C-465F-B6A7-8AF26E4A6E5D}" type="pres">
      <dgm:prSet presAssocID="{E88785A7-0E4D-47A7-BDD0-82A4D07FE25C}" presName="vert0" presStyleCnt="0">
        <dgm:presLayoutVars>
          <dgm:dir/>
          <dgm:animOne val="branch"/>
          <dgm:animLvl val="lvl"/>
        </dgm:presLayoutVars>
      </dgm:prSet>
      <dgm:spPr/>
    </dgm:pt>
    <dgm:pt modelId="{AF3980C6-BD9B-4C1F-8511-DF166BB58118}" type="pres">
      <dgm:prSet presAssocID="{9B4709C7-3150-4E47-9E69-8A469CF887DD}" presName="thickLine" presStyleLbl="alignNode1" presStyleIdx="0" presStyleCnt="9"/>
      <dgm:spPr/>
    </dgm:pt>
    <dgm:pt modelId="{6016A19B-1ECE-48DE-8764-85650E2B2564}" type="pres">
      <dgm:prSet presAssocID="{9B4709C7-3150-4E47-9E69-8A469CF887DD}" presName="horz1" presStyleCnt="0"/>
      <dgm:spPr/>
    </dgm:pt>
    <dgm:pt modelId="{CC2AEDAB-2A87-4365-91B0-20E471AFE2AB}" type="pres">
      <dgm:prSet presAssocID="{9B4709C7-3150-4E47-9E69-8A469CF887DD}" presName="tx1" presStyleLbl="revTx" presStyleIdx="0" presStyleCnt="9"/>
      <dgm:spPr/>
    </dgm:pt>
    <dgm:pt modelId="{E07E79D2-9905-40AA-9206-350BC58146A4}" type="pres">
      <dgm:prSet presAssocID="{9B4709C7-3150-4E47-9E69-8A469CF887DD}" presName="vert1" presStyleCnt="0"/>
      <dgm:spPr/>
    </dgm:pt>
    <dgm:pt modelId="{03A159E8-5CFD-4913-983B-200176918E48}" type="pres">
      <dgm:prSet presAssocID="{1D65F8D6-9F62-4632-B43D-BFEA5B5492D8}" presName="thickLine" presStyleLbl="alignNode1" presStyleIdx="1" presStyleCnt="9"/>
      <dgm:spPr/>
    </dgm:pt>
    <dgm:pt modelId="{DF3E1501-6314-4A16-B548-5F374C22B980}" type="pres">
      <dgm:prSet presAssocID="{1D65F8D6-9F62-4632-B43D-BFEA5B5492D8}" presName="horz1" presStyleCnt="0"/>
      <dgm:spPr/>
    </dgm:pt>
    <dgm:pt modelId="{5CA6811B-E584-4899-9222-32598C7ED653}" type="pres">
      <dgm:prSet presAssocID="{1D65F8D6-9F62-4632-B43D-BFEA5B5492D8}" presName="tx1" presStyleLbl="revTx" presStyleIdx="1" presStyleCnt="9"/>
      <dgm:spPr/>
    </dgm:pt>
    <dgm:pt modelId="{D6582BDB-F5C8-422E-B0D8-627259AA5631}" type="pres">
      <dgm:prSet presAssocID="{1D65F8D6-9F62-4632-B43D-BFEA5B5492D8}" presName="vert1" presStyleCnt="0"/>
      <dgm:spPr/>
    </dgm:pt>
    <dgm:pt modelId="{4A20E8FA-333D-4DEE-B3C3-488086FC6CC0}" type="pres">
      <dgm:prSet presAssocID="{097BBDE8-8BED-4D93-A203-E01BFD39DB08}" presName="thickLine" presStyleLbl="alignNode1" presStyleIdx="2" presStyleCnt="9"/>
      <dgm:spPr/>
    </dgm:pt>
    <dgm:pt modelId="{9B0F8B05-BB8E-48A4-B865-5DC141CDEAB2}" type="pres">
      <dgm:prSet presAssocID="{097BBDE8-8BED-4D93-A203-E01BFD39DB08}" presName="horz1" presStyleCnt="0"/>
      <dgm:spPr/>
    </dgm:pt>
    <dgm:pt modelId="{59A5C8DB-F916-432F-B5C7-477EDA7E3D89}" type="pres">
      <dgm:prSet presAssocID="{097BBDE8-8BED-4D93-A203-E01BFD39DB08}" presName="tx1" presStyleLbl="revTx" presStyleIdx="2" presStyleCnt="9"/>
      <dgm:spPr/>
    </dgm:pt>
    <dgm:pt modelId="{154C606C-4705-44AC-A161-159A034FDF79}" type="pres">
      <dgm:prSet presAssocID="{097BBDE8-8BED-4D93-A203-E01BFD39DB08}" presName="vert1" presStyleCnt="0"/>
      <dgm:spPr/>
    </dgm:pt>
    <dgm:pt modelId="{758DBE48-CDB6-4ED6-841A-F7AC17E3756B}" type="pres">
      <dgm:prSet presAssocID="{46BDF397-EF84-48A5-9C14-18FB8BB7AF44}" presName="thickLine" presStyleLbl="alignNode1" presStyleIdx="3" presStyleCnt="9"/>
      <dgm:spPr/>
    </dgm:pt>
    <dgm:pt modelId="{6AA103E8-5E3A-4C73-82B7-26294B17DE1B}" type="pres">
      <dgm:prSet presAssocID="{46BDF397-EF84-48A5-9C14-18FB8BB7AF44}" presName="horz1" presStyleCnt="0"/>
      <dgm:spPr/>
    </dgm:pt>
    <dgm:pt modelId="{99C3E992-13B8-4EAD-9010-01819F64E126}" type="pres">
      <dgm:prSet presAssocID="{46BDF397-EF84-48A5-9C14-18FB8BB7AF44}" presName="tx1" presStyleLbl="revTx" presStyleIdx="3" presStyleCnt="9"/>
      <dgm:spPr/>
    </dgm:pt>
    <dgm:pt modelId="{4762FBE6-9FE8-4634-9721-3F06194E3AAB}" type="pres">
      <dgm:prSet presAssocID="{46BDF397-EF84-48A5-9C14-18FB8BB7AF44}" presName="vert1" presStyleCnt="0"/>
      <dgm:spPr/>
    </dgm:pt>
    <dgm:pt modelId="{01646686-392D-47FA-950A-30DF20740644}" type="pres">
      <dgm:prSet presAssocID="{F2A20B4D-D8AE-4815-AB5E-1D236214C1B7}" presName="thickLine" presStyleLbl="alignNode1" presStyleIdx="4" presStyleCnt="9"/>
      <dgm:spPr/>
    </dgm:pt>
    <dgm:pt modelId="{09D61852-CEE8-4AA5-AA74-C0403FE381EF}" type="pres">
      <dgm:prSet presAssocID="{F2A20B4D-D8AE-4815-AB5E-1D236214C1B7}" presName="horz1" presStyleCnt="0"/>
      <dgm:spPr/>
    </dgm:pt>
    <dgm:pt modelId="{BC6D4C8E-10F1-41F9-8429-9888FFF85709}" type="pres">
      <dgm:prSet presAssocID="{F2A20B4D-D8AE-4815-AB5E-1D236214C1B7}" presName="tx1" presStyleLbl="revTx" presStyleIdx="4" presStyleCnt="9"/>
      <dgm:spPr/>
    </dgm:pt>
    <dgm:pt modelId="{68DE6061-1FC9-4065-BF7C-B49180545CB4}" type="pres">
      <dgm:prSet presAssocID="{F2A20B4D-D8AE-4815-AB5E-1D236214C1B7}" presName="vert1" presStyleCnt="0"/>
      <dgm:spPr/>
    </dgm:pt>
    <dgm:pt modelId="{2993D5F2-DFEA-42D2-B66A-26884BE077AC}" type="pres">
      <dgm:prSet presAssocID="{7833E64C-BD17-4F11-9F32-71F6D25F4FBD}" presName="thickLine" presStyleLbl="alignNode1" presStyleIdx="5" presStyleCnt="9"/>
      <dgm:spPr/>
    </dgm:pt>
    <dgm:pt modelId="{445D1262-6D29-4412-8EA5-17A38BCF2465}" type="pres">
      <dgm:prSet presAssocID="{7833E64C-BD17-4F11-9F32-71F6D25F4FBD}" presName="horz1" presStyleCnt="0"/>
      <dgm:spPr/>
    </dgm:pt>
    <dgm:pt modelId="{A1AF6E57-A529-4EC6-9885-7593D7FFECD8}" type="pres">
      <dgm:prSet presAssocID="{7833E64C-BD17-4F11-9F32-71F6D25F4FBD}" presName="tx1" presStyleLbl="revTx" presStyleIdx="5" presStyleCnt="9"/>
      <dgm:spPr/>
    </dgm:pt>
    <dgm:pt modelId="{1BF758E5-F2F9-4381-A8D9-9E0A12F207BE}" type="pres">
      <dgm:prSet presAssocID="{7833E64C-BD17-4F11-9F32-71F6D25F4FBD}" presName="vert1" presStyleCnt="0"/>
      <dgm:spPr/>
    </dgm:pt>
    <dgm:pt modelId="{56C575D3-E5C6-407D-97AD-6605FEF34463}" type="pres">
      <dgm:prSet presAssocID="{96E69A43-1423-4090-BDFE-9EBB58BC77FA}" presName="thickLine" presStyleLbl="alignNode1" presStyleIdx="6" presStyleCnt="9"/>
      <dgm:spPr/>
    </dgm:pt>
    <dgm:pt modelId="{A6E88777-C3F0-4A08-8787-43AC1DD66F75}" type="pres">
      <dgm:prSet presAssocID="{96E69A43-1423-4090-BDFE-9EBB58BC77FA}" presName="horz1" presStyleCnt="0"/>
      <dgm:spPr/>
    </dgm:pt>
    <dgm:pt modelId="{617C9AAC-347A-4DFB-A3AC-ECAE503462BD}" type="pres">
      <dgm:prSet presAssocID="{96E69A43-1423-4090-BDFE-9EBB58BC77FA}" presName="tx1" presStyleLbl="revTx" presStyleIdx="6" presStyleCnt="9"/>
      <dgm:spPr/>
    </dgm:pt>
    <dgm:pt modelId="{D01F829F-184A-42E4-8F1F-B77F137DDFFE}" type="pres">
      <dgm:prSet presAssocID="{96E69A43-1423-4090-BDFE-9EBB58BC77FA}" presName="vert1" presStyleCnt="0"/>
      <dgm:spPr/>
    </dgm:pt>
    <dgm:pt modelId="{F64FE07F-5517-4CA6-811A-72468BAEDA1B}" type="pres">
      <dgm:prSet presAssocID="{BD2501E8-B142-4BA1-B93A-DBE5FA82F4A0}" presName="thickLine" presStyleLbl="alignNode1" presStyleIdx="7" presStyleCnt="9"/>
      <dgm:spPr/>
    </dgm:pt>
    <dgm:pt modelId="{F1FF2AB1-39BF-4155-8E8D-A97DD7D8B36A}" type="pres">
      <dgm:prSet presAssocID="{BD2501E8-B142-4BA1-B93A-DBE5FA82F4A0}" presName="horz1" presStyleCnt="0"/>
      <dgm:spPr/>
    </dgm:pt>
    <dgm:pt modelId="{F89A66C0-EB8D-4C5C-8635-797B01622E36}" type="pres">
      <dgm:prSet presAssocID="{BD2501E8-B142-4BA1-B93A-DBE5FA82F4A0}" presName="tx1" presStyleLbl="revTx" presStyleIdx="7" presStyleCnt="9"/>
      <dgm:spPr/>
    </dgm:pt>
    <dgm:pt modelId="{91530714-63EB-4314-A89C-4C33F9C2E07A}" type="pres">
      <dgm:prSet presAssocID="{BD2501E8-B142-4BA1-B93A-DBE5FA82F4A0}" presName="vert1" presStyleCnt="0"/>
      <dgm:spPr/>
    </dgm:pt>
    <dgm:pt modelId="{B91510C8-C65B-4C90-A707-B59B029F671F}" type="pres">
      <dgm:prSet presAssocID="{0D9A06C6-8C21-45E2-BCE7-2CB123EF16D6}" presName="thickLine" presStyleLbl="alignNode1" presStyleIdx="8" presStyleCnt="9"/>
      <dgm:spPr/>
    </dgm:pt>
    <dgm:pt modelId="{48F12949-CDF6-46B8-83BD-E6847C28F1CE}" type="pres">
      <dgm:prSet presAssocID="{0D9A06C6-8C21-45E2-BCE7-2CB123EF16D6}" presName="horz1" presStyleCnt="0"/>
      <dgm:spPr/>
    </dgm:pt>
    <dgm:pt modelId="{BB3C9D81-13F9-412D-8D3D-7F68D6DEF854}" type="pres">
      <dgm:prSet presAssocID="{0D9A06C6-8C21-45E2-BCE7-2CB123EF16D6}" presName="tx1" presStyleLbl="revTx" presStyleIdx="8" presStyleCnt="9"/>
      <dgm:spPr/>
    </dgm:pt>
    <dgm:pt modelId="{FC6EB9A9-2852-4E45-97F0-8A2FBE841B9D}" type="pres">
      <dgm:prSet presAssocID="{0D9A06C6-8C21-45E2-BCE7-2CB123EF16D6}" presName="vert1" presStyleCnt="0"/>
      <dgm:spPr/>
    </dgm:pt>
  </dgm:ptLst>
  <dgm:cxnLst>
    <dgm:cxn modelId="{44932105-F8D2-4D3C-A5E6-1A9E53629F1F}" srcId="{E88785A7-0E4D-47A7-BDD0-82A4D07FE25C}" destId="{1D65F8D6-9F62-4632-B43D-BFEA5B5492D8}" srcOrd="1" destOrd="0" parTransId="{B6CC4E96-3269-4714-B0DF-803FC42FCAEE}" sibTransId="{F99B26EC-B730-4B59-916B-B6CF19D74B83}"/>
    <dgm:cxn modelId="{764DC830-4E4D-4186-809F-974E1F272F94}" srcId="{E88785A7-0E4D-47A7-BDD0-82A4D07FE25C}" destId="{F2A20B4D-D8AE-4815-AB5E-1D236214C1B7}" srcOrd="4" destOrd="0" parTransId="{4F57C046-5DDE-4AD6-95EA-0A6FE3D79184}" sibTransId="{5E9A3AC0-A537-4BE9-A7A3-8A0600B5FE22}"/>
    <dgm:cxn modelId="{AFA7E15F-1BD7-4FF2-B63E-B1149336F179}" srcId="{E88785A7-0E4D-47A7-BDD0-82A4D07FE25C}" destId="{7833E64C-BD17-4F11-9F32-71F6D25F4FBD}" srcOrd="5" destOrd="0" parTransId="{FBC07781-3A77-4A90-9E96-5C7A1DC4FA64}" sibTransId="{F78771F7-F3BB-42F7-960D-4508BCEDEE68}"/>
    <dgm:cxn modelId="{F2A42344-97CD-48E9-AD34-17DE9D20DA7A}" srcId="{E88785A7-0E4D-47A7-BDD0-82A4D07FE25C}" destId="{0D9A06C6-8C21-45E2-BCE7-2CB123EF16D6}" srcOrd="8" destOrd="0" parTransId="{B71C25D0-6AB2-4340-9B07-795CF8981A4D}" sibTransId="{60990FE8-CFB8-4EDF-A216-B461BFB47B28}"/>
    <dgm:cxn modelId="{6C30DB6F-B559-475A-B27E-CAB92FECD844}" type="presOf" srcId="{96E69A43-1423-4090-BDFE-9EBB58BC77FA}" destId="{617C9AAC-347A-4DFB-A3AC-ECAE503462BD}" srcOrd="0" destOrd="0" presId="urn:microsoft.com/office/officeart/2008/layout/LinedList"/>
    <dgm:cxn modelId="{6AF3C28F-B0BE-477C-B1BE-6C0061E579E5}" type="presOf" srcId="{0D9A06C6-8C21-45E2-BCE7-2CB123EF16D6}" destId="{BB3C9D81-13F9-412D-8D3D-7F68D6DEF854}" srcOrd="0" destOrd="0" presId="urn:microsoft.com/office/officeart/2008/layout/LinedList"/>
    <dgm:cxn modelId="{BED81B9C-BDD6-448E-A598-243BB808F5AC}" srcId="{E88785A7-0E4D-47A7-BDD0-82A4D07FE25C}" destId="{9B4709C7-3150-4E47-9E69-8A469CF887DD}" srcOrd="0" destOrd="0" parTransId="{BF310ED8-7E73-4C53-9A86-503340285DA6}" sibTransId="{762085E4-B2EB-4ACC-BDB4-CD6173D855CA}"/>
    <dgm:cxn modelId="{BE64B69D-72DF-45AA-88DA-F6F231DFCA21}" type="presOf" srcId="{1D65F8D6-9F62-4632-B43D-BFEA5B5492D8}" destId="{5CA6811B-E584-4899-9222-32598C7ED653}" srcOrd="0" destOrd="0" presId="urn:microsoft.com/office/officeart/2008/layout/LinedList"/>
    <dgm:cxn modelId="{B6EC90A0-DFAA-4682-BFF5-0325A331398C}" type="presOf" srcId="{E88785A7-0E4D-47A7-BDD0-82A4D07FE25C}" destId="{0DF7476B-EA5C-465F-B6A7-8AF26E4A6E5D}" srcOrd="0" destOrd="0" presId="urn:microsoft.com/office/officeart/2008/layout/LinedList"/>
    <dgm:cxn modelId="{5C1A1EA4-13CD-49D4-A667-BABDF108EA25}" srcId="{E88785A7-0E4D-47A7-BDD0-82A4D07FE25C}" destId="{46BDF397-EF84-48A5-9C14-18FB8BB7AF44}" srcOrd="3" destOrd="0" parTransId="{8437A21C-4CE6-4382-A615-6E0AE0FC2CEB}" sibTransId="{0BE3D673-B6E4-472D-9650-1A02A8D4B77B}"/>
    <dgm:cxn modelId="{3C76B1A6-484E-46A0-8B6E-47EF6B7433D1}" type="presOf" srcId="{7833E64C-BD17-4F11-9F32-71F6D25F4FBD}" destId="{A1AF6E57-A529-4EC6-9885-7593D7FFECD8}" srcOrd="0" destOrd="0" presId="urn:microsoft.com/office/officeart/2008/layout/LinedList"/>
    <dgm:cxn modelId="{1DF76FAF-08A6-4FAC-8593-C168EA027A1E}" srcId="{E88785A7-0E4D-47A7-BDD0-82A4D07FE25C}" destId="{96E69A43-1423-4090-BDFE-9EBB58BC77FA}" srcOrd="6" destOrd="0" parTransId="{BD011228-76AA-476A-B4BB-61A874880B81}" sibTransId="{6FC756BB-3338-4EA5-A618-13EBBBE31788}"/>
    <dgm:cxn modelId="{1AEFCAB7-700F-4D98-A49F-38E5841F272E}" type="presOf" srcId="{097BBDE8-8BED-4D93-A203-E01BFD39DB08}" destId="{59A5C8DB-F916-432F-B5C7-477EDA7E3D89}" srcOrd="0" destOrd="0" presId="urn:microsoft.com/office/officeart/2008/layout/LinedList"/>
    <dgm:cxn modelId="{70C131BD-792B-46E7-B440-55EECE0A7FF8}" type="presOf" srcId="{9B4709C7-3150-4E47-9E69-8A469CF887DD}" destId="{CC2AEDAB-2A87-4365-91B0-20E471AFE2AB}" srcOrd="0" destOrd="0" presId="urn:microsoft.com/office/officeart/2008/layout/LinedList"/>
    <dgm:cxn modelId="{ECAE01CB-5B6D-4721-A03A-39AB38831B2B}" type="presOf" srcId="{46BDF397-EF84-48A5-9C14-18FB8BB7AF44}" destId="{99C3E992-13B8-4EAD-9010-01819F64E126}" srcOrd="0" destOrd="0" presId="urn:microsoft.com/office/officeart/2008/layout/LinedList"/>
    <dgm:cxn modelId="{DE8FA6CD-3FB8-44C9-A1DD-8961AFAFD915}" type="presOf" srcId="{BD2501E8-B142-4BA1-B93A-DBE5FA82F4A0}" destId="{F89A66C0-EB8D-4C5C-8635-797B01622E36}" srcOrd="0" destOrd="0" presId="urn:microsoft.com/office/officeart/2008/layout/LinedList"/>
    <dgm:cxn modelId="{CB68AED9-39EC-461E-92C6-BF1902E07CBB}" srcId="{E88785A7-0E4D-47A7-BDD0-82A4D07FE25C}" destId="{097BBDE8-8BED-4D93-A203-E01BFD39DB08}" srcOrd="2" destOrd="0" parTransId="{E8B308D8-E7E3-49CF-8BA7-2699AB95055E}" sibTransId="{6762F597-23B5-4751-90D2-113AF1226769}"/>
    <dgm:cxn modelId="{5FCEBCDA-90BF-493A-A730-520C6D6F77AC}" type="presOf" srcId="{F2A20B4D-D8AE-4815-AB5E-1D236214C1B7}" destId="{BC6D4C8E-10F1-41F9-8429-9888FFF85709}" srcOrd="0" destOrd="0" presId="urn:microsoft.com/office/officeart/2008/layout/LinedList"/>
    <dgm:cxn modelId="{13B464ED-545E-453D-9605-182547FD1983}" srcId="{E88785A7-0E4D-47A7-BDD0-82A4D07FE25C}" destId="{BD2501E8-B142-4BA1-B93A-DBE5FA82F4A0}" srcOrd="7" destOrd="0" parTransId="{F548978C-F950-458F-91ED-4BC823560BA8}" sibTransId="{1BAC637D-EE30-4E7F-8B69-ABC2EE4DADCB}"/>
    <dgm:cxn modelId="{032C5AFA-0F87-449A-84FB-9D77601AA102}" type="presParOf" srcId="{0DF7476B-EA5C-465F-B6A7-8AF26E4A6E5D}" destId="{AF3980C6-BD9B-4C1F-8511-DF166BB58118}" srcOrd="0" destOrd="0" presId="urn:microsoft.com/office/officeart/2008/layout/LinedList"/>
    <dgm:cxn modelId="{86F19914-4A54-4A95-9EC6-BFCCD5084826}" type="presParOf" srcId="{0DF7476B-EA5C-465F-B6A7-8AF26E4A6E5D}" destId="{6016A19B-1ECE-48DE-8764-85650E2B2564}" srcOrd="1" destOrd="0" presId="urn:microsoft.com/office/officeart/2008/layout/LinedList"/>
    <dgm:cxn modelId="{8C86D414-0CAF-4A12-8E7C-CF60294D2F04}" type="presParOf" srcId="{6016A19B-1ECE-48DE-8764-85650E2B2564}" destId="{CC2AEDAB-2A87-4365-91B0-20E471AFE2AB}" srcOrd="0" destOrd="0" presId="urn:microsoft.com/office/officeart/2008/layout/LinedList"/>
    <dgm:cxn modelId="{09040BE1-5609-4227-A4AB-827357683CE8}" type="presParOf" srcId="{6016A19B-1ECE-48DE-8764-85650E2B2564}" destId="{E07E79D2-9905-40AA-9206-350BC58146A4}" srcOrd="1" destOrd="0" presId="urn:microsoft.com/office/officeart/2008/layout/LinedList"/>
    <dgm:cxn modelId="{FB0AB757-FC40-40EA-8B57-61C6A7BB6366}" type="presParOf" srcId="{0DF7476B-EA5C-465F-B6A7-8AF26E4A6E5D}" destId="{03A159E8-5CFD-4913-983B-200176918E48}" srcOrd="2" destOrd="0" presId="urn:microsoft.com/office/officeart/2008/layout/LinedList"/>
    <dgm:cxn modelId="{D04B5CD1-A41D-4E6E-B10D-9A620C09124B}" type="presParOf" srcId="{0DF7476B-EA5C-465F-B6A7-8AF26E4A6E5D}" destId="{DF3E1501-6314-4A16-B548-5F374C22B980}" srcOrd="3" destOrd="0" presId="urn:microsoft.com/office/officeart/2008/layout/LinedList"/>
    <dgm:cxn modelId="{EEA72E37-219F-453E-8C86-905045DA9552}" type="presParOf" srcId="{DF3E1501-6314-4A16-B548-5F374C22B980}" destId="{5CA6811B-E584-4899-9222-32598C7ED653}" srcOrd="0" destOrd="0" presId="urn:microsoft.com/office/officeart/2008/layout/LinedList"/>
    <dgm:cxn modelId="{258634CA-68A6-4A45-BB26-519ECD79330B}" type="presParOf" srcId="{DF3E1501-6314-4A16-B548-5F374C22B980}" destId="{D6582BDB-F5C8-422E-B0D8-627259AA5631}" srcOrd="1" destOrd="0" presId="urn:microsoft.com/office/officeart/2008/layout/LinedList"/>
    <dgm:cxn modelId="{C3B1AA60-AA6A-4016-B9E1-60221237862A}" type="presParOf" srcId="{0DF7476B-EA5C-465F-B6A7-8AF26E4A6E5D}" destId="{4A20E8FA-333D-4DEE-B3C3-488086FC6CC0}" srcOrd="4" destOrd="0" presId="urn:microsoft.com/office/officeart/2008/layout/LinedList"/>
    <dgm:cxn modelId="{CB87820C-330A-4684-9523-BAD35622D04E}" type="presParOf" srcId="{0DF7476B-EA5C-465F-B6A7-8AF26E4A6E5D}" destId="{9B0F8B05-BB8E-48A4-B865-5DC141CDEAB2}" srcOrd="5" destOrd="0" presId="urn:microsoft.com/office/officeart/2008/layout/LinedList"/>
    <dgm:cxn modelId="{BD601C5B-7C66-48A1-9BC4-1D241E8EFE39}" type="presParOf" srcId="{9B0F8B05-BB8E-48A4-B865-5DC141CDEAB2}" destId="{59A5C8DB-F916-432F-B5C7-477EDA7E3D89}" srcOrd="0" destOrd="0" presId="urn:microsoft.com/office/officeart/2008/layout/LinedList"/>
    <dgm:cxn modelId="{4A7DEB52-57C3-4F2E-A5AC-79A94A929361}" type="presParOf" srcId="{9B0F8B05-BB8E-48A4-B865-5DC141CDEAB2}" destId="{154C606C-4705-44AC-A161-159A034FDF79}" srcOrd="1" destOrd="0" presId="urn:microsoft.com/office/officeart/2008/layout/LinedList"/>
    <dgm:cxn modelId="{D5011E62-F8EA-4CF4-825B-E27374D6A38E}" type="presParOf" srcId="{0DF7476B-EA5C-465F-B6A7-8AF26E4A6E5D}" destId="{758DBE48-CDB6-4ED6-841A-F7AC17E3756B}" srcOrd="6" destOrd="0" presId="urn:microsoft.com/office/officeart/2008/layout/LinedList"/>
    <dgm:cxn modelId="{3E4926A5-BDB5-410C-B8D8-9AFEBF34D1FD}" type="presParOf" srcId="{0DF7476B-EA5C-465F-B6A7-8AF26E4A6E5D}" destId="{6AA103E8-5E3A-4C73-82B7-26294B17DE1B}" srcOrd="7" destOrd="0" presId="urn:microsoft.com/office/officeart/2008/layout/LinedList"/>
    <dgm:cxn modelId="{6AE51708-CA0D-42E5-981C-7B802555EC23}" type="presParOf" srcId="{6AA103E8-5E3A-4C73-82B7-26294B17DE1B}" destId="{99C3E992-13B8-4EAD-9010-01819F64E126}" srcOrd="0" destOrd="0" presId="urn:microsoft.com/office/officeart/2008/layout/LinedList"/>
    <dgm:cxn modelId="{78686327-7810-484D-B04C-DAD49DCA1374}" type="presParOf" srcId="{6AA103E8-5E3A-4C73-82B7-26294B17DE1B}" destId="{4762FBE6-9FE8-4634-9721-3F06194E3AAB}" srcOrd="1" destOrd="0" presId="urn:microsoft.com/office/officeart/2008/layout/LinedList"/>
    <dgm:cxn modelId="{794B841D-D382-4CE8-8DAD-4F48FCEDCD95}" type="presParOf" srcId="{0DF7476B-EA5C-465F-B6A7-8AF26E4A6E5D}" destId="{01646686-392D-47FA-950A-30DF20740644}" srcOrd="8" destOrd="0" presId="urn:microsoft.com/office/officeart/2008/layout/LinedList"/>
    <dgm:cxn modelId="{C02079C0-E8EA-4A65-9F70-A13E0D59D518}" type="presParOf" srcId="{0DF7476B-EA5C-465F-B6A7-8AF26E4A6E5D}" destId="{09D61852-CEE8-4AA5-AA74-C0403FE381EF}" srcOrd="9" destOrd="0" presId="urn:microsoft.com/office/officeart/2008/layout/LinedList"/>
    <dgm:cxn modelId="{B608C9E5-622C-410C-920E-74F0E71DAB84}" type="presParOf" srcId="{09D61852-CEE8-4AA5-AA74-C0403FE381EF}" destId="{BC6D4C8E-10F1-41F9-8429-9888FFF85709}" srcOrd="0" destOrd="0" presId="urn:microsoft.com/office/officeart/2008/layout/LinedList"/>
    <dgm:cxn modelId="{2C5A5C84-C3B5-40B4-9AD4-E0C30C46D203}" type="presParOf" srcId="{09D61852-CEE8-4AA5-AA74-C0403FE381EF}" destId="{68DE6061-1FC9-4065-BF7C-B49180545CB4}" srcOrd="1" destOrd="0" presId="urn:microsoft.com/office/officeart/2008/layout/LinedList"/>
    <dgm:cxn modelId="{7D1B9335-3D60-414D-B4FD-F03DCD90C2A9}" type="presParOf" srcId="{0DF7476B-EA5C-465F-B6A7-8AF26E4A6E5D}" destId="{2993D5F2-DFEA-42D2-B66A-26884BE077AC}" srcOrd="10" destOrd="0" presId="urn:microsoft.com/office/officeart/2008/layout/LinedList"/>
    <dgm:cxn modelId="{6CD502E2-6241-49F2-ADD9-EF2EAF08886B}" type="presParOf" srcId="{0DF7476B-EA5C-465F-B6A7-8AF26E4A6E5D}" destId="{445D1262-6D29-4412-8EA5-17A38BCF2465}" srcOrd="11" destOrd="0" presId="urn:microsoft.com/office/officeart/2008/layout/LinedList"/>
    <dgm:cxn modelId="{71FEA9A5-6176-4DF6-9479-B8E1ADDCE4A4}" type="presParOf" srcId="{445D1262-6D29-4412-8EA5-17A38BCF2465}" destId="{A1AF6E57-A529-4EC6-9885-7593D7FFECD8}" srcOrd="0" destOrd="0" presId="urn:microsoft.com/office/officeart/2008/layout/LinedList"/>
    <dgm:cxn modelId="{953C09DA-064F-4ED9-95E4-90563A229196}" type="presParOf" srcId="{445D1262-6D29-4412-8EA5-17A38BCF2465}" destId="{1BF758E5-F2F9-4381-A8D9-9E0A12F207BE}" srcOrd="1" destOrd="0" presId="urn:microsoft.com/office/officeart/2008/layout/LinedList"/>
    <dgm:cxn modelId="{CE1A0E69-B45C-4170-BF67-CD75D56C2099}" type="presParOf" srcId="{0DF7476B-EA5C-465F-B6A7-8AF26E4A6E5D}" destId="{56C575D3-E5C6-407D-97AD-6605FEF34463}" srcOrd="12" destOrd="0" presId="urn:microsoft.com/office/officeart/2008/layout/LinedList"/>
    <dgm:cxn modelId="{B03B44A1-C306-4B71-8212-2FE499BA1D80}" type="presParOf" srcId="{0DF7476B-EA5C-465F-B6A7-8AF26E4A6E5D}" destId="{A6E88777-C3F0-4A08-8787-43AC1DD66F75}" srcOrd="13" destOrd="0" presId="urn:microsoft.com/office/officeart/2008/layout/LinedList"/>
    <dgm:cxn modelId="{DE4596FF-ABF7-41F1-B88C-DD96F86F9F44}" type="presParOf" srcId="{A6E88777-C3F0-4A08-8787-43AC1DD66F75}" destId="{617C9AAC-347A-4DFB-A3AC-ECAE503462BD}" srcOrd="0" destOrd="0" presId="urn:microsoft.com/office/officeart/2008/layout/LinedList"/>
    <dgm:cxn modelId="{78FCD495-61D5-4C39-92BA-D1F84E6DEE95}" type="presParOf" srcId="{A6E88777-C3F0-4A08-8787-43AC1DD66F75}" destId="{D01F829F-184A-42E4-8F1F-B77F137DDFFE}" srcOrd="1" destOrd="0" presId="urn:microsoft.com/office/officeart/2008/layout/LinedList"/>
    <dgm:cxn modelId="{9C1109F0-5CDE-4C7D-82E8-301078C1E479}" type="presParOf" srcId="{0DF7476B-EA5C-465F-B6A7-8AF26E4A6E5D}" destId="{F64FE07F-5517-4CA6-811A-72468BAEDA1B}" srcOrd="14" destOrd="0" presId="urn:microsoft.com/office/officeart/2008/layout/LinedList"/>
    <dgm:cxn modelId="{FEFCAD74-A7D5-449D-A7CE-CC88D718F50D}" type="presParOf" srcId="{0DF7476B-EA5C-465F-B6A7-8AF26E4A6E5D}" destId="{F1FF2AB1-39BF-4155-8E8D-A97DD7D8B36A}" srcOrd="15" destOrd="0" presId="urn:microsoft.com/office/officeart/2008/layout/LinedList"/>
    <dgm:cxn modelId="{7FC34322-D9C0-43C2-8EC0-BDB1DE8C0F15}" type="presParOf" srcId="{F1FF2AB1-39BF-4155-8E8D-A97DD7D8B36A}" destId="{F89A66C0-EB8D-4C5C-8635-797B01622E36}" srcOrd="0" destOrd="0" presId="urn:microsoft.com/office/officeart/2008/layout/LinedList"/>
    <dgm:cxn modelId="{7B2FB279-A006-4B2A-9725-721624BFF8D4}" type="presParOf" srcId="{F1FF2AB1-39BF-4155-8E8D-A97DD7D8B36A}" destId="{91530714-63EB-4314-A89C-4C33F9C2E07A}" srcOrd="1" destOrd="0" presId="urn:microsoft.com/office/officeart/2008/layout/LinedList"/>
    <dgm:cxn modelId="{3B875690-8151-423E-9F98-D7210900A063}" type="presParOf" srcId="{0DF7476B-EA5C-465F-B6A7-8AF26E4A6E5D}" destId="{B91510C8-C65B-4C90-A707-B59B029F671F}" srcOrd="16" destOrd="0" presId="urn:microsoft.com/office/officeart/2008/layout/LinedList"/>
    <dgm:cxn modelId="{648B61BF-6447-4081-9F5C-04FDA45520F9}" type="presParOf" srcId="{0DF7476B-EA5C-465F-B6A7-8AF26E4A6E5D}" destId="{48F12949-CDF6-46B8-83BD-E6847C28F1CE}" srcOrd="17" destOrd="0" presId="urn:microsoft.com/office/officeart/2008/layout/LinedList"/>
    <dgm:cxn modelId="{5A6D5416-A60C-4B46-A21B-AF9BD0CC8270}" type="presParOf" srcId="{48F12949-CDF6-46B8-83BD-E6847C28F1CE}" destId="{BB3C9D81-13F9-412D-8D3D-7F68D6DEF854}" srcOrd="0" destOrd="0" presId="urn:microsoft.com/office/officeart/2008/layout/LinedList"/>
    <dgm:cxn modelId="{732DABB9-25D1-4EC2-A240-9FD2D7A26B0B}" type="presParOf" srcId="{48F12949-CDF6-46B8-83BD-E6847C28F1CE}" destId="{FC6EB9A9-2852-4E45-97F0-8A2FBE841B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806A8D-48DA-4179-AB6A-D35D878884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F1A08C-0C61-4027-8341-F36794945832}">
      <dgm:prSet/>
      <dgm:spPr/>
      <dgm:t>
        <a:bodyPr/>
        <a:lstStyle/>
        <a:p>
          <a:r>
            <a:rPr lang="cs-CZ"/>
            <a:t>Přinášení vlastní zkušenosti - podobné s tím, co říká klient. Např. „stalo se mi něco podobného…“</a:t>
          </a:r>
          <a:br>
            <a:rPr lang="cs-CZ"/>
          </a:br>
          <a:endParaRPr lang="en-US"/>
        </a:p>
      </dgm:t>
    </dgm:pt>
    <dgm:pt modelId="{6B2C21AF-5432-4E3C-B3D6-0641BDAE841F}" type="parTrans" cxnId="{D659BA50-8107-4727-BF97-B94700F77C22}">
      <dgm:prSet/>
      <dgm:spPr/>
      <dgm:t>
        <a:bodyPr/>
        <a:lstStyle/>
        <a:p>
          <a:endParaRPr lang="en-US"/>
        </a:p>
      </dgm:t>
    </dgm:pt>
    <dgm:pt modelId="{DEF37089-013A-47B0-9E42-843F4ABCF230}" type="sibTrans" cxnId="{D659BA50-8107-4727-BF97-B94700F77C22}">
      <dgm:prSet/>
      <dgm:spPr/>
      <dgm:t>
        <a:bodyPr/>
        <a:lstStyle/>
        <a:p>
          <a:endParaRPr lang="en-US"/>
        </a:p>
      </dgm:t>
    </dgm:pt>
    <dgm:pt modelId="{B77CF76E-92E6-4090-86A3-C540BD4A3EF4}">
      <dgm:prSet/>
      <dgm:spPr/>
      <dgm:t>
        <a:bodyPr/>
        <a:lstStyle/>
        <a:p>
          <a:r>
            <a:rPr lang="cs-CZ"/>
            <a:t>Technika může být facilitační i brzdící, je důležité ji využívat cíleně a promyšleně</a:t>
          </a:r>
          <a:endParaRPr lang="en-US"/>
        </a:p>
      </dgm:t>
    </dgm:pt>
    <dgm:pt modelId="{6AA85AA9-171C-46F9-BD40-5A4D8BADB982}" type="parTrans" cxnId="{BBCBCF89-F05F-4B4A-8FCE-894A8C9CCE3B}">
      <dgm:prSet/>
      <dgm:spPr/>
      <dgm:t>
        <a:bodyPr/>
        <a:lstStyle/>
        <a:p>
          <a:endParaRPr lang="en-US"/>
        </a:p>
      </dgm:t>
    </dgm:pt>
    <dgm:pt modelId="{1C29837B-D378-4EF6-A3F3-671830D94FF2}" type="sibTrans" cxnId="{BBCBCF89-F05F-4B4A-8FCE-894A8C9CCE3B}">
      <dgm:prSet/>
      <dgm:spPr/>
      <dgm:t>
        <a:bodyPr/>
        <a:lstStyle/>
        <a:p>
          <a:endParaRPr lang="en-US"/>
        </a:p>
      </dgm:t>
    </dgm:pt>
    <dgm:pt modelId="{FBFA6FAB-B367-4BEE-BF49-7DEB4FA4A673}">
      <dgm:prSet/>
      <dgm:spPr/>
      <dgm:t>
        <a:bodyPr/>
        <a:lstStyle/>
        <a:p>
          <a:r>
            <a:rPr lang="cs-CZ"/>
            <a:t>Využití „ve prospěch klienta“!</a:t>
          </a:r>
          <a:endParaRPr lang="en-US"/>
        </a:p>
      </dgm:t>
    </dgm:pt>
    <dgm:pt modelId="{2F705959-A32D-4BD1-A473-059BCE29FA24}" type="parTrans" cxnId="{47D981AE-A747-4A2E-9C80-C389BB820686}">
      <dgm:prSet/>
      <dgm:spPr/>
      <dgm:t>
        <a:bodyPr/>
        <a:lstStyle/>
        <a:p>
          <a:endParaRPr lang="en-US"/>
        </a:p>
      </dgm:t>
    </dgm:pt>
    <dgm:pt modelId="{FED8C661-3889-43F7-A48D-A579205A1E3C}" type="sibTrans" cxnId="{47D981AE-A747-4A2E-9C80-C389BB820686}">
      <dgm:prSet/>
      <dgm:spPr/>
      <dgm:t>
        <a:bodyPr/>
        <a:lstStyle/>
        <a:p>
          <a:endParaRPr lang="en-US"/>
        </a:p>
      </dgm:t>
    </dgm:pt>
    <dgm:pt modelId="{06BD6E59-9923-461D-8F76-827580280783}" type="pres">
      <dgm:prSet presAssocID="{98806A8D-48DA-4179-AB6A-D35D87888472}" presName="linear" presStyleCnt="0">
        <dgm:presLayoutVars>
          <dgm:animLvl val="lvl"/>
          <dgm:resizeHandles val="exact"/>
        </dgm:presLayoutVars>
      </dgm:prSet>
      <dgm:spPr/>
    </dgm:pt>
    <dgm:pt modelId="{82140A17-C614-499B-8273-5327B5FBB677}" type="pres">
      <dgm:prSet presAssocID="{13F1A08C-0C61-4027-8341-F3679494583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A121BF9-ECA1-4649-B953-38516A6DC4E3}" type="pres">
      <dgm:prSet presAssocID="{DEF37089-013A-47B0-9E42-843F4ABCF230}" presName="spacer" presStyleCnt="0"/>
      <dgm:spPr/>
    </dgm:pt>
    <dgm:pt modelId="{C7CB9A30-2EDB-48DE-A9AC-8DF190DB7156}" type="pres">
      <dgm:prSet presAssocID="{B77CF76E-92E6-4090-86A3-C540BD4A3E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CB8CB83-1DAD-4BDB-AA81-6E6C776BA59D}" type="pres">
      <dgm:prSet presAssocID="{1C29837B-D378-4EF6-A3F3-671830D94FF2}" presName="spacer" presStyleCnt="0"/>
      <dgm:spPr/>
    </dgm:pt>
    <dgm:pt modelId="{AC9EC114-111B-4C40-8886-F3B960C56C91}" type="pres">
      <dgm:prSet presAssocID="{FBFA6FAB-B367-4BEE-BF49-7DEB4FA4A67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7D60839-9FD3-475D-8402-80AF60BE86C4}" type="presOf" srcId="{13F1A08C-0C61-4027-8341-F36794945832}" destId="{82140A17-C614-499B-8273-5327B5FBB677}" srcOrd="0" destOrd="0" presId="urn:microsoft.com/office/officeart/2005/8/layout/vList2"/>
    <dgm:cxn modelId="{C3A9ED64-B1EB-4628-97EC-645DF30D93C7}" type="presOf" srcId="{FBFA6FAB-B367-4BEE-BF49-7DEB4FA4A673}" destId="{AC9EC114-111B-4C40-8886-F3B960C56C91}" srcOrd="0" destOrd="0" presId="urn:microsoft.com/office/officeart/2005/8/layout/vList2"/>
    <dgm:cxn modelId="{D659BA50-8107-4727-BF97-B94700F77C22}" srcId="{98806A8D-48DA-4179-AB6A-D35D87888472}" destId="{13F1A08C-0C61-4027-8341-F36794945832}" srcOrd="0" destOrd="0" parTransId="{6B2C21AF-5432-4E3C-B3D6-0641BDAE841F}" sibTransId="{DEF37089-013A-47B0-9E42-843F4ABCF230}"/>
    <dgm:cxn modelId="{BBCBCF89-F05F-4B4A-8FCE-894A8C9CCE3B}" srcId="{98806A8D-48DA-4179-AB6A-D35D87888472}" destId="{B77CF76E-92E6-4090-86A3-C540BD4A3EF4}" srcOrd="1" destOrd="0" parTransId="{6AA85AA9-171C-46F9-BD40-5A4D8BADB982}" sibTransId="{1C29837B-D378-4EF6-A3F3-671830D94FF2}"/>
    <dgm:cxn modelId="{BA10F398-F01A-4C26-A244-8E7DA73050C1}" type="presOf" srcId="{B77CF76E-92E6-4090-86A3-C540BD4A3EF4}" destId="{C7CB9A30-2EDB-48DE-A9AC-8DF190DB7156}" srcOrd="0" destOrd="0" presId="urn:microsoft.com/office/officeart/2005/8/layout/vList2"/>
    <dgm:cxn modelId="{47D981AE-A747-4A2E-9C80-C389BB820686}" srcId="{98806A8D-48DA-4179-AB6A-D35D87888472}" destId="{FBFA6FAB-B367-4BEE-BF49-7DEB4FA4A673}" srcOrd="2" destOrd="0" parTransId="{2F705959-A32D-4BD1-A473-059BCE29FA24}" sibTransId="{FED8C661-3889-43F7-A48D-A579205A1E3C}"/>
    <dgm:cxn modelId="{6E5E71E0-0C0B-4B85-AA14-792C8200CA46}" type="presOf" srcId="{98806A8D-48DA-4179-AB6A-D35D87888472}" destId="{06BD6E59-9923-461D-8F76-827580280783}" srcOrd="0" destOrd="0" presId="urn:microsoft.com/office/officeart/2005/8/layout/vList2"/>
    <dgm:cxn modelId="{461C58DD-6B8C-46D5-89A4-DCCFD0FE0B44}" type="presParOf" srcId="{06BD6E59-9923-461D-8F76-827580280783}" destId="{82140A17-C614-499B-8273-5327B5FBB677}" srcOrd="0" destOrd="0" presId="urn:microsoft.com/office/officeart/2005/8/layout/vList2"/>
    <dgm:cxn modelId="{A8D30A64-45CB-46C3-972B-08D853D3A1EF}" type="presParOf" srcId="{06BD6E59-9923-461D-8F76-827580280783}" destId="{0A121BF9-ECA1-4649-B953-38516A6DC4E3}" srcOrd="1" destOrd="0" presId="urn:microsoft.com/office/officeart/2005/8/layout/vList2"/>
    <dgm:cxn modelId="{05C2578F-840E-4B42-9861-BBEA5F8F5AD5}" type="presParOf" srcId="{06BD6E59-9923-461D-8F76-827580280783}" destId="{C7CB9A30-2EDB-48DE-A9AC-8DF190DB7156}" srcOrd="2" destOrd="0" presId="urn:microsoft.com/office/officeart/2005/8/layout/vList2"/>
    <dgm:cxn modelId="{4C83E237-3972-40E7-AF5A-15CEE9CA2DBE}" type="presParOf" srcId="{06BD6E59-9923-461D-8F76-827580280783}" destId="{CCB8CB83-1DAD-4BDB-AA81-6E6C776BA59D}" srcOrd="3" destOrd="0" presId="urn:microsoft.com/office/officeart/2005/8/layout/vList2"/>
    <dgm:cxn modelId="{1B923526-1DA7-49D2-8864-E379FA76A6AE}" type="presParOf" srcId="{06BD6E59-9923-461D-8F76-827580280783}" destId="{AC9EC114-111B-4C40-8886-F3B960C56C9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EE6E819-492E-41E5-B0AE-C51F00DCB8FF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DD3734DF-D108-4DD1-91D8-0DFB2D87F835}">
      <dgm:prSet/>
      <dgm:spPr/>
      <dgm:t>
        <a:bodyPr/>
        <a:lstStyle/>
        <a:p>
          <a:r>
            <a:rPr lang="cs-CZ"/>
            <a:t>Ocenění klienta, jeho charakteristik, toho, o čem mluví nebo toho, že o něčem mluví („je skvělé, že o tom mluvíte…“)</a:t>
          </a:r>
          <a:endParaRPr lang="en-US"/>
        </a:p>
      </dgm:t>
    </dgm:pt>
    <dgm:pt modelId="{6818464F-A575-4013-B930-9876A7E154BC}" type="parTrans" cxnId="{216B7E33-05C2-4BED-8427-E54779BC09DE}">
      <dgm:prSet/>
      <dgm:spPr/>
      <dgm:t>
        <a:bodyPr/>
        <a:lstStyle/>
        <a:p>
          <a:endParaRPr lang="en-US"/>
        </a:p>
      </dgm:t>
    </dgm:pt>
    <dgm:pt modelId="{B2752BF9-F99E-4A69-AA62-756F184B8C71}" type="sibTrans" cxnId="{216B7E33-05C2-4BED-8427-E54779BC09DE}">
      <dgm:prSet/>
      <dgm:spPr/>
      <dgm:t>
        <a:bodyPr/>
        <a:lstStyle/>
        <a:p>
          <a:endParaRPr lang="en-US"/>
        </a:p>
      </dgm:t>
    </dgm:pt>
    <dgm:pt modelId="{88900277-4550-45E3-B393-1E6F06A3E20D}">
      <dgm:prSet/>
      <dgm:spPr/>
      <dgm:t>
        <a:bodyPr/>
        <a:lstStyle/>
        <a:p>
          <a:r>
            <a:rPr lang="cs-CZ"/>
            <a:t>Podpora, když vidíme, že je mluvení pro klienta těžké </a:t>
          </a:r>
          <a:endParaRPr lang="en-US"/>
        </a:p>
      </dgm:t>
    </dgm:pt>
    <dgm:pt modelId="{00AD24E7-A486-4534-B200-1399C62DE03D}" type="parTrans" cxnId="{7E53A6B1-6559-4BCA-8203-465120587788}">
      <dgm:prSet/>
      <dgm:spPr/>
      <dgm:t>
        <a:bodyPr/>
        <a:lstStyle/>
        <a:p>
          <a:endParaRPr lang="en-US"/>
        </a:p>
      </dgm:t>
    </dgm:pt>
    <dgm:pt modelId="{C5628D5C-A934-486B-84AC-83D9E53E8EF9}" type="sibTrans" cxnId="{7E53A6B1-6559-4BCA-8203-465120587788}">
      <dgm:prSet/>
      <dgm:spPr/>
      <dgm:t>
        <a:bodyPr/>
        <a:lstStyle/>
        <a:p>
          <a:endParaRPr lang="en-US"/>
        </a:p>
      </dgm:t>
    </dgm:pt>
    <dgm:pt modelId="{00E00C80-C589-46A4-A783-B140AE0164C3}">
      <dgm:prSet/>
      <dgm:spPr/>
      <dgm:t>
        <a:bodyPr/>
        <a:lstStyle/>
        <a:p>
          <a:r>
            <a:rPr lang="cs-CZ"/>
            <a:t>Předání pocitu že v tom klient není sám („jsem tu s Vámi, slyším Vás, vidím Vás“)</a:t>
          </a:r>
          <a:endParaRPr lang="en-US"/>
        </a:p>
      </dgm:t>
    </dgm:pt>
    <dgm:pt modelId="{720ED951-CECB-464E-AC7D-BDDFA0A1CA32}" type="parTrans" cxnId="{55A29AD0-C7E7-4031-9051-EAFAEFF55EE6}">
      <dgm:prSet/>
      <dgm:spPr/>
      <dgm:t>
        <a:bodyPr/>
        <a:lstStyle/>
        <a:p>
          <a:endParaRPr lang="en-US"/>
        </a:p>
      </dgm:t>
    </dgm:pt>
    <dgm:pt modelId="{7D756F9C-C879-471B-94C6-F0A6EDB4FAFE}" type="sibTrans" cxnId="{55A29AD0-C7E7-4031-9051-EAFAEFF55EE6}">
      <dgm:prSet/>
      <dgm:spPr/>
      <dgm:t>
        <a:bodyPr/>
        <a:lstStyle/>
        <a:p>
          <a:endParaRPr lang="en-US"/>
        </a:p>
      </dgm:t>
    </dgm:pt>
    <dgm:pt modelId="{E493C3EC-36AA-48AA-8630-C532BBA1624D}" type="pres">
      <dgm:prSet presAssocID="{3EE6E819-492E-41E5-B0AE-C51F00DCB8FF}" presName="linear" presStyleCnt="0">
        <dgm:presLayoutVars>
          <dgm:animLvl val="lvl"/>
          <dgm:resizeHandles val="exact"/>
        </dgm:presLayoutVars>
      </dgm:prSet>
      <dgm:spPr/>
    </dgm:pt>
    <dgm:pt modelId="{3BB16520-3850-49B0-8FA4-75E5A2E49860}" type="pres">
      <dgm:prSet presAssocID="{DD3734DF-D108-4DD1-91D8-0DFB2D87F8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9B31D9F-27DC-4234-A6CF-BC62D678C56D}" type="pres">
      <dgm:prSet presAssocID="{B2752BF9-F99E-4A69-AA62-756F184B8C71}" presName="spacer" presStyleCnt="0"/>
      <dgm:spPr/>
    </dgm:pt>
    <dgm:pt modelId="{D0E71994-7A96-443B-8914-A15ABE994219}" type="pres">
      <dgm:prSet presAssocID="{88900277-4550-45E3-B393-1E6F06A3E20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3DA0FFB-8A71-42BE-94EB-34D82E131BC0}" type="pres">
      <dgm:prSet presAssocID="{C5628D5C-A934-486B-84AC-83D9E53E8EF9}" presName="spacer" presStyleCnt="0"/>
      <dgm:spPr/>
    </dgm:pt>
    <dgm:pt modelId="{551133E0-75A5-496A-8CF2-756996C6C075}" type="pres">
      <dgm:prSet presAssocID="{00E00C80-C589-46A4-A783-B140AE0164C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16B7E33-05C2-4BED-8427-E54779BC09DE}" srcId="{3EE6E819-492E-41E5-B0AE-C51F00DCB8FF}" destId="{DD3734DF-D108-4DD1-91D8-0DFB2D87F835}" srcOrd="0" destOrd="0" parTransId="{6818464F-A575-4013-B930-9876A7E154BC}" sibTransId="{B2752BF9-F99E-4A69-AA62-756F184B8C71}"/>
    <dgm:cxn modelId="{1A098562-221B-40FD-B996-C15B7357FC59}" type="presOf" srcId="{00E00C80-C589-46A4-A783-B140AE0164C3}" destId="{551133E0-75A5-496A-8CF2-756996C6C075}" srcOrd="0" destOrd="0" presId="urn:microsoft.com/office/officeart/2005/8/layout/vList2"/>
    <dgm:cxn modelId="{7744C1A9-11AD-408F-A6E7-7145BD9D1CB2}" type="presOf" srcId="{3EE6E819-492E-41E5-B0AE-C51F00DCB8FF}" destId="{E493C3EC-36AA-48AA-8630-C532BBA1624D}" srcOrd="0" destOrd="0" presId="urn:microsoft.com/office/officeart/2005/8/layout/vList2"/>
    <dgm:cxn modelId="{7E53A6B1-6559-4BCA-8203-465120587788}" srcId="{3EE6E819-492E-41E5-B0AE-C51F00DCB8FF}" destId="{88900277-4550-45E3-B393-1E6F06A3E20D}" srcOrd="1" destOrd="0" parTransId="{00AD24E7-A486-4534-B200-1399C62DE03D}" sibTransId="{C5628D5C-A934-486B-84AC-83D9E53E8EF9}"/>
    <dgm:cxn modelId="{BD6EB7C2-EA59-4DE6-B0F5-487D6A5E06DC}" type="presOf" srcId="{88900277-4550-45E3-B393-1E6F06A3E20D}" destId="{D0E71994-7A96-443B-8914-A15ABE994219}" srcOrd="0" destOrd="0" presId="urn:microsoft.com/office/officeart/2005/8/layout/vList2"/>
    <dgm:cxn modelId="{55A29AD0-C7E7-4031-9051-EAFAEFF55EE6}" srcId="{3EE6E819-492E-41E5-B0AE-C51F00DCB8FF}" destId="{00E00C80-C589-46A4-A783-B140AE0164C3}" srcOrd="2" destOrd="0" parTransId="{720ED951-CECB-464E-AC7D-BDDFA0A1CA32}" sibTransId="{7D756F9C-C879-471B-94C6-F0A6EDB4FAFE}"/>
    <dgm:cxn modelId="{E9DA39E6-C755-4420-A7F0-FF935E5F2368}" type="presOf" srcId="{DD3734DF-D108-4DD1-91D8-0DFB2D87F835}" destId="{3BB16520-3850-49B0-8FA4-75E5A2E49860}" srcOrd="0" destOrd="0" presId="urn:microsoft.com/office/officeart/2005/8/layout/vList2"/>
    <dgm:cxn modelId="{A3879FF3-668E-4D0E-B8AC-543FBBDDE49B}" type="presParOf" srcId="{E493C3EC-36AA-48AA-8630-C532BBA1624D}" destId="{3BB16520-3850-49B0-8FA4-75E5A2E49860}" srcOrd="0" destOrd="0" presId="urn:microsoft.com/office/officeart/2005/8/layout/vList2"/>
    <dgm:cxn modelId="{A409EC92-8B49-47AE-B7B2-E2B57AEC9BDB}" type="presParOf" srcId="{E493C3EC-36AA-48AA-8630-C532BBA1624D}" destId="{89B31D9F-27DC-4234-A6CF-BC62D678C56D}" srcOrd="1" destOrd="0" presId="urn:microsoft.com/office/officeart/2005/8/layout/vList2"/>
    <dgm:cxn modelId="{234BB73E-055E-4F4B-B39B-B87F685F149F}" type="presParOf" srcId="{E493C3EC-36AA-48AA-8630-C532BBA1624D}" destId="{D0E71994-7A96-443B-8914-A15ABE994219}" srcOrd="2" destOrd="0" presId="urn:microsoft.com/office/officeart/2005/8/layout/vList2"/>
    <dgm:cxn modelId="{2DB72325-ABE0-42E6-B061-D42F55806DC6}" type="presParOf" srcId="{E493C3EC-36AA-48AA-8630-C532BBA1624D}" destId="{C3DA0FFB-8A71-42BE-94EB-34D82E131BC0}" srcOrd="3" destOrd="0" presId="urn:microsoft.com/office/officeart/2005/8/layout/vList2"/>
    <dgm:cxn modelId="{F0C068B9-6535-4BE7-9172-1A9BDC5102D3}" type="presParOf" srcId="{E493C3EC-36AA-48AA-8630-C532BBA1624D}" destId="{551133E0-75A5-496A-8CF2-756996C6C07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BDBDAB5-8AE9-4F1B-8057-1DA957B7B497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1D749E6-6EE9-4D84-9D5E-39536E68D914}">
      <dgm:prSet/>
      <dgm:spPr/>
      <dgm:t>
        <a:bodyPr/>
        <a:lstStyle/>
        <a:p>
          <a:r>
            <a:rPr lang="cs-CZ"/>
            <a:t>Práce s časem (kolik času zbývá)</a:t>
          </a:r>
          <a:endParaRPr lang="en-US"/>
        </a:p>
      </dgm:t>
    </dgm:pt>
    <dgm:pt modelId="{20B2DB90-AC67-45B3-8662-16201045A685}" type="parTrans" cxnId="{61C6E111-34BA-4B14-A8CA-4A5D1385C37F}">
      <dgm:prSet/>
      <dgm:spPr/>
      <dgm:t>
        <a:bodyPr/>
        <a:lstStyle/>
        <a:p>
          <a:endParaRPr lang="en-US"/>
        </a:p>
      </dgm:t>
    </dgm:pt>
    <dgm:pt modelId="{AAB7563A-8290-491D-975A-7C6798C79088}" type="sibTrans" cxnId="{61C6E111-34BA-4B14-A8CA-4A5D1385C37F}">
      <dgm:prSet/>
      <dgm:spPr/>
      <dgm:t>
        <a:bodyPr/>
        <a:lstStyle/>
        <a:p>
          <a:endParaRPr lang="en-US"/>
        </a:p>
      </dgm:t>
    </dgm:pt>
    <dgm:pt modelId="{BD38FCE5-03C9-4A60-A02E-D9FFA8B67EB9}">
      <dgm:prSet/>
      <dgm:spPr/>
      <dgm:t>
        <a:bodyPr/>
        <a:lstStyle/>
        <a:p>
          <a:r>
            <a:rPr lang="cs-CZ"/>
            <a:t>Shrnutí </a:t>
          </a:r>
          <a:endParaRPr lang="en-US"/>
        </a:p>
      </dgm:t>
    </dgm:pt>
    <dgm:pt modelId="{0E140C53-E0FC-4886-A39B-FF0C43B138FB}" type="parTrans" cxnId="{CEEB7BE6-EEFB-4FA4-8C6A-529767A06E18}">
      <dgm:prSet/>
      <dgm:spPr/>
      <dgm:t>
        <a:bodyPr/>
        <a:lstStyle/>
        <a:p>
          <a:endParaRPr lang="en-US"/>
        </a:p>
      </dgm:t>
    </dgm:pt>
    <dgm:pt modelId="{5D393181-081D-4471-9872-B184BF317E22}" type="sibTrans" cxnId="{CEEB7BE6-EEFB-4FA4-8C6A-529767A06E18}">
      <dgm:prSet/>
      <dgm:spPr/>
      <dgm:t>
        <a:bodyPr/>
        <a:lstStyle/>
        <a:p>
          <a:endParaRPr lang="en-US"/>
        </a:p>
      </dgm:t>
    </dgm:pt>
    <dgm:pt modelId="{EDBAF9E9-FB89-418D-870A-766110FEA8E8}">
      <dgm:prSet/>
      <dgm:spPr/>
      <dgm:t>
        <a:bodyPr/>
        <a:lstStyle/>
        <a:p>
          <a:r>
            <a:rPr lang="cs-CZ"/>
            <a:t>Kam jsme došli </a:t>
          </a:r>
          <a:endParaRPr lang="en-US"/>
        </a:p>
      </dgm:t>
    </dgm:pt>
    <dgm:pt modelId="{7522554E-DDB2-4FB5-A378-92D432354D6A}" type="parTrans" cxnId="{F8957C7D-970D-4F43-B016-EC33809B25CF}">
      <dgm:prSet/>
      <dgm:spPr/>
      <dgm:t>
        <a:bodyPr/>
        <a:lstStyle/>
        <a:p>
          <a:endParaRPr lang="en-US"/>
        </a:p>
      </dgm:t>
    </dgm:pt>
    <dgm:pt modelId="{C2E08AB5-1B13-43F4-A9F6-7133C77E42B6}" type="sibTrans" cxnId="{F8957C7D-970D-4F43-B016-EC33809B25CF}">
      <dgm:prSet/>
      <dgm:spPr/>
      <dgm:t>
        <a:bodyPr/>
        <a:lstStyle/>
        <a:p>
          <a:endParaRPr lang="en-US"/>
        </a:p>
      </dgm:t>
    </dgm:pt>
    <dgm:pt modelId="{A387057B-FBFA-4457-8CF2-B397B0E2BEB6}">
      <dgm:prSet/>
      <dgm:spPr/>
      <dgm:t>
        <a:bodyPr/>
        <a:lstStyle/>
        <a:p>
          <a:r>
            <a:rPr lang="cs-CZ"/>
            <a:t>Myšlenky, fakta a pocity</a:t>
          </a:r>
          <a:endParaRPr lang="en-US"/>
        </a:p>
      </dgm:t>
    </dgm:pt>
    <dgm:pt modelId="{5F67F12B-8A05-4D29-95D1-DDA8CDBC4EF9}" type="parTrans" cxnId="{94147582-85C1-4126-82D5-290E44CE5EDA}">
      <dgm:prSet/>
      <dgm:spPr/>
      <dgm:t>
        <a:bodyPr/>
        <a:lstStyle/>
        <a:p>
          <a:endParaRPr lang="en-US"/>
        </a:p>
      </dgm:t>
    </dgm:pt>
    <dgm:pt modelId="{9D0CB698-832E-4E1F-AA18-0199834E5611}" type="sibTrans" cxnId="{94147582-85C1-4126-82D5-290E44CE5EDA}">
      <dgm:prSet/>
      <dgm:spPr/>
      <dgm:t>
        <a:bodyPr/>
        <a:lstStyle/>
        <a:p>
          <a:endParaRPr lang="en-US"/>
        </a:p>
      </dgm:t>
    </dgm:pt>
    <dgm:pt modelId="{E227DA5F-306A-4CE1-B082-68D04880D319}">
      <dgm:prSet/>
      <dgm:spPr/>
      <dgm:t>
        <a:bodyPr/>
        <a:lstStyle/>
        <a:p>
          <a:r>
            <a:rPr lang="cs-CZ"/>
            <a:t>Ověření porozumění, důležitých bodů hovoru</a:t>
          </a:r>
          <a:endParaRPr lang="en-US"/>
        </a:p>
      </dgm:t>
    </dgm:pt>
    <dgm:pt modelId="{0900937D-BB9B-476A-93AE-7CC81A41BBE7}" type="parTrans" cxnId="{4333641F-E097-4CF4-BAA5-A1460178F1A4}">
      <dgm:prSet/>
      <dgm:spPr/>
      <dgm:t>
        <a:bodyPr/>
        <a:lstStyle/>
        <a:p>
          <a:endParaRPr lang="en-US"/>
        </a:p>
      </dgm:t>
    </dgm:pt>
    <dgm:pt modelId="{75E43145-B5E6-42D0-B000-5E507F6255B3}" type="sibTrans" cxnId="{4333641F-E097-4CF4-BAA5-A1460178F1A4}">
      <dgm:prSet/>
      <dgm:spPr/>
      <dgm:t>
        <a:bodyPr/>
        <a:lstStyle/>
        <a:p>
          <a:endParaRPr lang="en-US"/>
        </a:p>
      </dgm:t>
    </dgm:pt>
    <dgm:pt modelId="{B44133D7-9780-467F-AAE5-45F68BE26063}">
      <dgm:prSet/>
      <dgm:spPr/>
      <dgm:t>
        <a:bodyPr/>
        <a:lstStyle/>
        <a:p>
          <a:r>
            <a:rPr lang="cs-CZ"/>
            <a:t>Nástin budoucnosti</a:t>
          </a:r>
          <a:endParaRPr lang="en-US"/>
        </a:p>
      </dgm:t>
    </dgm:pt>
    <dgm:pt modelId="{48E96F9B-495A-4B98-99D9-C90CAF325715}" type="parTrans" cxnId="{0EA0F19E-92A0-495E-A72D-548A05B4C73A}">
      <dgm:prSet/>
      <dgm:spPr/>
      <dgm:t>
        <a:bodyPr/>
        <a:lstStyle/>
        <a:p>
          <a:endParaRPr lang="en-US"/>
        </a:p>
      </dgm:t>
    </dgm:pt>
    <dgm:pt modelId="{6DB6943A-26E1-4ACD-A665-8309462D96D9}" type="sibTrans" cxnId="{0EA0F19E-92A0-495E-A72D-548A05B4C73A}">
      <dgm:prSet/>
      <dgm:spPr/>
      <dgm:t>
        <a:bodyPr/>
        <a:lstStyle/>
        <a:p>
          <a:endParaRPr lang="en-US"/>
        </a:p>
      </dgm:t>
    </dgm:pt>
    <dgm:pt modelId="{FACC65F3-475F-4736-85AB-A026DD4821DB}">
      <dgm:prSet/>
      <dgm:spPr/>
      <dgm:t>
        <a:bodyPr/>
        <a:lstStyle/>
        <a:p>
          <a:r>
            <a:rPr lang="cs-CZ"/>
            <a:t>Ocenění</a:t>
          </a:r>
          <a:endParaRPr lang="en-US"/>
        </a:p>
      </dgm:t>
    </dgm:pt>
    <dgm:pt modelId="{89CF161C-438B-4A90-8E1B-290244AAA7B5}" type="parTrans" cxnId="{55C674C3-47A5-4E00-A7CD-AA1749746CC8}">
      <dgm:prSet/>
      <dgm:spPr/>
      <dgm:t>
        <a:bodyPr/>
        <a:lstStyle/>
        <a:p>
          <a:endParaRPr lang="en-US"/>
        </a:p>
      </dgm:t>
    </dgm:pt>
    <dgm:pt modelId="{A6300852-AE32-4896-82DA-0CC6EEA0C1C2}" type="sibTrans" cxnId="{55C674C3-47A5-4E00-A7CD-AA1749746CC8}">
      <dgm:prSet/>
      <dgm:spPr/>
      <dgm:t>
        <a:bodyPr/>
        <a:lstStyle/>
        <a:p>
          <a:endParaRPr lang="en-US"/>
        </a:p>
      </dgm:t>
    </dgm:pt>
    <dgm:pt modelId="{AC3C5CAA-8995-4EAA-AF53-96905480CACD}">
      <dgm:prSet/>
      <dgm:spPr/>
      <dgm:t>
        <a:bodyPr/>
        <a:lstStyle/>
        <a:p>
          <a:r>
            <a:rPr lang="cs-CZ"/>
            <a:t>Musí být upřímné</a:t>
          </a:r>
          <a:endParaRPr lang="en-US"/>
        </a:p>
      </dgm:t>
    </dgm:pt>
    <dgm:pt modelId="{8BD3DDE3-44AC-4750-979C-C365E7D13D4E}" type="parTrans" cxnId="{6699F246-B1D5-499B-94E3-E9CFDEDEE27E}">
      <dgm:prSet/>
      <dgm:spPr/>
      <dgm:t>
        <a:bodyPr/>
        <a:lstStyle/>
        <a:p>
          <a:endParaRPr lang="en-US"/>
        </a:p>
      </dgm:t>
    </dgm:pt>
    <dgm:pt modelId="{DD15A913-6651-4E19-8199-F96BC03E18E7}" type="sibTrans" cxnId="{6699F246-B1D5-499B-94E3-E9CFDEDEE27E}">
      <dgm:prSet/>
      <dgm:spPr/>
      <dgm:t>
        <a:bodyPr/>
        <a:lstStyle/>
        <a:p>
          <a:endParaRPr lang="en-US"/>
        </a:p>
      </dgm:t>
    </dgm:pt>
    <dgm:pt modelId="{17EA7BB3-988D-4535-AFA9-5FB5A4E531F7}">
      <dgm:prSet/>
      <dgm:spPr/>
      <dgm:t>
        <a:bodyPr/>
        <a:lstStyle/>
        <a:p>
          <a:r>
            <a:rPr lang="cs-CZ"/>
            <a:t>(Sebe)Reflexe</a:t>
          </a:r>
          <a:endParaRPr lang="en-US"/>
        </a:p>
      </dgm:t>
    </dgm:pt>
    <dgm:pt modelId="{16639827-A640-4629-8C89-5EEF5D261183}" type="parTrans" cxnId="{247BC497-477A-40CD-B4E6-EF3CDC027F0B}">
      <dgm:prSet/>
      <dgm:spPr/>
      <dgm:t>
        <a:bodyPr/>
        <a:lstStyle/>
        <a:p>
          <a:endParaRPr lang="en-US"/>
        </a:p>
      </dgm:t>
    </dgm:pt>
    <dgm:pt modelId="{91BFFCF7-9F24-4CF5-BD82-628B4339B2A5}" type="sibTrans" cxnId="{247BC497-477A-40CD-B4E6-EF3CDC027F0B}">
      <dgm:prSet/>
      <dgm:spPr/>
      <dgm:t>
        <a:bodyPr/>
        <a:lstStyle/>
        <a:p>
          <a:endParaRPr lang="en-US"/>
        </a:p>
      </dgm:t>
    </dgm:pt>
    <dgm:pt modelId="{4754ADE8-04A3-414B-BD3E-58ACA3D1F956}" type="pres">
      <dgm:prSet presAssocID="{EBDBDAB5-8AE9-4F1B-8057-1DA957B7B497}" presName="Name0" presStyleCnt="0">
        <dgm:presLayoutVars>
          <dgm:dir/>
          <dgm:animLvl val="lvl"/>
          <dgm:resizeHandles val="exact"/>
        </dgm:presLayoutVars>
      </dgm:prSet>
      <dgm:spPr/>
    </dgm:pt>
    <dgm:pt modelId="{ABF933FD-FD4D-48B5-97EA-62A77510F5CD}" type="pres">
      <dgm:prSet presAssocID="{E1D749E6-6EE9-4D84-9D5E-39536E68D914}" presName="composite" presStyleCnt="0"/>
      <dgm:spPr/>
    </dgm:pt>
    <dgm:pt modelId="{34F1B2DE-CFC9-4B90-9E4C-F6D34862CDAB}" type="pres">
      <dgm:prSet presAssocID="{E1D749E6-6EE9-4D84-9D5E-39536E68D914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DC58E46-F81B-4227-AA8E-9ED7980DE299}" type="pres">
      <dgm:prSet presAssocID="{E1D749E6-6EE9-4D84-9D5E-39536E68D914}" presName="desTx" presStyleLbl="revTx" presStyleIdx="0" presStyleCnt="2">
        <dgm:presLayoutVars>
          <dgm:bulletEnabled val="1"/>
        </dgm:presLayoutVars>
      </dgm:prSet>
      <dgm:spPr/>
    </dgm:pt>
    <dgm:pt modelId="{93EE2C19-358E-46A7-9F43-AB5739100CE9}" type="pres">
      <dgm:prSet presAssocID="{AAB7563A-8290-491D-975A-7C6798C79088}" presName="space" presStyleCnt="0"/>
      <dgm:spPr/>
    </dgm:pt>
    <dgm:pt modelId="{4B471025-6B34-430E-B4D7-4D44D1E7EDF2}" type="pres">
      <dgm:prSet presAssocID="{BD38FCE5-03C9-4A60-A02E-D9FFA8B67EB9}" presName="composite" presStyleCnt="0"/>
      <dgm:spPr/>
    </dgm:pt>
    <dgm:pt modelId="{E7D1113E-286B-4AC0-821D-64E1EF87678D}" type="pres">
      <dgm:prSet presAssocID="{BD38FCE5-03C9-4A60-A02E-D9FFA8B67EB9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A99E6FC-5BD4-44CA-A5CE-5084FE5F022B}" type="pres">
      <dgm:prSet presAssocID="{BD38FCE5-03C9-4A60-A02E-D9FFA8B67EB9}" presName="desTx" presStyleLbl="revTx" presStyleIdx="0" presStyleCnt="2">
        <dgm:presLayoutVars>
          <dgm:bulletEnabled val="1"/>
        </dgm:presLayoutVars>
      </dgm:prSet>
      <dgm:spPr/>
    </dgm:pt>
    <dgm:pt modelId="{96089379-3C68-472F-9B64-5C0B99718717}" type="pres">
      <dgm:prSet presAssocID="{5D393181-081D-4471-9872-B184BF317E22}" presName="space" presStyleCnt="0"/>
      <dgm:spPr/>
    </dgm:pt>
    <dgm:pt modelId="{93528DE4-1D75-4974-BB18-EC7DCB59F361}" type="pres">
      <dgm:prSet presAssocID="{FACC65F3-475F-4736-85AB-A026DD4821DB}" presName="composite" presStyleCnt="0"/>
      <dgm:spPr/>
    </dgm:pt>
    <dgm:pt modelId="{84F2C722-FA0A-498C-801C-E06CA797AADD}" type="pres">
      <dgm:prSet presAssocID="{FACC65F3-475F-4736-85AB-A026DD4821DB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F395612-05D9-4D9E-BDAC-F042BC48F17E}" type="pres">
      <dgm:prSet presAssocID="{FACC65F3-475F-4736-85AB-A026DD4821DB}" presName="desTx" presStyleLbl="revTx" presStyleIdx="1" presStyleCnt="2">
        <dgm:presLayoutVars>
          <dgm:bulletEnabled val="1"/>
        </dgm:presLayoutVars>
      </dgm:prSet>
      <dgm:spPr/>
    </dgm:pt>
    <dgm:pt modelId="{95862417-E745-43DA-9D37-9B3B60320BB5}" type="pres">
      <dgm:prSet presAssocID="{A6300852-AE32-4896-82DA-0CC6EEA0C1C2}" presName="space" presStyleCnt="0"/>
      <dgm:spPr/>
    </dgm:pt>
    <dgm:pt modelId="{B629C59B-20D2-431D-BE7E-F3320456495F}" type="pres">
      <dgm:prSet presAssocID="{17EA7BB3-988D-4535-AFA9-5FB5A4E531F7}" presName="composite" presStyleCnt="0"/>
      <dgm:spPr/>
    </dgm:pt>
    <dgm:pt modelId="{C7F20E3B-723E-4EF0-9E39-417249AA2849}" type="pres">
      <dgm:prSet presAssocID="{17EA7BB3-988D-4535-AFA9-5FB5A4E531F7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6077DBA-30E9-4B10-BAC1-CC00DC51D92C}" type="pres">
      <dgm:prSet presAssocID="{17EA7BB3-988D-4535-AFA9-5FB5A4E531F7}" presName="desTx" presStyleLbl="revTx" presStyleIdx="1" presStyleCnt="2">
        <dgm:presLayoutVars>
          <dgm:bulletEnabled val="1"/>
        </dgm:presLayoutVars>
      </dgm:prSet>
      <dgm:spPr/>
    </dgm:pt>
  </dgm:ptLst>
  <dgm:cxnLst>
    <dgm:cxn modelId="{B4D09102-B21D-477B-B39E-6C2113621B4A}" type="presOf" srcId="{A387057B-FBFA-4457-8CF2-B397B0E2BEB6}" destId="{BA99E6FC-5BD4-44CA-A5CE-5084FE5F022B}" srcOrd="0" destOrd="1" presId="urn:microsoft.com/office/officeart/2005/8/layout/chevron1"/>
    <dgm:cxn modelId="{61C6E111-34BA-4B14-A8CA-4A5D1385C37F}" srcId="{EBDBDAB5-8AE9-4F1B-8057-1DA957B7B497}" destId="{E1D749E6-6EE9-4D84-9D5E-39536E68D914}" srcOrd="0" destOrd="0" parTransId="{20B2DB90-AC67-45B3-8662-16201045A685}" sibTransId="{AAB7563A-8290-491D-975A-7C6798C79088}"/>
    <dgm:cxn modelId="{61B73D1B-D629-4FB9-B54F-4B289D790F20}" type="presOf" srcId="{BD38FCE5-03C9-4A60-A02E-D9FFA8B67EB9}" destId="{E7D1113E-286B-4AC0-821D-64E1EF87678D}" srcOrd="0" destOrd="0" presId="urn:microsoft.com/office/officeart/2005/8/layout/chevron1"/>
    <dgm:cxn modelId="{4333641F-E097-4CF4-BAA5-A1460178F1A4}" srcId="{BD38FCE5-03C9-4A60-A02E-D9FFA8B67EB9}" destId="{E227DA5F-306A-4CE1-B082-68D04880D319}" srcOrd="2" destOrd="0" parTransId="{0900937D-BB9B-476A-93AE-7CC81A41BBE7}" sibTransId="{75E43145-B5E6-42D0-B000-5E507F6255B3}"/>
    <dgm:cxn modelId="{6699F246-B1D5-499B-94E3-E9CFDEDEE27E}" srcId="{FACC65F3-475F-4736-85AB-A026DD4821DB}" destId="{AC3C5CAA-8995-4EAA-AF53-96905480CACD}" srcOrd="0" destOrd="0" parTransId="{8BD3DDE3-44AC-4750-979C-C365E7D13D4E}" sibTransId="{DD15A913-6651-4E19-8199-F96BC03E18E7}"/>
    <dgm:cxn modelId="{9343D64D-797D-4583-9378-B1A09E3FA21D}" type="presOf" srcId="{FACC65F3-475F-4736-85AB-A026DD4821DB}" destId="{84F2C722-FA0A-498C-801C-E06CA797AADD}" srcOrd="0" destOrd="0" presId="urn:microsoft.com/office/officeart/2005/8/layout/chevron1"/>
    <dgm:cxn modelId="{22D7D875-7616-4E69-BA04-74CCE352D8D3}" type="presOf" srcId="{17EA7BB3-988D-4535-AFA9-5FB5A4E531F7}" destId="{C7F20E3B-723E-4EF0-9E39-417249AA2849}" srcOrd="0" destOrd="0" presId="urn:microsoft.com/office/officeart/2005/8/layout/chevron1"/>
    <dgm:cxn modelId="{F8957C7D-970D-4F43-B016-EC33809B25CF}" srcId="{BD38FCE5-03C9-4A60-A02E-D9FFA8B67EB9}" destId="{EDBAF9E9-FB89-418D-870A-766110FEA8E8}" srcOrd="0" destOrd="0" parTransId="{7522554E-DDB2-4FB5-A378-92D432354D6A}" sibTransId="{C2E08AB5-1B13-43F4-A9F6-7133C77E42B6}"/>
    <dgm:cxn modelId="{94147582-85C1-4126-82D5-290E44CE5EDA}" srcId="{BD38FCE5-03C9-4A60-A02E-D9FFA8B67EB9}" destId="{A387057B-FBFA-4457-8CF2-B397B0E2BEB6}" srcOrd="1" destOrd="0" parTransId="{5F67F12B-8A05-4D29-95D1-DDA8CDBC4EF9}" sibTransId="{9D0CB698-832E-4E1F-AA18-0199834E5611}"/>
    <dgm:cxn modelId="{1A2C4687-C357-4EA0-B0A2-E8B8BE3D9063}" type="presOf" srcId="{EBDBDAB5-8AE9-4F1B-8057-1DA957B7B497}" destId="{4754ADE8-04A3-414B-BD3E-58ACA3D1F956}" srcOrd="0" destOrd="0" presId="urn:microsoft.com/office/officeart/2005/8/layout/chevron1"/>
    <dgm:cxn modelId="{247BC497-477A-40CD-B4E6-EF3CDC027F0B}" srcId="{EBDBDAB5-8AE9-4F1B-8057-1DA957B7B497}" destId="{17EA7BB3-988D-4535-AFA9-5FB5A4E531F7}" srcOrd="3" destOrd="0" parTransId="{16639827-A640-4629-8C89-5EEF5D261183}" sibTransId="{91BFFCF7-9F24-4CF5-BD82-628B4339B2A5}"/>
    <dgm:cxn modelId="{0EA0F19E-92A0-495E-A72D-548A05B4C73A}" srcId="{BD38FCE5-03C9-4A60-A02E-D9FFA8B67EB9}" destId="{B44133D7-9780-467F-AAE5-45F68BE26063}" srcOrd="3" destOrd="0" parTransId="{48E96F9B-495A-4B98-99D9-C90CAF325715}" sibTransId="{6DB6943A-26E1-4ACD-A665-8309462D96D9}"/>
    <dgm:cxn modelId="{B1775CB6-60A5-4C2F-B12A-815AFAE25FA1}" type="presOf" srcId="{EDBAF9E9-FB89-418D-870A-766110FEA8E8}" destId="{BA99E6FC-5BD4-44CA-A5CE-5084FE5F022B}" srcOrd="0" destOrd="0" presId="urn:microsoft.com/office/officeart/2005/8/layout/chevron1"/>
    <dgm:cxn modelId="{55C674C3-47A5-4E00-A7CD-AA1749746CC8}" srcId="{EBDBDAB5-8AE9-4F1B-8057-1DA957B7B497}" destId="{FACC65F3-475F-4736-85AB-A026DD4821DB}" srcOrd="2" destOrd="0" parTransId="{89CF161C-438B-4A90-8E1B-290244AAA7B5}" sibTransId="{A6300852-AE32-4896-82DA-0CC6EEA0C1C2}"/>
    <dgm:cxn modelId="{A85CABD1-DB86-4CD9-A278-E94E237835FE}" type="presOf" srcId="{AC3C5CAA-8995-4EAA-AF53-96905480CACD}" destId="{3F395612-05D9-4D9E-BDAC-F042BC48F17E}" srcOrd="0" destOrd="0" presId="urn:microsoft.com/office/officeart/2005/8/layout/chevron1"/>
    <dgm:cxn modelId="{0D739CD5-1FD1-44E5-8AAB-B7594B004E13}" type="presOf" srcId="{B44133D7-9780-467F-AAE5-45F68BE26063}" destId="{BA99E6FC-5BD4-44CA-A5CE-5084FE5F022B}" srcOrd="0" destOrd="3" presId="urn:microsoft.com/office/officeart/2005/8/layout/chevron1"/>
    <dgm:cxn modelId="{D9FB26DD-295A-432D-96F3-D78EB82382A4}" type="presOf" srcId="{E1D749E6-6EE9-4D84-9D5E-39536E68D914}" destId="{34F1B2DE-CFC9-4B90-9E4C-F6D34862CDAB}" srcOrd="0" destOrd="0" presId="urn:microsoft.com/office/officeart/2005/8/layout/chevron1"/>
    <dgm:cxn modelId="{CEEB7BE6-EEFB-4FA4-8C6A-529767A06E18}" srcId="{EBDBDAB5-8AE9-4F1B-8057-1DA957B7B497}" destId="{BD38FCE5-03C9-4A60-A02E-D9FFA8B67EB9}" srcOrd="1" destOrd="0" parTransId="{0E140C53-E0FC-4886-A39B-FF0C43B138FB}" sibTransId="{5D393181-081D-4471-9872-B184BF317E22}"/>
    <dgm:cxn modelId="{A91E64FE-9FEF-4BED-9B22-7304D774B8C7}" type="presOf" srcId="{E227DA5F-306A-4CE1-B082-68D04880D319}" destId="{BA99E6FC-5BD4-44CA-A5CE-5084FE5F022B}" srcOrd="0" destOrd="2" presId="urn:microsoft.com/office/officeart/2005/8/layout/chevron1"/>
    <dgm:cxn modelId="{1232FEFC-9ED6-4D88-8259-FA9D7F6D9CEB}" type="presParOf" srcId="{4754ADE8-04A3-414B-BD3E-58ACA3D1F956}" destId="{ABF933FD-FD4D-48B5-97EA-62A77510F5CD}" srcOrd="0" destOrd="0" presId="urn:microsoft.com/office/officeart/2005/8/layout/chevron1"/>
    <dgm:cxn modelId="{1DD7981D-5E4B-4532-B887-1809A6E9033E}" type="presParOf" srcId="{ABF933FD-FD4D-48B5-97EA-62A77510F5CD}" destId="{34F1B2DE-CFC9-4B90-9E4C-F6D34862CDAB}" srcOrd="0" destOrd="0" presId="urn:microsoft.com/office/officeart/2005/8/layout/chevron1"/>
    <dgm:cxn modelId="{A9A3B5AF-7D15-4E14-B5B0-EEFCD6F15A1A}" type="presParOf" srcId="{ABF933FD-FD4D-48B5-97EA-62A77510F5CD}" destId="{DDC58E46-F81B-4227-AA8E-9ED7980DE299}" srcOrd="1" destOrd="0" presId="urn:microsoft.com/office/officeart/2005/8/layout/chevron1"/>
    <dgm:cxn modelId="{73D285FC-E068-416E-A57B-0A0D99C4F57D}" type="presParOf" srcId="{4754ADE8-04A3-414B-BD3E-58ACA3D1F956}" destId="{93EE2C19-358E-46A7-9F43-AB5739100CE9}" srcOrd="1" destOrd="0" presId="urn:microsoft.com/office/officeart/2005/8/layout/chevron1"/>
    <dgm:cxn modelId="{E1FBD0F8-DDEE-403B-A299-9F4D5B316D67}" type="presParOf" srcId="{4754ADE8-04A3-414B-BD3E-58ACA3D1F956}" destId="{4B471025-6B34-430E-B4D7-4D44D1E7EDF2}" srcOrd="2" destOrd="0" presId="urn:microsoft.com/office/officeart/2005/8/layout/chevron1"/>
    <dgm:cxn modelId="{52293D7F-5437-4DE6-86FE-2EB5E8D17EE5}" type="presParOf" srcId="{4B471025-6B34-430E-B4D7-4D44D1E7EDF2}" destId="{E7D1113E-286B-4AC0-821D-64E1EF87678D}" srcOrd="0" destOrd="0" presId="urn:microsoft.com/office/officeart/2005/8/layout/chevron1"/>
    <dgm:cxn modelId="{45200CFC-6F59-4142-8353-C177AC7BECDD}" type="presParOf" srcId="{4B471025-6B34-430E-B4D7-4D44D1E7EDF2}" destId="{BA99E6FC-5BD4-44CA-A5CE-5084FE5F022B}" srcOrd="1" destOrd="0" presId="urn:microsoft.com/office/officeart/2005/8/layout/chevron1"/>
    <dgm:cxn modelId="{0E92FA8F-AC13-4F8F-ABA5-B9028E1C6CC4}" type="presParOf" srcId="{4754ADE8-04A3-414B-BD3E-58ACA3D1F956}" destId="{96089379-3C68-472F-9B64-5C0B99718717}" srcOrd="3" destOrd="0" presId="urn:microsoft.com/office/officeart/2005/8/layout/chevron1"/>
    <dgm:cxn modelId="{B91EF014-772D-4750-832D-CE11342B4EE9}" type="presParOf" srcId="{4754ADE8-04A3-414B-BD3E-58ACA3D1F956}" destId="{93528DE4-1D75-4974-BB18-EC7DCB59F361}" srcOrd="4" destOrd="0" presId="urn:microsoft.com/office/officeart/2005/8/layout/chevron1"/>
    <dgm:cxn modelId="{851F9561-95A0-41B1-8A93-468EDB82AF6B}" type="presParOf" srcId="{93528DE4-1D75-4974-BB18-EC7DCB59F361}" destId="{84F2C722-FA0A-498C-801C-E06CA797AADD}" srcOrd="0" destOrd="0" presId="urn:microsoft.com/office/officeart/2005/8/layout/chevron1"/>
    <dgm:cxn modelId="{98A5550E-91CF-4137-88F1-D5F5D4A14396}" type="presParOf" srcId="{93528DE4-1D75-4974-BB18-EC7DCB59F361}" destId="{3F395612-05D9-4D9E-BDAC-F042BC48F17E}" srcOrd="1" destOrd="0" presId="urn:microsoft.com/office/officeart/2005/8/layout/chevron1"/>
    <dgm:cxn modelId="{F08ED6C2-B8A2-4D0A-B06E-02A1A1D232FC}" type="presParOf" srcId="{4754ADE8-04A3-414B-BD3E-58ACA3D1F956}" destId="{95862417-E745-43DA-9D37-9B3B60320BB5}" srcOrd="5" destOrd="0" presId="urn:microsoft.com/office/officeart/2005/8/layout/chevron1"/>
    <dgm:cxn modelId="{56DD4DFB-ABB7-4CA2-91A3-1DB1A60642F7}" type="presParOf" srcId="{4754ADE8-04A3-414B-BD3E-58ACA3D1F956}" destId="{B629C59B-20D2-431D-BE7E-F3320456495F}" srcOrd="6" destOrd="0" presId="urn:microsoft.com/office/officeart/2005/8/layout/chevron1"/>
    <dgm:cxn modelId="{FF9DB4C2-1C9B-4FB9-907C-9F33588FF697}" type="presParOf" srcId="{B629C59B-20D2-431D-BE7E-F3320456495F}" destId="{C7F20E3B-723E-4EF0-9E39-417249AA2849}" srcOrd="0" destOrd="0" presId="urn:microsoft.com/office/officeart/2005/8/layout/chevron1"/>
    <dgm:cxn modelId="{1B5EA43E-B765-4357-BFC9-1784A0950B8F}" type="presParOf" srcId="{B629C59B-20D2-431D-BE7E-F3320456495F}" destId="{96077DBA-30E9-4B10-BAC1-CC00DC51D92C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C054B0-FB83-4BDF-AD89-83DBA78FE71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71120E-021E-4B32-896D-27E85D970A67}">
      <dgm:prSet/>
      <dgm:spPr/>
      <dgm:t>
        <a:bodyPr/>
        <a:lstStyle/>
        <a:p>
          <a:r>
            <a:rPr lang="cs-CZ" dirty="0"/>
            <a:t>V průběhu rozhovoru X po ukončení rozhovoru</a:t>
          </a:r>
          <a:endParaRPr lang="en-US" dirty="0"/>
        </a:p>
      </dgm:t>
    </dgm:pt>
    <dgm:pt modelId="{C8073EFA-BE70-4E8B-95D3-B72DC9C6C813}" type="parTrans" cxnId="{BD36935D-E1EF-4ABD-AAD7-2DE55ABF0526}">
      <dgm:prSet/>
      <dgm:spPr/>
      <dgm:t>
        <a:bodyPr/>
        <a:lstStyle/>
        <a:p>
          <a:endParaRPr lang="en-US"/>
        </a:p>
      </dgm:t>
    </dgm:pt>
    <dgm:pt modelId="{A6F077E0-DAAD-46A3-BA23-F88B6A5EC078}" type="sibTrans" cxnId="{BD36935D-E1EF-4ABD-AAD7-2DE55ABF0526}">
      <dgm:prSet/>
      <dgm:spPr/>
      <dgm:t>
        <a:bodyPr/>
        <a:lstStyle/>
        <a:p>
          <a:endParaRPr lang="en-US"/>
        </a:p>
      </dgm:t>
    </dgm:pt>
    <dgm:pt modelId="{A0D77F3A-2B22-4DE5-97B7-B07CB4D1D72D}">
      <dgm:prSet/>
      <dgm:spPr/>
      <dgm:t>
        <a:bodyPr/>
        <a:lstStyle/>
        <a:p>
          <a:r>
            <a:rPr lang="cs-CZ" dirty="0"/>
            <a:t>Tužka-papír X PC </a:t>
          </a:r>
          <a:endParaRPr lang="en-US" dirty="0"/>
        </a:p>
      </dgm:t>
    </dgm:pt>
    <dgm:pt modelId="{D93C294F-571B-4C47-9647-A3B911C55B66}" type="parTrans" cxnId="{F24A1CCA-D68F-46D2-BCCB-DFE241982807}">
      <dgm:prSet/>
      <dgm:spPr/>
      <dgm:t>
        <a:bodyPr/>
        <a:lstStyle/>
        <a:p>
          <a:endParaRPr lang="en-US"/>
        </a:p>
      </dgm:t>
    </dgm:pt>
    <dgm:pt modelId="{EE40E3FB-35C0-4985-90BD-58D94713F70C}" type="sibTrans" cxnId="{F24A1CCA-D68F-46D2-BCCB-DFE241982807}">
      <dgm:prSet/>
      <dgm:spPr/>
      <dgm:t>
        <a:bodyPr/>
        <a:lstStyle/>
        <a:p>
          <a:endParaRPr lang="en-US"/>
        </a:p>
      </dgm:t>
    </dgm:pt>
    <dgm:pt modelId="{C82E3CEF-FE8A-4EFD-B03F-18AC6942995C}">
      <dgm:prSet/>
      <dgm:spPr/>
      <dgm:t>
        <a:bodyPr/>
        <a:lstStyle/>
        <a:p>
          <a:r>
            <a:rPr lang="cs-CZ"/>
            <a:t>Subjektivně X objektivně</a:t>
          </a:r>
          <a:endParaRPr lang="en-US"/>
        </a:p>
      </dgm:t>
    </dgm:pt>
    <dgm:pt modelId="{1C4ACC7A-5A03-49A7-AD0A-B0D2EA864C04}" type="parTrans" cxnId="{C41CB8E1-E6BF-4824-AC33-D48717B61C76}">
      <dgm:prSet/>
      <dgm:spPr/>
      <dgm:t>
        <a:bodyPr/>
        <a:lstStyle/>
        <a:p>
          <a:endParaRPr lang="en-US"/>
        </a:p>
      </dgm:t>
    </dgm:pt>
    <dgm:pt modelId="{8916C549-B77B-41BF-B24E-21EF44FA14A8}" type="sibTrans" cxnId="{C41CB8E1-E6BF-4824-AC33-D48717B61C76}">
      <dgm:prSet/>
      <dgm:spPr/>
      <dgm:t>
        <a:bodyPr/>
        <a:lstStyle/>
        <a:p>
          <a:endParaRPr lang="en-US"/>
        </a:p>
      </dgm:t>
    </dgm:pt>
    <dgm:pt modelId="{FA89CE19-D6F8-4072-BB95-113711B7F1C6}">
      <dgm:prSet/>
      <dgm:spPr/>
      <dgm:t>
        <a:bodyPr/>
        <a:lstStyle/>
        <a:p>
          <a:r>
            <a:rPr lang="cs-CZ" dirty="0"/>
            <a:t>Obsah rozhovoru (myšlenky, fakta, prožívání)</a:t>
          </a:r>
          <a:endParaRPr lang="en-US" dirty="0"/>
        </a:p>
      </dgm:t>
    </dgm:pt>
    <dgm:pt modelId="{B1809C84-DFE9-41A1-8CC2-085DBEF9962D}" type="parTrans" cxnId="{EEC1BA93-ED6F-41DB-B50D-24714A63373B}">
      <dgm:prSet/>
      <dgm:spPr/>
      <dgm:t>
        <a:bodyPr/>
        <a:lstStyle/>
        <a:p>
          <a:endParaRPr lang="en-US"/>
        </a:p>
      </dgm:t>
    </dgm:pt>
    <dgm:pt modelId="{843F4173-694F-4682-BD6A-62F8ED845532}" type="sibTrans" cxnId="{EEC1BA93-ED6F-41DB-B50D-24714A63373B}">
      <dgm:prSet/>
      <dgm:spPr/>
      <dgm:t>
        <a:bodyPr/>
        <a:lstStyle/>
        <a:p>
          <a:endParaRPr lang="en-US"/>
        </a:p>
      </dgm:t>
    </dgm:pt>
    <dgm:pt modelId="{624A8283-36FC-488A-9B07-BD90469D74E3}">
      <dgm:prSet/>
      <dgm:spPr>
        <a:solidFill>
          <a:srgbClr val="7030A0"/>
        </a:solidFill>
      </dgm:spPr>
      <dgm:t>
        <a:bodyPr/>
        <a:lstStyle/>
        <a:p>
          <a:r>
            <a:rPr lang="cs-CZ" dirty="0"/>
            <a:t>Vlastní prožívání </a:t>
          </a:r>
          <a:endParaRPr lang="en-US" dirty="0"/>
        </a:p>
      </dgm:t>
    </dgm:pt>
    <dgm:pt modelId="{64C7D5EA-BD37-45CC-BB6F-58446C6B2C6C}" type="parTrans" cxnId="{D624B578-78F5-4425-9C08-857A70F42881}">
      <dgm:prSet/>
      <dgm:spPr/>
      <dgm:t>
        <a:bodyPr/>
        <a:lstStyle/>
        <a:p>
          <a:endParaRPr lang="en-US"/>
        </a:p>
      </dgm:t>
    </dgm:pt>
    <dgm:pt modelId="{82D18C2C-E3F7-47EA-A831-57DF15181932}" type="sibTrans" cxnId="{D624B578-78F5-4425-9C08-857A70F42881}">
      <dgm:prSet/>
      <dgm:spPr/>
      <dgm:t>
        <a:bodyPr/>
        <a:lstStyle/>
        <a:p>
          <a:endParaRPr lang="en-US"/>
        </a:p>
      </dgm:t>
    </dgm:pt>
    <dgm:pt modelId="{E3A8932E-F51E-4F4B-BC2E-DF075511F79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/>
            <a:t>Intervence</a:t>
          </a:r>
          <a:endParaRPr lang="en-US"/>
        </a:p>
      </dgm:t>
    </dgm:pt>
    <dgm:pt modelId="{679AE053-32F2-4354-94AB-ACC3412AFE6F}" type="parTrans" cxnId="{99BEAA69-5995-4937-9C2B-085F8B70EA77}">
      <dgm:prSet/>
      <dgm:spPr/>
      <dgm:t>
        <a:bodyPr/>
        <a:lstStyle/>
        <a:p>
          <a:endParaRPr lang="en-US"/>
        </a:p>
      </dgm:t>
    </dgm:pt>
    <dgm:pt modelId="{167D44DE-0555-4C5F-A337-B697E9108BD4}" type="sibTrans" cxnId="{99BEAA69-5995-4937-9C2B-085F8B70EA77}">
      <dgm:prSet/>
      <dgm:spPr/>
      <dgm:t>
        <a:bodyPr/>
        <a:lstStyle/>
        <a:p>
          <a:endParaRPr lang="en-US"/>
        </a:p>
      </dgm:t>
    </dgm:pt>
    <dgm:pt modelId="{84093D0A-6593-4D34-A22D-FE5E072309A6}" type="pres">
      <dgm:prSet presAssocID="{0EC054B0-FB83-4BDF-AD89-83DBA78FE717}" presName="linear" presStyleCnt="0">
        <dgm:presLayoutVars>
          <dgm:animLvl val="lvl"/>
          <dgm:resizeHandles val="exact"/>
        </dgm:presLayoutVars>
      </dgm:prSet>
      <dgm:spPr/>
    </dgm:pt>
    <dgm:pt modelId="{160AFAB6-50B4-4091-9CCC-4E5CC4A17EB4}" type="pres">
      <dgm:prSet presAssocID="{0371120E-021E-4B32-896D-27E85D970A67}" presName="parentText" presStyleLbl="node1" presStyleIdx="0" presStyleCnt="6" custLinFactY="-36270" custLinFactNeighborX="716" custLinFactNeighborY="-100000">
        <dgm:presLayoutVars>
          <dgm:chMax val="0"/>
          <dgm:bulletEnabled val="1"/>
        </dgm:presLayoutVars>
      </dgm:prSet>
      <dgm:spPr/>
    </dgm:pt>
    <dgm:pt modelId="{C3BE9514-DF46-4B6D-AD7F-492B28DE1AF2}" type="pres">
      <dgm:prSet presAssocID="{A6F077E0-DAAD-46A3-BA23-F88B6A5EC078}" presName="spacer" presStyleCnt="0"/>
      <dgm:spPr/>
    </dgm:pt>
    <dgm:pt modelId="{22830993-26A3-439B-A8B8-E49391955F21}" type="pres">
      <dgm:prSet presAssocID="{A0D77F3A-2B22-4DE5-97B7-B07CB4D1D72D}" presName="parentText" presStyleLbl="node1" presStyleIdx="1" presStyleCnt="6" custLinFactY="-34712" custLinFactNeighborY="-100000">
        <dgm:presLayoutVars>
          <dgm:chMax val="0"/>
          <dgm:bulletEnabled val="1"/>
        </dgm:presLayoutVars>
      </dgm:prSet>
      <dgm:spPr/>
    </dgm:pt>
    <dgm:pt modelId="{A6D5648A-BA0C-429D-A893-C8EC6C1F0D89}" type="pres">
      <dgm:prSet presAssocID="{EE40E3FB-35C0-4985-90BD-58D94713F70C}" presName="spacer" presStyleCnt="0"/>
      <dgm:spPr/>
    </dgm:pt>
    <dgm:pt modelId="{9247E84E-0522-428F-A9C6-124B3BC9BFA8}" type="pres">
      <dgm:prSet presAssocID="{C82E3CEF-FE8A-4EFD-B03F-18AC6942995C}" presName="parentText" presStyleLbl="node1" presStyleIdx="2" presStyleCnt="6" custLinFactY="-30041" custLinFactNeighborX="143" custLinFactNeighborY="-100000">
        <dgm:presLayoutVars>
          <dgm:chMax val="0"/>
          <dgm:bulletEnabled val="1"/>
        </dgm:presLayoutVars>
      </dgm:prSet>
      <dgm:spPr/>
    </dgm:pt>
    <dgm:pt modelId="{2DC45A0F-6CBF-49A7-9FBF-F160A162656E}" type="pres">
      <dgm:prSet presAssocID="{8916C549-B77B-41BF-B24E-21EF44FA14A8}" presName="spacer" presStyleCnt="0"/>
      <dgm:spPr/>
    </dgm:pt>
    <dgm:pt modelId="{DDE338C6-8E65-4A20-B6F5-CB5EEC41E5D1}" type="pres">
      <dgm:prSet presAssocID="{FA89CE19-D6F8-4072-BB95-113711B7F1C6}" presName="parentText" presStyleLbl="node1" presStyleIdx="3" presStyleCnt="6" custLinFactY="79876" custLinFactNeighborX="-286" custLinFactNeighborY="100000">
        <dgm:presLayoutVars>
          <dgm:chMax val="0"/>
          <dgm:bulletEnabled val="1"/>
        </dgm:presLayoutVars>
      </dgm:prSet>
      <dgm:spPr/>
    </dgm:pt>
    <dgm:pt modelId="{5AB7BDFF-9860-4A5C-94BB-89AA1FCF9A2A}" type="pres">
      <dgm:prSet presAssocID="{843F4173-694F-4682-BD6A-62F8ED845532}" presName="spacer" presStyleCnt="0"/>
      <dgm:spPr/>
    </dgm:pt>
    <dgm:pt modelId="{191A063B-D4F8-4295-BCD5-CCF867C1E0BB}" type="pres">
      <dgm:prSet presAssocID="{624A8283-36FC-488A-9B07-BD90469D74E3}" presName="parentText" presStyleLbl="node1" presStyleIdx="4" presStyleCnt="6" custLinFactY="81434" custLinFactNeighborX="286" custLinFactNeighborY="100000">
        <dgm:presLayoutVars>
          <dgm:chMax val="0"/>
          <dgm:bulletEnabled val="1"/>
        </dgm:presLayoutVars>
      </dgm:prSet>
      <dgm:spPr/>
    </dgm:pt>
    <dgm:pt modelId="{7F050691-B0E2-4710-AA99-A89A81E8E854}" type="pres">
      <dgm:prSet presAssocID="{82D18C2C-E3F7-47EA-A831-57DF15181932}" presName="spacer" presStyleCnt="0"/>
      <dgm:spPr/>
    </dgm:pt>
    <dgm:pt modelId="{035A09A0-3A77-4599-9D93-1A8D5949F5B0}" type="pres">
      <dgm:prSet presAssocID="{E3A8932E-F51E-4F4B-BC2E-DF075511F79B}" presName="parentText" presStyleLbl="node1" presStyleIdx="5" presStyleCnt="6" custLinFactY="84548" custLinFactNeighborX="716" custLinFactNeighborY="100000">
        <dgm:presLayoutVars>
          <dgm:chMax val="0"/>
          <dgm:bulletEnabled val="1"/>
        </dgm:presLayoutVars>
      </dgm:prSet>
      <dgm:spPr/>
    </dgm:pt>
  </dgm:ptLst>
  <dgm:cxnLst>
    <dgm:cxn modelId="{6058FD0F-6244-4C5E-8171-632565D23BE8}" type="presOf" srcId="{0371120E-021E-4B32-896D-27E85D970A67}" destId="{160AFAB6-50B4-4091-9CCC-4E5CC4A17EB4}" srcOrd="0" destOrd="0" presId="urn:microsoft.com/office/officeart/2005/8/layout/vList2"/>
    <dgm:cxn modelId="{BD36935D-E1EF-4ABD-AAD7-2DE55ABF0526}" srcId="{0EC054B0-FB83-4BDF-AD89-83DBA78FE717}" destId="{0371120E-021E-4B32-896D-27E85D970A67}" srcOrd="0" destOrd="0" parTransId="{C8073EFA-BE70-4E8B-95D3-B72DC9C6C813}" sibTransId="{A6F077E0-DAAD-46A3-BA23-F88B6A5EC078}"/>
    <dgm:cxn modelId="{B21AE648-0755-4EC2-B931-C6229BFE1102}" type="presOf" srcId="{A0D77F3A-2B22-4DE5-97B7-B07CB4D1D72D}" destId="{22830993-26A3-439B-A8B8-E49391955F21}" srcOrd="0" destOrd="0" presId="urn:microsoft.com/office/officeart/2005/8/layout/vList2"/>
    <dgm:cxn modelId="{99BEAA69-5995-4937-9C2B-085F8B70EA77}" srcId="{0EC054B0-FB83-4BDF-AD89-83DBA78FE717}" destId="{E3A8932E-F51E-4F4B-BC2E-DF075511F79B}" srcOrd="5" destOrd="0" parTransId="{679AE053-32F2-4354-94AB-ACC3412AFE6F}" sibTransId="{167D44DE-0555-4C5F-A337-B697E9108BD4}"/>
    <dgm:cxn modelId="{D624B578-78F5-4425-9C08-857A70F42881}" srcId="{0EC054B0-FB83-4BDF-AD89-83DBA78FE717}" destId="{624A8283-36FC-488A-9B07-BD90469D74E3}" srcOrd="4" destOrd="0" parTransId="{64C7D5EA-BD37-45CC-BB6F-58446C6B2C6C}" sibTransId="{82D18C2C-E3F7-47EA-A831-57DF15181932}"/>
    <dgm:cxn modelId="{72D45559-B078-49C2-AFF1-92BC803DAF7B}" type="presOf" srcId="{624A8283-36FC-488A-9B07-BD90469D74E3}" destId="{191A063B-D4F8-4295-BCD5-CCF867C1E0BB}" srcOrd="0" destOrd="0" presId="urn:microsoft.com/office/officeart/2005/8/layout/vList2"/>
    <dgm:cxn modelId="{B70ECC89-48C9-437E-A1F7-2CEA105D5A10}" type="presOf" srcId="{0EC054B0-FB83-4BDF-AD89-83DBA78FE717}" destId="{84093D0A-6593-4D34-A22D-FE5E072309A6}" srcOrd="0" destOrd="0" presId="urn:microsoft.com/office/officeart/2005/8/layout/vList2"/>
    <dgm:cxn modelId="{EEC1BA93-ED6F-41DB-B50D-24714A63373B}" srcId="{0EC054B0-FB83-4BDF-AD89-83DBA78FE717}" destId="{FA89CE19-D6F8-4072-BB95-113711B7F1C6}" srcOrd="3" destOrd="0" parTransId="{B1809C84-DFE9-41A1-8CC2-085DBEF9962D}" sibTransId="{843F4173-694F-4682-BD6A-62F8ED845532}"/>
    <dgm:cxn modelId="{37CE07A9-4DAA-4206-B574-CC416AFB11E9}" type="presOf" srcId="{FA89CE19-D6F8-4072-BB95-113711B7F1C6}" destId="{DDE338C6-8E65-4A20-B6F5-CB5EEC41E5D1}" srcOrd="0" destOrd="0" presId="urn:microsoft.com/office/officeart/2005/8/layout/vList2"/>
    <dgm:cxn modelId="{07DA6DC4-7A0E-438B-8775-3B520C3095DD}" type="presOf" srcId="{C82E3CEF-FE8A-4EFD-B03F-18AC6942995C}" destId="{9247E84E-0522-428F-A9C6-124B3BC9BFA8}" srcOrd="0" destOrd="0" presId="urn:microsoft.com/office/officeart/2005/8/layout/vList2"/>
    <dgm:cxn modelId="{F24A1CCA-D68F-46D2-BCCB-DFE241982807}" srcId="{0EC054B0-FB83-4BDF-AD89-83DBA78FE717}" destId="{A0D77F3A-2B22-4DE5-97B7-B07CB4D1D72D}" srcOrd="1" destOrd="0" parTransId="{D93C294F-571B-4C47-9647-A3B911C55B66}" sibTransId="{EE40E3FB-35C0-4985-90BD-58D94713F70C}"/>
    <dgm:cxn modelId="{B49811D9-2262-41C5-8770-7B3E6F9AED76}" type="presOf" srcId="{E3A8932E-F51E-4F4B-BC2E-DF075511F79B}" destId="{035A09A0-3A77-4599-9D93-1A8D5949F5B0}" srcOrd="0" destOrd="0" presId="urn:microsoft.com/office/officeart/2005/8/layout/vList2"/>
    <dgm:cxn modelId="{C41CB8E1-E6BF-4824-AC33-D48717B61C76}" srcId="{0EC054B0-FB83-4BDF-AD89-83DBA78FE717}" destId="{C82E3CEF-FE8A-4EFD-B03F-18AC6942995C}" srcOrd="2" destOrd="0" parTransId="{1C4ACC7A-5A03-49A7-AD0A-B0D2EA864C04}" sibTransId="{8916C549-B77B-41BF-B24E-21EF44FA14A8}"/>
    <dgm:cxn modelId="{46DB5A42-D002-439A-8F0D-D09EA1B6A3BC}" type="presParOf" srcId="{84093D0A-6593-4D34-A22D-FE5E072309A6}" destId="{160AFAB6-50B4-4091-9CCC-4E5CC4A17EB4}" srcOrd="0" destOrd="0" presId="urn:microsoft.com/office/officeart/2005/8/layout/vList2"/>
    <dgm:cxn modelId="{CB0AE0CE-8ED9-4B14-BD65-6E2E07127042}" type="presParOf" srcId="{84093D0A-6593-4D34-A22D-FE5E072309A6}" destId="{C3BE9514-DF46-4B6D-AD7F-492B28DE1AF2}" srcOrd="1" destOrd="0" presId="urn:microsoft.com/office/officeart/2005/8/layout/vList2"/>
    <dgm:cxn modelId="{B1436B65-2EB9-49E2-8D4B-D993E7F8BC58}" type="presParOf" srcId="{84093D0A-6593-4D34-A22D-FE5E072309A6}" destId="{22830993-26A3-439B-A8B8-E49391955F21}" srcOrd="2" destOrd="0" presId="urn:microsoft.com/office/officeart/2005/8/layout/vList2"/>
    <dgm:cxn modelId="{9EA8E532-0D4F-44BE-8C8E-C770ADF84428}" type="presParOf" srcId="{84093D0A-6593-4D34-A22D-FE5E072309A6}" destId="{A6D5648A-BA0C-429D-A893-C8EC6C1F0D89}" srcOrd="3" destOrd="0" presId="urn:microsoft.com/office/officeart/2005/8/layout/vList2"/>
    <dgm:cxn modelId="{D3282FCB-6912-4619-A52F-53BCAB23D31D}" type="presParOf" srcId="{84093D0A-6593-4D34-A22D-FE5E072309A6}" destId="{9247E84E-0522-428F-A9C6-124B3BC9BFA8}" srcOrd="4" destOrd="0" presId="urn:microsoft.com/office/officeart/2005/8/layout/vList2"/>
    <dgm:cxn modelId="{74DF4FAD-ABA5-467C-81B7-8C3F5E734882}" type="presParOf" srcId="{84093D0A-6593-4D34-A22D-FE5E072309A6}" destId="{2DC45A0F-6CBF-49A7-9FBF-F160A162656E}" srcOrd="5" destOrd="0" presId="urn:microsoft.com/office/officeart/2005/8/layout/vList2"/>
    <dgm:cxn modelId="{6D3AAC1A-416F-4ECE-9F55-0C671770864F}" type="presParOf" srcId="{84093D0A-6593-4D34-A22D-FE5E072309A6}" destId="{DDE338C6-8E65-4A20-B6F5-CB5EEC41E5D1}" srcOrd="6" destOrd="0" presId="urn:microsoft.com/office/officeart/2005/8/layout/vList2"/>
    <dgm:cxn modelId="{1FC7105F-14D2-48BB-BA5D-8B5EF055F802}" type="presParOf" srcId="{84093D0A-6593-4D34-A22D-FE5E072309A6}" destId="{5AB7BDFF-9860-4A5C-94BB-89AA1FCF9A2A}" srcOrd="7" destOrd="0" presId="urn:microsoft.com/office/officeart/2005/8/layout/vList2"/>
    <dgm:cxn modelId="{27B2EAC9-9FA4-458F-AB5A-197FBF3D2EBF}" type="presParOf" srcId="{84093D0A-6593-4D34-A22D-FE5E072309A6}" destId="{191A063B-D4F8-4295-BCD5-CCF867C1E0BB}" srcOrd="8" destOrd="0" presId="urn:microsoft.com/office/officeart/2005/8/layout/vList2"/>
    <dgm:cxn modelId="{8FA09E82-B84D-4E06-8348-87C4AFFC848C}" type="presParOf" srcId="{84093D0A-6593-4D34-A22D-FE5E072309A6}" destId="{7F050691-B0E2-4710-AA99-A89A81E8E854}" srcOrd="9" destOrd="0" presId="urn:microsoft.com/office/officeart/2005/8/layout/vList2"/>
    <dgm:cxn modelId="{349274C4-4722-4D16-8B75-9038E3B079F5}" type="presParOf" srcId="{84093D0A-6593-4D34-A22D-FE5E072309A6}" destId="{035A09A0-3A77-4599-9D93-1A8D5949F5B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93D9586-B37A-40E3-A8D8-AA35D770CEE4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7DA8A3-1704-4F8E-A835-BE79714A9DCD}">
      <dgm:prSet/>
      <dgm:spPr/>
      <dgm:t>
        <a:bodyPr/>
        <a:lstStyle/>
        <a:p>
          <a:r>
            <a:rPr lang="cs-CZ"/>
            <a:t>Identifikování self-talku a fyzických reakcí</a:t>
          </a:r>
          <a:endParaRPr lang="en-US"/>
        </a:p>
      </dgm:t>
    </dgm:pt>
    <dgm:pt modelId="{BADC57E4-A7E2-4C9E-819B-EF395FDA32CB}" type="parTrans" cxnId="{044E5A4C-FFD9-4524-9CF3-4071DCB4FCE2}">
      <dgm:prSet/>
      <dgm:spPr/>
      <dgm:t>
        <a:bodyPr/>
        <a:lstStyle/>
        <a:p>
          <a:endParaRPr lang="en-US"/>
        </a:p>
      </dgm:t>
    </dgm:pt>
    <dgm:pt modelId="{C053A937-D605-4403-9CBC-4F512E6F6E1B}" type="sibTrans" cxnId="{044E5A4C-FFD9-4524-9CF3-4071DCB4FCE2}">
      <dgm:prSet/>
      <dgm:spPr/>
      <dgm:t>
        <a:bodyPr/>
        <a:lstStyle/>
        <a:p>
          <a:endParaRPr lang="en-US"/>
        </a:p>
      </dgm:t>
    </dgm:pt>
    <dgm:pt modelId="{F63EA2DF-86DE-4787-849B-C2890DE31548}">
      <dgm:prSet/>
      <dgm:spPr/>
      <dgm:t>
        <a:bodyPr/>
        <a:lstStyle/>
        <a:p>
          <a:r>
            <a:rPr lang="cs-CZ"/>
            <a:t>Závorkování (upřete pozornost na barvu očí komunikačního partnera,...)</a:t>
          </a:r>
          <a:endParaRPr lang="en-US"/>
        </a:p>
      </dgm:t>
    </dgm:pt>
    <dgm:pt modelId="{59345BFF-4040-46A8-B84B-D1F733333861}" type="parTrans" cxnId="{17EA67D3-13D1-4C92-A831-1B228185242E}">
      <dgm:prSet/>
      <dgm:spPr/>
      <dgm:t>
        <a:bodyPr/>
        <a:lstStyle/>
        <a:p>
          <a:endParaRPr lang="en-US"/>
        </a:p>
      </dgm:t>
    </dgm:pt>
    <dgm:pt modelId="{D0B7DD01-F527-43FD-9FC3-9E85F21690E8}" type="sibTrans" cxnId="{17EA67D3-13D1-4C92-A831-1B228185242E}">
      <dgm:prSet/>
      <dgm:spPr/>
      <dgm:t>
        <a:bodyPr/>
        <a:lstStyle/>
        <a:p>
          <a:endParaRPr lang="en-US"/>
        </a:p>
      </dgm:t>
    </dgm:pt>
    <dgm:pt modelId="{EA9AA942-F121-49C2-B975-7E5D1F9874E6}">
      <dgm:prSet/>
      <dgm:spPr/>
      <dgm:t>
        <a:bodyPr/>
        <a:lstStyle/>
        <a:p>
          <a:r>
            <a:rPr lang="cs-CZ"/>
            <a:t>Uzemňování (zatínání a uvolňování pěstí, tlačení patami do země)</a:t>
          </a:r>
          <a:endParaRPr lang="en-US"/>
        </a:p>
      </dgm:t>
    </dgm:pt>
    <dgm:pt modelId="{E68E1C9A-D895-4390-8905-5A01F4142AC8}" type="parTrans" cxnId="{59513DB1-A62C-4AC4-B38D-EE04BCCAC5AA}">
      <dgm:prSet/>
      <dgm:spPr/>
      <dgm:t>
        <a:bodyPr/>
        <a:lstStyle/>
        <a:p>
          <a:endParaRPr lang="en-US"/>
        </a:p>
      </dgm:t>
    </dgm:pt>
    <dgm:pt modelId="{6FD638FA-A339-42C2-B0E8-0A3AC7DDCB58}" type="sibTrans" cxnId="{59513DB1-A62C-4AC4-B38D-EE04BCCAC5AA}">
      <dgm:prSet/>
      <dgm:spPr/>
      <dgm:t>
        <a:bodyPr/>
        <a:lstStyle/>
        <a:p>
          <a:endParaRPr lang="en-US"/>
        </a:p>
      </dgm:t>
    </dgm:pt>
    <dgm:pt modelId="{0D86102F-9B47-4A32-8997-F60A85A92CE9}">
      <dgm:prSet/>
      <dgm:spPr/>
      <dgm:t>
        <a:bodyPr/>
        <a:lstStyle/>
        <a:p>
          <a:r>
            <a:rPr lang="cs-CZ" dirty="0"/>
            <a:t>Dýchaní</a:t>
          </a:r>
          <a:endParaRPr lang="en-US" dirty="0"/>
        </a:p>
      </dgm:t>
    </dgm:pt>
    <dgm:pt modelId="{E9D4E2B0-0E52-40C7-96D7-322D0D7C4623}" type="parTrans" cxnId="{24B1D466-B3B8-4EFD-904E-907969293328}">
      <dgm:prSet/>
      <dgm:spPr/>
      <dgm:t>
        <a:bodyPr/>
        <a:lstStyle/>
        <a:p>
          <a:endParaRPr lang="en-US"/>
        </a:p>
      </dgm:t>
    </dgm:pt>
    <dgm:pt modelId="{86109A69-CA93-4E84-AE71-11038BD3E3E0}" type="sibTrans" cxnId="{24B1D466-B3B8-4EFD-904E-907969293328}">
      <dgm:prSet/>
      <dgm:spPr/>
      <dgm:t>
        <a:bodyPr/>
        <a:lstStyle/>
        <a:p>
          <a:endParaRPr lang="en-US"/>
        </a:p>
      </dgm:t>
    </dgm:pt>
    <dgm:pt modelId="{308A15BF-2A15-4628-A4D9-3F79FC5858BE}">
      <dgm:prSet/>
      <dgm:spPr/>
      <dgm:t>
        <a:bodyPr/>
        <a:lstStyle/>
        <a:p>
          <a:r>
            <a:rPr lang="cs-CZ"/>
            <a:t>Práce s časem (odložit impulz např. nevhodné odpovědi položením další otázky )</a:t>
          </a:r>
          <a:endParaRPr lang="en-US"/>
        </a:p>
      </dgm:t>
    </dgm:pt>
    <dgm:pt modelId="{5BC6A285-7E61-4A2C-98FF-9C7549F6BC60}" type="parTrans" cxnId="{001D928E-59CD-43D4-AEDE-ECF520B18AAF}">
      <dgm:prSet/>
      <dgm:spPr/>
      <dgm:t>
        <a:bodyPr/>
        <a:lstStyle/>
        <a:p>
          <a:endParaRPr lang="en-US"/>
        </a:p>
      </dgm:t>
    </dgm:pt>
    <dgm:pt modelId="{48B9A7E3-AE84-49FE-A1C4-A2052C259117}" type="sibTrans" cxnId="{001D928E-59CD-43D4-AEDE-ECF520B18AAF}">
      <dgm:prSet/>
      <dgm:spPr/>
      <dgm:t>
        <a:bodyPr/>
        <a:lstStyle/>
        <a:p>
          <a:endParaRPr lang="en-US"/>
        </a:p>
      </dgm:t>
    </dgm:pt>
    <dgm:pt modelId="{5E873F2D-461B-4E3E-94BE-B58FB8F80FF5}" type="pres">
      <dgm:prSet presAssocID="{793D9586-B37A-40E3-A8D8-AA35D770CEE4}" presName="vert0" presStyleCnt="0">
        <dgm:presLayoutVars>
          <dgm:dir/>
          <dgm:animOne val="branch"/>
          <dgm:animLvl val="lvl"/>
        </dgm:presLayoutVars>
      </dgm:prSet>
      <dgm:spPr/>
    </dgm:pt>
    <dgm:pt modelId="{14A12822-1154-4B58-8390-8EB002AB88B4}" type="pres">
      <dgm:prSet presAssocID="{177DA8A3-1704-4F8E-A835-BE79714A9DCD}" presName="thickLine" presStyleLbl="alignNode1" presStyleIdx="0" presStyleCnt="5"/>
      <dgm:spPr/>
    </dgm:pt>
    <dgm:pt modelId="{A3919CB9-57E9-491E-8CC1-750300A4B603}" type="pres">
      <dgm:prSet presAssocID="{177DA8A3-1704-4F8E-A835-BE79714A9DCD}" presName="horz1" presStyleCnt="0"/>
      <dgm:spPr/>
    </dgm:pt>
    <dgm:pt modelId="{95CE0033-5BDB-460E-8E20-A8797EE0C7D6}" type="pres">
      <dgm:prSet presAssocID="{177DA8A3-1704-4F8E-A835-BE79714A9DCD}" presName="tx1" presStyleLbl="revTx" presStyleIdx="0" presStyleCnt="5"/>
      <dgm:spPr/>
    </dgm:pt>
    <dgm:pt modelId="{29AC9CB1-7378-4CED-A07E-A23935096034}" type="pres">
      <dgm:prSet presAssocID="{177DA8A3-1704-4F8E-A835-BE79714A9DCD}" presName="vert1" presStyleCnt="0"/>
      <dgm:spPr/>
    </dgm:pt>
    <dgm:pt modelId="{20687661-5A13-4384-86AD-82E8F06C3983}" type="pres">
      <dgm:prSet presAssocID="{F63EA2DF-86DE-4787-849B-C2890DE31548}" presName="thickLine" presStyleLbl="alignNode1" presStyleIdx="1" presStyleCnt="5"/>
      <dgm:spPr/>
    </dgm:pt>
    <dgm:pt modelId="{8C87E073-909C-4446-862D-0EA4AC442F42}" type="pres">
      <dgm:prSet presAssocID="{F63EA2DF-86DE-4787-849B-C2890DE31548}" presName="horz1" presStyleCnt="0"/>
      <dgm:spPr/>
    </dgm:pt>
    <dgm:pt modelId="{3A1D85D9-3412-4B38-8B11-35311730A166}" type="pres">
      <dgm:prSet presAssocID="{F63EA2DF-86DE-4787-849B-C2890DE31548}" presName="tx1" presStyleLbl="revTx" presStyleIdx="1" presStyleCnt="5"/>
      <dgm:spPr/>
    </dgm:pt>
    <dgm:pt modelId="{7F3F02B9-E92A-4D9A-9DD9-C862AA7EAEC4}" type="pres">
      <dgm:prSet presAssocID="{F63EA2DF-86DE-4787-849B-C2890DE31548}" presName="vert1" presStyleCnt="0"/>
      <dgm:spPr/>
    </dgm:pt>
    <dgm:pt modelId="{6742DCC1-0B77-48AC-9CF8-8DBD9DAAF8F9}" type="pres">
      <dgm:prSet presAssocID="{EA9AA942-F121-49C2-B975-7E5D1F9874E6}" presName="thickLine" presStyleLbl="alignNode1" presStyleIdx="2" presStyleCnt="5"/>
      <dgm:spPr/>
    </dgm:pt>
    <dgm:pt modelId="{5C833093-E5CF-4B40-918C-124135FF8AD0}" type="pres">
      <dgm:prSet presAssocID="{EA9AA942-F121-49C2-B975-7E5D1F9874E6}" presName="horz1" presStyleCnt="0"/>
      <dgm:spPr/>
    </dgm:pt>
    <dgm:pt modelId="{0D799CCA-B17E-4F2D-87BC-D0598AF045D7}" type="pres">
      <dgm:prSet presAssocID="{EA9AA942-F121-49C2-B975-7E5D1F9874E6}" presName="tx1" presStyleLbl="revTx" presStyleIdx="2" presStyleCnt="5"/>
      <dgm:spPr/>
    </dgm:pt>
    <dgm:pt modelId="{D5271E1F-D01A-439A-B948-FED4F1C88128}" type="pres">
      <dgm:prSet presAssocID="{EA9AA942-F121-49C2-B975-7E5D1F9874E6}" presName="vert1" presStyleCnt="0"/>
      <dgm:spPr/>
    </dgm:pt>
    <dgm:pt modelId="{BC6F062E-552C-4939-95B2-3C99FF9FA5C3}" type="pres">
      <dgm:prSet presAssocID="{0D86102F-9B47-4A32-8997-F60A85A92CE9}" presName="thickLine" presStyleLbl="alignNode1" presStyleIdx="3" presStyleCnt="5"/>
      <dgm:spPr/>
    </dgm:pt>
    <dgm:pt modelId="{3D1154DD-B5C5-4833-BCB1-6570C80103F7}" type="pres">
      <dgm:prSet presAssocID="{0D86102F-9B47-4A32-8997-F60A85A92CE9}" presName="horz1" presStyleCnt="0"/>
      <dgm:spPr/>
    </dgm:pt>
    <dgm:pt modelId="{72538F63-3F2B-40DC-8D28-C6ACE0D85CF9}" type="pres">
      <dgm:prSet presAssocID="{0D86102F-9B47-4A32-8997-F60A85A92CE9}" presName="tx1" presStyleLbl="revTx" presStyleIdx="3" presStyleCnt="5"/>
      <dgm:spPr/>
    </dgm:pt>
    <dgm:pt modelId="{4D75BE2C-4FE3-44F9-9194-3D468553D418}" type="pres">
      <dgm:prSet presAssocID="{0D86102F-9B47-4A32-8997-F60A85A92CE9}" presName="vert1" presStyleCnt="0"/>
      <dgm:spPr/>
    </dgm:pt>
    <dgm:pt modelId="{6B115AD7-EF85-4F9F-ABC8-B87521061E01}" type="pres">
      <dgm:prSet presAssocID="{308A15BF-2A15-4628-A4D9-3F79FC5858BE}" presName="thickLine" presStyleLbl="alignNode1" presStyleIdx="4" presStyleCnt="5"/>
      <dgm:spPr/>
    </dgm:pt>
    <dgm:pt modelId="{2109A759-B4AD-40A5-B5B4-1C1E5B0D0873}" type="pres">
      <dgm:prSet presAssocID="{308A15BF-2A15-4628-A4D9-3F79FC5858BE}" presName="horz1" presStyleCnt="0"/>
      <dgm:spPr/>
    </dgm:pt>
    <dgm:pt modelId="{71EE703B-4097-440D-AD7C-07FB58375A9C}" type="pres">
      <dgm:prSet presAssocID="{308A15BF-2A15-4628-A4D9-3F79FC5858BE}" presName="tx1" presStyleLbl="revTx" presStyleIdx="4" presStyleCnt="5"/>
      <dgm:spPr/>
    </dgm:pt>
    <dgm:pt modelId="{DE295735-0655-4033-A4DD-64A1F1F0B278}" type="pres">
      <dgm:prSet presAssocID="{308A15BF-2A15-4628-A4D9-3F79FC5858BE}" presName="vert1" presStyleCnt="0"/>
      <dgm:spPr/>
    </dgm:pt>
  </dgm:ptLst>
  <dgm:cxnLst>
    <dgm:cxn modelId="{5649AA33-D84D-4ACE-B4B4-B60A5D23D138}" type="presOf" srcId="{793D9586-B37A-40E3-A8D8-AA35D770CEE4}" destId="{5E873F2D-461B-4E3E-94BE-B58FB8F80FF5}" srcOrd="0" destOrd="0" presId="urn:microsoft.com/office/officeart/2008/layout/LinedList"/>
    <dgm:cxn modelId="{1FC2DC34-A85C-419F-8702-1D554C2DCAF4}" type="presOf" srcId="{F63EA2DF-86DE-4787-849B-C2890DE31548}" destId="{3A1D85D9-3412-4B38-8B11-35311730A166}" srcOrd="0" destOrd="0" presId="urn:microsoft.com/office/officeart/2008/layout/LinedList"/>
    <dgm:cxn modelId="{B8AE635C-0E5E-448B-A041-4CFE84487228}" type="presOf" srcId="{EA9AA942-F121-49C2-B975-7E5D1F9874E6}" destId="{0D799CCA-B17E-4F2D-87BC-D0598AF045D7}" srcOrd="0" destOrd="0" presId="urn:microsoft.com/office/officeart/2008/layout/LinedList"/>
    <dgm:cxn modelId="{24B1D466-B3B8-4EFD-904E-907969293328}" srcId="{793D9586-B37A-40E3-A8D8-AA35D770CEE4}" destId="{0D86102F-9B47-4A32-8997-F60A85A92CE9}" srcOrd="3" destOrd="0" parTransId="{E9D4E2B0-0E52-40C7-96D7-322D0D7C4623}" sibTransId="{86109A69-CA93-4E84-AE71-11038BD3E3E0}"/>
    <dgm:cxn modelId="{044E5A4C-FFD9-4524-9CF3-4071DCB4FCE2}" srcId="{793D9586-B37A-40E3-A8D8-AA35D770CEE4}" destId="{177DA8A3-1704-4F8E-A835-BE79714A9DCD}" srcOrd="0" destOrd="0" parTransId="{BADC57E4-A7E2-4C9E-819B-EF395FDA32CB}" sibTransId="{C053A937-D605-4403-9CBC-4F512E6F6E1B}"/>
    <dgm:cxn modelId="{001D928E-59CD-43D4-AEDE-ECF520B18AAF}" srcId="{793D9586-B37A-40E3-A8D8-AA35D770CEE4}" destId="{308A15BF-2A15-4628-A4D9-3F79FC5858BE}" srcOrd="4" destOrd="0" parTransId="{5BC6A285-7E61-4A2C-98FF-9C7549F6BC60}" sibTransId="{48B9A7E3-AE84-49FE-A1C4-A2052C259117}"/>
    <dgm:cxn modelId="{86760FA8-A4E5-4ECE-9930-D51A828B3B65}" type="presOf" srcId="{308A15BF-2A15-4628-A4D9-3F79FC5858BE}" destId="{71EE703B-4097-440D-AD7C-07FB58375A9C}" srcOrd="0" destOrd="0" presId="urn:microsoft.com/office/officeart/2008/layout/LinedList"/>
    <dgm:cxn modelId="{59513DB1-A62C-4AC4-B38D-EE04BCCAC5AA}" srcId="{793D9586-B37A-40E3-A8D8-AA35D770CEE4}" destId="{EA9AA942-F121-49C2-B975-7E5D1F9874E6}" srcOrd="2" destOrd="0" parTransId="{E68E1C9A-D895-4390-8905-5A01F4142AC8}" sibTransId="{6FD638FA-A339-42C2-B0E8-0A3AC7DDCB58}"/>
    <dgm:cxn modelId="{D31F1BC3-95C6-4D25-8D7D-209B9AE428DD}" type="presOf" srcId="{0D86102F-9B47-4A32-8997-F60A85A92CE9}" destId="{72538F63-3F2B-40DC-8D28-C6ACE0D85CF9}" srcOrd="0" destOrd="0" presId="urn:microsoft.com/office/officeart/2008/layout/LinedList"/>
    <dgm:cxn modelId="{17EA67D3-13D1-4C92-A831-1B228185242E}" srcId="{793D9586-B37A-40E3-A8D8-AA35D770CEE4}" destId="{F63EA2DF-86DE-4787-849B-C2890DE31548}" srcOrd="1" destOrd="0" parTransId="{59345BFF-4040-46A8-B84B-D1F733333861}" sibTransId="{D0B7DD01-F527-43FD-9FC3-9E85F21690E8}"/>
    <dgm:cxn modelId="{9E431DE9-E512-46CD-91E6-6C7D60B072EF}" type="presOf" srcId="{177DA8A3-1704-4F8E-A835-BE79714A9DCD}" destId="{95CE0033-5BDB-460E-8E20-A8797EE0C7D6}" srcOrd="0" destOrd="0" presId="urn:microsoft.com/office/officeart/2008/layout/LinedList"/>
    <dgm:cxn modelId="{C1FAAA62-B573-4979-873D-8668CBB10662}" type="presParOf" srcId="{5E873F2D-461B-4E3E-94BE-B58FB8F80FF5}" destId="{14A12822-1154-4B58-8390-8EB002AB88B4}" srcOrd="0" destOrd="0" presId="urn:microsoft.com/office/officeart/2008/layout/LinedList"/>
    <dgm:cxn modelId="{3AD1D2C5-318F-4161-98D8-CC0C974819C0}" type="presParOf" srcId="{5E873F2D-461B-4E3E-94BE-B58FB8F80FF5}" destId="{A3919CB9-57E9-491E-8CC1-750300A4B603}" srcOrd="1" destOrd="0" presId="urn:microsoft.com/office/officeart/2008/layout/LinedList"/>
    <dgm:cxn modelId="{B6A07AA6-EED4-4B6D-98D0-444BA931FE6C}" type="presParOf" srcId="{A3919CB9-57E9-491E-8CC1-750300A4B603}" destId="{95CE0033-5BDB-460E-8E20-A8797EE0C7D6}" srcOrd="0" destOrd="0" presId="urn:microsoft.com/office/officeart/2008/layout/LinedList"/>
    <dgm:cxn modelId="{ACF48665-AC94-443D-91CF-0152D240E743}" type="presParOf" srcId="{A3919CB9-57E9-491E-8CC1-750300A4B603}" destId="{29AC9CB1-7378-4CED-A07E-A23935096034}" srcOrd="1" destOrd="0" presId="urn:microsoft.com/office/officeart/2008/layout/LinedList"/>
    <dgm:cxn modelId="{45660584-7736-4A3C-8CA7-C85ADCA2DADB}" type="presParOf" srcId="{5E873F2D-461B-4E3E-94BE-B58FB8F80FF5}" destId="{20687661-5A13-4384-86AD-82E8F06C3983}" srcOrd="2" destOrd="0" presId="urn:microsoft.com/office/officeart/2008/layout/LinedList"/>
    <dgm:cxn modelId="{BBE10231-509A-4530-A1C7-0C3FEDB89E22}" type="presParOf" srcId="{5E873F2D-461B-4E3E-94BE-B58FB8F80FF5}" destId="{8C87E073-909C-4446-862D-0EA4AC442F42}" srcOrd="3" destOrd="0" presId="urn:microsoft.com/office/officeart/2008/layout/LinedList"/>
    <dgm:cxn modelId="{41BCBADC-D530-4BBD-8272-F419E1916364}" type="presParOf" srcId="{8C87E073-909C-4446-862D-0EA4AC442F42}" destId="{3A1D85D9-3412-4B38-8B11-35311730A166}" srcOrd="0" destOrd="0" presId="urn:microsoft.com/office/officeart/2008/layout/LinedList"/>
    <dgm:cxn modelId="{EE3149E9-B218-4AC7-AFD4-937A50CA9EA3}" type="presParOf" srcId="{8C87E073-909C-4446-862D-0EA4AC442F42}" destId="{7F3F02B9-E92A-4D9A-9DD9-C862AA7EAEC4}" srcOrd="1" destOrd="0" presId="urn:microsoft.com/office/officeart/2008/layout/LinedList"/>
    <dgm:cxn modelId="{816EA993-19C9-4CCE-91E7-53EA09B54F6B}" type="presParOf" srcId="{5E873F2D-461B-4E3E-94BE-B58FB8F80FF5}" destId="{6742DCC1-0B77-48AC-9CF8-8DBD9DAAF8F9}" srcOrd="4" destOrd="0" presId="urn:microsoft.com/office/officeart/2008/layout/LinedList"/>
    <dgm:cxn modelId="{97C1A923-BD6B-4206-92AA-A4853C55F32C}" type="presParOf" srcId="{5E873F2D-461B-4E3E-94BE-B58FB8F80FF5}" destId="{5C833093-E5CF-4B40-918C-124135FF8AD0}" srcOrd="5" destOrd="0" presId="urn:microsoft.com/office/officeart/2008/layout/LinedList"/>
    <dgm:cxn modelId="{08CC7B1E-7714-4300-81EE-B1D24BBA5C15}" type="presParOf" srcId="{5C833093-E5CF-4B40-918C-124135FF8AD0}" destId="{0D799CCA-B17E-4F2D-87BC-D0598AF045D7}" srcOrd="0" destOrd="0" presId="urn:microsoft.com/office/officeart/2008/layout/LinedList"/>
    <dgm:cxn modelId="{15F59DCA-2DFF-40A4-BBA0-123C6F4C655F}" type="presParOf" srcId="{5C833093-E5CF-4B40-918C-124135FF8AD0}" destId="{D5271E1F-D01A-439A-B948-FED4F1C88128}" srcOrd="1" destOrd="0" presId="urn:microsoft.com/office/officeart/2008/layout/LinedList"/>
    <dgm:cxn modelId="{578770AD-1FAB-4788-B5DB-3FEDF1319C12}" type="presParOf" srcId="{5E873F2D-461B-4E3E-94BE-B58FB8F80FF5}" destId="{BC6F062E-552C-4939-95B2-3C99FF9FA5C3}" srcOrd="6" destOrd="0" presId="urn:microsoft.com/office/officeart/2008/layout/LinedList"/>
    <dgm:cxn modelId="{F40CF9C0-C357-4597-97A8-1FD60C05E8E6}" type="presParOf" srcId="{5E873F2D-461B-4E3E-94BE-B58FB8F80FF5}" destId="{3D1154DD-B5C5-4833-BCB1-6570C80103F7}" srcOrd="7" destOrd="0" presId="urn:microsoft.com/office/officeart/2008/layout/LinedList"/>
    <dgm:cxn modelId="{5CBD2E62-5410-4C79-8629-B56610583C24}" type="presParOf" srcId="{3D1154DD-B5C5-4833-BCB1-6570C80103F7}" destId="{72538F63-3F2B-40DC-8D28-C6ACE0D85CF9}" srcOrd="0" destOrd="0" presId="urn:microsoft.com/office/officeart/2008/layout/LinedList"/>
    <dgm:cxn modelId="{95DFE511-C538-4F44-B9EC-161910688729}" type="presParOf" srcId="{3D1154DD-B5C5-4833-BCB1-6570C80103F7}" destId="{4D75BE2C-4FE3-44F9-9194-3D468553D418}" srcOrd="1" destOrd="0" presId="urn:microsoft.com/office/officeart/2008/layout/LinedList"/>
    <dgm:cxn modelId="{3EBDBCDC-5A21-48E9-9C82-C07C55F0BE5F}" type="presParOf" srcId="{5E873F2D-461B-4E3E-94BE-B58FB8F80FF5}" destId="{6B115AD7-EF85-4F9F-ABC8-B87521061E01}" srcOrd="8" destOrd="0" presId="urn:microsoft.com/office/officeart/2008/layout/LinedList"/>
    <dgm:cxn modelId="{32852AE3-C5A1-40E5-934A-D65897924D71}" type="presParOf" srcId="{5E873F2D-461B-4E3E-94BE-B58FB8F80FF5}" destId="{2109A759-B4AD-40A5-B5B4-1C1E5B0D0873}" srcOrd="9" destOrd="0" presId="urn:microsoft.com/office/officeart/2008/layout/LinedList"/>
    <dgm:cxn modelId="{AC429D94-3077-4DA1-942F-A9EDBBA96E63}" type="presParOf" srcId="{2109A759-B4AD-40A5-B5B4-1C1E5B0D0873}" destId="{71EE703B-4097-440D-AD7C-07FB58375A9C}" srcOrd="0" destOrd="0" presId="urn:microsoft.com/office/officeart/2008/layout/LinedList"/>
    <dgm:cxn modelId="{BDE991CA-C1F8-43BF-A167-15D1814CDEA7}" type="presParOf" srcId="{2109A759-B4AD-40A5-B5B4-1C1E5B0D0873}" destId="{DE295735-0655-4033-A4DD-64A1F1F0B2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92333B-2ACE-41B0-B11F-207C97EEDDBF}" type="doc">
      <dgm:prSet loTypeId="urn:microsoft.com/office/officeart/2005/8/layout/bProcess2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7EAF9E3-CEB3-400F-8913-EF5EA8FED37C}">
      <dgm:prSet/>
      <dgm:spPr/>
      <dgm:t>
        <a:bodyPr/>
        <a:lstStyle/>
        <a:p>
          <a:r>
            <a:rPr lang="cs-CZ"/>
            <a:t>Uzavřené otázky</a:t>
          </a:r>
          <a:endParaRPr lang="en-US"/>
        </a:p>
      </dgm:t>
    </dgm:pt>
    <dgm:pt modelId="{0CF28050-5FB6-4FFE-8C39-3550CE3DEB33}" type="parTrans" cxnId="{DC830333-E043-41BF-9533-71C8A61BBBA8}">
      <dgm:prSet/>
      <dgm:spPr/>
      <dgm:t>
        <a:bodyPr/>
        <a:lstStyle/>
        <a:p>
          <a:endParaRPr lang="en-US"/>
        </a:p>
      </dgm:t>
    </dgm:pt>
    <dgm:pt modelId="{90BF63F7-A649-4511-AAF4-AB5AD3B4EEB4}" type="sibTrans" cxnId="{DC830333-E043-41BF-9533-71C8A61BBBA8}">
      <dgm:prSet/>
      <dgm:spPr/>
      <dgm:t>
        <a:bodyPr/>
        <a:lstStyle/>
        <a:p>
          <a:endParaRPr lang="en-US"/>
        </a:p>
      </dgm:t>
    </dgm:pt>
    <dgm:pt modelId="{F1E2460F-BC38-4E3B-B531-EFFEEEE35610}">
      <dgm:prSet/>
      <dgm:spPr/>
      <dgm:t>
        <a:bodyPr/>
        <a:lstStyle/>
        <a:p>
          <a:r>
            <a:rPr lang="cs-CZ"/>
            <a:t>Otevřené otázky</a:t>
          </a:r>
          <a:endParaRPr lang="en-US"/>
        </a:p>
      </dgm:t>
    </dgm:pt>
    <dgm:pt modelId="{CE076215-6556-43F3-A34B-997B077BEB84}" type="parTrans" cxnId="{CDE85C62-4F21-4D8F-B8BE-2207FF5BF9C8}">
      <dgm:prSet/>
      <dgm:spPr/>
      <dgm:t>
        <a:bodyPr/>
        <a:lstStyle/>
        <a:p>
          <a:endParaRPr lang="en-US"/>
        </a:p>
      </dgm:t>
    </dgm:pt>
    <dgm:pt modelId="{B7DF7C9F-A1B9-46E0-9B8B-C92A8F5A5A8E}" type="sibTrans" cxnId="{CDE85C62-4F21-4D8F-B8BE-2207FF5BF9C8}">
      <dgm:prSet/>
      <dgm:spPr/>
      <dgm:t>
        <a:bodyPr/>
        <a:lstStyle/>
        <a:p>
          <a:endParaRPr lang="en-US"/>
        </a:p>
      </dgm:t>
    </dgm:pt>
    <dgm:pt modelId="{D2EECE1F-96E0-4DCA-8BE9-3007DC3D2706}" type="pres">
      <dgm:prSet presAssocID="{F192333B-2ACE-41B0-B11F-207C97EEDDBF}" presName="diagram" presStyleCnt="0">
        <dgm:presLayoutVars>
          <dgm:dir/>
          <dgm:resizeHandles/>
        </dgm:presLayoutVars>
      </dgm:prSet>
      <dgm:spPr/>
    </dgm:pt>
    <dgm:pt modelId="{0639160E-BF93-4CA4-BFCD-CB5EF3354283}" type="pres">
      <dgm:prSet presAssocID="{F7EAF9E3-CEB3-400F-8913-EF5EA8FED37C}" presName="firstNode" presStyleLbl="node1" presStyleIdx="0" presStyleCnt="2">
        <dgm:presLayoutVars>
          <dgm:bulletEnabled val="1"/>
        </dgm:presLayoutVars>
      </dgm:prSet>
      <dgm:spPr/>
    </dgm:pt>
    <dgm:pt modelId="{15001746-416A-414C-AE3C-9DB186F8A88F}" type="pres">
      <dgm:prSet presAssocID="{90BF63F7-A649-4511-AAF4-AB5AD3B4EEB4}" presName="sibTrans" presStyleLbl="sibTrans2D1" presStyleIdx="0" presStyleCnt="1"/>
      <dgm:spPr>
        <a:prstGeom prst="mathMultiply">
          <a:avLst/>
        </a:prstGeom>
      </dgm:spPr>
    </dgm:pt>
    <dgm:pt modelId="{0E055DD1-6405-4499-AAA0-9F3D5CACE3BE}" type="pres">
      <dgm:prSet presAssocID="{F1E2460F-BC38-4E3B-B531-EFFEEEE35610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231B722D-D960-4E41-B1AA-E8C7DB67902E}" type="presOf" srcId="{F1E2460F-BC38-4E3B-B531-EFFEEEE35610}" destId="{0E055DD1-6405-4499-AAA0-9F3D5CACE3BE}" srcOrd="0" destOrd="0" presId="urn:microsoft.com/office/officeart/2005/8/layout/bProcess2"/>
    <dgm:cxn modelId="{DC830333-E043-41BF-9533-71C8A61BBBA8}" srcId="{F192333B-2ACE-41B0-B11F-207C97EEDDBF}" destId="{F7EAF9E3-CEB3-400F-8913-EF5EA8FED37C}" srcOrd="0" destOrd="0" parTransId="{0CF28050-5FB6-4FFE-8C39-3550CE3DEB33}" sibTransId="{90BF63F7-A649-4511-AAF4-AB5AD3B4EEB4}"/>
    <dgm:cxn modelId="{A678E83C-15AE-4C81-A5CF-3C4FC252506D}" type="presOf" srcId="{F7EAF9E3-CEB3-400F-8913-EF5EA8FED37C}" destId="{0639160E-BF93-4CA4-BFCD-CB5EF3354283}" srcOrd="0" destOrd="0" presId="urn:microsoft.com/office/officeart/2005/8/layout/bProcess2"/>
    <dgm:cxn modelId="{CDE85C62-4F21-4D8F-B8BE-2207FF5BF9C8}" srcId="{F192333B-2ACE-41B0-B11F-207C97EEDDBF}" destId="{F1E2460F-BC38-4E3B-B531-EFFEEEE35610}" srcOrd="1" destOrd="0" parTransId="{CE076215-6556-43F3-A34B-997B077BEB84}" sibTransId="{B7DF7C9F-A1B9-46E0-9B8B-C92A8F5A5A8E}"/>
    <dgm:cxn modelId="{0D9CDE7B-0D4D-4E1D-9FAF-CCDC60E8FFE7}" type="presOf" srcId="{F192333B-2ACE-41B0-B11F-207C97EEDDBF}" destId="{D2EECE1F-96E0-4DCA-8BE9-3007DC3D2706}" srcOrd="0" destOrd="0" presId="urn:microsoft.com/office/officeart/2005/8/layout/bProcess2"/>
    <dgm:cxn modelId="{97BE9AA1-2B79-4EC9-9F8B-9CE2FC7171D2}" type="presOf" srcId="{90BF63F7-A649-4511-AAF4-AB5AD3B4EEB4}" destId="{15001746-416A-414C-AE3C-9DB186F8A88F}" srcOrd="0" destOrd="0" presId="urn:microsoft.com/office/officeart/2005/8/layout/bProcess2"/>
    <dgm:cxn modelId="{EF78857E-FBA7-4E90-B795-FC11E4CDDAA2}" type="presParOf" srcId="{D2EECE1F-96E0-4DCA-8BE9-3007DC3D2706}" destId="{0639160E-BF93-4CA4-BFCD-CB5EF3354283}" srcOrd="0" destOrd="0" presId="urn:microsoft.com/office/officeart/2005/8/layout/bProcess2"/>
    <dgm:cxn modelId="{BEF3E2E8-A155-4A10-A983-D0B6878197D0}" type="presParOf" srcId="{D2EECE1F-96E0-4DCA-8BE9-3007DC3D2706}" destId="{15001746-416A-414C-AE3C-9DB186F8A88F}" srcOrd="1" destOrd="0" presId="urn:microsoft.com/office/officeart/2005/8/layout/bProcess2"/>
    <dgm:cxn modelId="{CC524078-945B-4D35-97E8-7B03A0E7234A}" type="presParOf" srcId="{D2EECE1F-96E0-4DCA-8BE9-3007DC3D2706}" destId="{0E055DD1-6405-4499-AAA0-9F3D5CACE3BE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57F5AD-8E1F-4DF0-B36A-9F5ED6F5080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F0AF27C-7E8D-48EE-A4FC-347AB672CA8F}">
      <dgm:prSet/>
      <dgm:spPr/>
      <dgm:t>
        <a:bodyPr/>
        <a:lstStyle/>
        <a:p>
          <a:r>
            <a:rPr lang="cs-CZ"/>
            <a:t>Příprava na rozhovor</a:t>
          </a:r>
          <a:endParaRPr lang="en-US"/>
        </a:p>
      </dgm:t>
    </dgm:pt>
    <dgm:pt modelId="{E587BD50-FEF6-43B4-8FE3-7DBBC9D3111F}" type="parTrans" cxnId="{BAC3447A-8733-462D-9845-AE17A9311B28}">
      <dgm:prSet/>
      <dgm:spPr/>
      <dgm:t>
        <a:bodyPr/>
        <a:lstStyle/>
        <a:p>
          <a:endParaRPr lang="en-US"/>
        </a:p>
      </dgm:t>
    </dgm:pt>
    <dgm:pt modelId="{8DFCB598-DAC2-4CB9-92DE-E0A397B440B4}" type="sibTrans" cxnId="{BAC3447A-8733-462D-9845-AE17A9311B28}">
      <dgm:prSet/>
      <dgm:spPr/>
      <dgm:t>
        <a:bodyPr/>
        <a:lstStyle/>
        <a:p>
          <a:endParaRPr lang="en-US"/>
        </a:p>
      </dgm:t>
    </dgm:pt>
    <dgm:pt modelId="{8C38881F-048E-4D6C-9223-77E8267FA19E}">
      <dgm:prSet/>
      <dgm:spPr/>
      <dgm:t>
        <a:bodyPr/>
        <a:lstStyle/>
        <a:p>
          <a:r>
            <a:rPr lang="cs-CZ"/>
            <a:t>Zahájení rozhovoru</a:t>
          </a:r>
          <a:endParaRPr lang="en-US"/>
        </a:p>
      </dgm:t>
    </dgm:pt>
    <dgm:pt modelId="{E9A8D6F9-39D0-4F6E-91B8-E015383D94E3}" type="parTrans" cxnId="{B9203205-CBAB-4D1D-BF7C-E3A97D226111}">
      <dgm:prSet/>
      <dgm:spPr/>
      <dgm:t>
        <a:bodyPr/>
        <a:lstStyle/>
        <a:p>
          <a:endParaRPr lang="en-US"/>
        </a:p>
      </dgm:t>
    </dgm:pt>
    <dgm:pt modelId="{6E5C1288-14C9-4047-B525-8FCAEC1F4AF9}" type="sibTrans" cxnId="{B9203205-CBAB-4D1D-BF7C-E3A97D226111}">
      <dgm:prSet/>
      <dgm:spPr/>
      <dgm:t>
        <a:bodyPr/>
        <a:lstStyle/>
        <a:p>
          <a:endParaRPr lang="en-US"/>
        </a:p>
      </dgm:t>
    </dgm:pt>
    <dgm:pt modelId="{34F512FA-DB71-4063-9220-9F1BCFFFBE0E}">
      <dgm:prSet/>
      <dgm:spPr/>
      <dgm:t>
        <a:bodyPr/>
        <a:lstStyle/>
        <a:p>
          <a:r>
            <a:rPr lang="cs-CZ"/>
            <a:t>Rozhovor „sám o sobě“</a:t>
          </a:r>
          <a:endParaRPr lang="en-US"/>
        </a:p>
      </dgm:t>
    </dgm:pt>
    <dgm:pt modelId="{E141D9A7-32B4-49AE-8129-5B47BE8940DD}" type="parTrans" cxnId="{6BBAA52E-AE35-46FC-A479-63D51E45FDEB}">
      <dgm:prSet/>
      <dgm:spPr/>
      <dgm:t>
        <a:bodyPr/>
        <a:lstStyle/>
        <a:p>
          <a:endParaRPr lang="en-US"/>
        </a:p>
      </dgm:t>
    </dgm:pt>
    <dgm:pt modelId="{CEDAB509-76BD-4E82-B645-E617AED6D1D6}" type="sibTrans" cxnId="{6BBAA52E-AE35-46FC-A479-63D51E45FDEB}">
      <dgm:prSet/>
      <dgm:spPr/>
      <dgm:t>
        <a:bodyPr/>
        <a:lstStyle/>
        <a:p>
          <a:endParaRPr lang="en-US"/>
        </a:p>
      </dgm:t>
    </dgm:pt>
    <dgm:pt modelId="{3CA516D8-CBB0-4BB2-9C88-5F8AABFC82C3}">
      <dgm:prSet/>
      <dgm:spPr/>
      <dgm:t>
        <a:bodyPr/>
        <a:lstStyle/>
        <a:p>
          <a:r>
            <a:rPr lang="cs-CZ"/>
            <a:t>Ukončení rozhovoru</a:t>
          </a:r>
          <a:endParaRPr lang="en-US"/>
        </a:p>
      </dgm:t>
    </dgm:pt>
    <dgm:pt modelId="{445C31A5-0834-496D-A575-83DE6760A476}" type="parTrans" cxnId="{867AEC40-53DF-4A3F-A6B4-37E191388797}">
      <dgm:prSet/>
      <dgm:spPr/>
      <dgm:t>
        <a:bodyPr/>
        <a:lstStyle/>
        <a:p>
          <a:endParaRPr lang="en-US"/>
        </a:p>
      </dgm:t>
    </dgm:pt>
    <dgm:pt modelId="{9B4A191F-6ED2-4071-9948-EDE885008F61}" type="sibTrans" cxnId="{867AEC40-53DF-4A3F-A6B4-37E191388797}">
      <dgm:prSet/>
      <dgm:spPr/>
      <dgm:t>
        <a:bodyPr/>
        <a:lstStyle/>
        <a:p>
          <a:endParaRPr lang="en-US"/>
        </a:p>
      </dgm:t>
    </dgm:pt>
    <dgm:pt modelId="{93A5F7E5-A0B8-4029-A885-3F96811B441F}">
      <dgm:prSet/>
      <dgm:spPr/>
      <dgm:t>
        <a:bodyPr/>
        <a:lstStyle/>
        <a:p>
          <a:r>
            <a:rPr lang="cs-CZ"/>
            <a:t>Reflexe rozhovoru</a:t>
          </a:r>
          <a:endParaRPr lang="en-US"/>
        </a:p>
      </dgm:t>
    </dgm:pt>
    <dgm:pt modelId="{3BCCD8F9-A15F-4FA3-B1E0-EFFD6CAFB3F1}" type="parTrans" cxnId="{B74094EE-9C7F-4589-85B1-E2730904B09C}">
      <dgm:prSet/>
      <dgm:spPr/>
      <dgm:t>
        <a:bodyPr/>
        <a:lstStyle/>
        <a:p>
          <a:endParaRPr lang="en-US"/>
        </a:p>
      </dgm:t>
    </dgm:pt>
    <dgm:pt modelId="{F56BC22D-56FB-4F5C-AD77-320180C29D5F}" type="sibTrans" cxnId="{B74094EE-9C7F-4589-85B1-E2730904B09C}">
      <dgm:prSet/>
      <dgm:spPr/>
      <dgm:t>
        <a:bodyPr/>
        <a:lstStyle/>
        <a:p>
          <a:endParaRPr lang="en-US"/>
        </a:p>
      </dgm:t>
    </dgm:pt>
    <dgm:pt modelId="{4B1B7805-6BD8-4BF0-92BD-C1705BFA4900}" type="pres">
      <dgm:prSet presAssocID="{2157F5AD-8E1F-4DF0-B36A-9F5ED6F50808}" presName="linear" presStyleCnt="0">
        <dgm:presLayoutVars>
          <dgm:dir/>
          <dgm:animLvl val="lvl"/>
          <dgm:resizeHandles val="exact"/>
        </dgm:presLayoutVars>
      </dgm:prSet>
      <dgm:spPr/>
    </dgm:pt>
    <dgm:pt modelId="{AF11642A-3182-4671-A177-38F377A4E731}" type="pres">
      <dgm:prSet presAssocID="{7F0AF27C-7E8D-48EE-A4FC-347AB672CA8F}" presName="parentLin" presStyleCnt="0"/>
      <dgm:spPr/>
    </dgm:pt>
    <dgm:pt modelId="{E6BAC9B7-2BE8-4F5F-A2AD-061609E4F25C}" type="pres">
      <dgm:prSet presAssocID="{7F0AF27C-7E8D-48EE-A4FC-347AB672CA8F}" presName="parentLeftMargin" presStyleLbl="node1" presStyleIdx="0" presStyleCnt="5"/>
      <dgm:spPr/>
    </dgm:pt>
    <dgm:pt modelId="{6C119C63-6DB5-43C3-9097-96D70C7D9D68}" type="pres">
      <dgm:prSet presAssocID="{7F0AF27C-7E8D-48EE-A4FC-347AB672CA8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7D11543-69B9-4BAC-8507-19673BFA7B60}" type="pres">
      <dgm:prSet presAssocID="{7F0AF27C-7E8D-48EE-A4FC-347AB672CA8F}" presName="negativeSpace" presStyleCnt="0"/>
      <dgm:spPr/>
    </dgm:pt>
    <dgm:pt modelId="{A98EDB96-D70D-4349-9141-AFBF2C6A615A}" type="pres">
      <dgm:prSet presAssocID="{7F0AF27C-7E8D-48EE-A4FC-347AB672CA8F}" presName="childText" presStyleLbl="conFgAcc1" presStyleIdx="0" presStyleCnt="5">
        <dgm:presLayoutVars>
          <dgm:bulletEnabled val="1"/>
        </dgm:presLayoutVars>
      </dgm:prSet>
      <dgm:spPr/>
    </dgm:pt>
    <dgm:pt modelId="{562A30B7-9065-404E-9FD5-90D0FFA388C9}" type="pres">
      <dgm:prSet presAssocID="{8DFCB598-DAC2-4CB9-92DE-E0A397B440B4}" presName="spaceBetweenRectangles" presStyleCnt="0"/>
      <dgm:spPr/>
    </dgm:pt>
    <dgm:pt modelId="{80A4785E-1C74-45B4-9FE9-798301608192}" type="pres">
      <dgm:prSet presAssocID="{8C38881F-048E-4D6C-9223-77E8267FA19E}" presName="parentLin" presStyleCnt="0"/>
      <dgm:spPr/>
    </dgm:pt>
    <dgm:pt modelId="{E699BE3E-4DB9-45EF-8FE7-35D14F8460C5}" type="pres">
      <dgm:prSet presAssocID="{8C38881F-048E-4D6C-9223-77E8267FA19E}" presName="parentLeftMargin" presStyleLbl="node1" presStyleIdx="0" presStyleCnt="5"/>
      <dgm:spPr/>
    </dgm:pt>
    <dgm:pt modelId="{70CCC89B-1DEC-491D-9C38-A2F08978D776}" type="pres">
      <dgm:prSet presAssocID="{8C38881F-048E-4D6C-9223-77E8267FA19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1742824-C44C-4D7D-AC92-DBE4DF9FC6F7}" type="pres">
      <dgm:prSet presAssocID="{8C38881F-048E-4D6C-9223-77E8267FA19E}" presName="negativeSpace" presStyleCnt="0"/>
      <dgm:spPr/>
    </dgm:pt>
    <dgm:pt modelId="{81E7C619-0E6F-46F5-A3FB-F0C76E4950D1}" type="pres">
      <dgm:prSet presAssocID="{8C38881F-048E-4D6C-9223-77E8267FA19E}" presName="childText" presStyleLbl="conFgAcc1" presStyleIdx="1" presStyleCnt="5">
        <dgm:presLayoutVars>
          <dgm:bulletEnabled val="1"/>
        </dgm:presLayoutVars>
      </dgm:prSet>
      <dgm:spPr/>
    </dgm:pt>
    <dgm:pt modelId="{714D169A-F663-4340-AC4C-082C0D01EE24}" type="pres">
      <dgm:prSet presAssocID="{6E5C1288-14C9-4047-B525-8FCAEC1F4AF9}" presName="spaceBetweenRectangles" presStyleCnt="0"/>
      <dgm:spPr/>
    </dgm:pt>
    <dgm:pt modelId="{9AC6C133-3CC4-457C-84F8-D2DC32007BE7}" type="pres">
      <dgm:prSet presAssocID="{34F512FA-DB71-4063-9220-9F1BCFFFBE0E}" presName="parentLin" presStyleCnt="0"/>
      <dgm:spPr/>
    </dgm:pt>
    <dgm:pt modelId="{25BD044D-E1AB-4EBB-8351-51E78ECF9A08}" type="pres">
      <dgm:prSet presAssocID="{34F512FA-DB71-4063-9220-9F1BCFFFBE0E}" presName="parentLeftMargin" presStyleLbl="node1" presStyleIdx="1" presStyleCnt="5"/>
      <dgm:spPr/>
    </dgm:pt>
    <dgm:pt modelId="{BDFA0B25-EBB3-4AEF-B101-C4574F823400}" type="pres">
      <dgm:prSet presAssocID="{34F512FA-DB71-4063-9220-9F1BCFFFBE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19C1C3B-1F11-47DB-9291-FDD046872E75}" type="pres">
      <dgm:prSet presAssocID="{34F512FA-DB71-4063-9220-9F1BCFFFBE0E}" presName="negativeSpace" presStyleCnt="0"/>
      <dgm:spPr/>
    </dgm:pt>
    <dgm:pt modelId="{4EA9EF52-57DE-4FA1-935F-E330BBB29946}" type="pres">
      <dgm:prSet presAssocID="{34F512FA-DB71-4063-9220-9F1BCFFFBE0E}" presName="childText" presStyleLbl="conFgAcc1" presStyleIdx="2" presStyleCnt="5">
        <dgm:presLayoutVars>
          <dgm:bulletEnabled val="1"/>
        </dgm:presLayoutVars>
      </dgm:prSet>
      <dgm:spPr/>
    </dgm:pt>
    <dgm:pt modelId="{5EA58892-2F49-4138-87A6-0DBE5968577B}" type="pres">
      <dgm:prSet presAssocID="{CEDAB509-76BD-4E82-B645-E617AED6D1D6}" presName="spaceBetweenRectangles" presStyleCnt="0"/>
      <dgm:spPr/>
    </dgm:pt>
    <dgm:pt modelId="{7D5B4B4C-89F2-46DD-9E47-4E138AF7F444}" type="pres">
      <dgm:prSet presAssocID="{3CA516D8-CBB0-4BB2-9C88-5F8AABFC82C3}" presName="parentLin" presStyleCnt="0"/>
      <dgm:spPr/>
    </dgm:pt>
    <dgm:pt modelId="{F76BBECB-AFCD-4481-B424-FA9C3020EF71}" type="pres">
      <dgm:prSet presAssocID="{3CA516D8-CBB0-4BB2-9C88-5F8AABFC82C3}" presName="parentLeftMargin" presStyleLbl="node1" presStyleIdx="2" presStyleCnt="5"/>
      <dgm:spPr/>
    </dgm:pt>
    <dgm:pt modelId="{504DAD6E-FA1F-4DB5-8FC5-426C61A57B5C}" type="pres">
      <dgm:prSet presAssocID="{3CA516D8-CBB0-4BB2-9C88-5F8AABFC82C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513CEA1-C13B-4A61-A9C0-94FD907E2C84}" type="pres">
      <dgm:prSet presAssocID="{3CA516D8-CBB0-4BB2-9C88-5F8AABFC82C3}" presName="negativeSpace" presStyleCnt="0"/>
      <dgm:spPr/>
    </dgm:pt>
    <dgm:pt modelId="{C75D8BDE-7249-4567-B9DC-FAEDCA0937E6}" type="pres">
      <dgm:prSet presAssocID="{3CA516D8-CBB0-4BB2-9C88-5F8AABFC82C3}" presName="childText" presStyleLbl="conFgAcc1" presStyleIdx="3" presStyleCnt="5">
        <dgm:presLayoutVars>
          <dgm:bulletEnabled val="1"/>
        </dgm:presLayoutVars>
      </dgm:prSet>
      <dgm:spPr/>
    </dgm:pt>
    <dgm:pt modelId="{0FE0028E-4974-450A-9EC2-DD34E2BA60E8}" type="pres">
      <dgm:prSet presAssocID="{9B4A191F-6ED2-4071-9948-EDE885008F61}" presName="spaceBetweenRectangles" presStyleCnt="0"/>
      <dgm:spPr/>
    </dgm:pt>
    <dgm:pt modelId="{09B78B0C-6F0A-4876-8C30-2053BC68C9A0}" type="pres">
      <dgm:prSet presAssocID="{93A5F7E5-A0B8-4029-A885-3F96811B441F}" presName="parentLin" presStyleCnt="0"/>
      <dgm:spPr/>
    </dgm:pt>
    <dgm:pt modelId="{4DB01EE1-4BBB-4367-B2A8-E2E531878517}" type="pres">
      <dgm:prSet presAssocID="{93A5F7E5-A0B8-4029-A885-3F96811B441F}" presName="parentLeftMargin" presStyleLbl="node1" presStyleIdx="3" presStyleCnt="5"/>
      <dgm:spPr/>
    </dgm:pt>
    <dgm:pt modelId="{9B46DBB2-40E5-4DF9-8332-CA6FF4B06603}" type="pres">
      <dgm:prSet presAssocID="{93A5F7E5-A0B8-4029-A885-3F96811B441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CED7BD4-365D-4241-9D8D-B3317AA56363}" type="pres">
      <dgm:prSet presAssocID="{93A5F7E5-A0B8-4029-A885-3F96811B441F}" presName="negativeSpace" presStyleCnt="0"/>
      <dgm:spPr/>
    </dgm:pt>
    <dgm:pt modelId="{74D4A90F-C128-4A85-9E2D-484104C0DB4B}" type="pres">
      <dgm:prSet presAssocID="{93A5F7E5-A0B8-4029-A885-3F96811B441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9203205-CBAB-4D1D-BF7C-E3A97D226111}" srcId="{2157F5AD-8E1F-4DF0-B36A-9F5ED6F50808}" destId="{8C38881F-048E-4D6C-9223-77E8267FA19E}" srcOrd="1" destOrd="0" parTransId="{E9A8D6F9-39D0-4F6E-91B8-E015383D94E3}" sibTransId="{6E5C1288-14C9-4047-B525-8FCAEC1F4AF9}"/>
    <dgm:cxn modelId="{9072F415-796C-413A-8DBD-A785B8F6BCBF}" type="presOf" srcId="{3CA516D8-CBB0-4BB2-9C88-5F8AABFC82C3}" destId="{504DAD6E-FA1F-4DB5-8FC5-426C61A57B5C}" srcOrd="1" destOrd="0" presId="urn:microsoft.com/office/officeart/2005/8/layout/list1"/>
    <dgm:cxn modelId="{524F3C2A-5737-41A0-9389-4E62A72C3572}" type="presOf" srcId="{93A5F7E5-A0B8-4029-A885-3F96811B441F}" destId="{4DB01EE1-4BBB-4367-B2A8-E2E531878517}" srcOrd="0" destOrd="0" presId="urn:microsoft.com/office/officeart/2005/8/layout/list1"/>
    <dgm:cxn modelId="{6BBAA52E-AE35-46FC-A479-63D51E45FDEB}" srcId="{2157F5AD-8E1F-4DF0-B36A-9F5ED6F50808}" destId="{34F512FA-DB71-4063-9220-9F1BCFFFBE0E}" srcOrd="2" destOrd="0" parTransId="{E141D9A7-32B4-49AE-8129-5B47BE8940DD}" sibTransId="{CEDAB509-76BD-4E82-B645-E617AED6D1D6}"/>
    <dgm:cxn modelId="{EC6DAC32-4AF9-4450-887A-DF01CB1450C1}" type="presOf" srcId="{8C38881F-048E-4D6C-9223-77E8267FA19E}" destId="{70CCC89B-1DEC-491D-9C38-A2F08978D776}" srcOrd="1" destOrd="0" presId="urn:microsoft.com/office/officeart/2005/8/layout/list1"/>
    <dgm:cxn modelId="{867AEC40-53DF-4A3F-A6B4-37E191388797}" srcId="{2157F5AD-8E1F-4DF0-B36A-9F5ED6F50808}" destId="{3CA516D8-CBB0-4BB2-9C88-5F8AABFC82C3}" srcOrd="3" destOrd="0" parTransId="{445C31A5-0834-496D-A575-83DE6760A476}" sibTransId="{9B4A191F-6ED2-4071-9948-EDE885008F61}"/>
    <dgm:cxn modelId="{AF002641-7C9C-4A37-B88D-7561FC55C8A7}" type="presOf" srcId="{2157F5AD-8E1F-4DF0-B36A-9F5ED6F50808}" destId="{4B1B7805-6BD8-4BF0-92BD-C1705BFA4900}" srcOrd="0" destOrd="0" presId="urn:microsoft.com/office/officeart/2005/8/layout/list1"/>
    <dgm:cxn modelId="{03E6C969-6E3F-4235-A37E-A894F3640673}" type="presOf" srcId="{34F512FA-DB71-4063-9220-9F1BCFFFBE0E}" destId="{25BD044D-E1AB-4EBB-8351-51E78ECF9A08}" srcOrd="0" destOrd="0" presId="urn:microsoft.com/office/officeart/2005/8/layout/list1"/>
    <dgm:cxn modelId="{2996B977-420A-48FF-B2B6-56A55A781866}" type="presOf" srcId="{7F0AF27C-7E8D-48EE-A4FC-347AB672CA8F}" destId="{6C119C63-6DB5-43C3-9097-96D70C7D9D68}" srcOrd="1" destOrd="0" presId="urn:microsoft.com/office/officeart/2005/8/layout/list1"/>
    <dgm:cxn modelId="{BAC3447A-8733-462D-9845-AE17A9311B28}" srcId="{2157F5AD-8E1F-4DF0-B36A-9F5ED6F50808}" destId="{7F0AF27C-7E8D-48EE-A4FC-347AB672CA8F}" srcOrd="0" destOrd="0" parTransId="{E587BD50-FEF6-43B4-8FE3-7DBBC9D3111F}" sibTransId="{8DFCB598-DAC2-4CB9-92DE-E0A397B440B4}"/>
    <dgm:cxn modelId="{23F77D80-A96A-4356-9959-D021822AFDCF}" type="presOf" srcId="{8C38881F-048E-4D6C-9223-77E8267FA19E}" destId="{E699BE3E-4DB9-45EF-8FE7-35D14F8460C5}" srcOrd="0" destOrd="0" presId="urn:microsoft.com/office/officeart/2005/8/layout/list1"/>
    <dgm:cxn modelId="{E277789D-54BF-4797-8A56-F2144390CD2A}" type="presOf" srcId="{7F0AF27C-7E8D-48EE-A4FC-347AB672CA8F}" destId="{E6BAC9B7-2BE8-4F5F-A2AD-061609E4F25C}" srcOrd="0" destOrd="0" presId="urn:microsoft.com/office/officeart/2005/8/layout/list1"/>
    <dgm:cxn modelId="{3359E9C1-DD57-4EF5-A3BB-691FD2453CCB}" type="presOf" srcId="{3CA516D8-CBB0-4BB2-9C88-5F8AABFC82C3}" destId="{F76BBECB-AFCD-4481-B424-FA9C3020EF71}" srcOrd="0" destOrd="0" presId="urn:microsoft.com/office/officeart/2005/8/layout/list1"/>
    <dgm:cxn modelId="{866E42E1-756F-4483-BBAB-9081931452D1}" type="presOf" srcId="{34F512FA-DB71-4063-9220-9F1BCFFFBE0E}" destId="{BDFA0B25-EBB3-4AEF-B101-C4574F823400}" srcOrd="1" destOrd="0" presId="urn:microsoft.com/office/officeart/2005/8/layout/list1"/>
    <dgm:cxn modelId="{B74094EE-9C7F-4589-85B1-E2730904B09C}" srcId="{2157F5AD-8E1F-4DF0-B36A-9F5ED6F50808}" destId="{93A5F7E5-A0B8-4029-A885-3F96811B441F}" srcOrd="4" destOrd="0" parTransId="{3BCCD8F9-A15F-4FA3-B1E0-EFFD6CAFB3F1}" sibTransId="{F56BC22D-56FB-4F5C-AD77-320180C29D5F}"/>
    <dgm:cxn modelId="{4DE8C5FE-4A98-4CF4-A5D0-49C0876A9C70}" type="presOf" srcId="{93A5F7E5-A0B8-4029-A885-3F96811B441F}" destId="{9B46DBB2-40E5-4DF9-8332-CA6FF4B06603}" srcOrd="1" destOrd="0" presId="urn:microsoft.com/office/officeart/2005/8/layout/list1"/>
    <dgm:cxn modelId="{B6C675CE-0831-41C4-BB72-0B3E5B0A2781}" type="presParOf" srcId="{4B1B7805-6BD8-4BF0-92BD-C1705BFA4900}" destId="{AF11642A-3182-4671-A177-38F377A4E731}" srcOrd="0" destOrd="0" presId="urn:microsoft.com/office/officeart/2005/8/layout/list1"/>
    <dgm:cxn modelId="{FFC9100C-ADDE-4F91-8CBF-9680AE94DBCD}" type="presParOf" srcId="{AF11642A-3182-4671-A177-38F377A4E731}" destId="{E6BAC9B7-2BE8-4F5F-A2AD-061609E4F25C}" srcOrd="0" destOrd="0" presId="urn:microsoft.com/office/officeart/2005/8/layout/list1"/>
    <dgm:cxn modelId="{1C6EDB76-9A10-4651-B30D-285173769FA7}" type="presParOf" srcId="{AF11642A-3182-4671-A177-38F377A4E731}" destId="{6C119C63-6DB5-43C3-9097-96D70C7D9D68}" srcOrd="1" destOrd="0" presId="urn:microsoft.com/office/officeart/2005/8/layout/list1"/>
    <dgm:cxn modelId="{D57015EB-A3A0-40BD-9CB6-A9D3E42580C2}" type="presParOf" srcId="{4B1B7805-6BD8-4BF0-92BD-C1705BFA4900}" destId="{D7D11543-69B9-4BAC-8507-19673BFA7B60}" srcOrd="1" destOrd="0" presId="urn:microsoft.com/office/officeart/2005/8/layout/list1"/>
    <dgm:cxn modelId="{28048208-BD98-45DD-AF4A-E5B84CB313DE}" type="presParOf" srcId="{4B1B7805-6BD8-4BF0-92BD-C1705BFA4900}" destId="{A98EDB96-D70D-4349-9141-AFBF2C6A615A}" srcOrd="2" destOrd="0" presId="urn:microsoft.com/office/officeart/2005/8/layout/list1"/>
    <dgm:cxn modelId="{484D8C24-4BDC-4272-9685-856A49624E0D}" type="presParOf" srcId="{4B1B7805-6BD8-4BF0-92BD-C1705BFA4900}" destId="{562A30B7-9065-404E-9FD5-90D0FFA388C9}" srcOrd="3" destOrd="0" presId="urn:microsoft.com/office/officeart/2005/8/layout/list1"/>
    <dgm:cxn modelId="{55D396E7-5944-4810-8953-391CC76D2E5F}" type="presParOf" srcId="{4B1B7805-6BD8-4BF0-92BD-C1705BFA4900}" destId="{80A4785E-1C74-45B4-9FE9-798301608192}" srcOrd="4" destOrd="0" presId="urn:microsoft.com/office/officeart/2005/8/layout/list1"/>
    <dgm:cxn modelId="{1E49844A-D7F7-4BF1-AA96-A1D25F175380}" type="presParOf" srcId="{80A4785E-1C74-45B4-9FE9-798301608192}" destId="{E699BE3E-4DB9-45EF-8FE7-35D14F8460C5}" srcOrd="0" destOrd="0" presId="urn:microsoft.com/office/officeart/2005/8/layout/list1"/>
    <dgm:cxn modelId="{AD0579DC-46A5-4DBC-91C9-50FC3594AF13}" type="presParOf" srcId="{80A4785E-1C74-45B4-9FE9-798301608192}" destId="{70CCC89B-1DEC-491D-9C38-A2F08978D776}" srcOrd="1" destOrd="0" presId="urn:microsoft.com/office/officeart/2005/8/layout/list1"/>
    <dgm:cxn modelId="{3B403EDC-24CD-45F1-B529-D9774DF6FB69}" type="presParOf" srcId="{4B1B7805-6BD8-4BF0-92BD-C1705BFA4900}" destId="{D1742824-C44C-4D7D-AC92-DBE4DF9FC6F7}" srcOrd="5" destOrd="0" presId="urn:microsoft.com/office/officeart/2005/8/layout/list1"/>
    <dgm:cxn modelId="{193674C3-9AA1-4101-B404-D2E6014E6FF7}" type="presParOf" srcId="{4B1B7805-6BD8-4BF0-92BD-C1705BFA4900}" destId="{81E7C619-0E6F-46F5-A3FB-F0C76E4950D1}" srcOrd="6" destOrd="0" presId="urn:microsoft.com/office/officeart/2005/8/layout/list1"/>
    <dgm:cxn modelId="{077E6316-CCCC-4FEE-84DB-9DC33DE0217F}" type="presParOf" srcId="{4B1B7805-6BD8-4BF0-92BD-C1705BFA4900}" destId="{714D169A-F663-4340-AC4C-082C0D01EE24}" srcOrd="7" destOrd="0" presId="urn:microsoft.com/office/officeart/2005/8/layout/list1"/>
    <dgm:cxn modelId="{D314620F-D066-4684-84A0-C0C3377AFC67}" type="presParOf" srcId="{4B1B7805-6BD8-4BF0-92BD-C1705BFA4900}" destId="{9AC6C133-3CC4-457C-84F8-D2DC32007BE7}" srcOrd="8" destOrd="0" presId="urn:microsoft.com/office/officeart/2005/8/layout/list1"/>
    <dgm:cxn modelId="{E3F69B2B-7215-417B-85DF-CEDEA0A41F4D}" type="presParOf" srcId="{9AC6C133-3CC4-457C-84F8-D2DC32007BE7}" destId="{25BD044D-E1AB-4EBB-8351-51E78ECF9A08}" srcOrd="0" destOrd="0" presId="urn:microsoft.com/office/officeart/2005/8/layout/list1"/>
    <dgm:cxn modelId="{A25B0262-23FE-41B7-BC5D-6B9E61CE4CC1}" type="presParOf" srcId="{9AC6C133-3CC4-457C-84F8-D2DC32007BE7}" destId="{BDFA0B25-EBB3-4AEF-B101-C4574F823400}" srcOrd="1" destOrd="0" presId="urn:microsoft.com/office/officeart/2005/8/layout/list1"/>
    <dgm:cxn modelId="{00BB4578-0BEA-42A8-8BD3-DC055519B7F2}" type="presParOf" srcId="{4B1B7805-6BD8-4BF0-92BD-C1705BFA4900}" destId="{619C1C3B-1F11-47DB-9291-FDD046872E75}" srcOrd="9" destOrd="0" presId="urn:microsoft.com/office/officeart/2005/8/layout/list1"/>
    <dgm:cxn modelId="{A140153D-0977-4849-A607-6F803FF6E334}" type="presParOf" srcId="{4B1B7805-6BD8-4BF0-92BD-C1705BFA4900}" destId="{4EA9EF52-57DE-4FA1-935F-E330BBB29946}" srcOrd="10" destOrd="0" presId="urn:microsoft.com/office/officeart/2005/8/layout/list1"/>
    <dgm:cxn modelId="{47052068-2FB6-463E-B708-70C10EE92DAB}" type="presParOf" srcId="{4B1B7805-6BD8-4BF0-92BD-C1705BFA4900}" destId="{5EA58892-2F49-4138-87A6-0DBE5968577B}" srcOrd="11" destOrd="0" presId="urn:microsoft.com/office/officeart/2005/8/layout/list1"/>
    <dgm:cxn modelId="{8E447C36-BFD2-460B-A188-42294C606973}" type="presParOf" srcId="{4B1B7805-6BD8-4BF0-92BD-C1705BFA4900}" destId="{7D5B4B4C-89F2-46DD-9E47-4E138AF7F444}" srcOrd="12" destOrd="0" presId="urn:microsoft.com/office/officeart/2005/8/layout/list1"/>
    <dgm:cxn modelId="{92A86ACE-93E8-46C2-B9FC-8D5B61D1C29B}" type="presParOf" srcId="{7D5B4B4C-89F2-46DD-9E47-4E138AF7F444}" destId="{F76BBECB-AFCD-4481-B424-FA9C3020EF71}" srcOrd="0" destOrd="0" presId="urn:microsoft.com/office/officeart/2005/8/layout/list1"/>
    <dgm:cxn modelId="{8BDC342D-E01C-4565-A3CC-93EDCF47DCE2}" type="presParOf" srcId="{7D5B4B4C-89F2-46DD-9E47-4E138AF7F444}" destId="{504DAD6E-FA1F-4DB5-8FC5-426C61A57B5C}" srcOrd="1" destOrd="0" presId="urn:microsoft.com/office/officeart/2005/8/layout/list1"/>
    <dgm:cxn modelId="{E4EE6205-91BE-4F26-BEBC-33F61A675E40}" type="presParOf" srcId="{4B1B7805-6BD8-4BF0-92BD-C1705BFA4900}" destId="{2513CEA1-C13B-4A61-A9C0-94FD907E2C84}" srcOrd="13" destOrd="0" presId="urn:microsoft.com/office/officeart/2005/8/layout/list1"/>
    <dgm:cxn modelId="{43CCEFA5-3FAF-49F6-8FC4-477C09480342}" type="presParOf" srcId="{4B1B7805-6BD8-4BF0-92BD-C1705BFA4900}" destId="{C75D8BDE-7249-4567-B9DC-FAEDCA0937E6}" srcOrd="14" destOrd="0" presId="urn:microsoft.com/office/officeart/2005/8/layout/list1"/>
    <dgm:cxn modelId="{35A64AD4-BAC3-4FA7-B3D8-E2A56216F3A0}" type="presParOf" srcId="{4B1B7805-6BD8-4BF0-92BD-C1705BFA4900}" destId="{0FE0028E-4974-450A-9EC2-DD34E2BA60E8}" srcOrd="15" destOrd="0" presId="urn:microsoft.com/office/officeart/2005/8/layout/list1"/>
    <dgm:cxn modelId="{CB499A2C-64B6-4EE2-B5FE-5BF1B5EB0CD8}" type="presParOf" srcId="{4B1B7805-6BD8-4BF0-92BD-C1705BFA4900}" destId="{09B78B0C-6F0A-4876-8C30-2053BC68C9A0}" srcOrd="16" destOrd="0" presId="urn:microsoft.com/office/officeart/2005/8/layout/list1"/>
    <dgm:cxn modelId="{9E4F1800-A1E5-477F-A803-4C55D3A0EC2B}" type="presParOf" srcId="{09B78B0C-6F0A-4876-8C30-2053BC68C9A0}" destId="{4DB01EE1-4BBB-4367-B2A8-E2E531878517}" srcOrd="0" destOrd="0" presId="urn:microsoft.com/office/officeart/2005/8/layout/list1"/>
    <dgm:cxn modelId="{6D8150AD-74BD-461E-A520-9C8C5B4D6CE6}" type="presParOf" srcId="{09B78B0C-6F0A-4876-8C30-2053BC68C9A0}" destId="{9B46DBB2-40E5-4DF9-8332-CA6FF4B06603}" srcOrd="1" destOrd="0" presId="urn:microsoft.com/office/officeart/2005/8/layout/list1"/>
    <dgm:cxn modelId="{6669F8F2-8ECC-4251-8517-51241F1B5B0F}" type="presParOf" srcId="{4B1B7805-6BD8-4BF0-92BD-C1705BFA4900}" destId="{BCED7BD4-365D-4241-9D8D-B3317AA56363}" srcOrd="17" destOrd="0" presId="urn:microsoft.com/office/officeart/2005/8/layout/list1"/>
    <dgm:cxn modelId="{F139E9BB-3A05-4D3A-A487-1AF4DE31859C}" type="presParOf" srcId="{4B1B7805-6BD8-4BF0-92BD-C1705BFA4900}" destId="{74D4A90F-C128-4A85-9E2D-484104C0DB4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33E013-CC2E-4FB5-95B8-DFC45107D55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FEDA26A-EF5E-4C4C-9ADF-98D2C77C183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Příjemné klidné prostředí</a:t>
          </a:r>
          <a:endParaRPr lang="en-US"/>
        </a:p>
      </dgm:t>
    </dgm:pt>
    <dgm:pt modelId="{7D731603-BC21-4418-98C3-68E011F3EEEC}" type="parTrans" cxnId="{FFA5746D-5D3E-4AA0-B6BC-936F22EDCD82}">
      <dgm:prSet/>
      <dgm:spPr/>
      <dgm:t>
        <a:bodyPr/>
        <a:lstStyle/>
        <a:p>
          <a:endParaRPr lang="en-US"/>
        </a:p>
      </dgm:t>
    </dgm:pt>
    <dgm:pt modelId="{2EE4C734-FA0F-4EC4-9AEA-191A4B67E009}" type="sibTrans" cxnId="{FFA5746D-5D3E-4AA0-B6BC-936F22EDCD82}">
      <dgm:prSet/>
      <dgm:spPr/>
      <dgm:t>
        <a:bodyPr/>
        <a:lstStyle/>
        <a:p>
          <a:endParaRPr lang="en-US"/>
        </a:p>
      </dgm:t>
    </dgm:pt>
    <dgm:pt modelId="{B48DCB90-3A31-45EF-8289-20870D9DA20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Rozmístění židlí</a:t>
          </a:r>
          <a:endParaRPr lang="en-US"/>
        </a:p>
      </dgm:t>
    </dgm:pt>
    <dgm:pt modelId="{CE7809C4-D626-49E2-8A3D-F08F596FEEBB}" type="parTrans" cxnId="{CEB9C7CE-CBEC-4FAA-9EF0-5A8052F89362}">
      <dgm:prSet/>
      <dgm:spPr/>
      <dgm:t>
        <a:bodyPr/>
        <a:lstStyle/>
        <a:p>
          <a:endParaRPr lang="en-US"/>
        </a:p>
      </dgm:t>
    </dgm:pt>
    <dgm:pt modelId="{2DA03882-DC86-4F9D-9DEF-BDE2C22A7139}" type="sibTrans" cxnId="{CEB9C7CE-CBEC-4FAA-9EF0-5A8052F89362}">
      <dgm:prSet/>
      <dgm:spPr/>
      <dgm:t>
        <a:bodyPr/>
        <a:lstStyle/>
        <a:p>
          <a:endParaRPr lang="en-US"/>
        </a:p>
      </dgm:t>
    </dgm:pt>
    <dgm:pt modelId="{77A69196-D8FD-42E1-8B9E-E24D15BA94F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Očekávání</a:t>
          </a:r>
        </a:p>
      </dgm:t>
    </dgm:pt>
    <dgm:pt modelId="{04D6D977-6052-4CD5-8318-544BCB43B7A8}" type="parTrans" cxnId="{90CC30DA-6D19-4725-802B-351E86D78533}">
      <dgm:prSet/>
      <dgm:spPr/>
      <dgm:t>
        <a:bodyPr/>
        <a:lstStyle/>
        <a:p>
          <a:endParaRPr lang="cs-CZ"/>
        </a:p>
      </dgm:t>
    </dgm:pt>
    <dgm:pt modelId="{D1C70978-020E-4732-BF73-E56B9CF3450D}" type="sibTrans" cxnId="{90CC30DA-6D19-4725-802B-351E86D78533}">
      <dgm:prSet/>
      <dgm:spPr/>
      <dgm:t>
        <a:bodyPr/>
        <a:lstStyle/>
        <a:p>
          <a:endParaRPr lang="cs-CZ"/>
        </a:p>
      </dgm:t>
    </dgm:pt>
    <dgm:pt modelId="{E6F894E8-0366-466F-B29F-83E608CDDE57}" type="pres">
      <dgm:prSet presAssocID="{4633E013-CC2E-4FB5-95B8-DFC45107D55C}" presName="root" presStyleCnt="0">
        <dgm:presLayoutVars>
          <dgm:dir/>
          <dgm:resizeHandles val="exact"/>
        </dgm:presLayoutVars>
      </dgm:prSet>
      <dgm:spPr/>
    </dgm:pt>
    <dgm:pt modelId="{91481941-FF70-4341-B440-93AC539DF122}" type="pres">
      <dgm:prSet presAssocID="{2FEDA26A-EF5E-4C4C-9ADF-98D2C77C1831}" presName="compNode" presStyleCnt="0"/>
      <dgm:spPr/>
    </dgm:pt>
    <dgm:pt modelId="{695DFB76-03E0-4E01-98BB-9F533EE25C3E}" type="pres">
      <dgm:prSet presAssocID="{2FEDA26A-EF5E-4C4C-9ADF-98D2C77C183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2B28F7B1-6090-4417-8D95-7186EF340DB8}" type="pres">
      <dgm:prSet presAssocID="{2FEDA26A-EF5E-4C4C-9ADF-98D2C77C1831}" presName="spaceRect" presStyleCnt="0"/>
      <dgm:spPr/>
    </dgm:pt>
    <dgm:pt modelId="{E95363A0-B6B5-4CF9-9F75-3A1480F692B7}" type="pres">
      <dgm:prSet presAssocID="{2FEDA26A-EF5E-4C4C-9ADF-98D2C77C1831}" presName="textRect" presStyleLbl="revTx" presStyleIdx="0" presStyleCnt="3">
        <dgm:presLayoutVars>
          <dgm:chMax val="1"/>
          <dgm:chPref val="1"/>
        </dgm:presLayoutVars>
      </dgm:prSet>
      <dgm:spPr/>
    </dgm:pt>
    <dgm:pt modelId="{43974242-5857-419D-A4E5-040E01F3384B}" type="pres">
      <dgm:prSet presAssocID="{2EE4C734-FA0F-4EC4-9AEA-191A4B67E009}" presName="sibTrans" presStyleCnt="0"/>
      <dgm:spPr/>
    </dgm:pt>
    <dgm:pt modelId="{6FB08E70-5DA3-49F1-AE58-DC1EF0FA9CDB}" type="pres">
      <dgm:prSet presAssocID="{B48DCB90-3A31-45EF-8289-20870D9DA204}" presName="compNode" presStyleCnt="0"/>
      <dgm:spPr/>
    </dgm:pt>
    <dgm:pt modelId="{61137714-C362-4788-A9CD-6B6830B9BE25}" type="pres">
      <dgm:prSet presAssocID="{B48DCB90-3A31-45EF-8289-20870D9DA204}" presName="iconRect" presStyleLbl="node1" presStyleIdx="1" presStyleCnt="3" custLinFactNeighborX="-3516" custLinFactNeighborY="-307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ůl a židle se souvislou výplní"/>
        </a:ext>
      </dgm:extLst>
    </dgm:pt>
    <dgm:pt modelId="{FBF6B936-B3EC-4EE4-8DBD-529F87B16BCF}" type="pres">
      <dgm:prSet presAssocID="{B48DCB90-3A31-45EF-8289-20870D9DA204}" presName="spaceRect" presStyleCnt="0"/>
      <dgm:spPr/>
    </dgm:pt>
    <dgm:pt modelId="{6142C674-C8C0-4B8C-B9D8-F3AD85735DF5}" type="pres">
      <dgm:prSet presAssocID="{B48DCB90-3A31-45EF-8289-20870D9DA204}" presName="textRect" presStyleLbl="revTx" presStyleIdx="1" presStyleCnt="3">
        <dgm:presLayoutVars>
          <dgm:chMax val="1"/>
          <dgm:chPref val="1"/>
        </dgm:presLayoutVars>
      </dgm:prSet>
      <dgm:spPr/>
    </dgm:pt>
    <dgm:pt modelId="{6E5F2465-3745-4237-87DF-157E2BCA8C81}" type="pres">
      <dgm:prSet presAssocID="{2DA03882-DC86-4F9D-9DEF-BDE2C22A7139}" presName="sibTrans" presStyleCnt="0"/>
      <dgm:spPr/>
    </dgm:pt>
    <dgm:pt modelId="{0916F7B9-3A28-46CC-BAC1-B89C378200A7}" type="pres">
      <dgm:prSet presAssocID="{77A69196-D8FD-42E1-8B9E-E24D15BA94F6}" presName="compNode" presStyleCnt="0"/>
      <dgm:spPr/>
    </dgm:pt>
    <dgm:pt modelId="{02664D4B-6B3F-4243-9246-C1A0532460F4}" type="pres">
      <dgm:prSet presAssocID="{77A69196-D8FD-42E1-8B9E-E24D15BA94F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by se souvislou výplní"/>
        </a:ext>
      </dgm:extLst>
    </dgm:pt>
    <dgm:pt modelId="{EA3CB42A-8F3F-488C-B41F-DA3C97DB06D4}" type="pres">
      <dgm:prSet presAssocID="{77A69196-D8FD-42E1-8B9E-E24D15BA94F6}" presName="spaceRect" presStyleCnt="0"/>
      <dgm:spPr/>
    </dgm:pt>
    <dgm:pt modelId="{5401896F-5405-444D-8BBA-8269F97F19EA}" type="pres">
      <dgm:prSet presAssocID="{77A69196-D8FD-42E1-8B9E-E24D15BA94F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FA5746D-5D3E-4AA0-B6BC-936F22EDCD82}" srcId="{4633E013-CC2E-4FB5-95B8-DFC45107D55C}" destId="{2FEDA26A-EF5E-4C4C-9ADF-98D2C77C1831}" srcOrd="0" destOrd="0" parTransId="{7D731603-BC21-4418-98C3-68E011F3EEEC}" sibTransId="{2EE4C734-FA0F-4EC4-9AEA-191A4B67E009}"/>
    <dgm:cxn modelId="{65DA1758-A56B-4088-A92D-3C96BDF85CFC}" type="presOf" srcId="{77A69196-D8FD-42E1-8B9E-E24D15BA94F6}" destId="{5401896F-5405-444D-8BBA-8269F97F19EA}" srcOrd="0" destOrd="0" presId="urn:microsoft.com/office/officeart/2018/2/layout/IconLabelList"/>
    <dgm:cxn modelId="{5AB4CC7C-8E37-4867-908C-5D75CB41B3CD}" type="presOf" srcId="{4633E013-CC2E-4FB5-95B8-DFC45107D55C}" destId="{E6F894E8-0366-466F-B29F-83E608CDDE57}" srcOrd="0" destOrd="0" presId="urn:microsoft.com/office/officeart/2018/2/layout/IconLabelList"/>
    <dgm:cxn modelId="{5019D5B4-D458-47E2-B5A6-BE56140DA6BF}" type="presOf" srcId="{2FEDA26A-EF5E-4C4C-9ADF-98D2C77C1831}" destId="{E95363A0-B6B5-4CF9-9F75-3A1480F692B7}" srcOrd="0" destOrd="0" presId="urn:microsoft.com/office/officeart/2018/2/layout/IconLabelList"/>
    <dgm:cxn modelId="{C7CD55CA-F7D6-418C-9171-9C351E05863C}" type="presOf" srcId="{B48DCB90-3A31-45EF-8289-20870D9DA204}" destId="{6142C674-C8C0-4B8C-B9D8-F3AD85735DF5}" srcOrd="0" destOrd="0" presId="urn:microsoft.com/office/officeart/2018/2/layout/IconLabelList"/>
    <dgm:cxn modelId="{CEB9C7CE-CBEC-4FAA-9EF0-5A8052F89362}" srcId="{4633E013-CC2E-4FB5-95B8-DFC45107D55C}" destId="{B48DCB90-3A31-45EF-8289-20870D9DA204}" srcOrd="1" destOrd="0" parTransId="{CE7809C4-D626-49E2-8A3D-F08F596FEEBB}" sibTransId="{2DA03882-DC86-4F9D-9DEF-BDE2C22A7139}"/>
    <dgm:cxn modelId="{90CC30DA-6D19-4725-802B-351E86D78533}" srcId="{4633E013-CC2E-4FB5-95B8-DFC45107D55C}" destId="{77A69196-D8FD-42E1-8B9E-E24D15BA94F6}" srcOrd="2" destOrd="0" parTransId="{04D6D977-6052-4CD5-8318-544BCB43B7A8}" sibTransId="{D1C70978-020E-4732-BF73-E56B9CF3450D}"/>
    <dgm:cxn modelId="{23343227-9CCF-4BFA-B41E-8BE768264819}" type="presParOf" srcId="{E6F894E8-0366-466F-B29F-83E608CDDE57}" destId="{91481941-FF70-4341-B440-93AC539DF122}" srcOrd="0" destOrd="0" presId="urn:microsoft.com/office/officeart/2018/2/layout/IconLabelList"/>
    <dgm:cxn modelId="{DBB1B1D9-BF6D-4940-BB43-AC5E745FF9CE}" type="presParOf" srcId="{91481941-FF70-4341-B440-93AC539DF122}" destId="{695DFB76-03E0-4E01-98BB-9F533EE25C3E}" srcOrd="0" destOrd="0" presId="urn:microsoft.com/office/officeart/2018/2/layout/IconLabelList"/>
    <dgm:cxn modelId="{7AEB6765-90FD-424E-8695-4B47A0855738}" type="presParOf" srcId="{91481941-FF70-4341-B440-93AC539DF122}" destId="{2B28F7B1-6090-4417-8D95-7186EF340DB8}" srcOrd="1" destOrd="0" presId="urn:microsoft.com/office/officeart/2018/2/layout/IconLabelList"/>
    <dgm:cxn modelId="{2309130F-CD38-4935-9856-387F3BFECEA0}" type="presParOf" srcId="{91481941-FF70-4341-B440-93AC539DF122}" destId="{E95363A0-B6B5-4CF9-9F75-3A1480F692B7}" srcOrd="2" destOrd="0" presId="urn:microsoft.com/office/officeart/2018/2/layout/IconLabelList"/>
    <dgm:cxn modelId="{9C123069-9C83-4395-9031-54496B755873}" type="presParOf" srcId="{E6F894E8-0366-466F-B29F-83E608CDDE57}" destId="{43974242-5857-419D-A4E5-040E01F3384B}" srcOrd="1" destOrd="0" presId="urn:microsoft.com/office/officeart/2018/2/layout/IconLabelList"/>
    <dgm:cxn modelId="{785C6B62-238A-428A-8344-13BB06825803}" type="presParOf" srcId="{E6F894E8-0366-466F-B29F-83E608CDDE57}" destId="{6FB08E70-5DA3-49F1-AE58-DC1EF0FA9CDB}" srcOrd="2" destOrd="0" presId="urn:microsoft.com/office/officeart/2018/2/layout/IconLabelList"/>
    <dgm:cxn modelId="{5397D9C6-B532-471B-8CCE-7B4C24DCB0D7}" type="presParOf" srcId="{6FB08E70-5DA3-49F1-AE58-DC1EF0FA9CDB}" destId="{61137714-C362-4788-A9CD-6B6830B9BE25}" srcOrd="0" destOrd="0" presId="urn:microsoft.com/office/officeart/2018/2/layout/IconLabelList"/>
    <dgm:cxn modelId="{119B7738-BC5B-4AF3-8131-F17E824A04D3}" type="presParOf" srcId="{6FB08E70-5DA3-49F1-AE58-DC1EF0FA9CDB}" destId="{FBF6B936-B3EC-4EE4-8DBD-529F87B16BCF}" srcOrd="1" destOrd="0" presId="urn:microsoft.com/office/officeart/2018/2/layout/IconLabelList"/>
    <dgm:cxn modelId="{4359C7FB-1566-4553-AF9A-B499CEAACD80}" type="presParOf" srcId="{6FB08E70-5DA3-49F1-AE58-DC1EF0FA9CDB}" destId="{6142C674-C8C0-4B8C-B9D8-F3AD85735DF5}" srcOrd="2" destOrd="0" presId="urn:microsoft.com/office/officeart/2018/2/layout/IconLabelList"/>
    <dgm:cxn modelId="{181C9798-B368-4A70-AC9C-ADBADB1CC553}" type="presParOf" srcId="{E6F894E8-0366-466F-B29F-83E608CDDE57}" destId="{6E5F2465-3745-4237-87DF-157E2BCA8C81}" srcOrd="3" destOrd="0" presId="urn:microsoft.com/office/officeart/2018/2/layout/IconLabelList"/>
    <dgm:cxn modelId="{1DB3B733-15A5-48F1-B99D-6025A42D2E3F}" type="presParOf" srcId="{E6F894E8-0366-466F-B29F-83E608CDDE57}" destId="{0916F7B9-3A28-46CC-BAC1-B89C378200A7}" srcOrd="4" destOrd="0" presId="urn:microsoft.com/office/officeart/2018/2/layout/IconLabelList"/>
    <dgm:cxn modelId="{89AA7642-D783-48F8-BE5D-5621A7667EAF}" type="presParOf" srcId="{0916F7B9-3A28-46CC-BAC1-B89C378200A7}" destId="{02664D4B-6B3F-4243-9246-C1A0532460F4}" srcOrd="0" destOrd="0" presId="urn:microsoft.com/office/officeart/2018/2/layout/IconLabelList"/>
    <dgm:cxn modelId="{F5A02C94-1CD2-490C-9AC2-97FEE80E9A60}" type="presParOf" srcId="{0916F7B9-3A28-46CC-BAC1-B89C378200A7}" destId="{EA3CB42A-8F3F-488C-B41F-DA3C97DB06D4}" srcOrd="1" destOrd="0" presId="urn:microsoft.com/office/officeart/2018/2/layout/IconLabelList"/>
    <dgm:cxn modelId="{3042B48B-30FE-48A8-97BA-BCD14EB37FD4}" type="presParOf" srcId="{0916F7B9-3A28-46CC-BAC1-B89C378200A7}" destId="{5401896F-5405-444D-8BBA-8269F97F19E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8FE411-1449-461F-A134-DD4CD07217D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C519DA-3114-4419-97C4-5C0845E15FAA}">
      <dgm:prSet/>
      <dgm:spPr/>
      <dgm:t>
        <a:bodyPr/>
        <a:lstStyle/>
        <a:p>
          <a:r>
            <a:rPr lang="cs-CZ" dirty="0"/>
            <a:t>Bezpečná a důvěrná atmosféra</a:t>
          </a:r>
          <a:endParaRPr lang="en-US" dirty="0"/>
        </a:p>
      </dgm:t>
    </dgm:pt>
    <dgm:pt modelId="{B59F8BBD-3EEC-4277-9029-A09057C11B32}" type="parTrans" cxnId="{F673FD68-7FDC-4190-A935-8515488351DE}">
      <dgm:prSet/>
      <dgm:spPr/>
      <dgm:t>
        <a:bodyPr/>
        <a:lstStyle/>
        <a:p>
          <a:endParaRPr lang="en-US"/>
        </a:p>
      </dgm:t>
    </dgm:pt>
    <dgm:pt modelId="{E5F3FF8A-2697-4E2C-BF4A-0E1E7922BBAF}" type="sibTrans" cxnId="{F673FD68-7FDC-4190-A935-8515488351DE}">
      <dgm:prSet/>
      <dgm:spPr/>
      <dgm:t>
        <a:bodyPr/>
        <a:lstStyle/>
        <a:p>
          <a:endParaRPr lang="en-US"/>
        </a:p>
      </dgm:t>
    </dgm:pt>
    <dgm:pt modelId="{3113CA7E-930C-4190-9338-2DA39580DADA}">
      <dgm:prSet/>
      <dgm:spPr/>
      <dgm:t>
        <a:bodyPr/>
        <a:lstStyle/>
        <a:p>
          <a:r>
            <a:rPr lang="cs-CZ" dirty="0"/>
            <a:t>Navázání vztahu</a:t>
          </a:r>
          <a:endParaRPr lang="en-US" dirty="0"/>
        </a:p>
      </dgm:t>
    </dgm:pt>
    <dgm:pt modelId="{335B23D5-EC4E-4C8F-A0AD-7FDFBEBAF130}" type="parTrans" cxnId="{27862862-8375-4AEC-A531-03645E1265C1}">
      <dgm:prSet/>
      <dgm:spPr/>
      <dgm:t>
        <a:bodyPr/>
        <a:lstStyle/>
        <a:p>
          <a:endParaRPr lang="en-US"/>
        </a:p>
      </dgm:t>
    </dgm:pt>
    <dgm:pt modelId="{63F9CAA9-28D2-4FE3-91AA-19DFB2C713E0}" type="sibTrans" cxnId="{27862862-8375-4AEC-A531-03645E1265C1}">
      <dgm:prSet/>
      <dgm:spPr/>
      <dgm:t>
        <a:bodyPr/>
        <a:lstStyle/>
        <a:p>
          <a:endParaRPr lang="en-US"/>
        </a:p>
      </dgm:t>
    </dgm:pt>
    <dgm:pt modelId="{8BFD16FC-83D7-49C0-98B4-24812F7F542B}">
      <dgm:prSet/>
      <dgm:spPr/>
      <dgm:t>
        <a:bodyPr/>
        <a:lstStyle/>
        <a:p>
          <a:r>
            <a:rPr lang="cs-CZ" dirty="0" err="1"/>
            <a:t>Icebreakers</a:t>
          </a:r>
          <a:endParaRPr lang="en-US" dirty="0"/>
        </a:p>
      </dgm:t>
    </dgm:pt>
    <dgm:pt modelId="{9BAA7224-A0CF-4DBE-AC34-F8219653D3FA}" type="parTrans" cxnId="{56CD319A-EA3B-45D5-9E70-FE1699700B87}">
      <dgm:prSet/>
      <dgm:spPr/>
      <dgm:t>
        <a:bodyPr/>
        <a:lstStyle/>
        <a:p>
          <a:endParaRPr lang="en-US"/>
        </a:p>
      </dgm:t>
    </dgm:pt>
    <dgm:pt modelId="{49CFFDA6-4B8A-4D36-AF8F-86E5A1CB2BAE}" type="sibTrans" cxnId="{56CD319A-EA3B-45D5-9E70-FE1699700B87}">
      <dgm:prSet/>
      <dgm:spPr/>
      <dgm:t>
        <a:bodyPr/>
        <a:lstStyle/>
        <a:p>
          <a:endParaRPr lang="en-US"/>
        </a:p>
      </dgm:t>
    </dgm:pt>
    <dgm:pt modelId="{462D0C11-CFEF-482B-B756-B9F2B2A0BFB1}">
      <dgm:prSet/>
      <dgm:spPr/>
      <dgm:t>
        <a:bodyPr/>
        <a:lstStyle/>
        <a:p>
          <a:r>
            <a:rPr lang="cs-CZ" dirty="0"/>
            <a:t>Aktivní naslouchání</a:t>
          </a:r>
          <a:endParaRPr lang="en-US" dirty="0"/>
        </a:p>
      </dgm:t>
    </dgm:pt>
    <dgm:pt modelId="{BFFED8A3-9598-4A90-A914-8C0DDD434887}" type="parTrans" cxnId="{9C952FF4-E6DC-499C-A41B-2DEF8C28FF64}">
      <dgm:prSet/>
      <dgm:spPr/>
      <dgm:t>
        <a:bodyPr/>
        <a:lstStyle/>
        <a:p>
          <a:endParaRPr lang="en-US"/>
        </a:p>
      </dgm:t>
    </dgm:pt>
    <dgm:pt modelId="{BB134EAD-F99E-4259-8606-2A7D49F53502}" type="sibTrans" cxnId="{9C952FF4-E6DC-499C-A41B-2DEF8C28FF64}">
      <dgm:prSet/>
      <dgm:spPr/>
      <dgm:t>
        <a:bodyPr/>
        <a:lstStyle/>
        <a:p>
          <a:endParaRPr lang="en-US"/>
        </a:p>
      </dgm:t>
    </dgm:pt>
    <dgm:pt modelId="{71A2AAB5-82BB-41C7-87FE-090846E4FFA2}">
      <dgm:prSet/>
      <dgm:spPr/>
      <dgm:t>
        <a:bodyPr/>
        <a:lstStyle/>
        <a:p>
          <a:r>
            <a:rPr lang="cs-CZ" dirty="0"/>
            <a:t>Zakázka rozhovoru</a:t>
          </a:r>
          <a:endParaRPr lang="en-US" dirty="0"/>
        </a:p>
      </dgm:t>
    </dgm:pt>
    <dgm:pt modelId="{EAF9276D-6041-408E-80E8-6014A878AB93}" type="parTrans" cxnId="{889CF286-5337-49C1-ACE1-E61ACA7949E7}">
      <dgm:prSet/>
      <dgm:spPr/>
      <dgm:t>
        <a:bodyPr/>
        <a:lstStyle/>
        <a:p>
          <a:endParaRPr lang="en-US"/>
        </a:p>
      </dgm:t>
    </dgm:pt>
    <dgm:pt modelId="{8EAB10AC-101A-4187-9A77-D6E1356BBF7F}" type="sibTrans" cxnId="{889CF286-5337-49C1-ACE1-E61ACA7949E7}">
      <dgm:prSet/>
      <dgm:spPr/>
      <dgm:t>
        <a:bodyPr/>
        <a:lstStyle/>
        <a:p>
          <a:endParaRPr lang="en-US"/>
        </a:p>
      </dgm:t>
    </dgm:pt>
    <dgm:pt modelId="{7C7653CD-A9C0-4FA6-8637-5E98D43A8A0C}" type="pres">
      <dgm:prSet presAssocID="{CB8FE411-1449-461F-A134-DD4CD07217DC}" presName="diagram" presStyleCnt="0">
        <dgm:presLayoutVars>
          <dgm:dir/>
          <dgm:resizeHandles val="exact"/>
        </dgm:presLayoutVars>
      </dgm:prSet>
      <dgm:spPr/>
    </dgm:pt>
    <dgm:pt modelId="{A7EB5913-64DA-4472-9090-96B3C7CC8DD1}" type="pres">
      <dgm:prSet presAssocID="{FEC519DA-3114-4419-97C4-5C0845E15FAA}" presName="node" presStyleLbl="node1" presStyleIdx="0" presStyleCnt="5">
        <dgm:presLayoutVars>
          <dgm:bulletEnabled val="1"/>
        </dgm:presLayoutVars>
      </dgm:prSet>
      <dgm:spPr/>
    </dgm:pt>
    <dgm:pt modelId="{D1314146-44DB-4430-908C-1DCC9BA34E3D}" type="pres">
      <dgm:prSet presAssocID="{E5F3FF8A-2697-4E2C-BF4A-0E1E7922BBAF}" presName="sibTrans" presStyleCnt="0"/>
      <dgm:spPr/>
    </dgm:pt>
    <dgm:pt modelId="{DBA6BCB3-DAE8-43A9-A58A-C90BB28245F2}" type="pres">
      <dgm:prSet presAssocID="{3113CA7E-930C-4190-9338-2DA39580DADA}" presName="node" presStyleLbl="node1" presStyleIdx="1" presStyleCnt="5">
        <dgm:presLayoutVars>
          <dgm:bulletEnabled val="1"/>
        </dgm:presLayoutVars>
      </dgm:prSet>
      <dgm:spPr/>
    </dgm:pt>
    <dgm:pt modelId="{266A6A8C-5581-44A0-B770-AF562DC8EF01}" type="pres">
      <dgm:prSet presAssocID="{63F9CAA9-28D2-4FE3-91AA-19DFB2C713E0}" presName="sibTrans" presStyleCnt="0"/>
      <dgm:spPr/>
    </dgm:pt>
    <dgm:pt modelId="{8245A912-00AF-4F96-A0BD-CFE69E5BADA2}" type="pres">
      <dgm:prSet presAssocID="{8BFD16FC-83D7-49C0-98B4-24812F7F542B}" presName="node" presStyleLbl="node1" presStyleIdx="2" presStyleCnt="5">
        <dgm:presLayoutVars>
          <dgm:bulletEnabled val="1"/>
        </dgm:presLayoutVars>
      </dgm:prSet>
      <dgm:spPr/>
    </dgm:pt>
    <dgm:pt modelId="{5B415B17-F2CA-4EE9-91B2-68C01F806B4C}" type="pres">
      <dgm:prSet presAssocID="{49CFFDA6-4B8A-4D36-AF8F-86E5A1CB2BAE}" presName="sibTrans" presStyleCnt="0"/>
      <dgm:spPr/>
    </dgm:pt>
    <dgm:pt modelId="{95112CC0-6FD9-48CD-8341-EB3ABC1D82CE}" type="pres">
      <dgm:prSet presAssocID="{462D0C11-CFEF-482B-B756-B9F2B2A0BFB1}" presName="node" presStyleLbl="node1" presStyleIdx="3" presStyleCnt="5">
        <dgm:presLayoutVars>
          <dgm:bulletEnabled val="1"/>
        </dgm:presLayoutVars>
      </dgm:prSet>
      <dgm:spPr/>
    </dgm:pt>
    <dgm:pt modelId="{ABFC9802-3692-45DC-94D7-4808E312DF30}" type="pres">
      <dgm:prSet presAssocID="{BB134EAD-F99E-4259-8606-2A7D49F53502}" presName="sibTrans" presStyleCnt="0"/>
      <dgm:spPr/>
    </dgm:pt>
    <dgm:pt modelId="{A51B08FC-7197-49B8-812E-1BE0DFDF6C63}" type="pres">
      <dgm:prSet presAssocID="{71A2AAB5-82BB-41C7-87FE-090846E4FFA2}" presName="node" presStyleLbl="node1" presStyleIdx="4" presStyleCnt="5">
        <dgm:presLayoutVars>
          <dgm:bulletEnabled val="1"/>
        </dgm:presLayoutVars>
      </dgm:prSet>
      <dgm:spPr/>
    </dgm:pt>
  </dgm:ptLst>
  <dgm:cxnLst>
    <dgm:cxn modelId="{FFC75927-F926-4745-96C6-E20F6B2C9F84}" type="presOf" srcId="{462D0C11-CFEF-482B-B756-B9F2B2A0BFB1}" destId="{95112CC0-6FD9-48CD-8341-EB3ABC1D82CE}" srcOrd="0" destOrd="0" presId="urn:microsoft.com/office/officeart/2005/8/layout/default"/>
    <dgm:cxn modelId="{27862862-8375-4AEC-A531-03645E1265C1}" srcId="{CB8FE411-1449-461F-A134-DD4CD07217DC}" destId="{3113CA7E-930C-4190-9338-2DA39580DADA}" srcOrd="1" destOrd="0" parTransId="{335B23D5-EC4E-4C8F-A0AD-7FDFBEBAF130}" sibTransId="{63F9CAA9-28D2-4FE3-91AA-19DFB2C713E0}"/>
    <dgm:cxn modelId="{F673FD68-7FDC-4190-A935-8515488351DE}" srcId="{CB8FE411-1449-461F-A134-DD4CD07217DC}" destId="{FEC519DA-3114-4419-97C4-5C0845E15FAA}" srcOrd="0" destOrd="0" parTransId="{B59F8BBD-3EEC-4277-9029-A09057C11B32}" sibTransId="{E5F3FF8A-2697-4E2C-BF4A-0E1E7922BBAF}"/>
    <dgm:cxn modelId="{D3D17450-D212-477D-AFB7-BA4F6349F263}" type="presOf" srcId="{71A2AAB5-82BB-41C7-87FE-090846E4FFA2}" destId="{A51B08FC-7197-49B8-812E-1BE0DFDF6C63}" srcOrd="0" destOrd="0" presId="urn:microsoft.com/office/officeart/2005/8/layout/default"/>
    <dgm:cxn modelId="{85D2015A-22B0-40CC-A671-57578C4716E6}" type="presOf" srcId="{CB8FE411-1449-461F-A134-DD4CD07217DC}" destId="{7C7653CD-A9C0-4FA6-8637-5E98D43A8A0C}" srcOrd="0" destOrd="0" presId="urn:microsoft.com/office/officeart/2005/8/layout/default"/>
    <dgm:cxn modelId="{889CF286-5337-49C1-ACE1-E61ACA7949E7}" srcId="{CB8FE411-1449-461F-A134-DD4CD07217DC}" destId="{71A2AAB5-82BB-41C7-87FE-090846E4FFA2}" srcOrd="4" destOrd="0" parTransId="{EAF9276D-6041-408E-80E8-6014A878AB93}" sibTransId="{8EAB10AC-101A-4187-9A77-D6E1356BBF7F}"/>
    <dgm:cxn modelId="{56CD319A-EA3B-45D5-9E70-FE1699700B87}" srcId="{CB8FE411-1449-461F-A134-DD4CD07217DC}" destId="{8BFD16FC-83D7-49C0-98B4-24812F7F542B}" srcOrd="2" destOrd="0" parTransId="{9BAA7224-A0CF-4DBE-AC34-F8219653D3FA}" sibTransId="{49CFFDA6-4B8A-4D36-AF8F-86E5A1CB2BAE}"/>
    <dgm:cxn modelId="{4DEBD4B2-8D18-4B7D-8F7F-12B3FF9A5C53}" type="presOf" srcId="{8BFD16FC-83D7-49C0-98B4-24812F7F542B}" destId="{8245A912-00AF-4F96-A0BD-CFE69E5BADA2}" srcOrd="0" destOrd="0" presId="urn:microsoft.com/office/officeart/2005/8/layout/default"/>
    <dgm:cxn modelId="{1E5B45B4-5A06-4558-B386-31F56682EC48}" type="presOf" srcId="{FEC519DA-3114-4419-97C4-5C0845E15FAA}" destId="{A7EB5913-64DA-4472-9090-96B3C7CC8DD1}" srcOrd="0" destOrd="0" presId="urn:microsoft.com/office/officeart/2005/8/layout/default"/>
    <dgm:cxn modelId="{55FF7DCB-69F7-49DD-B87A-00C6D4B054D9}" type="presOf" srcId="{3113CA7E-930C-4190-9338-2DA39580DADA}" destId="{DBA6BCB3-DAE8-43A9-A58A-C90BB28245F2}" srcOrd="0" destOrd="0" presId="urn:microsoft.com/office/officeart/2005/8/layout/default"/>
    <dgm:cxn modelId="{9C952FF4-E6DC-499C-A41B-2DEF8C28FF64}" srcId="{CB8FE411-1449-461F-A134-DD4CD07217DC}" destId="{462D0C11-CFEF-482B-B756-B9F2B2A0BFB1}" srcOrd="3" destOrd="0" parTransId="{BFFED8A3-9598-4A90-A914-8C0DDD434887}" sibTransId="{BB134EAD-F99E-4259-8606-2A7D49F53502}"/>
    <dgm:cxn modelId="{4F5B1BD7-EBB4-4BCC-9CE6-94205E24EBBE}" type="presParOf" srcId="{7C7653CD-A9C0-4FA6-8637-5E98D43A8A0C}" destId="{A7EB5913-64DA-4472-9090-96B3C7CC8DD1}" srcOrd="0" destOrd="0" presId="urn:microsoft.com/office/officeart/2005/8/layout/default"/>
    <dgm:cxn modelId="{4A74146A-276E-431E-B68E-2CCB7109E714}" type="presParOf" srcId="{7C7653CD-A9C0-4FA6-8637-5E98D43A8A0C}" destId="{D1314146-44DB-4430-908C-1DCC9BA34E3D}" srcOrd="1" destOrd="0" presId="urn:microsoft.com/office/officeart/2005/8/layout/default"/>
    <dgm:cxn modelId="{275C36CB-CD68-41D1-AE4B-151504458430}" type="presParOf" srcId="{7C7653CD-A9C0-4FA6-8637-5E98D43A8A0C}" destId="{DBA6BCB3-DAE8-43A9-A58A-C90BB28245F2}" srcOrd="2" destOrd="0" presId="urn:microsoft.com/office/officeart/2005/8/layout/default"/>
    <dgm:cxn modelId="{88CD174B-15C6-4ABE-9E28-5129EB70B195}" type="presParOf" srcId="{7C7653CD-A9C0-4FA6-8637-5E98D43A8A0C}" destId="{266A6A8C-5581-44A0-B770-AF562DC8EF01}" srcOrd="3" destOrd="0" presId="urn:microsoft.com/office/officeart/2005/8/layout/default"/>
    <dgm:cxn modelId="{46F5C371-EDC3-4A3B-B7BE-7440524E052D}" type="presParOf" srcId="{7C7653CD-A9C0-4FA6-8637-5E98D43A8A0C}" destId="{8245A912-00AF-4F96-A0BD-CFE69E5BADA2}" srcOrd="4" destOrd="0" presId="urn:microsoft.com/office/officeart/2005/8/layout/default"/>
    <dgm:cxn modelId="{78AABDE8-03CD-4245-8D6B-A8F3B1A64F52}" type="presParOf" srcId="{7C7653CD-A9C0-4FA6-8637-5E98D43A8A0C}" destId="{5B415B17-F2CA-4EE9-91B2-68C01F806B4C}" srcOrd="5" destOrd="0" presId="urn:microsoft.com/office/officeart/2005/8/layout/default"/>
    <dgm:cxn modelId="{0898E827-6BED-4CA3-A590-925602856C08}" type="presParOf" srcId="{7C7653CD-A9C0-4FA6-8637-5E98D43A8A0C}" destId="{95112CC0-6FD9-48CD-8341-EB3ABC1D82CE}" srcOrd="6" destOrd="0" presId="urn:microsoft.com/office/officeart/2005/8/layout/default"/>
    <dgm:cxn modelId="{E58978CE-CF03-4E37-AA25-49110369E540}" type="presParOf" srcId="{7C7653CD-A9C0-4FA6-8637-5E98D43A8A0C}" destId="{ABFC9802-3692-45DC-94D7-4808E312DF30}" srcOrd="7" destOrd="0" presId="urn:microsoft.com/office/officeart/2005/8/layout/default"/>
    <dgm:cxn modelId="{EDDA9DD3-9AD3-4762-B4F8-A7C54F461E43}" type="presParOf" srcId="{7C7653CD-A9C0-4FA6-8637-5E98D43A8A0C}" destId="{A51B08FC-7197-49B8-812E-1BE0DFDF6C6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A07E21-FFF5-474B-9696-D812A61BC66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B41629-A685-4509-BA3A-89EF3CCF1717}">
      <dgm:prSet/>
      <dgm:spPr/>
      <dgm:t>
        <a:bodyPr/>
        <a:lstStyle/>
        <a:p>
          <a:r>
            <a:rPr lang="cs-CZ"/>
            <a:t>Parafrázování</a:t>
          </a:r>
          <a:endParaRPr lang="en-US"/>
        </a:p>
      </dgm:t>
    </dgm:pt>
    <dgm:pt modelId="{FE11CCFF-ABCD-4F9A-8739-B08943C87604}" type="parTrans" cxnId="{E58161E5-6BA7-4DF4-A1C8-224359A2F99C}">
      <dgm:prSet/>
      <dgm:spPr/>
      <dgm:t>
        <a:bodyPr/>
        <a:lstStyle/>
        <a:p>
          <a:endParaRPr lang="en-US"/>
        </a:p>
      </dgm:t>
    </dgm:pt>
    <dgm:pt modelId="{0D576BE1-87B9-4455-974A-9F8E5D4EE5FD}" type="sibTrans" cxnId="{E58161E5-6BA7-4DF4-A1C8-224359A2F99C}">
      <dgm:prSet/>
      <dgm:spPr/>
      <dgm:t>
        <a:bodyPr/>
        <a:lstStyle/>
        <a:p>
          <a:endParaRPr lang="en-US"/>
        </a:p>
      </dgm:t>
    </dgm:pt>
    <dgm:pt modelId="{1E3250E7-DAA3-430F-BD18-B69E8C06AC8E}">
      <dgm:prSet/>
      <dgm:spPr/>
      <dgm:t>
        <a:bodyPr/>
        <a:lstStyle/>
        <a:p>
          <a:r>
            <a:rPr lang="cs-CZ"/>
            <a:t>Zrcadlení</a:t>
          </a:r>
          <a:endParaRPr lang="en-US"/>
        </a:p>
      </dgm:t>
    </dgm:pt>
    <dgm:pt modelId="{FAEABA0D-70E3-4F53-93EA-5F4644CD94D0}" type="parTrans" cxnId="{EBA92702-31F5-416C-8962-600BBAB12CE4}">
      <dgm:prSet/>
      <dgm:spPr/>
      <dgm:t>
        <a:bodyPr/>
        <a:lstStyle/>
        <a:p>
          <a:endParaRPr lang="en-US"/>
        </a:p>
      </dgm:t>
    </dgm:pt>
    <dgm:pt modelId="{8FA109ED-A7CE-46DF-BBBD-F7E1BD90B048}" type="sibTrans" cxnId="{EBA92702-31F5-416C-8962-600BBAB12CE4}">
      <dgm:prSet/>
      <dgm:spPr/>
      <dgm:t>
        <a:bodyPr/>
        <a:lstStyle/>
        <a:p>
          <a:endParaRPr lang="en-US"/>
        </a:p>
      </dgm:t>
    </dgm:pt>
    <dgm:pt modelId="{DE2F373E-8AA9-4B44-BE2A-D3F9AE214F9B}">
      <dgm:prSet/>
      <dgm:spPr/>
      <dgm:t>
        <a:bodyPr/>
        <a:lstStyle/>
        <a:p>
          <a:r>
            <a:rPr lang="cs-CZ" dirty="0"/>
            <a:t>Verbalizace pocitů</a:t>
          </a:r>
          <a:endParaRPr lang="en-US" dirty="0"/>
        </a:p>
      </dgm:t>
    </dgm:pt>
    <dgm:pt modelId="{1A6A997B-A825-4B4C-8B07-8A8B44A44F78}" type="parTrans" cxnId="{BFBCE11F-6EB9-4342-9EC2-887262DA97FC}">
      <dgm:prSet/>
      <dgm:spPr/>
      <dgm:t>
        <a:bodyPr/>
        <a:lstStyle/>
        <a:p>
          <a:endParaRPr lang="en-US"/>
        </a:p>
      </dgm:t>
    </dgm:pt>
    <dgm:pt modelId="{0E891807-0AEC-4BBA-8053-985C473384E7}" type="sibTrans" cxnId="{BFBCE11F-6EB9-4342-9EC2-887262DA97FC}">
      <dgm:prSet/>
      <dgm:spPr/>
      <dgm:t>
        <a:bodyPr/>
        <a:lstStyle/>
        <a:p>
          <a:endParaRPr lang="en-US"/>
        </a:p>
      </dgm:t>
    </dgm:pt>
    <dgm:pt modelId="{F7B7649D-D53F-4139-9DE1-79966D645F12}">
      <dgm:prSet/>
      <dgm:spPr/>
      <dgm:t>
        <a:bodyPr/>
        <a:lstStyle/>
        <a:p>
          <a:r>
            <a:rPr lang="cs-CZ"/>
            <a:t>Sebeodhalení</a:t>
          </a:r>
          <a:endParaRPr lang="en-US"/>
        </a:p>
      </dgm:t>
    </dgm:pt>
    <dgm:pt modelId="{F668A584-C3FF-46A6-8BD6-811751E376B2}" type="parTrans" cxnId="{A7FB8F91-7FBF-430F-BB42-1E402F532BE0}">
      <dgm:prSet/>
      <dgm:spPr/>
      <dgm:t>
        <a:bodyPr/>
        <a:lstStyle/>
        <a:p>
          <a:endParaRPr lang="en-US"/>
        </a:p>
      </dgm:t>
    </dgm:pt>
    <dgm:pt modelId="{454B5A13-6C4C-482E-B4B6-6B57F4426AF5}" type="sibTrans" cxnId="{A7FB8F91-7FBF-430F-BB42-1E402F532BE0}">
      <dgm:prSet/>
      <dgm:spPr/>
      <dgm:t>
        <a:bodyPr/>
        <a:lstStyle/>
        <a:p>
          <a:endParaRPr lang="en-US"/>
        </a:p>
      </dgm:t>
    </dgm:pt>
    <dgm:pt modelId="{4125A4E7-0330-4E51-87D5-0658C2C84833}">
      <dgm:prSet/>
      <dgm:spPr/>
      <dgm:t>
        <a:bodyPr/>
        <a:lstStyle/>
        <a:p>
          <a:r>
            <a:rPr lang="cs-CZ" dirty="0"/>
            <a:t>Ocenění a podpora</a:t>
          </a:r>
          <a:endParaRPr lang="en-US" dirty="0"/>
        </a:p>
      </dgm:t>
    </dgm:pt>
    <dgm:pt modelId="{F20DCACB-F1EE-4964-91CC-171663F1FDBF}" type="parTrans" cxnId="{57B59BFB-B26A-46C5-9625-8B9B6AA1B7D9}">
      <dgm:prSet/>
      <dgm:spPr/>
      <dgm:t>
        <a:bodyPr/>
        <a:lstStyle/>
        <a:p>
          <a:endParaRPr lang="en-US"/>
        </a:p>
      </dgm:t>
    </dgm:pt>
    <dgm:pt modelId="{72FEC0E7-C31C-41BC-B424-4C5D380FF889}" type="sibTrans" cxnId="{57B59BFB-B26A-46C5-9625-8B9B6AA1B7D9}">
      <dgm:prSet/>
      <dgm:spPr/>
      <dgm:t>
        <a:bodyPr/>
        <a:lstStyle/>
        <a:p>
          <a:endParaRPr lang="en-US"/>
        </a:p>
      </dgm:t>
    </dgm:pt>
    <dgm:pt modelId="{F2903256-7B1A-44DE-B71F-B4842196DA93}" type="pres">
      <dgm:prSet presAssocID="{6CA07E21-FFF5-474B-9696-D812A61BC662}" presName="linear" presStyleCnt="0">
        <dgm:presLayoutVars>
          <dgm:dir/>
          <dgm:animLvl val="lvl"/>
          <dgm:resizeHandles val="exact"/>
        </dgm:presLayoutVars>
      </dgm:prSet>
      <dgm:spPr/>
    </dgm:pt>
    <dgm:pt modelId="{99E790C6-D0DE-47D3-8D1D-CA8EC04D929E}" type="pres">
      <dgm:prSet presAssocID="{4BB41629-A685-4509-BA3A-89EF3CCF1717}" presName="parentLin" presStyleCnt="0"/>
      <dgm:spPr/>
    </dgm:pt>
    <dgm:pt modelId="{D5A56F45-4EAB-4C32-BC9A-1D1DB146739F}" type="pres">
      <dgm:prSet presAssocID="{4BB41629-A685-4509-BA3A-89EF3CCF1717}" presName="parentLeftMargin" presStyleLbl="node1" presStyleIdx="0" presStyleCnt="5"/>
      <dgm:spPr/>
    </dgm:pt>
    <dgm:pt modelId="{7323CE26-5ED8-44F9-86F8-2EA5C144D193}" type="pres">
      <dgm:prSet presAssocID="{4BB41629-A685-4509-BA3A-89EF3CCF171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BF28A2B-A99F-462F-8CD4-D59B0A5EAD38}" type="pres">
      <dgm:prSet presAssocID="{4BB41629-A685-4509-BA3A-89EF3CCF1717}" presName="negativeSpace" presStyleCnt="0"/>
      <dgm:spPr/>
    </dgm:pt>
    <dgm:pt modelId="{82E434E7-B8B4-4DBD-8431-5D1407A7A366}" type="pres">
      <dgm:prSet presAssocID="{4BB41629-A685-4509-BA3A-89EF3CCF1717}" presName="childText" presStyleLbl="conFgAcc1" presStyleIdx="0" presStyleCnt="5">
        <dgm:presLayoutVars>
          <dgm:bulletEnabled val="1"/>
        </dgm:presLayoutVars>
      </dgm:prSet>
      <dgm:spPr/>
    </dgm:pt>
    <dgm:pt modelId="{97DEB8D9-9CBC-48A1-9A29-84A2106D86A1}" type="pres">
      <dgm:prSet presAssocID="{0D576BE1-87B9-4455-974A-9F8E5D4EE5FD}" presName="spaceBetweenRectangles" presStyleCnt="0"/>
      <dgm:spPr/>
    </dgm:pt>
    <dgm:pt modelId="{8EF36E6B-9CF9-40B4-8DC0-D485063CA1DB}" type="pres">
      <dgm:prSet presAssocID="{1E3250E7-DAA3-430F-BD18-B69E8C06AC8E}" presName="parentLin" presStyleCnt="0"/>
      <dgm:spPr/>
    </dgm:pt>
    <dgm:pt modelId="{8FD03966-3853-4DD3-8E1B-D065DA38221E}" type="pres">
      <dgm:prSet presAssocID="{1E3250E7-DAA3-430F-BD18-B69E8C06AC8E}" presName="parentLeftMargin" presStyleLbl="node1" presStyleIdx="0" presStyleCnt="5"/>
      <dgm:spPr/>
    </dgm:pt>
    <dgm:pt modelId="{23112241-28B8-4C28-956D-856399987E93}" type="pres">
      <dgm:prSet presAssocID="{1E3250E7-DAA3-430F-BD18-B69E8C06AC8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1F5EEF3-D26D-4E5C-A072-867E2B0A5C8F}" type="pres">
      <dgm:prSet presAssocID="{1E3250E7-DAA3-430F-BD18-B69E8C06AC8E}" presName="negativeSpace" presStyleCnt="0"/>
      <dgm:spPr/>
    </dgm:pt>
    <dgm:pt modelId="{EC164C6B-955F-49A0-855D-A31AA02DEDCC}" type="pres">
      <dgm:prSet presAssocID="{1E3250E7-DAA3-430F-BD18-B69E8C06AC8E}" presName="childText" presStyleLbl="conFgAcc1" presStyleIdx="1" presStyleCnt="5">
        <dgm:presLayoutVars>
          <dgm:bulletEnabled val="1"/>
        </dgm:presLayoutVars>
      </dgm:prSet>
      <dgm:spPr/>
    </dgm:pt>
    <dgm:pt modelId="{9E5F181C-D6BA-4CA0-A421-7571A387F50F}" type="pres">
      <dgm:prSet presAssocID="{8FA109ED-A7CE-46DF-BBBD-F7E1BD90B048}" presName="spaceBetweenRectangles" presStyleCnt="0"/>
      <dgm:spPr/>
    </dgm:pt>
    <dgm:pt modelId="{3F5AE555-854C-4E56-814D-956BF2F607B8}" type="pres">
      <dgm:prSet presAssocID="{DE2F373E-8AA9-4B44-BE2A-D3F9AE214F9B}" presName="parentLin" presStyleCnt="0"/>
      <dgm:spPr/>
    </dgm:pt>
    <dgm:pt modelId="{0EF660FD-216E-441F-85D2-F91C8892788F}" type="pres">
      <dgm:prSet presAssocID="{DE2F373E-8AA9-4B44-BE2A-D3F9AE214F9B}" presName="parentLeftMargin" presStyleLbl="node1" presStyleIdx="1" presStyleCnt="5"/>
      <dgm:spPr/>
    </dgm:pt>
    <dgm:pt modelId="{D92D9EA3-F06A-4EE3-8F8F-C1EB407EA410}" type="pres">
      <dgm:prSet presAssocID="{DE2F373E-8AA9-4B44-BE2A-D3F9AE214F9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5C28FB8-B805-4EBD-B34A-230BDF315CE2}" type="pres">
      <dgm:prSet presAssocID="{DE2F373E-8AA9-4B44-BE2A-D3F9AE214F9B}" presName="negativeSpace" presStyleCnt="0"/>
      <dgm:spPr/>
    </dgm:pt>
    <dgm:pt modelId="{CEA754A2-96D4-4C03-965B-BFB29A647D38}" type="pres">
      <dgm:prSet presAssocID="{DE2F373E-8AA9-4B44-BE2A-D3F9AE214F9B}" presName="childText" presStyleLbl="conFgAcc1" presStyleIdx="2" presStyleCnt="5">
        <dgm:presLayoutVars>
          <dgm:bulletEnabled val="1"/>
        </dgm:presLayoutVars>
      </dgm:prSet>
      <dgm:spPr/>
    </dgm:pt>
    <dgm:pt modelId="{8AF1DCCC-AD84-49AF-888E-94C5DD421CE1}" type="pres">
      <dgm:prSet presAssocID="{0E891807-0AEC-4BBA-8053-985C473384E7}" presName="spaceBetweenRectangles" presStyleCnt="0"/>
      <dgm:spPr/>
    </dgm:pt>
    <dgm:pt modelId="{A840EE8F-5142-49B2-B865-856BD5BAC4C7}" type="pres">
      <dgm:prSet presAssocID="{F7B7649D-D53F-4139-9DE1-79966D645F12}" presName="parentLin" presStyleCnt="0"/>
      <dgm:spPr/>
    </dgm:pt>
    <dgm:pt modelId="{94F18D77-353E-459C-8CA2-F3F2E3E13192}" type="pres">
      <dgm:prSet presAssocID="{F7B7649D-D53F-4139-9DE1-79966D645F12}" presName="parentLeftMargin" presStyleLbl="node1" presStyleIdx="2" presStyleCnt="5"/>
      <dgm:spPr/>
    </dgm:pt>
    <dgm:pt modelId="{D6BD7E07-30C1-42A0-B060-FA385F3A57A8}" type="pres">
      <dgm:prSet presAssocID="{F7B7649D-D53F-4139-9DE1-79966D645F1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9FB5ED0-8259-4179-9350-CDFB6DFC6E9E}" type="pres">
      <dgm:prSet presAssocID="{F7B7649D-D53F-4139-9DE1-79966D645F12}" presName="negativeSpace" presStyleCnt="0"/>
      <dgm:spPr/>
    </dgm:pt>
    <dgm:pt modelId="{D1141C9F-3943-44F3-B372-0B1DBBABE28F}" type="pres">
      <dgm:prSet presAssocID="{F7B7649D-D53F-4139-9DE1-79966D645F12}" presName="childText" presStyleLbl="conFgAcc1" presStyleIdx="3" presStyleCnt="5">
        <dgm:presLayoutVars>
          <dgm:bulletEnabled val="1"/>
        </dgm:presLayoutVars>
      </dgm:prSet>
      <dgm:spPr/>
    </dgm:pt>
    <dgm:pt modelId="{D535F319-1908-42A9-8677-3CA9FF4DE19E}" type="pres">
      <dgm:prSet presAssocID="{454B5A13-6C4C-482E-B4B6-6B57F4426AF5}" presName="spaceBetweenRectangles" presStyleCnt="0"/>
      <dgm:spPr/>
    </dgm:pt>
    <dgm:pt modelId="{E77518AE-6EB4-45ED-AFAA-F0A128C3152D}" type="pres">
      <dgm:prSet presAssocID="{4125A4E7-0330-4E51-87D5-0658C2C84833}" presName="parentLin" presStyleCnt="0"/>
      <dgm:spPr/>
    </dgm:pt>
    <dgm:pt modelId="{9924B693-EB81-4A7E-B17D-D52D686DA547}" type="pres">
      <dgm:prSet presAssocID="{4125A4E7-0330-4E51-87D5-0658C2C84833}" presName="parentLeftMargin" presStyleLbl="node1" presStyleIdx="3" presStyleCnt="5"/>
      <dgm:spPr/>
    </dgm:pt>
    <dgm:pt modelId="{58884B30-91F5-488F-A157-3823ABE2880C}" type="pres">
      <dgm:prSet presAssocID="{4125A4E7-0330-4E51-87D5-0658C2C8483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9ED7D87-D031-4636-BFDF-101685284834}" type="pres">
      <dgm:prSet presAssocID="{4125A4E7-0330-4E51-87D5-0658C2C84833}" presName="negativeSpace" presStyleCnt="0"/>
      <dgm:spPr/>
    </dgm:pt>
    <dgm:pt modelId="{E35CA2DE-D6EF-4E38-9CFA-8D0BC70AE957}" type="pres">
      <dgm:prSet presAssocID="{4125A4E7-0330-4E51-87D5-0658C2C8483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BA92702-31F5-416C-8962-600BBAB12CE4}" srcId="{6CA07E21-FFF5-474B-9696-D812A61BC662}" destId="{1E3250E7-DAA3-430F-BD18-B69E8C06AC8E}" srcOrd="1" destOrd="0" parTransId="{FAEABA0D-70E3-4F53-93EA-5F4644CD94D0}" sibTransId="{8FA109ED-A7CE-46DF-BBBD-F7E1BD90B048}"/>
    <dgm:cxn modelId="{BE11421A-08E5-47E2-A0C1-662878AA0A94}" type="presOf" srcId="{4BB41629-A685-4509-BA3A-89EF3CCF1717}" destId="{D5A56F45-4EAB-4C32-BC9A-1D1DB146739F}" srcOrd="0" destOrd="0" presId="urn:microsoft.com/office/officeart/2005/8/layout/list1"/>
    <dgm:cxn modelId="{BFBCE11F-6EB9-4342-9EC2-887262DA97FC}" srcId="{6CA07E21-FFF5-474B-9696-D812A61BC662}" destId="{DE2F373E-8AA9-4B44-BE2A-D3F9AE214F9B}" srcOrd="2" destOrd="0" parTransId="{1A6A997B-A825-4B4C-8B07-8A8B44A44F78}" sibTransId="{0E891807-0AEC-4BBA-8053-985C473384E7}"/>
    <dgm:cxn modelId="{6D782B23-4E08-42DF-8648-840A59F54C1D}" type="presOf" srcId="{DE2F373E-8AA9-4B44-BE2A-D3F9AE214F9B}" destId="{D92D9EA3-F06A-4EE3-8F8F-C1EB407EA410}" srcOrd="1" destOrd="0" presId="urn:microsoft.com/office/officeart/2005/8/layout/list1"/>
    <dgm:cxn modelId="{DCAF735D-6DA6-4E69-A498-594B40E87ECA}" type="presOf" srcId="{6CA07E21-FFF5-474B-9696-D812A61BC662}" destId="{F2903256-7B1A-44DE-B71F-B4842196DA93}" srcOrd="0" destOrd="0" presId="urn:microsoft.com/office/officeart/2005/8/layout/list1"/>
    <dgm:cxn modelId="{E58DCF6C-92CD-47CE-8466-324D3C25E7E7}" type="presOf" srcId="{4125A4E7-0330-4E51-87D5-0658C2C84833}" destId="{9924B693-EB81-4A7E-B17D-D52D686DA547}" srcOrd="0" destOrd="0" presId="urn:microsoft.com/office/officeart/2005/8/layout/list1"/>
    <dgm:cxn modelId="{39BFCC8D-95C0-4CBB-8784-9B4B626A3763}" type="presOf" srcId="{1E3250E7-DAA3-430F-BD18-B69E8C06AC8E}" destId="{23112241-28B8-4C28-956D-856399987E93}" srcOrd="1" destOrd="0" presId="urn:microsoft.com/office/officeart/2005/8/layout/list1"/>
    <dgm:cxn modelId="{A7FB8F91-7FBF-430F-BB42-1E402F532BE0}" srcId="{6CA07E21-FFF5-474B-9696-D812A61BC662}" destId="{F7B7649D-D53F-4139-9DE1-79966D645F12}" srcOrd="3" destOrd="0" parTransId="{F668A584-C3FF-46A6-8BD6-811751E376B2}" sibTransId="{454B5A13-6C4C-482E-B4B6-6B57F4426AF5}"/>
    <dgm:cxn modelId="{0578C5BB-88EA-485A-9D5E-1C3388DFF724}" type="presOf" srcId="{4BB41629-A685-4509-BA3A-89EF3CCF1717}" destId="{7323CE26-5ED8-44F9-86F8-2EA5C144D193}" srcOrd="1" destOrd="0" presId="urn:microsoft.com/office/officeart/2005/8/layout/list1"/>
    <dgm:cxn modelId="{4C383BBE-AC6A-4733-AB06-C00F6EB99742}" type="presOf" srcId="{F7B7649D-D53F-4139-9DE1-79966D645F12}" destId="{D6BD7E07-30C1-42A0-B060-FA385F3A57A8}" srcOrd="1" destOrd="0" presId="urn:microsoft.com/office/officeart/2005/8/layout/list1"/>
    <dgm:cxn modelId="{5A3678C7-424A-4819-A3CC-8C0E10255978}" type="presOf" srcId="{F7B7649D-D53F-4139-9DE1-79966D645F12}" destId="{94F18D77-353E-459C-8CA2-F3F2E3E13192}" srcOrd="0" destOrd="0" presId="urn:microsoft.com/office/officeart/2005/8/layout/list1"/>
    <dgm:cxn modelId="{8CDE16DB-4300-4CD6-8390-4AB0DB2D601B}" type="presOf" srcId="{1E3250E7-DAA3-430F-BD18-B69E8C06AC8E}" destId="{8FD03966-3853-4DD3-8E1B-D065DA38221E}" srcOrd="0" destOrd="0" presId="urn:microsoft.com/office/officeart/2005/8/layout/list1"/>
    <dgm:cxn modelId="{E58161E5-6BA7-4DF4-A1C8-224359A2F99C}" srcId="{6CA07E21-FFF5-474B-9696-D812A61BC662}" destId="{4BB41629-A685-4509-BA3A-89EF3CCF1717}" srcOrd="0" destOrd="0" parTransId="{FE11CCFF-ABCD-4F9A-8739-B08943C87604}" sibTransId="{0D576BE1-87B9-4455-974A-9F8E5D4EE5FD}"/>
    <dgm:cxn modelId="{BED2EBE8-79DD-43F5-9B29-15ABEF73F2CA}" type="presOf" srcId="{DE2F373E-8AA9-4B44-BE2A-D3F9AE214F9B}" destId="{0EF660FD-216E-441F-85D2-F91C8892788F}" srcOrd="0" destOrd="0" presId="urn:microsoft.com/office/officeart/2005/8/layout/list1"/>
    <dgm:cxn modelId="{AE4740FA-527E-4516-84CD-6396D302060B}" type="presOf" srcId="{4125A4E7-0330-4E51-87D5-0658C2C84833}" destId="{58884B30-91F5-488F-A157-3823ABE2880C}" srcOrd="1" destOrd="0" presId="urn:microsoft.com/office/officeart/2005/8/layout/list1"/>
    <dgm:cxn modelId="{57B59BFB-B26A-46C5-9625-8B9B6AA1B7D9}" srcId="{6CA07E21-FFF5-474B-9696-D812A61BC662}" destId="{4125A4E7-0330-4E51-87D5-0658C2C84833}" srcOrd="4" destOrd="0" parTransId="{F20DCACB-F1EE-4964-91CC-171663F1FDBF}" sibTransId="{72FEC0E7-C31C-41BC-B424-4C5D380FF889}"/>
    <dgm:cxn modelId="{8F407BCB-B896-489F-B988-CC4870B062BA}" type="presParOf" srcId="{F2903256-7B1A-44DE-B71F-B4842196DA93}" destId="{99E790C6-D0DE-47D3-8D1D-CA8EC04D929E}" srcOrd="0" destOrd="0" presId="urn:microsoft.com/office/officeart/2005/8/layout/list1"/>
    <dgm:cxn modelId="{E0A1CE06-4CCA-4F51-89A2-087A23D823CC}" type="presParOf" srcId="{99E790C6-D0DE-47D3-8D1D-CA8EC04D929E}" destId="{D5A56F45-4EAB-4C32-BC9A-1D1DB146739F}" srcOrd="0" destOrd="0" presId="urn:microsoft.com/office/officeart/2005/8/layout/list1"/>
    <dgm:cxn modelId="{A664EA0E-3FC1-4887-A4DB-5A7960799470}" type="presParOf" srcId="{99E790C6-D0DE-47D3-8D1D-CA8EC04D929E}" destId="{7323CE26-5ED8-44F9-86F8-2EA5C144D193}" srcOrd="1" destOrd="0" presId="urn:microsoft.com/office/officeart/2005/8/layout/list1"/>
    <dgm:cxn modelId="{5A469BEB-4B96-4E99-BF95-4743C3DD0A17}" type="presParOf" srcId="{F2903256-7B1A-44DE-B71F-B4842196DA93}" destId="{ABF28A2B-A99F-462F-8CD4-D59B0A5EAD38}" srcOrd="1" destOrd="0" presId="urn:microsoft.com/office/officeart/2005/8/layout/list1"/>
    <dgm:cxn modelId="{038E2EEF-7B58-4440-93DC-9725B6508079}" type="presParOf" srcId="{F2903256-7B1A-44DE-B71F-B4842196DA93}" destId="{82E434E7-B8B4-4DBD-8431-5D1407A7A366}" srcOrd="2" destOrd="0" presId="urn:microsoft.com/office/officeart/2005/8/layout/list1"/>
    <dgm:cxn modelId="{F72C5D43-669D-4E43-AB33-1EEC08A8394E}" type="presParOf" srcId="{F2903256-7B1A-44DE-B71F-B4842196DA93}" destId="{97DEB8D9-9CBC-48A1-9A29-84A2106D86A1}" srcOrd="3" destOrd="0" presId="urn:microsoft.com/office/officeart/2005/8/layout/list1"/>
    <dgm:cxn modelId="{39ABAAA8-72AE-44BF-BEBF-003837A1E810}" type="presParOf" srcId="{F2903256-7B1A-44DE-B71F-B4842196DA93}" destId="{8EF36E6B-9CF9-40B4-8DC0-D485063CA1DB}" srcOrd="4" destOrd="0" presId="urn:microsoft.com/office/officeart/2005/8/layout/list1"/>
    <dgm:cxn modelId="{0E3E3114-6406-4EED-9C45-EAE3E1F93C4C}" type="presParOf" srcId="{8EF36E6B-9CF9-40B4-8DC0-D485063CA1DB}" destId="{8FD03966-3853-4DD3-8E1B-D065DA38221E}" srcOrd="0" destOrd="0" presId="urn:microsoft.com/office/officeart/2005/8/layout/list1"/>
    <dgm:cxn modelId="{46B8183F-66BE-44AA-B3FE-128B9C83A2B5}" type="presParOf" srcId="{8EF36E6B-9CF9-40B4-8DC0-D485063CA1DB}" destId="{23112241-28B8-4C28-956D-856399987E93}" srcOrd="1" destOrd="0" presId="urn:microsoft.com/office/officeart/2005/8/layout/list1"/>
    <dgm:cxn modelId="{7A10BB35-A1D8-4398-BAEC-A9972C31D82F}" type="presParOf" srcId="{F2903256-7B1A-44DE-B71F-B4842196DA93}" destId="{F1F5EEF3-D26D-4E5C-A072-867E2B0A5C8F}" srcOrd="5" destOrd="0" presId="urn:microsoft.com/office/officeart/2005/8/layout/list1"/>
    <dgm:cxn modelId="{8C4B503D-D9DD-4AA2-8211-1B1A73B3C183}" type="presParOf" srcId="{F2903256-7B1A-44DE-B71F-B4842196DA93}" destId="{EC164C6B-955F-49A0-855D-A31AA02DEDCC}" srcOrd="6" destOrd="0" presId="urn:microsoft.com/office/officeart/2005/8/layout/list1"/>
    <dgm:cxn modelId="{B00D1CE8-94BA-4217-BEE5-9902CEEB30F7}" type="presParOf" srcId="{F2903256-7B1A-44DE-B71F-B4842196DA93}" destId="{9E5F181C-D6BA-4CA0-A421-7571A387F50F}" srcOrd="7" destOrd="0" presId="urn:microsoft.com/office/officeart/2005/8/layout/list1"/>
    <dgm:cxn modelId="{EC4DEF86-AF9C-4C86-9496-3961130B70A7}" type="presParOf" srcId="{F2903256-7B1A-44DE-B71F-B4842196DA93}" destId="{3F5AE555-854C-4E56-814D-956BF2F607B8}" srcOrd="8" destOrd="0" presId="urn:microsoft.com/office/officeart/2005/8/layout/list1"/>
    <dgm:cxn modelId="{6E27CBE0-E1E6-44CC-8878-000DB26414AD}" type="presParOf" srcId="{3F5AE555-854C-4E56-814D-956BF2F607B8}" destId="{0EF660FD-216E-441F-85D2-F91C8892788F}" srcOrd="0" destOrd="0" presId="urn:microsoft.com/office/officeart/2005/8/layout/list1"/>
    <dgm:cxn modelId="{33C69217-07AB-4560-B6B2-1EE90F00C4CB}" type="presParOf" srcId="{3F5AE555-854C-4E56-814D-956BF2F607B8}" destId="{D92D9EA3-F06A-4EE3-8F8F-C1EB407EA410}" srcOrd="1" destOrd="0" presId="urn:microsoft.com/office/officeart/2005/8/layout/list1"/>
    <dgm:cxn modelId="{322265CD-3632-4DE2-BFE3-98E9317F1B7F}" type="presParOf" srcId="{F2903256-7B1A-44DE-B71F-B4842196DA93}" destId="{25C28FB8-B805-4EBD-B34A-230BDF315CE2}" srcOrd="9" destOrd="0" presId="urn:microsoft.com/office/officeart/2005/8/layout/list1"/>
    <dgm:cxn modelId="{5AA76D52-7F6B-4E8C-BD85-039AEA12F706}" type="presParOf" srcId="{F2903256-7B1A-44DE-B71F-B4842196DA93}" destId="{CEA754A2-96D4-4C03-965B-BFB29A647D38}" srcOrd="10" destOrd="0" presId="urn:microsoft.com/office/officeart/2005/8/layout/list1"/>
    <dgm:cxn modelId="{FAA1216D-28F4-42A9-87FE-7ED51FB7494C}" type="presParOf" srcId="{F2903256-7B1A-44DE-B71F-B4842196DA93}" destId="{8AF1DCCC-AD84-49AF-888E-94C5DD421CE1}" srcOrd="11" destOrd="0" presId="urn:microsoft.com/office/officeart/2005/8/layout/list1"/>
    <dgm:cxn modelId="{8AA8D065-57CA-419F-8A0D-E29682B98FA2}" type="presParOf" srcId="{F2903256-7B1A-44DE-B71F-B4842196DA93}" destId="{A840EE8F-5142-49B2-B865-856BD5BAC4C7}" srcOrd="12" destOrd="0" presId="urn:microsoft.com/office/officeart/2005/8/layout/list1"/>
    <dgm:cxn modelId="{AC66E6F3-A8A2-4E78-A8A6-7E1A0B83C18B}" type="presParOf" srcId="{A840EE8F-5142-49B2-B865-856BD5BAC4C7}" destId="{94F18D77-353E-459C-8CA2-F3F2E3E13192}" srcOrd="0" destOrd="0" presId="urn:microsoft.com/office/officeart/2005/8/layout/list1"/>
    <dgm:cxn modelId="{ABA4191A-3AA6-49F9-94D3-680499BBCF41}" type="presParOf" srcId="{A840EE8F-5142-49B2-B865-856BD5BAC4C7}" destId="{D6BD7E07-30C1-42A0-B060-FA385F3A57A8}" srcOrd="1" destOrd="0" presId="urn:microsoft.com/office/officeart/2005/8/layout/list1"/>
    <dgm:cxn modelId="{A958DDC4-99ED-4004-864B-36E6A6B8A38F}" type="presParOf" srcId="{F2903256-7B1A-44DE-B71F-B4842196DA93}" destId="{69FB5ED0-8259-4179-9350-CDFB6DFC6E9E}" srcOrd="13" destOrd="0" presId="urn:microsoft.com/office/officeart/2005/8/layout/list1"/>
    <dgm:cxn modelId="{329E38FC-1DE0-4E29-A579-95EC5BDEDB8A}" type="presParOf" srcId="{F2903256-7B1A-44DE-B71F-B4842196DA93}" destId="{D1141C9F-3943-44F3-B372-0B1DBBABE28F}" srcOrd="14" destOrd="0" presId="urn:microsoft.com/office/officeart/2005/8/layout/list1"/>
    <dgm:cxn modelId="{65B00782-17EE-406E-BE13-4E9F82B0FE86}" type="presParOf" srcId="{F2903256-7B1A-44DE-B71F-B4842196DA93}" destId="{D535F319-1908-42A9-8677-3CA9FF4DE19E}" srcOrd="15" destOrd="0" presId="urn:microsoft.com/office/officeart/2005/8/layout/list1"/>
    <dgm:cxn modelId="{341E2A02-94F1-4978-BBB8-44364D471270}" type="presParOf" srcId="{F2903256-7B1A-44DE-B71F-B4842196DA93}" destId="{E77518AE-6EB4-45ED-AFAA-F0A128C3152D}" srcOrd="16" destOrd="0" presId="urn:microsoft.com/office/officeart/2005/8/layout/list1"/>
    <dgm:cxn modelId="{0E09E474-34EC-4392-904A-FB2DBB0E25C0}" type="presParOf" srcId="{E77518AE-6EB4-45ED-AFAA-F0A128C3152D}" destId="{9924B693-EB81-4A7E-B17D-D52D686DA547}" srcOrd="0" destOrd="0" presId="urn:microsoft.com/office/officeart/2005/8/layout/list1"/>
    <dgm:cxn modelId="{D5D23039-8C1A-4A3D-82EB-0FF48BF1E1AA}" type="presParOf" srcId="{E77518AE-6EB4-45ED-AFAA-F0A128C3152D}" destId="{58884B30-91F5-488F-A157-3823ABE2880C}" srcOrd="1" destOrd="0" presId="urn:microsoft.com/office/officeart/2005/8/layout/list1"/>
    <dgm:cxn modelId="{F0570794-8BB3-4880-9DCE-AF4AC0BF607F}" type="presParOf" srcId="{F2903256-7B1A-44DE-B71F-B4842196DA93}" destId="{C9ED7D87-D031-4636-BFDF-101685284834}" srcOrd="17" destOrd="0" presId="urn:microsoft.com/office/officeart/2005/8/layout/list1"/>
    <dgm:cxn modelId="{D4113F7C-E6EA-4E84-B407-E41C83E8B961}" type="presParOf" srcId="{F2903256-7B1A-44DE-B71F-B4842196DA93}" destId="{E35CA2DE-D6EF-4E38-9CFA-8D0BC70AE95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69907D-23A8-4777-A1EB-6CFFFF107E56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26C079E9-71DC-48E7-A5A5-15CBB5CF2AB4}">
      <dgm:prSet/>
      <dgm:spPr/>
      <dgm:t>
        <a:bodyPr/>
        <a:lstStyle/>
        <a:p>
          <a:r>
            <a:rPr lang="cs-CZ"/>
            <a:t>Přibližné (nebo i doslovné) opakování toho, co klient říká</a:t>
          </a:r>
          <a:endParaRPr lang="en-US"/>
        </a:p>
      </dgm:t>
    </dgm:pt>
    <dgm:pt modelId="{4E1A479D-4448-4EE0-91A2-99CCD8A503FA}" type="parTrans" cxnId="{8272781A-AAF0-4DFE-B33E-C9F6F753DDF1}">
      <dgm:prSet/>
      <dgm:spPr/>
      <dgm:t>
        <a:bodyPr/>
        <a:lstStyle/>
        <a:p>
          <a:endParaRPr lang="en-US"/>
        </a:p>
      </dgm:t>
    </dgm:pt>
    <dgm:pt modelId="{5420C3ED-B2CB-4E59-AC27-316A55F5797A}" type="sibTrans" cxnId="{8272781A-AAF0-4DFE-B33E-C9F6F753DDF1}">
      <dgm:prSet/>
      <dgm:spPr/>
      <dgm:t>
        <a:bodyPr/>
        <a:lstStyle/>
        <a:p>
          <a:endParaRPr lang="en-US"/>
        </a:p>
      </dgm:t>
    </dgm:pt>
    <dgm:pt modelId="{C34AA1B6-9BED-4158-929B-3B1570885EC8}">
      <dgm:prSet/>
      <dgm:spPr/>
      <dgm:t>
        <a:bodyPr/>
        <a:lstStyle/>
        <a:p>
          <a:r>
            <a:rPr lang="cs-CZ"/>
            <a:t>Pozor na záměny významů slov</a:t>
          </a:r>
          <a:endParaRPr lang="en-US"/>
        </a:p>
      </dgm:t>
    </dgm:pt>
    <dgm:pt modelId="{4DCAD7FA-EEB6-4EA0-B1B5-8143CEC05B4C}" type="parTrans" cxnId="{75759EBC-B1D8-4F12-AA3E-D97A66D13229}">
      <dgm:prSet/>
      <dgm:spPr/>
      <dgm:t>
        <a:bodyPr/>
        <a:lstStyle/>
        <a:p>
          <a:endParaRPr lang="en-US"/>
        </a:p>
      </dgm:t>
    </dgm:pt>
    <dgm:pt modelId="{F345E8D7-6D95-4403-8CC6-3D6388330D83}" type="sibTrans" cxnId="{75759EBC-B1D8-4F12-AA3E-D97A66D13229}">
      <dgm:prSet/>
      <dgm:spPr/>
      <dgm:t>
        <a:bodyPr/>
        <a:lstStyle/>
        <a:p>
          <a:endParaRPr lang="en-US"/>
        </a:p>
      </dgm:t>
    </dgm:pt>
    <dgm:pt modelId="{48055E9D-74F6-48A7-8847-DDF65CF90AC4}">
      <dgm:prSet/>
      <dgm:spPr/>
      <dgm:t>
        <a:bodyPr/>
        <a:lstStyle/>
        <a:p>
          <a:r>
            <a:rPr lang="cs-CZ"/>
            <a:t>Vyplatí se užívání jazyka klienta</a:t>
          </a:r>
          <a:endParaRPr lang="en-US"/>
        </a:p>
      </dgm:t>
    </dgm:pt>
    <dgm:pt modelId="{93D32411-AD46-4637-8F05-8E14F08619C4}" type="parTrans" cxnId="{7FF22E8B-C6E6-44A1-8ECF-B976CF66D372}">
      <dgm:prSet/>
      <dgm:spPr/>
      <dgm:t>
        <a:bodyPr/>
        <a:lstStyle/>
        <a:p>
          <a:endParaRPr lang="en-US"/>
        </a:p>
      </dgm:t>
    </dgm:pt>
    <dgm:pt modelId="{C911B39D-2594-422E-96D3-5482F50671F7}" type="sibTrans" cxnId="{7FF22E8B-C6E6-44A1-8ECF-B976CF66D372}">
      <dgm:prSet/>
      <dgm:spPr/>
      <dgm:t>
        <a:bodyPr/>
        <a:lstStyle/>
        <a:p>
          <a:endParaRPr lang="en-US"/>
        </a:p>
      </dgm:t>
    </dgm:pt>
    <dgm:pt modelId="{DB03DAF2-5926-4F27-97E0-E4B32F155DC4}">
      <dgm:prSet/>
      <dgm:spPr/>
      <dgm:t>
        <a:bodyPr/>
        <a:lstStyle/>
        <a:p>
          <a:r>
            <a:rPr lang="cs-CZ"/>
            <a:t>Respektovat i sebe a svůj komfortní způsob vyjádření</a:t>
          </a:r>
          <a:endParaRPr lang="en-US"/>
        </a:p>
      </dgm:t>
    </dgm:pt>
    <dgm:pt modelId="{F8E11B89-3EE0-4C53-B9A4-9BA51F8F96BE}" type="parTrans" cxnId="{48301952-5B51-41AF-94B2-70620BAB9CDD}">
      <dgm:prSet/>
      <dgm:spPr/>
      <dgm:t>
        <a:bodyPr/>
        <a:lstStyle/>
        <a:p>
          <a:endParaRPr lang="en-US"/>
        </a:p>
      </dgm:t>
    </dgm:pt>
    <dgm:pt modelId="{F17DC3F4-B58A-4A77-91C6-1E7F3D966716}" type="sibTrans" cxnId="{48301952-5B51-41AF-94B2-70620BAB9CDD}">
      <dgm:prSet/>
      <dgm:spPr/>
      <dgm:t>
        <a:bodyPr/>
        <a:lstStyle/>
        <a:p>
          <a:endParaRPr lang="en-US"/>
        </a:p>
      </dgm:t>
    </dgm:pt>
    <dgm:pt modelId="{84B7DE89-0688-4DB2-B701-537EDF6EAF02}" type="pres">
      <dgm:prSet presAssocID="{6D69907D-23A8-4777-A1EB-6CFFFF107E56}" presName="linear" presStyleCnt="0">
        <dgm:presLayoutVars>
          <dgm:animLvl val="lvl"/>
          <dgm:resizeHandles val="exact"/>
        </dgm:presLayoutVars>
      </dgm:prSet>
      <dgm:spPr/>
    </dgm:pt>
    <dgm:pt modelId="{1FA41187-743A-4A41-8E3D-EEE37766B24E}" type="pres">
      <dgm:prSet presAssocID="{26C079E9-71DC-48E7-A5A5-15CBB5CF2AB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34A2E9E-5121-49CF-A033-B2152C80CE78}" type="pres">
      <dgm:prSet presAssocID="{5420C3ED-B2CB-4E59-AC27-316A55F5797A}" presName="spacer" presStyleCnt="0"/>
      <dgm:spPr/>
    </dgm:pt>
    <dgm:pt modelId="{98D6EE13-B8F1-48D2-83E8-59F566F6DD8A}" type="pres">
      <dgm:prSet presAssocID="{C34AA1B6-9BED-4158-929B-3B1570885EC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05762E8-91E0-485D-95DF-E27BD98588DF}" type="pres">
      <dgm:prSet presAssocID="{F345E8D7-6D95-4403-8CC6-3D6388330D83}" presName="spacer" presStyleCnt="0"/>
      <dgm:spPr/>
    </dgm:pt>
    <dgm:pt modelId="{CF32D3B7-089A-4FF2-890E-13D757981A24}" type="pres">
      <dgm:prSet presAssocID="{48055E9D-74F6-48A7-8847-DDF65CF90AC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FE55518-F028-4BC8-9E17-28B24A3EAAA8}" type="pres">
      <dgm:prSet presAssocID="{C911B39D-2594-422E-96D3-5482F50671F7}" presName="spacer" presStyleCnt="0"/>
      <dgm:spPr/>
    </dgm:pt>
    <dgm:pt modelId="{C87949FA-61C3-4EBA-9469-B7A69025CC4E}" type="pres">
      <dgm:prSet presAssocID="{DB03DAF2-5926-4F27-97E0-E4B32F155DC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24B140B-3EF6-4020-BD47-14BEA1AEF68A}" type="presOf" srcId="{48055E9D-74F6-48A7-8847-DDF65CF90AC4}" destId="{CF32D3B7-089A-4FF2-890E-13D757981A24}" srcOrd="0" destOrd="0" presId="urn:microsoft.com/office/officeart/2005/8/layout/vList2"/>
    <dgm:cxn modelId="{424DB911-5D81-411B-B0CE-340A11CC2FFA}" type="presOf" srcId="{26C079E9-71DC-48E7-A5A5-15CBB5CF2AB4}" destId="{1FA41187-743A-4A41-8E3D-EEE37766B24E}" srcOrd="0" destOrd="0" presId="urn:microsoft.com/office/officeart/2005/8/layout/vList2"/>
    <dgm:cxn modelId="{8272781A-AAF0-4DFE-B33E-C9F6F753DDF1}" srcId="{6D69907D-23A8-4777-A1EB-6CFFFF107E56}" destId="{26C079E9-71DC-48E7-A5A5-15CBB5CF2AB4}" srcOrd="0" destOrd="0" parTransId="{4E1A479D-4448-4EE0-91A2-99CCD8A503FA}" sibTransId="{5420C3ED-B2CB-4E59-AC27-316A55F5797A}"/>
    <dgm:cxn modelId="{48301952-5B51-41AF-94B2-70620BAB9CDD}" srcId="{6D69907D-23A8-4777-A1EB-6CFFFF107E56}" destId="{DB03DAF2-5926-4F27-97E0-E4B32F155DC4}" srcOrd="3" destOrd="0" parTransId="{F8E11B89-3EE0-4C53-B9A4-9BA51F8F96BE}" sibTransId="{F17DC3F4-B58A-4A77-91C6-1E7F3D966716}"/>
    <dgm:cxn modelId="{7FF22E8B-C6E6-44A1-8ECF-B976CF66D372}" srcId="{6D69907D-23A8-4777-A1EB-6CFFFF107E56}" destId="{48055E9D-74F6-48A7-8847-DDF65CF90AC4}" srcOrd="2" destOrd="0" parTransId="{93D32411-AD46-4637-8F05-8E14F08619C4}" sibTransId="{C911B39D-2594-422E-96D3-5482F50671F7}"/>
    <dgm:cxn modelId="{75759EBC-B1D8-4F12-AA3E-D97A66D13229}" srcId="{6D69907D-23A8-4777-A1EB-6CFFFF107E56}" destId="{C34AA1B6-9BED-4158-929B-3B1570885EC8}" srcOrd="1" destOrd="0" parTransId="{4DCAD7FA-EEB6-4EA0-B1B5-8143CEC05B4C}" sibTransId="{F345E8D7-6D95-4403-8CC6-3D6388330D83}"/>
    <dgm:cxn modelId="{D04A63DB-BCC2-4FD7-808F-D2F637F3FDE6}" type="presOf" srcId="{C34AA1B6-9BED-4158-929B-3B1570885EC8}" destId="{98D6EE13-B8F1-48D2-83E8-59F566F6DD8A}" srcOrd="0" destOrd="0" presId="urn:microsoft.com/office/officeart/2005/8/layout/vList2"/>
    <dgm:cxn modelId="{3B3FD3DD-1091-49F9-BD5B-E41E3F06A700}" type="presOf" srcId="{DB03DAF2-5926-4F27-97E0-E4B32F155DC4}" destId="{C87949FA-61C3-4EBA-9469-B7A69025CC4E}" srcOrd="0" destOrd="0" presId="urn:microsoft.com/office/officeart/2005/8/layout/vList2"/>
    <dgm:cxn modelId="{0472F5E8-015A-4CB0-A888-8D5A31778A9C}" type="presOf" srcId="{6D69907D-23A8-4777-A1EB-6CFFFF107E56}" destId="{84B7DE89-0688-4DB2-B701-537EDF6EAF02}" srcOrd="0" destOrd="0" presId="urn:microsoft.com/office/officeart/2005/8/layout/vList2"/>
    <dgm:cxn modelId="{3ACFEF91-8824-4DDF-894D-BF4697543300}" type="presParOf" srcId="{84B7DE89-0688-4DB2-B701-537EDF6EAF02}" destId="{1FA41187-743A-4A41-8E3D-EEE37766B24E}" srcOrd="0" destOrd="0" presId="urn:microsoft.com/office/officeart/2005/8/layout/vList2"/>
    <dgm:cxn modelId="{302D262A-733F-40C5-B1A5-03F618A11374}" type="presParOf" srcId="{84B7DE89-0688-4DB2-B701-537EDF6EAF02}" destId="{A34A2E9E-5121-49CF-A033-B2152C80CE78}" srcOrd="1" destOrd="0" presId="urn:microsoft.com/office/officeart/2005/8/layout/vList2"/>
    <dgm:cxn modelId="{D89ADA84-2CEE-412D-9B80-E45515395C8C}" type="presParOf" srcId="{84B7DE89-0688-4DB2-B701-537EDF6EAF02}" destId="{98D6EE13-B8F1-48D2-83E8-59F566F6DD8A}" srcOrd="2" destOrd="0" presId="urn:microsoft.com/office/officeart/2005/8/layout/vList2"/>
    <dgm:cxn modelId="{3C202390-D95C-4D67-993B-A9600A4E12D1}" type="presParOf" srcId="{84B7DE89-0688-4DB2-B701-537EDF6EAF02}" destId="{C05762E8-91E0-485D-95DF-E27BD98588DF}" srcOrd="3" destOrd="0" presId="urn:microsoft.com/office/officeart/2005/8/layout/vList2"/>
    <dgm:cxn modelId="{08BFA0F4-3C34-4ABE-877D-70477D908878}" type="presParOf" srcId="{84B7DE89-0688-4DB2-B701-537EDF6EAF02}" destId="{CF32D3B7-089A-4FF2-890E-13D757981A24}" srcOrd="4" destOrd="0" presId="urn:microsoft.com/office/officeart/2005/8/layout/vList2"/>
    <dgm:cxn modelId="{0E4E4C5D-6CAA-49E7-918C-97AA11547522}" type="presParOf" srcId="{84B7DE89-0688-4DB2-B701-537EDF6EAF02}" destId="{1FE55518-F028-4BC8-9E17-28B24A3EAAA8}" srcOrd="5" destOrd="0" presId="urn:microsoft.com/office/officeart/2005/8/layout/vList2"/>
    <dgm:cxn modelId="{04ABD884-CCDB-4A25-BFCE-2E20F6C289A0}" type="presParOf" srcId="{84B7DE89-0688-4DB2-B701-537EDF6EAF02}" destId="{C87949FA-61C3-4EBA-9469-B7A69025CC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AD8229-9B67-45BA-A3D6-EC960E95F235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3C76E10-F2D1-4B03-9F85-0C571924C1EA}">
      <dgm:prSet/>
      <dgm:spPr/>
      <dgm:t>
        <a:bodyPr/>
        <a:lstStyle/>
        <a:p>
          <a:r>
            <a:rPr lang="cs-CZ"/>
            <a:t>Kopírování fyzické pozice a gest klienta</a:t>
          </a:r>
          <a:endParaRPr lang="en-US"/>
        </a:p>
      </dgm:t>
    </dgm:pt>
    <dgm:pt modelId="{103BD63A-3D83-47BD-9F0A-984005DB60FD}" type="parTrans" cxnId="{697E33B1-9AE9-4515-B071-01BB44D40E87}">
      <dgm:prSet/>
      <dgm:spPr/>
      <dgm:t>
        <a:bodyPr/>
        <a:lstStyle/>
        <a:p>
          <a:endParaRPr lang="en-US"/>
        </a:p>
      </dgm:t>
    </dgm:pt>
    <dgm:pt modelId="{EA4BDF0C-FE90-4A68-8713-FF3BF8C66206}" type="sibTrans" cxnId="{697E33B1-9AE9-4515-B071-01BB44D40E87}">
      <dgm:prSet/>
      <dgm:spPr/>
      <dgm:t>
        <a:bodyPr/>
        <a:lstStyle/>
        <a:p>
          <a:endParaRPr lang="en-US"/>
        </a:p>
      </dgm:t>
    </dgm:pt>
    <dgm:pt modelId="{8D27A053-B8EC-46E8-8311-7B8CFA57B7C2}">
      <dgm:prSet/>
      <dgm:spPr/>
      <dgm:t>
        <a:bodyPr/>
        <a:lstStyle/>
        <a:p>
          <a:r>
            <a:rPr lang="cs-CZ"/>
            <a:t>Klient dá nohu přes nohu, také dáme nohu přes nohu</a:t>
          </a:r>
          <a:endParaRPr lang="en-US"/>
        </a:p>
      </dgm:t>
    </dgm:pt>
    <dgm:pt modelId="{429E9CEC-C99D-4164-9F47-B4F5D1629E90}" type="parTrans" cxnId="{8BC392CE-4245-4E1C-B671-87EFD1FE30D5}">
      <dgm:prSet/>
      <dgm:spPr/>
      <dgm:t>
        <a:bodyPr/>
        <a:lstStyle/>
        <a:p>
          <a:endParaRPr lang="en-US"/>
        </a:p>
      </dgm:t>
    </dgm:pt>
    <dgm:pt modelId="{C2FE3CCF-33BF-4F5B-9952-31B1A3E9732C}" type="sibTrans" cxnId="{8BC392CE-4245-4E1C-B671-87EFD1FE30D5}">
      <dgm:prSet/>
      <dgm:spPr/>
      <dgm:t>
        <a:bodyPr/>
        <a:lstStyle/>
        <a:p>
          <a:endParaRPr lang="en-US"/>
        </a:p>
      </dgm:t>
    </dgm:pt>
    <dgm:pt modelId="{6EE4742F-12F5-411D-A528-5D85A81EA013}">
      <dgm:prSet/>
      <dgm:spPr/>
      <dgm:t>
        <a:bodyPr/>
        <a:lstStyle/>
        <a:p>
          <a:r>
            <a:rPr lang="cs-CZ"/>
            <a:t>Okamžité zrcadlení může působit nepřirozeně</a:t>
          </a:r>
          <a:endParaRPr lang="en-US"/>
        </a:p>
      </dgm:t>
    </dgm:pt>
    <dgm:pt modelId="{EBF651A6-7A1D-4229-B60F-DBEA03145A72}" type="parTrans" cxnId="{571557CA-9778-4D61-A3C1-2754766F5EF8}">
      <dgm:prSet/>
      <dgm:spPr/>
      <dgm:t>
        <a:bodyPr/>
        <a:lstStyle/>
        <a:p>
          <a:endParaRPr lang="en-US"/>
        </a:p>
      </dgm:t>
    </dgm:pt>
    <dgm:pt modelId="{5B8664DB-8E0B-44D0-AB09-96511FD341CD}" type="sibTrans" cxnId="{571557CA-9778-4D61-A3C1-2754766F5EF8}">
      <dgm:prSet/>
      <dgm:spPr/>
      <dgm:t>
        <a:bodyPr/>
        <a:lstStyle/>
        <a:p>
          <a:endParaRPr lang="en-US"/>
        </a:p>
      </dgm:t>
    </dgm:pt>
    <dgm:pt modelId="{9DA8A63C-CB9C-4B06-AE08-EFEB650BF7D9}">
      <dgm:prSet/>
      <dgm:spPr/>
      <dgm:t>
        <a:bodyPr/>
        <a:lstStyle/>
        <a:p>
          <a:r>
            <a:rPr lang="cs-CZ"/>
            <a:t>Následujeme opět ale i to, co nám radí naše tělo (tedy např. nejdeme do pozice, která by byla nepříjemná)</a:t>
          </a:r>
          <a:endParaRPr lang="en-US"/>
        </a:p>
      </dgm:t>
    </dgm:pt>
    <dgm:pt modelId="{70177563-FB38-4A83-A179-939DBD496C85}" type="parTrans" cxnId="{82BD6AB0-EA44-44B4-9F95-1E8CAACFE95C}">
      <dgm:prSet/>
      <dgm:spPr/>
      <dgm:t>
        <a:bodyPr/>
        <a:lstStyle/>
        <a:p>
          <a:endParaRPr lang="en-US"/>
        </a:p>
      </dgm:t>
    </dgm:pt>
    <dgm:pt modelId="{096E089E-2A6D-417A-B93B-DB26C8E442A3}" type="sibTrans" cxnId="{82BD6AB0-EA44-44B4-9F95-1E8CAACFE95C}">
      <dgm:prSet/>
      <dgm:spPr/>
      <dgm:t>
        <a:bodyPr/>
        <a:lstStyle/>
        <a:p>
          <a:endParaRPr lang="en-US"/>
        </a:p>
      </dgm:t>
    </dgm:pt>
    <dgm:pt modelId="{DD5C20AF-F96F-4E7D-A372-35765E1FE9FF}">
      <dgm:prSet/>
      <dgm:spPr/>
      <dgm:t>
        <a:bodyPr/>
        <a:lstStyle/>
        <a:p>
          <a:r>
            <a:rPr lang="cs-CZ"/>
            <a:t>Zrcadlení jako technika k nacítění klienta</a:t>
          </a:r>
          <a:endParaRPr lang="en-US"/>
        </a:p>
      </dgm:t>
    </dgm:pt>
    <dgm:pt modelId="{79CC29D5-4C11-46E9-AB73-39F703C5E4FF}" type="parTrans" cxnId="{CB7BB912-F6BB-404F-9DF6-0BBDC89A62E9}">
      <dgm:prSet/>
      <dgm:spPr/>
      <dgm:t>
        <a:bodyPr/>
        <a:lstStyle/>
        <a:p>
          <a:endParaRPr lang="en-US"/>
        </a:p>
      </dgm:t>
    </dgm:pt>
    <dgm:pt modelId="{6AA32A9E-387A-4A5F-99DD-047FB969BA9E}" type="sibTrans" cxnId="{CB7BB912-F6BB-404F-9DF6-0BBDC89A62E9}">
      <dgm:prSet/>
      <dgm:spPr/>
      <dgm:t>
        <a:bodyPr/>
        <a:lstStyle/>
        <a:p>
          <a:endParaRPr lang="en-US"/>
        </a:p>
      </dgm:t>
    </dgm:pt>
    <dgm:pt modelId="{1425AE70-080C-4B92-9C0A-4ACFBFC9ADCC}" type="pres">
      <dgm:prSet presAssocID="{E1AD8229-9B67-45BA-A3D6-EC960E95F235}" presName="linear" presStyleCnt="0">
        <dgm:presLayoutVars>
          <dgm:animLvl val="lvl"/>
          <dgm:resizeHandles val="exact"/>
        </dgm:presLayoutVars>
      </dgm:prSet>
      <dgm:spPr/>
    </dgm:pt>
    <dgm:pt modelId="{02C0B299-DE6C-4F42-9346-0DBC194292D3}" type="pres">
      <dgm:prSet presAssocID="{23C76E10-F2D1-4B03-9F85-0C571924C1E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EAFECEA-5C32-48D6-92B9-40FBE8F35B3E}" type="pres">
      <dgm:prSet presAssocID="{EA4BDF0C-FE90-4A68-8713-FF3BF8C66206}" presName="spacer" presStyleCnt="0"/>
      <dgm:spPr/>
    </dgm:pt>
    <dgm:pt modelId="{F9E3DA92-6CAC-42FF-95F2-65686AEFF45C}" type="pres">
      <dgm:prSet presAssocID="{8D27A053-B8EC-46E8-8311-7B8CFA57B7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9C8B497-3CF1-4437-BC58-624E5B8413BC}" type="pres">
      <dgm:prSet presAssocID="{C2FE3CCF-33BF-4F5B-9952-31B1A3E9732C}" presName="spacer" presStyleCnt="0"/>
      <dgm:spPr/>
    </dgm:pt>
    <dgm:pt modelId="{3247BB0E-1E61-4C48-B662-339051324586}" type="pres">
      <dgm:prSet presAssocID="{6EE4742F-12F5-411D-A528-5D85A81EA01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E85DD8A-13F4-44FC-B8A6-73F0ADD95047}" type="pres">
      <dgm:prSet presAssocID="{5B8664DB-8E0B-44D0-AB09-96511FD341CD}" presName="spacer" presStyleCnt="0"/>
      <dgm:spPr/>
    </dgm:pt>
    <dgm:pt modelId="{B0CB3752-EFBC-4D5B-AA35-7ECA3F9544E7}" type="pres">
      <dgm:prSet presAssocID="{9DA8A63C-CB9C-4B06-AE08-EFEB650BF7D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5A462C0-09FF-4B56-B7DB-D12EF9E5C6C2}" type="pres">
      <dgm:prSet presAssocID="{096E089E-2A6D-417A-B93B-DB26C8E442A3}" presName="spacer" presStyleCnt="0"/>
      <dgm:spPr/>
    </dgm:pt>
    <dgm:pt modelId="{F08681E6-307F-4F12-BFE7-7FC442D1911F}" type="pres">
      <dgm:prSet presAssocID="{DD5C20AF-F96F-4E7D-A372-35765E1FE9F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A005E05-6BB9-45BA-8B49-7708D7BC0E7B}" type="presOf" srcId="{9DA8A63C-CB9C-4B06-AE08-EFEB650BF7D9}" destId="{B0CB3752-EFBC-4D5B-AA35-7ECA3F9544E7}" srcOrd="0" destOrd="0" presId="urn:microsoft.com/office/officeart/2005/8/layout/vList2"/>
    <dgm:cxn modelId="{CB7BB912-F6BB-404F-9DF6-0BBDC89A62E9}" srcId="{E1AD8229-9B67-45BA-A3D6-EC960E95F235}" destId="{DD5C20AF-F96F-4E7D-A372-35765E1FE9FF}" srcOrd="4" destOrd="0" parTransId="{79CC29D5-4C11-46E9-AB73-39F703C5E4FF}" sibTransId="{6AA32A9E-387A-4A5F-99DD-047FB969BA9E}"/>
    <dgm:cxn modelId="{66C7D132-0CC8-4C3D-8F05-D985A0DE09F2}" type="presOf" srcId="{8D27A053-B8EC-46E8-8311-7B8CFA57B7C2}" destId="{F9E3DA92-6CAC-42FF-95F2-65686AEFF45C}" srcOrd="0" destOrd="0" presId="urn:microsoft.com/office/officeart/2005/8/layout/vList2"/>
    <dgm:cxn modelId="{5F733795-B9BB-4B8C-A6BF-2ADCB1CDEEF2}" type="presOf" srcId="{DD5C20AF-F96F-4E7D-A372-35765E1FE9FF}" destId="{F08681E6-307F-4F12-BFE7-7FC442D1911F}" srcOrd="0" destOrd="0" presId="urn:microsoft.com/office/officeart/2005/8/layout/vList2"/>
    <dgm:cxn modelId="{82BD6AB0-EA44-44B4-9F95-1E8CAACFE95C}" srcId="{E1AD8229-9B67-45BA-A3D6-EC960E95F235}" destId="{9DA8A63C-CB9C-4B06-AE08-EFEB650BF7D9}" srcOrd="3" destOrd="0" parTransId="{70177563-FB38-4A83-A179-939DBD496C85}" sibTransId="{096E089E-2A6D-417A-B93B-DB26C8E442A3}"/>
    <dgm:cxn modelId="{697E33B1-9AE9-4515-B071-01BB44D40E87}" srcId="{E1AD8229-9B67-45BA-A3D6-EC960E95F235}" destId="{23C76E10-F2D1-4B03-9F85-0C571924C1EA}" srcOrd="0" destOrd="0" parTransId="{103BD63A-3D83-47BD-9F0A-984005DB60FD}" sibTransId="{EA4BDF0C-FE90-4A68-8713-FF3BF8C66206}"/>
    <dgm:cxn modelId="{571557CA-9778-4D61-A3C1-2754766F5EF8}" srcId="{E1AD8229-9B67-45BA-A3D6-EC960E95F235}" destId="{6EE4742F-12F5-411D-A528-5D85A81EA013}" srcOrd="2" destOrd="0" parTransId="{EBF651A6-7A1D-4229-B60F-DBEA03145A72}" sibTransId="{5B8664DB-8E0B-44D0-AB09-96511FD341CD}"/>
    <dgm:cxn modelId="{8BC392CE-4245-4E1C-B671-87EFD1FE30D5}" srcId="{E1AD8229-9B67-45BA-A3D6-EC960E95F235}" destId="{8D27A053-B8EC-46E8-8311-7B8CFA57B7C2}" srcOrd="1" destOrd="0" parTransId="{429E9CEC-C99D-4164-9F47-B4F5D1629E90}" sibTransId="{C2FE3CCF-33BF-4F5B-9952-31B1A3E9732C}"/>
    <dgm:cxn modelId="{EDB23FDE-1296-40CD-93DF-3D9C24C83CC4}" type="presOf" srcId="{6EE4742F-12F5-411D-A528-5D85A81EA013}" destId="{3247BB0E-1E61-4C48-B662-339051324586}" srcOrd="0" destOrd="0" presId="urn:microsoft.com/office/officeart/2005/8/layout/vList2"/>
    <dgm:cxn modelId="{3FF407E2-8812-4C1F-B567-24292183563D}" type="presOf" srcId="{E1AD8229-9B67-45BA-A3D6-EC960E95F235}" destId="{1425AE70-080C-4B92-9C0A-4ACFBFC9ADCC}" srcOrd="0" destOrd="0" presId="urn:microsoft.com/office/officeart/2005/8/layout/vList2"/>
    <dgm:cxn modelId="{1A3E61EE-F397-4AA1-B0CE-FBFEA821F047}" type="presOf" srcId="{23C76E10-F2D1-4B03-9F85-0C571924C1EA}" destId="{02C0B299-DE6C-4F42-9346-0DBC194292D3}" srcOrd="0" destOrd="0" presId="urn:microsoft.com/office/officeart/2005/8/layout/vList2"/>
    <dgm:cxn modelId="{AC61E197-1459-4915-9C61-5F849CF03094}" type="presParOf" srcId="{1425AE70-080C-4B92-9C0A-4ACFBFC9ADCC}" destId="{02C0B299-DE6C-4F42-9346-0DBC194292D3}" srcOrd="0" destOrd="0" presId="urn:microsoft.com/office/officeart/2005/8/layout/vList2"/>
    <dgm:cxn modelId="{FBE27956-1C53-4137-BFB7-8F52F0FCD24F}" type="presParOf" srcId="{1425AE70-080C-4B92-9C0A-4ACFBFC9ADCC}" destId="{0EAFECEA-5C32-48D6-92B9-40FBE8F35B3E}" srcOrd="1" destOrd="0" presId="urn:microsoft.com/office/officeart/2005/8/layout/vList2"/>
    <dgm:cxn modelId="{58305C66-A9A9-4ECA-8A87-86D71CA5C2CC}" type="presParOf" srcId="{1425AE70-080C-4B92-9C0A-4ACFBFC9ADCC}" destId="{F9E3DA92-6CAC-42FF-95F2-65686AEFF45C}" srcOrd="2" destOrd="0" presId="urn:microsoft.com/office/officeart/2005/8/layout/vList2"/>
    <dgm:cxn modelId="{D5DBB7C0-2FF2-40D5-A599-7ED84A5EB9AD}" type="presParOf" srcId="{1425AE70-080C-4B92-9C0A-4ACFBFC9ADCC}" destId="{99C8B497-3CF1-4437-BC58-624E5B8413BC}" srcOrd="3" destOrd="0" presId="urn:microsoft.com/office/officeart/2005/8/layout/vList2"/>
    <dgm:cxn modelId="{D9BFBDCE-E7B8-4109-B68A-D8195C33535E}" type="presParOf" srcId="{1425AE70-080C-4B92-9C0A-4ACFBFC9ADCC}" destId="{3247BB0E-1E61-4C48-B662-339051324586}" srcOrd="4" destOrd="0" presId="urn:microsoft.com/office/officeart/2005/8/layout/vList2"/>
    <dgm:cxn modelId="{C167F398-A1AC-4BEB-900C-35D874CF0809}" type="presParOf" srcId="{1425AE70-080C-4B92-9C0A-4ACFBFC9ADCC}" destId="{2E85DD8A-13F4-44FC-B8A6-73F0ADD95047}" srcOrd="5" destOrd="0" presId="urn:microsoft.com/office/officeart/2005/8/layout/vList2"/>
    <dgm:cxn modelId="{B77251AD-3B84-4BCD-BEFB-A1C14EA22A05}" type="presParOf" srcId="{1425AE70-080C-4B92-9C0A-4ACFBFC9ADCC}" destId="{B0CB3752-EFBC-4D5B-AA35-7ECA3F9544E7}" srcOrd="6" destOrd="0" presId="urn:microsoft.com/office/officeart/2005/8/layout/vList2"/>
    <dgm:cxn modelId="{3D47D4D7-45AA-4AF2-A6CE-03FC928E3357}" type="presParOf" srcId="{1425AE70-080C-4B92-9C0A-4ACFBFC9ADCC}" destId="{F5A462C0-09FF-4B56-B7DB-D12EF9E5C6C2}" srcOrd="7" destOrd="0" presId="urn:microsoft.com/office/officeart/2005/8/layout/vList2"/>
    <dgm:cxn modelId="{2AF478A5-3724-477D-B546-CD104371A1F2}" type="presParOf" srcId="{1425AE70-080C-4B92-9C0A-4ACFBFC9ADCC}" destId="{F08681E6-307F-4F12-BFE7-7FC442D1911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30911F-3403-4091-BBF4-19DD78CB78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5FFD36-C645-465A-9E66-2EC0C0958B93}">
      <dgm:prSet/>
      <dgm:spPr/>
      <dgm:t>
        <a:bodyPr/>
        <a:lstStyle/>
        <a:p>
          <a:r>
            <a:rPr lang="cs-CZ"/>
            <a:t>Verbalizujeme to, co vidíme na druhém – fyzický popis „usmíváte se, mračíte se, vidím slzy…“</a:t>
          </a:r>
          <a:endParaRPr lang="en-US"/>
        </a:p>
      </dgm:t>
    </dgm:pt>
    <dgm:pt modelId="{188403C3-8ABE-4E93-B9CF-B16C456B4B20}" type="parTrans" cxnId="{C674E054-516E-492C-8B93-5CA4CB97D208}">
      <dgm:prSet/>
      <dgm:spPr/>
      <dgm:t>
        <a:bodyPr/>
        <a:lstStyle/>
        <a:p>
          <a:endParaRPr lang="en-US"/>
        </a:p>
      </dgm:t>
    </dgm:pt>
    <dgm:pt modelId="{B309AEDC-B12C-496E-8397-856C95319C60}" type="sibTrans" cxnId="{C674E054-516E-492C-8B93-5CA4CB97D208}">
      <dgm:prSet/>
      <dgm:spPr/>
      <dgm:t>
        <a:bodyPr/>
        <a:lstStyle/>
        <a:p>
          <a:endParaRPr lang="en-US"/>
        </a:p>
      </dgm:t>
    </dgm:pt>
    <dgm:pt modelId="{95DBBA52-4756-4816-A6E9-3927FFEC5685}">
      <dgm:prSet/>
      <dgm:spPr/>
      <dgm:t>
        <a:bodyPr/>
        <a:lstStyle/>
        <a:p>
          <a:r>
            <a:rPr lang="cs-CZ"/>
            <a:t>Můžete popsat i pocity, které za těmito fyzickými projevy tušíte, formou nabídky (např. „vidím slzy, vypadá to, že jste smutný“)</a:t>
          </a:r>
          <a:endParaRPr lang="en-US"/>
        </a:p>
      </dgm:t>
    </dgm:pt>
    <dgm:pt modelId="{4FAAE230-5E57-4435-8038-9652504C0AA2}" type="parTrans" cxnId="{F635538E-6DCC-415A-88B2-62124A2671DA}">
      <dgm:prSet/>
      <dgm:spPr/>
      <dgm:t>
        <a:bodyPr/>
        <a:lstStyle/>
        <a:p>
          <a:endParaRPr lang="en-US"/>
        </a:p>
      </dgm:t>
    </dgm:pt>
    <dgm:pt modelId="{9B37A7ED-629F-44AC-A4C7-86C7D9855C02}" type="sibTrans" cxnId="{F635538E-6DCC-415A-88B2-62124A2671DA}">
      <dgm:prSet/>
      <dgm:spPr/>
      <dgm:t>
        <a:bodyPr/>
        <a:lstStyle/>
        <a:p>
          <a:endParaRPr lang="en-US"/>
        </a:p>
      </dgm:t>
    </dgm:pt>
    <dgm:pt modelId="{3D6F3B2A-4A08-4133-90B4-C234E7E33DD0}">
      <dgm:prSet/>
      <dgm:spPr/>
      <dgm:t>
        <a:bodyPr/>
        <a:lstStyle/>
        <a:p>
          <a:r>
            <a:rPr lang="cs-CZ"/>
            <a:t>Pokud je to vhodné – např. klient neví, jak se cítí, verbalizujeme vlastní prožívání toho, co klient říká a nabízíme (např. „já na vašem místě bych se v té chvíli cítil smutný“)</a:t>
          </a:r>
          <a:endParaRPr lang="en-US"/>
        </a:p>
      </dgm:t>
    </dgm:pt>
    <dgm:pt modelId="{E6AFB0FA-C360-4F9A-A1DD-CBBA3E80032A}" type="parTrans" cxnId="{ED7FD72C-21AA-474A-AE75-C743FBC5B3AD}">
      <dgm:prSet/>
      <dgm:spPr/>
      <dgm:t>
        <a:bodyPr/>
        <a:lstStyle/>
        <a:p>
          <a:endParaRPr lang="en-US"/>
        </a:p>
      </dgm:t>
    </dgm:pt>
    <dgm:pt modelId="{50A6AF48-7637-45EC-9C8D-886A7C370158}" type="sibTrans" cxnId="{ED7FD72C-21AA-474A-AE75-C743FBC5B3AD}">
      <dgm:prSet/>
      <dgm:spPr/>
      <dgm:t>
        <a:bodyPr/>
        <a:lstStyle/>
        <a:p>
          <a:endParaRPr lang="en-US"/>
        </a:p>
      </dgm:t>
    </dgm:pt>
    <dgm:pt modelId="{FB4354AA-0846-47DD-BE9C-0A428D6B957A}" type="pres">
      <dgm:prSet presAssocID="{1230911F-3403-4091-BBF4-19DD78CB78D8}" presName="linear" presStyleCnt="0">
        <dgm:presLayoutVars>
          <dgm:animLvl val="lvl"/>
          <dgm:resizeHandles val="exact"/>
        </dgm:presLayoutVars>
      </dgm:prSet>
      <dgm:spPr/>
    </dgm:pt>
    <dgm:pt modelId="{770E48C8-B133-4F26-A58F-DE9CEC5EB5AD}" type="pres">
      <dgm:prSet presAssocID="{B35FFD36-C645-465A-9E66-2EC0C0958B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FD21D4E-C21D-429F-8675-4CE0ED9C18DE}" type="pres">
      <dgm:prSet presAssocID="{B309AEDC-B12C-496E-8397-856C95319C60}" presName="spacer" presStyleCnt="0"/>
      <dgm:spPr/>
    </dgm:pt>
    <dgm:pt modelId="{B75CC47C-6576-4C09-B4B7-B2B6E2D63DF6}" type="pres">
      <dgm:prSet presAssocID="{95DBBA52-4756-4816-A6E9-3927FFEC568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D85CC4-4F16-409A-B837-BA6DFF3186CB}" type="pres">
      <dgm:prSet presAssocID="{9B37A7ED-629F-44AC-A4C7-86C7D9855C02}" presName="spacer" presStyleCnt="0"/>
      <dgm:spPr/>
    </dgm:pt>
    <dgm:pt modelId="{E1EB21D0-0E0E-4E27-8FDD-6C55995BF427}" type="pres">
      <dgm:prSet presAssocID="{3D6F3B2A-4A08-4133-90B4-C234E7E33DD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FF4D102-C911-4133-99D5-151E86F05DB9}" type="presOf" srcId="{3D6F3B2A-4A08-4133-90B4-C234E7E33DD0}" destId="{E1EB21D0-0E0E-4E27-8FDD-6C55995BF427}" srcOrd="0" destOrd="0" presId="urn:microsoft.com/office/officeart/2005/8/layout/vList2"/>
    <dgm:cxn modelId="{F2419324-E9E8-43A3-8150-7221E9E4775E}" type="presOf" srcId="{95DBBA52-4756-4816-A6E9-3927FFEC5685}" destId="{B75CC47C-6576-4C09-B4B7-B2B6E2D63DF6}" srcOrd="0" destOrd="0" presId="urn:microsoft.com/office/officeart/2005/8/layout/vList2"/>
    <dgm:cxn modelId="{ED7FD72C-21AA-474A-AE75-C743FBC5B3AD}" srcId="{1230911F-3403-4091-BBF4-19DD78CB78D8}" destId="{3D6F3B2A-4A08-4133-90B4-C234E7E33DD0}" srcOrd="2" destOrd="0" parTransId="{E6AFB0FA-C360-4F9A-A1DD-CBBA3E80032A}" sibTransId="{50A6AF48-7637-45EC-9C8D-886A7C370158}"/>
    <dgm:cxn modelId="{F533AD36-719D-487D-B784-B9F80AB8A8E4}" type="presOf" srcId="{B35FFD36-C645-465A-9E66-2EC0C0958B93}" destId="{770E48C8-B133-4F26-A58F-DE9CEC5EB5AD}" srcOrd="0" destOrd="0" presId="urn:microsoft.com/office/officeart/2005/8/layout/vList2"/>
    <dgm:cxn modelId="{3948716B-B965-4A45-B5A9-B3F83BB0E7B2}" type="presOf" srcId="{1230911F-3403-4091-BBF4-19DD78CB78D8}" destId="{FB4354AA-0846-47DD-BE9C-0A428D6B957A}" srcOrd="0" destOrd="0" presId="urn:microsoft.com/office/officeart/2005/8/layout/vList2"/>
    <dgm:cxn modelId="{C674E054-516E-492C-8B93-5CA4CB97D208}" srcId="{1230911F-3403-4091-BBF4-19DD78CB78D8}" destId="{B35FFD36-C645-465A-9E66-2EC0C0958B93}" srcOrd="0" destOrd="0" parTransId="{188403C3-8ABE-4E93-B9CF-B16C456B4B20}" sibTransId="{B309AEDC-B12C-496E-8397-856C95319C60}"/>
    <dgm:cxn modelId="{F635538E-6DCC-415A-88B2-62124A2671DA}" srcId="{1230911F-3403-4091-BBF4-19DD78CB78D8}" destId="{95DBBA52-4756-4816-A6E9-3927FFEC5685}" srcOrd="1" destOrd="0" parTransId="{4FAAE230-5E57-4435-8038-9652504C0AA2}" sibTransId="{9B37A7ED-629F-44AC-A4C7-86C7D9855C02}"/>
    <dgm:cxn modelId="{99E93B6B-FC8E-4D0D-A3AE-A1884308EB21}" type="presParOf" srcId="{FB4354AA-0846-47DD-BE9C-0A428D6B957A}" destId="{770E48C8-B133-4F26-A58F-DE9CEC5EB5AD}" srcOrd="0" destOrd="0" presId="urn:microsoft.com/office/officeart/2005/8/layout/vList2"/>
    <dgm:cxn modelId="{B479F3F1-6331-4ABD-880F-F27FF5FEAC12}" type="presParOf" srcId="{FB4354AA-0846-47DD-BE9C-0A428D6B957A}" destId="{AFD21D4E-C21D-429F-8675-4CE0ED9C18DE}" srcOrd="1" destOrd="0" presId="urn:microsoft.com/office/officeart/2005/8/layout/vList2"/>
    <dgm:cxn modelId="{4A2528AD-A2F9-4F25-80C7-5F1DBAA39CE6}" type="presParOf" srcId="{FB4354AA-0846-47DD-BE9C-0A428D6B957A}" destId="{B75CC47C-6576-4C09-B4B7-B2B6E2D63DF6}" srcOrd="2" destOrd="0" presId="urn:microsoft.com/office/officeart/2005/8/layout/vList2"/>
    <dgm:cxn modelId="{186510DF-3737-4E6C-8726-B38EE492C33C}" type="presParOf" srcId="{FB4354AA-0846-47DD-BE9C-0A428D6B957A}" destId="{45D85CC4-4F16-409A-B837-BA6DFF3186CB}" srcOrd="3" destOrd="0" presId="urn:microsoft.com/office/officeart/2005/8/layout/vList2"/>
    <dgm:cxn modelId="{5D016AAC-B6C9-4F60-8757-77F39CAD4227}" type="presParOf" srcId="{FB4354AA-0846-47DD-BE9C-0A428D6B957A}" destId="{E1EB21D0-0E0E-4E27-8FDD-6C55995BF4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980C6-BD9B-4C1F-8511-DF166BB58118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AEDAB-2A87-4365-91B0-20E471AFE2AB}">
      <dsp:nvSpPr>
        <dsp:cNvPr id="0" name=""/>
        <dsp:cNvSpPr/>
      </dsp:nvSpPr>
      <dsp:spPr>
        <a:xfrm>
          <a:off x="0" y="531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Výzkumný (explorace problému)</a:t>
          </a:r>
          <a:endParaRPr lang="en-US" sz="2200" kern="1200"/>
        </a:p>
      </dsp:txBody>
      <dsp:txXfrm>
        <a:off x="0" y="531"/>
        <a:ext cx="10515600" cy="483363"/>
      </dsp:txXfrm>
    </dsp:sp>
    <dsp:sp modelId="{03A159E8-5CFD-4913-983B-200176918E48}">
      <dsp:nvSpPr>
        <dsp:cNvPr id="0" name=""/>
        <dsp:cNvSpPr/>
      </dsp:nvSpPr>
      <dsp:spPr>
        <a:xfrm>
          <a:off x="0" y="48389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6811B-E584-4899-9222-32598C7ED653}">
      <dsp:nvSpPr>
        <dsp:cNvPr id="0" name=""/>
        <dsp:cNvSpPr/>
      </dsp:nvSpPr>
      <dsp:spPr>
        <a:xfrm>
          <a:off x="0" y="483895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Poradenský (porozumění problému)</a:t>
          </a:r>
          <a:endParaRPr lang="en-US" sz="2200" kern="1200"/>
        </a:p>
      </dsp:txBody>
      <dsp:txXfrm>
        <a:off x="0" y="483895"/>
        <a:ext cx="10515600" cy="483363"/>
      </dsp:txXfrm>
    </dsp:sp>
    <dsp:sp modelId="{4A20E8FA-333D-4DEE-B3C3-488086FC6CC0}">
      <dsp:nvSpPr>
        <dsp:cNvPr id="0" name=""/>
        <dsp:cNvSpPr/>
      </dsp:nvSpPr>
      <dsp:spPr>
        <a:xfrm>
          <a:off x="0" y="96725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5C8DB-F916-432F-B5C7-477EDA7E3D89}">
      <dsp:nvSpPr>
        <dsp:cNvPr id="0" name=""/>
        <dsp:cNvSpPr/>
      </dsp:nvSpPr>
      <dsp:spPr>
        <a:xfrm>
          <a:off x="0" y="967259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Terapeutický (porozumění a změna)</a:t>
          </a:r>
          <a:endParaRPr lang="en-US" sz="2200" kern="1200"/>
        </a:p>
      </dsp:txBody>
      <dsp:txXfrm>
        <a:off x="0" y="967259"/>
        <a:ext cx="10515600" cy="483363"/>
      </dsp:txXfrm>
    </dsp:sp>
    <dsp:sp modelId="{758DBE48-CDB6-4ED6-841A-F7AC17E3756B}">
      <dsp:nvSpPr>
        <dsp:cNvPr id="0" name=""/>
        <dsp:cNvSpPr/>
      </dsp:nvSpPr>
      <dsp:spPr>
        <a:xfrm>
          <a:off x="0" y="145062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3E992-13B8-4EAD-9010-01819F64E126}">
      <dsp:nvSpPr>
        <dsp:cNvPr id="0" name=""/>
        <dsp:cNvSpPr/>
      </dsp:nvSpPr>
      <dsp:spPr>
        <a:xfrm>
          <a:off x="0" y="1450623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Diagnostický</a:t>
          </a:r>
          <a:endParaRPr lang="en-US" sz="2200" kern="1200"/>
        </a:p>
      </dsp:txBody>
      <dsp:txXfrm>
        <a:off x="0" y="1450623"/>
        <a:ext cx="10515600" cy="483363"/>
      </dsp:txXfrm>
    </dsp:sp>
    <dsp:sp modelId="{01646686-392D-47FA-950A-30DF20740644}">
      <dsp:nvSpPr>
        <dsp:cNvPr id="0" name=""/>
        <dsp:cNvSpPr/>
      </dsp:nvSpPr>
      <dsp:spPr>
        <a:xfrm>
          <a:off x="0" y="193398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D4C8E-10F1-41F9-8429-9888FFF85709}">
      <dsp:nvSpPr>
        <dsp:cNvPr id="0" name=""/>
        <dsp:cNvSpPr/>
      </dsp:nvSpPr>
      <dsp:spPr>
        <a:xfrm>
          <a:off x="0" y="1933987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Anamnestický</a:t>
          </a:r>
          <a:endParaRPr lang="en-US" sz="2200" kern="1200"/>
        </a:p>
      </dsp:txBody>
      <dsp:txXfrm>
        <a:off x="0" y="1933987"/>
        <a:ext cx="10515600" cy="483363"/>
      </dsp:txXfrm>
    </dsp:sp>
    <dsp:sp modelId="{2993D5F2-DFEA-42D2-B66A-26884BE077AC}">
      <dsp:nvSpPr>
        <dsp:cNvPr id="0" name=""/>
        <dsp:cNvSpPr/>
      </dsp:nvSpPr>
      <dsp:spPr>
        <a:xfrm>
          <a:off x="0" y="241735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F6E57-A529-4EC6-9885-7593D7FFECD8}">
      <dsp:nvSpPr>
        <dsp:cNvPr id="0" name=""/>
        <dsp:cNvSpPr/>
      </dsp:nvSpPr>
      <dsp:spPr>
        <a:xfrm>
          <a:off x="0" y="2417350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Explorativní</a:t>
          </a:r>
          <a:endParaRPr lang="en-US" sz="2200" kern="1200" dirty="0"/>
        </a:p>
      </dsp:txBody>
      <dsp:txXfrm>
        <a:off x="0" y="2417350"/>
        <a:ext cx="10515600" cy="483363"/>
      </dsp:txXfrm>
    </dsp:sp>
    <dsp:sp modelId="{56C575D3-E5C6-407D-97AD-6605FEF34463}">
      <dsp:nvSpPr>
        <dsp:cNvPr id="0" name=""/>
        <dsp:cNvSpPr/>
      </dsp:nvSpPr>
      <dsp:spPr>
        <a:xfrm>
          <a:off x="0" y="290071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C9AAC-347A-4DFB-A3AC-ECAE503462BD}">
      <dsp:nvSpPr>
        <dsp:cNvPr id="0" name=""/>
        <dsp:cNvSpPr/>
      </dsp:nvSpPr>
      <dsp:spPr>
        <a:xfrm>
          <a:off x="0" y="2900714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Strukturovaný</a:t>
          </a:r>
          <a:endParaRPr lang="en-US" sz="2200" kern="1200" dirty="0"/>
        </a:p>
      </dsp:txBody>
      <dsp:txXfrm>
        <a:off x="0" y="2900714"/>
        <a:ext cx="10515600" cy="483363"/>
      </dsp:txXfrm>
    </dsp:sp>
    <dsp:sp modelId="{F64FE07F-5517-4CA6-811A-72468BAEDA1B}">
      <dsp:nvSpPr>
        <dsp:cNvPr id="0" name=""/>
        <dsp:cNvSpPr/>
      </dsp:nvSpPr>
      <dsp:spPr>
        <a:xfrm>
          <a:off x="0" y="338407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A66C0-EB8D-4C5C-8635-797B01622E36}">
      <dsp:nvSpPr>
        <dsp:cNvPr id="0" name=""/>
        <dsp:cNvSpPr/>
      </dsp:nvSpPr>
      <dsp:spPr>
        <a:xfrm>
          <a:off x="0" y="3384078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Formální</a:t>
          </a:r>
          <a:endParaRPr lang="en-US" sz="2200" kern="1200"/>
        </a:p>
      </dsp:txBody>
      <dsp:txXfrm>
        <a:off x="0" y="3384078"/>
        <a:ext cx="10515600" cy="483363"/>
      </dsp:txXfrm>
    </dsp:sp>
    <dsp:sp modelId="{B91510C8-C65B-4C90-A707-B59B029F671F}">
      <dsp:nvSpPr>
        <dsp:cNvPr id="0" name=""/>
        <dsp:cNvSpPr/>
      </dsp:nvSpPr>
      <dsp:spPr>
        <a:xfrm>
          <a:off x="0" y="386744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C9D81-13F9-412D-8D3D-7F68D6DEF854}">
      <dsp:nvSpPr>
        <dsp:cNvPr id="0" name=""/>
        <dsp:cNvSpPr/>
      </dsp:nvSpPr>
      <dsp:spPr>
        <a:xfrm>
          <a:off x="0" y="3867442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…</a:t>
          </a:r>
          <a:endParaRPr lang="en-US" sz="2200" kern="1200"/>
        </a:p>
      </dsp:txBody>
      <dsp:txXfrm>
        <a:off x="0" y="3867442"/>
        <a:ext cx="10515600" cy="4833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40A17-C614-499B-8273-5327B5FBB677}">
      <dsp:nvSpPr>
        <dsp:cNvPr id="0" name=""/>
        <dsp:cNvSpPr/>
      </dsp:nvSpPr>
      <dsp:spPr>
        <a:xfrm>
          <a:off x="0" y="41544"/>
          <a:ext cx="10515600" cy="1374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Přinášení vlastní zkušenosti - podobné s tím, co říká klient. Např. „stalo se mi něco podobného…“</a:t>
          </a:r>
          <a:br>
            <a:rPr lang="cs-CZ" sz="2500" kern="1200"/>
          </a:br>
          <a:endParaRPr lang="en-US" sz="2500" kern="1200"/>
        </a:p>
      </dsp:txBody>
      <dsp:txXfrm>
        <a:off x="67110" y="108654"/>
        <a:ext cx="10381380" cy="1240530"/>
      </dsp:txXfrm>
    </dsp:sp>
    <dsp:sp modelId="{C7CB9A30-2EDB-48DE-A9AC-8DF190DB7156}">
      <dsp:nvSpPr>
        <dsp:cNvPr id="0" name=""/>
        <dsp:cNvSpPr/>
      </dsp:nvSpPr>
      <dsp:spPr>
        <a:xfrm>
          <a:off x="0" y="1488294"/>
          <a:ext cx="10515600" cy="1374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Technika může být facilitační i brzdící, je důležité ji využívat cíleně a promyšleně</a:t>
          </a:r>
          <a:endParaRPr lang="en-US" sz="2500" kern="1200"/>
        </a:p>
      </dsp:txBody>
      <dsp:txXfrm>
        <a:off x="67110" y="1555404"/>
        <a:ext cx="10381380" cy="1240530"/>
      </dsp:txXfrm>
    </dsp:sp>
    <dsp:sp modelId="{AC9EC114-111B-4C40-8886-F3B960C56C91}">
      <dsp:nvSpPr>
        <dsp:cNvPr id="0" name=""/>
        <dsp:cNvSpPr/>
      </dsp:nvSpPr>
      <dsp:spPr>
        <a:xfrm>
          <a:off x="0" y="2935044"/>
          <a:ext cx="10515600" cy="1374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Využití „ve prospěch klienta“!</a:t>
          </a:r>
          <a:endParaRPr lang="en-US" sz="2500" kern="1200"/>
        </a:p>
      </dsp:txBody>
      <dsp:txXfrm>
        <a:off x="67110" y="3002154"/>
        <a:ext cx="10381380" cy="12405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16520-3850-49B0-8FA4-75E5A2E49860}">
      <dsp:nvSpPr>
        <dsp:cNvPr id="0" name=""/>
        <dsp:cNvSpPr/>
      </dsp:nvSpPr>
      <dsp:spPr>
        <a:xfrm>
          <a:off x="0" y="172481"/>
          <a:ext cx="10515600" cy="1272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Ocenění klienta, jeho charakteristik, toho, o čem mluví nebo toho, že o něčem mluví („je skvělé, že o tom mluvíte…“)</a:t>
          </a:r>
          <a:endParaRPr lang="en-US" sz="3200" kern="1200"/>
        </a:p>
      </dsp:txBody>
      <dsp:txXfrm>
        <a:off x="62141" y="234622"/>
        <a:ext cx="10391318" cy="1148678"/>
      </dsp:txXfrm>
    </dsp:sp>
    <dsp:sp modelId="{D0E71994-7A96-443B-8914-A15ABE994219}">
      <dsp:nvSpPr>
        <dsp:cNvPr id="0" name=""/>
        <dsp:cNvSpPr/>
      </dsp:nvSpPr>
      <dsp:spPr>
        <a:xfrm>
          <a:off x="0" y="1537601"/>
          <a:ext cx="10515600" cy="1272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Podpora, když vidíme, že je mluvení pro klienta těžké </a:t>
          </a:r>
          <a:endParaRPr lang="en-US" sz="3200" kern="1200"/>
        </a:p>
      </dsp:txBody>
      <dsp:txXfrm>
        <a:off x="62141" y="1599742"/>
        <a:ext cx="10391318" cy="1148678"/>
      </dsp:txXfrm>
    </dsp:sp>
    <dsp:sp modelId="{551133E0-75A5-496A-8CF2-756996C6C075}">
      <dsp:nvSpPr>
        <dsp:cNvPr id="0" name=""/>
        <dsp:cNvSpPr/>
      </dsp:nvSpPr>
      <dsp:spPr>
        <a:xfrm>
          <a:off x="0" y="2902721"/>
          <a:ext cx="10515600" cy="1272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Předání pocitu že v tom klient není sám („jsem tu s Vámi, slyším Vás, vidím Vás“)</a:t>
          </a:r>
          <a:endParaRPr lang="en-US" sz="3200" kern="1200"/>
        </a:p>
      </dsp:txBody>
      <dsp:txXfrm>
        <a:off x="62141" y="2964862"/>
        <a:ext cx="10391318" cy="11486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1B2DE-CFC9-4B90-9E4C-F6D34862CDAB}">
      <dsp:nvSpPr>
        <dsp:cNvPr id="0" name=""/>
        <dsp:cNvSpPr/>
      </dsp:nvSpPr>
      <dsp:spPr>
        <a:xfrm>
          <a:off x="5656" y="88705"/>
          <a:ext cx="2788071" cy="11152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Práce s časem (kolik času zbývá)</a:t>
          </a:r>
          <a:endParaRPr lang="en-US" sz="2200" kern="1200"/>
        </a:p>
      </dsp:txBody>
      <dsp:txXfrm>
        <a:off x="563270" y="88705"/>
        <a:ext cx="1672843" cy="1115228"/>
      </dsp:txXfrm>
    </dsp:sp>
    <dsp:sp modelId="{E7D1113E-286B-4AC0-821D-64E1EF87678D}">
      <dsp:nvSpPr>
        <dsp:cNvPr id="0" name=""/>
        <dsp:cNvSpPr/>
      </dsp:nvSpPr>
      <dsp:spPr>
        <a:xfrm>
          <a:off x="2577728" y="88705"/>
          <a:ext cx="2788071" cy="111522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Shrnutí </a:t>
          </a:r>
          <a:endParaRPr lang="en-US" sz="2200" kern="1200"/>
        </a:p>
      </dsp:txBody>
      <dsp:txXfrm>
        <a:off x="3135342" y="88705"/>
        <a:ext cx="1672843" cy="1115228"/>
      </dsp:txXfrm>
    </dsp:sp>
    <dsp:sp modelId="{BA99E6FC-5BD4-44CA-A5CE-5084FE5F022B}">
      <dsp:nvSpPr>
        <dsp:cNvPr id="0" name=""/>
        <dsp:cNvSpPr/>
      </dsp:nvSpPr>
      <dsp:spPr>
        <a:xfrm>
          <a:off x="2577728" y="1343338"/>
          <a:ext cx="2230457" cy="292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Kam jsme došli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Myšlenky, fakta a pocity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Ověření porozumění, důležitých bodů hovoru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Nástin budoucnosti</a:t>
          </a:r>
          <a:endParaRPr lang="en-US" sz="2200" kern="1200"/>
        </a:p>
      </dsp:txBody>
      <dsp:txXfrm>
        <a:off x="2577728" y="1343338"/>
        <a:ext cx="2230457" cy="2920500"/>
      </dsp:txXfrm>
    </dsp:sp>
    <dsp:sp modelId="{84F2C722-FA0A-498C-801C-E06CA797AADD}">
      <dsp:nvSpPr>
        <dsp:cNvPr id="0" name=""/>
        <dsp:cNvSpPr/>
      </dsp:nvSpPr>
      <dsp:spPr>
        <a:xfrm>
          <a:off x="5149800" y="88705"/>
          <a:ext cx="2788071" cy="111522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Ocenění</a:t>
          </a:r>
          <a:endParaRPr lang="en-US" sz="2200" kern="1200"/>
        </a:p>
      </dsp:txBody>
      <dsp:txXfrm>
        <a:off x="5707414" y="88705"/>
        <a:ext cx="1672843" cy="1115228"/>
      </dsp:txXfrm>
    </dsp:sp>
    <dsp:sp modelId="{3F395612-05D9-4D9E-BDAC-F042BC48F17E}">
      <dsp:nvSpPr>
        <dsp:cNvPr id="0" name=""/>
        <dsp:cNvSpPr/>
      </dsp:nvSpPr>
      <dsp:spPr>
        <a:xfrm>
          <a:off x="5149800" y="1343338"/>
          <a:ext cx="2230457" cy="292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/>
            <a:t>Musí být upřímné</a:t>
          </a:r>
          <a:endParaRPr lang="en-US" sz="2200" kern="1200"/>
        </a:p>
      </dsp:txBody>
      <dsp:txXfrm>
        <a:off x="5149800" y="1343338"/>
        <a:ext cx="2230457" cy="2920500"/>
      </dsp:txXfrm>
    </dsp:sp>
    <dsp:sp modelId="{C7F20E3B-723E-4EF0-9E39-417249AA2849}">
      <dsp:nvSpPr>
        <dsp:cNvPr id="0" name=""/>
        <dsp:cNvSpPr/>
      </dsp:nvSpPr>
      <dsp:spPr>
        <a:xfrm>
          <a:off x="7721871" y="88705"/>
          <a:ext cx="2788071" cy="111522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(Sebe)Reflexe</a:t>
          </a:r>
          <a:endParaRPr lang="en-US" sz="2200" kern="1200"/>
        </a:p>
      </dsp:txBody>
      <dsp:txXfrm>
        <a:off x="8279485" y="88705"/>
        <a:ext cx="1672843" cy="11152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AFAB6-50B4-4091-9CCC-4E5CC4A17EB4}">
      <dsp:nvSpPr>
        <dsp:cNvPr id="0" name=""/>
        <dsp:cNvSpPr/>
      </dsp:nvSpPr>
      <dsp:spPr>
        <a:xfrm>
          <a:off x="0" y="574719"/>
          <a:ext cx="6263640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 průběhu rozhovoru X po ukončení rozhovoru</a:t>
          </a:r>
          <a:endParaRPr lang="en-US" sz="2400" kern="1200" dirty="0"/>
        </a:p>
      </dsp:txBody>
      <dsp:txXfrm>
        <a:off x="28100" y="602819"/>
        <a:ext cx="6207440" cy="519439"/>
      </dsp:txXfrm>
    </dsp:sp>
    <dsp:sp modelId="{22830993-26A3-439B-A8B8-E49391955F21}">
      <dsp:nvSpPr>
        <dsp:cNvPr id="0" name=""/>
        <dsp:cNvSpPr/>
      </dsp:nvSpPr>
      <dsp:spPr>
        <a:xfrm>
          <a:off x="0" y="1228447"/>
          <a:ext cx="6263640" cy="5756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Tužka-papír X PC </a:t>
          </a:r>
          <a:endParaRPr lang="en-US" sz="2400" kern="1200" dirty="0"/>
        </a:p>
      </dsp:txBody>
      <dsp:txXfrm>
        <a:off x="28100" y="1256547"/>
        <a:ext cx="6207440" cy="519439"/>
      </dsp:txXfrm>
    </dsp:sp>
    <dsp:sp modelId="{9247E84E-0522-428F-A9C6-124B3BC9BFA8}">
      <dsp:nvSpPr>
        <dsp:cNvPr id="0" name=""/>
        <dsp:cNvSpPr/>
      </dsp:nvSpPr>
      <dsp:spPr>
        <a:xfrm>
          <a:off x="0" y="1900095"/>
          <a:ext cx="6263640" cy="5756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Subjektivně X objektivně</a:t>
          </a:r>
          <a:endParaRPr lang="en-US" sz="2400" kern="1200"/>
        </a:p>
      </dsp:txBody>
      <dsp:txXfrm>
        <a:off x="28100" y="1928195"/>
        <a:ext cx="6207440" cy="519439"/>
      </dsp:txXfrm>
    </dsp:sp>
    <dsp:sp modelId="{DDE338C6-8E65-4A20-B6F5-CB5EEC41E5D1}">
      <dsp:nvSpPr>
        <dsp:cNvPr id="0" name=""/>
        <dsp:cNvSpPr/>
      </dsp:nvSpPr>
      <dsp:spPr>
        <a:xfrm>
          <a:off x="0" y="3315822"/>
          <a:ext cx="6263640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Obsah rozhovoru (myšlenky, fakta, prožívání)</a:t>
          </a:r>
          <a:endParaRPr lang="en-US" sz="2400" kern="1200" dirty="0"/>
        </a:p>
      </dsp:txBody>
      <dsp:txXfrm>
        <a:off x="28100" y="3343922"/>
        <a:ext cx="6207440" cy="519439"/>
      </dsp:txXfrm>
    </dsp:sp>
    <dsp:sp modelId="{191A063B-D4F8-4295-BCD5-CCF867C1E0BB}">
      <dsp:nvSpPr>
        <dsp:cNvPr id="0" name=""/>
        <dsp:cNvSpPr/>
      </dsp:nvSpPr>
      <dsp:spPr>
        <a:xfrm>
          <a:off x="0" y="3969550"/>
          <a:ext cx="6263640" cy="575639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Vlastní prožívání </a:t>
          </a:r>
          <a:endParaRPr lang="en-US" sz="2400" kern="1200" dirty="0"/>
        </a:p>
      </dsp:txBody>
      <dsp:txXfrm>
        <a:off x="28100" y="3997650"/>
        <a:ext cx="6207440" cy="519439"/>
      </dsp:txXfrm>
    </dsp:sp>
    <dsp:sp modelId="{035A09A0-3A77-4599-9D93-1A8D5949F5B0}">
      <dsp:nvSpPr>
        <dsp:cNvPr id="0" name=""/>
        <dsp:cNvSpPr/>
      </dsp:nvSpPr>
      <dsp:spPr>
        <a:xfrm>
          <a:off x="0" y="4632236"/>
          <a:ext cx="6263640" cy="57563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Intervence</a:t>
          </a:r>
          <a:endParaRPr lang="en-US" sz="2400" kern="1200"/>
        </a:p>
      </dsp:txBody>
      <dsp:txXfrm>
        <a:off x="28100" y="4660336"/>
        <a:ext cx="6207440" cy="5194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12822-1154-4B58-8390-8EB002AB88B4}">
      <dsp:nvSpPr>
        <dsp:cNvPr id="0" name=""/>
        <dsp:cNvSpPr/>
      </dsp:nvSpPr>
      <dsp:spPr>
        <a:xfrm>
          <a:off x="0" y="425"/>
          <a:ext cx="689457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CE0033-5BDB-460E-8E20-A8797EE0C7D6}">
      <dsp:nvSpPr>
        <dsp:cNvPr id="0" name=""/>
        <dsp:cNvSpPr/>
      </dsp:nvSpPr>
      <dsp:spPr>
        <a:xfrm>
          <a:off x="0" y="425"/>
          <a:ext cx="6894576" cy="696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Identifikování self-talku a fyzických reakcí</a:t>
          </a:r>
          <a:endParaRPr lang="en-US" sz="1900" kern="1200"/>
        </a:p>
      </dsp:txBody>
      <dsp:txXfrm>
        <a:off x="0" y="425"/>
        <a:ext cx="6894576" cy="696602"/>
      </dsp:txXfrm>
    </dsp:sp>
    <dsp:sp modelId="{20687661-5A13-4384-86AD-82E8F06C3983}">
      <dsp:nvSpPr>
        <dsp:cNvPr id="0" name=""/>
        <dsp:cNvSpPr/>
      </dsp:nvSpPr>
      <dsp:spPr>
        <a:xfrm>
          <a:off x="0" y="697027"/>
          <a:ext cx="689457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1D85D9-3412-4B38-8B11-35311730A166}">
      <dsp:nvSpPr>
        <dsp:cNvPr id="0" name=""/>
        <dsp:cNvSpPr/>
      </dsp:nvSpPr>
      <dsp:spPr>
        <a:xfrm>
          <a:off x="0" y="697027"/>
          <a:ext cx="6894576" cy="696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Závorkování (upřete pozornost na barvu očí komunikačního partnera,...)</a:t>
          </a:r>
          <a:endParaRPr lang="en-US" sz="1900" kern="1200"/>
        </a:p>
      </dsp:txBody>
      <dsp:txXfrm>
        <a:off x="0" y="697027"/>
        <a:ext cx="6894576" cy="696602"/>
      </dsp:txXfrm>
    </dsp:sp>
    <dsp:sp modelId="{6742DCC1-0B77-48AC-9CF8-8DBD9DAAF8F9}">
      <dsp:nvSpPr>
        <dsp:cNvPr id="0" name=""/>
        <dsp:cNvSpPr/>
      </dsp:nvSpPr>
      <dsp:spPr>
        <a:xfrm>
          <a:off x="0" y="1393630"/>
          <a:ext cx="689457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799CCA-B17E-4F2D-87BC-D0598AF045D7}">
      <dsp:nvSpPr>
        <dsp:cNvPr id="0" name=""/>
        <dsp:cNvSpPr/>
      </dsp:nvSpPr>
      <dsp:spPr>
        <a:xfrm>
          <a:off x="0" y="1393630"/>
          <a:ext cx="6894576" cy="696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Uzemňování (zatínání a uvolňování pěstí, tlačení patami do země)</a:t>
          </a:r>
          <a:endParaRPr lang="en-US" sz="1900" kern="1200"/>
        </a:p>
      </dsp:txBody>
      <dsp:txXfrm>
        <a:off x="0" y="1393630"/>
        <a:ext cx="6894576" cy="696602"/>
      </dsp:txXfrm>
    </dsp:sp>
    <dsp:sp modelId="{BC6F062E-552C-4939-95B2-3C99FF9FA5C3}">
      <dsp:nvSpPr>
        <dsp:cNvPr id="0" name=""/>
        <dsp:cNvSpPr/>
      </dsp:nvSpPr>
      <dsp:spPr>
        <a:xfrm>
          <a:off x="0" y="2090233"/>
          <a:ext cx="689457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538F63-3F2B-40DC-8D28-C6ACE0D85CF9}">
      <dsp:nvSpPr>
        <dsp:cNvPr id="0" name=""/>
        <dsp:cNvSpPr/>
      </dsp:nvSpPr>
      <dsp:spPr>
        <a:xfrm>
          <a:off x="0" y="2090233"/>
          <a:ext cx="6894576" cy="696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Dýchaní</a:t>
          </a:r>
          <a:endParaRPr lang="en-US" sz="1900" kern="1200" dirty="0"/>
        </a:p>
      </dsp:txBody>
      <dsp:txXfrm>
        <a:off x="0" y="2090233"/>
        <a:ext cx="6894576" cy="696602"/>
      </dsp:txXfrm>
    </dsp:sp>
    <dsp:sp modelId="{6B115AD7-EF85-4F9F-ABC8-B87521061E01}">
      <dsp:nvSpPr>
        <dsp:cNvPr id="0" name=""/>
        <dsp:cNvSpPr/>
      </dsp:nvSpPr>
      <dsp:spPr>
        <a:xfrm>
          <a:off x="0" y="2786836"/>
          <a:ext cx="689457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EE703B-4097-440D-AD7C-07FB58375A9C}">
      <dsp:nvSpPr>
        <dsp:cNvPr id="0" name=""/>
        <dsp:cNvSpPr/>
      </dsp:nvSpPr>
      <dsp:spPr>
        <a:xfrm>
          <a:off x="0" y="2786836"/>
          <a:ext cx="6894576" cy="696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Práce s časem (odložit impulz např. nevhodné odpovědi položením další otázky )</a:t>
          </a:r>
          <a:endParaRPr lang="en-US" sz="1900" kern="1200"/>
        </a:p>
      </dsp:txBody>
      <dsp:txXfrm>
        <a:off x="0" y="2786836"/>
        <a:ext cx="6894576" cy="696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9160E-BF93-4CA4-BFCD-CB5EF3354283}">
      <dsp:nvSpPr>
        <dsp:cNvPr id="0" name=""/>
        <dsp:cNvSpPr/>
      </dsp:nvSpPr>
      <dsp:spPr>
        <a:xfrm>
          <a:off x="322194" y="195"/>
          <a:ext cx="3948484" cy="39484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Uzavřené otázky</a:t>
          </a:r>
          <a:endParaRPr lang="en-US" sz="5500" kern="1200"/>
        </a:p>
      </dsp:txBody>
      <dsp:txXfrm>
        <a:off x="900436" y="578437"/>
        <a:ext cx="2792000" cy="2792000"/>
      </dsp:txXfrm>
    </dsp:sp>
    <dsp:sp modelId="{15001746-416A-414C-AE3C-9DB186F8A88F}">
      <dsp:nvSpPr>
        <dsp:cNvPr id="0" name=""/>
        <dsp:cNvSpPr/>
      </dsp:nvSpPr>
      <dsp:spPr>
        <a:xfrm rot="5400000">
          <a:off x="4596428" y="1451263"/>
          <a:ext cx="1381969" cy="1046348"/>
        </a:xfrm>
        <a:prstGeom prst="mathMultiply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55DD1-6405-4499-AAA0-9F3D5CACE3BE}">
      <dsp:nvSpPr>
        <dsp:cNvPr id="0" name=""/>
        <dsp:cNvSpPr/>
      </dsp:nvSpPr>
      <dsp:spPr>
        <a:xfrm>
          <a:off x="6244921" y="195"/>
          <a:ext cx="3948484" cy="3948484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Otevřené otázky</a:t>
          </a:r>
          <a:endParaRPr lang="en-US" sz="5500" kern="1200"/>
        </a:p>
      </dsp:txBody>
      <dsp:txXfrm>
        <a:off x="6823163" y="578437"/>
        <a:ext cx="2792000" cy="2792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EDB96-D70D-4349-9141-AFBF2C6A615A}">
      <dsp:nvSpPr>
        <dsp:cNvPr id="0" name=""/>
        <dsp:cNvSpPr/>
      </dsp:nvSpPr>
      <dsp:spPr>
        <a:xfrm>
          <a:off x="0" y="35280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19C63-6DB5-43C3-9097-96D70C7D9D68}">
      <dsp:nvSpPr>
        <dsp:cNvPr id="0" name=""/>
        <dsp:cNvSpPr/>
      </dsp:nvSpPr>
      <dsp:spPr>
        <a:xfrm>
          <a:off x="525780" y="72369"/>
          <a:ext cx="736092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Příprava na rozhovor</a:t>
          </a:r>
          <a:endParaRPr lang="en-US" sz="1900" kern="1200"/>
        </a:p>
      </dsp:txBody>
      <dsp:txXfrm>
        <a:off x="553160" y="99749"/>
        <a:ext cx="7306160" cy="506120"/>
      </dsp:txXfrm>
    </dsp:sp>
    <dsp:sp modelId="{81E7C619-0E6F-46F5-A3FB-F0C76E4950D1}">
      <dsp:nvSpPr>
        <dsp:cNvPr id="0" name=""/>
        <dsp:cNvSpPr/>
      </dsp:nvSpPr>
      <dsp:spPr>
        <a:xfrm>
          <a:off x="0" y="121464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CC89B-1DEC-491D-9C38-A2F08978D776}">
      <dsp:nvSpPr>
        <dsp:cNvPr id="0" name=""/>
        <dsp:cNvSpPr/>
      </dsp:nvSpPr>
      <dsp:spPr>
        <a:xfrm>
          <a:off x="525780" y="934209"/>
          <a:ext cx="7360920" cy="56088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Zahájení rozhovoru</a:t>
          </a:r>
          <a:endParaRPr lang="en-US" sz="1900" kern="1200"/>
        </a:p>
      </dsp:txBody>
      <dsp:txXfrm>
        <a:off x="553160" y="961589"/>
        <a:ext cx="7306160" cy="506120"/>
      </dsp:txXfrm>
    </dsp:sp>
    <dsp:sp modelId="{4EA9EF52-57DE-4FA1-935F-E330BBB29946}">
      <dsp:nvSpPr>
        <dsp:cNvPr id="0" name=""/>
        <dsp:cNvSpPr/>
      </dsp:nvSpPr>
      <dsp:spPr>
        <a:xfrm>
          <a:off x="0" y="207648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A0B25-EBB3-4AEF-B101-C4574F823400}">
      <dsp:nvSpPr>
        <dsp:cNvPr id="0" name=""/>
        <dsp:cNvSpPr/>
      </dsp:nvSpPr>
      <dsp:spPr>
        <a:xfrm>
          <a:off x="525780" y="1796049"/>
          <a:ext cx="7360920" cy="56088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Rozhovor „sám o sobě“</a:t>
          </a:r>
          <a:endParaRPr lang="en-US" sz="1900" kern="1200"/>
        </a:p>
      </dsp:txBody>
      <dsp:txXfrm>
        <a:off x="553160" y="1823429"/>
        <a:ext cx="7306160" cy="506120"/>
      </dsp:txXfrm>
    </dsp:sp>
    <dsp:sp modelId="{C75D8BDE-7249-4567-B9DC-FAEDCA0937E6}">
      <dsp:nvSpPr>
        <dsp:cNvPr id="0" name=""/>
        <dsp:cNvSpPr/>
      </dsp:nvSpPr>
      <dsp:spPr>
        <a:xfrm>
          <a:off x="0" y="293832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DAD6E-FA1F-4DB5-8FC5-426C61A57B5C}">
      <dsp:nvSpPr>
        <dsp:cNvPr id="0" name=""/>
        <dsp:cNvSpPr/>
      </dsp:nvSpPr>
      <dsp:spPr>
        <a:xfrm>
          <a:off x="525780" y="2657889"/>
          <a:ext cx="7360920" cy="56088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Ukončení rozhovoru</a:t>
          </a:r>
          <a:endParaRPr lang="en-US" sz="1900" kern="1200"/>
        </a:p>
      </dsp:txBody>
      <dsp:txXfrm>
        <a:off x="553160" y="2685269"/>
        <a:ext cx="7306160" cy="506120"/>
      </dsp:txXfrm>
    </dsp:sp>
    <dsp:sp modelId="{74D4A90F-C128-4A85-9E2D-484104C0DB4B}">
      <dsp:nvSpPr>
        <dsp:cNvPr id="0" name=""/>
        <dsp:cNvSpPr/>
      </dsp:nvSpPr>
      <dsp:spPr>
        <a:xfrm>
          <a:off x="0" y="380016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6DBB2-40E5-4DF9-8332-CA6FF4B06603}">
      <dsp:nvSpPr>
        <dsp:cNvPr id="0" name=""/>
        <dsp:cNvSpPr/>
      </dsp:nvSpPr>
      <dsp:spPr>
        <a:xfrm>
          <a:off x="525780" y="3519729"/>
          <a:ext cx="7360920" cy="56088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Reflexe rozhovoru</a:t>
          </a:r>
          <a:endParaRPr lang="en-US" sz="1900" kern="1200"/>
        </a:p>
      </dsp:txBody>
      <dsp:txXfrm>
        <a:off x="553160" y="3547109"/>
        <a:ext cx="7306160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DFB76-03E0-4E01-98BB-9F533EE25C3E}">
      <dsp:nvSpPr>
        <dsp:cNvPr id="0" name=""/>
        <dsp:cNvSpPr/>
      </dsp:nvSpPr>
      <dsp:spPr>
        <a:xfrm>
          <a:off x="1212569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363A0-B6B5-4CF9-9F75-3A1480F692B7}">
      <dsp:nvSpPr>
        <dsp:cNvPr id="0" name=""/>
        <dsp:cNvSpPr/>
      </dsp:nvSpPr>
      <dsp:spPr>
        <a:xfrm>
          <a:off x="417971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Příjemné klidné prostředí</a:t>
          </a:r>
          <a:endParaRPr lang="en-US" sz="2300" kern="1200"/>
        </a:p>
      </dsp:txBody>
      <dsp:txXfrm>
        <a:off x="417971" y="2442842"/>
        <a:ext cx="2889450" cy="720000"/>
      </dsp:txXfrm>
    </dsp:sp>
    <dsp:sp modelId="{61137714-C362-4788-A9CD-6B6830B9BE25}">
      <dsp:nvSpPr>
        <dsp:cNvPr id="0" name=""/>
        <dsp:cNvSpPr/>
      </dsp:nvSpPr>
      <dsp:spPr>
        <a:xfrm>
          <a:off x="4561956" y="745999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2C674-C8C0-4B8C-B9D8-F3AD85735DF5}">
      <dsp:nvSpPr>
        <dsp:cNvPr id="0" name=""/>
        <dsp:cNvSpPr/>
      </dsp:nvSpPr>
      <dsp:spPr>
        <a:xfrm>
          <a:off x="3813075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Rozmístění židlí</a:t>
          </a:r>
          <a:endParaRPr lang="en-US" sz="2300" kern="1200"/>
        </a:p>
      </dsp:txBody>
      <dsp:txXfrm>
        <a:off x="3813075" y="2442842"/>
        <a:ext cx="2889450" cy="720000"/>
      </dsp:txXfrm>
    </dsp:sp>
    <dsp:sp modelId="{02664D4B-6B3F-4243-9246-C1A0532460F4}">
      <dsp:nvSpPr>
        <dsp:cNvPr id="0" name=""/>
        <dsp:cNvSpPr/>
      </dsp:nvSpPr>
      <dsp:spPr>
        <a:xfrm>
          <a:off x="8002777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1896F-5405-444D-8BBA-8269F97F19EA}">
      <dsp:nvSpPr>
        <dsp:cNvPr id="0" name=""/>
        <dsp:cNvSpPr/>
      </dsp:nvSpPr>
      <dsp:spPr>
        <a:xfrm>
          <a:off x="7208178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Očekávání</a:t>
          </a:r>
        </a:p>
      </dsp:txBody>
      <dsp:txXfrm>
        <a:off x="7208178" y="2442842"/>
        <a:ext cx="28894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B5913-64DA-4472-9090-96B3C7CC8DD1}">
      <dsp:nvSpPr>
        <dsp:cNvPr id="0" name=""/>
        <dsp:cNvSpPr/>
      </dsp:nvSpPr>
      <dsp:spPr>
        <a:xfrm>
          <a:off x="0" y="40290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/>
            <a:t>Bezpečná a důvěrná atmosféra</a:t>
          </a:r>
          <a:endParaRPr lang="en-US" sz="3900" kern="1200" dirty="0"/>
        </a:p>
      </dsp:txBody>
      <dsp:txXfrm>
        <a:off x="0" y="40290"/>
        <a:ext cx="3286125" cy="1971675"/>
      </dsp:txXfrm>
    </dsp:sp>
    <dsp:sp modelId="{DBA6BCB3-DAE8-43A9-A58A-C90BB28245F2}">
      <dsp:nvSpPr>
        <dsp:cNvPr id="0" name=""/>
        <dsp:cNvSpPr/>
      </dsp:nvSpPr>
      <dsp:spPr>
        <a:xfrm>
          <a:off x="3614737" y="40290"/>
          <a:ext cx="3286125" cy="1971675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/>
            <a:t>Navázání vztahu</a:t>
          </a:r>
          <a:endParaRPr lang="en-US" sz="3900" kern="1200" dirty="0"/>
        </a:p>
      </dsp:txBody>
      <dsp:txXfrm>
        <a:off x="3614737" y="40290"/>
        <a:ext cx="3286125" cy="1971675"/>
      </dsp:txXfrm>
    </dsp:sp>
    <dsp:sp modelId="{8245A912-00AF-4F96-A0BD-CFE69E5BADA2}">
      <dsp:nvSpPr>
        <dsp:cNvPr id="0" name=""/>
        <dsp:cNvSpPr/>
      </dsp:nvSpPr>
      <dsp:spPr>
        <a:xfrm>
          <a:off x="7229475" y="40290"/>
          <a:ext cx="3286125" cy="1971675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 err="1"/>
            <a:t>Icebreakers</a:t>
          </a:r>
          <a:endParaRPr lang="en-US" sz="3900" kern="1200" dirty="0"/>
        </a:p>
      </dsp:txBody>
      <dsp:txXfrm>
        <a:off x="7229475" y="40290"/>
        <a:ext cx="3286125" cy="1971675"/>
      </dsp:txXfrm>
    </dsp:sp>
    <dsp:sp modelId="{95112CC0-6FD9-48CD-8341-EB3ABC1D82CE}">
      <dsp:nvSpPr>
        <dsp:cNvPr id="0" name=""/>
        <dsp:cNvSpPr/>
      </dsp:nvSpPr>
      <dsp:spPr>
        <a:xfrm>
          <a:off x="1807368" y="2340578"/>
          <a:ext cx="3286125" cy="1971675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/>
            <a:t>Aktivní naslouchání</a:t>
          </a:r>
          <a:endParaRPr lang="en-US" sz="3900" kern="1200" dirty="0"/>
        </a:p>
      </dsp:txBody>
      <dsp:txXfrm>
        <a:off x="1807368" y="2340578"/>
        <a:ext cx="3286125" cy="1971675"/>
      </dsp:txXfrm>
    </dsp:sp>
    <dsp:sp modelId="{A51B08FC-7197-49B8-812E-1BE0DFDF6C63}">
      <dsp:nvSpPr>
        <dsp:cNvPr id="0" name=""/>
        <dsp:cNvSpPr/>
      </dsp:nvSpPr>
      <dsp:spPr>
        <a:xfrm>
          <a:off x="5422106" y="2340578"/>
          <a:ext cx="3286125" cy="197167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/>
            <a:t>Zakázka rozhovoru</a:t>
          </a:r>
          <a:endParaRPr lang="en-US" sz="3900" kern="1200" dirty="0"/>
        </a:p>
      </dsp:txBody>
      <dsp:txXfrm>
        <a:off x="5422106" y="2340578"/>
        <a:ext cx="3286125" cy="1971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434E7-B8B4-4DBD-8431-5D1407A7A366}">
      <dsp:nvSpPr>
        <dsp:cNvPr id="0" name=""/>
        <dsp:cNvSpPr/>
      </dsp:nvSpPr>
      <dsp:spPr>
        <a:xfrm>
          <a:off x="0" y="378981"/>
          <a:ext cx="59181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3CE26-5ED8-44F9-86F8-2EA5C144D193}">
      <dsp:nvSpPr>
        <dsp:cNvPr id="0" name=""/>
        <dsp:cNvSpPr/>
      </dsp:nvSpPr>
      <dsp:spPr>
        <a:xfrm>
          <a:off x="295909" y="54261"/>
          <a:ext cx="4142728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Parafrázování</a:t>
          </a:r>
          <a:endParaRPr lang="en-US" sz="2200" kern="1200"/>
        </a:p>
      </dsp:txBody>
      <dsp:txXfrm>
        <a:off x="327612" y="85964"/>
        <a:ext cx="4079322" cy="586034"/>
      </dsp:txXfrm>
    </dsp:sp>
    <dsp:sp modelId="{EC164C6B-955F-49A0-855D-A31AA02DEDCC}">
      <dsp:nvSpPr>
        <dsp:cNvPr id="0" name=""/>
        <dsp:cNvSpPr/>
      </dsp:nvSpPr>
      <dsp:spPr>
        <a:xfrm>
          <a:off x="0" y="1376901"/>
          <a:ext cx="59181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12241-28B8-4C28-956D-856399987E93}">
      <dsp:nvSpPr>
        <dsp:cNvPr id="0" name=""/>
        <dsp:cNvSpPr/>
      </dsp:nvSpPr>
      <dsp:spPr>
        <a:xfrm>
          <a:off x="295909" y="1052182"/>
          <a:ext cx="4142728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Zrcadlení</a:t>
          </a:r>
          <a:endParaRPr lang="en-US" sz="2200" kern="1200"/>
        </a:p>
      </dsp:txBody>
      <dsp:txXfrm>
        <a:off x="327612" y="1083885"/>
        <a:ext cx="4079322" cy="586034"/>
      </dsp:txXfrm>
    </dsp:sp>
    <dsp:sp modelId="{CEA754A2-96D4-4C03-965B-BFB29A647D38}">
      <dsp:nvSpPr>
        <dsp:cNvPr id="0" name=""/>
        <dsp:cNvSpPr/>
      </dsp:nvSpPr>
      <dsp:spPr>
        <a:xfrm>
          <a:off x="0" y="2374822"/>
          <a:ext cx="59181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D9EA3-F06A-4EE3-8F8F-C1EB407EA410}">
      <dsp:nvSpPr>
        <dsp:cNvPr id="0" name=""/>
        <dsp:cNvSpPr/>
      </dsp:nvSpPr>
      <dsp:spPr>
        <a:xfrm>
          <a:off x="295909" y="2050101"/>
          <a:ext cx="4142728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Verbalizace pocitů</a:t>
          </a:r>
          <a:endParaRPr lang="en-US" sz="2200" kern="1200" dirty="0"/>
        </a:p>
      </dsp:txBody>
      <dsp:txXfrm>
        <a:off x="327612" y="2081804"/>
        <a:ext cx="4079322" cy="586034"/>
      </dsp:txXfrm>
    </dsp:sp>
    <dsp:sp modelId="{D1141C9F-3943-44F3-B372-0B1DBBABE28F}">
      <dsp:nvSpPr>
        <dsp:cNvPr id="0" name=""/>
        <dsp:cNvSpPr/>
      </dsp:nvSpPr>
      <dsp:spPr>
        <a:xfrm>
          <a:off x="0" y="3372742"/>
          <a:ext cx="59181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D7E07-30C1-42A0-B060-FA385F3A57A8}">
      <dsp:nvSpPr>
        <dsp:cNvPr id="0" name=""/>
        <dsp:cNvSpPr/>
      </dsp:nvSpPr>
      <dsp:spPr>
        <a:xfrm>
          <a:off x="295909" y="3048022"/>
          <a:ext cx="4142728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Sebeodhalení</a:t>
          </a:r>
          <a:endParaRPr lang="en-US" sz="2200" kern="1200"/>
        </a:p>
      </dsp:txBody>
      <dsp:txXfrm>
        <a:off x="327612" y="3079725"/>
        <a:ext cx="4079322" cy="586034"/>
      </dsp:txXfrm>
    </dsp:sp>
    <dsp:sp modelId="{E35CA2DE-D6EF-4E38-9CFA-8D0BC70AE957}">
      <dsp:nvSpPr>
        <dsp:cNvPr id="0" name=""/>
        <dsp:cNvSpPr/>
      </dsp:nvSpPr>
      <dsp:spPr>
        <a:xfrm>
          <a:off x="0" y="4370662"/>
          <a:ext cx="59181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84B30-91F5-488F-A157-3823ABE2880C}">
      <dsp:nvSpPr>
        <dsp:cNvPr id="0" name=""/>
        <dsp:cNvSpPr/>
      </dsp:nvSpPr>
      <dsp:spPr>
        <a:xfrm>
          <a:off x="295909" y="4045942"/>
          <a:ext cx="4142728" cy="6494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Ocenění a podpora</a:t>
          </a:r>
          <a:endParaRPr lang="en-US" sz="2200" kern="1200" dirty="0"/>
        </a:p>
      </dsp:txBody>
      <dsp:txXfrm>
        <a:off x="327612" y="4077645"/>
        <a:ext cx="4079322" cy="586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41187-743A-4A41-8E3D-EEE37766B24E}">
      <dsp:nvSpPr>
        <dsp:cNvPr id="0" name=""/>
        <dsp:cNvSpPr/>
      </dsp:nvSpPr>
      <dsp:spPr>
        <a:xfrm>
          <a:off x="0" y="398411"/>
          <a:ext cx="10515600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Přibližné (nebo i doslovné) opakování toho, co klient říká</a:t>
          </a:r>
          <a:endParaRPr lang="en-US" sz="3400" kern="1200"/>
        </a:p>
      </dsp:txBody>
      <dsp:txXfrm>
        <a:off x="39809" y="438220"/>
        <a:ext cx="10435982" cy="735872"/>
      </dsp:txXfrm>
    </dsp:sp>
    <dsp:sp modelId="{98D6EE13-B8F1-48D2-83E8-59F566F6DD8A}">
      <dsp:nvSpPr>
        <dsp:cNvPr id="0" name=""/>
        <dsp:cNvSpPr/>
      </dsp:nvSpPr>
      <dsp:spPr>
        <a:xfrm>
          <a:off x="0" y="1311821"/>
          <a:ext cx="10515600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Pozor na záměny významů slov</a:t>
          </a:r>
          <a:endParaRPr lang="en-US" sz="3400" kern="1200"/>
        </a:p>
      </dsp:txBody>
      <dsp:txXfrm>
        <a:off x="39809" y="1351630"/>
        <a:ext cx="10435982" cy="735872"/>
      </dsp:txXfrm>
    </dsp:sp>
    <dsp:sp modelId="{CF32D3B7-089A-4FF2-890E-13D757981A24}">
      <dsp:nvSpPr>
        <dsp:cNvPr id="0" name=""/>
        <dsp:cNvSpPr/>
      </dsp:nvSpPr>
      <dsp:spPr>
        <a:xfrm>
          <a:off x="0" y="2225232"/>
          <a:ext cx="10515600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Vyplatí se užívání jazyka klienta</a:t>
          </a:r>
          <a:endParaRPr lang="en-US" sz="3400" kern="1200"/>
        </a:p>
      </dsp:txBody>
      <dsp:txXfrm>
        <a:off x="39809" y="2265041"/>
        <a:ext cx="10435982" cy="735872"/>
      </dsp:txXfrm>
    </dsp:sp>
    <dsp:sp modelId="{C87949FA-61C3-4EBA-9469-B7A69025CC4E}">
      <dsp:nvSpPr>
        <dsp:cNvPr id="0" name=""/>
        <dsp:cNvSpPr/>
      </dsp:nvSpPr>
      <dsp:spPr>
        <a:xfrm>
          <a:off x="0" y="3138642"/>
          <a:ext cx="10515600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Respektovat i sebe a svůj komfortní způsob vyjádření</a:t>
          </a:r>
          <a:endParaRPr lang="en-US" sz="3400" kern="1200"/>
        </a:p>
      </dsp:txBody>
      <dsp:txXfrm>
        <a:off x="39809" y="3178451"/>
        <a:ext cx="10435982" cy="7358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0B299-DE6C-4F42-9346-0DBC194292D3}">
      <dsp:nvSpPr>
        <dsp:cNvPr id="0" name=""/>
        <dsp:cNvSpPr/>
      </dsp:nvSpPr>
      <dsp:spPr>
        <a:xfrm>
          <a:off x="0" y="74211"/>
          <a:ext cx="10515600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Kopírování fyzické pozice a gest klienta</a:t>
          </a:r>
          <a:endParaRPr lang="en-US" sz="2000" kern="1200"/>
        </a:p>
      </dsp:txBody>
      <dsp:txXfrm>
        <a:off x="38784" y="112995"/>
        <a:ext cx="10438032" cy="716935"/>
      </dsp:txXfrm>
    </dsp:sp>
    <dsp:sp modelId="{F9E3DA92-6CAC-42FF-95F2-65686AEFF45C}">
      <dsp:nvSpPr>
        <dsp:cNvPr id="0" name=""/>
        <dsp:cNvSpPr/>
      </dsp:nvSpPr>
      <dsp:spPr>
        <a:xfrm>
          <a:off x="0" y="926314"/>
          <a:ext cx="10515600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Klient dá nohu přes nohu, také dáme nohu přes nohu</a:t>
          </a:r>
          <a:endParaRPr lang="en-US" sz="2000" kern="1200"/>
        </a:p>
      </dsp:txBody>
      <dsp:txXfrm>
        <a:off x="38784" y="965098"/>
        <a:ext cx="10438032" cy="716935"/>
      </dsp:txXfrm>
    </dsp:sp>
    <dsp:sp modelId="{3247BB0E-1E61-4C48-B662-339051324586}">
      <dsp:nvSpPr>
        <dsp:cNvPr id="0" name=""/>
        <dsp:cNvSpPr/>
      </dsp:nvSpPr>
      <dsp:spPr>
        <a:xfrm>
          <a:off x="0" y="1778417"/>
          <a:ext cx="10515600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Okamžité zrcadlení může působit nepřirozeně</a:t>
          </a:r>
          <a:endParaRPr lang="en-US" sz="2000" kern="1200"/>
        </a:p>
      </dsp:txBody>
      <dsp:txXfrm>
        <a:off x="38784" y="1817201"/>
        <a:ext cx="10438032" cy="716935"/>
      </dsp:txXfrm>
    </dsp:sp>
    <dsp:sp modelId="{B0CB3752-EFBC-4D5B-AA35-7ECA3F9544E7}">
      <dsp:nvSpPr>
        <dsp:cNvPr id="0" name=""/>
        <dsp:cNvSpPr/>
      </dsp:nvSpPr>
      <dsp:spPr>
        <a:xfrm>
          <a:off x="0" y="2630520"/>
          <a:ext cx="10515600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Následujeme opět ale i to, co nám radí naše tělo (tedy např. nejdeme do pozice, která by byla nepříjemná)</a:t>
          </a:r>
          <a:endParaRPr lang="en-US" sz="2000" kern="1200"/>
        </a:p>
      </dsp:txBody>
      <dsp:txXfrm>
        <a:off x="38784" y="2669304"/>
        <a:ext cx="10438032" cy="716935"/>
      </dsp:txXfrm>
    </dsp:sp>
    <dsp:sp modelId="{F08681E6-307F-4F12-BFE7-7FC442D1911F}">
      <dsp:nvSpPr>
        <dsp:cNvPr id="0" name=""/>
        <dsp:cNvSpPr/>
      </dsp:nvSpPr>
      <dsp:spPr>
        <a:xfrm>
          <a:off x="0" y="3482623"/>
          <a:ext cx="10515600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Zrcadlení jako technika k nacítění klienta</a:t>
          </a:r>
          <a:endParaRPr lang="en-US" sz="2000" kern="1200"/>
        </a:p>
      </dsp:txBody>
      <dsp:txXfrm>
        <a:off x="38784" y="3521407"/>
        <a:ext cx="10438032" cy="7169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E48C8-B133-4F26-A58F-DE9CEC5EB5AD}">
      <dsp:nvSpPr>
        <dsp:cNvPr id="0" name=""/>
        <dsp:cNvSpPr/>
      </dsp:nvSpPr>
      <dsp:spPr>
        <a:xfrm>
          <a:off x="0" y="6498"/>
          <a:ext cx="10515600" cy="13985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Verbalizujeme to, co vidíme na druhém – fyzický popis „usmíváte se, mračíte se, vidím slzy…“</a:t>
          </a:r>
          <a:endParaRPr lang="en-US" sz="2500" kern="1200"/>
        </a:p>
      </dsp:txBody>
      <dsp:txXfrm>
        <a:off x="68270" y="74768"/>
        <a:ext cx="10379060" cy="1261975"/>
      </dsp:txXfrm>
    </dsp:sp>
    <dsp:sp modelId="{B75CC47C-6576-4C09-B4B7-B2B6E2D63DF6}">
      <dsp:nvSpPr>
        <dsp:cNvPr id="0" name=""/>
        <dsp:cNvSpPr/>
      </dsp:nvSpPr>
      <dsp:spPr>
        <a:xfrm>
          <a:off x="0" y="1477014"/>
          <a:ext cx="10515600" cy="139851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Můžete popsat i pocity, které za těmito fyzickými projevy tušíte, formou nabídky (např. „vidím slzy, vypadá to, že jste smutný“)</a:t>
          </a:r>
          <a:endParaRPr lang="en-US" sz="2500" kern="1200"/>
        </a:p>
      </dsp:txBody>
      <dsp:txXfrm>
        <a:off x="68270" y="1545284"/>
        <a:ext cx="10379060" cy="1261975"/>
      </dsp:txXfrm>
    </dsp:sp>
    <dsp:sp modelId="{E1EB21D0-0E0E-4E27-8FDD-6C55995BF427}">
      <dsp:nvSpPr>
        <dsp:cNvPr id="0" name=""/>
        <dsp:cNvSpPr/>
      </dsp:nvSpPr>
      <dsp:spPr>
        <a:xfrm>
          <a:off x="0" y="2947529"/>
          <a:ext cx="10515600" cy="139851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Pokud je to vhodné – např. klient neví, jak se cítí, verbalizujeme vlastní prožívání toho, co klient říká a nabízíme (např. „já na vašem místě bych se v té chvíli cítil smutný“)</a:t>
          </a:r>
          <a:endParaRPr lang="en-US" sz="2500" kern="1200"/>
        </a:p>
      </dsp:txBody>
      <dsp:txXfrm>
        <a:off x="68270" y="3015799"/>
        <a:ext cx="10379060" cy="1261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D519B-D6F3-4984-8E5A-B5F35706FBF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29FD1-ABA0-447F-B55C-25FED75ED8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21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B1456-5BC5-40FE-A65A-0D471368D5C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848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B1456-5BC5-40FE-A65A-0D471368D5C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310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B1456-5BC5-40FE-A65A-0D471368D5C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555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29FD1-ABA0-447F-B55C-25FED75ED85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601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29FD1-ABA0-447F-B55C-25FED75ED85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691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29FD1-ABA0-447F-B55C-25FED75ED85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20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B1456-5BC5-40FE-A65A-0D471368D5C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121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B1456-5BC5-40FE-A65A-0D471368D5C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484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B1456-5BC5-40FE-A65A-0D471368D5C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114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B1456-5BC5-40FE-A65A-0D471368D5C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026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29FD1-ABA0-447F-B55C-25FED75ED85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818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B1456-5BC5-40FE-A65A-0D471368D5C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401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29FD1-ABA0-447F-B55C-25FED75ED85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643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29FD1-ABA0-447F-B55C-25FED75ED85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35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E20E-8AC3-4989-8F84-89CDF66700A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DF3F-278B-4F11-B7A2-50061E0E4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41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E20E-8AC3-4989-8F84-89CDF66700A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DF3F-278B-4F11-B7A2-50061E0E4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75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E20E-8AC3-4989-8F84-89CDF66700A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DF3F-278B-4F11-B7A2-50061E0E4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0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E20E-8AC3-4989-8F84-89CDF66700A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DF3F-278B-4F11-B7A2-50061E0E4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2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E20E-8AC3-4989-8F84-89CDF66700A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DF3F-278B-4F11-B7A2-50061E0E4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17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E20E-8AC3-4989-8F84-89CDF66700A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DF3F-278B-4F11-B7A2-50061E0E4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81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E20E-8AC3-4989-8F84-89CDF66700A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DF3F-278B-4F11-B7A2-50061E0E4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73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E20E-8AC3-4989-8F84-89CDF66700A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DF3F-278B-4F11-B7A2-50061E0E4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90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E20E-8AC3-4989-8F84-89CDF66700A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DF3F-278B-4F11-B7A2-50061E0E4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88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E20E-8AC3-4989-8F84-89CDF66700A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DF3F-278B-4F11-B7A2-50061E0E4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62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E20E-8AC3-4989-8F84-89CDF66700A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DF3F-278B-4F11-B7A2-50061E0E4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65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FE20E-8AC3-4989-8F84-89CDF66700A5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BDF3F-278B-4F11-B7A2-50061E0E4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16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cs-CZ" dirty="0"/>
              <a:t>Rozhovor a pozorování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cs-CZ" dirty="0"/>
              <a:t>Seminář 2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90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168683-4D3A-69F4-B01D-A4676493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cs-CZ" sz="5200"/>
              <a:t>Parafrázování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EE4CC0D0-6E96-5FAF-948D-0C1955DD6D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17374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0153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0189F9-2855-8B3C-7FD9-5F41F7B7F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cs-CZ" sz="5200"/>
              <a:t>Zrcadlení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6C90377-E019-B09C-65C5-D14F1AF735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3638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931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2545BA-F572-6EF3-F27E-9342BC8E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cs-CZ" sz="5200"/>
              <a:t>Verbalizace pocitů</a:t>
            </a:r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05FF59F7-9153-7774-05B4-87804EC9CE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48129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6293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F2EB5-9E8A-9988-52DD-A6281001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Sebeodhalení</a:t>
            </a:r>
            <a:endParaRPr lang="cs-CZ" dirty="0"/>
          </a:p>
        </p:txBody>
      </p:sp>
      <p:graphicFrame>
        <p:nvGraphicFramePr>
          <p:cNvPr id="11" name="Zástupný obsah 2">
            <a:extLst>
              <a:ext uri="{FF2B5EF4-FFF2-40B4-BE49-F238E27FC236}">
                <a16:creationId xmlns:a16="http://schemas.microsoft.com/office/drawing/2014/main" id="{99586115-6C05-0152-2D8B-50711C1D7B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0755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314E15-235F-F652-48E0-4B38F7BD8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cs-CZ" sz="5200"/>
              <a:t>Ocenění, povzbuzení, podpora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0083A17-B34E-5E34-33D7-19ABC198DF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360535"/>
              </p:ext>
            </p:extLst>
          </p:nvPr>
        </p:nvGraphicFramePr>
        <p:xfrm>
          <a:off x="838200" y="1828800"/>
          <a:ext cx="105156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065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5200"/>
              <a:t>Ukončení rozhovoru</a:t>
            </a:r>
          </a:p>
        </p:txBody>
      </p:sp>
      <p:graphicFrame>
        <p:nvGraphicFramePr>
          <p:cNvPr id="38" name="Zástupný symbol pro obsah 2">
            <a:extLst>
              <a:ext uri="{FF2B5EF4-FFF2-40B4-BE49-F238E27FC236}">
                <a16:creationId xmlns:a16="http://schemas.microsoft.com/office/drawing/2014/main" id="{1BC77DB5-A941-4968-B463-F3E1B91596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3986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5100" dirty="0">
                <a:solidFill>
                  <a:schemeClr val="accent5"/>
                </a:solidFill>
              </a:rPr>
              <a:t>Zaznamenání rozhovoru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3D0AFBD9-E8F2-49FC-A00F-BDD51B9653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3208" y="4679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5027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thedral strop v návrhu žlutého slunečního záření">
            <a:extLst>
              <a:ext uri="{FF2B5EF4-FFF2-40B4-BE49-F238E27FC236}">
                <a16:creationId xmlns:a16="http://schemas.microsoft.com/office/drawing/2014/main" id="{472471DF-76B2-A6E3-0298-47884BF96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B4F1D8-3493-42AD-B007-E3DABE69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bg1"/>
                </a:solidFill>
              </a:rPr>
              <a:t>Sebereflexní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</a:rPr>
              <a:t>techniky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7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A1008-CF4E-44E3-B406-CB3147737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99F21CD-08B8-4B33-818C-E16E28C3F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98719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769863-C4C0-4B4E-A9E0-E698AF5F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Koncept všímavosti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7FA2DA-C65D-440F-A6C4-0A51378F2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/>
              <a:t>Historie konceptu v psychologii:</a:t>
            </a:r>
            <a:br>
              <a:rPr lang="cs-CZ" sz="2200" dirty="0"/>
            </a:br>
            <a:r>
              <a:rPr lang="cs-CZ" sz="2200" dirty="0"/>
              <a:t>S. Freud - myšlenka "učinit nevědomé vědomým„</a:t>
            </a:r>
            <a:br>
              <a:rPr lang="cs-CZ" sz="2200" dirty="0"/>
            </a:br>
            <a:r>
              <a:rPr lang="cs-CZ" sz="2200" dirty="0"/>
              <a:t>F. </a:t>
            </a:r>
            <a:r>
              <a:rPr lang="cs-CZ" sz="2200" dirty="0" err="1"/>
              <a:t>Pearls</a:t>
            </a:r>
            <a:r>
              <a:rPr lang="cs-CZ" sz="2200" dirty="0"/>
              <a:t> - "</a:t>
            </a:r>
            <a:r>
              <a:rPr lang="cs-CZ" sz="2200" dirty="0" err="1"/>
              <a:t>Awarness</a:t>
            </a:r>
            <a:r>
              <a:rPr lang="cs-CZ" sz="2200" dirty="0"/>
              <a:t>", uvědomování</a:t>
            </a:r>
            <a:br>
              <a:rPr lang="cs-CZ" sz="2200" dirty="0"/>
            </a:br>
            <a:r>
              <a:rPr lang="cs-CZ" sz="2200" dirty="0"/>
              <a:t>E. </a:t>
            </a:r>
            <a:r>
              <a:rPr lang="cs-CZ" sz="2200" dirty="0" err="1"/>
              <a:t>Fromm</a:t>
            </a:r>
            <a:r>
              <a:rPr lang="cs-CZ" sz="2200" dirty="0"/>
              <a:t>, D. </a:t>
            </a:r>
            <a:r>
              <a:rPr lang="cs-CZ" sz="2200" dirty="0" err="1"/>
              <a:t>Goleman</a:t>
            </a:r>
            <a:r>
              <a:rPr lang="cs-CZ" sz="2200" dirty="0"/>
              <a:t> - "</a:t>
            </a:r>
            <a:r>
              <a:rPr lang="cs-CZ" sz="2200" dirty="0" err="1"/>
              <a:t>Selfawarness</a:t>
            </a:r>
            <a:r>
              <a:rPr lang="cs-CZ" sz="2200" dirty="0"/>
              <a:t>", sebeuvědomování</a:t>
            </a:r>
            <a:br>
              <a:rPr lang="cs-CZ" sz="2200" dirty="0"/>
            </a:br>
            <a:endParaRPr lang="cs-CZ" sz="2200" dirty="0"/>
          </a:p>
          <a:p>
            <a:pPr marL="0" indent="0">
              <a:buNone/>
            </a:pPr>
            <a:r>
              <a:rPr lang="cs-CZ" sz="2200" dirty="0"/>
              <a:t>Všímavost je schopnost být v přítomném okamžiku a v něm si uvědomovat a akceptovat všechno to, co se v daný okamžik odehrává v našem těle a mysli.</a:t>
            </a:r>
          </a:p>
          <a:p>
            <a:pPr marL="0" indent="0">
              <a:buNone/>
            </a:pPr>
            <a:r>
              <a:rPr lang="cs-CZ" sz="2200" dirty="0"/>
              <a:t>V rozhovoru je to důležitá dovednost psychologa / terapeuta, protože mu umožňuje si uvědomovat, co se ním v průběhu rozhovoru děje, tyto vjemy akceptovat a zároveň je uzávorkovat, případně je VĚDOMĚ použít.</a:t>
            </a:r>
          </a:p>
        </p:txBody>
      </p:sp>
    </p:spTree>
    <p:extLst>
      <p:ext uri="{BB962C8B-B14F-4D97-AF65-F5344CB8AC3E}">
        <p14:creationId xmlns:p14="http://schemas.microsoft.com/office/powerpoint/2010/main" val="115698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1F645-B040-44D5-932C-7AFCA3E1B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rozhovorů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1C0B849-5A0A-4744-9385-246BF237C3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6905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F9F12B9-C681-48F2-B610-F074E8097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9558" y="130745"/>
            <a:ext cx="11300346" cy="6596509"/>
          </a:xfrm>
        </p:spPr>
      </p:pic>
    </p:spTree>
    <p:extLst>
      <p:ext uri="{BB962C8B-B14F-4D97-AF65-F5344CB8AC3E}">
        <p14:creationId xmlns:p14="http://schemas.microsoft.com/office/powerpoint/2010/main" val="4281924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EA67E3-ED45-4010-99CC-E8D63A914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dirty="0" err="1"/>
              <a:t>Triggers</a:t>
            </a:r>
            <a:endParaRPr lang="cs-CZ" sz="5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13796E-9A4F-4932-916F-E04CFEEF1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10000"/>
          </a:bodyPr>
          <a:lstStyle/>
          <a:p>
            <a:endParaRPr lang="cs-CZ" sz="2200" dirty="0"/>
          </a:p>
          <a:p>
            <a:r>
              <a:rPr lang="cs-CZ" sz="2200" dirty="0"/>
              <a:t>Neboli takzvané "spouštěče", "jizvy„</a:t>
            </a:r>
          </a:p>
          <a:p>
            <a:r>
              <a:rPr lang="cs-CZ" sz="2200" dirty="0"/>
              <a:t>Důležité mít o nich povědomí…</a:t>
            </a:r>
          </a:p>
          <a:p>
            <a:endParaRPr lang="cs-CZ" sz="2200" dirty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i="1" u="sng" dirty="0"/>
              <a:t>Důležité otázky:</a:t>
            </a:r>
            <a:br>
              <a:rPr lang="cs-CZ" sz="2200" i="1" dirty="0"/>
            </a:br>
            <a:r>
              <a:rPr lang="cs-CZ" sz="2200" i="1" dirty="0"/>
              <a:t>Co a proč je pro vás spouštěčem v komunikaci?</a:t>
            </a:r>
            <a:br>
              <a:rPr lang="cs-CZ" sz="2200" i="1" dirty="0"/>
            </a:br>
            <a:br>
              <a:rPr lang="cs-CZ" sz="2200" i="1" dirty="0"/>
            </a:br>
            <a:r>
              <a:rPr lang="cs-CZ" sz="2200" i="1" dirty="0"/>
              <a:t>Jaká je vaše reakce?</a:t>
            </a:r>
            <a:br>
              <a:rPr lang="cs-CZ" sz="2200" i="1" dirty="0"/>
            </a:br>
            <a:br>
              <a:rPr lang="cs-CZ" sz="2200" i="1" dirty="0"/>
            </a:br>
            <a:r>
              <a:rPr lang="cs-CZ" sz="2200" i="1" dirty="0"/>
              <a:t>Co potřebujete, abyste si udrželi kontrolu při kontaktu se spouštěčem?</a:t>
            </a:r>
          </a:p>
          <a:p>
            <a:endParaRPr lang="cs-CZ" sz="2200" dirty="0"/>
          </a:p>
          <a:p>
            <a:endParaRPr lang="cs-CZ" sz="2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082034-499D-437A-98E0-9168CAD4F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07" r="10877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27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E8F13B-8DCD-423A-A39C-7B53C419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5400" b="1" i="1" dirty="0"/>
              <a:t>Co s emocemi, když „</a:t>
            </a:r>
            <a:r>
              <a:rPr lang="cs-CZ" sz="5400" b="1" i="1" dirty="0" err="1"/>
              <a:t>triggers</a:t>
            </a:r>
            <a:r>
              <a:rPr lang="cs-CZ" sz="5400" b="1" i="1" dirty="0"/>
              <a:t>“ </a:t>
            </a:r>
            <a:r>
              <a:rPr lang="cs-CZ" sz="5400" b="1" i="1" dirty="0" err="1"/>
              <a:t>sputí</a:t>
            </a:r>
            <a:endParaRPr lang="cs-CZ" sz="5400" b="1" i="1" dirty="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Zástupný obsah 2">
            <a:extLst>
              <a:ext uri="{FF2B5EF4-FFF2-40B4-BE49-F238E27FC236}">
                <a16:creationId xmlns:a16="http://schemas.microsoft.com/office/drawing/2014/main" id="{ABBD5C68-86B4-0690-6B22-AF511D7B3F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694182"/>
              </p:ext>
            </p:extLst>
          </p:nvPr>
        </p:nvGraphicFramePr>
        <p:xfrm>
          <a:off x="4654296" y="2706624"/>
          <a:ext cx="6894576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My Panic Plan | Los Angeles CA">
            <a:extLst>
              <a:ext uri="{FF2B5EF4-FFF2-40B4-BE49-F238E27FC236}">
                <a16:creationId xmlns:a16="http://schemas.microsoft.com/office/drawing/2014/main" id="{E4DEA425-08B0-4405-8F76-82D47BF9A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8" y="829428"/>
            <a:ext cx="3008646" cy="300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3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Dotazování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88B52D82-B076-4BBD-9E02-42C112A530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926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cs-CZ" sz="5200"/>
              <a:t>Fáze rozhovoru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A12A4541-5A01-4A47-BEA6-74140217C6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83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Přípravná fáze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698409C2-2802-499F-82FB-7EFEE0424B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122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5200"/>
              <a:t>Zahájení rozhovoru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735E906F-B95B-4634-B92E-BECA759FCB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41947" y="1690687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259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: Rounded Corners 18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Nedirektivní komunikace podle C. </a:t>
            </a:r>
            <a:r>
              <a:rPr lang="cs-CZ" dirty="0" err="1">
                <a:solidFill>
                  <a:srgbClr val="FFFFFF"/>
                </a:solidFill>
              </a:rPr>
              <a:t>Rogerse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8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000" dirty="0"/>
              <a:t>Být upřímný, jednat na rovinu</a:t>
            </a:r>
          </a:p>
          <a:p>
            <a:pPr marL="0" indent="0">
              <a:buNone/>
            </a:pPr>
            <a:r>
              <a:rPr lang="cs-CZ" sz="2000" dirty="0"/>
              <a:t>Chovat se otevřeně , uvolněně a vstřícně</a:t>
            </a:r>
          </a:p>
          <a:p>
            <a:pPr marL="0" indent="0">
              <a:buNone/>
            </a:pPr>
            <a:r>
              <a:rPr lang="cs-CZ" sz="2000" dirty="0"/>
              <a:t>Rovnost, respekt, tolerance a akceptace ostatních, zdržet se hodnocení</a:t>
            </a:r>
          </a:p>
          <a:p>
            <a:pPr marL="0" indent="0">
              <a:buNone/>
            </a:pPr>
            <a:r>
              <a:rPr lang="cs-CZ" sz="2000" dirty="0"/>
              <a:t>Být autentický, otevřený x nezbavovat se své role (terapeut, poradenský pracovník) – asymetrie rolí</a:t>
            </a:r>
          </a:p>
          <a:p>
            <a:pPr marL="0" indent="0">
              <a:buNone/>
            </a:pPr>
            <a:r>
              <a:rPr lang="cs-CZ" sz="2000" dirty="0"/>
              <a:t>Přiměřené sebeotevření a načasování</a:t>
            </a:r>
          </a:p>
          <a:p>
            <a:pPr marL="0" indent="0">
              <a:buNone/>
            </a:pPr>
            <a:r>
              <a:rPr lang="cs-CZ" sz="2000" dirty="0"/>
              <a:t>Empatie x připravenost na náhled/odstup</a:t>
            </a:r>
          </a:p>
          <a:p>
            <a:pPr marL="0" indent="0">
              <a:buNone/>
            </a:pPr>
            <a:r>
              <a:rPr lang="cs-CZ" sz="2000" dirty="0"/>
              <a:t>Pozitivismus, konstruktivnost</a:t>
            </a:r>
          </a:p>
          <a:p>
            <a:pPr marL="0" indent="0">
              <a:buNone/>
            </a:pPr>
            <a:r>
              <a:rPr lang="cs-CZ" sz="2000" dirty="0"/>
              <a:t>Podpora jako postoj i jako schopnost</a:t>
            </a:r>
          </a:p>
          <a:p>
            <a:pPr marL="0" indent="0">
              <a:buNone/>
            </a:pPr>
            <a:r>
              <a:rPr lang="cs-CZ" sz="2000" dirty="0"/>
              <a:t>Vše je proces změn</a:t>
            </a:r>
          </a:p>
          <a:p>
            <a:pPr marL="0" indent="0">
              <a:buNone/>
            </a:pPr>
            <a:r>
              <a:rPr lang="cs-CZ" sz="2000" dirty="0"/>
              <a:t>Sebedůvěra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70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A845D8-1A02-9850-C703-CC41B276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Aktivní naslouchání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DC1B34-52FA-B727-3FA6-D8C2C2F5C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5829" y="2249525"/>
            <a:ext cx="2896448" cy="1325563"/>
          </a:xfrm>
          <a:solidFill>
            <a:schemeClr val="accent2"/>
          </a:solidFill>
        </p:spPr>
        <p:txBody>
          <a:bodyPr>
            <a:normAutofit fontScale="55000" lnSpcReduction="20000"/>
          </a:bodyPr>
          <a:lstStyle/>
          <a:p>
            <a:endParaRPr lang="cs-CZ"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cs-CZ" sz="2600" b="0" i="0" dirty="0">
                <a:solidFill>
                  <a:srgbClr val="585F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„Použití je vhodné při rozhovoru s blízkým člověkem, při přijímacím pohovoru, pohovoru v zaměstnání (nadřízený x podřízený), při výslechu...“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58144B-AE4F-4B5C-E186-566DB1F5716A}"/>
              </a:ext>
            </a:extLst>
          </p:cNvPr>
          <p:cNvSpPr txBox="1"/>
          <p:nvPr/>
        </p:nvSpPr>
        <p:spPr>
          <a:xfrm>
            <a:off x="6418997" y="586297"/>
            <a:ext cx="5390866" cy="255454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cs-CZ" sz="1600" b="0" i="0" dirty="0">
                <a:solidFill>
                  <a:srgbClr val="586475"/>
                </a:solidFill>
                <a:effectLst/>
                <a:latin typeface="open sans" panose="020B0606030504020204" pitchFamily="34" charset="0"/>
              </a:rPr>
              <a:t>„Aktivní naslouchání je schopnost plně se soustředit na mluvčího, porozumět jeho sdělení, porozumět informacím a zamyšleně reagovat. Na rozdíl od pasivního naslouchání, což je akt naslouchání řečníkovi, aniž byste uchovali jeho sdělení, tato vysoce ceněná dovednost mezilidské komunikace zajišťuje, že se dokážete zapojit a později si vybavit konkrétní detaily, aniž byste museli informace opakovat. Svou pozornost můžete udržet pomocí používání verbální i neverbální techniky.“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98E531C-6C50-CE0A-C1CC-4AD026F8270F}"/>
              </a:ext>
            </a:extLst>
          </p:cNvPr>
          <p:cNvSpPr txBox="1"/>
          <p:nvPr/>
        </p:nvSpPr>
        <p:spPr>
          <a:xfrm>
            <a:off x="241399" y="1917934"/>
            <a:ext cx="3017290" cy="452431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cs-CZ" sz="1600" b="0" i="0" dirty="0">
                <a:solidFill>
                  <a:srgbClr val="727272"/>
                </a:solidFill>
                <a:effectLst/>
                <a:latin typeface="-apple-system"/>
              </a:rPr>
              <a:t>„Aktivní naslouchání je nástroj, kdy klientova komunikace je povzbuzována pomocí takových technik, jako je objasňování, parafrázování, reflektování a shrnování... Významem těchto technik je přesvědčit klienta o skutečném zájmu o jeho osobu, jeho potřeby a problémy. Při použití tohoto nástroje je třeba dbát na to, aby poradce vnímal pozorněji, co klient říká (než své vlastní myšlenky a pocity). K úspěšné aplikaci tohoto nástroje je třeba důsledně pracovat i s neverbální komunikací jako je například oční kontakt, </a:t>
            </a:r>
            <a:r>
              <a:rPr lang="cs-CZ" sz="1600" b="0" i="0" dirty="0" err="1">
                <a:solidFill>
                  <a:srgbClr val="727272"/>
                </a:solidFill>
                <a:effectLst/>
                <a:latin typeface="-apple-system"/>
              </a:rPr>
              <a:t>posturika</a:t>
            </a:r>
            <a:r>
              <a:rPr lang="cs-CZ" sz="1600" b="0" i="0" dirty="0">
                <a:solidFill>
                  <a:srgbClr val="727272"/>
                </a:solidFill>
                <a:effectLst/>
                <a:latin typeface="-apple-system"/>
              </a:rPr>
              <a:t>, proxemika, gesta a mimika.“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5FF3E41-2673-EDAC-C1EC-D5975046AD12}"/>
              </a:ext>
            </a:extLst>
          </p:cNvPr>
          <p:cNvSpPr txBox="1"/>
          <p:nvPr/>
        </p:nvSpPr>
        <p:spPr>
          <a:xfrm>
            <a:off x="3417624" y="4133925"/>
            <a:ext cx="3738352" cy="23083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cs-CZ" sz="1600" dirty="0"/>
              <a:t>„Aktivní naslouchání je o pozastavení svých vlastních myšlenek a vytváření vědomého úsilí pochopit pozici jiné osoby. Užitím vlastního jazyka, těla, očního kontaktu, a když je to vhodné verbálních náznaků – otázek nebo komentářů, můžeme pomoci mluvící osobě formulovat jeho/její myšlenky a ujišťujeme ho/ji, že ho/ji posloucháme.“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A95F68A-7449-CC16-F096-4FA32183808B}"/>
              </a:ext>
            </a:extLst>
          </p:cNvPr>
          <p:cNvSpPr txBox="1"/>
          <p:nvPr/>
        </p:nvSpPr>
        <p:spPr>
          <a:xfrm>
            <a:off x="7337948" y="3429000"/>
            <a:ext cx="4471916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600" b="0" i="0" dirty="0">
                <a:solidFill>
                  <a:srgbClr val="585F6D"/>
                </a:solidFill>
                <a:effectLst/>
                <a:latin typeface="Roboto" panose="02000000000000000000" pitchFamily="2" charset="0"/>
              </a:rPr>
              <a:t>„Aktivní naslouchání je způsob, při kterém nejen registrujeme, co druhý říká, ale současně jej povzbuzujeme ke sdělování informací, volnému vyjadřování myšlenek, představ, názorů a postojů neverbálními i verbálními prostředky. Aktivním nasloucháním získáváme potřebné informace a současně ověřujeme vzájemné.“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4093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cs-CZ" sz="4800" dirty="0"/>
              <a:t>Vybrané techniky rozhovoru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C98AB2FC-9DB5-4258-8885-83E4670D3A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978308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80017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777</TotalTime>
  <Words>1030</Words>
  <Application>Microsoft Office PowerPoint</Application>
  <PresentationFormat>Širokoúhlá obrazovka</PresentationFormat>
  <Paragraphs>129</Paragraphs>
  <Slides>22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-apple-system</vt:lpstr>
      <vt:lpstr>Arial</vt:lpstr>
      <vt:lpstr>Calibri</vt:lpstr>
      <vt:lpstr>Calibri Light</vt:lpstr>
      <vt:lpstr>open sans</vt:lpstr>
      <vt:lpstr>Roboto</vt:lpstr>
      <vt:lpstr>Motiv Office</vt:lpstr>
      <vt:lpstr>Rozhovor a pozorování</vt:lpstr>
      <vt:lpstr>Typy rozhovorů</vt:lpstr>
      <vt:lpstr>Dotazování</vt:lpstr>
      <vt:lpstr>Fáze rozhovoru</vt:lpstr>
      <vt:lpstr>Přípravná fáze</vt:lpstr>
      <vt:lpstr>Zahájení rozhovoru</vt:lpstr>
      <vt:lpstr>Nedirektivní komunikace podle C. Rogerse</vt:lpstr>
      <vt:lpstr>Aktivní naslouchání</vt:lpstr>
      <vt:lpstr>Vybrané techniky rozhovoru</vt:lpstr>
      <vt:lpstr>Parafrázování</vt:lpstr>
      <vt:lpstr>Zrcadlení</vt:lpstr>
      <vt:lpstr>Verbalizace pocitů</vt:lpstr>
      <vt:lpstr>Sebeodhalení</vt:lpstr>
      <vt:lpstr>Ocenění, povzbuzení, podpora</vt:lpstr>
      <vt:lpstr>Ukončení rozhovoru</vt:lpstr>
      <vt:lpstr>Zaznamenání rozhovoru</vt:lpstr>
      <vt:lpstr>Sebereflexní techniky</vt:lpstr>
      <vt:lpstr>Prezentace aplikace PowerPoint</vt:lpstr>
      <vt:lpstr>Koncept všímavosti</vt:lpstr>
      <vt:lpstr>Prezentace aplikace PowerPoint</vt:lpstr>
      <vt:lpstr>Triggers</vt:lpstr>
      <vt:lpstr>Co s emocemi, když „triggers“ sputí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Rozhovor a pozorování</dc:title>
  <dc:creator>David Macek</dc:creator>
  <cp:lastModifiedBy>David Macek</cp:lastModifiedBy>
  <cp:revision>11</cp:revision>
  <dcterms:created xsi:type="dcterms:W3CDTF">2023-09-21T07:44:51Z</dcterms:created>
  <dcterms:modified xsi:type="dcterms:W3CDTF">2023-10-16T21:49:27Z</dcterms:modified>
</cp:coreProperties>
</file>