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70F05-2D5B-BD7E-7A64-8F60E3CC1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3B6F83-2ABA-2E3E-F323-BFEB71DD0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5781A1-CCFB-4D8D-B4AE-19C88AF4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6E6946-FAA4-4434-7C9D-59EA1CE34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407A6A-7996-B9B4-2A38-5B3FF0071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1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A3813-3842-9846-E5B1-D3A13B5F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668AD9-9DA1-0C30-D316-164C7231D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E6AFF1-0D64-BC11-A35B-31CD88AFA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A2C24-877B-CAFE-7C25-046FF648B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F0E789-3819-E415-B36B-BF185971E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0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A81D59-0179-5275-ED35-BBFF96E0E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79A252-FE36-C828-CAE6-EC42911B3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9414D-AEAA-C30F-FF19-83D939ADA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83132-4A0D-51CE-932C-6BF741A0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09B936-322B-25F6-ED28-9DB5D957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9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D2EFF-7AEC-8705-6AF2-C0940663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0094B-D0AD-D2A5-91C5-FA806FABE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B065E-BB41-A9C7-CA1B-09A1C93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55A58E-6228-4D68-0298-02795DA4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54C5F-568F-4106-595D-8774735A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5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A87B3-DCC0-B75E-053D-209EE4CA4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B6F6BA-F82D-CD72-CFB6-1136924DE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8F452-98E9-CC3D-6914-47387B70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8F573A-A3A4-FFF6-5C85-6098822C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85E8A2-EE96-F7AA-73E6-A6BBC347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1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70CAF-1346-B347-1CE6-82E1FCF2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2CD74-7F0D-0430-28D3-4B415B682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34063D-BDFD-EB63-2B12-78A65C90A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DF12A1-418C-B194-36FA-12822B901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895535-22D9-51EC-6389-46E06A4FD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1D0C3B-E1B2-F30A-17B6-184801BB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0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4C11C-DDAE-CEAD-C0B1-B2A039B4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54EAC6-AB09-1411-C1FA-DF2BE9559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A060D4-5590-0F6F-0969-62910BED6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6D1160-CE56-9696-5635-81928D61B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70B979-B076-70B3-0A43-721901DD8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D8EB56-6827-BCE1-8DD1-483C8435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2CFFF9-1A8D-CDCB-B477-E8C8432E1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AA7EE0-F318-4CCF-0617-E1F59D11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EC4A2-802F-534E-86C9-EC728E685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D8C1D37-FAFC-0D37-C05D-5356ABC8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0ECD8B-5FCD-32C6-F2BD-73E59C22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B14397-D0B7-3D37-1C42-524729F7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3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8C9BAE-2728-4B92-DC69-87836183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89DFC6-B717-BA4C-0F6C-1896F1D8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328C26-EC18-50E8-4E09-EDA9A666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38F16-6AB9-D47F-9F34-A7CA71A1D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D32B73-D258-C41F-C611-C9E6801BB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D74009-E58C-D44A-3AD2-113B3F5F1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4CC26-BCA9-D132-8185-50979D7E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5BF8B5-0C7E-3550-371D-E15D0F371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71567D-C090-9C6E-0132-E323F06E7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3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A56EE-8F4C-7CBE-A3DF-A5932094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FC7036-7DA4-3AFD-DE97-88F752323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CD245A-1DCA-566B-AFE3-AA02EF00F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AC9706-E7B0-04E1-01D6-D13CFD99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0E0BB4-89E4-5739-B349-C5D63D63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0C5D04-0450-33AB-F640-EF0B9334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5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713D53-D45D-C9CE-0AC3-9F6D288A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DD6FEA-8E5F-F356-7B3F-453821A97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CE19A-8B5B-D3F5-26E0-0202F4574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A8D0A-C75B-4B6F-B260-7040DB3773B4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C74337-E3FC-EBA3-71DF-846F100CA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6E72DF-8EAC-D7F6-0F49-D35C5AE8D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88238-62B7-42A0-A2C8-78AAB428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6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F68F9-C81E-AFC1-5716-7C9422E55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Teoretické a metodologické přístupy - jak zkoumat objekty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C9FA81-13C0-B85A-BA71-FD9C5FFEA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Materiální kultura SANb1019/ SANb2019</a:t>
            </a:r>
          </a:p>
          <a:p>
            <a:r>
              <a:rPr lang="cs-CZ" dirty="0"/>
              <a:t>3.10. ve 12:00, U33</a:t>
            </a:r>
          </a:p>
          <a:p>
            <a:r>
              <a:rPr lang="cs-CZ" dirty="0"/>
              <a:t>Kateřina Čanigová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30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AB23B-0755-D373-DACD-AFC4251F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Artefakty, čas a paměť</a:t>
            </a:r>
            <a:endParaRPr lang="en-US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F2C39A-89C4-495B-B3CC-8CC88FD00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sociální čas spíše než jako časová jednotka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antický nábytek- získává stárnutím patinu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popis předmětu využívaného u pohřebních materiálů - symbolizuje smrt, jeho význam je dočasná, po použití je vyhozen do přírody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1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0AD2F-9C49-E092-F074-C1CF356F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Biografie věcí</a:t>
            </a:r>
            <a:endParaRPr lang="en-US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1BDB2-26DC-682C-6E7A-F2C59146F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výzkum osobních historií skrze hovor o věcech v Indonésii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hovor o věcech jako cesta ke konstrukci, materializování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objektifikaci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sebe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mají biografie a různé životní cykly od produkce, spotřeby, destrukce nebo znovupoužití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významy které věci nesou se mění v čase, tak jak jsou cirkulovány a vyměňovány v různých soc. kontextech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přeměna košile od nové, sváteční, každodenní, jako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úbor a nakonec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hadra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0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92CFB-7483-4AC8-C418-F1564A4F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B1CF-6C2A-0BAB-4DF0-F726F916D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funkcionalismus - jaká má efekt technologický proces na sociální vztahy, produkci, environmentální prostředí, maximalizace efektivity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technologie a techniky jako kulturní volby nebo sociální produkce spojena se systémem vědění a hodnot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technologie by měly být viděny jako zakotvené v širším symbolickém, sociálním a politické systém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technologické tradice jako širší logika kulturní volby a lokální reprezentace technik - stejné objekty jsou často tvořeny jinak v různých společnostech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využití materiálů, nástrojů a technik je sociálně informováno a vychází z historických tradic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zaměřeno na malé společnosti nezápadní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technologické vědění neoddělené od spirituality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technologie a nástroje jsou metaforami pro diskusi o společnosti a sociálních vztazích (pletení jako činnost - analogie k diskusi o vztazích)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vytvořit košík analogie vytvořit člověka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moderní technologie - odlišení od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tohtoto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chápání - bez kouzel, mysticismů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Latour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nakonec lze ale tyto významy také nalézt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2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8109B-D989-9BE4-0F4E-5352186D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Výměna: dary a komodity</a:t>
            </a:r>
            <a:br>
              <a:rPr lang="cs-CZ" dirty="0">
                <a:effectLst/>
              </a:rPr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C7A5D-3680-CE99-DF31-1F1141D6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Dualita my vs. ni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Mauss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Gregory, distinkce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klanových společnostech - věci nemohou být odděleny od jejich stvořitelů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inalienable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(vs.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alianted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producenti v kapitalismu)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výměna daru . dominance darujícího nad obdarovávaným - sociální produkce zadlužení - dar musí být vrácen, dary mají kvalitu, výměna daru vztah mezi lidmi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výměna komodity - určena cena, ta je vyjádřena penězi, komodity mají kvantitu , výměna komodit je vztah mezi objekty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 výměna ženy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Primitivní výměna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commodity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economy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vs.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gift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economy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klanové vs. třídní společnosti, lokální výroba věcí vs. odcizená od věcí v moderní konzumní společnosti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31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AC3FC-A871-3CEA-A2AA-CB034F94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5B763-9AB0-EBD2-5E87-5C78ACD28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porozumění modernitě skrze spotřebu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přeměna odcizených věcí ve smysluplný majetek skrze přiřknutí subjektivních významů ve vztahu k etnicitě, genderu, sociálním rolím a statusům.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 lidé dávají sociální významy objektům - např. oblečení, nábytku, jídlu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 jaký má mají věci pro lidi - vždy je performativně produkován, vtělen, pracuje kontextuálně ve vztahu ke specifickým lidem, skupinám, sociálním sítím, místům a čase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nakupování - sociální a morální pořádek - nákupní střediska - věci/zboží komunikují skrze sociální vztahy, symbolické akty, proces ekonomické kalkulace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91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CA63F-E67A-E6ED-E03C-6D7510593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Globální a lokální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B793A-4DF2-5A19-4C9E-BB32D9195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identity lidí a věcí jsou navzájem propojeny, nemůžeme rozumět jedné pokud nebereme v potaz druhé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studium koloniální předmětů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transnacionální toky materiálního zboží, služeb, populací, peněz, informací a explozivní růst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tursimu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vedl k homogenizaci a erozi lokálních tradic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coca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cola a hamburgery jako meta symboly kapitalistické dominance v globálním měřítku jimž lokální kultury nemůžou odolávat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lokalizované v globalizované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intersekce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hybrdiní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svět lidí a zkušeností kteří hledají autenticitu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dostávají lokální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specifcké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významy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coca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cola etnicky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kontextualizována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Trinidadu - asociace s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black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africannes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vysoce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kontextualizovaný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mód produkce, globální procesy organizují diverzitu spíše než produkují homogenitu - kultury si produkt přisvojí po svém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analýza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tourist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art - zmenšení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zjendodušení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tradičních objektů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globalizace vedla k multikulturalismu,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moderintě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postmodernitě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éra dekolonizace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revivals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etnicitu, lokální komunity které chtějí své artefakty zpět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umění jako politická zbraň - nové významy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“primitivní” kultura zobrazovaná v civilizovaných místech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reparace ukradených objektů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zahrnutí nových předmětů do svých kultur - plastové kelímky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vizuální antropologie - lépe vyjadřuje sílu věcí než text, doporučuje využívat obrazy a film</a:t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49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FC744-771B-EEE3-58D3-E2DB41C9C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AA535-3E40-0E89-9330-33EBFCF92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Obrázky- google.com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563B08-8880-A127-C571-20C59D790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Miller a </a:t>
            </a:r>
            <a:r>
              <a:rPr lang="cs-CZ" dirty="0" err="1"/>
              <a:t>Tilley</a:t>
            </a:r>
            <a:r>
              <a:rPr lang="cs-CZ" dirty="0"/>
              <a:t> 1996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7A154-521B-88D2-81DF-F581BDE5D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62353" cy="4351338"/>
          </a:xfrm>
        </p:spPr>
        <p:txBody>
          <a:bodyPr>
            <a:normAutofit fontScale="92500" lnSpcReduction="10000"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Společný zájem  </a:t>
            </a:r>
            <a:r>
              <a:rPr lang="cs-CZ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intedisciplinárního</a:t>
            </a: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výzkumu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jsou směry jimiž jsou artefakty </a:t>
            </a: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</a:rPr>
              <a:t>zapojeny do konstrukce, udržení a transformace sociálních identit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Studium materiální kultury může být definováno jako </a:t>
            </a: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</a:rPr>
              <a:t>vztah mezi lidmi a věcmi v čase a místě, perspektivy jsou lokální a globální, minulé a přítomné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N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ení vědní disciplína “materiální kultura” - nechtějí založit subdisciplínu, chtějí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pozorovat mezioborové vztahy, </a:t>
            </a:r>
            <a:r>
              <a:rPr lang="cs-CZ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spoluprácí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obohacení mezi obory které zkoumají vztah mezi lidmi a materiálními objekty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 studium konzumerismu, umění a sběratelství, architektura, archeologie, krajinářství)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Ž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ádná disciplína si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nenárokuje monopol na vědění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každá nahlíží stejné téma z jiné perspektivy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omparativní přístup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 výzkumu materiální kultury, stojí o zachování teoretické plurality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, štítek, kniha, design&#10;&#10;Popis byl vytvořen automaticky">
            <a:extLst>
              <a:ext uri="{FF2B5EF4-FFF2-40B4-BE49-F238E27FC236}">
                <a16:creationId xmlns:a16="http://schemas.microsoft.com/office/drawing/2014/main" id="{19C0B3BD-E6D4-ED2C-956D-3EF386FBB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81037"/>
            <a:ext cx="57150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6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36703-C7A8-0B73-1A96-DCA3503B7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zkoumání materiální kultury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F740B-AD6B-D112-B206-B1F56E120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Jak zkoumat materiální objekty? </a:t>
            </a:r>
          </a:p>
          <a:p>
            <a:pPr marL="0" indent="0">
              <a:buNone/>
            </a:pPr>
            <a:r>
              <a:rPr lang="cs-CZ" dirty="0"/>
              <a:t>Role kontextu - Materiální významy </a:t>
            </a:r>
            <a:r>
              <a:rPr lang="cs-CZ" b="1" dirty="0"/>
              <a:t>v čase a místě </a:t>
            </a:r>
            <a:r>
              <a:rPr lang="cs-CZ" dirty="0"/>
              <a:t>- materiální objekty jsou neustále interpretovány v nových kontextech (</a:t>
            </a:r>
            <a:r>
              <a:rPr lang="cs-CZ" dirty="0" err="1"/>
              <a:t>Hodder</a:t>
            </a:r>
            <a:r>
              <a:rPr lang="cs-CZ" dirty="0"/>
              <a:t> 1994 )</a:t>
            </a:r>
          </a:p>
          <a:p>
            <a:pPr marL="0" indent="0">
              <a:buNone/>
            </a:pPr>
            <a:r>
              <a:rPr lang="cs-CZ" dirty="0"/>
              <a:t>Materiální kultura by měla být interpretována ve vztahu k </a:t>
            </a:r>
            <a:r>
              <a:rPr lang="cs-CZ" b="1" dirty="0"/>
              <a:t>situovanému kontextu produkce, využívání</a:t>
            </a:r>
            <a:r>
              <a:rPr lang="cs-CZ" dirty="0"/>
              <a:t> (</a:t>
            </a:r>
            <a:r>
              <a:rPr lang="cs-CZ" dirty="0" err="1"/>
              <a:t>Hodder</a:t>
            </a:r>
            <a:r>
              <a:rPr lang="cs-CZ" dirty="0"/>
              <a:t> 1994)</a:t>
            </a:r>
          </a:p>
          <a:p>
            <a:pPr marL="0" indent="0">
              <a:buNone/>
            </a:pPr>
            <a:r>
              <a:rPr lang="cs-CZ" dirty="0"/>
              <a:t>Široké pole toho, co znamená materiální kultura - psané texty, symboly okolo smrti, rituálů, nakupovací vzorce, konstrukce cest a letadel… (</a:t>
            </a:r>
            <a:r>
              <a:rPr lang="cs-CZ" dirty="0" err="1"/>
              <a:t>Hodder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Marxismus, strukturalismus, sémiotika, fenomenologie - zakládající teoretické perspektivy díky kterým byl vytvořen obor materiální kultura (</a:t>
            </a:r>
            <a:r>
              <a:rPr lang="cs-CZ" dirty="0" err="1"/>
              <a:t>Tilley</a:t>
            </a:r>
            <a:r>
              <a:rPr lang="cs-CZ" dirty="0"/>
              <a:t>, 2006)</a:t>
            </a:r>
          </a:p>
          <a:p>
            <a:pPr marL="0" indent="0">
              <a:buNone/>
            </a:pPr>
            <a:r>
              <a:rPr lang="cs-CZ" dirty="0"/>
              <a:t>Reflexe vztahu subjekt – objekt -&gt;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pomáhá pochopit podstatu lidské existence a sociálního bytí na světě (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Tilley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2001)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0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32827-1AD5-AD3F-524F-C8CA09CA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Tilley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2001</a:t>
            </a:r>
            <a:b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Objekty a jazyk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4338C-5CE3-3588-2A32-9D5784A4E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Lévi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-Strauss - studium neverbálních aspektů kultury jako základ pro moderní studium materiální kultury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komunikují významy stejně jako jazyk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materiální kultura jako text ke čtení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semiotický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diskurz k dekódování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výzkumy snažící se odhalit design, symetrii, vzory u jiných kultur ve vztahu ke genderovým vztahům, mytologii a vztahům ke krajině - kulturní specifičnost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existuje jazyk věcí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6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D8B89-C774-6D33-6EFB-04D94449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 (beyond) jazyk: materialita věcí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B8DF2-B72C-F2AF-64F8-5EF19B526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významy artefaktů u domorodých kultur - význam leží uvnitř artefaktu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materiální medium znázorňuje co to znamená být členem společnosti, je to systém vědění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nahrazují to co nelze říct slovy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 je inherentní, vtisknutý do věci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Melanésie - síťovaný pytel nebo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kanoe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znázorňují mužské a ženské role v reprodukci sociálního života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objekty mají multidimenzionální kvality - lze je vidět, slyšet, cítit, ochutnat, dotknout se jich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mohou být hodnotné protože jsou lokální a dostupné pro všechny a nebo cizí a exotické zboží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performují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práci, tak jako slova nemohou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mají praktickou hodnotu ale i sign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value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funkční a stylové parametry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63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96EC1-1CD3-32BF-78B7-B09239D3C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Objektifikační</a:t>
            </a:r>
            <a:r>
              <a:rPr lang="cs-CZ" dirty="0"/>
              <a:t> proces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A089F-9FAE-8466-9EE3-EDEE3C80E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Reflexe vztahu subjekt – objekt -&gt; pomáhá pochopit podstatu lidské existence a sociálního bytí na světě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přemýšlíme nad věcmi jako nad objekty a lidmi jako subjekty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jsou mrtvé - získávají význam skrze sociální agenty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skrze dělání věcí dělají lidé sami sebe - proces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objektifikace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překonání dualismu objekt/subjekt kdy objekt je pasivní a subjekt aktivní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významy jaké lidi dávají věcem jsou významy, které dávají svému životu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naše kulturní identita je zároveň vtělena do lidí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objektifikována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věcí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Věci mají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agency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produkují efekt na lidské životy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Gell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příklad významu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kanoe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rituál Kula…. umění není pouze symbolika a komunikace ale i vytváření sociálního efektu</a:t>
            </a:r>
          </a:p>
          <a:p>
            <a:endParaRPr lang="cs-CZ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5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8598A-1B41-9806-19BC-530916DD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Strukturace- vědění a </a:t>
            </a:r>
            <a:r>
              <a:rPr lang="cs-CZ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agency</a:t>
            </a:r>
            <a:endParaRPr lang="en-US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433085-D531-980D-329A-F3B54148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Yolungu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společnost - umění dává lidem sílu, je v něm zakódována spiritualita a silné designy předků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ýznam maleb při ceremoniích je komplexní - ikonografický význam (co znamená linie), reflektující význam (co znamená bílá barva), tematický význam (jaký má kresba význam pro konkrétní ceremonii), partikulární význam (asociace mezi kresbou a specifickou událostí jako je pohřeb např.), sociologický význam ( forma kresby a její spojení s klanem a jejich územím) (celkem  6 významů)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denotativní - spojení s konkrétní událostí a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konotativní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významy - opakující se činnost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více vrstev významů a vědění - které mohou být podrobeny restrikci a kontrole k legitimaci moci a autority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32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B5E25-8EBE-5984-0D73-45177CB88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Metafora a materiální kultura</a:t>
            </a:r>
            <a:br>
              <a:rPr lang="cs-CZ" dirty="0">
                <a:effectLst/>
              </a:rPr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2A109-B421-E01A-CD0D-FF919189F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jaké jsou kognitivní procesy ve vztahu mezi lidmi a věcmi?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strukturalisti - binární opozice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funkcionalisti - zrcadlení a reprezentace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metafora - spojení myšlení, akce a materiální formy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 člověkem - myslet skrze metafory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vytvářet spojení mezi věcmi k tomu, abychom jim rozuměli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metaforická logika je analogickou logikou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metafory v jazyce jsou kulturně relativní a historicky determinované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animismus - předměty mají duši (kameny, stromy, artefakty) nebo ducha/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spirit</a:t>
            </a:r>
            <a:endParaRPr lang="cs-CZ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spojení mléka a bílé barvy, krve a červené barvy - zobrazování těla skrze jeho jednu část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2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661A9-0A4D-A7A8-C032-A18C1C2F2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Objekty a prostor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F2C59-817F-999B-0CBB-554BB3526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rozložení předmětů v prostoru - židle v kruhu, v řadách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jak dům vypadá, jak je zařízen, jaký má nábytek, jak je vyzdoben - podoba vesnice- vše má efekt na lidi a jejich sociální vztahy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příklad budování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kanoe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Papua Nová Guinea – prostorově-dočasné přeměny sociální identity, zase příklad Kula a putování mušlí - význam rituálu - vyměňovány mezi muži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 dělá dům domovem? - vstup do domu je jako vstupem do těla, mysli, do specifického módu bytí na světě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Kabyle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house -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Bourdieu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-analýza organizace domu - v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opoziciích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jako uvařený/syrový, oheň/voda, vysoký/nízký, světlo/stín, den/noc, východ/západ, muž/žena - symbolické dělení domu je konstantně vyvoláváno skrze praktické činnosti spíše než aby bylo inherentní vlastností místa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871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1574</Words>
  <Application>Microsoft Office PowerPoint</Application>
  <PresentationFormat>Širokoúhlá obrazovka</PresentationFormat>
  <Paragraphs>126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Teoretické a metodologické přístupy - jak zkoumat objekty </vt:lpstr>
      <vt:lpstr>Miller a Tilley 1996</vt:lpstr>
      <vt:lpstr>Historie zkoumání materiální kultury</vt:lpstr>
      <vt:lpstr>Tilley 2001  Objekty a jazyk</vt:lpstr>
      <vt:lpstr>Za (beyond) jazyk: materialita věcí</vt:lpstr>
      <vt:lpstr>Objektifikační proces</vt:lpstr>
      <vt:lpstr>Strukturace- vědění a agency</vt:lpstr>
      <vt:lpstr>Metafora a materiální kultura </vt:lpstr>
      <vt:lpstr>Objekty a prostor</vt:lpstr>
      <vt:lpstr>Artefakty, čas a paměť</vt:lpstr>
      <vt:lpstr>Biografie věcí</vt:lpstr>
      <vt:lpstr>Technologie</vt:lpstr>
      <vt:lpstr>Výměna: dary a komodity </vt:lpstr>
      <vt:lpstr>Spotřeba</vt:lpstr>
      <vt:lpstr>Globální a lokální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a metodologické přístupy - jak zkoumat objekty </dc:title>
  <dc:creator>Kateřina Čanigová</dc:creator>
  <cp:lastModifiedBy>Kateřina Čanigová</cp:lastModifiedBy>
  <cp:revision>2</cp:revision>
  <dcterms:created xsi:type="dcterms:W3CDTF">2023-10-03T07:58:10Z</dcterms:created>
  <dcterms:modified xsi:type="dcterms:W3CDTF">2023-10-03T09:45:43Z</dcterms:modified>
</cp:coreProperties>
</file>