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3677FC-F320-4D33-8B8C-71B061E2C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932D3A-5E01-4EC0-BAFB-1AD70F35E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C352D2-72E2-4215-A285-BE34CF0F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2B8EF7-A528-48C3-AD76-EE5ADD3B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20BC63-77F3-4182-8F42-2FBB8132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84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00D54-2480-466C-99DA-DE4558161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A29EB5F-5957-4278-AD3A-E6BBB6019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F1172A-2E1E-4A86-83EE-10723E04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38393B-DA8F-46B4-8997-CD8428C8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B2C18D-9DB6-417A-A66C-9E7071AD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70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5E75141-BC59-4F04-AA81-BB4310DB1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9852444-F336-474F-8F30-C1D20F448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DFB7BD-CA08-4337-9BC4-5F435C32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9CC524-0017-4E26-9322-80E8774B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D01D21-7380-4F6C-BD4C-4F2704634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576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2CFC2-39AD-48C1-A64A-D598C6F4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F3CB26-03CA-4B66-912B-11F1A3D0BF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4B635F-B2C0-46E9-84DF-E4FCF0CB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69D1EE-9C16-4AD1-B95F-F0659F5A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C1C086-BA60-4A9C-8819-1460CFCF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79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64EF85-2610-4D12-BD5E-668264EDB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4AF1F48-168D-43DD-B0CD-97CA9AE03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8EF12D-0277-4A48-B39E-83F2D353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9240-DB96-4792-BBAE-265F730FE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1C3C10-9CCA-4D21-9027-7904EB492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683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6AE009-499F-4324-8F7E-88DC9032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DB960D-11CB-42DE-BDE8-1714BF5402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C7357D-C045-42D5-9EAD-1AF1176BD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0E555E-DCFA-4385-A221-6A01194E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76BE41B-F652-46D2-8860-F5AF3678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D19048-9BDC-4F73-95AE-A960A980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61B8A-3F9F-4479-BBF9-7AF9F47C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807DA55-7307-462F-A2F4-DBB63C851E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13BA30C-A010-4EBD-80B6-9A1E321D1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C90DDAB-AEE6-4387-A474-BB9EAB66B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446426D-D3A3-4FDE-9DE5-40A0E99E0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AD8DC76-2D01-4038-94BA-B56C7736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90A7038-2967-4059-B51F-00D69631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C5D10B8-EE3C-4634-B2F6-00B35759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5412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3AB3D-382B-40F7-978C-730BEA7D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B1B1A51-2E09-4C9D-8F94-36858BFD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9049C96-D9C3-4BEB-B097-20036B8D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B48430-1E6F-48CE-BBEC-A32C687D4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1539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BE8BA20-CF2D-414D-891E-2681944A0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242B8A-A26D-4B9F-8559-A3AB3BB1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D66B9-A681-4F9E-B78C-08A881DF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951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A2322-622F-4731-8594-30F557464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5BAFC3-B5BA-4599-ABC0-93A463DA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7952A3D-FBF9-4DCA-8723-3D15FB9E5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3F3D74-57AA-4235-B6B6-E0E775FF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8864E9-45DB-4DFC-8D2C-50115B91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37DDDA-4262-4C84-866D-E7392F9CB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333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821FB7-EBB8-45CB-8A29-9A0D656CE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53F3BE-ACCD-42A5-9D98-0643E966D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3BBBA8A-965C-42EA-834C-AF083060F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91F2A-B658-49E2-87BE-3796B3B42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E8CD91-C6FF-495C-B8DC-8301BC121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87C4C21-9E72-455B-A765-679A859F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981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E275B1-BA2A-4F69-846D-DA3F7EDF9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2DA38A-D804-4333-874C-2F1C3DB49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A32C2F-C57B-4E14-A224-2693886888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A6C2-D373-4099-AC9B-4E10BAE0BD74}" type="datetimeFigureOut">
              <a:rPr lang="cs-CZ" smtClean="0"/>
              <a:t>13.11.2023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E19AA0-60B2-4A01-8B52-1957BBFC0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6EDF15-41BB-4813-9BE4-867292FA0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CE2D-BE1E-45FA-B4EC-E2B3DE9178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69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nutiProzivotCR/" TargetMode="External"/><Relationship Id="rId2" Type="http://schemas.openxmlformats.org/officeDocument/2006/relationships/hyperlink" Target="https://www.facebook.com/alianceprorodinu/?locale=cs_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1C02E-0F21-4679-8C5F-8EBD7A006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cs-CZ" dirty="0"/>
              <a:t>SOCb2002 Sociální hnutí a politický protest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F20B73-4D3E-4752-A1C9-0229100FC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42183"/>
            <a:ext cx="9144000" cy="576743"/>
          </a:xfrm>
        </p:spPr>
        <p:txBody>
          <a:bodyPr>
            <a:normAutofit/>
          </a:bodyPr>
          <a:lstStyle/>
          <a:p>
            <a:r>
              <a:rPr lang="cs-CZ" dirty="0"/>
              <a:t>Přednáška 9: </a:t>
            </a:r>
            <a:r>
              <a:rPr lang="pt-BR" dirty="0"/>
              <a:t>Sociální hnutí a </a:t>
            </a:r>
            <a:r>
              <a:rPr lang="cs-CZ" dirty="0"/>
              <a:t>gender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13E260C-1332-466B-AAAD-A99F0509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69" y="3439075"/>
            <a:ext cx="4981662" cy="311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3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45B0A6-85A1-49F0-B1BC-12F40F4E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Mobilizace založené na pohlavní identitě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FF3B18-F408-4906-9DE1-ABA8C6330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272451" cy="4351338"/>
          </a:xfrm>
        </p:spPr>
        <p:txBody>
          <a:bodyPr/>
          <a:lstStyle/>
          <a:p>
            <a:r>
              <a:rPr lang="cs-CZ" dirty="0"/>
              <a:t>Feministické hnutí</a:t>
            </a:r>
          </a:p>
          <a:p>
            <a:r>
              <a:rPr lang="cs-CZ" dirty="0"/>
              <a:t>Gay-lesbické hnutí</a:t>
            </a:r>
          </a:p>
          <a:p>
            <a:r>
              <a:rPr lang="cs-CZ" dirty="0"/>
              <a:t>Hnutí za práva transgenderových osob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DD720B-35F0-43D0-8507-98C358716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08" y="3806904"/>
            <a:ext cx="4851432" cy="305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33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890E7-C8EB-4C4B-B471-659E4840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Feministické hnutí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5781EF-DA59-4EB3-BBB7-3AB96CB6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8269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Dlouhá historie</a:t>
            </a:r>
          </a:p>
          <a:p>
            <a:r>
              <a:rPr lang="cs-CZ" dirty="0"/>
              <a:t>4 vlny hnutí</a:t>
            </a:r>
          </a:p>
          <a:p>
            <a:r>
              <a:rPr lang="cs-CZ" dirty="0"/>
              <a:t>1. vlna: volební práva (</a:t>
            </a:r>
            <a:r>
              <a:rPr lang="cs-CZ" i="1" dirty="0" err="1"/>
              <a:t>suffragettes</a:t>
            </a:r>
            <a:r>
              <a:rPr lang="cs-CZ" dirty="0"/>
              <a:t>) – 19. století</a:t>
            </a:r>
          </a:p>
          <a:p>
            <a:r>
              <a:rPr lang="cs-CZ" dirty="0"/>
              <a:t>2. vlna: sociální a kulturní odlišnosti (sexuální osvobození, reproduktivní práva …) – 1960´s</a:t>
            </a:r>
          </a:p>
          <a:p>
            <a:r>
              <a:rPr lang="cs-CZ" dirty="0"/>
              <a:t>3. vlna: individualismus, jazyk, politický a kulturní vliv</a:t>
            </a:r>
          </a:p>
          <a:p>
            <a:r>
              <a:rPr lang="cs-CZ" dirty="0"/>
              <a:t>4. vlna: sexuální obtěžování, </a:t>
            </a:r>
            <a:r>
              <a:rPr lang="cs-CZ" i="1" dirty="0"/>
              <a:t>body </a:t>
            </a:r>
            <a:r>
              <a:rPr lang="cs-CZ" i="1" dirty="0" err="1"/>
              <a:t>shaming</a:t>
            </a:r>
            <a:r>
              <a:rPr lang="cs-CZ" dirty="0"/>
              <a:t>, stratifikace a vylučování (ale i předchozí témata, v závislosti na politickém kontextu)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F10829D-0A50-4F7C-908E-E0E1C8EBA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20" y="1104900"/>
            <a:ext cx="3810000" cy="23241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7640B3D-7F37-4916-8565-58CD06C85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219" y="3636964"/>
            <a:ext cx="3809999" cy="253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6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5CD6F7-5D40-47BB-BC03-0AD1EC2C0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Gay-lesbické hnutí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8E9449-7B4B-405D-A76F-0E00BFB7A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02374" cy="434028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Počátky v 19. století – snahy o dekriminalizaci homosexuality</a:t>
            </a:r>
          </a:p>
          <a:p>
            <a:r>
              <a:rPr lang="cs-CZ" dirty="0"/>
              <a:t>Po druhé světové válce: homofilní hnutí (</a:t>
            </a:r>
            <a:r>
              <a:rPr lang="cs-CZ" i="1" dirty="0" err="1"/>
              <a:t>Homophile</a:t>
            </a:r>
            <a:r>
              <a:rPr lang="cs-CZ" i="1" dirty="0"/>
              <a:t> </a:t>
            </a:r>
            <a:r>
              <a:rPr lang="cs-CZ" i="1" dirty="0" err="1"/>
              <a:t>movement</a:t>
            </a:r>
            <a:r>
              <a:rPr lang="cs-CZ" dirty="0"/>
              <a:t>) – city důležitější než sex</a:t>
            </a:r>
          </a:p>
          <a:p>
            <a:r>
              <a:rPr lang="cs-CZ" dirty="0"/>
              <a:t>1960´s: hnutí za osvobození gayů a leseb – radikální aktivismus, publicita a demonstrace hrdosti</a:t>
            </a:r>
          </a:p>
          <a:p>
            <a:r>
              <a:rPr lang="cs-CZ" dirty="0"/>
              <a:t>1970´s: snaha o prosazení identity GLBT v kultuře a politice (veřejné přihlášení se k homosexuální orientaci)</a:t>
            </a:r>
          </a:p>
          <a:p>
            <a:r>
              <a:rPr lang="cs-CZ" dirty="0"/>
              <a:t>1980´s: právní spory, prosazování právní kodifikace proti diskriminaci</a:t>
            </a:r>
          </a:p>
          <a:p>
            <a:r>
              <a:rPr lang="cs-CZ" dirty="0"/>
              <a:t>1990´s: téma AIDS</a:t>
            </a:r>
          </a:p>
          <a:p>
            <a:r>
              <a:rPr lang="cs-CZ" dirty="0"/>
              <a:t>21. století: stejnopohlavní sňatky, legální adopce dětí, diskriminace v ekonomice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32E984-33F0-46EA-8F6C-C45631392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20" y="1690688"/>
            <a:ext cx="4128380" cy="23222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F4CBA5B-C91F-4782-8217-B56C2C77F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20" y="4663733"/>
            <a:ext cx="4064195" cy="134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EA74E-605D-4C5C-8C3D-EFE2EF653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Hnutí za práva transgender osob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39DB8E-8BA5-4984-854D-87559E926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2081"/>
            <a:ext cx="6163491" cy="4505507"/>
          </a:xfrm>
        </p:spPr>
        <p:txBody>
          <a:bodyPr/>
          <a:lstStyle/>
          <a:p>
            <a:r>
              <a:rPr lang="cs-CZ" dirty="0"/>
              <a:t>Obecně spjaté s gay-lesbickým hnutím</a:t>
            </a:r>
          </a:p>
          <a:p>
            <a:r>
              <a:rPr lang="cs-CZ" dirty="0"/>
              <a:t>Menší povědomí společnosti o tématu</a:t>
            </a:r>
          </a:p>
          <a:p>
            <a:r>
              <a:rPr lang="cs-CZ" dirty="0"/>
              <a:t>1980´s: popularizace přechodu mezi pohlavími</a:t>
            </a:r>
          </a:p>
          <a:p>
            <a:r>
              <a:rPr lang="cs-CZ" dirty="0"/>
              <a:t>1990´s: kulturní zobrazování transgender osob</a:t>
            </a:r>
          </a:p>
          <a:p>
            <a:r>
              <a:rPr lang="cs-CZ" dirty="0"/>
              <a:t>2000´s: témata vzdělávání, zdravotní péče, zaměstnání…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D893A03-4D74-49DC-AF47-46566300E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54" y="1877060"/>
            <a:ext cx="4655820" cy="31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52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1FE0E6-B6FF-4CFB-9352-302131D4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F0402D-FFE6-47E7-869B-2EAEC96B3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5506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Habermas</a:t>
            </a:r>
            <a:r>
              <a:rPr lang="cs-CZ" dirty="0"/>
              <a:t>: feministické hnutí jako anti-systémové hnutí</a:t>
            </a:r>
          </a:p>
          <a:p>
            <a:r>
              <a:rPr lang="cs-CZ" dirty="0"/>
              <a:t>Oddělování nebo překrývání politických agend? - GLBT vs. Sociální a ekonomické nerovnosti</a:t>
            </a:r>
          </a:p>
          <a:p>
            <a:r>
              <a:rPr lang="cs-CZ" dirty="0"/>
              <a:t>Přelévání se protestních témat mezi stranickou a protestní arénou</a:t>
            </a:r>
          </a:p>
          <a:p>
            <a:r>
              <a:rPr lang="cs-CZ" dirty="0"/>
              <a:t>Kulturní války: kulturní konflikty mezi sociálními skupinami o prosazení jejich hodnot a praktik</a:t>
            </a:r>
          </a:p>
          <a:p>
            <a:r>
              <a:rPr lang="cs-CZ" dirty="0"/>
              <a:t>Hnutí a proti-hnutí (</a:t>
            </a:r>
            <a:r>
              <a:rPr lang="cs-CZ" dirty="0">
                <a:hlinkClick r:id="rId2"/>
              </a:rPr>
              <a:t>Aliance pro rodinu</a:t>
            </a:r>
            <a:r>
              <a:rPr lang="cs-CZ" dirty="0"/>
              <a:t>, </a:t>
            </a:r>
            <a:r>
              <a:rPr lang="cs-CZ" dirty="0">
                <a:hlinkClick r:id="rId3"/>
              </a:rPr>
              <a:t>Hnutí pro život</a:t>
            </a:r>
            <a:r>
              <a:rPr lang="cs-CZ" dirty="0"/>
              <a:t>)</a:t>
            </a:r>
          </a:p>
          <a:p>
            <a:r>
              <a:rPr lang="cs-CZ" dirty="0"/>
              <a:t>Feminismus a GLBT v post-socialistickém kontextu (financování, kulturní vs. Ekonomické aspekty)</a:t>
            </a:r>
          </a:p>
          <a:p>
            <a:r>
              <a:rPr lang="cs-CZ" dirty="0"/>
              <a:t>Hnutí v útlumu (</a:t>
            </a:r>
            <a:r>
              <a:rPr lang="cs-CZ" i="1" dirty="0" err="1"/>
              <a:t>movement</a:t>
            </a:r>
            <a:r>
              <a:rPr lang="cs-CZ" i="1" dirty="0"/>
              <a:t> in </a:t>
            </a:r>
            <a:r>
              <a:rPr lang="cs-CZ" i="1" dirty="0" err="1"/>
              <a:t>abeyance</a:t>
            </a:r>
            <a:r>
              <a:rPr lang="cs-CZ" dirty="0"/>
              <a:t>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A99AF7-E011-452C-BAFE-8FE0E90BA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11" y="2003803"/>
            <a:ext cx="4275589" cy="285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898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325</Words>
  <Application>Microsoft Office PowerPoint</Application>
  <PresentationFormat>Širokoúhlá obrazovka</PresentationFormat>
  <Paragraphs>35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SOCb2002 Sociální hnutí a politický protest</vt:lpstr>
      <vt:lpstr>Mobilizace založené na pohlavní identitě</vt:lpstr>
      <vt:lpstr>Feministické hnutí</vt:lpstr>
      <vt:lpstr>Gay-lesbické hnutí</vt:lpstr>
      <vt:lpstr>Hnutí za práva transgender osob</vt:lpstr>
      <vt:lpstr>Teorie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SOCn5010 Analýza sociálních sítí</dc:title>
  <dc:creator>Jiří Navrátil</dc:creator>
  <cp:lastModifiedBy>Jiří Navrátil</cp:lastModifiedBy>
  <cp:revision>126</cp:revision>
  <dcterms:created xsi:type="dcterms:W3CDTF">2020-10-08T12:47:50Z</dcterms:created>
  <dcterms:modified xsi:type="dcterms:W3CDTF">2023-11-13T08:56:12Z</dcterms:modified>
</cp:coreProperties>
</file>