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5"/>
  </p:notesMasterIdLst>
  <p:handoutMasterIdLst>
    <p:handoutMasterId r:id="rId16"/>
  </p:handoutMasterIdLst>
  <p:sldIdLst>
    <p:sldId id="398" r:id="rId5"/>
    <p:sldId id="396" r:id="rId6"/>
    <p:sldId id="392" r:id="rId7"/>
    <p:sldId id="417" r:id="rId8"/>
    <p:sldId id="418" r:id="rId9"/>
    <p:sldId id="419" r:id="rId10"/>
    <p:sldId id="399" r:id="rId11"/>
    <p:sldId id="400" r:id="rId12"/>
    <p:sldId id="401" r:id="rId13"/>
    <p:sldId id="402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10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uni.cz/absolventi/spolek-absolventu-a-pratel-mu/granty-tgm/aktualni-rocni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SPRb1218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/PBM120</a:t>
            </a:r>
            <a:r>
              <a:rPr lang="cs-CZ" dirty="0"/>
              <a:t>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b="1" dirty="0"/>
              <a:t>Zadání semestrálního úkolu</a:t>
            </a:r>
            <a:endParaRPr lang="cs-CZ" sz="20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E041B9AB-B42D-4E28-9BEB-F6168358E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34662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31. 10. 2023</a:t>
            </a:r>
          </a:p>
        </p:txBody>
      </p:sp>
    </p:spTree>
    <p:extLst>
      <p:ext uri="{BB962C8B-B14F-4D97-AF65-F5344CB8AC3E}">
        <p14:creationId xmlns:p14="http://schemas.microsoft.com/office/powerpoint/2010/main" val="206954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Sýrie kolem nás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8151D9FE-7D9B-4B3D-A423-E3AA6DC1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5" y="1641750"/>
            <a:ext cx="7919194" cy="3574499"/>
          </a:xfrm>
        </p:spPr>
      </p:pic>
    </p:spTree>
    <p:extLst>
      <p:ext uri="{BB962C8B-B14F-4D97-AF65-F5344CB8AC3E}">
        <p14:creationId xmlns:p14="http://schemas.microsoft.com/office/powerpoint/2010/main" val="28107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co půjde?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Granty TGM</a:t>
            </a:r>
          </a:p>
          <a:p>
            <a:pPr lvl="1">
              <a:defRPr/>
            </a:pPr>
            <a:r>
              <a:rPr lang="cs-CZ" altLang="cs-CZ" sz="1600" dirty="0"/>
              <a:t>lehko na cvičišti…</a:t>
            </a:r>
          </a:p>
          <a:p>
            <a:pPr lvl="1">
              <a:defRPr/>
            </a:pPr>
            <a:r>
              <a:rPr lang="cs-CZ" altLang="cs-CZ" sz="1600" dirty="0"/>
              <a:t>kolektivní vypracování i ZV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příprava a prezentace projektu rozvíjejícího demokracii a občanskou společnost</a:t>
            </a:r>
          </a:p>
          <a:p>
            <a:pPr lvl="1">
              <a:defRPr/>
            </a:pPr>
            <a:r>
              <a:rPr lang="cs-CZ" altLang="cs-CZ" sz="1600" dirty="0"/>
              <a:t>„žádost a hodnocení na nečisto“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zadání za období 1. 6. 2023 – 30. 11. 2024</a:t>
            </a:r>
          </a:p>
          <a:p>
            <a:pPr lvl="1">
              <a:defRPr/>
            </a:pPr>
            <a:r>
              <a:rPr lang="cs-CZ" altLang="cs-CZ" sz="1600" dirty="0"/>
              <a:t>informace pro daný ročník </a:t>
            </a:r>
            <a:r>
              <a:rPr lang="cs-CZ" altLang="cs-CZ" sz="1600" dirty="0">
                <a:hlinkClick r:id="rId2"/>
              </a:rPr>
              <a:t>zde</a:t>
            </a:r>
            <a:r>
              <a:rPr lang="cs-CZ" altLang="cs-CZ" sz="1600" dirty="0"/>
              <a:t> (vyhlášení a pravidla, žádost o grant)</a:t>
            </a:r>
          </a:p>
          <a:p>
            <a:pPr lvl="1">
              <a:defRPr/>
            </a:pPr>
            <a:r>
              <a:rPr lang="cs-CZ" altLang="cs-CZ" sz="1600" dirty="0"/>
              <a:t>zpracování žádostí ve 2 či 3 členných skupinkách (dle preferencí)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„archiv projektů a hodnocení“ – </a:t>
            </a:r>
            <a:r>
              <a:rPr lang="cs-CZ" altLang="cs-CZ" sz="1600" b="1" u="sng" dirty="0"/>
              <a:t>v rámci dnešního setkání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harmonogram: 	  4. setkání (zadání)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5. prosince (odevzdání - odevzdávárna =&gt; samostatné hodnocení)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  7. setkání (prezentace =&gt; skupinové hodnocení)</a:t>
            </a:r>
            <a:endParaRPr lang="cs-CZ" altLang="cs-CZ" sz="1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F500EC-2A11-49FB-A6CA-B483A21A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71" y="546461"/>
            <a:ext cx="4277322" cy="2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6A8322F-A253-41AC-ACED-BA370600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75" y="1674405"/>
            <a:ext cx="9202850" cy="41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6963B6-985F-4BF4-ACAB-69F39736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864D37-7377-426E-A700-DD172C27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dnešní setkání…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D9CF8-0D32-472F-8CEE-6C029A99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kom bude řeč?</a:t>
            </a:r>
          </a:p>
          <a:p>
            <a:pPr marL="324000" lvl="1" indent="0">
              <a:buNone/>
            </a:pPr>
            <a:r>
              <a:rPr lang="cs-CZ" dirty="0"/>
              <a:t>01 – Víkendový pobyt pro znevýhodněné děti</a:t>
            </a:r>
          </a:p>
          <a:p>
            <a:pPr marL="324000" lvl="1" indent="0">
              <a:buNone/>
            </a:pPr>
            <a:r>
              <a:rPr lang="cs-CZ" dirty="0"/>
              <a:t>13 – Škola doma chrání Boha</a:t>
            </a:r>
          </a:p>
          <a:p>
            <a:pPr marL="324000" lvl="1" indent="0">
              <a:buNone/>
            </a:pPr>
            <a:r>
              <a:rPr lang="cs-CZ" dirty="0"/>
              <a:t>20 – Rekonstrukce hodnot</a:t>
            </a:r>
          </a:p>
          <a:p>
            <a:pPr marL="324000" lvl="1" indent="0">
              <a:buNone/>
            </a:pPr>
            <a:r>
              <a:rPr lang="cs-CZ" dirty="0"/>
              <a:t>24 – Masarykovi historici</a:t>
            </a:r>
          </a:p>
          <a:p>
            <a:pPr marL="324000" lvl="1" indent="0">
              <a:buNone/>
            </a:pPr>
            <a:r>
              <a:rPr lang="cs-CZ" dirty="0"/>
              <a:t>29 – Sýrie kolem nás</a:t>
            </a:r>
          </a:p>
          <a:p>
            <a:endParaRPr lang="cs-CZ" sz="1200" dirty="0"/>
          </a:p>
          <a:p>
            <a:r>
              <a:rPr lang="cs-CZ" dirty="0"/>
              <a:t>prostudujte, ohodnoťte dle zadaných kritérií – komu udělíte grant?</a:t>
            </a:r>
          </a:p>
          <a:p>
            <a:pPr marL="72000" indent="0">
              <a:buNone/>
            </a:pPr>
            <a:r>
              <a:rPr lang="cs-CZ" sz="2000" i="1" dirty="0"/>
              <a:t>   (30 minut na přípravu ve skupinách)</a:t>
            </a:r>
          </a:p>
        </p:txBody>
      </p:sp>
    </p:spTree>
    <p:extLst>
      <p:ext uri="{BB962C8B-B14F-4D97-AF65-F5344CB8AC3E}">
        <p14:creationId xmlns:p14="http://schemas.microsoft.com/office/powerpoint/2010/main" val="17999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B73E5-22B5-414A-803A-D10E3EB5E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34323A-A55D-4930-9E49-743A2826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postoupil do druhého kola?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D4D7A0C-FB68-491E-9E9C-106482E6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76" y="1387555"/>
            <a:ext cx="7798647" cy="4750445"/>
          </a:xfrm>
        </p:spPr>
      </p:pic>
    </p:spTree>
    <p:extLst>
      <p:ext uri="{BB962C8B-B14F-4D97-AF65-F5344CB8AC3E}">
        <p14:creationId xmlns:p14="http://schemas.microsoft.com/office/powerpoint/2010/main" val="55678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Víkendový pobyt pro…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7E63CA9E-DF55-47C5-85B7-9D052418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6" y="1392506"/>
            <a:ext cx="7925567" cy="4745494"/>
          </a:xfrm>
        </p:spPr>
      </p:pic>
    </p:spTree>
    <p:extLst>
      <p:ext uri="{BB962C8B-B14F-4D97-AF65-F5344CB8AC3E}">
        <p14:creationId xmlns:p14="http://schemas.microsoft.com/office/powerpoint/2010/main" val="797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Škola doma chrání Boha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4EF46E-1445-4EF7-B2DE-A41C71EC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5" y="2222322"/>
            <a:ext cx="7920569" cy="2192477"/>
          </a:xfrm>
        </p:spPr>
      </p:pic>
    </p:spTree>
    <p:extLst>
      <p:ext uri="{BB962C8B-B14F-4D97-AF65-F5344CB8AC3E}">
        <p14:creationId xmlns:p14="http://schemas.microsoft.com/office/powerpoint/2010/main" val="205913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Rekonstrukce hodnot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E343E88-C442-4197-8951-11C32767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3" y="1384918"/>
            <a:ext cx="8004333" cy="4576686"/>
          </a:xfrm>
        </p:spPr>
      </p:pic>
    </p:spTree>
    <p:extLst>
      <p:ext uri="{BB962C8B-B14F-4D97-AF65-F5344CB8AC3E}">
        <p14:creationId xmlns:p14="http://schemas.microsoft.com/office/powerpoint/2010/main" val="21457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Masarykovi historici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68C8AFAB-7393-414E-9ECF-86025DFC4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1" y="1721164"/>
            <a:ext cx="8104377" cy="2936953"/>
          </a:xfrm>
        </p:spPr>
      </p:pic>
    </p:spTree>
    <p:extLst>
      <p:ext uri="{BB962C8B-B14F-4D97-AF65-F5344CB8AC3E}">
        <p14:creationId xmlns:p14="http://schemas.microsoft.com/office/powerpoint/2010/main" val="3551428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7194b0-3eb5-4336-af91-6498145347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61F0BF50EBCC4C9231E092A96A72F7" ma:contentTypeVersion="13" ma:contentTypeDescription="Vytvoří nový dokument" ma:contentTypeScope="" ma:versionID="9c9e66db4d1d9e982d1bbfee2bbe5894">
  <xsd:schema xmlns:xsd="http://www.w3.org/2001/XMLSchema" xmlns:xs="http://www.w3.org/2001/XMLSchema" xmlns:p="http://schemas.microsoft.com/office/2006/metadata/properties" xmlns:ns3="9f794df7-16b3-43b0-9867-52f61d713356" xmlns:ns4="407194b0-3eb5-4336-af91-649814534794" targetNamespace="http://schemas.microsoft.com/office/2006/metadata/properties" ma:root="true" ma:fieldsID="ddd86426f777858f83d38fc0198f24bf" ns3:_="" ns4:_="">
    <xsd:import namespace="9f794df7-16b3-43b0-9867-52f61d713356"/>
    <xsd:import namespace="407194b0-3eb5-4336-af91-6498145347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94df7-16b3-43b0-9867-52f61d7133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194b0-3eb5-4336-af91-649814534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643CD-2A9F-427F-998C-92A95C0E850E}">
  <ds:schemaRefs>
    <ds:schemaRef ds:uri="http://purl.org/dc/dcmitype/"/>
    <ds:schemaRef ds:uri="http://purl.org/dc/terms/"/>
    <ds:schemaRef ds:uri="407194b0-3eb5-4336-af91-649814534794"/>
    <ds:schemaRef ds:uri="http://schemas.microsoft.com/office/2006/metadata/properties"/>
    <ds:schemaRef ds:uri="9f794df7-16b3-43b0-9867-52f61d713356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5444C5C-6055-4E44-961E-5985AB28E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794df7-16b3-43b0-9867-52f61d713356"/>
    <ds:schemaRef ds:uri="407194b0-3eb5-4336-af91-6498145347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5458EF-421D-4F0D-8C61-9E7BB5216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2864</TotalTime>
  <Words>247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Motiv1</vt:lpstr>
      <vt:lpstr>SPRb1218/PBM120:</vt:lpstr>
      <vt:lpstr>O co půjde?</vt:lpstr>
      <vt:lpstr>Hodnocení?</vt:lpstr>
      <vt:lpstr>Pro dnešní setkání…</vt:lpstr>
      <vt:lpstr>Kdo postoupil do druhého kola?</vt:lpstr>
      <vt:lpstr>Výsledky: Víkendový pobyt pro… </vt:lpstr>
      <vt:lpstr>Výsledky: Škola doma chrání Boha</vt:lpstr>
      <vt:lpstr>Výsledky: Rekonstrukce hodnot </vt:lpstr>
      <vt:lpstr>Výsledky: Masarykovi historici</vt:lpstr>
      <vt:lpstr>Výsledky: Sýrie kolem nás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104</cp:revision>
  <cp:lastPrinted>1601-01-01T00:00:00Z</cp:lastPrinted>
  <dcterms:created xsi:type="dcterms:W3CDTF">2019-02-25T18:09:44Z</dcterms:created>
  <dcterms:modified xsi:type="dcterms:W3CDTF">2023-10-30T23:24:51Z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0x0101002461F0BF50EBCC4C9231E092A96A72F7</vt:lpwstr>
  </property>
</Properties>
</file>