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7" autoAdjust="0"/>
    <p:restoredTop sz="95768" autoAdjust="0"/>
  </p:normalViewPr>
  <p:slideViewPr>
    <p:cSldViewPr snapToGrid="0">
      <p:cViewPr varScale="1">
        <p:scale>
          <a:sx n="146" d="100"/>
          <a:sy n="146" d="100"/>
        </p:scale>
        <p:origin x="184" y="28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photo.org/cpp/detail-rocniku/2022/373/kategorie/sport/193/6674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zechphoto.org/cpp/detail-rocniku/2016/189/kategorie/sport/193/1646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czechphoto.org/cpp/detail-rocniku/2018/339/kategorie/sport/193/554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gapixel.cz/foto/143986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ZURb1212 </a:t>
            </a:r>
            <a:r>
              <a:rPr lang="cs-CZ" dirty="0" err="1"/>
              <a:t>Fotožurnalistika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fotografie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Jitka Janů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92E543-7620-5BD1-DD9A-AC0F7C4AF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ZURb1212 </a:t>
            </a:r>
            <a:r>
              <a:rPr lang="cs-CZ" dirty="0" err="1"/>
              <a:t>Fotožurnalistika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A5515A-D040-7C18-8189-373DFE8E1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00FA8E-9ECF-8C72-9AED-E922BAFE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fotografie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101B31-488E-0C3F-FE29-349AE6A9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jedna z nejnáročnějších disciplín</a:t>
            </a:r>
          </a:p>
          <a:p>
            <a:pPr>
              <a:lnSpc>
                <a:spcPct val="150000"/>
              </a:lnSpc>
            </a:pPr>
            <a:r>
              <a:rPr lang="cs-CZ" dirty="0"/>
              <a:t>několik způsobů zachycení</a:t>
            </a:r>
          </a:p>
          <a:p>
            <a:pPr>
              <a:lnSpc>
                <a:spcPct val="150000"/>
              </a:lnSpc>
            </a:pPr>
            <a:r>
              <a:rPr lang="cs-CZ" dirty="0"/>
              <a:t>jedna z kategorií v Czech </a:t>
            </a:r>
            <a:r>
              <a:rPr lang="cs-CZ" dirty="0" err="1"/>
              <a:t>Press</a:t>
            </a:r>
            <a:r>
              <a:rPr lang="cs-CZ" dirty="0"/>
              <a:t> </a:t>
            </a:r>
            <a:r>
              <a:rPr lang="cs-CZ" dirty="0" err="1"/>
              <a:t>Photo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např. </a:t>
            </a:r>
            <a:r>
              <a:rPr lang="cs-CZ" dirty="0">
                <a:hlinkClick r:id="rId2"/>
              </a:rPr>
              <a:t>vítězná série Czech Press Photo 2022 </a:t>
            </a:r>
            <a:r>
              <a:rPr lang="cs-CZ" dirty="0"/>
              <a:t>v kategorii Sport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47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7E908-01EE-17C0-2FB9-E9412D75D7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ZURb1212 </a:t>
            </a:r>
            <a:r>
              <a:rPr lang="cs-CZ" dirty="0" err="1"/>
              <a:t>Fotožurnalistika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2DB159-7C9B-1BD9-0508-976EAC2BA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18F44D-652F-62AB-6E95-3D130FF4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zachycení sportu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D23017-3CA3-B678-9408-074E9C393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absolutní zmrazení </a:t>
            </a:r>
            <a:br>
              <a:rPr lang="cs-CZ" dirty="0"/>
            </a:br>
            <a:r>
              <a:rPr lang="cs-CZ" dirty="0"/>
              <a:t>pohybu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78E492-839C-1BED-18EC-EAA5D404A0E7}"/>
              </a:ext>
            </a:extLst>
          </p:cNvPr>
          <p:cNvSpPr txBox="1"/>
          <p:nvPr/>
        </p:nvSpPr>
        <p:spPr>
          <a:xfrm>
            <a:off x="4824427" y="5919176"/>
            <a:ext cx="5910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2016, Roman Vondrouš, ČTK</a:t>
            </a:r>
            <a:endParaRPr lang="cs-CZ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Roman Vondrouš, ČTK">
            <a:extLst>
              <a:ext uri="{FF2B5EF4-FFF2-40B4-BE49-F238E27FC236}">
                <a16:creationId xmlns:a16="http://schemas.microsoft.com/office/drawing/2014/main" id="{CF335E17-F21B-25DB-EDAE-CD2526B2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28" y="1465547"/>
            <a:ext cx="6553572" cy="444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8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7E908-01EE-17C0-2FB9-E9412D75D7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ZURb1212 </a:t>
            </a:r>
            <a:r>
              <a:rPr lang="cs-CZ" dirty="0" err="1"/>
              <a:t>Fotožurnalistika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2DB159-7C9B-1BD9-0508-976EAC2BA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18F44D-652F-62AB-6E95-3D130FF4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zachycení sportu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D23017-3CA3-B678-9408-074E9C393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 startAt="2"/>
            </a:pPr>
            <a:r>
              <a:rPr lang="cs-CZ" dirty="0"/>
              <a:t>částečné rozmazání </a:t>
            </a:r>
            <a:br>
              <a:rPr lang="cs-CZ" dirty="0"/>
            </a:br>
            <a:r>
              <a:rPr lang="cs-CZ" dirty="0"/>
              <a:t>pohybu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F3F96A-D36C-D08F-3F8B-020EAD1EDFF7}"/>
              </a:ext>
            </a:extLst>
          </p:cNvPr>
          <p:cNvSpPr txBox="1"/>
          <p:nvPr/>
        </p:nvSpPr>
        <p:spPr>
          <a:xfrm>
            <a:off x="5597227" y="5912559"/>
            <a:ext cx="400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autor: </a:t>
            </a:r>
            <a:r>
              <a:rPr lang="cs-CZ" sz="1400" dirty="0">
                <a:latin typeface="+mn-lt"/>
                <a:hlinkClick r:id="rId2"/>
              </a:rPr>
              <a:t>Martin Kozák</a:t>
            </a:r>
            <a:r>
              <a:rPr lang="cs-CZ" sz="1400" dirty="0">
                <a:latin typeface="+mn-lt"/>
              </a:rPr>
              <a:t>, </a:t>
            </a:r>
            <a:r>
              <a:rPr lang="cs-CZ" sz="1400" dirty="0" err="1">
                <a:latin typeface="+mn-lt"/>
              </a:rPr>
              <a:t>topreport.cz</a:t>
            </a:r>
            <a:endParaRPr lang="cs-CZ" sz="1400" dirty="0">
              <a:latin typeface="+mn-lt"/>
            </a:endParaRPr>
          </a:p>
        </p:txBody>
      </p:sp>
      <p:pic>
        <p:nvPicPr>
          <p:cNvPr id="3076" name="Picture 4" descr="Martin Kozák, Topreport.cz">
            <a:extLst>
              <a:ext uri="{FF2B5EF4-FFF2-40B4-BE49-F238E27FC236}">
                <a16:creationId xmlns:a16="http://schemas.microsoft.com/office/drawing/2014/main" id="{3010F511-14B2-4CB1-A7CE-7FF10946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26" y="1667376"/>
            <a:ext cx="6594773" cy="42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2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87E908-01EE-17C0-2FB9-E9412D75D7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ZURb1212 </a:t>
            </a:r>
            <a:r>
              <a:rPr lang="cs-CZ" dirty="0" err="1"/>
              <a:t>Fotožurnalistika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2DB159-7C9B-1BD9-0508-976EAC2BA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18F44D-652F-62AB-6E95-3D130FF4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zachycení sportu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D23017-3CA3-B678-9408-074E9C393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 startAt="3"/>
            </a:pPr>
            <a:r>
              <a:rPr lang="cs-CZ" dirty="0" err="1"/>
              <a:t>panning</a:t>
            </a:r>
            <a:r>
              <a:rPr lang="cs-CZ" dirty="0"/>
              <a:t> (také švenkování)</a:t>
            </a:r>
          </a:p>
        </p:txBody>
      </p:sp>
      <p:pic>
        <p:nvPicPr>
          <p:cNvPr id="2050" name="Picture 2" descr="Panning – Wikipedie">
            <a:extLst>
              <a:ext uri="{FF2B5EF4-FFF2-40B4-BE49-F238E27FC236}">
                <a16:creationId xmlns:a16="http://schemas.microsoft.com/office/drawing/2014/main" id="{7CED574C-7686-2C23-947E-835723946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89" y="2779889"/>
            <a:ext cx="2613378" cy="26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2BD94DE-7A0E-A30E-639D-966E17518131}"/>
              </a:ext>
            </a:extLst>
          </p:cNvPr>
          <p:cNvSpPr txBox="1"/>
          <p:nvPr/>
        </p:nvSpPr>
        <p:spPr>
          <a:xfrm>
            <a:off x="5811718" y="5393267"/>
            <a:ext cx="400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autor: </a:t>
            </a:r>
            <a:r>
              <a:rPr lang="cs-CZ" sz="1400" dirty="0">
                <a:latin typeface="+mn-lt"/>
                <a:hlinkClick r:id="rId3"/>
              </a:rPr>
              <a:t>Martin Kozák</a:t>
            </a:r>
            <a:endParaRPr lang="cs-CZ" sz="1400" dirty="0">
              <a:latin typeface="+mn-lt"/>
            </a:endParaRPr>
          </a:p>
        </p:txBody>
      </p:sp>
      <p:pic>
        <p:nvPicPr>
          <p:cNvPr id="2054" name="Picture 6" descr="dráha">
            <a:extLst>
              <a:ext uri="{FF2B5EF4-FFF2-40B4-BE49-F238E27FC236}">
                <a16:creationId xmlns:a16="http://schemas.microsoft.com/office/drawing/2014/main" id="{41591886-0AF5-E29C-DCCD-AC5FF6B9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56" y="1466510"/>
            <a:ext cx="5897108" cy="38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05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95293A-8016-4E21-C83A-7ABCCF889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ZURb1212 </a:t>
            </a:r>
            <a:r>
              <a:rPr lang="cs-CZ" dirty="0" err="1"/>
              <a:t>Fotožurnalistika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9AF0D2-8EC2-628D-81D6-A0958E4679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2A67D0-7E08-45D5-6CE2-70103D1B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fotit?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DB5AD31-7DDB-78DA-A5F0-119F54F49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vhodný expoziční čas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zmrazení pohybu = velice krátký čas, např. 1/1000 s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panning</a:t>
            </a:r>
            <a:r>
              <a:rPr lang="cs-CZ" dirty="0"/>
              <a:t> = delší čas, např. 1/30 až 1/80 s</a:t>
            </a:r>
          </a:p>
          <a:p>
            <a:pPr>
              <a:lnSpc>
                <a:spcPct val="150000"/>
              </a:lnSpc>
            </a:pPr>
            <a:r>
              <a:rPr lang="cs-CZ" dirty="0"/>
              <a:t>kontinuální snímání</a:t>
            </a:r>
          </a:p>
          <a:p>
            <a:pPr>
              <a:lnSpc>
                <a:spcPct val="150000"/>
              </a:lnSpc>
            </a:pPr>
            <a:r>
              <a:rPr lang="cs-CZ" dirty="0"/>
              <a:t>vhodné vybavení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fotoaparát – rychlost snímání za sekundu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objektiv – ideální světelný zoom</a:t>
            </a:r>
          </a:p>
        </p:txBody>
      </p:sp>
    </p:spTree>
    <p:extLst>
      <p:ext uri="{BB962C8B-B14F-4D97-AF65-F5344CB8AC3E}">
        <p14:creationId xmlns:p14="http://schemas.microsoft.com/office/powerpoint/2010/main" val="122054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DE6355-2B46-EB13-621A-6B9C755ABD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ZURb1212 </a:t>
            </a:r>
            <a:r>
              <a:rPr lang="cs-CZ" dirty="0" err="1"/>
              <a:t>Fotožurnalistika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656B92-EEA6-0A64-D6D0-090A31F5A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534890-2C2D-8260-7562-88631DC8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 focením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677907-68C1-E6F4-EA1A-D30DCF5D2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Jaký sport budete fotit? A znáte ho?</a:t>
            </a:r>
          </a:p>
          <a:p>
            <a:pPr>
              <a:lnSpc>
                <a:spcPct val="150000"/>
              </a:lnSpc>
            </a:pPr>
            <a:r>
              <a:rPr lang="cs-CZ" dirty="0"/>
              <a:t>Kolik světla budete mít k dispozici?</a:t>
            </a:r>
          </a:p>
          <a:p>
            <a:pPr>
              <a:lnSpc>
                <a:spcPct val="150000"/>
              </a:lnSpc>
            </a:pPr>
            <a:r>
              <a:rPr lang="cs-CZ" dirty="0"/>
              <a:t>Jak daleko budete od fotografované scény?</a:t>
            </a:r>
          </a:p>
          <a:p>
            <a:pPr>
              <a:lnSpc>
                <a:spcPct val="150000"/>
              </a:lnSpc>
            </a:pPr>
            <a:r>
              <a:rPr lang="cs-CZ" dirty="0"/>
              <a:t>K jakým účelům mají fotografie sloužit?</a:t>
            </a:r>
          </a:p>
        </p:txBody>
      </p:sp>
    </p:spTree>
    <p:extLst>
      <p:ext uri="{BB962C8B-B14F-4D97-AF65-F5344CB8AC3E}">
        <p14:creationId xmlns:p14="http://schemas.microsoft.com/office/powerpoint/2010/main" val="36034768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180</TotalTime>
  <Words>167</Words>
  <Application>Microsoft Macintosh PowerPoint</Application>
  <PresentationFormat>Širokoúhlá obrazovka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Prezentace_MU_CZ</vt:lpstr>
      <vt:lpstr>Sportovní fotografie</vt:lpstr>
      <vt:lpstr>Sportovní fotografie</vt:lpstr>
      <vt:lpstr>Způsoby zachycení sportu</vt:lpstr>
      <vt:lpstr>Způsoby zachycení sportu</vt:lpstr>
      <vt:lpstr>Způsoby zachycení sportu</vt:lpstr>
      <vt:lpstr>Jak fotit?</vt:lpstr>
      <vt:lpstr>Před focením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Sportovní fotografie</dc:title>
  <dc:creator>Jitka Janů</dc:creator>
  <cp:lastModifiedBy>Jitka Janů</cp:lastModifiedBy>
  <cp:revision>2</cp:revision>
  <cp:lastPrinted>1601-01-01T00:00:00Z</cp:lastPrinted>
  <dcterms:created xsi:type="dcterms:W3CDTF">2023-10-29T19:01:55Z</dcterms:created>
  <dcterms:modified xsi:type="dcterms:W3CDTF">2023-10-29T22:04:23Z</dcterms:modified>
</cp:coreProperties>
</file>