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5143500" cx="9144000"/>
  <p:notesSz cx="6858000" cy="9144000"/>
  <p:embeddedFontLst>
    <p:embeddedFont>
      <p:font typeface="Roboto Mono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Mono-bold.fntdata"/><Relationship Id="rId50" Type="http://schemas.openxmlformats.org/officeDocument/2006/relationships/font" Target="fonts/RobotoMono-regular.fntdata"/><Relationship Id="rId53" Type="http://schemas.openxmlformats.org/officeDocument/2006/relationships/font" Target="fonts/RobotoMono-boldItalic.fntdata"/><Relationship Id="rId52" Type="http://schemas.openxmlformats.org/officeDocument/2006/relationships/font" Target="fonts/RobotoMon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leky-leciva-nelegalni-reexport-sukl-symbicort-turbuhaler_2305150500_jab" TargetMode="External"/><Relationship Id="rId3" Type="http://schemas.openxmlformats.org/officeDocument/2006/relationships/hyperlink" Target="https://www.irozhlas.cz/zpravy-domov/leky-leciva-nelegalni-reexport-sukl-fmd-kody-slovensko-sukl_2305170500_jab" TargetMode="External"/><Relationship Id="rId4" Type="http://schemas.openxmlformats.org/officeDocument/2006/relationships/hyperlink" Target="https://www.irozhlas.cz/zpravy-domov/kam-mizi-leky-dil-treti-sukl-v-rozporu-se-zakonem-nezverejnuje-data-ktera_2305190500_jab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amizdat.cz/datazurnal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leky-leciva-lekarny-antibiotika_2302010500_jab" TargetMode="External"/><Relationship Id="rId3" Type="http://schemas.openxmlformats.org/officeDocument/2006/relationships/hyperlink" Target="https://www.irozhlas.cz/zpravy-domov/leky-leciva-dostupnost-penicilin-sukl-lekarny_2309190500_jab" TargetMode="Externa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ozhlas.cz/zpravy-domov/covid-priciny-umrti-uzis-smrt-demografie_2101040600_jab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2d88880e5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2d88880e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d603196fb_0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d603196f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https://www.irozhlas.cz/zpravy-domov/leky-leciva-nelegalni-reexport-sukl-symbicort-turbuhaler_2305150500_jab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https://www.irozhlas.cz/zpravy-domov/leky-leciva-nelegalni-reexport-sukl-fmd-kody-slovensko-sukl_2305170500_jab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https://www.irozhlas.cz/zpravy-domov/kam-mizi-leky-dil-treti-sukl-v-rozporu-se-zakonem-nezverejnuje-data-ktera_2305190500_jab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bd096301e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bd096301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d603196fb_0_1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d603196f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d603196fb_0_3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d603196f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bd096301e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bd096301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bd096301e_0_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bd096301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bd096301e_0_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bd096301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bd096301e_0_1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bd096301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bd096301e_0_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bd096301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bd096301e_0_1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bd096301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2d88880e58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2d88880e5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https://samizdat.cz/datazurnal/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bd096301e_0_1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bd096301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d603196fb_0_3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d603196fb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bd096301e_0_1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bd096301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bd096301e_0_1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bd096301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bd096301e_0_1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bd096301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bd096301e_0_2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bd096301e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bd096301e_0_2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8bd096301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bd096301e_0_2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8bd096301e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bd096301e_0_2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bd096301e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d603196fb_0_3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5d603196f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5d603196fb_0_3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5d603196fb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bd096301e_0_2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bd096301e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bd096301e_0_27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bd096301e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bd096301e_0_2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8bd096301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bd096301e_0_3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8bd096301e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bd096301e_0_3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bd096301e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8bd096301e_0_3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8bd096301e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8bd096301e_0_3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8bd096301e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bd096301e_0_3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8bd096301e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2d31380235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2d3138023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8bd096301e_0_40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8bd096301e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5d603196fb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5d603196f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https://www.irozhlas.cz/zpravy-domov/leky-leciva-lekarny-antibiotika_2302010500_jab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https://www.irozhlas.cz/zpravy-domov/leky-leciva-dostupnost-penicilin-sukl-lekarny_2309190500_jab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bd096301e_0_4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8bd096301e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8bd096301e_0_4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8bd096301e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8bd096301e_0_4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8bd096301e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8bd096301e_0_4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8bd096301e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https://www.irozhlas.cz/zpravy-domov/covid-priciny-umrti-uzis-smrt-demografie_2101040600_jab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8bd096301e_0_4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8bd096301e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109fe6c75_0_9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0109fe6c7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d603196fb_0_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d603196f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bd096301e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bd09630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bd096301e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bd096301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d096301e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d096301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d603196fb_0_8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d603196f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tinyurl.com/datazur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8.png"/><Relationship Id="rId9" Type="http://schemas.openxmlformats.org/officeDocument/2006/relationships/image" Target="../media/image2.jpg"/><Relationship Id="rId5" Type="http://schemas.openxmlformats.org/officeDocument/2006/relationships/image" Target="../media/image20.jpg"/><Relationship Id="rId6" Type="http://schemas.openxmlformats.org/officeDocument/2006/relationships/image" Target="../media/image9.jpg"/><Relationship Id="rId7" Type="http://schemas.openxmlformats.org/officeDocument/2006/relationships/image" Target="../media/image5.png"/><Relationship Id="rId8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hyperlink" Target="http://tinyurl.com/gtdb2023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hyperlink" Target="http://tinyurl.com/gtdb2023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hyperlink" Target="http://tinyurl.com/gtdb2023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Relationship Id="rId4" Type="http://schemas.openxmlformats.org/officeDocument/2006/relationships/hyperlink" Target="http://tinyurl.com/gtdb2023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Relationship Id="rId4" Type="http://schemas.openxmlformats.org/officeDocument/2006/relationships/hyperlink" Target="http://tinyurl.com/gtdb2023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4" Type="http://schemas.openxmlformats.org/officeDocument/2006/relationships/hyperlink" Target="http://tinyurl.com/gtdb2023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Relationship Id="rId4" Type="http://schemas.openxmlformats.org/officeDocument/2006/relationships/hyperlink" Target="http://tinyurl.com/gtdb2023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Relationship Id="rId4" Type="http://schemas.openxmlformats.org/officeDocument/2006/relationships/hyperlink" Target="http://tinyurl.com/gtdb2023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/>
          <p:nvPr/>
        </p:nvSpPr>
        <p:spPr>
          <a:xfrm>
            <a:off x="267300" y="4296150"/>
            <a:ext cx="8609400" cy="6270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26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tinyurl.com/datazur1</a:t>
            </a:r>
            <a:r>
              <a:rPr b="1" lang="cs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1" sz="2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4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" name="Google Shape;29;p8"/>
          <p:cNvSpPr txBox="1"/>
          <p:nvPr/>
        </p:nvSpPr>
        <p:spPr>
          <a:xfrm>
            <a:off x="267300" y="1552950"/>
            <a:ext cx="8609400" cy="8847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5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DATA V ŽURNALISTICE</a:t>
            </a:r>
            <a:endParaRPr b="1" sz="5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" name="Google Shape;30;p8"/>
          <p:cNvSpPr txBox="1"/>
          <p:nvPr/>
        </p:nvSpPr>
        <p:spPr>
          <a:xfrm>
            <a:off x="267300" y="638550"/>
            <a:ext cx="8609400" cy="8337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39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JAN BOČEK</a:t>
            </a:r>
            <a:endParaRPr b="1" sz="39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" name="Google Shape;31;p8"/>
          <p:cNvSpPr txBox="1"/>
          <p:nvPr/>
        </p:nvSpPr>
        <p:spPr>
          <a:xfrm>
            <a:off x="267300" y="2543550"/>
            <a:ext cx="8609400" cy="8847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54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ANALÝZA</a:t>
            </a:r>
            <a:endParaRPr b="1" sz="54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51" y="457950"/>
            <a:ext cx="8080774" cy="422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KAM MIZÍ LÉKY?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25" y="1485850"/>
            <a:ext cx="846772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350" y="95775"/>
            <a:ext cx="71833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b="4122" l="2018" r="1409" t="10887"/>
          <a:stretch/>
        </p:blipFill>
        <p:spPr>
          <a:xfrm>
            <a:off x="2257125" y="1372800"/>
            <a:ext cx="5886901" cy="376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/>
        </p:nvSpPr>
        <p:spPr>
          <a:xfrm>
            <a:off x="720850" y="4176537"/>
            <a:ext cx="1580600" cy="731925"/>
          </a:xfrm>
          <a:custGeom>
            <a:rect b="b" l="l" r="r" t="t"/>
            <a:pathLst>
              <a:path extrusionOk="0" h="29277" w="63224">
                <a:moveTo>
                  <a:pt x="20895" y="12667"/>
                </a:moveTo>
                <a:cubicBezTo>
                  <a:pt x="17757" y="13391"/>
                  <a:pt x="13525" y="12859"/>
                  <a:pt x="11653" y="15480"/>
                </a:cubicBezTo>
                <a:cubicBezTo>
                  <a:pt x="8823" y="19443"/>
                  <a:pt x="14484" y="27136"/>
                  <a:pt x="19288" y="27937"/>
                </a:cubicBezTo>
                <a:cubicBezTo>
                  <a:pt x="28102" y="29407"/>
                  <a:pt x="37587" y="26231"/>
                  <a:pt x="45407" y="21909"/>
                </a:cubicBezTo>
                <a:cubicBezTo>
                  <a:pt x="47647" y="20671"/>
                  <a:pt x="51030" y="18811"/>
                  <a:pt x="50631" y="16283"/>
                </a:cubicBezTo>
                <a:cubicBezTo>
                  <a:pt x="48670" y="3859"/>
                  <a:pt x="14303" y="-1476"/>
                  <a:pt x="13261" y="11059"/>
                </a:cubicBezTo>
                <a:cubicBezTo>
                  <a:pt x="12781" y="16835"/>
                  <a:pt x="17314" y="24001"/>
                  <a:pt x="22905" y="25526"/>
                </a:cubicBezTo>
                <a:cubicBezTo>
                  <a:pt x="29032" y="27197"/>
                  <a:pt x="39782" y="23036"/>
                  <a:pt x="39782" y="16685"/>
                </a:cubicBezTo>
                <a:cubicBezTo>
                  <a:pt x="39782" y="11945"/>
                  <a:pt x="33918" y="5835"/>
                  <a:pt x="29334" y="7041"/>
                </a:cubicBezTo>
                <a:cubicBezTo>
                  <a:pt x="22912" y="8731"/>
                  <a:pt x="11925" y="16723"/>
                  <a:pt x="16073" y="21909"/>
                </a:cubicBezTo>
                <a:cubicBezTo>
                  <a:pt x="21537" y="28740"/>
                  <a:pt x="41020" y="19318"/>
                  <a:pt x="39782" y="10658"/>
                </a:cubicBezTo>
                <a:cubicBezTo>
                  <a:pt x="38758" y="3493"/>
                  <a:pt x="16432" y="21082"/>
                  <a:pt x="22905" y="24320"/>
                </a:cubicBezTo>
                <a:cubicBezTo>
                  <a:pt x="26428" y="26082"/>
                  <a:pt x="29955" y="20454"/>
                  <a:pt x="32549" y="17489"/>
                </a:cubicBezTo>
                <a:cubicBezTo>
                  <a:pt x="34227" y="15571"/>
                  <a:pt x="30402" y="25124"/>
                  <a:pt x="32951" y="25124"/>
                </a:cubicBezTo>
                <a:cubicBezTo>
                  <a:pt x="34580" y="25124"/>
                  <a:pt x="34345" y="21821"/>
                  <a:pt x="33754" y="20302"/>
                </a:cubicBezTo>
                <a:cubicBezTo>
                  <a:pt x="32733" y="17677"/>
                  <a:pt x="28599" y="15350"/>
                  <a:pt x="26119" y="16685"/>
                </a:cubicBezTo>
                <a:cubicBezTo>
                  <a:pt x="22650" y="18553"/>
                  <a:pt x="25914" y="28893"/>
                  <a:pt x="29736" y="27937"/>
                </a:cubicBezTo>
                <a:cubicBezTo>
                  <a:pt x="32795" y="27172"/>
                  <a:pt x="30608" y="19975"/>
                  <a:pt x="27727" y="18694"/>
                </a:cubicBezTo>
                <a:cubicBezTo>
                  <a:pt x="24859" y="17419"/>
                  <a:pt x="19090" y="21915"/>
                  <a:pt x="20494" y="24722"/>
                </a:cubicBezTo>
                <a:cubicBezTo>
                  <a:pt x="23518" y="30770"/>
                  <a:pt x="39912" y="28638"/>
                  <a:pt x="40585" y="21909"/>
                </a:cubicBezTo>
                <a:cubicBezTo>
                  <a:pt x="41175" y="16007"/>
                  <a:pt x="29115" y="10534"/>
                  <a:pt x="24512" y="14274"/>
                </a:cubicBezTo>
                <a:cubicBezTo>
                  <a:pt x="22422" y="15972"/>
                  <a:pt x="21804" y="20407"/>
                  <a:pt x="23708" y="22311"/>
                </a:cubicBezTo>
                <a:cubicBezTo>
                  <a:pt x="28641" y="27245"/>
                  <a:pt x="43143" y="27927"/>
                  <a:pt x="44604" y="21105"/>
                </a:cubicBezTo>
                <a:cubicBezTo>
                  <a:pt x="45483" y="17003"/>
                  <a:pt x="36737" y="17250"/>
                  <a:pt x="32549" y="17489"/>
                </a:cubicBezTo>
                <a:cubicBezTo>
                  <a:pt x="29166" y="17682"/>
                  <a:pt x="22623" y="17327"/>
                  <a:pt x="22905" y="20704"/>
                </a:cubicBezTo>
                <a:cubicBezTo>
                  <a:pt x="23070" y="22688"/>
                  <a:pt x="27505" y="24420"/>
                  <a:pt x="28530" y="22713"/>
                </a:cubicBezTo>
                <a:cubicBezTo>
                  <a:pt x="31978" y="16970"/>
                  <a:pt x="15539" y="18694"/>
                  <a:pt x="8840" y="18694"/>
                </a:cubicBezTo>
                <a:cubicBezTo>
                  <a:pt x="6466" y="18694"/>
                  <a:pt x="331" y="19026"/>
                  <a:pt x="2009" y="20704"/>
                </a:cubicBezTo>
                <a:cubicBezTo>
                  <a:pt x="4000" y="22695"/>
                  <a:pt x="11000" y="23866"/>
                  <a:pt x="10448" y="21105"/>
                </a:cubicBezTo>
                <a:cubicBezTo>
                  <a:pt x="9813" y="17931"/>
                  <a:pt x="8310" y="14899"/>
                  <a:pt x="6429" y="12265"/>
                </a:cubicBezTo>
                <a:cubicBezTo>
                  <a:pt x="5769" y="11340"/>
                  <a:pt x="4019" y="11462"/>
                  <a:pt x="4822" y="10658"/>
                </a:cubicBezTo>
                <a:cubicBezTo>
                  <a:pt x="6899" y="8581"/>
                  <a:pt x="9921" y="14274"/>
                  <a:pt x="12859" y="14274"/>
                </a:cubicBezTo>
                <a:cubicBezTo>
                  <a:pt x="14386" y="14274"/>
                  <a:pt x="9869" y="12533"/>
                  <a:pt x="8439" y="13069"/>
                </a:cubicBezTo>
                <a:cubicBezTo>
                  <a:pt x="4248" y="14641"/>
                  <a:pt x="0" y="19039"/>
                  <a:pt x="0" y="23516"/>
                </a:cubicBezTo>
                <a:cubicBezTo>
                  <a:pt x="0" y="33004"/>
                  <a:pt x="22464" y="24981"/>
                  <a:pt x="27727" y="17087"/>
                </a:cubicBezTo>
                <a:cubicBezTo>
                  <a:pt x="30105" y="13521"/>
                  <a:pt x="30390" y="7586"/>
                  <a:pt x="27727" y="4228"/>
                </a:cubicBezTo>
                <a:cubicBezTo>
                  <a:pt x="23430" y="-1190"/>
                  <a:pt x="14043" y="-188"/>
                  <a:pt x="7233" y="1014"/>
                </a:cubicBezTo>
                <a:cubicBezTo>
                  <a:pt x="6608" y="1124"/>
                  <a:pt x="6677" y="1603"/>
                  <a:pt x="6831" y="2219"/>
                </a:cubicBezTo>
                <a:cubicBezTo>
                  <a:pt x="7760" y="5935"/>
                  <a:pt x="12340" y="8189"/>
                  <a:pt x="16073" y="9050"/>
                </a:cubicBezTo>
                <a:cubicBezTo>
                  <a:pt x="25354" y="11192"/>
                  <a:pt x="41592" y="16480"/>
                  <a:pt x="44604" y="7443"/>
                </a:cubicBezTo>
                <a:cubicBezTo>
                  <a:pt x="48123" y="-3117"/>
                  <a:pt x="11251" y="-2081"/>
                  <a:pt x="11251" y="9050"/>
                </a:cubicBezTo>
                <a:cubicBezTo>
                  <a:pt x="11251" y="16837"/>
                  <a:pt x="21497" y="22003"/>
                  <a:pt x="28932" y="24320"/>
                </a:cubicBezTo>
                <a:cubicBezTo>
                  <a:pt x="39722" y="27683"/>
                  <a:pt x="52064" y="31397"/>
                  <a:pt x="62686" y="27535"/>
                </a:cubicBezTo>
                <a:cubicBezTo>
                  <a:pt x="63953" y="27075"/>
                  <a:pt x="62602" y="25872"/>
                  <a:pt x="61481" y="25124"/>
                </a:cubicBezTo>
                <a:cubicBezTo>
                  <a:pt x="57592" y="22531"/>
                  <a:pt x="57572" y="22253"/>
                  <a:pt x="53042" y="21105"/>
                </a:cubicBezTo>
                <a:cubicBezTo>
                  <a:pt x="38235" y="17354"/>
                  <a:pt x="20793" y="12868"/>
                  <a:pt x="7233" y="19900"/>
                </a:cubicBezTo>
                <a:cubicBezTo>
                  <a:pt x="-1239" y="24294"/>
                  <a:pt x="42327" y="29239"/>
                  <a:pt x="35763" y="22311"/>
                </a:cubicBezTo>
                <a:cubicBezTo>
                  <a:pt x="31021" y="17305"/>
                  <a:pt x="23654" y="15143"/>
                  <a:pt x="16877" y="13872"/>
                </a:cubicBezTo>
                <a:cubicBezTo>
                  <a:pt x="13323" y="13205"/>
                  <a:pt x="8921" y="11702"/>
                  <a:pt x="6028" y="13872"/>
                </a:cubicBezTo>
                <a:cubicBezTo>
                  <a:pt x="4973" y="14663"/>
                  <a:pt x="8336" y="15306"/>
                  <a:pt x="9644" y="15480"/>
                </a:cubicBezTo>
                <a:cubicBezTo>
                  <a:pt x="11997" y="15794"/>
                  <a:pt x="15414" y="15593"/>
                  <a:pt x="16475" y="13470"/>
                </a:cubicBezTo>
              </a:path>
            </a:pathLst>
          </a:cu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Google Shape;132;p21"/>
          <p:cNvSpPr txBox="1"/>
          <p:nvPr/>
        </p:nvSpPr>
        <p:spPr>
          <a:xfrm>
            <a:off x="779425" y="3549100"/>
            <a:ext cx="125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/>
              <a:t>OTÁZKY</a:t>
            </a:r>
            <a:endParaRPr b="1" sz="2000"/>
          </a:p>
        </p:txBody>
      </p:sp>
      <p:sp>
        <p:nvSpPr>
          <p:cNvPr id="133" name="Google Shape;133;p21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 SE BUDE DÍT?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4122" l="2018" r="1409" t="10887"/>
          <a:stretch/>
        </p:blipFill>
        <p:spPr>
          <a:xfrm>
            <a:off x="2257125" y="1372800"/>
            <a:ext cx="5886901" cy="376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/>
          <p:nvPr/>
        </p:nvSpPr>
        <p:spPr>
          <a:xfrm>
            <a:off x="720850" y="4176537"/>
            <a:ext cx="1580600" cy="731925"/>
          </a:xfrm>
          <a:custGeom>
            <a:rect b="b" l="l" r="r" t="t"/>
            <a:pathLst>
              <a:path extrusionOk="0" h="29277" w="63224">
                <a:moveTo>
                  <a:pt x="20895" y="12667"/>
                </a:moveTo>
                <a:cubicBezTo>
                  <a:pt x="17757" y="13391"/>
                  <a:pt x="13525" y="12859"/>
                  <a:pt x="11653" y="15480"/>
                </a:cubicBezTo>
                <a:cubicBezTo>
                  <a:pt x="8823" y="19443"/>
                  <a:pt x="14484" y="27136"/>
                  <a:pt x="19288" y="27937"/>
                </a:cubicBezTo>
                <a:cubicBezTo>
                  <a:pt x="28102" y="29407"/>
                  <a:pt x="37587" y="26231"/>
                  <a:pt x="45407" y="21909"/>
                </a:cubicBezTo>
                <a:cubicBezTo>
                  <a:pt x="47647" y="20671"/>
                  <a:pt x="51030" y="18811"/>
                  <a:pt x="50631" y="16283"/>
                </a:cubicBezTo>
                <a:cubicBezTo>
                  <a:pt x="48670" y="3859"/>
                  <a:pt x="14303" y="-1476"/>
                  <a:pt x="13261" y="11059"/>
                </a:cubicBezTo>
                <a:cubicBezTo>
                  <a:pt x="12781" y="16835"/>
                  <a:pt x="17314" y="24001"/>
                  <a:pt x="22905" y="25526"/>
                </a:cubicBezTo>
                <a:cubicBezTo>
                  <a:pt x="29032" y="27197"/>
                  <a:pt x="39782" y="23036"/>
                  <a:pt x="39782" y="16685"/>
                </a:cubicBezTo>
                <a:cubicBezTo>
                  <a:pt x="39782" y="11945"/>
                  <a:pt x="33918" y="5835"/>
                  <a:pt x="29334" y="7041"/>
                </a:cubicBezTo>
                <a:cubicBezTo>
                  <a:pt x="22912" y="8731"/>
                  <a:pt x="11925" y="16723"/>
                  <a:pt x="16073" y="21909"/>
                </a:cubicBezTo>
                <a:cubicBezTo>
                  <a:pt x="21537" y="28740"/>
                  <a:pt x="41020" y="19318"/>
                  <a:pt x="39782" y="10658"/>
                </a:cubicBezTo>
                <a:cubicBezTo>
                  <a:pt x="38758" y="3493"/>
                  <a:pt x="16432" y="21082"/>
                  <a:pt x="22905" y="24320"/>
                </a:cubicBezTo>
                <a:cubicBezTo>
                  <a:pt x="26428" y="26082"/>
                  <a:pt x="29955" y="20454"/>
                  <a:pt x="32549" y="17489"/>
                </a:cubicBezTo>
                <a:cubicBezTo>
                  <a:pt x="34227" y="15571"/>
                  <a:pt x="30402" y="25124"/>
                  <a:pt x="32951" y="25124"/>
                </a:cubicBezTo>
                <a:cubicBezTo>
                  <a:pt x="34580" y="25124"/>
                  <a:pt x="34345" y="21821"/>
                  <a:pt x="33754" y="20302"/>
                </a:cubicBezTo>
                <a:cubicBezTo>
                  <a:pt x="32733" y="17677"/>
                  <a:pt x="28599" y="15350"/>
                  <a:pt x="26119" y="16685"/>
                </a:cubicBezTo>
                <a:cubicBezTo>
                  <a:pt x="22650" y="18553"/>
                  <a:pt x="25914" y="28893"/>
                  <a:pt x="29736" y="27937"/>
                </a:cubicBezTo>
                <a:cubicBezTo>
                  <a:pt x="32795" y="27172"/>
                  <a:pt x="30608" y="19975"/>
                  <a:pt x="27727" y="18694"/>
                </a:cubicBezTo>
                <a:cubicBezTo>
                  <a:pt x="24859" y="17419"/>
                  <a:pt x="19090" y="21915"/>
                  <a:pt x="20494" y="24722"/>
                </a:cubicBezTo>
                <a:cubicBezTo>
                  <a:pt x="23518" y="30770"/>
                  <a:pt x="39912" y="28638"/>
                  <a:pt x="40585" y="21909"/>
                </a:cubicBezTo>
                <a:cubicBezTo>
                  <a:pt x="41175" y="16007"/>
                  <a:pt x="29115" y="10534"/>
                  <a:pt x="24512" y="14274"/>
                </a:cubicBezTo>
                <a:cubicBezTo>
                  <a:pt x="22422" y="15972"/>
                  <a:pt x="21804" y="20407"/>
                  <a:pt x="23708" y="22311"/>
                </a:cubicBezTo>
                <a:cubicBezTo>
                  <a:pt x="28641" y="27245"/>
                  <a:pt x="43143" y="27927"/>
                  <a:pt x="44604" y="21105"/>
                </a:cubicBezTo>
                <a:cubicBezTo>
                  <a:pt x="45483" y="17003"/>
                  <a:pt x="36737" y="17250"/>
                  <a:pt x="32549" y="17489"/>
                </a:cubicBezTo>
                <a:cubicBezTo>
                  <a:pt x="29166" y="17682"/>
                  <a:pt x="22623" y="17327"/>
                  <a:pt x="22905" y="20704"/>
                </a:cubicBezTo>
                <a:cubicBezTo>
                  <a:pt x="23070" y="22688"/>
                  <a:pt x="27505" y="24420"/>
                  <a:pt x="28530" y="22713"/>
                </a:cubicBezTo>
                <a:cubicBezTo>
                  <a:pt x="31978" y="16970"/>
                  <a:pt x="15539" y="18694"/>
                  <a:pt x="8840" y="18694"/>
                </a:cubicBezTo>
                <a:cubicBezTo>
                  <a:pt x="6466" y="18694"/>
                  <a:pt x="331" y="19026"/>
                  <a:pt x="2009" y="20704"/>
                </a:cubicBezTo>
                <a:cubicBezTo>
                  <a:pt x="4000" y="22695"/>
                  <a:pt x="11000" y="23866"/>
                  <a:pt x="10448" y="21105"/>
                </a:cubicBezTo>
                <a:cubicBezTo>
                  <a:pt x="9813" y="17931"/>
                  <a:pt x="8310" y="14899"/>
                  <a:pt x="6429" y="12265"/>
                </a:cubicBezTo>
                <a:cubicBezTo>
                  <a:pt x="5769" y="11340"/>
                  <a:pt x="4019" y="11462"/>
                  <a:pt x="4822" y="10658"/>
                </a:cubicBezTo>
                <a:cubicBezTo>
                  <a:pt x="6899" y="8581"/>
                  <a:pt x="9921" y="14274"/>
                  <a:pt x="12859" y="14274"/>
                </a:cubicBezTo>
                <a:cubicBezTo>
                  <a:pt x="14386" y="14274"/>
                  <a:pt x="9869" y="12533"/>
                  <a:pt x="8439" y="13069"/>
                </a:cubicBezTo>
                <a:cubicBezTo>
                  <a:pt x="4248" y="14641"/>
                  <a:pt x="0" y="19039"/>
                  <a:pt x="0" y="23516"/>
                </a:cubicBezTo>
                <a:cubicBezTo>
                  <a:pt x="0" y="33004"/>
                  <a:pt x="22464" y="24981"/>
                  <a:pt x="27727" y="17087"/>
                </a:cubicBezTo>
                <a:cubicBezTo>
                  <a:pt x="30105" y="13521"/>
                  <a:pt x="30390" y="7586"/>
                  <a:pt x="27727" y="4228"/>
                </a:cubicBezTo>
                <a:cubicBezTo>
                  <a:pt x="23430" y="-1190"/>
                  <a:pt x="14043" y="-188"/>
                  <a:pt x="7233" y="1014"/>
                </a:cubicBezTo>
                <a:cubicBezTo>
                  <a:pt x="6608" y="1124"/>
                  <a:pt x="6677" y="1603"/>
                  <a:pt x="6831" y="2219"/>
                </a:cubicBezTo>
                <a:cubicBezTo>
                  <a:pt x="7760" y="5935"/>
                  <a:pt x="12340" y="8189"/>
                  <a:pt x="16073" y="9050"/>
                </a:cubicBezTo>
                <a:cubicBezTo>
                  <a:pt x="25354" y="11192"/>
                  <a:pt x="41592" y="16480"/>
                  <a:pt x="44604" y="7443"/>
                </a:cubicBezTo>
                <a:cubicBezTo>
                  <a:pt x="48123" y="-3117"/>
                  <a:pt x="11251" y="-2081"/>
                  <a:pt x="11251" y="9050"/>
                </a:cubicBezTo>
                <a:cubicBezTo>
                  <a:pt x="11251" y="16837"/>
                  <a:pt x="21497" y="22003"/>
                  <a:pt x="28932" y="24320"/>
                </a:cubicBezTo>
                <a:cubicBezTo>
                  <a:pt x="39722" y="27683"/>
                  <a:pt x="52064" y="31397"/>
                  <a:pt x="62686" y="27535"/>
                </a:cubicBezTo>
                <a:cubicBezTo>
                  <a:pt x="63953" y="27075"/>
                  <a:pt x="62602" y="25872"/>
                  <a:pt x="61481" y="25124"/>
                </a:cubicBezTo>
                <a:cubicBezTo>
                  <a:pt x="57592" y="22531"/>
                  <a:pt x="57572" y="22253"/>
                  <a:pt x="53042" y="21105"/>
                </a:cubicBezTo>
                <a:cubicBezTo>
                  <a:pt x="38235" y="17354"/>
                  <a:pt x="20793" y="12868"/>
                  <a:pt x="7233" y="19900"/>
                </a:cubicBezTo>
                <a:cubicBezTo>
                  <a:pt x="-1239" y="24294"/>
                  <a:pt x="42327" y="29239"/>
                  <a:pt x="35763" y="22311"/>
                </a:cubicBezTo>
                <a:cubicBezTo>
                  <a:pt x="31021" y="17305"/>
                  <a:pt x="23654" y="15143"/>
                  <a:pt x="16877" y="13872"/>
                </a:cubicBezTo>
                <a:cubicBezTo>
                  <a:pt x="13323" y="13205"/>
                  <a:pt x="8921" y="11702"/>
                  <a:pt x="6028" y="13872"/>
                </a:cubicBezTo>
                <a:cubicBezTo>
                  <a:pt x="4973" y="14663"/>
                  <a:pt x="8336" y="15306"/>
                  <a:pt x="9644" y="15480"/>
                </a:cubicBezTo>
                <a:cubicBezTo>
                  <a:pt x="11997" y="15794"/>
                  <a:pt x="15414" y="15593"/>
                  <a:pt x="16475" y="13470"/>
                </a:cubicBezTo>
              </a:path>
            </a:pathLst>
          </a:cu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Google Shape;140;p22"/>
          <p:cNvSpPr txBox="1"/>
          <p:nvPr/>
        </p:nvSpPr>
        <p:spPr>
          <a:xfrm>
            <a:off x="779425" y="3549100"/>
            <a:ext cx="125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/>
              <a:t>OTÁZKY</a:t>
            </a:r>
            <a:endParaRPr b="1" sz="2000"/>
          </a:p>
        </p:txBody>
      </p:sp>
      <p:sp>
        <p:nvSpPr>
          <p:cNvPr id="141" name="Google Shape;141;p22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 SE BUDE DÍT?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2" name="Google Shape;142;p22"/>
          <p:cNvSpPr/>
          <p:nvPr/>
        </p:nvSpPr>
        <p:spPr>
          <a:xfrm rot="-148151">
            <a:off x="2858055" y="2280450"/>
            <a:ext cx="860792" cy="860758"/>
          </a:xfrm>
          <a:custGeom>
            <a:rect b="b" l="l" r="r" t="t"/>
            <a:pathLst>
              <a:path extrusionOk="0" h="18055" w="20574">
                <a:moveTo>
                  <a:pt x="0" y="0"/>
                </a:moveTo>
                <a:cubicBezTo>
                  <a:pt x="7921" y="4528"/>
                  <a:pt x="15098" y="10756"/>
                  <a:pt x="20574" y="18055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Google Shape;143;p22"/>
          <p:cNvSpPr/>
          <p:nvPr/>
        </p:nvSpPr>
        <p:spPr>
          <a:xfrm>
            <a:off x="3385600" y="2926225"/>
            <a:ext cx="546350" cy="363875"/>
          </a:xfrm>
          <a:custGeom>
            <a:rect b="b" l="l" r="r" t="t"/>
            <a:pathLst>
              <a:path extrusionOk="0" h="14555" w="21854">
                <a:moveTo>
                  <a:pt x="0" y="11337"/>
                </a:moveTo>
                <a:cubicBezTo>
                  <a:pt x="6789" y="11337"/>
                  <a:pt x="13458" y="15392"/>
                  <a:pt x="20155" y="14276"/>
                </a:cubicBezTo>
                <a:cubicBezTo>
                  <a:pt x="24899" y="13485"/>
                  <a:pt x="18055" y="4810"/>
                  <a:pt x="18055" y="0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Google Shape;144;p22"/>
          <p:cNvSpPr txBox="1"/>
          <p:nvPr/>
        </p:nvSpPr>
        <p:spPr>
          <a:xfrm>
            <a:off x="419475" y="1414440"/>
            <a:ext cx="39360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000">
                <a:solidFill>
                  <a:srgbClr val="A61C00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1) ANALÝZA</a:t>
            </a:r>
            <a:endParaRPr b="1" sz="4000">
              <a:solidFill>
                <a:srgbClr val="A61C00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4122" l="2018" r="1409" t="10887"/>
          <a:stretch/>
        </p:blipFill>
        <p:spPr>
          <a:xfrm>
            <a:off x="2257125" y="1372800"/>
            <a:ext cx="5886901" cy="376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>
            <a:off x="720850" y="4176537"/>
            <a:ext cx="1580600" cy="731925"/>
          </a:xfrm>
          <a:custGeom>
            <a:rect b="b" l="l" r="r" t="t"/>
            <a:pathLst>
              <a:path extrusionOk="0" h="29277" w="63224">
                <a:moveTo>
                  <a:pt x="20895" y="12667"/>
                </a:moveTo>
                <a:cubicBezTo>
                  <a:pt x="17757" y="13391"/>
                  <a:pt x="13525" y="12859"/>
                  <a:pt x="11653" y="15480"/>
                </a:cubicBezTo>
                <a:cubicBezTo>
                  <a:pt x="8823" y="19443"/>
                  <a:pt x="14484" y="27136"/>
                  <a:pt x="19288" y="27937"/>
                </a:cubicBezTo>
                <a:cubicBezTo>
                  <a:pt x="28102" y="29407"/>
                  <a:pt x="37587" y="26231"/>
                  <a:pt x="45407" y="21909"/>
                </a:cubicBezTo>
                <a:cubicBezTo>
                  <a:pt x="47647" y="20671"/>
                  <a:pt x="51030" y="18811"/>
                  <a:pt x="50631" y="16283"/>
                </a:cubicBezTo>
                <a:cubicBezTo>
                  <a:pt x="48670" y="3859"/>
                  <a:pt x="14303" y="-1476"/>
                  <a:pt x="13261" y="11059"/>
                </a:cubicBezTo>
                <a:cubicBezTo>
                  <a:pt x="12781" y="16835"/>
                  <a:pt x="17314" y="24001"/>
                  <a:pt x="22905" y="25526"/>
                </a:cubicBezTo>
                <a:cubicBezTo>
                  <a:pt x="29032" y="27197"/>
                  <a:pt x="39782" y="23036"/>
                  <a:pt x="39782" y="16685"/>
                </a:cubicBezTo>
                <a:cubicBezTo>
                  <a:pt x="39782" y="11945"/>
                  <a:pt x="33918" y="5835"/>
                  <a:pt x="29334" y="7041"/>
                </a:cubicBezTo>
                <a:cubicBezTo>
                  <a:pt x="22912" y="8731"/>
                  <a:pt x="11925" y="16723"/>
                  <a:pt x="16073" y="21909"/>
                </a:cubicBezTo>
                <a:cubicBezTo>
                  <a:pt x="21537" y="28740"/>
                  <a:pt x="41020" y="19318"/>
                  <a:pt x="39782" y="10658"/>
                </a:cubicBezTo>
                <a:cubicBezTo>
                  <a:pt x="38758" y="3493"/>
                  <a:pt x="16432" y="21082"/>
                  <a:pt x="22905" y="24320"/>
                </a:cubicBezTo>
                <a:cubicBezTo>
                  <a:pt x="26428" y="26082"/>
                  <a:pt x="29955" y="20454"/>
                  <a:pt x="32549" y="17489"/>
                </a:cubicBezTo>
                <a:cubicBezTo>
                  <a:pt x="34227" y="15571"/>
                  <a:pt x="30402" y="25124"/>
                  <a:pt x="32951" y="25124"/>
                </a:cubicBezTo>
                <a:cubicBezTo>
                  <a:pt x="34580" y="25124"/>
                  <a:pt x="34345" y="21821"/>
                  <a:pt x="33754" y="20302"/>
                </a:cubicBezTo>
                <a:cubicBezTo>
                  <a:pt x="32733" y="17677"/>
                  <a:pt x="28599" y="15350"/>
                  <a:pt x="26119" y="16685"/>
                </a:cubicBezTo>
                <a:cubicBezTo>
                  <a:pt x="22650" y="18553"/>
                  <a:pt x="25914" y="28893"/>
                  <a:pt x="29736" y="27937"/>
                </a:cubicBezTo>
                <a:cubicBezTo>
                  <a:pt x="32795" y="27172"/>
                  <a:pt x="30608" y="19975"/>
                  <a:pt x="27727" y="18694"/>
                </a:cubicBezTo>
                <a:cubicBezTo>
                  <a:pt x="24859" y="17419"/>
                  <a:pt x="19090" y="21915"/>
                  <a:pt x="20494" y="24722"/>
                </a:cubicBezTo>
                <a:cubicBezTo>
                  <a:pt x="23518" y="30770"/>
                  <a:pt x="39912" y="28638"/>
                  <a:pt x="40585" y="21909"/>
                </a:cubicBezTo>
                <a:cubicBezTo>
                  <a:pt x="41175" y="16007"/>
                  <a:pt x="29115" y="10534"/>
                  <a:pt x="24512" y="14274"/>
                </a:cubicBezTo>
                <a:cubicBezTo>
                  <a:pt x="22422" y="15972"/>
                  <a:pt x="21804" y="20407"/>
                  <a:pt x="23708" y="22311"/>
                </a:cubicBezTo>
                <a:cubicBezTo>
                  <a:pt x="28641" y="27245"/>
                  <a:pt x="43143" y="27927"/>
                  <a:pt x="44604" y="21105"/>
                </a:cubicBezTo>
                <a:cubicBezTo>
                  <a:pt x="45483" y="17003"/>
                  <a:pt x="36737" y="17250"/>
                  <a:pt x="32549" y="17489"/>
                </a:cubicBezTo>
                <a:cubicBezTo>
                  <a:pt x="29166" y="17682"/>
                  <a:pt x="22623" y="17327"/>
                  <a:pt x="22905" y="20704"/>
                </a:cubicBezTo>
                <a:cubicBezTo>
                  <a:pt x="23070" y="22688"/>
                  <a:pt x="27505" y="24420"/>
                  <a:pt x="28530" y="22713"/>
                </a:cubicBezTo>
                <a:cubicBezTo>
                  <a:pt x="31978" y="16970"/>
                  <a:pt x="15539" y="18694"/>
                  <a:pt x="8840" y="18694"/>
                </a:cubicBezTo>
                <a:cubicBezTo>
                  <a:pt x="6466" y="18694"/>
                  <a:pt x="331" y="19026"/>
                  <a:pt x="2009" y="20704"/>
                </a:cubicBezTo>
                <a:cubicBezTo>
                  <a:pt x="4000" y="22695"/>
                  <a:pt x="11000" y="23866"/>
                  <a:pt x="10448" y="21105"/>
                </a:cubicBezTo>
                <a:cubicBezTo>
                  <a:pt x="9813" y="17931"/>
                  <a:pt x="8310" y="14899"/>
                  <a:pt x="6429" y="12265"/>
                </a:cubicBezTo>
                <a:cubicBezTo>
                  <a:pt x="5769" y="11340"/>
                  <a:pt x="4019" y="11462"/>
                  <a:pt x="4822" y="10658"/>
                </a:cubicBezTo>
                <a:cubicBezTo>
                  <a:pt x="6899" y="8581"/>
                  <a:pt x="9921" y="14274"/>
                  <a:pt x="12859" y="14274"/>
                </a:cubicBezTo>
                <a:cubicBezTo>
                  <a:pt x="14386" y="14274"/>
                  <a:pt x="9869" y="12533"/>
                  <a:pt x="8439" y="13069"/>
                </a:cubicBezTo>
                <a:cubicBezTo>
                  <a:pt x="4248" y="14641"/>
                  <a:pt x="0" y="19039"/>
                  <a:pt x="0" y="23516"/>
                </a:cubicBezTo>
                <a:cubicBezTo>
                  <a:pt x="0" y="33004"/>
                  <a:pt x="22464" y="24981"/>
                  <a:pt x="27727" y="17087"/>
                </a:cubicBezTo>
                <a:cubicBezTo>
                  <a:pt x="30105" y="13521"/>
                  <a:pt x="30390" y="7586"/>
                  <a:pt x="27727" y="4228"/>
                </a:cubicBezTo>
                <a:cubicBezTo>
                  <a:pt x="23430" y="-1190"/>
                  <a:pt x="14043" y="-188"/>
                  <a:pt x="7233" y="1014"/>
                </a:cubicBezTo>
                <a:cubicBezTo>
                  <a:pt x="6608" y="1124"/>
                  <a:pt x="6677" y="1603"/>
                  <a:pt x="6831" y="2219"/>
                </a:cubicBezTo>
                <a:cubicBezTo>
                  <a:pt x="7760" y="5935"/>
                  <a:pt x="12340" y="8189"/>
                  <a:pt x="16073" y="9050"/>
                </a:cubicBezTo>
                <a:cubicBezTo>
                  <a:pt x="25354" y="11192"/>
                  <a:pt x="41592" y="16480"/>
                  <a:pt x="44604" y="7443"/>
                </a:cubicBezTo>
                <a:cubicBezTo>
                  <a:pt x="48123" y="-3117"/>
                  <a:pt x="11251" y="-2081"/>
                  <a:pt x="11251" y="9050"/>
                </a:cubicBezTo>
                <a:cubicBezTo>
                  <a:pt x="11251" y="16837"/>
                  <a:pt x="21497" y="22003"/>
                  <a:pt x="28932" y="24320"/>
                </a:cubicBezTo>
                <a:cubicBezTo>
                  <a:pt x="39722" y="27683"/>
                  <a:pt x="52064" y="31397"/>
                  <a:pt x="62686" y="27535"/>
                </a:cubicBezTo>
                <a:cubicBezTo>
                  <a:pt x="63953" y="27075"/>
                  <a:pt x="62602" y="25872"/>
                  <a:pt x="61481" y="25124"/>
                </a:cubicBezTo>
                <a:cubicBezTo>
                  <a:pt x="57592" y="22531"/>
                  <a:pt x="57572" y="22253"/>
                  <a:pt x="53042" y="21105"/>
                </a:cubicBezTo>
                <a:cubicBezTo>
                  <a:pt x="38235" y="17354"/>
                  <a:pt x="20793" y="12868"/>
                  <a:pt x="7233" y="19900"/>
                </a:cubicBezTo>
                <a:cubicBezTo>
                  <a:pt x="-1239" y="24294"/>
                  <a:pt x="42327" y="29239"/>
                  <a:pt x="35763" y="22311"/>
                </a:cubicBezTo>
                <a:cubicBezTo>
                  <a:pt x="31021" y="17305"/>
                  <a:pt x="23654" y="15143"/>
                  <a:pt x="16877" y="13872"/>
                </a:cubicBezTo>
                <a:cubicBezTo>
                  <a:pt x="13323" y="13205"/>
                  <a:pt x="8921" y="11702"/>
                  <a:pt x="6028" y="13872"/>
                </a:cubicBezTo>
                <a:cubicBezTo>
                  <a:pt x="4973" y="14663"/>
                  <a:pt x="8336" y="15306"/>
                  <a:pt x="9644" y="15480"/>
                </a:cubicBezTo>
                <a:cubicBezTo>
                  <a:pt x="11997" y="15794"/>
                  <a:pt x="15414" y="15593"/>
                  <a:pt x="16475" y="13470"/>
                </a:cubicBezTo>
              </a:path>
            </a:pathLst>
          </a:cu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Google Shape;151;p23"/>
          <p:cNvSpPr txBox="1"/>
          <p:nvPr/>
        </p:nvSpPr>
        <p:spPr>
          <a:xfrm>
            <a:off x="779425" y="3549100"/>
            <a:ext cx="125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/>
              <a:t>OTÁZKY</a:t>
            </a:r>
            <a:endParaRPr b="1" sz="2000"/>
          </a:p>
        </p:txBody>
      </p:sp>
      <p:sp>
        <p:nvSpPr>
          <p:cNvPr id="152" name="Google Shape;152;p23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 SE BUDE DÍT?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495675" y="1650816"/>
            <a:ext cx="3282900" cy="8025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000">
                <a:solidFill>
                  <a:srgbClr val="A61C00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2) ZDROJE</a:t>
            </a:r>
            <a:endParaRPr b="1" sz="4000">
              <a:solidFill>
                <a:srgbClr val="A61C00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2127150" y="2544449"/>
            <a:ext cx="566825" cy="871250"/>
          </a:xfrm>
          <a:custGeom>
            <a:rect b="b" l="l" r="r" t="t"/>
            <a:pathLst>
              <a:path extrusionOk="0" h="34850" w="22673">
                <a:moveTo>
                  <a:pt x="0" y="0"/>
                </a:moveTo>
                <a:cubicBezTo>
                  <a:pt x="12394" y="6201"/>
                  <a:pt x="16472" y="22456"/>
                  <a:pt x="22673" y="34850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Google Shape;155;p23"/>
          <p:cNvSpPr/>
          <p:nvPr/>
        </p:nvSpPr>
        <p:spPr>
          <a:xfrm>
            <a:off x="2284600" y="2880349"/>
            <a:ext cx="598325" cy="773850"/>
          </a:xfrm>
          <a:custGeom>
            <a:rect b="b" l="l" r="r" t="t"/>
            <a:pathLst>
              <a:path extrusionOk="0" h="30954" w="23933">
                <a:moveTo>
                  <a:pt x="0" y="17215"/>
                </a:moveTo>
                <a:cubicBezTo>
                  <a:pt x="5156" y="18934"/>
                  <a:pt x="8827" y="23573"/>
                  <a:pt x="13436" y="26453"/>
                </a:cubicBezTo>
                <a:cubicBezTo>
                  <a:pt x="15512" y="27750"/>
                  <a:pt x="19014" y="32572"/>
                  <a:pt x="19734" y="30232"/>
                </a:cubicBezTo>
                <a:cubicBezTo>
                  <a:pt x="22727" y="20508"/>
                  <a:pt x="23933" y="10174"/>
                  <a:pt x="23933" y="0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ýsledek obrázku pro jan cibulka"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439" y="-1"/>
            <a:ext cx="4879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2476250" y="145723"/>
            <a:ext cx="2961300" cy="6291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3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JAN CIBULKA</a:t>
            </a:r>
            <a:endParaRPr b="1" sz="33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4122" l="2018" r="1409" t="10887"/>
          <a:stretch/>
        </p:blipFill>
        <p:spPr>
          <a:xfrm>
            <a:off x="2257125" y="1372800"/>
            <a:ext cx="5886901" cy="376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720850" y="4176537"/>
            <a:ext cx="1580600" cy="731925"/>
          </a:xfrm>
          <a:custGeom>
            <a:rect b="b" l="l" r="r" t="t"/>
            <a:pathLst>
              <a:path extrusionOk="0" h="29277" w="63224">
                <a:moveTo>
                  <a:pt x="20895" y="12667"/>
                </a:moveTo>
                <a:cubicBezTo>
                  <a:pt x="17757" y="13391"/>
                  <a:pt x="13525" y="12859"/>
                  <a:pt x="11653" y="15480"/>
                </a:cubicBezTo>
                <a:cubicBezTo>
                  <a:pt x="8823" y="19443"/>
                  <a:pt x="14484" y="27136"/>
                  <a:pt x="19288" y="27937"/>
                </a:cubicBezTo>
                <a:cubicBezTo>
                  <a:pt x="28102" y="29407"/>
                  <a:pt x="37587" y="26231"/>
                  <a:pt x="45407" y="21909"/>
                </a:cubicBezTo>
                <a:cubicBezTo>
                  <a:pt x="47647" y="20671"/>
                  <a:pt x="51030" y="18811"/>
                  <a:pt x="50631" y="16283"/>
                </a:cubicBezTo>
                <a:cubicBezTo>
                  <a:pt x="48670" y="3859"/>
                  <a:pt x="14303" y="-1476"/>
                  <a:pt x="13261" y="11059"/>
                </a:cubicBezTo>
                <a:cubicBezTo>
                  <a:pt x="12781" y="16835"/>
                  <a:pt x="17314" y="24001"/>
                  <a:pt x="22905" y="25526"/>
                </a:cubicBezTo>
                <a:cubicBezTo>
                  <a:pt x="29032" y="27197"/>
                  <a:pt x="39782" y="23036"/>
                  <a:pt x="39782" y="16685"/>
                </a:cubicBezTo>
                <a:cubicBezTo>
                  <a:pt x="39782" y="11945"/>
                  <a:pt x="33918" y="5835"/>
                  <a:pt x="29334" y="7041"/>
                </a:cubicBezTo>
                <a:cubicBezTo>
                  <a:pt x="22912" y="8731"/>
                  <a:pt x="11925" y="16723"/>
                  <a:pt x="16073" y="21909"/>
                </a:cubicBezTo>
                <a:cubicBezTo>
                  <a:pt x="21537" y="28740"/>
                  <a:pt x="41020" y="19318"/>
                  <a:pt x="39782" y="10658"/>
                </a:cubicBezTo>
                <a:cubicBezTo>
                  <a:pt x="38758" y="3493"/>
                  <a:pt x="16432" y="21082"/>
                  <a:pt x="22905" y="24320"/>
                </a:cubicBezTo>
                <a:cubicBezTo>
                  <a:pt x="26428" y="26082"/>
                  <a:pt x="29955" y="20454"/>
                  <a:pt x="32549" y="17489"/>
                </a:cubicBezTo>
                <a:cubicBezTo>
                  <a:pt x="34227" y="15571"/>
                  <a:pt x="30402" y="25124"/>
                  <a:pt x="32951" y="25124"/>
                </a:cubicBezTo>
                <a:cubicBezTo>
                  <a:pt x="34580" y="25124"/>
                  <a:pt x="34345" y="21821"/>
                  <a:pt x="33754" y="20302"/>
                </a:cubicBezTo>
                <a:cubicBezTo>
                  <a:pt x="32733" y="17677"/>
                  <a:pt x="28599" y="15350"/>
                  <a:pt x="26119" y="16685"/>
                </a:cubicBezTo>
                <a:cubicBezTo>
                  <a:pt x="22650" y="18553"/>
                  <a:pt x="25914" y="28893"/>
                  <a:pt x="29736" y="27937"/>
                </a:cubicBezTo>
                <a:cubicBezTo>
                  <a:pt x="32795" y="27172"/>
                  <a:pt x="30608" y="19975"/>
                  <a:pt x="27727" y="18694"/>
                </a:cubicBezTo>
                <a:cubicBezTo>
                  <a:pt x="24859" y="17419"/>
                  <a:pt x="19090" y="21915"/>
                  <a:pt x="20494" y="24722"/>
                </a:cubicBezTo>
                <a:cubicBezTo>
                  <a:pt x="23518" y="30770"/>
                  <a:pt x="39912" y="28638"/>
                  <a:pt x="40585" y="21909"/>
                </a:cubicBezTo>
                <a:cubicBezTo>
                  <a:pt x="41175" y="16007"/>
                  <a:pt x="29115" y="10534"/>
                  <a:pt x="24512" y="14274"/>
                </a:cubicBezTo>
                <a:cubicBezTo>
                  <a:pt x="22422" y="15972"/>
                  <a:pt x="21804" y="20407"/>
                  <a:pt x="23708" y="22311"/>
                </a:cubicBezTo>
                <a:cubicBezTo>
                  <a:pt x="28641" y="27245"/>
                  <a:pt x="43143" y="27927"/>
                  <a:pt x="44604" y="21105"/>
                </a:cubicBezTo>
                <a:cubicBezTo>
                  <a:pt x="45483" y="17003"/>
                  <a:pt x="36737" y="17250"/>
                  <a:pt x="32549" y="17489"/>
                </a:cubicBezTo>
                <a:cubicBezTo>
                  <a:pt x="29166" y="17682"/>
                  <a:pt x="22623" y="17327"/>
                  <a:pt x="22905" y="20704"/>
                </a:cubicBezTo>
                <a:cubicBezTo>
                  <a:pt x="23070" y="22688"/>
                  <a:pt x="27505" y="24420"/>
                  <a:pt x="28530" y="22713"/>
                </a:cubicBezTo>
                <a:cubicBezTo>
                  <a:pt x="31978" y="16970"/>
                  <a:pt x="15539" y="18694"/>
                  <a:pt x="8840" y="18694"/>
                </a:cubicBezTo>
                <a:cubicBezTo>
                  <a:pt x="6466" y="18694"/>
                  <a:pt x="331" y="19026"/>
                  <a:pt x="2009" y="20704"/>
                </a:cubicBezTo>
                <a:cubicBezTo>
                  <a:pt x="4000" y="22695"/>
                  <a:pt x="11000" y="23866"/>
                  <a:pt x="10448" y="21105"/>
                </a:cubicBezTo>
                <a:cubicBezTo>
                  <a:pt x="9813" y="17931"/>
                  <a:pt x="8310" y="14899"/>
                  <a:pt x="6429" y="12265"/>
                </a:cubicBezTo>
                <a:cubicBezTo>
                  <a:pt x="5769" y="11340"/>
                  <a:pt x="4019" y="11462"/>
                  <a:pt x="4822" y="10658"/>
                </a:cubicBezTo>
                <a:cubicBezTo>
                  <a:pt x="6899" y="8581"/>
                  <a:pt x="9921" y="14274"/>
                  <a:pt x="12859" y="14274"/>
                </a:cubicBezTo>
                <a:cubicBezTo>
                  <a:pt x="14386" y="14274"/>
                  <a:pt x="9869" y="12533"/>
                  <a:pt x="8439" y="13069"/>
                </a:cubicBezTo>
                <a:cubicBezTo>
                  <a:pt x="4248" y="14641"/>
                  <a:pt x="0" y="19039"/>
                  <a:pt x="0" y="23516"/>
                </a:cubicBezTo>
                <a:cubicBezTo>
                  <a:pt x="0" y="33004"/>
                  <a:pt x="22464" y="24981"/>
                  <a:pt x="27727" y="17087"/>
                </a:cubicBezTo>
                <a:cubicBezTo>
                  <a:pt x="30105" y="13521"/>
                  <a:pt x="30390" y="7586"/>
                  <a:pt x="27727" y="4228"/>
                </a:cubicBezTo>
                <a:cubicBezTo>
                  <a:pt x="23430" y="-1190"/>
                  <a:pt x="14043" y="-188"/>
                  <a:pt x="7233" y="1014"/>
                </a:cubicBezTo>
                <a:cubicBezTo>
                  <a:pt x="6608" y="1124"/>
                  <a:pt x="6677" y="1603"/>
                  <a:pt x="6831" y="2219"/>
                </a:cubicBezTo>
                <a:cubicBezTo>
                  <a:pt x="7760" y="5935"/>
                  <a:pt x="12340" y="8189"/>
                  <a:pt x="16073" y="9050"/>
                </a:cubicBezTo>
                <a:cubicBezTo>
                  <a:pt x="25354" y="11192"/>
                  <a:pt x="41592" y="16480"/>
                  <a:pt x="44604" y="7443"/>
                </a:cubicBezTo>
                <a:cubicBezTo>
                  <a:pt x="48123" y="-3117"/>
                  <a:pt x="11251" y="-2081"/>
                  <a:pt x="11251" y="9050"/>
                </a:cubicBezTo>
                <a:cubicBezTo>
                  <a:pt x="11251" y="16837"/>
                  <a:pt x="21497" y="22003"/>
                  <a:pt x="28932" y="24320"/>
                </a:cubicBezTo>
                <a:cubicBezTo>
                  <a:pt x="39722" y="27683"/>
                  <a:pt x="52064" y="31397"/>
                  <a:pt x="62686" y="27535"/>
                </a:cubicBezTo>
                <a:cubicBezTo>
                  <a:pt x="63953" y="27075"/>
                  <a:pt x="62602" y="25872"/>
                  <a:pt x="61481" y="25124"/>
                </a:cubicBezTo>
                <a:cubicBezTo>
                  <a:pt x="57592" y="22531"/>
                  <a:pt x="57572" y="22253"/>
                  <a:pt x="53042" y="21105"/>
                </a:cubicBezTo>
                <a:cubicBezTo>
                  <a:pt x="38235" y="17354"/>
                  <a:pt x="20793" y="12868"/>
                  <a:pt x="7233" y="19900"/>
                </a:cubicBezTo>
                <a:cubicBezTo>
                  <a:pt x="-1239" y="24294"/>
                  <a:pt x="42327" y="29239"/>
                  <a:pt x="35763" y="22311"/>
                </a:cubicBezTo>
                <a:cubicBezTo>
                  <a:pt x="31021" y="17305"/>
                  <a:pt x="23654" y="15143"/>
                  <a:pt x="16877" y="13872"/>
                </a:cubicBezTo>
                <a:cubicBezTo>
                  <a:pt x="13323" y="13205"/>
                  <a:pt x="8921" y="11702"/>
                  <a:pt x="6028" y="13872"/>
                </a:cubicBezTo>
                <a:cubicBezTo>
                  <a:pt x="4973" y="14663"/>
                  <a:pt x="8336" y="15306"/>
                  <a:pt x="9644" y="15480"/>
                </a:cubicBezTo>
                <a:cubicBezTo>
                  <a:pt x="11997" y="15794"/>
                  <a:pt x="15414" y="15593"/>
                  <a:pt x="16475" y="13470"/>
                </a:cubicBezTo>
              </a:path>
            </a:pathLst>
          </a:cu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Google Shape;168;p25"/>
          <p:cNvSpPr txBox="1"/>
          <p:nvPr/>
        </p:nvSpPr>
        <p:spPr>
          <a:xfrm>
            <a:off x="779425" y="3549100"/>
            <a:ext cx="125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/>
              <a:t>OTÁZKY</a:t>
            </a:r>
            <a:endParaRPr b="1" sz="2000"/>
          </a:p>
        </p:txBody>
      </p:sp>
      <p:sp>
        <p:nvSpPr>
          <p:cNvPr id="169" name="Google Shape;169;p25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 SE BUDE DÍT?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419475" y="1727016"/>
            <a:ext cx="3282900" cy="8025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000">
                <a:solidFill>
                  <a:srgbClr val="A61C00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3) DATAVIZ</a:t>
            </a:r>
            <a:endParaRPr b="1" sz="4000">
              <a:solidFill>
                <a:srgbClr val="A61C00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3817550" y="2203500"/>
            <a:ext cx="955225" cy="199450"/>
          </a:xfrm>
          <a:custGeom>
            <a:rect b="b" l="l" r="r" t="t"/>
            <a:pathLst>
              <a:path extrusionOk="0" h="7978" w="38209">
                <a:moveTo>
                  <a:pt x="0" y="0"/>
                </a:moveTo>
                <a:cubicBezTo>
                  <a:pt x="13011" y="0"/>
                  <a:pt x="25699" y="4404"/>
                  <a:pt x="38209" y="7978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Google Shape;172;p25"/>
          <p:cNvSpPr/>
          <p:nvPr/>
        </p:nvSpPr>
        <p:spPr>
          <a:xfrm>
            <a:off x="4447350" y="2119525"/>
            <a:ext cx="551075" cy="472375"/>
          </a:xfrm>
          <a:custGeom>
            <a:rect b="b" l="l" r="r" t="t"/>
            <a:pathLst>
              <a:path extrusionOk="0" h="18895" w="22043">
                <a:moveTo>
                  <a:pt x="10077" y="0"/>
                </a:moveTo>
                <a:cubicBezTo>
                  <a:pt x="14183" y="2053"/>
                  <a:pt x="15229" y="7671"/>
                  <a:pt x="18475" y="10917"/>
                </a:cubicBezTo>
                <a:cubicBezTo>
                  <a:pt x="20157" y="12599"/>
                  <a:pt x="22669" y="14987"/>
                  <a:pt x="21834" y="17215"/>
                </a:cubicBezTo>
                <a:cubicBezTo>
                  <a:pt x="20997" y="19447"/>
                  <a:pt x="17079" y="17635"/>
                  <a:pt x="14696" y="17635"/>
                </a:cubicBezTo>
                <a:cubicBezTo>
                  <a:pt x="9779" y="17635"/>
                  <a:pt x="4873" y="18245"/>
                  <a:pt x="0" y="18895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775" y="17839"/>
            <a:ext cx="51297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2616246" y="3439046"/>
            <a:ext cx="2782500" cy="15969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KRISTÍNA</a:t>
            </a:r>
            <a:endParaRPr b="1" sz="31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PŠORN </a:t>
            </a:r>
            <a:endParaRPr b="1" sz="31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1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ZÁKOPČANOVÁ</a:t>
            </a:r>
            <a:endParaRPr b="1" sz="31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/>
          <p:cNvPicPr preferRelativeResize="0"/>
          <p:nvPr/>
        </p:nvPicPr>
        <p:blipFill rotWithShape="1">
          <a:blip r:embed="rId3">
            <a:alphaModFix/>
          </a:blip>
          <a:srcRect b="25639" l="22719" r="21031" t="23919"/>
          <a:stretch/>
        </p:blipFill>
        <p:spPr>
          <a:xfrm>
            <a:off x="6972037" y="-2200"/>
            <a:ext cx="2169926" cy="2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8775" y="2471287"/>
            <a:ext cx="2682899" cy="269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9"/>
          <p:cNvPicPr preferRelativeResize="0"/>
          <p:nvPr/>
        </p:nvPicPr>
        <p:blipFill rotWithShape="1">
          <a:blip r:embed="rId5">
            <a:alphaModFix/>
          </a:blip>
          <a:srcRect b="16466" l="0" r="0" t="27504"/>
          <a:stretch/>
        </p:blipFill>
        <p:spPr>
          <a:xfrm rot="-5400000">
            <a:off x="3162596" y="1486787"/>
            <a:ext cx="5163901" cy="216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jan cibulka" id="39" name="Google Shape;3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6539" y="2753969"/>
            <a:ext cx="2397800" cy="23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18775"/>
            <a:ext cx="2177735" cy="2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80925" y="2876139"/>
            <a:ext cx="2274000" cy="22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/>
          <p:nvPr/>
        </p:nvSpPr>
        <p:spPr>
          <a:xfrm>
            <a:off x="152400" y="194975"/>
            <a:ext cx="1902000" cy="401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MICHAL KAŠPÁREK</a:t>
            </a:r>
            <a:endParaRPr b="1" sz="15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152425" y="2821900"/>
            <a:ext cx="1455300" cy="401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JAN CIBULKA</a:t>
            </a:r>
            <a:endParaRPr b="1" sz="15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7023725" y="2955275"/>
            <a:ext cx="1222800" cy="401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JAN BOČEK</a:t>
            </a:r>
            <a:endParaRPr b="1" sz="15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4817404" y="66000"/>
            <a:ext cx="1222800" cy="401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PETR KOČÍ</a:t>
            </a:r>
            <a:endParaRPr b="1" sz="15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2512514" y="4260594"/>
            <a:ext cx="1455300" cy="8352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KRISTÍNA</a:t>
            </a:r>
            <a:endParaRPr b="1" sz="15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PŠORN </a:t>
            </a:r>
            <a:endParaRPr b="1" sz="15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ZÁKOPČANOVÁ</a:t>
            </a:r>
            <a:endParaRPr b="1" sz="15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logo.jpg" id="47" name="Google Shape;47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42521" y="480000"/>
            <a:ext cx="2352481" cy="1569575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" name="Google Shape;48;p9"/>
          <p:cNvSpPr txBox="1"/>
          <p:nvPr/>
        </p:nvSpPr>
        <p:spPr>
          <a:xfrm>
            <a:off x="7145600" y="2049575"/>
            <a:ext cx="1822800" cy="401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500">
                <a:solidFill>
                  <a:srgbClr val="434343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KLÁRA FILIPOVÁ</a:t>
            </a:r>
            <a:endParaRPr b="1" sz="1500">
              <a:solidFill>
                <a:srgbClr val="434343"/>
              </a:solidFill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b="4122" l="2018" r="1409" t="10887"/>
          <a:stretch/>
        </p:blipFill>
        <p:spPr>
          <a:xfrm>
            <a:off x="2257125" y="1372800"/>
            <a:ext cx="5886901" cy="376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>
            <a:off x="720850" y="4176537"/>
            <a:ext cx="1580600" cy="731925"/>
          </a:xfrm>
          <a:custGeom>
            <a:rect b="b" l="l" r="r" t="t"/>
            <a:pathLst>
              <a:path extrusionOk="0" h="29277" w="63224">
                <a:moveTo>
                  <a:pt x="20895" y="12667"/>
                </a:moveTo>
                <a:cubicBezTo>
                  <a:pt x="17757" y="13391"/>
                  <a:pt x="13525" y="12859"/>
                  <a:pt x="11653" y="15480"/>
                </a:cubicBezTo>
                <a:cubicBezTo>
                  <a:pt x="8823" y="19443"/>
                  <a:pt x="14484" y="27136"/>
                  <a:pt x="19288" y="27937"/>
                </a:cubicBezTo>
                <a:cubicBezTo>
                  <a:pt x="28102" y="29407"/>
                  <a:pt x="37587" y="26231"/>
                  <a:pt x="45407" y="21909"/>
                </a:cubicBezTo>
                <a:cubicBezTo>
                  <a:pt x="47647" y="20671"/>
                  <a:pt x="51030" y="18811"/>
                  <a:pt x="50631" y="16283"/>
                </a:cubicBezTo>
                <a:cubicBezTo>
                  <a:pt x="48670" y="3859"/>
                  <a:pt x="14303" y="-1476"/>
                  <a:pt x="13261" y="11059"/>
                </a:cubicBezTo>
                <a:cubicBezTo>
                  <a:pt x="12781" y="16835"/>
                  <a:pt x="17314" y="24001"/>
                  <a:pt x="22905" y="25526"/>
                </a:cubicBezTo>
                <a:cubicBezTo>
                  <a:pt x="29032" y="27197"/>
                  <a:pt x="39782" y="23036"/>
                  <a:pt x="39782" y="16685"/>
                </a:cubicBezTo>
                <a:cubicBezTo>
                  <a:pt x="39782" y="11945"/>
                  <a:pt x="33918" y="5835"/>
                  <a:pt x="29334" y="7041"/>
                </a:cubicBezTo>
                <a:cubicBezTo>
                  <a:pt x="22912" y="8731"/>
                  <a:pt x="11925" y="16723"/>
                  <a:pt x="16073" y="21909"/>
                </a:cubicBezTo>
                <a:cubicBezTo>
                  <a:pt x="21537" y="28740"/>
                  <a:pt x="41020" y="19318"/>
                  <a:pt x="39782" y="10658"/>
                </a:cubicBezTo>
                <a:cubicBezTo>
                  <a:pt x="38758" y="3493"/>
                  <a:pt x="16432" y="21082"/>
                  <a:pt x="22905" y="24320"/>
                </a:cubicBezTo>
                <a:cubicBezTo>
                  <a:pt x="26428" y="26082"/>
                  <a:pt x="29955" y="20454"/>
                  <a:pt x="32549" y="17489"/>
                </a:cubicBezTo>
                <a:cubicBezTo>
                  <a:pt x="34227" y="15571"/>
                  <a:pt x="30402" y="25124"/>
                  <a:pt x="32951" y="25124"/>
                </a:cubicBezTo>
                <a:cubicBezTo>
                  <a:pt x="34580" y="25124"/>
                  <a:pt x="34345" y="21821"/>
                  <a:pt x="33754" y="20302"/>
                </a:cubicBezTo>
                <a:cubicBezTo>
                  <a:pt x="32733" y="17677"/>
                  <a:pt x="28599" y="15350"/>
                  <a:pt x="26119" y="16685"/>
                </a:cubicBezTo>
                <a:cubicBezTo>
                  <a:pt x="22650" y="18553"/>
                  <a:pt x="25914" y="28893"/>
                  <a:pt x="29736" y="27937"/>
                </a:cubicBezTo>
                <a:cubicBezTo>
                  <a:pt x="32795" y="27172"/>
                  <a:pt x="30608" y="19975"/>
                  <a:pt x="27727" y="18694"/>
                </a:cubicBezTo>
                <a:cubicBezTo>
                  <a:pt x="24859" y="17419"/>
                  <a:pt x="19090" y="21915"/>
                  <a:pt x="20494" y="24722"/>
                </a:cubicBezTo>
                <a:cubicBezTo>
                  <a:pt x="23518" y="30770"/>
                  <a:pt x="39912" y="28638"/>
                  <a:pt x="40585" y="21909"/>
                </a:cubicBezTo>
                <a:cubicBezTo>
                  <a:pt x="41175" y="16007"/>
                  <a:pt x="29115" y="10534"/>
                  <a:pt x="24512" y="14274"/>
                </a:cubicBezTo>
                <a:cubicBezTo>
                  <a:pt x="22422" y="15972"/>
                  <a:pt x="21804" y="20407"/>
                  <a:pt x="23708" y="22311"/>
                </a:cubicBezTo>
                <a:cubicBezTo>
                  <a:pt x="28641" y="27245"/>
                  <a:pt x="43143" y="27927"/>
                  <a:pt x="44604" y="21105"/>
                </a:cubicBezTo>
                <a:cubicBezTo>
                  <a:pt x="45483" y="17003"/>
                  <a:pt x="36737" y="17250"/>
                  <a:pt x="32549" y="17489"/>
                </a:cubicBezTo>
                <a:cubicBezTo>
                  <a:pt x="29166" y="17682"/>
                  <a:pt x="22623" y="17327"/>
                  <a:pt x="22905" y="20704"/>
                </a:cubicBezTo>
                <a:cubicBezTo>
                  <a:pt x="23070" y="22688"/>
                  <a:pt x="27505" y="24420"/>
                  <a:pt x="28530" y="22713"/>
                </a:cubicBezTo>
                <a:cubicBezTo>
                  <a:pt x="31978" y="16970"/>
                  <a:pt x="15539" y="18694"/>
                  <a:pt x="8840" y="18694"/>
                </a:cubicBezTo>
                <a:cubicBezTo>
                  <a:pt x="6466" y="18694"/>
                  <a:pt x="331" y="19026"/>
                  <a:pt x="2009" y="20704"/>
                </a:cubicBezTo>
                <a:cubicBezTo>
                  <a:pt x="4000" y="22695"/>
                  <a:pt x="11000" y="23866"/>
                  <a:pt x="10448" y="21105"/>
                </a:cubicBezTo>
                <a:cubicBezTo>
                  <a:pt x="9813" y="17931"/>
                  <a:pt x="8310" y="14899"/>
                  <a:pt x="6429" y="12265"/>
                </a:cubicBezTo>
                <a:cubicBezTo>
                  <a:pt x="5769" y="11340"/>
                  <a:pt x="4019" y="11462"/>
                  <a:pt x="4822" y="10658"/>
                </a:cubicBezTo>
                <a:cubicBezTo>
                  <a:pt x="6899" y="8581"/>
                  <a:pt x="9921" y="14274"/>
                  <a:pt x="12859" y="14274"/>
                </a:cubicBezTo>
                <a:cubicBezTo>
                  <a:pt x="14386" y="14274"/>
                  <a:pt x="9869" y="12533"/>
                  <a:pt x="8439" y="13069"/>
                </a:cubicBezTo>
                <a:cubicBezTo>
                  <a:pt x="4248" y="14641"/>
                  <a:pt x="0" y="19039"/>
                  <a:pt x="0" y="23516"/>
                </a:cubicBezTo>
                <a:cubicBezTo>
                  <a:pt x="0" y="33004"/>
                  <a:pt x="22464" y="24981"/>
                  <a:pt x="27727" y="17087"/>
                </a:cubicBezTo>
                <a:cubicBezTo>
                  <a:pt x="30105" y="13521"/>
                  <a:pt x="30390" y="7586"/>
                  <a:pt x="27727" y="4228"/>
                </a:cubicBezTo>
                <a:cubicBezTo>
                  <a:pt x="23430" y="-1190"/>
                  <a:pt x="14043" y="-188"/>
                  <a:pt x="7233" y="1014"/>
                </a:cubicBezTo>
                <a:cubicBezTo>
                  <a:pt x="6608" y="1124"/>
                  <a:pt x="6677" y="1603"/>
                  <a:pt x="6831" y="2219"/>
                </a:cubicBezTo>
                <a:cubicBezTo>
                  <a:pt x="7760" y="5935"/>
                  <a:pt x="12340" y="8189"/>
                  <a:pt x="16073" y="9050"/>
                </a:cubicBezTo>
                <a:cubicBezTo>
                  <a:pt x="25354" y="11192"/>
                  <a:pt x="41592" y="16480"/>
                  <a:pt x="44604" y="7443"/>
                </a:cubicBezTo>
                <a:cubicBezTo>
                  <a:pt x="48123" y="-3117"/>
                  <a:pt x="11251" y="-2081"/>
                  <a:pt x="11251" y="9050"/>
                </a:cubicBezTo>
                <a:cubicBezTo>
                  <a:pt x="11251" y="16837"/>
                  <a:pt x="21497" y="22003"/>
                  <a:pt x="28932" y="24320"/>
                </a:cubicBezTo>
                <a:cubicBezTo>
                  <a:pt x="39722" y="27683"/>
                  <a:pt x="52064" y="31397"/>
                  <a:pt x="62686" y="27535"/>
                </a:cubicBezTo>
                <a:cubicBezTo>
                  <a:pt x="63953" y="27075"/>
                  <a:pt x="62602" y="25872"/>
                  <a:pt x="61481" y="25124"/>
                </a:cubicBezTo>
                <a:cubicBezTo>
                  <a:pt x="57592" y="22531"/>
                  <a:pt x="57572" y="22253"/>
                  <a:pt x="53042" y="21105"/>
                </a:cubicBezTo>
                <a:cubicBezTo>
                  <a:pt x="38235" y="17354"/>
                  <a:pt x="20793" y="12868"/>
                  <a:pt x="7233" y="19900"/>
                </a:cubicBezTo>
                <a:cubicBezTo>
                  <a:pt x="-1239" y="24294"/>
                  <a:pt x="42327" y="29239"/>
                  <a:pt x="35763" y="22311"/>
                </a:cubicBezTo>
                <a:cubicBezTo>
                  <a:pt x="31021" y="17305"/>
                  <a:pt x="23654" y="15143"/>
                  <a:pt x="16877" y="13872"/>
                </a:cubicBezTo>
                <a:cubicBezTo>
                  <a:pt x="13323" y="13205"/>
                  <a:pt x="8921" y="11702"/>
                  <a:pt x="6028" y="13872"/>
                </a:cubicBezTo>
                <a:cubicBezTo>
                  <a:pt x="4973" y="14663"/>
                  <a:pt x="8336" y="15306"/>
                  <a:pt x="9644" y="15480"/>
                </a:cubicBezTo>
                <a:cubicBezTo>
                  <a:pt x="11997" y="15794"/>
                  <a:pt x="15414" y="15593"/>
                  <a:pt x="16475" y="13470"/>
                </a:cubicBezTo>
              </a:path>
            </a:pathLst>
          </a:cu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Google Shape;185;p27"/>
          <p:cNvSpPr txBox="1"/>
          <p:nvPr/>
        </p:nvSpPr>
        <p:spPr>
          <a:xfrm>
            <a:off x="779425" y="3549100"/>
            <a:ext cx="125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/>
              <a:t>OTÁZKY</a:t>
            </a:r>
            <a:endParaRPr b="1" sz="2000"/>
          </a:p>
        </p:txBody>
      </p:sp>
      <p:sp>
        <p:nvSpPr>
          <p:cNvPr id="186" name="Google Shape;186;p27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 SE BUDE DÍT?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1486450" y="1268241"/>
            <a:ext cx="3282900" cy="8025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000">
                <a:solidFill>
                  <a:srgbClr val="A61C00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b="1" lang="cs" sz="4000">
                <a:solidFill>
                  <a:srgbClr val="A61C00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) ČLÁNEK</a:t>
            </a:r>
            <a:endParaRPr b="1" sz="4000">
              <a:solidFill>
                <a:srgbClr val="A61C00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4799163" y="1674575"/>
            <a:ext cx="955225" cy="199450"/>
          </a:xfrm>
          <a:custGeom>
            <a:rect b="b" l="l" r="r" t="t"/>
            <a:pathLst>
              <a:path extrusionOk="0" h="7978" w="38209">
                <a:moveTo>
                  <a:pt x="0" y="0"/>
                </a:moveTo>
                <a:cubicBezTo>
                  <a:pt x="13011" y="0"/>
                  <a:pt x="25699" y="4404"/>
                  <a:pt x="38209" y="7978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Google Shape;189;p27"/>
          <p:cNvSpPr/>
          <p:nvPr/>
        </p:nvSpPr>
        <p:spPr>
          <a:xfrm>
            <a:off x="5534975" y="1598375"/>
            <a:ext cx="551075" cy="472375"/>
          </a:xfrm>
          <a:custGeom>
            <a:rect b="b" l="l" r="r" t="t"/>
            <a:pathLst>
              <a:path extrusionOk="0" h="18895" w="22043">
                <a:moveTo>
                  <a:pt x="10077" y="0"/>
                </a:moveTo>
                <a:cubicBezTo>
                  <a:pt x="14183" y="2053"/>
                  <a:pt x="15229" y="7671"/>
                  <a:pt x="18475" y="10917"/>
                </a:cubicBezTo>
                <a:cubicBezTo>
                  <a:pt x="20157" y="12599"/>
                  <a:pt x="22669" y="14987"/>
                  <a:pt x="21834" y="17215"/>
                </a:cubicBezTo>
                <a:cubicBezTo>
                  <a:pt x="20997" y="19447"/>
                  <a:pt x="17079" y="17635"/>
                  <a:pt x="14696" y="17635"/>
                </a:cubicBezTo>
                <a:cubicBezTo>
                  <a:pt x="9779" y="17635"/>
                  <a:pt x="4873" y="18245"/>
                  <a:pt x="0" y="18895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 ČEM BUDEME PRACOVAT?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343275" y="11621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MS Office (alt. LibreOffice)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 ČEM BUDEME PRACOVAT?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343275" y="11621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MS Office (alt. LibreOffice)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343275" y="19292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Sublime Text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 ČEM BUDEME PRACOVAT?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343275" y="11621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MS Office (alt. LibreOffice)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343275" y="19292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Sublime Text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343275" y="26963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 Project + R Studio </a:t>
            </a: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(statist.)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 ČEM BUDEME PRACOVAT?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343275" y="11621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MS Office (alt. LibreOffice)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343275" y="19292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Sublime Text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343275" y="26963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 Project + R Studio (statist.)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343275" y="34583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QGIS (geodata)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 ČEM BUDEME PRACOVAT?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343275" y="11621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MS Office (alt. LibreOffice)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343275" y="19292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Sublime Text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343275" y="26963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 Project + R Studio (statist.)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343275" y="34583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QGIS (geodata)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343275" y="4220325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Gephi</a:t>
            </a: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(sítě)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 ČEM BUDEME PRACOVAT?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343275" y="1234850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Figma (stat. dataviz)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 ČEM BUDEME PRACOVAT?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343275" y="1234850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Figma (stat. dataviz)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343275" y="1996850"/>
            <a:ext cx="8647800" cy="6552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Roboto Mono"/>
              <a:buChar char="●"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HighCharts (int. dataviz)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7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JAK NA ANALÝZU?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ata: </a:t>
            </a:r>
            <a:r>
              <a:rPr b="1" lang="cs" sz="25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tinyurl.com/gtdb2023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JAK NA ANALÝZU?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343275" y="18308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Data: </a:t>
            </a:r>
            <a:r>
              <a:rPr b="1" lang="cs" sz="25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tinyurl.com/gtdb2023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JAK NA ANALÝZU?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343275" y="18308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343275" y="25166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v Itálii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Data: </a:t>
            </a:r>
            <a:r>
              <a:rPr b="1" lang="cs" sz="25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tinyurl.com/gtdb2023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JAK NA ANALÝZU?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343275" y="18308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343275" y="25166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v Itálii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Data: </a:t>
            </a:r>
            <a:r>
              <a:rPr b="1" lang="cs" sz="25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tinyurl.com/gtdb2023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3" name="Google Shape;293;p40"/>
          <p:cNvSpPr txBox="1"/>
          <p:nvPr/>
        </p:nvSpPr>
        <p:spPr>
          <a:xfrm>
            <a:off x="343275" y="32024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měl nejvíc obětí a zraněných?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1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JAK NA ANALÝZU?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343275" y="18308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343275" y="25166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v Itálii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2" name="Google Shape;302;p41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Data: </a:t>
            </a:r>
            <a:r>
              <a:rPr b="1" lang="cs" sz="25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tinyurl.com/gtdb2023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3" name="Google Shape;303;p41"/>
          <p:cNvSpPr txBox="1"/>
          <p:nvPr/>
        </p:nvSpPr>
        <p:spPr>
          <a:xfrm>
            <a:off x="343275" y="32024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měl nejvíc obětí a zraněných?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4" name="Google Shape;304;p41"/>
          <p:cNvSpPr txBox="1"/>
          <p:nvPr/>
        </p:nvSpPr>
        <p:spPr>
          <a:xfrm>
            <a:off x="343275" y="38882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rok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JAK NA ANALÝZU?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343275" y="18308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343275" y="25166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v Itálii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3" name="Google Shape;313;p42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Data: </a:t>
            </a:r>
            <a:r>
              <a:rPr b="1" lang="cs" sz="25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tinyurl.com/gtdb2023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343275" y="32024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útok měl nejvíc obětí a zraněných?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343275" y="38882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Který rok měl nejvíc obětí?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343275" y="45740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Kolik lidí má na svědomí IRA?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3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JAK NA ANALÝZU?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3" name="Google Shape;323;p43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Data: </a:t>
            </a:r>
            <a:r>
              <a:rPr b="1" lang="cs" sz="25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tinyurl.com/gtdb2023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4" name="Google Shape;324;p43"/>
          <p:cNvSpPr txBox="1"/>
          <p:nvPr/>
        </p:nvSpPr>
        <p:spPr>
          <a:xfrm>
            <a:off x="343275" y="18308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Ve kterých zemích zabíjela IRA</a:t>
            </a: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4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JAK NA ANALÝZU?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1" name="Google Shape;331;p44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Data: </a:t>
            </a:r>
            <a:r>
              <a:rPr b="1" lang="cs" sz="25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tinyurl.com/gtdb2023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2" name="Google Shape;332;p44"/>
          <p:cNvSpPr txBox="1"/>
          <p:nvPr/>
        </p:nvSpPr>
        <p:spPr>
          <a:xfrm>
            <a:off x="343275" y="18308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Ve kterých zemích zabíjela IRA?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343275" y="24995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Graf: počet obětí podle měsíce a roku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6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 TEĎ VY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5" name="Google Shape;345;p46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Global Terrorism Database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KAM MIZÍ LÉKY?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088" y="1150125"/>
            <a:ext cx="5015816" cy="37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7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 TEĎ VY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2" name="Google Shape;352;p47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Global Terrorism Database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3" name="Google Shape;353;p47"/>
          <p:cNvSpPr txBox="1"/>
          <p:nvPr/>
        </p:nvSpPr>
        <p:spPr>
          <a:xfrm>
            <a:off x="343275" y="18479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vylosuj</a:t>
            </a: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</a:t>
            </a: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te si z klobouku politickou stranu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8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 TEĎ VY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Global Terrorism Database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1" name="Google Shape;361;p48"/>
          <p:cNvSpPr txBox="1"/>
          <p:nvPr/>
        </p:nvSpPr>
        <p:spPr>
          <a:xfrm>
            <a:off x="343275" y="18479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vylosuj</a:t>
            </a: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</a:t>
            </a: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te si z klobouku politickou stranu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343275" y="25337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najdete argumenty, které se vám hodí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9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 TEĎ VY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9" name="Google Shape;369;p49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Global Terrorism Database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0" name="Google Shape;370;p49"/>
          <p:cNvSpPr txBox="1"/>
          <p:nvPr/>
        </p:nvSpPr>
        <p:spPr>
          <a:xfrm>
            <a:off x="343275" y="18479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vylosujete si z klobouku politickou stranu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1" name="Google Shape;371;p49"/>
          <p:cNvSpPr txBox="1"/>
          <p:nvPr/>
        </p:nvSpPr>
        <p:spPr>
          <a:xfrm>
            <a:off x="343275" y="25337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najdete argumenty, které se vám hodí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2" name="Google Shape;372;p49"/>
          <p:cNvSpPr txBox="1"/>
          <p:nvPr/>
        </p:nvSpPr>
        <p:spPr>
          <a:xfrm>
            <a:off x="343275" y="32195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shrnete je do</a:t>
            </a: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5-10 odrážek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0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 TEĎ VY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9" name="Google Shape;379;p50"/>
          <p:cNvSpPr txBox="1"/>
          <p:nvPr/>
        </p:nvSpPr>
        <p:spPr>
          <a:xfrm>
            <a:off x="343275" y="11621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Global Terrorism Database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0" name="Google Shape;380;p50"/>
          <p:cNvSpPr txBox="1"/>
          <p:nvPr/>
        </p:nvSpPr>
        <p:spPr>
          <a:xfrm>
            <a:off x="343275" y="18479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vylosujete si z klobouku politickou stranu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1" name="Google Shape;381;p50"/>
          <p:cNvSpPr txBox="1"/>
          <p:nvPr/>
        </p:nvSpPr>
        <p:spPr>
          <a:xfrm>
            <a:off x="343275" y="25337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najdete argumenty, které se vám hodí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343275" y="32195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shrnete je do 5-10 odrážek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3" name="Google Shape;383;p50"/>
          <p:cNvSpPr txBox="1"/>
          <p:nvPr/>
        </p:nvSpPr>
        <p:spPr>
          <a:xfrm>
            <a:off x="343275" y="3905325"/>
            <a:ext cx="8647800" cy="5568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 Mono"/>
              <a:buChar char="●"/>
            </a:pPr>
            <a:r>
              <a:rPr b="1" lang="cs" sz="25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kampááááň!</a:t>
            </a:r>
            <a:endParaRPr b="1" sz="25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2"/>
          <p:cNvSpPr txBox="1"/>
          <p:nvPr/>
        </p:nvSpPr>
        <p:spPr>
          <a:xfrm>
            <a:off x="1005360" y="1924125"/>
            <a:ext cx="5324400" cy="6531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HONZA</a:t>
            </a:r>
            <a:r>
              <a:rPr b="1" lang="cs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.BOCEK@GMAIL.COM</a:t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5" name="Google Shape;395;p52"/>
          <p:cNvSpPr txBox="1"/>
          <p:nvPr/>
        </p:nvSpPr>
        <p:spPr>
          <a:xfrm>
            <a:off x="267300" y="217100"/>
            <a:ext cx="8609400" cy="9627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7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COKOLIV?</a:t>
            </a:r>
            <a:endParaRPr b="1" sz="47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6" name="Google Shape;396;p52"/>
          <p:cNvSpPr/>
          <p:nvPr/>
        </p:nvSpPr>
        <p:spPr>
          <a:xfrm>
            <a:off x="6909075" y="602525"/>
            <a:ext cx="47825" cy="1217650"/>
          </a:xfrm>
          <a:custGeom>
            <a:rect b="b" l="l" r="r" t="t"/>
            <a:pathLst>
              <a:path extrusionOk="0" h="48706" w="1913">
                <a:moveTo>
                  <a:pt x="1680" y="0"/>
                </a:moveTo>
                <a:cubicBezTo>
                  <a:pt x="2581" y="16220"/>
                  <a:pt x="0" y="32461"/>
                  <a:pt x="0" y="48706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7" name="Google Shape;397;p52"/>
          <p:cNvSpPr/>
          <p:nvPr/>
        </p:nvSpPr>
        <p:spPr>
          <a:xfrm>
            <a:off x="6664925" y="1421275"/>
            <a:ext cx="608825" cy="550700"/>
          </a:xfrm>
          <a:custGeom>
            <a:rect b="b" l="l" r="r" t="t"/>
            <a:pathLst>
              <a:path extrusionOk="0" h="22028" w="24353">
                <a:moveTo>
                  <a:pt x="0" y="0"/>
                </a:moveTo>
                <a:cubicBezTo>
                  <a:pt x="7170" y="3585"/>
                  <a:pt x="2217" y="20261"/>
                  <a:pt x="10077" y="21834"/>
                </a:cubicBezTo>
                <a:cubicBezTo>
                  <a:pt x="17817" y="23383"/>
                  <a:pt x="18768" y="8518"/>
                  <a:pt x="24353" y="2940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197"/>
            <a:ext cx="9144000" cy="475772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KAM MIZÍ LÉKY?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163197"/>
            <a:ext cx="9144000" cy="47577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63" y="2799288"/>
            <a:ext cx="34766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177575" y="1714000"/>
            <a:ext cx="52092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rgbClr val="A61C00"/>
                </a:solidFill>
                <a:latin typeface="Roboto Mono"/>
                <a:ea typeface="Roboto Mono"/>
                <a:cs typeface="Roboto Mono"/>
                <a:sym typeface="Roboto Mono"/>
              </a:rPr>
              <a:t>DODÁVKY DO LÉKÁREN</a:t>
            </a:r>
            <a:endParaRPr b="1" sz="3000">
              <a:solidFill>
                <a:srgbClr val="A61C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KAM MIZÍ LÉKY?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163197"/>
            <a:ext cx="9144000" cy="47577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63" y="2799288"/>
            <a:ext cx="34766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77575" y="1714000"/>
            <a:ext cx="52092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rgbClr val="A61C00"/>
                </a:solidFill>
                <a:latin typeface="Roboto Mono"/>
                <a:ea typeface="Roboto Mono"/>
                <a:cs typeface="Roboto Mono"/>
                <a:sym typeface="Roboto Mono"/>
              </a:rPr>
              <a:t>DODÁVKY DO LÉKÁREN</a:t>
            </a:r>
            <a:endParaRPr b="1" sz="3000">
              <a:solidFill>
                <a:srgbClr val="A61C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KAM MIZÍ LÉKY?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0663" y="2780238"/>
            <a:ext cx="35147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5020488" y="1714000"/>
            <a:ext cx="3907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rgbClr val="A61C00"/>
                </a:solidFill>
                <a:latin typeface="Roboto Mono"/>
                <a:ea typeface="Roboto Mono"/>
                <a:cs typeface="Roboto Mono"/>
                <a:sym typeface="Roboto Mono"/>
              </a:rPr>
              <a:t>VÝDEJE PACIENTŮM</a:t>
            </a:r>
            <a:endParaRPr b="1" sz="3000">
              <a:solidFill>
                <a:srgbClr val="A61C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163197"/>
            <a:ext cx="9144000" cy="47577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63" y="2799288"/>
            <a:ext cx="34766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177575" y="1714000"/>
            <a:ext cx="52092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rgbClr val="A61C00"/>
                </a:solidFill>
                <a:latin typeface="Roboto Mono"/>
                <a:ea typeface="Roboto Mono"/>
                <a:cs typeface="Roboto Mono"/>
                <a:sym typeface="Roboto Mono"/>
              </a:rPr>
              <a:t>DODÁVKY DO LÉKÁREN</a:t>
            </a:r>
            <a:endParaRPr b="1" sz="3000">
              <a:solidFill>
                <a:srgbClr val="A61C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90875" y="247725"/>
            <a:ext cx="8800200" cy="8025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0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KAM MIZÍ LÉKY?</a:t>
            </a:r>
            <a:endParaRPr b="1" sz="40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0663" y="2780238"/>
            <a:ext cx="35147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5020488" y="1714000"/>
            <a:ext cx="3907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rgbClr val="A61C00"/>
                </a:solidFill>
                <a:latin typeface="Roboto Mono"/>
                <a:ea typeface="Roboto Mono"/>
                <a:cs typeface="Roboto Mono"/>
                <a:sym typeface="Roboto Mono"/>
              </a:rPr>
              <a:t>VÝDEJE PACIENTŮM</a:t>
            </a:r>
            <a:endParaRPr b="1" sz="3000">
              <a:solidFill>
                <a:srgbClr val="A61C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4435528" y="4461469"/>
            <a:ext cx="136735" cy="134760"/>
          </a:xfrm>
          <a:custGeom>
            <a:rect b="b" l="l" r="r" t="t"/>
            <a:pathLst>
              <a:path extrusionOk="0" h="6073" w="6162">
                <a:moveTo>
                  <a:pt x="4746" y="1260"/>
                </a:moveTo>
                <a:cubicBezTo>
                  <a:pt x="3211" y="953"/>
                  <a:pt x="507" y="582"/>
                  <a:pt x="127" y="2100"/>
                </a:cubicBezTo>
                <a:cubicBezTo>
                  <a:pt x="-382" y="4137"/>
                  <a:pt x="3217" y="6657"/>
                  <a:pt x="5166" y="5878"/>
                </a:cubicBezTo>
                <a:cubicBezTo>
                  <a:pt x="7027" y="5134"/>
                  <a:pt x="5910" y="0"/>
                  <a:pt x="3906" y="0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Google Shape;95;p15"/>
          <p:cNvSpPr/>
          <p:nvPr/>
        </p:nvSpPr>
        <p:spPr>
          <a:xfrm>
            <a:off x="4277840" y="3607158"/>
            <a:ext cx="527013" cy="722773"/>
          </a:xfrm>
          <a:custGeom>
            <a:rect b="b" l="l" r="r" t="t"/>
            <a:pathLst>
              <a:path extrusionOk="0" h="32572" w="23750">
                <a:moveTo>
                  <a:pt x="4824" y="3542"/>
                </a:moveTo>
                <a:cubicBezTo>
                  <a:pt x="7409" y="1991"/>
                  <a:pt x="10296" y="-549"/>
                  <a:pt x="13221" y="183"/>
                </a:cubicBezTo>
                <a:cubicBezTo>
                  <a:pt x="16751" y="1066"/>
                  <a:pt x="17420" y="6621"/>
                  <a:pt x="17420" y="10260"/>
                </a:cubicBezTo>
                <a:cubicBezTo>
                  <a:pt x="17420" y="11940"/>
                  <a:pt x="18878" y="14465"/>
                  <a:pt x="17420" y="15299"/>
                </a:cubicBezTo>
                <a:cubicBezTo>
                  <a:pt x="13583" y="17492"/>
                  <a:pt x="8356" y="15841"/>
                  <a:pt x="4404" y="17818"/>
                </a:cubicBezTo>
                <a:cubicBezTo>
                  <a:pt x="960" y="19541"/>
                  <a:pt x="-1097" y="25291"/>
                  <a:pt x="625" y="28735"/>
                </a:cubicBezTo>
                <a:cubicBezTo>
                  <a:pt x="3272" y="34030"/>
                  <a:pt x="12685" y="32825"/>
                  <a:pt x="18260" y="30834"/>
                </a:cubicBezTo>
                <a:cubicBezTo>
                  <a:pt x="20091" y="30180"/>
                  <a:pt x="25037" y="28764"/>
                  <a:pt x="23298" y="27895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Google Shape;96;p15"/>
          <p:cNvSpPr/>
          <p:nvPr/>
        </p:nvSpPr>
        <p:spPr>
          <a:xfrm>
            <a:off x="2854506" y="4126076"/>
            <a:ext cx="1192579" cy="421987"/>
          </a:xfrm>
          <a:custGeom>
            <a:rect b="b" l="l" r="r" t="t"/>
            <a:pathLst>
              <a:path extrusionOk="0" h="19017" w="53744">
                <a:moveTo>
                  <a:pt x="53744" y="18474"/>
                </a:moveTo>
                <a:cubicBezTo>
                  <a:pt x="34991" y="21154"/>
                  <a:pt x="13403" y="13387"/>
                  <a:pt x="0" y="0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Google Shape;97;p15"/>
          <p:cNvSpPr/>
          <p:nvPr/>
        </p:nvSpPr>
        <p:spPr>
          <a:xfrm>
            <a:off x="2663824" y="4022438"/>
            <a:ext cx="628576" cy="411114"/>
          </a:xfrm>
          <a:custGeom>
            <a:rect b="b" l="l" r="r" t="t"/>
            <a:pathLst>
              <a:path extrusionOk="0" h="18527" w="28327">
                <a:moveTo>
                  <a:pt x="9853" y="18527"/>
                </a:moveTo>
                <a:cubicBezTo>
                  <a:pt x="6479" y="13465"/>
                  <a:pt x="0" y="7175"/>
                  <a:pt x="2715" y="1731"/>
                </a:cubicBezTo>
                <a:cubicBezTo>
                  <a:pt x="2916" y="1329"/>
                  <a:pt x="-6226" y="2037"/>
                  <a:pt x="9433" y="472"/>
                </a:cubicBezTo>
                <a:cubicBezTo>
                  <a:pt x="15701" y="-154"/>
                  <a:pt x="22027" y="52"/>
                  <a:pt x="28327" y="52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Google Shape;98;p15"/>
          <p:cNvSpPr/>
          <p:nvPr/>
        </p:nvSpPr>
        <p:spPr>
          <a:xfrm>
            <a:off x="4941474" y="4135374"/>
            <a:ext cx="1043507" cy="400640"/>
          </a:xfrm>
          <a:custGeom>
            <a:rect b="b" l="l" r="r" t="t"/>
            <a:pathLst>
              <a:path extrusionOk="0" h="18055" w="47026">
                <a:moveTo>
                  <a:pt x="0" y="18055"/>
                </a:moveTo>
                <a:cubicBezTo>
                  <a:pt x="16791" y="18055"/>
                  <a:pt x="32008" y="7509"/>
                  <a:pt x="47026" y="0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Google Shape;99;p15"/>
          <p:cNvSpPr/>
          <p:nvPr/>
        </p:nvSpPr>
        <p:spPr>
          <a:xfrm>
            <a:off x="5640214" y="3996405"/>
            <a:ext cx="500251" cy="304269"/>
          </a:xfrm>
          <a:custGeom>
            <a:rect b="b" l="l" r="r" t="t"/>
            <a:pathLst>
              <a:path extrusionOk="0" h="13712" w="22544">
                <a:moveTo>
                  <a:pt x="0" y="1116"/>
                </a:moveTo>
                <a:cubicBezTo>
                  <a:pt x="5016" y="614"/>
                  <a:pt x="10075" y="696"/>
                  <a:pt x="15116" y="696"/>
                </a:cubicBezTo>
                <a:cubicBezTo>
                  <a:pt x="17215" y="696"/>
                  <a:pt x="19930" y="-788"/>
                  <a:pt x="21414" y="696"/>
                </a:cubicBezTo>
                <a:cubicBezTo>
                  <a:pt x="24496" y="3778"/>
                  <a:pt x="20154" y="9353"/>
                  <a:pt x="20154" y="13712"/>
                </a:cubicBezTo>
              </a:path>
            </a:pathLst>
          </a:custGeom>
          <a:noFill/>
          <a:ln cap="flat" cmpd="sng" w="762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488" y="144663"/>
            <a:ext cx="7245025" cy="48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