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7A0D0E3-C550-4669-A2E0-604D1A647AE0}"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340780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7A0D0E3-C550-4669-A2E0-604D1A647AE0}"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257424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7A0D0E3-C550-4669-A2E0-604D1A647AE0}"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81880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7A0D0E3-C550-4669-A2E0-604D1A647AE0}"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2712291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7A0D0E3-C550-4669-A2E0-604D1A647AE0}" type="datetimeFigureOut">
              <a:rPr lang="cs-CZ" smtClean="0"/>
              <a:t>29.04.2020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73536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7A0D0E3-C550-4669-A2E0-604D1A647AE0}" type="datetimeFigureOut">
              <a:rPr lang="cs-CZ" smtClean="0"/>
              <a:t>29.04.2020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75584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7A0D0E3-C550-4669-A2E0-604D1A647AE0}" type="datetimeFigureOut">
              <a:rPr lang="cs-CZ" smtClean="0"/>
              <a:t>29.04.2020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37586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7A0D0E3-C550-4669-A2E0-604D1A647AE0}" type="datetimeFigureOut">
              <a:rPr lang="cs-CZ" smtClean="0"/>
              <a:t>29.04.2020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121912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7A0D0E3-C550-4669-A2E0-604D1A647AE0}" type="datetimeFigureOut">
              <a:rPr lang="cs-CZ" smtClean="0"/>
              <a:t>29.04.2020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179917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7A0D0E3-C550-4669-A2E0-604D1A647AE0}" type="datetimeFigureOut">
              <a:rPr lang="cs-CZ" smtClean="0"/>
              <a:t>29.04.2020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366863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7A0D0E3-C550-4669-A2E0-604D1A647AE0}" type="datetimeFigureOut">
              <a:rPr lang="cs-CZ" smtClean="0"/>
              <a:t>29.04.2020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E26460F-939E-4549-A44C-43C281A78B10}" type="slidenum">
              <a:rPr lang="cs-CZ" smtClean="0"/>
              <a:t>‹#›</a:t>
            </a:fld>
            <a:endParaRPr lang="cs-CZ"/>
          </a:p>
        </p:txBody>
      </p:sp>
    </p:spTree>
    <p:extLst>
      <p:ext uri="{BB962C8B-B14F-4D97-AF65-F5344CB8AC3E}">
        <p14:creationId xmlns:p14="http://schemas.microsoft.com/office/powerpoint/2010/main" val="78769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0D0E3-C550-4669-A2E0-604D1A647AE0}" type="datetimeFigureOut">
              <a:rPr lang="cs-CZ" smtClean="0"/>
              <a:t>29.04.2020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6460F-939E-4549-A44C-43C281A78B10}" type="slidenum">
              <a:rPr lang="cs-CZ" smtClean="0"/>
              <a:t>‹#›</a:t>
            </a:fld>
            <a:endParaRPr lang="cs-CZ"/>
          </a:p>
        </p:txBody>
      </p:sp>
    </p:spTree>
    <p:extLst>
      <p:ext uri="{BB962C8B-B14F-4D97-AF65-F5344CB8AC3E}">
        <p14:creationId xmlns:p14="http://schemas.microsoft.com/office/powerpoint/2010/main" val="1722061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Na úvod organizační pokyny</a:t>
            </a:r>
            <a:endParaRPr lang="cs-CZ" dirty="0"/>
          </a:p>
        </p:txBody>
      </p:sp>
      <p:sp>
        <p:nvSpPr>
          <p:cNvPr id="5" name="Zástupný symbol pro obsah 4"/>
          <p:cNvSpPr>
            <a:spLocks noGrp="1"/>
          </p:cNvSpPr>
          <p:nvPr>
            <p:ph idx="1"/>
          </p:nvPr>
        </p:nvSpPr>
        <p:spPr/>
        <p:txBody>
          <a:bodyPr>
            <a:normAutofit/>
          </a:bodyPr>
          <a:lstStyle/>
          <a:p>
            <a:r>
              <a:rPr lang="cs-CZ" sz="2800" dirty="0" smtClean="0"/>
              <a:t>Díky za odevzdání úkolu (někdo trochu minul zadání, ale to napravíme </a:t>
            </a:r>
            <a:r>
              <a:rPr lang="cs-CZ" sz="2800" dirty="0" smtClean="0">
                <a:sym typeface="Wingdings" panose="05000000000000000000" pitchFamily="2" charset="2"/>
              </a:rPr>
              <a:t>)</a:t>
            </a:r>
          </a:p>
          <a:p>
            <a:r>
              <a:rPr lang="cs-CZ" sz="2800" dirty="0" smtClean="0">
                <a:sym typeface="Wingdings" panose="05000000000000000000" pitchFamily="2" charset="2"/>
              </a:rPr>
              <a:t>Závěrečný úkol spočívá v úpravě tohoto úkolu</a:t>
            </a:r>
          </a:p>
          <a:p>
            <a:r>
              <a:rPr lang="cs-CZ" sz="2800" dirty="0" smtClean="0">
                <a:sym typeface="Wingdings" panose="05000000000000000000" pitchFamily="2" charset="2"/>
              </a:rPr>
              <a:t>Prohlídka rádia proběhne pro zájemce dle dohody v menších skupinách</a:t>
            </a:r>
          </a:p>
          <a:p>
            <a:r>
              <a:rPr lang="cs-CZ" sz="2800" dirty="0" smtClean="0">
                <a:sym typeface="Wingdings" panose="05000000000000000000" pitchFamily="2" charset="2"/>
              </a:rPr>
              <a:t>Poslední hodina 12. května bude live</a:t>
            </a:r>
            <a:endParaRPr lang="cs-CZ" sz="2800" dirty="0"/>
          </a:p>
        </p:txBody>
      </p:sp>
      <p:pic>
        <p:nvPicPr>
          <p:cNvPr id="2" name="01_29_04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31438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7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Srozumitelnost zvuku</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dirty="0"/>
              <a:t>Testování kolektivní imunity vůči </a:t>
            </a:r>
            <a:r>
              <a:rPr lang="cs-CZ" dirty="0" err="1"/>
              <a:t>koronaviru</a:t>
            </a:r>
            <a:r>
              <a:rPr lang="cs-CZ" dirty="0"/>
              <a:t> v Litoměřicích, kde je v Ústeckém kraji nejvíce potvrzených případů nemoci covid-19, dnes skončilo, zdravotníci už mají dostatek vzorků. Odebrali 3300 vzorků krve. Odběrů provedli o deset procent víc jako rezervu. Původně se počítalo s ukončením testování 1. května. Výstupy studie by mohly být začátkem května. Více koordinátorka testování z Ústavu zdravotnických informací a statistik Marcela Koudelková: ODHLÁŠKA: K pondělnímu večeru evidovala krajská hygienická stanice v Ústí nad Labem 241 případů nákazy na Litoměřicku. Nákaza se prokázala také u desítek klientů a zaměstnanců litoměřického domova pro seniory. Za vysoký počet nákaz může cestování obyvatel Litoměřicka do Prahy za prací.</a:t>
            </a:r>
          </a:p>
        </p:txBody>
      </p:sp>
      <p:pic>
        <p:nvPicPr>
          <p:cNvPr id="4" name="02_29_04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86019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2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a:t>
            </a:r>
            <a:endParaRPr lang="cs-CZ" dirty="0"/>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a:t>Středoškoláci stále neví, jaké známky dostanou za druhé pololetí tohoto školního roku. Tak aspoň situaci popisuje žákyně prvního ročníku na Gymnáziu Kroměříž Barbora Veselá. Vláda české školy uzavřela 11. března, bez jarních prázdnin tak žáci do školy chodili jen čtyři týdny.</a:t>
            </a:r>
          </a:p>
          <a:p>
            <a:pPr marL="0" indent="0">
              <a:buNone/>
            </a:pPr>
            <a:r>
              <a:rPr lang="cs-CZ" sz="2100" i="1" dirty="0"/>
              <a:t>Je to velmi neucelené, někteří učitelé nám sdělili, že klasifikováni nebudeme, ale stejně se máme učit, někteří nám známky dávají a jsou stejně přísní jak normálně, někteří nám dávají všem jedničky a někteří dávají splnil, nesplnil, splnil po termínu.</a:t>
            </a:r>
          </a:p>
          <a:p>
            <a:pPr marL="0" indent="0">
              <a:buNone/>
            </a:pPr>
            <a:r>
              <a:rPr lang="cs-CZ" dirty="0"/>
              <a:t>Podle ministerstva školství by měli učitelé přihlížet ke známkám z února a z března a ke snaze žáků při online výuce.</a:t>
            </a:r>
          </a:p>
          <a:p>
            <a:endParaRPr lang="cs-CZ" dirty="0"/>
          </a:p>
        </p:txBody>
      </p:sp>
      <p:pic>
        <p:nvPicPr>
          <p:cNvPr id="4" name="03_29_04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06433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Většina žáků už se do školy do léta nevrátí</a:t>
            </a:r>
            <a:endParaRPr lang="cs-CZ" dirty="0"/>
          </a:p>
          <a:p>
            <a:pPr marL="0" indent="0">
              <a:buNone/>
            </a:pPr>
            <a:r>
              <a:rPr lang="cs-CZ" dirty="0"/>
              <a:t>Původní plán, že se všichni studenti v polovině května vrátí do tříd, se pravděpodobně neuskuteční. Výjimkou jsou například maturanti a žáci prvních ročníků, kteří by se do škol měli vrátit v omezených podmínkách. Také vysokoškoláci se mohou od pondělí 27. dubna omezeně účastnit praktické výuky, praxí, konzultací a zkoušek nebo navštěvovat knihovnu. Ostatní studenti se do léta k běžné výuce už nevrátí. Jsou tak stále odkázáni na online výuku či domácí samostudium. Mnohým z nich tato situace vyhovuje, protože si mohou lépe rozvrhnout svůj čas. </a:t>
            </a:r>
          </a:p>
          <a:p>
            <a:pPr marL="0" indent="0">
              <a:buNone/>
            </a:pPr>
            <a:r>
              <a:rPr lang="cs-CZ" i="1" dirty="0"/>
              <a:t>ZVUK: První týden byl trochu náročnější, protože jsme ještě nevěděli, co a jak, ale teď už je to v pohodě. Myslím si, že jsme si na to rychle všichni zvykli. Líbí se mi, že můžu si sama určit, kdy, co budu dělat, můžu jít i třeba ven a nemusím </a:t>
            </a:r>
            <a:r>
              <a:rPr lang="cs-CZ" i="1" dirty="0" err="1"/>
              <a:t>celej</a:t>
            </a:r>
            <a:r>
              <a:rPr lang="cs-CZ" i="1" dirty="0"/>
              <a:t> den sedět ve škole a koukat do zdi. Vadí mi, že už se třeba nepotkám se svými kamarády i proto, že jsme měli jet třeba na školní výlety, které už příští rok nezažijeme.</a:t>
            </a:r>
          </a:p>
          <a:p>
            <a:endParaRPr lang="cs-CZ" dirty="0"/>
          </a:p>
        </p:txBody>
      </p:sp>
      <p:pic>
        <p:nvPicPr>
          <p:cNvPr id="4" name="04_29_04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82941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a:t>
            </a:r>
            <a:endParaRPr lang="cs-CZ" dirty="0"/>
          </a:p>
        </p:txBody>
      </p:sp>
      <p:sp>
        <p:nvSpPr>
          <p:cNvPr id="3" name="Zástupný symbol pro obsah 2"/>
          <p:cNvSpPr>
            <a:spLocks noGrp="1"/>
          </p:cNvSpPr>
          <p:nvPr>
            <p:ph idx="1"/>
          </p:nvPr>
        </p:nvSpPr>
        <p:spPr/>
        <p:txBody>
          <a:bodyPr/>
          <a:lstStyle/>
          <a:p>
            <a:pPr marL="0" indent="0">
              <a:buNone/>
            </a:pPr>
            <a:r>
              <a:rPr lang="cs-CZ" dirty="0"/>
              <a:t>Dnes jsme pro Vás natočili rozhovor s </a:t>
            </a:r>
            <a:r>
              <a:rPr lang="cs-CZ" dirty="0" err="1"/>
              <a:t>farmacetkou</a:t>
            </a:r>
            <a:r>
              <a:rPr lang="cs-CZ" dirty="0"/>
              <a:t> Janou Horákovou z </a:t>
            </a:r>
            <a:r>
              <a:rPr lang="cs-CZ" dirty="0" err="1"/>
              <a:t>nemoční</a:t>
            </a:r>
            <a:r>
              <a:rPr lang="cs-CZ" dirty="0"/>
              <a:t> lékárny v Hradci Králové. Ta přiblížila, jak se změnila situace v lékárně a jak se má veřejnost před </a:t>
            </a:r>
            <a:r>
              <a:rPr lang="cs-CZ" dirty="0" err="1"/>
              <a:t>koronnavirem</a:t>
            </a:r>
            <a:r>
              <a:rPr lang="cs-CZ" dirty="0"/>
              <a:t> chránit. Rozhovor natočila Eliška Horáková.</a:t>
            </a:r>
          </a:p>
          <a:p>
            <a:endParaRPr lang="cs-CZ" dirty="0"/>
          </a:p>
        </p:txBody>
      </p:sp>
      <p:pic>
        <p:nvPicPr>
          <p:cNvPr id="4" name="05_29_04_FSS_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24765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a:t>
            </a:r>
            <a:endParaRPr lang="cs-CZ" dirty="0"/>
          </a:p>
        </p:txBody>
      </p:sp>
      <p:sp>
        <p:nvSpPr>
          <p:cNvPr id="3" name="Zástupný symbol pro obsah 2"/>
          <p:cNvSpPr>
            <a:spLocks noGrp="1"/>
          </p:cNvSpPr>
          <p:nvPr>
            <p:ph idx="1"/>
          </p:nvPr>
        </p:nvSpPr>
        <p:spPr/>
        <p:txBody>
          <a:bodyPr>
            <a:normAutofit fontScale="40000" lnSpcReduction="20000"/>
          </a:bodyPr>
          <a:lstStyle/>
          <a:p>
            <a:pPr marL="0" indent="0">
              <a:buNone/>
            </a:pPr>
            <a:r>
              <a:rPr lang="sk-SK" dirty="0"/>
              <a:t>Zdravotníci riskujú svoje zdravie a zdravie svojich blízkych každý deň. V nemocnici svätého Michala v Bratislave počas pandémie evidovali dvoch nakazených -  jedného lekára a jednu zdravotníčku. Personál trpí nedostatkom ochranných prostriedkov a nemocnica </a:t>
            </a:r>
            <a:r>
              <a:rPr lang="sk-SK" dirty="0" err="1"/>
              <a:t>postráda</a:t>
            </a:r>
            <a:r>
              <a:rPr lang="sk-SK" dirty="0"/>
              <a:t> nevyhnutné bezpečnostné opatrenia. O praktikách zamestnávateľa a o ťažkej práci zdravotníkov nám viac povie zdravotná sestra Kristína Lišková.  </a:t>
            </a:r>
            <a:endParaRPr lang="cs-CZ" dirty="0"/>
          </a:p>
          <a:p>
            <a:pPr marL="0" indent="0">
              <a:buNone/>
            </a:pPr>
            <a:r>
              <a:rPr lang="sk-SK" dirty="0"/>
              <a:t> </a:t>
            </a:r>
            <a:endParaRPr lang="cs-CZ" dirty="0"/>
          </a:p>
          <a:p>
            <a:pPr marL="0" indent="0">
              <a:buNone/>
            </a:pPr>
            <a:r>
              <a:rPr lang="sk-SK" dirty="0"/>
              <a:t>Ako sa zmenil váš pracovný režim od vypuknutia pandémie?</a:t>
            </a:r>
            <a:endParaRPr lang="cs-CZ" dirty="0"/>
          </a:p>
          <a:p>
            <a:pPr marL="0" indent="0">
              <a:buNone/>
            </a:pPr>
            <a:r>
              <a:rPr lang="sk-SK" dirty="0"/>
              <a:t> </a:t>
            </a:r>
            <a:endParaRPr lang="cs-CZ" dirty="0"/>
          </a:p>
          <a:p>
            <a:pPr marL="0" indent="0">
              <a:buNone/>
            </a:pPr>
            <a:r>
              <a:rPr lang="sk-SK" dirty="0"/>
              <a:t>Aké ochranné opatrenia zaviedla nemocnica v ktorej pracujete?	</a:t>
            </a:r>
            <a:endParaRPr lang="cs-CZ" dirty="0"/>
          </a:p>
          <a:p>
            <a:pPr marL="0" indent="0">
              <a:buNone/>
            </a:pPr>
            <a:r>
              <a:rPr lang="sk-SK" dirty="0"/>
              <a:t> </a:t>
            </a:r>
            <a:endParaRPr lang="cs-CZ" dirty="0"/>
          </a:p>
          <a:p>
            <a:pPr marL="0" indent="0">
              <a:buNone/>
            </a:pPr>
            <a:r>
              <a:rPr lang="sk-SK" dirty="0"/>
              <a:t>Aký je počet pacientov, ktorých denne otestujete?</a:t>
            </a:r>
            <a:endParaRPr lang="cs-CZ" dirty="0"/>
          </a:p>
          <a:p>
            <a:pPr marL="0" indent="0">
              <a:buNone/>
            </a:pPr>
            <a:r>
              <a:rPr lang="sk-SK" dirty="0"/>
              <a:t> </a:t>
            </a:r>
            <a:endParaRPr lang="cs-CZ" dirty="0"/>
          </a:p>
          <a:p>
            <a:pPr marL="0" indent="0">
              <a:buNone/>
            </a:pPr>
            <a:r>
              <a:rPr lang="sk-SK" dirty="0"/>
              <a:t>Čo je konkrétne vašou úlohou?  Prichádzate do styku aj s nakazenými?</a:t>
            </a:r>
            <a:endParaRPr lang="cs-CZ" dirty="0"/>
          </a:p>
          <a:p>
            <a:pPr marL="0" indent="0">
              <a:buNone/>
            </a:pPr>
            <a:r>
              <a:rPr lang="sk-SK" dirty="0"/>
              <a:t> </a:t>
            </a:r>
            <a:endParaRPr lang="cs-CZ" dirty="0"/>
          </a:p>
          <a:p>
            <a:pPr marL="0" indent="0">
              <a:buNone/>
            </a:pPr>
            <a:r>
              <a:rPr lang="sk-SK" dirty="0"/>
              <a:t>Ak by sa u niektorého zo zdravotníkov potvrdilo ochorenie Covid-19 a ďalší by museli ísť do karantény, aký vplyv by to malo na fungovanie nemocnice ?</a:t>
            </a:r>
            <a:endParaRPr lang="cs-CZ" dirty="0"/>
          </a:p>
          <a:p>
            <a:pPr marL="0" indent="0">
              <a:buNone/>
            </a:pPr>
            <a:r>
              <a:rPr lang="sk-SK" dirty="0"/>
              <a:t> </a:t>
            </a:r>
            <a:endParaRPr lang="cs-CZ" dirty="0"/>
          </a:p>
          <a:p>
            <a:pPr marL="0" indent="0">
              <a:buNone/>
            </a:pPr>
            <a:r>
              <a:rPr lang="sk-SK" dirty="0"/>
              <a:t>V momentálnej situácii je každý zdravotník pod rizikom nákazy. Ako chránite svoju rodinu a svojich blízkych pred nákazou? </a:t>
            </a:r>
            <a:endParaRPr lang="cs-CZ" dirty="0"/>
          </a:p>
          <a:p>
            <a:pPr marL="0" indent="0">
              <a:buNone/>
            </a:pPr>
            <a:r>
              <a:rPr lang="sk-SK" dirty="0"/>
              <a:t> </a:t>
            </a:r>
            <a:endParaRPr lang="cs-CZ" dirty="0"/>
          </a:p>
          <a:p>
            <a:pPr marL="0" indent="0">
              <a:buNone/>
            </a:pPr>
            <a:r>
              <a:rPr lang="sk-SK" dirty="0"/>
              <a:t>Prešli ste už nejakým preventívnym testovaním?</a:t>
            </a:r>
            <a:endParaRPr lang="cs-CZ" dirty="0"/>
          </a:p>
          <a:p>
            <a:pPr marL="0" indent="0">
              <a:buNone/>
            </a:pPr>
            <a:r>
              <a:rPr lang="sk-SK" dirty="0"/>
              <a:t> </a:t>
            </a:r>
            <a:endParaRPr lang="cs-CZ" dirty="0"/>
          </a:p>
          <a:p>
            <a:pPr marL="0" indent="0">
              <a:buNone/>
            </a:pPr>
            <a:r>
              <a:rPr lang="sk-SK" dirty="0"/>
              <a:t>Čo odporúčate verejnosti ako zdravotníčka?</a:t>
            </a:r>
            <a:endParaRPr lang="cs-CZ" dirty="0"/>
          </a:p>
          <a:p>
            <a:endParaRPr lang="cs-CZ" dirty="0"/>
          </a:p>
        </p:txBody>
      </p:sp>
      <p:pic>
        <p:nvPicPr>
          <p:cNvPr id="4" name="06_29_04_FSS_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80155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a:t>
            </a:r>
            <a:endParaRPr lang="cs-CZ" dirty="0"/>
          </a:p>
        </p:txBody>
      </p:sp>
      <p:sp>
        <p:nvSpPr>
          <p:cNvPr id="3" name="Zástupný symbol pro obsah 2"/>
          <p:cNvSpPr>
            <a:spLocks noGrp="1"/>
          </p:cNvSpPr>
          <p:nvPr>
            <p:ph idx="1"/>
          </p:nvPr>
        </p:nvSpPr>
        <p:spPr/>
        <p:txBody>
          <a:bodyPr>
            <a:normAutofit fontScale="85000" lnSpcReduction="10000"/>
          </a:bodyPr>
          <a:lstStyle/>
          <a:p>
            <a:pPr marL="0" indent="0">
              <a:buNone/>
            </a:pPr>
            <a:r>
              <a:rPr lang="cs-CZ" dirty="0"/>
              <a:t>Lidé si čas doma krátí pozorováním ptactva. Jejich data pomáhají ornitologům s výzkumem</a:t>
            </a:r>
          </a:p>
          <a:p>
            <a:pPr marL="0" indent="0">
              <a:buNone/>
            </a:pPr>
            <a:r>
              <a:rPr lang="cs-CZ" dirty="0"/>
              <a:t> </a:t>
            </a:r>
          </a:p>
          <a:p>
            <a:pPr marL="0" indent="0">
              <a:buNone/>
            </a:pPr>
            <a:r>
              <a:rPr lang="cs-CZ" b="1" dirty="0"/>
              <a:t>S karanténními opatřeními přibylo také lidí, kteří chodí pozorovat ptáky do přírody nebo je sledují doma z okna. Počty ptáků a jejich druhy si zapisují a výsledky svých pozorování posílají ornitologům. Aktuálně se kdokoli může zapojit do pozorování čápů bílých při hnízdění na stránkách České společnosti ornitologické. Více informací o tom, jak se zapojit, přináší ornitoložka Gabriela Dobruská.</a:t>
            </a:r>
            <a:endParaRPr lang="cs-CZ" dirty="0"/>
          </a:p>
          <a:p>
            <a:pPr marL="0" indent="0">
              <a:buNone/>
            </a:pPr>
            <a:endParaRPr lang="cs-CZ" dirty="0"/>
          </a:p>
        </p:txBody>
      </p:sp>
      <p:pic>
        <p:nvPicPr>
          <p:cNvPr id="4" name="07_29_04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99598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1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a:t>
            </a:r>
            <a:endParaRPr lang="cs-CZ" dirty="0"/>
          </a:p>
        </p:txBody>
      </p:sp>
      <p:sp>
        <p:nvSpPr>
          <p:cNvPr id="3" name="Zástupný symbol pro obsah 2"/>
          <p:cNvSpPr>
            <a:spLocks noGrp="1"/>
          </p:cNvSpPr>
          <p:nvPr>
            <p:ph idx="1"/>
          </p:nvPr>
        </p:nvSpPr>
        <p:spPr/>
        <p:txBody>
          <a:bodyPr/>
          <a:lstStyle/>
          <a:p>
            <a:pPr marL="0" indent="0">
              <a:buNone/>
            </a:pPr>
            <a:r>
              <a:rPr lang="cs-CZ" dirty="0"/>
              <a:t>Vládní omezení zavedené kvůli </a:t>
            </a:r>
            <a:r>
              <a:rPr lang="cs-CZ" dirty="0" err="1"/>
              <a:t>koronavirové</a:t>
            </a:r>
            <a:r>
              <a:rPr lang="cs-CZ" dirty="0"/>
              <a:t> epidemii zahrnuje také kostely. Církev je uzavřela a s nimi zakázala i pořádání bohoslužeb. V rozhovoru se k celoplošnému uzavření všech kostelů vyjadřuje farář svatojakubského kostela Jan </a:t>
            </a:r>
            <a:r>
              <a:rPr lang="cs-CZ" dirty="0" err="1"/>
              <a:t>Pacner</a:t>
            </a:r>
            <a:r>
              <a:rPr lang="cs-CZ" dirty="0"/>
              <a:t>.</a:t>
            </a:r>
          </a:p>
          <a:p>
            <a:endParaRPr lang="cs-CZ" dirty="0"/>
          </a:p>
        </p:txBody>
      </p:sp>
      <p:pic>
        <p:nvPicPr>
          <p:cNvPr id="4" name="08_29_04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4636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4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Rozhovory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Na území České republiky hygienici evidují 7449 osob nakažených </a:t>
            </a:r>
            <a:r>
              <a:rPr lang="cs-CZ" dirty="0" err="1"/>
              <a:t>koronavirem</a:t>
            </a:r>
            <a:r>
              <a:rPr lang="cs-CZ" dirty="0"/>
              <a:t>, počet zotavených se blíží ke třem tisícům. Jedním z uzdravených lidí je také jedenadvacetiletý Petr L. z Opavy, který spolu se svými rodiči patřil mezi první nakažené obyvatele slezského města. O průběhu nemoci, reakci okolí a jeho názoru na covid-19 řekl: </a:t>
            </a:r>
            <a:r>
              <a:rPr lang="cs-CZ" b="1" dirty="0"/>
              <a:t>ZVUK</a:t>
            </a:r>
            <a:endParaRPr lang="cs-CZ" dirty="0"/>
          </a:p>
          <a:p>
            <a:r>
              <a:rPr lang="cs-CZ" b="1" dirty="0"/>
              <a:t>Odhláška: </a:t>
            </a:r>
            <a:r>
              <a:rPr lang="cs-CZ" dirty="0"/>
              <a:t>V České republice se daří zpomalovat nárůst počtu nakažených a vláda postupně uvolňuje svá předešlá omezení. Včera se otevřely obchody s rozlohou do 200 m</a:t>
            </a:r>
            <a:r>
              <a:rPr lang="cs-CZ" baseline="30000" dirty="0"/>
              <a:t>2 </a:t>
            </a:r>
            <a:r>
              <a:rPr lang="cs-CZ" dirty="0"/>
              <a:t>mimo nákupní centra a poslední omezení skončí 8. června, kdy se podle plánu vlády otevřou hotely či restaurace.</a:t>
            </a:r>
          </a:p>
          <a:p>
            <a:pPr marL="0" indent="0">
              <a:buNone/>
            </a:pPr>
            <a:endParaRPr lang="cs-CZ" dirty="0"/>
          </a:p>
        </p:txBody>
      </p:sp>
      <p:pic>
        <p:nvPicPr>
          <p:cNvPr id="4" name="09_29_04_F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04104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219</Words>
  <Application>Microsoft Office PowerPoint</Application>
  <PresentationFormat>Předvádění na obrazovce (4:3)</PresentationFormat>
  <Paragraphs>44</Paragraphs>
  <Slides>9</Slides>
  <Notes>0</Notes>
  <HiddenSlides>0</HiddenSlides>
  <MMClips>9</MMClips>
  <ScaleCrop>false</ScaleCrop>
  <HeadingPairs>
    <vt:vector size="4" baseType="variant">
      <vt:variant>
        <vt:lpstr>Motiv</vt:lpstr>
      </vt:variant>
      <vt:variant>
        <vt:i4>1</vt:i4>
      </vt:variant>
      <vt:variant>
        <vt:lpstr>Nadpisy snímků</vt:lpstr>
      </vt:variant>
      <vt:variant>
        <vt:i4>9</vt:i4>
      </vt:variant>
    </vt:vector>
  </HeadingPairs>
  <TitlesOfParts>
    <vt:vector size="10" baseType="lpstr">
      <vt:lpstr>Motiv systému Office</vt:lpstr>
      <vt:lpstr>Na úvod organizační pokyny</vt:lpstr>
      <vt:lpstr>Srozumitelnost zvuku</vt:lpstr>
      <vt:lpstr>Rozhovory</vt:lpstr>
      <vt:lpstr>Rozhovory</vt:lpstr>
      <vt:lpstr>Rozhovory</vt:lpstr>
      <vt:lpstr>Rozhovory</vt:lpstr>
      <vt:lpstr>Rozhovory</vt:lpstr>
      <vt:lpstr>Rozhovory</vt:lpstr>
      <vt:lpstr>Rozhovory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 úvod organizační pokyny</dc:title>
  <dc:creator>Filda</dc:creator>
  <cp:lastModifiedBy>Filda</cp:lastModifiedBy>
  <cp:revision>6</cp:revision>
  <dcterms:created xsi:type="dcterms:W3CDTF">2020-04-29T14:11:18Z</dcterms:created>
  <dcterms:modified xsi:type="dcterms:W3CDTF">2020-04-29T19:46:08Z</dcterms:modified>
</cp:coreProperties>
</file>