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01.6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 2530,'80'0'6731,"12"2"-3436,393-4-3114,-69-4-10,-268 6-197,-148 0 95,-2 11-101,-5 1 59,-1-1 0,0 1 0,0-1 0,-1-1-1,-14 14 1,-14 15 25,-300 426-50,31 28-9,-80 154 12,382-640-2,-3 9-27,7-15-77,7-1-268,243 15 803,8-1-24,207-14 230,-465 0-576,2 8-3325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7.9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0 141 96,'0'0'7778,"19"-8"-6571,404-87 773,-378 86-1792,0 3-1,0 1 1,1 3-1,48 3 1,66-4 791,-64-10-1930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00.0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3937 24575,'0'0'0,"0"0"0,0 0 0,0 0 0,0 1 0,0-1 0,0 0 0,0 0 0,0 0 0,0 1 0,0-1 0,0 0 0,1 0 0,-1 0 0,0 0 0,0 0 0,0 1 0,0-1 0,0 0 0,0 0 0,0 0 0,0 0 0,0 0 0,1 1 0,-1-1 0,0 0 0,0 0 0,0 0 0,0 0 0,0 0 0,1 0 0,-1 0 0,0 0 0,0 0 0,0 0 0,0 0 0,1 1 0,-1-1 0,0 0 0,0 0 0,0 0 0,0 0 0,1 0 0,-1 0 0,0 0 0,0-1 0,0 1 0,0 0 0,1 0 0,11-6 0,10-12 0,41-55 0,44-46 0,-55 63 0,-3-2 0,53-81 0,62-74 0,-123 168 0,-2-2 0,-3-1 0,-1-2 0,-2-2 0,-3-1 0,31-76 0,138-289 0,-198 416 0,60-124 0,62-108 0,-16 42 0,-53 90 0,9-7 0,102-135 0,-112 175 0,-2-2 0,-5-3 0,59-122 0,-69 116 0,59-100 0,-69 133 0,-1-1 0,27-79 0,-34 66 0,-15 48 0,1-1 0,0 1 0,1 0 0,0 0 0,1 0 0,0 0 0,15-20 0,209-259 0,-217 273-1365,-3 1-5461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02.4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3799 24575,'-1'0'0,"0"0"0,0 0 0,0 0 0,-1 0 0,1 0 0,0 0 0,0-1 0,0 1 0,0 0 0,-1 0 0,1-1 0,0 1 0,0-1 0,0 1 0,0-1 0,0 0 0,0 1 0,0-1 0,-1-1 0,1 1 0,1 0 0,0 1 0,-1-1 0,1 0 0,0 0 0,0 0 0,0 0 0,0 0 0,0 1 0,-1-1 0,2 0 0,-1 0 0,0 0 0,0 0 0,0 0 0,0 1 0,0-1 0,1 0 0,-1 0 0,1-1 0,4-6 0,-1 0 0,1 0 0,1 1 0,7-9 0,-5 6 0,173-197 0,-2 2 0,-147 163 0,-2 0 0,-2-2 0,28-59 0,116-216 0,23-49 0,-156 287 0,71-106 0,-58 102 0,238-453 0,-273 499 0,18-41 0,2 1 0,66-100 0,-81 149 0,-9 13 0,-1-1 0,0 0 0,-1-1 0,12-31 0,4-17 0,14-43 0,-27 70 0,3 0 0,0 2 0,3 0 0,47-70 0,-42 72 0,-1-2 0,-3-1 0,-1 0 0,23-63 0,-10 13 42,-23 65-394,0-2 1,-1 1-1,7-38 0,-11 20-6474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25.0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2073 24575,'-1'-100'0,"3"-110"0,-1 197 0,1 1 0,1-1 0,0 1 0,0 0 0,1 0 0,1 0 0,0 0 0,7-12 0,9-10 0,31-39 0,-28 41 0,24-42 0,-36 58 0,-1 0 0,2 1 0,0 0 0,1 1 0,0 1 0,1 0 0,1 1 0,24-14 0,34-30 0,-50 37 0,-17 14 0,1-1 0,-1 1 0,-1-1 0,1-1 0,-1 0 0,0 0 0,0 0 0,6-12 0,19-38 0,-17 32 0,0-2 0,-2 1 0,12-38 0,-16 37 0,1 1 0,2 1 0,0 0 0,1 0 0,2 1 0,0 1 0,35-43 0,-10 13 0,-29 39 0,-1 0 0,2 1 0,0 1 0,14-14 0,-7 8 0,0-1 0,-2 0 0,0-1 0,21-36 0,12-16 0,29-31 0,-42 62 0,67-67 0,-89 96 0,0 1 0,1 0 0,1 1 0,-1 0 0,2 1 0,19-7 0,-12 7 0,1 2 0,0 1 0,1 1 0,-1 1 0,1 1 0,-1 2 0,1 0 0,0 2 0,38 5 0,-43-1 0,1 1 0,-1 0 0,0 2 0,0 1 0,20 12 0,43 16 0,-65-29 0,-1 1 0,0 0 0,0 2 0,-1 0 0,0 1 0,-1 0 0,-1 2 0,0 0 0,0 0 0,17 24 0,125 186 0,-136-189 0,-2 1 0,-1 0 0,-2 2 0,17 59 0,-27-70 0,0 1 0,-2-1 0,0 1 0,-2 0 0,-1-1 0,-2 1 0,-5 44 0,4-64 0,0 0 0,0 1 0,-1-1 0,0 0 0,0 0 0,-1 0 0,0-1 0,-1 1 0,1-1 0,-1 0 0,-1 0 0,-6 6 0,-8 6 0,0-1 0,-35 22 0,31-23 0,-38 35 0,46-36 0,4-5 0,0 1 0,1 1 0,0 0 0,-13 20 0,2 4 0,3-4 0,0 0 0,-15 42 0,20-42 0,3 2 0,0-1 0,-10 69 0,-25 149 0,40-233 0,-1-1 0,-15 30 0,-5 11 0,11-20 0,-22 37 0,5-8 0,9-5 0,17-44 0,0 1 0,-14 25 0,19-42 0,-9 19 0,-2-2 0,0 1 0,-1-2 0,-20 22 0,22-28 0,-1-1 0,0-1 0,-1 0 0,0-1 0,0 0 0,-31 14 0,2 3-1365,26-15-5461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27.7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140 142 24575,'0'-2'0,"0"-1"0,0 1 0,0-1 0,0 1 0,0 0 0,-1-1 0,1 1 0,-1 0 0,0-1 0,1 1 0,-1 0 0,0 0 0,0 0 0,-1 0 0,1 0 0,0 0 0,-1 0 0,1 0 0,-1 0 0,0 0 0,1 1 0,-1-1 0,0 1 0,0-1 0,-3 0 0,3 1 0,-1 0 0,1 1 0,-1-1 0,0 1 0,0-1 0,1 1 0,-1 0 0,0 0 0,0 1 0,1-1 0,-1 0 0,0 1 0,1 0 0,-1-1 0,0 1 0,1 0 0,-1 1 0,1-1 0,-1 0 0,1 1 0,0-1 0,-3 3 0,1 0 0,0-1 0,0 2 0,0-1 0,0 0 0,1 1 0,0-1 0,0 1 0,0 0 0,0 0 0,1 0 0,0 1 0,0-1 0,0 1 0,1-1 0,0 1 0,0-1 0,0 1 0,0 6 0,1-9 0,0 1 0,0-1 0,0 1 0,0-1 0,1 0 0,-1 1 0,1-1 0,0 1 0,0-1 0,0 0 0,1 0 0,-1 1 0,1-1 0,0 0 0,0-1 0,0 1 0,0 0 0,0 0 0,0-1 0,1 1 0,-1-1 0,1 0 0,0 0 0,0 0 0,0 0 0,0 0 0,0-1 0,0 1 0,0-1 0,4 2 0,0-2 0,-1-1 0,1 0 0,-1 1 0,1-2 0,0 1 0,-1-1 0,1 0 0,-1-1 0,0 1 0,1-1 0,-1 0 0,0-1 0,0 0 0,0 0 0,-1 0 0,1 0 0,-1-1 0,1 0 0,-1 0 0,-1-1 0,1 1 0,0-1 0,-1 0 0,4-6 0,-2 4 0,0 0 0,-1 0 0,-1-1 0,1 0 0,-1 0 0,0 0 0,-1 0 0,1 0 0,-2-1 0,1 1 0,-1-1 0,-1 0 0,0 1 0,0-1 0,0 0 0,-1 0 0,-2-15 0,2 22 0,-1-1 0,0 0 0,1 0 0,-1 0 0,0 1 0,-1-1 0,1 1 0,0-1 0,-1 1 0,1-1 0,-1 1 0,0 0 0,0 0 0,0-1 0,0 1 0,0 1 0,0-1 0,-1 0 0,1 1 0,0-1 0,-1 1 0,1-1 0,-1 1 0,0 0 0,1 0 0,-1 0 0,0 1 0,0-1 0,0 1 0,0-1 0,1 1 0,-1 0 0,0 0 0,0 0 0,0 1 0,-3 0 0,-2 0 0,1 1 0,-1 0 0,0 1 0,1 0 0,0 0 0,-1 0 0,1 1 0,0 0 0,1 1 0,-1-1 0,-9 11 0,8-7 0,1 0 0,1 1 0,0 0 0,0 0 0,1 0 0,0 1 0,0 0 0,-3 11 0,6-15 0,0 0 0,1 1 0,-1-1 0,1 0 0,0 0 0,0 1 0,1-1 0,0 0 0,0 1 0,1-1 0,0 0 0,0 1 0,0-1 0,4 12 0,-4-16 0,1 1 0,-1-1 0,1 1 0,-1-1 0,1 0 0,0 0 0,0 0 0,-1 0 0,2 0 0,-1 0 0,0 0 0,0-1 0,0 1 0,1-1 0,-1 1 0,1-1 0,-1 0 0,1 0 0,0 0 0,-1-1 0,1 1 0,0 0 0,0-1 0,-1 0 0,1 0 0,0 0 0,0 0 0,-1 0 0,1 0 0,0-1 0,0 1 0,-1-1 0,1 0 0,0 0 0,2-1 0,0 0 0,0 0 0,0-1 0,-1 1 0,1-1 0,-1 0 0,1 0 0,-1 0 0,0-1 0,0 1 0,-1-1 0,1 0 0,-1 0 0,0 0 0,0-1 0,0 1 0,0-1 0,3-8 0,-5 6 0,0 1 0,-1-1 0,1 0 0,-1 0 0,-1 0 0,1 0 0,-1 0 0,-1 0 0,1 0 0,-1 0 0,0 1 0,0-1 0,-1 1 0,0-1 0,0 1 0,-1 0 0,1 0 0,-1 0 0,-1 1 0,1 0 0,-1-1 0,-7-5 0,11 10-47,1 0 0,-1 0 0,1 1 0,-1-1 0,0 0 0,0 0 0,1 0 0,-1 1 0,0-1-1,0 0 1,0 1 0,0-1 0,0 1 0,0-1 0,0 1 0,0 0 0,0-1 0,0 1 0,0 0 0,0 0 0,0 0 0,0-1-1,0 1 1,0 0 0,0 0 0,-1 1 0,1-1 0,-1 0 0,-7 8-6779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28.6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369 128 24575,'-1'-6'0,"0"0"0,-1-1 0,0 1 0,0 0 0,0 0 0,-1 0 0,0 0 0,0 0 0,-1 0 0,1 1 0,-1 0 0,0 0 0,-1 0 0,1 0 0,-1 0 0,0 1 0,0 0 0,0 0 0,-1 1 0,0-1 0,1 1 0,-1 0 0,0 1 0,0-1 0,-1 1 0,1 0 0,-9-1 0,7 4 0,0 0 0,0 0 0,0 1 0,0 0 0,0 0 0,0 1 0,1 0 0,-1 0 0,1 1 0,0 0 0,0 1 0,0-1 0,1 1 0,-11 10 0,12-11 0,1 0 0,-1 1 0,1-1 0,0 1 0,0 0 0,1 0 0,-1 1 0,1-1 0,0 1 0,1 0 0,-1-1 0,1 1 0,0 0 0,1 1 0,-1-1 0,1 0 0,1 0 0,-1 1 0,1 9 0,0-14 0,1 1 0,0-1 0,-1 0 0,1 0 0,0 1 0,0-1 0,0 0 0,0 0 0,0 0 0,1 0 0,-1 0 0,1 0 0,-1-1 0,1 1 0,0 0 0,0-1 0,-1 1 0,5 1 0,-1 0 0,0-1 0,0 0 0,0 0 0,0 0 0,0-1 0,0 1 0,0-2 0,8 2 0,-5-1 0,-1-1 0,0 0 0,0 0 0,0-1 0,1 0 0,-1 0 0,0-1 0,0 1 0,0-2 0,-1 1 0,1-1 0,12-7 0,-16 7 0,1-1 0,-2 0 0,1 0 0,0 0 0,-1 0 0,0 0 0,0-1 0,0 1 0,0-1 0,-1 1 0,0-1 0,0 0 0,0 0 0,-1 1 0,1-1 0,-1 0 0,-1-7 0,1 6 0,0 0 0,0 0 0,-1 0 0,0 0 0,0 0 0,0 1 0,-1-1 0,0 0 0,0 1 0,0 0 0,-1-1 0,0 1 0,0 0 0,-4-5 0,4 7 0,-1 0 0,0 1 0,-1-1 0,1 1 0,0-1 0,-1 1 0,1 1 0,-1-1 0,0 0 0,1 1 0,-1 0 0,0 0 0,0 1 0,0-1 0,0 1 0,0 0 0,0 1 0,0-1 0,1 1 0,-1 0 0,0 0 0,0 0 0,-6 3 0,1-1 0,1 1 0,-1 1 0,0-1 0,1 1 0,0 1 0,0 0 0,1 0 0,-1 1 0,-12 13 0,18-16 0,0-1 0,0 0 0,0 1 0,1-1 0,-1 1 0,1 0 0,0 0 0,0 0 0,0 0 0,1 0 0,0 0 0,-1 1 0,2-1 0,-1 0 0,0 7 0,1-8 0,1-1 0,0 0 0,-1 1 0,1-1 0,0 0 0,1 1 0,-1-1 0,0 0 0,1 0 0,-1 0 0,1 0 0,-1 0 0,1-1 0,0 1 0,0 0 0,0-1 0,0 1 0,0-1 0,0 0 0,0 0 0,1 0 0,-1 0 0,0 0 0,1 0 0,-1 0 0,0-1 0,1 1 0,2-1 0,0 2 0,0-2 0,0 1 0,0 0 0,0-1 0,0 0 0,0 0 0,0 0 0,0-1 0,-1 1 0,1-1 0,0 0 0,0-1 0,0 1 0,-1-1 0,1 0 0,-1 0 0,8-5 0,-10 5 0,1 0 0,0-1 0,-1 1 0,1-1 0,-1 0 0,1 0 0,-1 0 0,0 0 0,-1 0 0,1 0 0,0 0 0,-1-1 0,0 1 0,0-1 0,0 1 0,0-1 0,0 1 0,-1-1 0,1 1 0,-1-1 0,0 0 0,0 1 0,-1-1 0,-1-7 0,2 9 0,0 0 0,-1 0 0,0 1 0,0-1 0,1 0 0,-1 0 0,0 0 0,-1 0 0,1 1 0,0-1 0,0 0 0,-1 1 0,1-1 0,-1 1 0,1 0 0,-1-1 0,0 1 0,1 0 0,-4-1 0,4 1 0,0 1 0,0-1 0,0 1 0,-1 0 0,1-1 0,0 1 0,0 0 0,0 0 0,-1 0 0,1 0 0,0 0 0,0 0 0,0 0 0,-1 0 0,1 1 0,0-1 0,0 0 0,0 1 0,0-1 0,0 1 0,-1-1 0,1 1 0,0 0 0,0-1 0,1 1 0,-1 0 0,0 0 0,0 0 0,0-1 0,0 1 0,1 0 0,-1 0 0,0 0 0,0 1 0,1-1-44,-1 0 0,1 0 0,-1 0 0,1 0 0,0 0 0,-1 0 0,1 0 0,0 0 0,0 0 0,0 0 0,0 0 0,0 0 0,0 0 0,0 0 0,0 0 0,0 0 0,0 0-1,1 0 1,-1 0 0,0 0 0,1 0 0,-1 0 0,1 0 0,-1 0 0,1 0 0,-1 0 0,1-1 0,0 1 0,-1 0 0,2 1 0,12 10-6782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29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226 118 24575,'-3'-5'0,"-1"1"0,1-1 0,-1 1 0,1 0 0,-1 0 0,0 0 0,-1 0 0,1 1 0,-1 0 0,1 0 0,-1 0 0,0 0 0,0 1 0,0 0 0,-1 0 0,1 0 0,0 1 0,-10-2 0,12 3 0,1-1 0,0 1 0,-1 0 0,1 0 0,-1 0 0,1 0 0,-1 0 0,1 0 0,-1 1 0,1-1 0,0 1 0,-1 0 0,1-1 0,0 1 0,-1 0 0,1 1 0,0-1 0,0 0 0,0 0 0,0 1 0,0 0 0,0-1 0,0 1 0,1 0 0,-1 0 0,1 0 0,-1 0 0,1 0 0,0 0 0,-1 0 0,1 0 0,0 1 0,1-1 0,-1 0 0,0 1 0,1-1 0,-1 1 0,1-1 0,0 0 0,0 1 0,0-1 0,0 4 0,0-4 0,0 1 0,0-1 0,0 0 0,0 0 0,0 0 0,0 0 0,1 0 0,-1 0 0,1 0 0,-1 0 0,1 0 0,0 0 0,0 0 0,0 0 0,0 0 0,0 0 0,0 0 0,1-1 0,-1 1 0,0-1 0,1 1 0,0-1 0,-1 1 0,1-1 0,0 0 0,0 0 0,-1 0 0,1 0 0,0 0 0,0 0 0,0 0 0,0-1 0,0 1 0,0-1 0,1 1 0,-1-1 0,0 0 0,0 0 0,0 0 0,0 0 0,0 0 0,4-1 0,0 0 0,1 0 0,-1-1 0,0 1 0,0-2 0,0 1 0,0 0 0,0-1 0,0 0 0,-1-1 0,1 1 0,-1-1 0,0 0 0,6-6 0,-8 6 0,1 0 0,-1-1 0,0 0 0,0 1 0,0-1 0,-1 0 0,1-1 0,-1 1 0,-1 0 0,1 0 0,-1-1 0,0 1 0,0-1 0,0-6 0,-1 10 0,0 0 0,0 0 0,-1-1 0,1 1 0,-1 0 0,1 0 0,-1 0 0,0 0 0,0 0 0,0 0 0,0 0 0,0 1 0,0-1 0,0 0 0,-1 1 0,1-1 0,-1 0 0,1 1 0,-1 0 0,0-1 0,1 1 0,-1 0 0,0 0 0,0 0 0,0 0 0,0 0 0,0 0 0,0 1 0,0-1 0,0 1 0,0-1 0,0 1 0,-1 0 0,1 0 0,0-1 0,0 2 0,0-1 0,0 0 0,-3 1 0,-4 1 0,-1 0 0,1 0 0,-1 1 0,1 0 0,0 1 0,0 0 0,1 1 0,-1-1 0,1 2 0,0-1 0,0 1 0,1 0 0,-1 1 0,-6 9 0,8-11 0,1 1 0,1 0 0,-1 0 0,1 0 0,0 1 0,1 0 0,-1 0 0,-3 11 0,6-14 0,0 0 0,1-1 0,-1 1 0,1 0 0,-1-1 0,1 1 0,0 0 0,1 0 0,-1-1 0,1 1 0,-1 0 0,1-1 0,0 1 0,1-1 0,-1 1 0,0-1 0,4 6 0,-2-5 0,0 0 0,0 0 0,1-1 0,-1 0 0,0 0 0,1 0 0,0 0 0,0 0 0,0-1 0,0 1 0,0-1 0,1 0 0,-1-1 0,1 1 0,-1-1 0,1 0 0,-1 0 0,1 0 0,0 0 0,-1-1 0,1 0 0,0 0 0,0 0 0,-1-1 0,1 1 0,0-1 0,-1 0 0,1-1 0,-1 1 0,1-1 0,-1 0 0,0 0 0,1 0 0,-1-1 0,7-5 0,-7 6 0,-1 0 0,0 0 0,1-1 0,-1 1 0,0-1 0,0 0 0,-1 0 0,1 0 0,-1 0 0,1 0 0,-1 0 0,0-1 0,0 1 0,0-1 0,-1 0 0,1 0 0,-1 1 0,0-1 0,0 0 0,0 0 0,-1 0 0,1 0 0,-1 0 0,0 0 0,0 0 0,-1 0 0,1 0 0,-1 0 0,1 0 0,-1 0 0,-1 0 0,1 0 0,0 1 0,-1-1 0,0 0 0,0 1 0,0-1 0,0 1 0,-1 0 0,1 0 0,-1 0 0,-5-4 0,-27-22-1365,-4 3-5461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30.6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113 257 24575,'1'-16'0,"-1"5"0,0-1 0,0 0 0,-1 1 0,-4-19 0,5 28 0,0 1 0,-1-1 0,1 1 0,0-1 0,-1 1 0,0-1 0,1 1 0,-1-1 0,0 1 0,0 0 0,0-1 0,0 1 0,0 0 0,0 0 0,0 0 0,0 0 0,0 0 0,0 0 0,-1 0 0,1 0 0,0 0 0,-1 1 0,1-1 0,-1 0 0,1 1 0,-1-1 0,1 1 0,-1 0 0,1-1 0,-1 1 0,1 0 0,-1 0 0,1 0 0,-1 0 0,0 0 0,1 1 0,-1-1 0,1 0 0,-1 1 0,1-1 0,-3 2 0,0 0 0,0 0 0,1 0 0,-1 1 0,1-1 0,-1 1 0,1 0 0,0 0 0,0 0 0,0 0 0,1 1 0,-1-1 0,1 1 0,0 0 0,0 0 0,0 0 0,0 0 0,-1 5 0,2-8 0,1 1 0,-1-1 0,0 1 0,1-1 0,0 1 0,-1 0 0,1-1 0,0 1 0,0 0 0,0-1 0,0 1 0,0 0 0,0-1 0,0 1 0,1-1 0,-1 1 0,0 0 0,1-1 0,0 1 0,-1-1 0,1 1 0,0-1 0,0 1 0,0-1 0,-1 0 0,2 1 0,-1-1 0,0 0 0,0 0 0,0 0 0,0 0 0,1 0 0,-1 0 0,1 0 0,-1 0 0,1 0 0,-1-1 0,1 1 0,-1 0 0,1-1 0,-1 0 0,1 1 0,0-1 0,-1 0 0,1 0 0,2 0 0,1 0 0,-1 0 0,1-1 0,-1 0 0,0 0 0,1 0 0,-1-1 0,0 1 0,0-1 0,0 0 0,0 0 0,0 0 0,0-1 0,0 0 0,-1 1 0,1-1 0,-1 0 0,0-1 0,0 1 0,0 0 0,-1-1 0,4-5 0,2-3 0,-1 1 0,-1-1 0,0 0 0,-1 0 0,8-26 0,-12 30 0,0-1 0,0 1 0,0-1 0,-1 1 0,0-1 0,-3-13 0,3 20 0,0 0 0,-1 1 0,1-1 0,-1 0 0,0 0 0,1 0 0,-1 0 0,0 1 0,0-1 0,0 0 0,0 1 0,-1-1 0,1 0 0,-2-1 0,2 2 0,-1 1 0,1-1 0,0 1 0,0-1 0,0 1 0,0 0 0,-1 0 0,1-1 0,0 1 0,0 0 0,0 0 0,-1 0 0,1 0 0,0 1 0,0-1 0,-1 0 0,1 0 0,0 1 0,0-1 0,0 1 0,0-1 0,0 1 0,-1-1 0,1 1 0,-1 1 0,-3 1 0,1 0 0,0 0 0,0 1 0,0-1 0,0 1 0,1 0 0,-1 0 0,1 1 0,0-1 0,1 1 0,-1-1 0,1 1 0,0 0 0,0 0 0,0 0 0,1 0 0,-1 0 0,1 0 0,0 0 0,1 1 0,-1-1 0,2 7 0,-1-6 0,0 0 0,1 0 0,-1 0 0,2 0 0,-1 0 0,1 0 0,0 0 0,0 0 0,0-1 0,1 1 0,0-1 0,0 1 0,0-1 0,1 0 0,0 0 0,0-1 0,0 1 0,8 6 0,-9-9 0,1 1 0,-1-1 0,0 0 0,1 0 0,-1 0 0,1-1 0,0 1 0,0-1 0,0 0 0,-1 0 0,1 0 0,0 0 0,0-1 0,0 0 0,7 0 0,-9 0 0,1-1 0,-1 0 0,0 0 0,0 0 0,0 0 0,1 0 0,-1 0 0,0-1 0,0 1 0,-1-1 0,1 1 0,0-1 0,0 0 0,-1 0 0,1 0 0,-1 0 0,1 0 0,-1 0 0,0 0 0,0 0 0,0 0 0,0 0 0,0-1 0,-1 1 0,1 0 0,-1-1 0,1-3 0,0-2 0,0 0 0,0 0 0,0 0 0,-1 0 0,-2-13 0,2 18 0,0 1 0,-1-1 0,1 1 0,-1-1 0,0 1 0,0-1 0,0 1 0,0 0 0,0-1 0,0 1 0,0 0 0,-1 0 0,1 0 0,-1 0 0,0 0 0,1 0 0,-1 0 0,0 1 0,0-1 0,0 1 0,-4-3 0,5 4 3,1-1-1,-1 1 0,1 0 0,-1 0 1,1-1-1,-1 1 0,0 0 0,1 0 1,-1 0-1,0 0 0,1 0 0,-1-1 1,0 1-1,1 1 0,-1-1 0,1 0 1,-1 0-1,0 0 0,1 0 0,-1 0 1,0 0-1,1 1 0,-1-1 0,1 0 1,-1 1-1,0-1 0,1 0 1,-1 1-1,1-1 0,-1 1 0,1-1 1,0 0-1,-1 1 0,1-1 0,-1 1 1,1 0-1,0-1 0,-1 1 0,1-1 1,0 1-1,0-1 0,-1 1 0,1 0 1,0-1-1,0 1 0,0 0 0,0-1 1,0 1-1,0 0 0,0-1 0,0 1 1,0 0-1,0 0-41,0-1 0,-1 1 0,1 0 0,0-1 0,0 1 0,0 0-1,0-1 1,0 1 0,0 0 0,0-1 0,0 1 0,0 0 0,0-1 0,1 1 0,-1-1 0,0 1 0,0 0 0,1-1-1,-1 1 1,0-1 0,0 1 0,1-1 0,-1 1 0,1-1 0,-1 1 0,1-1 0,-1 1 0,1-1 0,-1 1 0,1-1 0,-1 0-1,1 1 1,-1-1 0,1 0 0,-1 1 0,1-1 0,1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31.6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121 92 24575,'-1'-1'0,"1"0"0,-1 0 0,0 0 0,0 0 0,0 0 0,0 0 0,0 0 0,-1 1 0,1-1 0,0 0 0,0 0 0,0 1 0,-1-1 0,1 1 0,0-1 0,-1 1 0,1 0 0,0 0 0,-1-1 0,1 1 0,-1 0 0,1 0 0,0 0 0,-1 0 0,-2 1 0,3 0 0,-1 0 0,0 0 0,1 0 0,-1 1 0,1-1 0,-1 0 0,1 1 0,0-1 0,-1 1 0,1-1 0,0 1 0,0 0 0,0-1 0,0 1 0,-1 4 0,0-1 0,0 0 0,1 0 0,0 1 0,-1-1 0,2 0 0,-1 1 0,1-1 0,-1 1 0,2-1 0,-1 1 0,0-1 0,3 10 0,-2-13 0,1 0 0,-1 1 0,1-1 0,-1 0 0,1 0 0,0 0 0,-1 0 0,1-1 0,0 1 0,0 0 0,0-1 0,1 0 0,-1 1 0,0-1 0,1 0 0,-1 0 0,0 0 0,1 0 0,-1-1 0,1 1 0,-1-1 0,1 1 0,0-1 0,-1 0 0,1 0 0,-1 0 0,1 0 0,0 0 0,-1-1 0,1 1 0,-1-1 0,1 0 0,-1 0 0,3-1 0,3-1 0,0 0 0,-1 0 0,1 0 0,-1-1 0,0 0 0,0-1 0,-1 0 0,1 0 0,10-11 0,-14 13 0,0 0 0,-1 0 0,1 0 0,-1 0 0,0-1 0,0 1 0,0-1 0,-1 1 0,1-1 0,-1 0 0,0 0 0,0 0 0,0 1 0,0-1 0,-1 0 0,0 0 0,1 0 0,-1 0 0,-1 0 0,1 0 0,-1 0 0,0-4 0,-1 4 0,0 1 0,0-1 0,0 1 0,0 0 0,-1 0 0,1 0 0,-1 1 0,0-1 0,0 0 0,0 1 0,0 0 0,0 0 0,0 0 0,-1 0 0,1 0 0,-1 0 0,1 1 0,-1 0 0,0 0 0,1 0 0,-1 0 0,0 1 0,-5-1 0,1 0 0,-1 0 0,1 1 0,-1 0 0,1 1 0,-1 0 0,1 0 0,0 0 0,-1 1 0,1 1 0,0-1 0,0 1 0,-13 7 0,18-8 0,0 0 0,-1 0 0,1 1 0,0-1 0,1 1 0,-1-1 0,0 1 0,1 0 0,-1 0 0,1 0 0,0 0 0,0 0 0,0 1 0,0-1 0,1 1 0,-1-1 0,1 1 0,0 0 0,0-1 0,0 1 0,1 0 0,-1 0 0,1-1 0,0 1 0,0 0 0,0 0 0,1 0 0,-1 0 0,1-1 0,1 5 0,0-3 0,0-1 0,0 0 0,0 1 0,0-1 0,0 0 0,1-1 0,0 1 0,0 0 0,0-1 0,0 1 0,1-1 0,-1 0 0,1 0 0,0 0 0,-1-1 0,7 4 0,-2-2 0,0-1 0,-1 0 0,2 0 0,-1 0 0,0-1 0,0 0 0,1-1 0,-1 0 0,10 0 0,-12-1 0,0 0 0,0 0 0,0-1 0,-1 1 0,1-2 0,0 1 0,-1-1 0,1 1 0,-1-1 0,1-1 0,-1 1 0,0-1 0,6-4 0,-9 5 0,1-1 0,0 1 0,-1-1 0,1 0 0,-1 0 0,0 0 0,0 0 0,0 0 0,0 0 0,-1 0 0,1-1 0,-1 1 0,0-1 0,0 1 0,0-1 0,-1 0 0,1 1 0,-1-1 0,0 0 0,0 1 0,0-1 0,-1-4 0,0 1 0,-1 0 0,-1 0 0,1 0 0,-1 0 0,-1 1 0,1-1 0,-1 1 0,0 0 0,-1 0 0,1 0 0,-1 1 0,0 0 0,0-1 0,-1 2 0,0-1 0,0 1 0,0 0 0,0 0 0,-9-4 0,10 6 0,0-1 0,0 1 0,0 0 0,-1 1 0,1-1 0,-1 1 0,1 0 0,-1 0 0,1 1 0,-1 0 0,-8 0 0,10 1 0,1-1 0,0 1 0,0 0 0,-1 0 0,1 0 0,0 1 0,0-1 0,0 1 0,0 0 0,1 0 0,-1 0 0,0 0 0,1 0 0,-1 0 0,1 1 0,0-1 0,0 1 0,0 0 0,0-1 0,-2 5 0,2-4-124,1 1 0,-1 0 0,0 0 0,1 0 0,0 0 0,0 1-1,0-1 1,1 0 0,-1 0 0,1 8 0,3 9-6702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32.6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291 42 24575,'1'-1'0,"1"1"0,-1-1 0,1 0 0,-1 0 0,0 0 0,1 1 0,-1-1 0,0-1 0,1 1 0,-1 0 0,0 0 0,0 0 0,0-1 0,0 1 0,0 0 0,0-2 0,-1 2 0,0 1 0,0-1 0,0 1 0,0-1 0,0 0 0,0 1 0,0-1 0,0 1 0,0-1 0,0 1 0,0-1 0,-1 0 0,1 1 0,0-1 0,0 1 0,-1-1 0,1 1 0,0-1 0,-1 1 0,1 0 0,-1-1 0,1 1 0,0-1 0,-1 1 0,1 0 0,-1-1 0,1 1 0,-2-1 0,-1 0 0,1 0 0,-1 0 0,0 0 0,0 0 0,0 0 0,0 1 0,0-1 0,0 1 0,0 0 0,0 0 0,0 0 0,0 0 0,0 0 0,-1 1 0,-3 0 0,2 2 0,-1-1 0,1 1 0,0 0 0,0 1 0,0-1 0,0 1 0,0 0 0,1 0 0,0 0 0,-6 8 0,9-11 0,0 0 0,0 0 0,0 0 0,0 0 0,0 1 0,1-1 0,-1 0 0,0 0 0,1 1 0,-1-1 0,1 0 0,-1 1 0,1-1 0,0 0 0,0 1 0,-1-1 0,1 1 0,0-1 0,0 1 0,0-1 0,1 0 0,-1 1 0,0-1 0,0 1 0,1-1 0,-1 0 0,1 1 0,-1-1 0,1 0 0,0 0 0,-1 1 0,1-1 0,0 0 0,0 0 0,0 0 0,0 0 0,0 0 0,0 0 0,0 0 0,0 0 0,0 0 0,1-1 0,-1 1 0,0 0 0,0-1 0,1 1 0,-1-1 0,3 1 0,-3 0 0,0-1 0,1 0 0,-1 1 0,0-1 0,1 0 0,-1 0 0,1 0 0,-1 0 0,0 0 0,1 0 0,-1 0 0,1 0 0,-1 0 0,0-1 0,1 1 0,-1-1 0,0 1 0,0-1 0,1 1 0,-1-1 0,0 0 0,0 1 0,0-1 0,1 0 0,-1 0 0,0 0 0,0 0 0,-1 0 0,1 0 0,0 0 0,1-3 0,-1 4 0,-1-1 0,0 1 0,1-1 0,-1 1 0,0-1 0,1 1 0,-1-1 0,0 1 0,0-1 0,1 1 0,-1-1 0,0 0 0,0 1 0,0-1 0,0 1 0,0-1 0,0 0 0,0 1 0,0-1 0,0 1 0,0-1 0,0 1 0,0-1 0,0 0 0,-1 1 0,1-1 0,0 1 0,0-1 0,-1 1 0,1-1 0,0 1 0,-1-1 0,1 1 0,0-1 0,-1 1 0,1-1 0,-1 1 0,1 0 0,-1-1 0,1 1 0,-1 0 0,1-1 0,-1 1 0,1 0 0,-1 0 0,1-1 0,-1 1 0,0 0 0,1 0 0,-1 0 0,1 0 0,-1 0 0,0 0 0,1 0 0,-1 0 0,1 0 0,-1 0 0,0 0 0,-5 2 0,1-1 0,0 1 0,0 0 0,0 0 0,0 0 0,0 1 0,1-1 0,-1 1 0,1 0 0,0 1 0,0-1 0,0 1 0,0 0 0,-5 6 0,7-7 0,0-1 0,-1 1 0,1 0 0,0 0 0,1 0 0,-1 0 0,0 1 0,1-1 0,0 0 0,0 1 0,0-1 0,0 1 0,0-1 0,1 1 0,0-1 0,-1 1 0,1-1 0,0 1 0,1 0 0,-1-1 0,1 1 0,1 5 0,-2-9 0,0 1 0,0-1 0,1 1 0,-1-1 0,0 1 0,0-1 0,0 1 0,1-1 0,-1 1 0,0-1 0,0 1 0,1-1 0,-1 0 0,0 1 0,1-1 0,-1 1 0,1-1 0,-1 0 0,0 1 0,1-1 0,-1 0 0,1 0 0,-1 1 0,1-1 0,-1 0 0,1 0 0,-1 0 0,1 0 0,-1 1 0,1-1 0,-1 0 0,1 0 0,0 0 0,12-15 0,2-27 0,-15 40 0,0-1 0,1 1 0,-1-1 0,-1 1 0,1 0 0,0-1 0,0 1 0,-1-1 0,0 1 0,1 0 0,-1-1 0,0 1 0,0 0 0,0 0 0,-1 0 0,1 0 0,0 0 0,-1 0 0,1 0 0,-1 0 0,-3-3 0,1 3 0,1-1 0,-1 1 0,0 0 0,0 0 0,0 0 0,-1 0 0,1 1 0,0 0 0,-1 0 0,1 0 0,-7 0 0,6 0 0,0 0 0,1 1 0,-1 0 0,0 0 0,1 0 0,-1 1 0,0-1 0,1 1 0,-1 0 0,1 1 0,-1-1 0,1 1 0,0 0 0,-1 0 0,1 0 0,0 1 0,0-1 0,1 1 0,-1 0 0,0 0 0,1 0 0,0 0 0,-6 8 0,9-10-37,0 0 0,0 0 1,0 0-1,-1-1 0,1 1 0,0 0 0,0 0 0,0 0 0,0 0 0,1 0 0,-1 0 0,0 0 1,0 0-1,1 0 0,-1 0 0,0-1 0,1 1 0,-1 0 0,1 0 0,-1 0 0,1 0 0,-1-1 1,1 1-1,-1 0 0,1-1 0,0 1 0,0 0 0,-1-1 0,1 1 0,0-1 0,0 1 0,-1-1 1,1 0-1,0 1 0,0-1 0,2 1 0,19 7-6789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45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5841 24575,'-12'9'0,"6"-4"0,11-18 0,24-43 0,71-96 0,-27 45 0,15-23 0,-38 58 0,54-103 0,-54 68 0,24-47 0,-45 95 0,33-94 0,-44 104 0,1 1 0,2 1 0,48-79 0,-49 97 0,10-12 0,-2-1 0,-1-2 0,39-90 0,-53 101 0,2 0 0,1 1 0,2 1 0,1 1 0,1 1 0,1 0 0,38-38 0,-39 44 0,-2-1 0,-1 0 0,-1-2 0,18-36 0,26-42 0,16-21 0,19-26 0,-77 129 0,-1-2 0,-1 1 0,-1-2 0,-1 0 0,-1-1 0,-1 0 0,-2-1 0,11-37 0,-18 50 0,2-17 0,2 1 0,1 0 0,2 0 0,1 1 0,22-42 0,4 10 0,-20 35 0,-1 0 0,-1-1 0,20-52 0,3-51 0,-19 61 0,47-111 0,-22 82 0,51-103 0,-73 161 0,2 1 0,53-67 0,-55 81 0,-1-1 0,-2-1 0,0-1 0,-2 0 0,-1-1 0,20-53 0,-9 18 0,46-84 0,22-51 0,-72 149 0,3 2 0,1 0 0,3 2 0,57-70 0,-13 17 0,65-66 0,-84 103 0,53-40 0,-94 82-124,-1-1 0,0 0 0,-2-1 0,0 0 0,-2-1 0,0 0-1,-2 0 1,0-1 0,-2 0 0,4-42 0,-5 32-6702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9.9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524 19 5189,'0'0'5071,"-8"-7"-4563,-13 3-501,0 0 1,0 2 0,0 1-1,0 0 1,-24 3 0,-6-1 116,36 0-96,1 0 0,-1 1 0,1 0 0,0 1-1,0 1 1,0 0 0,0 1 0,1 0 0,0 1 0,0 1-1,0 0 1,1 1 0,0 0 0,0 0 0,1 2-1,1-1 1,-1 1 0,-14 19 0,18-18-39,0-1 0,1 1 0,0 1-1,1-1 1,0 1 0,0 0 0,2 0 0,-1 0 0,2 0 0,-1 1 0,2-1 0,-1 24 0,3-34-1,0 0 0,-1 0 0,1-1 1,0 1-1,0 0 0,0 0 0,1-1 0,-1 1 1,0-1-1,1 1 0,-1-1 0,1 0 1,-1 1-1,1-1 0,-1 0 0,1 0 0,0 0 1,0 0-1,0 0 0,1 0 0,49 20-41,-39-16 65,41 14-20,1-2-1,1-2 1,1-3-1,79 7 1,-116-18 5,-1 2 1,1 0 0,0 1-1,-1 1 1,31 13-1,-43-15 7,-1 0 0,1 1-1,-1 0 1,0 0-1,0 1 1,0-1-1,-1 1 1,1 1-1,-1-1 1,0 1 0,-1 0-1,1 0 1,-1 0-1,-1 1 1,1-1-1,-1 1 1,0 0 0,2 9-1,3 21 52,-1 2-1,-2-1 0,-2 0 1,-4 75-1,0-51-32,0-39-5,-1 1 0,-1-1 0,-1 1 0,-1-1 0,-2-1 0,0 1 0,-1-1 0,-22 42 0,23-49-5,-2-1-1,0 0 1,0 0-1,-1-1 1,-1 0-1,0-1 1,-1 0-1,0-1 1,-1 0 0,0-1-1,-1 0 1,0-2-1,-23 12 1,26-16-20,0 0 0,1-1 0,-1-1 0,0 0 1,0 0-1,-1-1 0,1-1 0,0 0 0,0 0 1,0-1-1,0 0 0,0-1 0,-14-4 0,5-1 32,1 0-1,0-1 0,0-1 0,1-1 1,0 0-1,-19-15 0,6 4-29,24 17-2,0 0 1,0 0-1,1-1 0,0 0 0,0 0 1,0 0-1,0-1 0,1 0 0,0 0 1,0 0-1,0-1 0,-4-9 0,-4-16-4513,12 19-732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47.6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0 103 24575,'0'-8'0,"0"-7"0,0-5 0,0-3 0,4 3 0,2 4-8191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11.6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265 542 24575,'-6'-1'0,"0"0"0,0-1 0,0 0 0,1 0 0,-1 0 0,0-1 0,1 1 0,-1-1 0,-8-8 0,-16-6 0,24 15 0,1 0 0,-1-1 0,1 0 0,0 0 0,-1 0 0,1-1 0,1 0 0,-1 0 0,1 0 0,-1 0 0,1-1 0,0 0 0,1 1 0,-1-1 0,1-1 0,0 1 0,0 0 0,1-1 0,0 0 0,0 1 0,0-1 0,0 0 0,-1-11 0,1-7 0,0 0 0,2-27 0,1 28 0,-1 1 0,-4-26 0,1 35 0,2 16 0,1 0 0,0-1 0,1 0 0,0 0 0,-1 1 0,1-1 0,0 0 0,0 0 0,0 0 0,0 0 0,1 0 0,1 2 0,54 56 0,68 53 0,12 13 0,-119-108 0,1-1 0,0-1 0,1 0 0,1-1 0,1-2 0,23 13 0,26 3 0,1-2 0,140 32 0,-146-42 0,-29-8 0,-13-4 0,1 1 0,-1 1 0,-1 2 0,0 0 0,0 1 0,22 14 0,8 4 0,-42-23 0,0 0 0,-1 0 0,0 1 0,18 14 0,-25-17 0,0 0 0,-1 0 0,1 0 0,-1 0 0,0 1 0,1-1 0,-2 1 0,1-1 0,0 1 0,-1 0 0,1-1 0,-1 1 0,0 0 0,-1 0 0,1 0 0,-1 0 0,1 0 0,-1 7 0,0-6 0,-1 1 0,1-1 0,-1 1 0,0-1 0,-1 0 0,1 1 0,-1-1 0,0 0 0,0 0 0,0 0 0,-1 0 0,0 0 0,0-1 0,0 1 0,-1-1 0,1 0 0,-1 0 0,-5 4 0,0-1 0,-1 0 0,1-2 0,-1 1 0,-1-1 0,1 0 0,-1-1 0,-19 5 0,-1-1 0,-1-1 0,1-2 0,-1-1 0,-1-2 0,1-1 0,0-1 0,0-1 0,0-3 0,0 0 0,0-2 0,1-1 0,0-2 0,0-1 0,1-1 0,-47-25 0,-15-6 0,49 24 0,-81-48 0,109 57 0,1-1 0,0 0 0,0-1 0,1-1 0,0 0 0,1-1 0,1 0 0,0 0 0,1-1 0,-13-23 0,17 25 0,-2 0 0,1 0 0,-1 1 0,-1 0 0,0 1 0,0 0 0,-1 0 0,-1 1 0,1 0 0,-1 1 0,-1 0 0,0 1 0,-22-11 0,29 16 0,-1-1 0,0-1 0,1 1 0,-1-1 0,1 1 0,0-2 0,1 1 0,-1 0 0,1-1 0,-1 0 0,1 0 0,1 0 0,-1-1 0,1 1 0,0-1 0,0 0 0,-2-6 0,1-4 0,0 0 0,2-1 0,-1 1 0,2-1 0,1-24 0,1 8 0,1 0 0,2 0 0,1 1 0,2-1 0,1 1 0,1 0 0,24-52 0,-27 71 0,-2 3 0,0-1 0,1 1 0,0 0 0,1 0 0,10-14 0,-13 22 0,-1-1 0,1 1 0,-1 0 0,1 0 0,0 0 0,0 0 0,0 0 0,0 0 0,0 1 0,0 0 0,0 0 0,0-1 0,1 2 0,-1-1 0,0 0 0,1 1 0,-1 0 0,1-1 0,-1 1 0,1 1 0,-1-1 0,0 0 0,4 2 0,10 2 0,1 0 0,-2 2 0,1 0 0,-1 1 0,28 16 0,74 55 0,-93-60 0,52 48 0,-63-52 0,1 0 0,1-1 0,0-1 0,34 20 0,122 61 0,86 41 0,-236-125 0,0 0 0,-1 2 0,-1 1 0,0 0 0,-1 1 0,19 17 0,-24-19 0,0 0 0,27 14 0,-26-16 0,0 0 0,26 22 0,-37-27 0,0 0 0,0 0 0,0 1 0,-1-1 0,0 1 0,0 0 0,0 0 0,0 0 0,-1 1 0,1-1 0,-1 1 0,2 9 0,-1 1 0,-1 0 0,0 0 0,-1 0 0,-1 0 0,-1 0 0,-2 20 0,2-32 0,1 1 0,-1-1 0,0 0 0,0 1 0,-1-1 0,1 0 0,-1 1 0,0-1 0,0 0 0,0 0 0,-1-1 0,1 1 0,-1 0 0,0-1 0,0 0 0,0 1 0,-1-1 0,1-1 0,-1 1 0,1 0 0,-1-1 0,0 0 0,0 1 0,0-2 0,-1 1 0,-6 2 0,-68 2 0,66-6 0,-1 0 0,1 1 0,0 0 0,-1 1 0,-24 8 0,37-10 0,1 0 0,0 0 0,0 0 0,0 0 0,-1-1 0,1 1 0,0 0 0,0 0 0,0 0 0,0 0 0,-1 0 0,1 0 0,0 0 0,0-1 0,0 1 0,0 0 0,0 0 0,-1 0 0,1 0 0,0-1 0,0 1 0,0 0 0,0 0 0,0 0 0,0-1 0,0 1 0,0 0 0,0 0 0,0 0 0,0-1 0,0 1 0,0 0 0,0 0 0,0 0 0,0-1 0,0 1 0,0 0 0,0 0 0,0 0 0,0-1 0,0 1 0,0 0 0,0 0 0,1 0 0,-1 0 0,0-1 0,0 1 0,0 0 0,0 0 0,0 0 0,0 0 0,1 0 0,-1-1 0,0 1 0,0 0 0,0 0 0,1 0 0,-1 0 0,0 0 0,14-27 0,22-29 0,-9 21 0,-20 28 0,-1 0 0,0-1 0,-1 1 0,1-1 0,-1-1 0,-1 1 0,0-1 0,4-10 0,-8 18 0,1 1 0,-1-1 0,0 1 0,0-1 0,0 1 0,1-1 0,-1 1 0,0-1 0,0 1 0,0-1 0,0 0 0,0 1 0,0-1 0,0 1 0,0-1 0,0 1 0,0-1 0,0 0 0,0 1 0,0-1 0,-1 1 0,1-1 0,0 1 0,0-1 0,-1 1 0,1-1 0,0 1 0,-1-1 0,1 1 0,0 0 0,-1-1 0,1 1 0,-1-1 0,1 1 0,-1-1 0,-20 9 0,-18 24 0,26-18 0,8-9 0,1 0 0,0 0 0,-1-1 0,0 1 0,0-1 0,-1 0 0,1-1 0,-11 6 0,15-9 0,0 0 0,0 0 0,0 0 0,0 0 0,0 0 0,1-1 0,-1 1 0,0 0 0,0-1 0,0 1 0,0 0 0,0-1 0,1 1 0,-1-1 0,0 1 0,0-1 0,1 1 0,-1-1 0,0 0 0,1 1 0,-1-1 0,1 0 0,-1 0 0,1 0 0,-1 1 0,1-1 0,-1 0 0,1 0 0,0 0 0,0 0 0,-1 0 0,1 1 0,0-1 0,0 0 0,0 0 0,0 0 0,0 0 0,0 0 0,0-1 0,-4-49 0,4 42 0,0 2 0,-1 1 0,1 0 0,-1 0 0,-1 0 0,1 0 0,-4-9 0,4 14 0,1 0 0,-1 0 0,0 0 0,1 0 0,-1 0 0,0 0 0,0 0 0,0 0 0,0 0 0,0 0 0,0 1 0,0-1 0,0 0 0,0 0 0,0 1 0,0-1 0,0 1 0,0-1 0,-1 1 0,1 0 0,0-1 0,0 1 0,-1 0 0,1 0 0,0 0 0,0 0 0,-1 0 0,1 0 0,0 0 0,0 0 0,-1 0 0,1 1 0,0-1 0,0 1 0,-1-1 0,1 1 0,0-1 0,-1 1 0,-9 5 0,1 0 0,-1 0 0,1 1 0,0 0 0,1 0 0,-16 18 0,-49 61 0,37-40 0,36-45 0,0 0 0,0 0 0,0 1 0,0-1 0,1 0 0,-1 0 0,-1 0 0,1 0 0,0 0 0,0 0 0,0-1 0,0 1 0,-1 0 0,1-1 0,0 1 0,-1 0 0,1-1 0,0 0 0,-1 1 0,1-1 0,-1 0 0,-1 0 0,2 0 0,0-1 0,0 0 0,0 1 0,0-1 0,1 0 0,-1 0 0,0 0 0,0 0 0,1 0 0,-1 0 0,1 0 0,-1 0 0,1 0 0,-1 0 0,1 0 0,0 0 0,-1 0 0,1 0 0,0-1 0,0 1 0,0-1 0,-1-16 0,0 0 0,4-29 0,-2 37 0,10-84 0,-5 51 0,-2 0 0,-2-75 0,-2 116 0,0-1 0,0 1 0,0-1 0,-1 1 0,1-1 0,0 1 0,-1-1 0,0 1 0,0-1 0,0 1 0,0 0 0,0-1 0,0 1 0,0 0 0,-1 0 0,1 0 0,-1 0 0,1 0 0,-1 0 0,0 0 0,0 1 0,-3-3 0,2 3 0,0 1 0,1-1 0,-1 1 0,0 0 0,0 0 0,0 0 0,1 0 0,-1 1 0,0-1 0,0 1 0,0 0 0,1 0 0,-1 0 0,0 0 0,1 0 0,-1 0 0,1 1 0,0-1 0,-4 3 0,-13 9 0,0 0 0,1 1 0,1 1 0,-29 32 0,37-36 0,0 0 0,1 1 0,0 0 0,1 0 0,0 1 0,1 0 0,0 0 0,-7 26 0,9-25 0,2-16 0,5-29 0,28-107 0,-17 83 0,8-67 0,-21 119 0,-1 0 0,1 0 0,-1 0 0,0 0 0,0 0 0,0 0 0,0 0 0,0 0 0,-1 1 0,1-1 0,-1 0 0,0 0 0,0 0 0,0 0 0,0 1 0,0-1 0,-1 1 0,1-1 0,-4-3 0,4 5 0,0 1 0,0-1 0,0 0 0,0 1 0,0 0 0,0-1 0,0 1 0,0 0 0,0-1 0,0 1 0,0 0 0,0 0 0,-1 0 0,1 0 0,0 0 0,0 0 0,0 0 0,0 1 0,-2-1 0,-30 19 0,17-3 0,0 0 0,1 1 0,1 1 0,-24 39 0,-6 6 0,44-63 0,0 1 0,0-1 0,0 1 0,-1-1 0,1 1 0,0-1 0,-1 0 0,1 1 0,0-1 0,-1 1 0,1-1 0,0 0 0,-1 1 0,1-1 0,-1 0 0,1 0 0,-1 1 0,1-1 0,-1 0 0,1 0 0,-1 1 0,1-1 0,-1 0 0,1 0 0,-1 0 0,1 0 0,-1 0 0,1 0 0,-1 0 0,1 0 0,-1 0 0,0 0 0,-6-16 0,4-34 0,3 46 0,3-39 0,-1-38 0,-2 76 0,-1 1 0,1-1 0,-1 0 0,0 1 0,0-1 0,0 1 0,-1-1 0,0 1 0,0 0 0,0-1 0,0 1 0,0 0 0,-5-4 0,5 6 0,0 1 0,0-1 0,0 1 0,0 0 0,-1 0 0,1 0 0,0 0 0,-1 0 0,1 0 0,-1 0 0,1 1 0,-1 0 0,0-1 0,1 1 0,-1 0 0,1 0 0,-1 0 0,0 1 0,1-1 0,-1 1 0,1-1 0,-1 1 0,1 0 0,0 0 0,-1 0 0,1 0 0,0 0 0,-1 1 0,1-1 0,0 1 0,-3 2 0,-7 5 0,-1 0 0,2 1 0,-19 20 0,-28 39 0,58-69 0,0 0 0,-1 0 0,1 0 0,0 0 0,0 0 0,0 0 0,0 0 0,-1 1 0,1-1 0,0 0 0,0 0 0,0 0 0,-1 0 0,1 0 0,0 0 0,0 0 0,0 0 0,-1 0 0,1 0 0,0 0 0,0 0 0,0 0 0,0 0 0,-1 0 0,1 0 0,0 0 0,0 0 0,0-1 0,-1 1 0,1 0 0,0 0 0,0 0 0,0 0 0,0 0 0,-1 0 0,1 0 0,0-1 0,0 1 0,0 0 0,0 0 0,0 0 0,0 0 0,0-1 0,-1 1 0,1 0 0,0 0 0,0-1 0,-4-14 0,2-18 0,2 33 0,1-27 0,0 20 0,0 1 0,-1-1 0,0 0 0,0 1 0,-1-1 0,1 0 0,-1 1 0,-1-1 0,1 1 0,-1-1 0,0 1 0,-1 0 0,1-1 0,-6-7 0,7 13 0,-1 0 0,1 0 0,0 0 0,0 1 0,-1-1 0,1 1 0,0-1 0,-1 1 0,1-1 0,-1 1 0,1 0 0,-1 0 0,1-1 0,-1 1 0,1 0 0,0 0 0,-1 1 0,1-1 0,-1 0 0,1 0 0,-1 1 0,1-1 0,0 1 0,-1-1 0,1 1 0,0-1 0,-1 1 0,1 0 0,0 0 0,0 0 0,0 0 0,0 0 0,0 0 0,0 0 0,0 0 0,-1 2 0,-5 3 0,1 0 0,0 1 0,1 0 0,-8 12 0,-7 26 0,16-33 0,12-32 0,66-210 0,-70 225 0,-4 15 0,-4 20 0,-29 133 0,29-136 0,1 1 0,2-1 0,1 1 0,3 28 0,-4-55 0,1 1 0,0 0 0,1 0 0,-1 0 0,0 0 0,0 0 0,1 0 0,-1 0 0,1-1 0,0 1 0,-1 0 0,1 0 0,0-1 0,0 1 0,0-1 0,0 1 0,0 0 0,1-1 0,-1 0 0,3 2 0,-3-3 0,0 0 0,0 0 0,0 0 0,0 0 0,1 0 0,-1 0 0,0-1 0,0 1 0,0-1 0,0 1 0,0-1 0,0 1 0,0-1 0,0 1 0,0-1 0,0 0 0,0 0 0,0 1 0,0-1 0,-1 0 0,1 0 0,0 0 0,0-2 0,10-12 0,0-2 0,14-30 0,-21 39 0,13-31 0,17-56 0,-21 56 0,24-50 0,-37 89 0,0-1 0,0 0 0,0 0 0,0 1 0,0-1 0,0 0 0,1 1 0,-1-1 0,0 0 0,1 1 0,-1-1 0,0 1 0,1-1 0,-1 0 0,1 1 0,-1-1 0,1 1 0,-1-1 0,1 1 0,-1-1 0,1 1 0,0 0 0,-1-1 0,1 1 0,0 0 0,-1-1 0,1 1 0,0 0 0,0-1 0,1 23 0,-11 42 0,-13 30 0,-9 51 0,28-123 0,0 0 0,2 0 0,0 0 0,4 32 0,-3-54 0,0 1 0,0 0 0,0 0 0,0-1 0,0 1 0,0 0 0,0-1 0,0 1 0,0 0 0,1-1 0,-1 1 0,0 0 0,0 0 0,1-1 0,-1 1 0,0-1 0,1 1 0,-1 0 0,1-1 0,-1 1 0,1-1 0,-1 1 0,1-1 0,-1 1 0,1-1 0,-1 0 0,1 1 0,0-1 0,0 1 0,16-13 0,11-33 0,72-203 0,-56 127 0,-34 101 0,-11 34 0,-9 34 0,-3 11 0,3 0 0,2 1 0,3 0 0,3 0 0,5 65 0,-3-123 0,-1-1 0,1 1 0,0 0 0,0 0 0,0-1 0,1 1 0,-1 0 0,0 0 0,1-1 0,-1 1 0,1 0 0,-1-1 0,1 1 0,0-1 0,0 1 0,-1-1 0,1 1 0,0-1 0,1 1 0,0 1 0,-1-4 0,0 1 0,1 0 0,-1 0 0,0 0 0,0-1 0,0 1 0,0-1 0,0 1 0,0-1 0,-1 1 0,1-1 0,0 1 0,0-1 0,0 0 0,0 0 0,-1 1 0,1-1 0,0 0 0,-1 0 0,1 0 0,0 0 0,-1 0 0,1-1 0,9-14 0,-1-1 0,10-25 0,47-138 0,33-78 0,-83 229 0,-16 28 0,0 1 0,0 0 0,0 0 0,0-1 0,0 1 0,0 0 0,0 0 0,0-1 0,0 1 0,0 0 0,0 0 0,0-1 0,1 1 0,-1 0 0,0 0 0,0 0 0,0-1 0,0 1 0,0 0 0,1 0 0,-1 0 0,0-1 0,0 1 0,0 0 0,1 0 0,-1 0 0,0 0 0,0 0 0,0-1 0,1 1 0,-1 0 0,0 0 0,0 0 0,1 0 0,-1 0 0,0 0 0,0 0 0,1 0 0,-1 0 0,0 0 0,1 0 0,-1 0 0,0 0 0,0 0 0,1 0 0,-1 0 0,0 0 0,0 0 0,0 1 0,1-1 0,-1 0 0,0 0 0,0 0 0,1 0 0,-1 0 0,0 1 0,0-1 0,0 0 0,0 0 0,1 0 0,-1 1 0,0-1 0,0 0 0,2 21 0,-9 19 0,-1-1 0,-2 0 0,-26 67 0,6-18 0,22-61 0,-42 145 0,43-143 0,2 1 0,1-1 0,-2 55 0,6-84 0,0 1 0,0 0 0,0 0 0,0 0 0,0 0 0,0-1 0,0 1 0,0 0 0,0 0 0,0 0 0,1-1 0,-1 1 0,0 0 0,0 0 0,1-1 0,-1 1 0,1 0 0,-1 0 0,0-1 0,1 1 0,-1 0 0,1-1 0,0 1 0,0 0 0,13-9 0,12-32 0,15-46 0,20-38 0,-50 110 0,-6 14 0,-6 27 0,-23 79 0,11-55 0,3 0 0,-7 75 0,16-122 0,1 0 0,0 0 0,0 0 0,0 0 0,1 0 0,0 0 0,-1 0 0,1 0 0,1 0 0,1 4 0,-3-7 0,0-1 0,0 1 0,1-1 0,-1 0 0,0 1 0,1-1 0,-1 1 0,1-1 0,-1 0 0,1 1 0,-1-1 0,0 0 0,1 0 0,-1 1 0,1-1 0,-1 0 0,1 0 0,-1 0 0,1 0 0,0 0 0,-1 0 0,1 0 0,-1 1 0,1-1 0,-1-1 0,1 1 0,0 0 0,22-14 0,-4-7 0,-1-1 0,28-43 0,-30 41 0,1 0 0,32-34 0,-49 57 0,1-1 0,0 1 0,1 0 0,-1-1 0,0 1 0,0 0 0,0 0 0,1 0 0,-1 0 0,1 0 0,-1 0 0,1 0 0,-1 0 0,1 1 0,-1-1 0,1 1 0,0-1 0,-1 1 0,1 0 0,0-1 0,-1 1 0,1 0 0,3 0 0,-4 1 0,0 0 0,0 1 0,0-1 0,0 0 0,0 0 0,0 1 0,-1-1 0,1 0 0,0 1 0,-1-1 0,1 1 0,-1-1 0,0 1 0,1-1 0,-1 1 0,0-1 0,0 1 0,0-1 0,0 1 0,-1 1 0,0 16 0,-1 0 0,-7 32 0,3-28 0,4-15 0,-1 1 0,1-1 0,1 1 0,0 0 0,0 0 0,0 0 0,2 16 0,-1-25 0,0 0 0,0 0 0,0 1 0,0-1 0,0 0 0,0 0 0,1 1 0,-1-1 0,0 0 0,0 0 0,0 1 0,0-1 0,0 0 0,0 0 0,0 0 0,1 1 0,-1-1 0,0 0 0,0 0 0,0 0 0,1 1 0,-1-1 0,0 0 0,0 0 0,0 0 0,1 0 0,-1 0 0,0 0 0,0 0 0,1 1 0,-1-1 0,0 0 0,0 0 0,1 0 0,-1 0 0,0 0 0,0 0 0,1 0 0,-1 0 0,0 0 0,0 0 0,1 0 0,-1-1 0,0 1 0,0 0 0,1 0 0,-1 0 0,0 0 0,0 0 0,1-1 0,15-13 0,11-21 0,-5-3 0,-14 23 0,1 0 0,0 1 0,1 0 0,0 1 0,1 0 0,24-22 0,-35 34 0,0 1 0,1-1 0,-1 1 0,0 0 0,1-1 0,-1 1 0,1 0 0,-1 0 0,0-1 0,1 1 0,-1 0 0,1 0 0,-1-1 0,1 1 0,-1 0 0,1 0 0,-1 0 0,1 0 0,-1 0 0,1 0 0,-1 0 0,1 0 0,-1 0 0,1 0 0,-1 0 0,1 0 0,-1 0 0,1 0 0,-1 1 0,0-1 0,1 0 0,-1 0 0,1 0 0,0 1 0,3 18 0,-10 25 0,4-36 0,0 1 0,0 0 0,1 1 0,-1-1 0,2 0 0,-1 0 0,1 1 0,2 11 0,-2-20 0,0 0 0,0-1 0,0 1 0,0 0 0,0-1 0,0 1 0,1-1 0,-1 1 0,0 0 0,0-1 0,1 1 0,-1-1 0,0 1 0,1-1 0,-1 1 0,0-1 0,1 1 0,-1-1 0,1 1 0,-1-1 0,1 0 0,-1 1 0,1-1 0,-1 0 0,1 1 0,-1-1 0,1 0 0,0 0 0,-1 0 0,1 1 0,-1-1 0,1 0 0,0 0 0,-1 0 0,1 0 0,-1 0 0,1 0 0,0 0 0,-1 0 0,1 0 0,0 0 0,-1-1 0,1 1 0,-1 0 0,1 0 0,-1-1 0,1 1 0,0 0 0,-1 0 0,1-1 0,-1 1 0,1-1 0,-1 1 0,0 0 0,1-1 0,-1 1 0,1-1 0,0 0 0,31-35 0,-26 29 0,-3 3 0,1-2 0,1 0 0,0 0 0,0 1 0,0 0 0,1 0 0,-1 0 0,1 0 0,1 1 0,-1 0 0,14-6 0,-19 10 0,0 0 0,1 0 0,-1 0 0,0 1 0,1-1 0,-1 0 0,1 1 0,-1-1 0,0 1 0,0-1 0,1 1 0,-1 0 0,0-1 0,0 1 0,0 0 0,1 0 0,-1 0 0,0 0 0,0 0 0,-1 0 0,1 0 0,0 0 0,0 0 0,0 0 0,-1 0 0,1 1 0,-1-1 0,1 0 0,0 2 0,17 21 0,-14-23 0,0 1 0,0-1 0,-1 0 0,1 1 0,0-2 0,0 1 0,0 0 0,0-1 0,0 0 0,0 0 0,0 0 0,0 0 0,0-1 0,0 1 0,0-1 0,0 0 0,0 0 0,0-1 0,0 1 0,-1-1 0,1 0 0,-1 0 0,1 0 0,-1 0 0,0-1 0,0 1 0,4-5 0,-7 7 2,1-1-1,0 1 1,-1-1-1,1 0 1,-1 1-1,1-1 1,0 1-1,0 0 1,-1-1-1,1 1 1,0-1-1,0 1 1,-1 0-1,1 0 1,0-1-1,0 1 1,0 0-1,0 0 1,-1 0-1,1 0 1,0 0-1,0 0 0,0 0 1,0 0-1,-1 0 1,1 1-1,0-1 1,0 0-1,0 0 1,-1 1-1,1-1 1,0 0-1,0 1 1,-1-1-1,1 1 1,0-1-1,-1 1 1,1-1-1,-1 1 1,1 0-1,0-1 1,-1 1-1,0 0 1,1-1-1,-1 1 1,1 0-1,-1 0 1,0 0-1,1-1 1,-1 1-1,0 0 1,0 0-1,0 0 1,0-1-1,1 1 1,-1 0-1,0 0 1,-1 1-1,4 59-740,-3-52 25,-1 25-6112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19.4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24575,'-4'0'0,"7"0"0,6 0 0,11 0 0,9 0 0,12 0 0,12 0 0,12 0 0,7 0 0,4 0 0,-3 0 0,-6 0 0,-6 0 0,-10 0 0,-21 0 0,-16 0-8191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20.9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68 24575,'0'-3'0,"0"1"0,0-1 0,0 1 0,0-1 0,1 0 0,-1 1 0,0-1 0,1 1 0,0-1 0,0 1 0,0-1 0,0 1 0,0 0 0,0-1 0,0 1 0,1 0 0,-1 0 0,1 0 0,0 0 0,0 0 0,-1 0 0,1 0 0,0 1 0,1-1 0,-1 1 0,0-1 0,0 1 0,1 0 0,-1 0 0,0 0 0,1 0 0,-1 1 0,1-1 0,0 0 0,-1 1 0,1 0 0,-1 0 0,1 0 0,0 0 0,-1 0 0,1 0 0,-1 0 0,1 1 0,-1 0 0,6 1 0,209 55 0,-183-51 0,15 2 0,0 3 0,74 25 0,-120-35 0,-1 0 0,0 0 0,1 0 0,-1 0 0,0 0 0,0 1 0,0-1 0,0 1 0,0-1 0,0 1 0,0 0 0,0-1 0,-1 1 0,1 0 0,-1 0 0,1 1 0,-1-1 0,2 4 0,-2-4 0,-1 0 0,0 0 0,0 0 0,0 1 0,0-1 0,0 0 0,0 0 0,-1 0 0,1 0 0,-1 1 0,1-1 0,-1 0 0,0 0 0,0 0 0,0 0 0,0 0 0,-1 2 0,-7 8 0,-1 0 0,0 0 0,-1-1 0,-24 18 0,18-14 0,-49 48 0,3 3 0,3 3 0,-92 137 0,149-201 0,-27 33 0,29-37 0,0-1 0,1 1 0,-1-1 0,0 1 0,0-1 0,1 1 0,-1-1 0,0 0 0,0 1 0,0-1 0,1 0 0,-1 0 0,0 0 0,0 0 0,0 1 0,0-1 0,1 0 0,-1 0 0,0-1 0,0 1 0,0 0 0,0 0 0,0 0 0,1-1 0,-1 1 0,0 0 0,0-1 0,1 1 0,-1 0 0,0-1 0,0 1 0,1-1 0,-1 1 0,0-1 0,1 0 0,-1 1 0,1-1 0,-1 0 0,1 1 0,-1-1 0,1 0 0,-1 1 0,1-1 0,0 0 0,-1 0 0,1 0 0,0 0 0,0-1 0,-6-14 0,2-1 0,0 1 0,1-1 0,0 0 0,2 0 0,0 0 0,1 0 0,2-25 0,-2-51 0,-4 51-1365,-1 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21.9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148 77 24575,'-4'0'0,"-1"-4"0,-8-2 0,-2-7 0,-2-1 0,-3 0 0,-5 4 0,5-1 0,6 6 0,6 11 0,3 13 0,4 12 0,1 12 0,1 3 0,0-3 0,0 1 0,0-9-8191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31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1594 24575,'0'-568'0,"3"546"0,0 0 0,1 0 0,1 0 0,0 0 0,15-31 0,9-39 0,37-135 0,-12 46 0,-49 164 0,1 1 0,0 0 0,1 0 0,1 0 0,1 1 0,0 0 0,1 1 0,0 0 0,1 1 0,1 0 0,0 1 0,1 0 0,0 1 0,1 0 0,0 1 0,0 0 0,1 2 0,0-1 0,1 2 0,26-9 0,49-15 0,-60 18 0,0 2 0,1 2 0,1 1 0,0 1 0,0 1 0,37 0 0,386 8 0,-433 0 0,-1 0 0,1 2 0,-1 1 0,0 0 0,0 2 0,-1 0 0,0 1 0,39 22 0,-48-22 0,1 0 0,-1 1 0,16 16 0,21 14 0,-34-27 0,0 0 0,0 1 0,-1 0 0,-1 2 0,0-1 0,16 25 0,-10-9 0,-1 1 0,23 55 0,-14-26 0,-9-19 0,21 64 0,-31-64 0,-2 1 0,-2 0 0,-2 0 0,-5 79 0,0-21 0,3 1404 0,0-1489 0,1 0 0,1 0 0,0 1 0,1-1 0,1-1 0,0 1 0,1 0 0,0-1 0,1 0 0,13 21 0,-3-11 0,1 0 0,1-2 0,1 0 0,36 32 0,33 20 0,192 124 0,-184-145 0,-61-35 0,56 38 0,-74-44 0,0-1 0,1 0 0,0-2 0,1 0 0,0-1 0,0 0 0,25 5 0,-11-7 0,0-1 0,0-1 0,59-1 0,-70-3 0,15 1 0,0-2 0,0-2 0,0-1 0,0-1 0,45-14 0,-65 14 0,-1-1 0,0-1 0,0 0 0,0-1 0,0-1 0,-2 0 0,1-1 0,-1-1 0,16-15 0,132-138 0,-98 82 0,-13 14 0,-23 35 0,-1-1 0,-2-2 0,-1-1 0,-2-1 0,-1 0 0,-2-2 0,-2 0 0,13-47 0,-23 47 0,-1-1 0,-3 0 0,-1 0 0,-4-43 0,0 46 0,2-1 0,2 1 0,1-1 0,16-74 0,15-15 0,-13 44 0,34-86 0,-44 139 0,-2-2 0,-1 1 0,5-50 0,-7 43 0,1 1 0,13-41 0,14-62 0,0 2 0,7 37 0,5-20 0,-39 103 0,1 0 0,18-31 0,10-24 0,-21 37 0,1 2 0,1 0 0,45-64 0,-51 84 0,2 2 0,0-1 0,0 2 0,1 0 0,1 0 0,19-11 0,-6 4 0,-11 5 0,-1-1 0,27-30 0,-8 8 0,-24 27 0,0-1 0,0 2 0,1 0 0,0 0 0,1 1 0,0 1 0,1 0 0,-1 1 0,22-7 0,-9 4 0,5-3 0,0 2 0,1 2 0,33-6 0,-54 13 0,-1 0 0,1 1 0,0 0 0,0 0 0,-1 1 0,1 1 0,0 0 0,-1 0 0,0 1 0,1 1 0,-1-1 0,0 2 0,13 7 0,261 146 0,-79-12 0,-196-138 0,-1 0 0,0 0 0,-1 1 0,0 0 0,0 0 0,-1 0 0,0 1 0,0 0 0,7 20 0,1 9 0,12 55 0,-22-76 0,10 53 0,-3 1 0,0 82 0,-9-123 0,4 445 0,-8-278 0,4-177 0,0 0 0,2 0 0,0-1 0,1 1 0,14 33 0,-11-32 0,-1 1 0,0 0 0,-2 0 0,3 26 0,-2 42 0,12 278 0,-17-347 0,1 0 0,0 0 0,2-1 0,0 0 0,2 0 0,0 0 0,1 0 0,1-1 0,1 0 0,1-1 0,1 0 0,0 0 0,1-1 0,1-1 0,25 26 0,-18-24 0,-14-12 0,0-1 0,0 0 0,1-1 0,0 0 0,0 0 0,0 0 0,11 5 0,14 2 0,1-2 0,-1-1 0,1-1 0,1-2 0,50 3 0,176-7 0,-134-4 0,-113 2 0,-1-1 0,0 0 0,1-1 0,-1 0 0,0-1 0,0 0 0,0-1 0,-1-1 0,1 0 0,-1 0 0,0-1 0,16-11 0,47-20 0,-59 32 0,0-2 0,-1 0 0,1-1 0,20-15 0,10-15 0,-2-1 0,-2-3 0,46-60 0,-38 46 0,-32 37 0,0 0 0,24-38 0,-30 39 0,1-1 0,0 0 0,-2 0 0,0-1 0,-1-1 0,-1 1 0,-1-1 0,0-1 0,3-24 0,-2-5 0,18-61 0,-12 60 0,7-58 0,-14 70 41,11-39 0,-10 49-402,-1 0-1,-1-1 0,1-30 0,-6 33-6464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32.6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0 24575,'0'4'0,"-4"2"0,7 7 0,10 2 0,8-2 0,4 1 0,6-2 0,1-3 0,0-3 0,3 6 0,-2 0 0,-5-1-8191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33.9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24575,'8'2'0,"0"-1"0,0 1 0,0 1 0,0-1 0,13 7 0,-3-1 0,2 0 0,1 0 0,0-2 0,0 0 0,0-1 0,1-2 0,0 0 0,0-1 0,0-1 0,0-1 0,38-5 0,26-5-249,0 3 0,98 6 0,-150 1-369,-6 1-6208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35.0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135 0 24575,'16'1'0,"1"1"0,-1 0 0,0 1 0,0 1 0,0 0 0,-1 1 0,1 1 0,22 12 0,121 79 0,-118-69 0,2-1 0,64 29 0,-101-54 0,1 1 0,-1-1 0,0 1 0,0 1 0,0-1 0,-1 1 0,1 0 0,-1 0 0,0 0 0,0 1 0,6 7 0,-10-11 0,-1 0 0,0 0 0,0-1 0,1 1 0,-1 0 0,0 0 0,0 0 0,0 0 0,0 0 0,0 0 0,0-1 0,0 1 0,-1 0 0,1 0 0,0 0 0,0 0 0,-1 0 0,1-1 0,0 1 0,-1 0 0,1 0 0,-1-1 0,1 1 0,-1 0 0,1 0 0,-1-1 0,0 1 0,1-1 0,-1 1 0,0-1 0,1 1 0,-2 0 0,-30 17 0,26-14 0,-414 248 0,206-118 0,209-131 0,-25 12 0,21-17 0,10-14 0,58-128 0,-8 18 0,36-115 0,-46 163 97,-18 36-1559,-15 26-5364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3.6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1974 269 24575,'-1'-4'0,"1"0"0,-1 1 0,1-1 0,-1 1 0,0-1 0,-1 1 0,1-1 0,-1 1 0,1 0 0,-1 0 0,0 0 0,0 0 0,0 0 0,-1 0 0,1 0 0,-1 1 0,1-1 0,-1 1 0,-4-4 0,-7-3 0,-1 0 0,-29-14 0,21 12 0,-53-26 0,-150-52 0,188 81 0,0 1 0,-1 2 0,1 2 0,-1 1 0,-67 6 0,18-1 0,53-4 0,1 2 0,-1 2 0,1 1 0,0 1 0,0 2 0,1 2 0,0 1 0,0 1 0,1 2 0,-45 24 0,27-7 0,-48 30 0,-106 82 0,175-118 0,2 0 0,0 2 0,1 1 0,2 1 0,1 1 0,1 1 0,-32 58 0,38-53 0,1 1 0,2 1 0,-16 66 0,-5 119 0,14-96 0,10-75 0,-3 62 0,10-50 0,3 1 0,2-1 0,21 120 0,-16-151 0,2 0 0,1-1 0,1 0 0,1 0 0,2-1 0,1-1 0,1-1 0,2 0 0,27 33 0,-12-20 0,2-1 0,2-2 0,1-2 0,61 46 0,-40-42 0,96 49 0,-129-77 0,1-1 0,1-1 0,0-1 0,0-2 0,1 0 0,43 3 0,39-5 0,-59-4 0,92 15 0,-46-2 0,2-5 0,173-4 0,-170-6 0,-68 0 0,1-2 0,-1-2 0,0-1 0,0-1 0,0-3 0,-1 0 0,-1-2 0,0-2 0,41-22 0,99-74 0,-118 71 0,27-13 0,41-30 0,-116 75 0,0 0 0,0 0 0,-1-1 0,0 0 0,-1 0 0,0 0 0,0-1 0,0 0 0,2-9 0,28-87 0,-35 105 0,32-118 0,18-61 0,-29 117 0,3-9 0,17-80 0,-36 125 0,-1 0 0,-1-1 0,-1 1 0,-2-1 0,-1 0 0,-7-47 0,-7-8 0,-44-134 0,46 181 0,-1 0 0,-2 1 0,-2 0 0,-1 1 0,-1 1 0,-27-31 0,-40-54 0,84 113 0,-1 0 0,1 1 0,-1 0 0,0 0 0,1 0 0,-1 0 0,-1 1 0,1-1 0,0 1 0,0 0 0,-1 0 0,1 1 0,-10-3 0,-71-8 0,36 6 0,13-3-1,1-1 0,1-3 0,0 0 0,-42-24-1,-4-1-1357,47 24-5467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1.7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27 0 705,'0'0'1099,"-7"19"2478,0 12-3172,2 1-1,1-1 1,1 1-1,2 0 1,5 51 0,-2 0 12,-2 7-27,3 0 0,24 140 0,41 64 376,-50-234-584,2-1 0,50 101 1,18-15 9,-87-143-202,1 0 1,0 1-1,-1-1 1,1 0-1,0 0 1,0 0-1,0 0 0,0 0 1,1 0-1,-1-1 1,0 1-1,1-1 1,-1 1-1,1-1 0,0 0 1,-1 0-1,1 0 1,4 0-1,53 2 111,-35-4 145,-22 1-233,0-1-1,1 0 0,-1 0 0,0 0 0,0 0 0,0 0 1,0 0-1,0-1 0,-1 1 0,1-1 0,0 0 0,-1 0 0,1 0 1,-1 0-1,1-1 0,1-2 0,39-51 55,-21 26 44,0 4-92,0-2 1,-2 0 0,-1-1-1,-1-1 1,-2 0-1,-1-2 1,-1 0-1,9-34 1,-13 14 31,-3 0 0,-2 0 0,-3-99 0,-2 102-36,-1 25-6,-1-1 0,-1 1 0,-1 0 0,-13-39 0,-41-94 47,5 14 3,51 133-55,2 8-4,-1 0 0,1 0-1,0-1 1,-1 1 0,0 0-1,0 0 1,0 0 0,0 0-1,0 0 1,0 0 0,0 0-1,-3-3 1,1-27-8926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4.6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 46 24575,'-4'0'0,"-1"4"0,-1 5 0,-2 1 0,-8-1 0,2-2 0,12-2 0,11-6 0,11-11 0,2-8 0,-6 0 0,-14 4 0,-11 4 0,-9 4 0,-1 7 0,3 5-8191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5.0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 24575,'4'0'0,"1"-4"0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5.6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35 24575,'0'-4'0,"-4"-1"0,-2 8 0,1 8 0,5 2 0,10-6 0,4-11 0,-1-10 0,-10-2 0,-14 1 0,-9 4 0,-1 12 0,2 9 0,14 3 0,7-4 0,3-13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7.1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0 130 24575,'1'12'0,"1"-1"0,0 0 0,0 0 0,1 1 0,0-1 0,1-1 0,0 1 0,1-1 0,0 1 0,1-1 0,0-1 0,11 14 0,-6-8 0,2-1 0,0 0 0,0-1 0,1 0 0,1-1 0,28 18 0,-35-26 0,-1 0 0,1 0 0,-1-1 0,1 0 0,0-1 0,0 1 0,0-1 0,0-1 0,1 0 0,-1 0 0,0 0 0,0-1 0,1-1 0,-1 1 0,0-1 0,1-1 0,-1 0 0,0 0 0,0 0 0,0-1 0,-1 0 0,1 0 0,-1-1 0,1 0 0,-1-1 0,10-7 0,7-12 0,0 0 0,-2-1 0,-1-1 0,30-50 0,-27 34-90,-3 7-548,30-71 1,-45 87-6189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49.3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982 269 24575,'0'1'0,"0"0"0,1-1 0,-1 1 0,0 0 0,0-1 0,0 1 0,0 0 0,0 0 0,0-1 0,0 1 0,0 0 0,0-1 0,0 1 0,0 0 0,0 0 0,0-1 0,-1 1 0,1 0 0,0-1 0,0 1 0,-1 0 0,1-1 0,-1 1 0,1-1 0,0 1 0,-1-1 0,1 1 0,-1 0 0,1-1 0,-1 0 0,0 1 0,1-1 0,-1 1 0,1-1 0,-1 0 0,0 1 0,1-1 0,-1 0 0,0 0 0,1 1 0,-1-1 0,0 0 0,0 0 0,1 0 0,-1 0 0,0 0 0,1 0 0,-1 0 0,0 0 0,0 0 0,1-1 0,-1 1 0,0 0 0,1 0 0,-1-1 0,0 1 0,1 0 0,-1-1 0,0 1 0,1 0 0,-1-1 0,0 0 0,-36-32 0,8-1 0,-1 1 0,-1 1 0,-55-42 0,72 64 0,0 1 0,-1 0 0,0 1 0,0 1 0,-1 1 0,0 0 0,0 0 0,0 2 0,-1 0 0,1 1 0,-1 0 0,-28 1 0,-5 0 0,28 1 0,0 0 0,0 1 0,0 1 0,0 1 0,0 1 0,-21 7 0,26-2 0,1 1 0,0 1 0,1 0 0,0 1 0,1 1 0,0 1 0,1 0 0,0 0 0,1 1 0,-13 21 0,12-13 0,2 1 0,0 0 0,1 1 0,2 0 0,-11 48 0,11-41 0,-2 10 0,1 0 0,3 1 0,1 0 0,2 0 0,2 0 0,2 0 0,1 1 0,11 52 0,-9-80 0,2 0 0,-1 0 0,2 0 0,0-1 0,1 0 0,0-1 0,1 0 0,0 0 0,1 0 0,1-2 0,0 1 0,0-1 0,1-1 0,1 0 0,17 11 0,13 5 0,0-2 0,1-1 0,74 24 0,-88-38 0,1-3 0,0 0 0,1-2 0,-1-1 0,1-2 0,59-5 0,-21 2 0,-15-2-1365,-36-2-5461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1.4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13 197 24575,'1'-2'0,"0"-1"0,0 0 0,0 0 0,0 1 0,0-1 0,1 0 0,-1 1 0,1-1 0,-1 1 0,1 0 0,0-1 0,5-3 0,27-25 0,-8 14 0,0 1 0,1 1 0,1 1 0,0 2 0,1 0 0,47-11 0,-48 17 0,0 1 0,0 1 0,0 1 0,1 2 0,-1 0 0,1 2 0,52 9 0,-68-6 0,-1 0 0,0 0 0,0 1 0,-1 1 0,1 0 0,-1 0 0,-1 1 0,1 0 0,-1 1 0,0 1 0,9 10 0,-5-5 0,-1 0 0,-1 1 0,-1 1 0,0 0 0,-1 0 0,14 31 0,-18-31 0,-1 1 0,0 1 0,-2-1 0,0 1 0,0 0 0,-2-1 0,0 1 0,-2 0 0,-2 24 0,-1-14 0,-1 0 0,-1 0 0,-2 0 0,-1 0 0,-12 26 0,1-18 0,-1-1 0,-3 0 0,0-2 0,-2-1 0,-49 47 0,60-62 0,-2-1 0,0 0 0,-1-2 0,0 0 0,-1-1 0,-1 0 0,0-2 0,-1 0 0,0-1 0,0-2 0,-1 0 0,0-1 0,0-1 0,-1-1 0,0-1 0,-28 1 0,22-5 0,0-1 0,0-2 0,0 0 0,-56-16 0,65 10-1365,5-2-5461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2.6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24575,'0'3'0,"0"11"0,4 14 0,2 6 0,-1 2 0,7 3 0,2-1 0,2-4 0,7 5 0,-1 0 0,0-6 0,-4-10-8191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3.0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24575,'0'8'0,"0"15"0,0 8 0,0 6 0,0 1 0,0-2 0,0 1 0,0-1 0,0 0 0,0-1 0,0-6-8191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3.5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0 24575,'0'4'0,"0"13"0,0 13 0,0 4 0,0 1 0,-8 2 0,-3 0 0,1-4 0,2 2 0,-2 2 0,1 0 0,2-8-8191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4.0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231 0 24575,'0'5'0,"-4"0"0,-1 4 0,-5 9 0,-7 9 0,-2 8 0,-5 2 0,1-1 0,-4 1 0,4-1 0,-3 1 0,3-2 0,5-11 0,6-9-8191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2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1 32,'-3'-1'7882,"0"11"-7308,7 40-267,2-1 0,2 0 0,29 95 1,-9-37-85,-15-50-48,55 204 485,-48-195-333,57 121 0,-64-161-196,-2 0-1,-1 1 0,-1 0 1,-1 1-1,-1 0 0,-2 0 0,-1 0 1,-1 1-1,-1 47 0,-2-75-205,-13-3-864,5-10-545,2-6-1735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54.5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239 1 24575,'0'8'0,"-4"11"0,-1 6 0,-9 6 0,-9 11 0,-9 2 0,1 2 0,-2-3 0,4-5 0,3-1 0,6-2 0,7-12 0,5-9-8191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03.8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1644 288 24575,'1'-6'0,"-1"0"0,0 1 0,0-1 0,-1 0 0,1 1 0,-1-1 0,0 1 0,-1-1 0,0 1 0,0-1 0,0 1 0,0 0 0,-1 0 0,0 0 0,0 0 0,0 0 0,0 1 0,-1-1 0,0 1 0,0 0 0,0 0 0,0 0 0,-1 1 0,0 0 0,1-1 0,-10-3 0,-29-17 0,-2 2 0,-1 2 0,-1 2 0,0 3 0,-1 1 0,0 2 0,-1 2 0,-1 3 0,-85-3 0,81 10 0,4-2 0,-91 10 0,125-5 0,0 0 0,0 1 0,0 0 0,1 1 0,0 1 0,0 0 0,0 1 0,0 1 0,-22 16 0,3 4 0,2 1 0,1 1 0,1 1 0,-31 44 0,13-8 0,-51 95 0,9 40 0,2-4 0,74-169 0,2 0 0,1 1 0,1 1 0,2-1 0,1 2 0,1-1 0,2 0 0,1 1 0,2 0 0,1 0 0,5 44 0,-2-53 0,1-1 0,2 0 0,0 0 0,1-1 0,16 34 0,62 98 0,-59-110 0,-21-35 0,1-1 0,0 1 0,0-1 0,1 0 0,0 0 0,0-1 0,1 0 0,-1 0 0,1-1 0,9 5 0,14 6 0,48 16 0,-38-16 0,-7-4 0,44 10 0,10 3 0,-60-17 0,1-1 0,0-1 0,0-2 0,42 2 0,123-8 0,-72-1 0,-89 1 0,-1-1 0,0-1 0,0-2 0,0-1 0,-1-1 0,0-2 0,0-1 0,31-17 0,25-8 0,-63 28 0,0-1 0,0-1 0,-1-1 0,-1-1 0,1-1 0,-2-1 0,0-1 0,33-32 0,-42 36 0,-1-2 0,0 1 0,-1-2 0,0 1 0,-1-1 0,-1-1 0,0 1 0,-1-1 0,9-29 0,21-49 0,-28 75 0,-1 0 0,-1-1 0,0 0 0,-2-1 0,6-33 0,14-93 0,-1 10 0,-14 59 0,-3 34 0,2-70 0,-9 99 0,0 1 0,-2 0 0,1 0 0,-2 0 0,1 0 0,-2 0 0,0 1 0,0-1 0,-11-19 0,-20-24 0,-3 1 0,-49-54 0,72 90 0,-22-17-1365,20 25-5461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06.6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190 22 24575,'-5'0'0,"1"-1"0,0 0 0,0 0 0,0-1 0,0 1 0,0-1 0,-5-3 0,3-2 0,27 6 0,12 7 0,0 1 0,-1 2 0,0 2 0,-1 1 0,37 19 0,-27-12 0,1-2 0,49 13 0,-22-10 0,-1 3 0,67 33 0,-17-14 0,-84-31 0,-1 0 0,0 2 0,33 19 0,-36-17 0,2-1 0,0-1 0,0-1 0,1-2 0,0-2 0,46 7 0,-38-5 0,63 23 0,-60-18 0,48 11 0,-64-20 0,-1 0 0,1 2 0,28 13 0,-26-10 0,44 12 0,-45-16 0,0 2 0,35 16 0,-29-9 0,-17-9 0,-1 1 0,0 1 0,0 0 0,19 16 0,-33-22 0,0 0 0,0 1 0,0-1 0,-1 1 0,1 0 0,-1-1 0,0 1 0,-1 0 0,1 1 0,0-1 0,-1 0 0,0 0 0,0 1 0,-1-1 0,1 0 0,-1 1 0,0-1 0,0 1 0,0-1 0,0 1 0,-1-1 0,-1 7 0,-4 12 0,-1 0 0,0-1 0,-12 24 0,4-8 0,-165 396 0,178-429 0,0 1 0,-1-1 0,0 0 0,0 0 0,0 0 0,-1 0 0,1-1 0,-1 1 0,-1-1 0,-7 6 0,10-8 0,-1-1 0,0 1 0,1-1 0,-1 0 0,0 0 0,0-1 0,0 1 0,1 0 0,-1-1 0,0 0 0,0 0 0,0 0 0,0 0 0,0 0 0,0 0 0,0-1 0,0 1 0,0-1 0,1 0 0,-1 0 0,0 0 0,-5-3 0,-47-22 0,-2 2 0,-1 3 0,-115-25 0,114 31 0,-59-23 0,64 19 0,-71-15 0,69 20 0,-69-25 0,47 13 0,-11 3 0,64 19 0,1-2 0,0-1 0,0-1 0,-37-18 0,20 5 0,-66-22 0,75 32 0,0-2 0,1 0 0,1-3 0,-38-24 0,43 24 19,-1 2 0,0 0 0,0 2 0,-54-17 1,-24-11-1481,75 27-5365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08.6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1603 24575,'34'-17'0,"-1"-2"0,-1-1 0,-1-2 0,0-1 0,-2-1 0,-1-2 0,0 0 0,-2-2 0,-2-1 0,0-1 0,-2-1 0,25-47 0,-25 33 0,28-77 0,6-14 0,-40 103 0,6-8 0,-3-2 0,18-53 0,83-248 0,-110 311 0,-1 0 0,-1-1 0,-2 0 0,2-56 0,-1 27 0,-3 6-1365,-3 32-5461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10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54 24575,'7'-1'0,"0"0"0,0 0 0,0-1 0,0 0 0,0 0 0,-1-1 0,10-5 0,32-9 0,18 8 0,0 4 0,1 3 0,66 5 0,-9 0 0,-117-3 0,166 6 0,-146-3 0,0 1 0,0 2 0,-1 1 0,35 12 0,11 7 0,-45-18 0,-1 1 0,-1 1 0,45 25 0,186 151 0,-251-181-227,1-1-1,-1 1 1,0 0-1,0 0 1,5 8-1,-3 0-6598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12.2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24575,'53'-1'0,"1"3"0,-1 2 0,102 20 0,-106-14 0,1-2 0,54 1 0,65 10 0,-145-13 0,-1 2 0,0 1 0,0 1 0,22 13 0,18 7 0,66 37 0,-82-41 0,61 25 0,6 5 0,-46-21 0,-39-19 0,47 34 0,-27-17 0,-48-33-34,-1 0-2,1 1 0,-1-1 0,1 0 0,0 0 0,-1 0 0,1 1 0,-1-1 0,1 0 0,-1 1 0,1-1 0,-1 0 0,1 1 0,-1-1 0,1 1 0,-1-1 0,0 1 0,1-1 0,-1 1 0,0-1 0,1 1 0,-1-1 0,0 1 0,1 0 1,-1-1-1,0 1 0,0-1 0,0 1 0,0 0 0,0-1 0,0 1 0,0-1 0,0 1 0,0 0 0,0-1 0,0 1 0,0 1 0,-8 4-6790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13.6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24575,'95'59'0,"-73"-43"0,1-1 0,1-1 0,38 17 0,253 83 0,-207-72 0,243 105 0,-294-123 0,2-3 0,105 25 0,-60-19 0,-78-21-341,0 0 0,0-2-1,47 1 1,-55-6-6485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14.9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24575,'1'2'0,"1"1"0,-1-1 0,1 1 0,-1-1 0,1 1 0,0-1 0,0 0 0,0 0 0,4 3 0,6 7 0,31 49 0,-32-42 0,2-1 0,0 0 0,26 26 0,-9-13 0,-22-22 0,-1-1 0,1-1 0,0 1 0,0-1 0,1 0 0,19 10 0,464 200 0,-399-178 0,-63-24 0,1-2 0,53 14 0,86 27 126,-10-2-1617,-148-49-5335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16.6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1388 24575,'0'1'0,"0"0"0,0 1 0,0-1 0,0 0 0,0 1 0,1-1 0,-1 0 0,0 0 0,1 1 0,-1-1 0,1 0 0,-1 0 0,1 0 0,0 0 0,-1 1 0,1-1 0,0 0 0,0 0 0,0 0 0,0-1 0,0 1 0,0 0 0,0 0 0,0 0 0,0-1 0,2 2 0,1-1 0,0 0 0,-1 0 0,1 0 0,0-1 0,-1 0 0,1 1 0,0-1 0,0-1 0,5 0 0,4-1 0,0-1 0,0 0 0,0-1 0,20-9 0,-8-2 0,-2-1 0,1 0 0,-2-2 0,35-36 0,7-4 0,-43 40 0,0-1 0,-1-1 0,-1-1 0,-1 0 0,-1-2 0,-1 0 0,-1-1 0,-1 0 0,-1-1 0,11-30 0,8-26 0,-15 41 0,-2-1 0,18-78 0,12-74 0,-29 135 0,-2 0 0,-3-1 0,-2 0 0,1-68 0,-11 106-101,0 15-25,1 0-1,0-1 1,0 1-1,0-1 1,1 1 0,0-1-1,0 1 1,1 0-1,3-10 1,5 0-6700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20.0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1389 24575,'-1'0'0,"0"0"0,1 0 0,-1 0 0,0 0 0,1 0 0,-1-1 0,0 1 0,1 0 0,-1 0 0,0-1 0,1 1 0,-1 0 0,1 0 0,-1-1 0,1 1 0,-1-1 0,0 1 0,1-1 0,0 1 0,-1-1 0,1 1 0,-1-1 0,1 1 0,0-1 0,-1 1 0,1-1 0,0 0 0,-1 1 0,1-1 0,0 0 0,0 1 0,0-1 0,0 0 0,-1 1 0,1-1 0,0 0 0,0 1 0,0-1 0,1 0 0,-1 1 0,0-1 0,0 0 0,0 1 0,0-1 0,1-1 0,14-43 0,-5 20 0,45-153 0,-44 145 0,-4 10 0,-2 0 0,-1-1 0,2-46 0,-4 45 0,0-1 0,2 1 0,8-35 0,4 5 0,-4-1 0,10-94 0,-15 118 0,0 0 0,2 0 0,1 1 0,2 0 0,18-35 0,-26 58 0,7-13 0,1 1 0,1 0 0,1 1 0,19-20 0,23-34 0,-40 48-455,1 1 0,32-35 0,-34 44-6371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3.7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1 120 128,'0'0'3000,"0"-4"-2685,1 1-235,1 1 0,-1 0 1,0 0-1,0 0 0,1 0 0,-1 0 0,1 0 0,0 0 0,-1 0 0,1 1 1,0-1-1,0 1 0,0-1 0,0 1 0,0 0 0,1 0 0,-1 0 0,0 0 0,0 0 1,1 0-1,-1 0 0,1 1 0,-1 0 0,5-1 0,16-2 926,45 1-1,-10-1-518,88-30 413,-111 23-807,0 1 1,1 2-1,1 1 0,41 0 0,-63 6-48,0 2-1,0 0 0,-1 0 1,1 1-1,0 1 0,-1 1 1,0 0-1,0 0 1,0 2-1,-1 0 0,0 0 1,0 1-1,-1 1 0,0 0 1,15 14-1,-19-16-19,0 1-1,0 0 1,0 1-1,-1 0 1,0 0 0,-1 0-1,0 1 1,-1 0-1,1 0 1,-2 1-1,0-1 1,4 17-1,-6-19 18,0 1 0,-1 0-1,0 0 1,-1-1-1,0 1 1,-1 0-1,1 0 1,-1-1-1,-1 1 1,0 0-1,0-1 1,-1 0-1,0 1 1,0-1-1,-1 0 1,-8 12-1,-6 10 27,-1-2 0,-2 1 0,-1-2 0,-1-1-1,-1-1 1,-49 39 0,62-58-33,0 0-1,-1 0 0,0-1 1,0 0-1,0-2 0,0 1 1,-1-1-1,-24 2 0,2-3 137,1-1 0,-37-4 0,46-2 72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22.9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24575,'72'10'0,"-15"1"0,-41-10 0,1 1 0,-1 1 0,0 1 0,-1 0 0,1 1 0,-1 1 0,0 0 0,28 17 0,-21-12 0,1-2 0,0 0 0,48 11 0,-41-12 0,54 21 0,-57-20 0,0 0 0,0-2 0,1 0 0,32 2 0,-36-6 0,0 0 0,0 2 0,-1 1 0,1 1 0,-1 1 0,26 13 0,-22-8 0,0-2 0,1 0 0,0-2 0,34 6 0,58 21 0,-90-25 0,0 0 0,1-3 0,0 0 0,0-2 0,0-1 0,62 1 0,-26-5 0,-27 0 0,67-6 0,-94 2 0,-1 0 0,0 0 0,19-9 0,31-9 0,-32 16 0,10-4 0,1 2 0,1 2 0,-1 1 0,1 3 0,56 4 0,-72 3-178,-1 1-1,-1 2 1,0 0-1,44 24 1,-58-28-295,10 6-6353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49.3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2092 24575,'1'-20'0,"1"-1"0,0 0 0,2 1 0,12-40 0,37-78 0,-37 99 0,14-33 0,3 1 0,3 2 0,4 2 0,67-90 0,-95 144 0,1 1 0,0 1 0,0 0 0,1 0 0,22-11 0,11-9 0,-12 3 0,-1-2 0,-1-2 0,-2 0 0,43-59 0,-12 19 0,124-108 0,-22 25 0,-110 97 0,-1 1 0,113-93 0,-139 134 0,1 0 0,1 2 0,1 1 0,0 2 0,0 1 0,41-9 0,2-2 0,-37 12 0,0 1 0,0 2 0,0 1 0,1 2 0,-1 1 0,1 2 0,45 6 0,-74-5 0,0 1 0,-1 0 0,1 1 0,0 0 0,-1 0 0,0 0 0,0 1 0,0 0 0,0 1 0,0-1 0,-1 1 0,0 0 0,6 7 0,9 11 0,0 2 0,18 28 0,14 17 0,-39-53 0,-1 1 0,-1 0 0,-1 1 0,0 0 0,-1 1 0,-2 0 0,0 0 0,0 1 0,-2 0 0,-1 1 0,5 39 0,3 15 0,4 0 0,33 89 0,-34-121 0,2-1 0,2-1 0,2-1 0,1-1 0,30 38 0,-45-67 0,-2 0 0,0 0 0,0 1 0,-1 0 0,7 21 0,-7-18 0,1 0 0,13 26 0,-7-24 0,0-1 0,1 0 0,19 18 0,17 19 0,-29-28 0,1-1 0,1-1 0,1-1 0,1-1 0,1-1 0,1-1 0,1-2 0,0 0 0,52 22 0,-16-7 0,-52-25 0,0-1 0,1 0 0,0 0 0,0-1 0,0-1 0,1 0 0,-1-1 0,19 3 0,26-2 0,1-3 0,-1-2 0,62-9 0,-107 7 0,0 0 0,1-1 0,-1 0 0,-1 0 0,1-2 0,-1 1 0,1-2 0,-2 1 0,1-1 0,-1-1 0,0 0 0,13-14 0,6-10 0,-2-1 0,32-50 0,-12 16 0,-31 49 0,1 0 0,1 1 0,0 0 0,22-15 0,-19 17 0,-1-2 0,0 0 0,22-28 0,-14 6 0,-3-1 0,-1-1 0,20-49 0,23-40 0,-53 103 0,-2-1 0,0 0 0,11-46 0,-12 37 0,23-54 0,115-172 0,-69 130 0,-47 72 0,-21 35 0,31-45 0,-36 63 0,-1 0 0,1 0 0,0 1 0,1 0 0,-1 0 0,1 1 0,1 0 0,-1 0 0,11-5 0,137-74 0,-132 74 0,0 1 0,1 1 0,0 1 0,1 1 0,-1 1 0,1 2 0,27-2 0,190 5 0,-138 3 0,-88-1 0,0 1 0,0 1 0,0 1 0,0 0 0,-1 1 0,0 0 0,0 1 0,0 1 0,18 12 0,0 2 0,0 1 0,54 47 0,-74-55 0,-1 0 0,0 1 0,-1 0 0,0 1 0,12 23 0,40 90 0,-64-129 0,17 44 0,-2 1 0,16 85 0,-24-98 0,1 16 0,-2 1 0,0 57 0,-6-63 0,3 0 0,1 0 0,15 59 0,63 182 0,-78-268 0,1 0 0,1-1 0,0 0 0,1 0 0,1-1 0,0 0 0,1 0 0,14 17 0,9 5 0,54 47 0,6 6 0,-82-81 0,-1 1 0,1-1 0,0-1 0,0 0 0,1 0 0,0-1 0,0-1 0,1 0 0,14 5 0,16 2 0,54 10 0,-82-20 0,41 5 0,1-2 0,-1-3 0,86-8 0,-132 5 0,25 0 0,-1-2 0,1-2 0,-1-1 0,-1-1 0,1-2 0,-1-1 0,-1-1 0,0-2 0,0-2 0,-1 0 0,54-39 0,-24 9 0,-2-4 0,-2-1 0,-2-3 0,-2-3 0,-3-1 0,-3-3 0,-2-1 0,56-107 0,-4-17 0,-2-3-1365,-83 166-5461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7:56.2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1211 24575,'2'-32'0,"2"1"0,0 0 0,2-1 0,2 2 0,0-1 0,3 1 0,0 1 0,2 0 0,16-29 0,30-42 0,79-103 0,31 2 0,-160 192 0,23-20 0,0 1 0,2 2 0,0 1 0,2 2 0,74-35 0,-16 7 0,-67 38 0,0 1 0,1 2 0,1 0 0,49-9 0,42-14 0,-97 26 0,1 1 0,0 1 0,0 1 0,0 1 0,1 1 0,-1 2 0,0 0 0,1 2 0,-1 0 0,0 2 0,0 0 0,0 2 0,-1 1 0,1 1 0,-2 0 0,1 2 0,-1 1 0,33 21 0,-10-4 0,70 58 0,-99-72 0,-1 1 0,0 1 0,-1 0 0,-1 1 0,0 0 0,-2 1 0,12 22 0,-1 13 0,-1 1 0,19 87 0,9 23 0,5 17 0,-36-111 0,47 114 0,-37-114 0,30 118 0,7 21 0,-51-181 0,1-1 0,1 0 0,1-1 0,2-1 0,0-1 0,27 27 0,26 32 0,-56-62 0,2 0 0,0 0 0,1-2 0,1 0 0,1-2 0,1 0 0,0-1 0,1-1 0,41 20 0,-15-14 0,1-2 0,0-1 0,2-3 0,-1-3 0,100 12 0,-112-19 0,43 10 0,-49-8 0,66 6 0,-86-13 0,-1 0 0,1 0 0,-1-2 0,1 1 0,-1-2 0,0 0 0,0 0 0,0-1 0,12-6 0,2-3 0,-1-1 0,-1-2 0,0 0 0,23-22 0,82-84 0,-116 109 0,23-28 0,-2-1 0,45-70 0,-44 60 0,56-66 0,70-72 0,-113 137 0,216-215 0,-238 247 0,101-95 0,-109 97 0,-1 0 0,-2 0 0,0-2 0,22-39 0,-26 41 0,0 1 0,1 0 0,0 1 0,2 1 0,0 0 0,1 0 0,0 2 0,1 0 0,1 0 0,0 2 0,34-20 0,8-4 0,47-28 0,-94 59 0,1-1 0,-1 2 0,1-1 0,0 2 0,0 0 0,0 0 0,16 0 0,-12 1 0,1 1 0,0 1 0,0 0 0,0 2 0,0 0 0,0 1 0,-1 1 0,0 0 0,1 1 0,25 12 0,21 17 0,-1 3 0,-2 3 0,109 92 0,-77-47 0,117 139 0,-162-162 0,-3 2 0,39 76 0,15 22 0,-56-98 0,6 12 0,74 85 0,-114-151 0,1 0 0,0 0 0,0-1 0,1-1 0,0 0 0,1 0 0,0-1 0,0 0 0,0-1 0,1-1 0,0 0 0,0-1 0,0 0 0,1-1 0,17 2 0,51 12 0,-48-9 0,0-1 0,1-1 0,0-2 0,0-1 0,1-2 0,60-7 0,-31-3 0,-18 2 0,49-12 0,-80 14 0,0 0 0,-1-1 0,1 0 0,-1-2 0,-1 1 0,26-19 0,4-9 0,-1-1 0,-3-2 0,0-2 0,65-87 0,57-65 0,-6 7 0,-109 124-273,-3-2 0,-3-2 0,-3-2 0,38-92 0,-66 132-6553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14.7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1 990 24575,'0'0'0,"1"0"0,-1 0 0,1 0 0,-1 1 0,1-1 0,0 0 0,-1 0 0,1 0 0,-1-1 0,1 1 0,0 0 0,-1 0 0,1 0 0,-1 0 0,1 0 0,-1-1 0,1 1 0,-1 0 0,1-1 0,-1 1 0,1 0 0,-1-1 0,1 1 0,-1 0 0,0-1 0,1 1 0,-1-1 0,1 1 0,-1-2 0,22-16 0,131-154 0,-51 55 0,91-84 0,-72 77 0,115-150 0,-192 198 0,-93 255 0,-32 236 0,51-245 0,9-53 0,-182 821 0,188-898-1365,0-16-5461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15.2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0 24575,'0'8'0,"0"11"0,-4 2 0,-10-2 0,-1-13 0,-4-7 0,3-8 0,3-2-8191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16.3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24575,'15'178'0,"-1"-48"0,7 546 0,-4-45 0,-13-591 0,2 1 0,2-1 0,22 69 0,-26-102 44,-3-15-1453,0-6-5417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18.2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1 111 24575,'12'5'0,"0"1"0,1 1 0,-2-1 0,1 2 0,-1 0 0,0 0 0,-1 1 0,11 11 0,8 11 0,30 42 0,81 133 0,11 13 0,-145-211 0,0 0 0,1 0 0,0-1 0,0 1 0,1-2 0,0 1 0,0-1 0,18 10 0,-22-15 0,-1 1 0,0-1 0,1 0 0,-1-1 0,1 1 0,-1-1 0,1 1 0,0-1 0,-1 0 0,1 0 0,-1-1 0,1 1 0,0-1 0,-1 0 0,1 1 0,-1-2 0,0 1 0,1 0 0,-1-1 0,0 1 0,0-1 0,0 0 0,0 0 0,0 0 0,0-1 0,-1 1 0,1-1 0,4-5 0,32-34 0,-1-2 0,-2-1 0,-2-2 0,-2-1 0,-3-2 0,27-60 0,71-163 0,-122 265 0,0 0 0,1 0 0,0 0 0,1 1 0,-1 0 0,1 0 0,1 1 0,13-10 0,6-6 0,-27 22 0,1-1 0,-1 1 0,0-1 0,1 1 0,-1-1 0,0 1 0,1 0 0,-1-1 0,1 1 0,-1-1 0,1 1 0,-1 0 0,1 0 0,-1-1 0,1 1 0,-1 0 0,1 0 0,-1-1 0,1 1 0,-1 0 0,1 0 0,0 0 0,-1 0 0,1 0 0,-1 0 0,1 0 0,-1 0 0,1 0 0,0 0 0,-1 0 0,1 0 0,-1 1 0,1-1 0,-1 0 0,1 0 0,-1 1 0,1-1 0,-1 0 0,1 0 0,-1 1 0,1-1 0,-1 1 0,0-1 0,1 0 0,-1 1 0,1-1 0,-1 1 0,0-1 0,1 1 0,-1-1 0,0 1 0,0-1 0,0 1 0,1-1 0,-1 1 0,0 0 0,0-1 0,0 1 0,0-1 0,0 1 0,0 0 0,2 47 0,-3-37 0,-2 922 0,4-910 0,2-1 0,0 1 0,2-1 0,1 0 0,0-1 0,18 39 0,-15-38 0,0 0 0,-2 0 0,0 0 0,-2 1 0,0 0 0,1 25 0,-7 22 0,-1-53 0,2 0 0,0 1 0,1-1 0,0 1 0,1-1 0,1 0 0,10 30 0,31 68-1365,-39-98-5461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19.3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24575,'1'25'0,"9"44"0,0 12 0,15 119 0,-1-5 0,0 29 0,-24-220-119,0-4 89,-1 1 1,1 0-1,0-1 0,0 1 1,0-1-1,0 1 0,0 0 1,-1-1-1,1 1 0,0-1 1,0 1-1,1 0 0,-1-1 1,0 1-1,0-1 0,0 1 1,0 0-1,0-1 0,1 1 1,-1-1-1,0 1 0,0-1 1,1 1-1,-1-1 0,1 1 1,-1-1-1,0 1 0,1-1 1,-1 0-1,1 1 0,-1-1 1,1 1-1,-1-1 0,1 0 1,-1 0-1,1 1 0,-1-1 1,1 0-1,-1 0 0,1 0 1,1 1-1,8-9-6796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22.6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24575,'-2'130'0,"5"141"0,19-116 0,-10-45 0,-6-68 0,1 48 0,-8-48-49,0-24-280,1 0 0,0-1 0,5 32 0,1-31-6497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47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9 138 24575,'0'0'0,"-1"0"0,1 0 0,-1 0 0,1 0 0,-1 0 0,1 0 0,0 1 0,-1-1 0,1 0 0,-1 0 0,1 1 0,0-1 0,-1 0 0,1 1 0,0-1 0,-1 0 0,1 1 0,0-1 0,0 1 0,-1-1 0,1 0 0,0 1 0,0-1 0,0 1 0,-1-1 0,1 1 0,0-1 0,0 0 0,0 1 0,0-1 0,0 1 0,0-1 0,0 1 0,0-1 0,0 1 0,0-1 0,0 1 0,0-1 0,1 1 0,-1-1 0,0 0 0,0 1 0,0-1 0,1 1 0,-1-1 0,0 0 0,0 1 0,1-1 0,-1 1 0,1-1 0,15 30 0,-14-26 0,61 94 0,136 161 0,-160-217 0,-27-31 0,-1 0 0,0 2 0,-1-1 0,11 19 0,-17-23 0,1-1 0,-1 0 0,1 0 0,0-1 0,1 1 0,-1-1 0,14 11 0,-18-16 0,1 0 0,0 0 0,0 0 0,0 0 0,0-1 0,0 1 0,0-1 0,0 1 0,0-1 0,0 1 0,0-1 0,0 0 0,0 0 0,0 0 0,0 0 0,0-1 0,0 1 0,0 0 0,0-1 0,0 0 0,0 1 0,0-1 0,-1 0 0,1 0 0,0 0 0,0 0 0,0 0 0,-1 0 0,1-1 0,-1 1 0,1 0 0,-1-1 0,0 1 0,1-1 0,-1 0 0,0 1 0,0-1 0,1-2 0,12-18 0,-1 0 0,-1-1 0,-1 0 0,10-33 0,-10 25 0,2 0 0,20-33 0,28-33 0,148-176 0,-198 261-99,-8 9-27,1-1-1,-1 0 0,0 1 1,0-1-1,0 0 0,-1 0 1,1-1-1,-1 1 1,3-7-1,-4 0-6699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4.9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83 1 2114,'0'0'2488,"0"9"256,-2 24-2295,-2 0 0,-14 57 1,2-12-181,-7 108 599,4 354-1,19-537-847,1 1 0,0 0 0,0-1 0,0 1-1,0-1 1,1 0 0,-1 1 0,1-1 0,0 0 0,0 0 0,0 0-1,0 0 1,0 0 0,1-1 0,-1 1 0,1-1 0,0 1 0,0-1 0,0 0-1,0 0 1,0 0 0,0 0 0,4 1 0,9 4 92,0-1-1,0 0 1,28 6 0,17-2 216,1-3 1,0-3 0,122-7 0,-152 1-352,108-10-298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48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1 24575,'-1'23'0,"-1"0"0,-7 27 0,-3 37 0,11 219 0,2-167 0,1-110 0,1 1 0,1-1 0,12 39 0,2 16 0,-10-46-1365,-1-6-5461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25.9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24575,'1'20'0,"2"-1"0,0 1 0,1-1 0,9 28 0,4 15 0,179 1058 0,-171-786-1365,-26-343-5461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27.0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24575,'129'-1'0,"210"6"0,-323-3 0,1 0 0,0 1 0,-1 0 0,0 2 0,0 0 0,0 0 0,0 2 0,-1 0 0,0 1 0,-1 0 0,0 1 0,0 1 0,0 0 0,-2 0 0,1 2 0,-1 0 0,-1 0 0,0 1 0,-1 0 0,0 1 0,-1 0 0,13 28 0,-18-33 0,-1-1 0,0 1 0,0 0 0,-1 1 0,0-1 0,0 0 0,-1 1 0,-1-1 0,0 1 0,0-1 0,0 0 0,-2 1 0,-2 15 0,0-12 0,-1-1 0,0 0 0,0 0 0,-1 0 0,-1 0 0,0-1 0,-1-1 0,-16 20 0,1-7 0,-1-2 0,-1 0 0,-1-2 0,0 0 0,-2-2 0,0-1 0,-35 14 0,34-18 0,-1-1 0,0-2 0,0-1 0,0-1 0,-33 2 0,59-9 0,1 0 0,-1 1 0,1-1 0,0 1 0,-1 0 0,1 0 0,0 0 0,-1 1 0,1-1 0,0 1 0,0-1 0,0 1 0,0 0 0,1 0 0,-4 4 0,5-5 0,0 1 0,0-1 0,1 1 0,-1 0 0,1 0 0,-1-1 0,1 1 0,0 0 0,-1-1 0,1 1 0,0 0 0,0 0 0,0 0 0,1-1 0,-1 1 0,0 0 0,1 0 0,-1-1 0,1 1 0,-1 0 0,1-1 0,0 1 0,0-1 0,0 1 0,0-1 0,0 1 0,0-1 0,0 0 0,0 1 0,0-1 0,3 2 0,18 19 0,1-1 0,2-1 0,51 33 0,-27-20 0,63 45-100,284 211-1165,-354-256-5561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28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714 284 24575,'0'-4'0,"0"0"0,-1-1 0,1 1 0,-1 0 0,0 0 0,0 0 0,-1 0 0,1 0 0,-1 0 0,0 0 0,0 0 0,0 0 0,0 1 0,-1-1 0,1 1 0,-1-1 0,0 1 0,0 0 0,0 0 0,-1 1 0,1-1 0,-5-2 0,-6-3 0,-1 1 0,0 0 0,0 1 0,-25-6 0,13 5 0,-1 2 0,0 0 0,0 2 0,0 1 0,0 2 0,-1 0 0,-48 8 0,66-5 0,0 0 0,0 0 0,1 1 0,0 0 0,0 1 0,0 0 0,0 1 0,1 0 0,0 1 0,0 0 0,1 0 0,0 0 0,0 1 0,0 1 0,1-1 0,1 1 0,-1 0 0,1 1 0,-7 15 0,-1 6 0,1 0 0,1 0 0,2 1 0,1 1 0,-6 42 0,-5 86 0,1 298 0,20-434 0,1 0 0,1-1 0,2 1 0,0-1 0,1 0 0,2 0 0,0-1 0,2 0 0,0 0 0,2-1 0,0-1 0,18 23 0,-11-18 0,1-2 0,2 0 0,0-1 0,2-1 0,0-1 0,1-1 0,1-2 0,1 0 0,30 14 0,-42-25 0,1 0 0,0-1 0,0-1 0,0 0 0,0-1 0,1-1 0,0-1 0,0 0 0,0-1 0,0-1 0,-1 0 0,1-2 0,0 1 0,0-2 0,-1-1 0,1 0 0,26-10 0,-23 5 0,-1-1 0,0 0 0,0-1 0,-1-2 0,0 1 0,-1-2 0,-1 0 0,0-2 0,-1 1 0,-1-2 0,0 0 0,-1 0 0,13-26 0,-13 18 0,-1 0 0,-1-1 0,-2-1 0,0 0 0,-2 0 0,-1-1 0,4-42 0,-4-200 0,-7 198 0,1 15 0,0-13 0,-12-100 0,9 149 0,-1 0 0,-1 1 0,-1 0 0,0 0 0,-2 0 0,0 1 0,-1 0 0,-1 0 0,-16-22 0,-165-238 0,179 259-455,-1 1 0,-17-20 0,9 17-6371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29.4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24575,'1'18'0,"1"0"0,1 0 0,7 25 0,3 23 0,51 589 0,-62-396 0,5 96 0,-7-336 0,0-12 0,1 0 0,-1 0 0,1 0 0,0 0 0,1-1 0,1 8 0,-3-14-23,0-1 1,0 1-1,0 0 0,0 0 0,0 0 1,0 0-1,0 0 0,0 0 0,0 0 1,1 0-1,-1 0 0,0 0 0,0 0 1,0-1-1,0 1 0,0 0 0,0 0 1,0 0-1,0 0 0,0 0 0,0 0 1,0 0-1,0 0 0,0 0 0,0 0 1,0 0-1,1 0 0,-1 0 0,0 0 1,0 0-1,0 0 0,0 0 0,0 0 1,0 0-1,0 0 0,0 0 0,0 0 1,0 0-1,1 0 0,-1 0 0,0 0 1,0 0-1,0 0 0,0 0 0,0 0 1,0 0-1,0 0 0,0 0 0,0 0 0,0 0 1,0 0-1,1 0 0,-1 0 0,0 0 1,0 0-1,0 0 0,0 0 0,0 0 1,0 1-1,3-15-6803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0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0 272 24575,'0'-4'0,"0"-6"0,4 0 0,10-11 0,14-2 0,18-6 0,27 4 0,20-8 0,14 3 0,2 6 0,-10-1 0,-18 3 0,-22 7-8191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0.5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24575,'4'0'0,"5"0"0,9 0 0,10 0 0,8 0 0,6 0 0,4 0 0,2 0 0,6 0 0,0 0 0,-3 0 0,-8 0 0,-6 0 0,-10 0-8191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1.5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699 172 24575,'1'-8'0,"-1"1"0,-1-1 0,1 1 0,-1 0 0,0-1 0,-1 1 0,0 0 0,0 0 0,-1 0 0,-4-10 0,3 12 0,1 0 0,-1 1 0,0 0 0,-1-1 0,1 1 0,-1 1 0,0-1 0,0 1 0,0-1 0,0 1 0,0 1 0,-1-1 0,-8-2 0,-2-1 0,-1 1 0,-1 0 0,1 2 0,-1 0 0,1 0 0,-20 1 0,27 2 0,0 0 0,0 1 0,-1 0 0,1 0 0,0 1 0,0 0 0,1 1 0,-1 1 0,0-1 0,1 1 0,0 1 0,-9 5 0,-4 7 0,1 1 0,1 1 0,1 1 0,1 0 0,0 2 0,2 0 0,-26 44 0,15-14 0,1 1 0,-30 95 0,43-99 0,2 1 0,2 0 0,3 0 0,2 1 0,2 0 0,2 0 0,8 55 0,-5-80 0,1 0 0,2-1 0,0 0 0,2 0 0,0-1 0,2 0 0,1 0 0,0-1 0,2 0 0,1-1 0,31 38 0,-30-43 0,1-1 0,0 0 0,1-2 0,1 0 0,0-1 0,1 0 0,0-2 0,1 0 0,0-1 0,0-2 0,1 0 0,1-1 0,42 9 0,-38-12 0,1 0 0,-1-2 0,52-3 0,-69 1 0,0-1 0,1-1 0,-1 0 0,0 0 0,0-1 0,0 0 0,-1 0 0,1-1 0,-1 0 0,0-1 0,0 1 0,0-2 0,-1 1 0,12-12 0,-4-1 0,0 0 0,-2-1 0,0 0 0,-1-1 0,-1 0 0,-1-1 0,11-34 0,37-165 0,-21 65 0,-33 143 0,3-10 0,-1 0 0,4-38 0,-9 54 0,-1-1 0,1 1 0,-2-1 0,1 1 0,-1-1 0,0 1 0,0-1 0,-1 1 0,0-1 0,0 1 0,0 0 0,-1 0 0,-7-11 0,-19-21 29,-2 2 0,-2 0-1,-58-47 1,-25-28-1509,84 76-5346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2.2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14 388 24575,'-3'0'0,"-3"-8"0,1-11 0,5-14 0,3-9 0,4 1 0,1 1 0,4 7 0,-1 0 0,7-1 0,-1-4 0,-7 1 0,-4 7-8191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3.1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19 24575,'-4'-18'0,"-5"28"0,-8 32 0,6-4 0,2 0 0,1 0 0,-5 75 0,10 124 0,3-147 0,0-13 0,6 236 0,-1-259 0,1 0 0,3-1 0,28 92 0,-12-53 0,-19-63 0,20 53 0,-25-79-119,-1-2 65,0 0 0,1 0 0,-1 0 0,0 0-1,1 0 1,-1 0 0,0 0 0,1 0 0,-1 0 0,1-1-1,0 1 1,-1 0 0,1 0 0,0 0 0,-1-1-1,1 1 1,0 0 0,0-1 0,-1 1 0,1-1-1,0 1 1,2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5.6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46 1345,'0'0'8248,"11"0"-7399,95 4 460,-70-1-1201,1-1 1,-1-2-1,1-2 0,-1-1 1,51-11-1,-60 9-64,-23 5-33,1 0 0,-1-1 1,0 1-1,0-1 0,0 0 0,0 0 0,6-4 1,-9-6-3141,-1 1-640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34.4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1 176 24575,'14'9'0,"-1"1"0,0 0 0,0 1 0,-1 0 0,-1 1 0,0 0 0,19 27 0,-1-2 0,15 14 0,-2 1 0,-3 2 0,-1 2 0,-4 1 0,38 84 0,-46-79 0,3-1 0,2-1 0,3-2 0,3-1 0,2-2 0,59 65 0,-82-102 0,0-1 0,2 0 0,0-1 0,28 19 0,-11-9 0,-28-20 0,0 0 0,0-1 0,1 0 0,0 0 0,9 3 0,-14-7 0,0 0 0,0 0 0,1 0 0,-1 0 0,1-1 0,-1 0 0,1 0 0,-1 0 0,0 0 0,1 0 0,-1-1 0,1 1 0,-1-1 0,0 0 0,0 0 0,1 0 0,4-3 0,0 0 0,0-1 0,-1 0 0,0 0 0,0 0 0,0-1 0,0 0 0,-1-1 0,0 1 0,0-1 0,-1-1 0,0 1 0,0-1 0,-1 1 0,0-1 0,0-1 0,-1 1 0,0 0 0,0-1 0,-1 0 0,1-8 0,3-21 0,-3 0 0,-1 1 0,-4-58 0,1 43 0,-31-489 0,23 472 0,3 19 0,-1 0 0,-3 1 0,-20-62 0,11 52-1365,13 32-5461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57.7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1 24575,'-2'0'0,"-1"0"0,0 0 0,1 0 0,-1 0 0,1 1 0,-1 0 0,1-1 0,-1 1 0,1 0 0,0 0 0,-1 0 0,1 1 0,0-1 0,0 0 0,-1 1 0,1-1 0,0 1 0,1 0 0,-1 0 0,0 0 0,0 0 0,1 0 0,0 0 0,-1 0 0,1 1 0,0-1 0,0 0 0,0 1 0,0-1 0,0 1 0,1-1 0,-1 1 0,1-1 0,-1 5 0,0 11 0,1-1 0,0 1 0,1-1 0,4 23 0,0-6 0,0 127 0,1 9 0,-4-143 0,2 0 0,2 0 0,0 0 0,12 30 0,-5-23 0,-2 0 0,-1 0 0,-2 1 0,5 44 0,-8-51 0,1 0 0,0 0 0,3-1 0,22 52 0,-19-50 0,2 5 0,-1 1 0,-2 1 0,-1 0 0,-2 0 0,-1 1 0,-2 0 0,1 53 0,-9 136-1365,3-211-5461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58.7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12 493 24575,'-11'11'0,"11"-5"0,10-9 0,4-8 0,0 0 0,-1 0 0,0-1 0,-1-1 0,13-17 0,14-13 0,54-44 0,146-105 0,-182 149 0,-20 14-1365,-6 4-5461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1:59.8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1 24575,'-1'0'0,"1"0"0,-1 0 0,0 0 0,1 1 0,-1-1 0,0 0 0,1 0 0,-1 1 0,0-1 0,1 0 0,-1 1 0,1-1 0,-1 1 0,1-1 0,-1 1 0,1-1 0,-1 1 0,1-1 0,-1 1 0,1-1 0,-1 1 0,1 0 0,0-1 0,-1 1 0,1 0 0,0-1 0,0 1 0,0 0 0,-1-1 0,1 1 0,0 0 0,0 0 0,0-1 0,0 1 0,0 0 0,0-1 0,0 1 0,1 0 0,-1 0 0,0-1 0,0 1 0,0 0 0,1-1 0,-1 1 0,0 0 0,1-1 0,-1 1 0,1 0 0,16 35 0,-4-21 0,0 1 0,1-2 0,1 1 0,0-2 0,1 0 0,0-1 0,1-1 0,26 14 0,-12-6 0,38 30 0,90 104 0,-122-113 0,2-2 0,1-1 0,2-2 0,78 50 0,-91-69 0,0 1 0,-2 2 0,0 1 0,27 26 0,-47-41-1365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2:07.4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0 229 24575,'10'1'0,"-1"-1"0,0 0 0,0-1 0,0 0 0,0-1 0,0 0 0,0 0 0,0-1 0,-1 0 0,1 0 0,-1-1 0,0 0 0,0-1 0,0 0 0,14-11 0,73-46 54,-74 50-338,0 0 0,-1-1 0,-1-1 1,35-33-1,-40 28-6542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2:14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0 24575,'-4'0'0,"-2"8"0,13 3 0,13-1 0,12-2 0,11-2 0,12-2 0,8-6 0,5-3 0,4 0 0,1 0 0,0 6 0,1 2 0,-5 1 0,-10 0 0,-11-2 0,-6 0 0,-9 0-8191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25.0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63 112 24575,'0'-1'0,"-1"-1"0,1 1 0,0-1 0,-1 1 0,1-1 0,-1 1 0,0-1 0,1 1 0,-1-1 0,0 1 0,0 0 0,0 0 0,0-1 0,0 1 0,0 0 0,0 0 0,0 0 0,0 0 0,-1 0 0,1 0 0,-2-1 0,-31-13 0,26 10 0,48 5 0,380-24 0,-184 6 0,-33 4-1365,-129 8-5461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47.2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381 71 24575,'-1'-13'0,"1"9"0,-1 0 0,1 0 0,0 0 0,0 0 0,1 0 0,-1 1 0,1-1 0,0 0 0,0 0 0,0 0 0,0 0 0,4-6 0,-4 10 0,-1 0 0,1 0 0,-1 1 0,1-1 0,0 0 0,-1 1 0,1-1 0,-1 0 0,1 1 0,-1-1 0,1 1 0,-1-1 0,1 1 0,-1-1 0,0 1 0,1-1 0,-1 1 0,0 0 0,1-1 0,-1 1 0,0-1 0,0 1 0,1 0 0,-1-1 0,0 1 0,0 0 0,0 0 0,9 25 0,14 56 0,13 103 0,-16-75 0,32 198 0,10 44 0,-52-314 0,-5-33 0,-3-22 0,-2-4 0,0 1 0,-2-1 0,0 0 0,-1 1 0,-2-1 0,0 1 0,-1 0 0,-15-34 0,17 45 0,-1 0 0,0 0 0,0 0 0,-1 1 0,-1 0 0,1 0 0,-1 1 0,0-1 0,-1 1 0,0 1 0,0 0 0,0 0 0,-1 0 0,0 1 0,0 0 0,0 1 0,-1 0 0,1 1 0,-20-5 0,18 6 0,-1 0 0,1 1 0,-1 1 0,0 0 0,1 0 0,-1 1 0,1 0 0,-1 1 0,1 1 0,-1 0 0,1 0 0,0 1 0,1 0 0,-1 1 0,1 0 0,-1 1 0,2 0 0,-1 1 0,1 0 0,0 0 0,0 1 0,1 0 0,0 1 0,0 0 0,1 0 0,1 0 0,-10 17 0,-1 4 0,1 0 0,1 2 0,1-1 0,2 2 0,2 0 0,1 0 0,1 1 0,2 0 0,1 0 0,0 44 0,5-71 0,0 0 0,1 0 0,-1 0 0,2 0 0,-1-1 0,1 1 0,0 0 0,0-1 0,1 1 0,0-1 0,0 0 0,0 0 0,1 0 0,0 0 0,0-1 0,0 1 0,10 7 0,-8-8 0,0-1 0,0 0 0,1 0 0,0-1 0,0 1 0,0-2 0,0 1 0,0-1 0,1 0 0,-1 0 0,1-1 0,-1 0 0,1-1 0,-1 1 0,1-1 0,8-2 0,4 0 9,0-2 1,0 0-1,0-2 0,-1 0 0,0-1 1,0-1-1,0 0 0,-1-2 0,0 0 0,-1-1 1,0-1-1,17-15 0,-24 19-77,-1 0 1,0-1-1,0 0 1,-1 0-1,-1-1 1,1 0-1,-1-1 1,-1 1-1,0-1 1,0 0-1,-2-1 1,1 1-1,-1-1 1,-1 0-1,0 0 1,0 0-1,-1-1 1,-1 1-1,0 0 1,-1-1-1,-1-13 1,-5 2-6759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48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69 10 24575,'0'-1'0,"0"1"0,0 0 0,0-1 0,0 1 0,0 0 0,0-1 0,0 1 0,0 0 0,-1-1 0,1 1 0,0 0 0,0-1 0,0 1 0,0 0 0,0-1 0,0 1 0,-1 0 0,1 0 0,0-1 0,0 1 0,-1 0 0,1 0 0,0-1 0,0 1 0,-1 0 0,1 0 0,0 0 0,-1-1 0,1 1 0,0 0 0,0 0 0,-1 0 0,1 0 0,0 0 0,-1 0 0,1 0 0,0 0 0,-1 0 0,1 0 0,0 0 0,-1 0 0,1 0 0,-1 0 0,1 0 0,0 0 0,-1 0 0,1 0 0,0 0 0,0 0 0,-1 0 0,1 1 0,0-1 0,-1 0 0,1 0 0,0 0 0,0 1 0,-1-1 0,1 0 0,-1 1 0,-17 15 0,12-5 0,1-1 0,1 1 0,-1 1 0,2-1 0,-1 0 0,2 1 0,0 0 0,0 0 0,1-1 0,0 1 0,1 0 0,0 0 0,3 13 0,-2-12 0,2 1 0,-1-1 0,2 0 0,0 0 0,0 0 0,1 0 0,1-1 0,0 0 0,1 0 0,0 0 0,11 12 0,-4-9 0,1-1 0,0-1 0,1 0 0,0-1 0,1-1 0,1 0 0,0-1 0,0-1 0,1-1 0,0-1 0,0 0 0,37 6 0,-51-11 0,-1-1 0,1-1 0,0 1 0,-1 0 0,1-1 0,0 0 0,-1 0 0,1-1 0,0 1 0,0-1 0,-1 0 0,1 0 0,-1-1 0,1 1 0,-1-1 0,0 0 0,1 0 0,-1-1 0,0 1 0,0-1 0,-1 0 0,1 0 0,4-5 0,-3 2 0,-1-1 0,1 0 0,-2-1 0,1 1 0,-1-1 0,0 0 0,0 0 0,-1 0 0,0 0 0,-1 0 0,0 0 0,1-12 0,-6-142 0,2 206 0,3-1 0,1 0 0,13 74 0,-4-35 0,57 866 0,-68-935 0,0 1 0,0 1 0,-1-1 0,0 1 0,-1-1 0,0 0 0,-7 18 0,9-31 0,0 0 0,0 0 0,-1 0 0,1 0 0,0-1 0,-1 1 0,1 0 0,-1 0 0,0 0 0,1 0 0,-1 0 0,0-1 0,1 1 0,-1 0 0,0 0 0,0-1 0,1 1 0,-1-1 0,0 1 0,0-1 0,0 1 0,0-1 0,0 1 0,0-1 0,0 0 0,0 0 0,0 1 0,0-1 0,0 0 0,0 0 0,0 0 0,0 0 0,0 0 0,0 0 0,0-1 0,0 1 0,0 0 0,0 0 0,0-1 0,0 1 0,0 0 0,0-1 0,0 1 0,-1-2 0,-4-2 0,0 0 0,0-1 0,1 0 0,-11-11 0,13 13 0,-29-33 0,2-2 0,1 0 0,1-2 0,3-1 0,1-1 0,3-1 0,1-1 0,2-1 0,-16-64 0,32 103 0,0-2 0,1 1 0,0 0 0,1 0 0,-1 0 0,1 0 0,1-1 0,-1 1 0,3-10 0,-2 14 0,1-1 0,-1 1 0,0 0 0,1-1 0,0 1 0,0 0 0,0 0 0,0 0 0,0 1 0,1-1 0,-1 1 0,1-1 0,0 1 0,-1 0 0,1-1 0,0 2 0,0-1 0,1 0 0,-1 1 0,5-3 0,21-4 27,0 0 0,1 2-1,0 1 1,43-1 0,-34 3-527,-1-2 1,40-9-1,-43 4-6326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48.9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 24575,'14'-4'0,"-14"4"0,1-1 0,-1 1 0,1 0 0,0-1 0,-1 1 0,1 0 0,0-1 0,-1 1 0,1 0 0,-1 0 0,1 0 0,0 0 0,-1 0 0,1 0 0,0 0 0,-1 0 0,1 0 0,0 0 0,-1 0 0,1 0 0,0 0 0,-1 1 0,1-1 0,0 0 0,-1 0 0,1 1 0,-1-1 0,1 1 0,-1-1 0,1 0 0,0 1 0,-1-1 0,0 1 0,1-1 0,-1 1 0,1-1 0,-1 1 0,5 7 0,0 0 0,-1 0 0,0 0 0,0 0 0,-1 0 0,0 1 0,-1 0 0,0-1 0,0 1 0,0 13 0,3 7 0,23 124 0,-9-42 0,58 194 0,-74-293 0,1-1 0,0 0 0,1 0 0,0 0 0,0-1 0,1 0 0,1 0 0,0 0 0,11 12 0,-18-22 0,1 0 0,-1 0 0,0 1 0,1-1 0,-1 0 0,1 0 0,-1 1 0,1-1 0,-1 0 0,0 0 0,1 0 0,-1 0 0,1 0 0,-1 0 0,1 0 0,-1 0 0,1 0 0,-1 0 0,1 0 0,-1 0 0,1 0 0,-1 0 0,1 0 0,-1 0 0,1 0 0,-1-1 0,0 1 0,1 0 0,-1 0 0,1-1 0,-1 1 0,0 0 0,1-1 0,-1 1 0,0 0 0,1-1 0,-1 1 0,0 0 0,1-1 0,-1 1 0,0-1 0,0 1 0,1 0 0,-1-1 0,0 1 0,0-1 0,0 1 0,0-1 0,0 1 0,0-1 0,0 1 0,0-1 0,0 1 0,0-1 0,0 0 0,4-32 0,-3 30 0,1-61 0,10-89 0,-9 135 0,1 1 0,0 0 0,2 0 0,-1 0 0,2 0 0,15-25 0,-7 16 0,2 0 0,0 2 0,2 0 0,1 1 0,0 1 0,2 1 0,0 1 0,2 1 0,25-17 0,-45 34 0,0 0 0,0 0 0,0 0 0,1 1 0,-1-1 0,0 1 0,1 0 0,-1 0 0,0 0 0,1 1 0,-1 0 0,1 0 0,-1 0 0,1 0 0,-1 0 0,1 1 0,6 2 0,-4-1 0,0 1 0,-1 0 0,1 1 0,-1 0 0,1 0 0,-1 0 0,0 1 0,-1-1 0,10 11 0,0 3 0,-1 0 0,-1 0 0,-1 1 0,-1 1 0,0 0 0,8 24 0,-7-11-170,-2 1-1,-1 1 0,-2 0 1,-1 0-1,-1 0 0,-2 1 1,-3 50-1,-1-68-6655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6.6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0 146 512,'0'0'9594,"14"-1"-9413,32-5 41,1-3-1,-1-2 1,64-24-1,17-4 116,-94 30-248,-14 3 42,2 1-1,-1 1 1,0 0-1,24 0 1,-43 4-62,35-11-5578,-19 9 523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49.7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314 106 24575,'-1'-5'0,"0"1"0,0-1 0,0 0 0,-1 0 0,1 1 0,-1-1 0,0 1 0,0 0 0,-1-1 0,1 1 0,-1 0 0,0 1 0,0-1 0,0 0 0,-1 1 0,1-1 0,-1 1 0,0 0 0,0 1 0,0-1 0,-6-3 0,5 4 0,1-1 0,0 1 0,-1 0 0,1 1 0,-1-1 0,0 1 0,1 0 0,-1 0 0,0 0 0,0 1 0,0-1 0,0 1 0,0 1 0,1-1 0,-1 1 0,0-1 0,0 1 0,0 1 0,1-1 0,-1 1 0,1-1 0,-1 1 0,-5 4 0,0 2 0,0 0 0,1 1 0,0 0 0,1 1 0,0 0 0,1 0 0,-1 1 0,2-1 0,0 2 0,0-1 0,1 1 0,0 0 0,-5 21 0,3-3 0,0 2 0,2-1 0,2 1 0,0 42 0,3-63 0,1 0 0,0 0 0,1 0 0,0 0 0,1 0 0,1 0 0,-1-1 0,2 1 0,-1-1 0,9 13 0,-11-20 0,0 1 0,0-1 0,0 0 0,1 1 0,0-1 0,0 0 0,-1 0 0,2-1 0,-1 1 0,0-1 0,0 1 0,1-1 0,0 0 0,-1 0 0,1-1 0,0 1 0,0-1 0,0 0 0,0 0 0,0 0 0,0 0 0,0-1 0,0 0 0,0 1 0,0-1 0,0-1 0,0 1 0,0-1 0,0 0 0,0 0 0,5-1 0,-2-2 0,0 1 0,0-1 0,0-1 0,0 1 0,-1-1 0,0 0 0,0-1 0,-1 1 0,1-1 0,-1 0 0,0-1 0,-1 1 0,1-1 0,-1 0 0,-1 0 0,1 0 0,-1-1 0,2-7 0,4-15 0,0-1 0,-3 0 0,5-35 0,-8 31 0,-3 24 0,1 0 0,0 0 0,1 0 0,0 0 0,0 0 0,1 0 0,1 1 0,8-17 0,-12 26 0,0 1 0,0 0 0,1 0 0,-1 0 0,0 0 0,1 0 0,-1-1 0,0 1 0,1 0 0,-1 0 0,0 0 0,1 0 0,-1 0 0,0 0 0,0 0 0,1 0 0,-1 0 0,0 0 0,1 1 0,-1-1 0,0 0 0,1 0 0,-1 0 0,0 0 0,1 0 0,-1 1 0,0-1 0,0 0 0,1 0 0,-1 0 0,0 1 0,0-1 0,1 0 0,-1 0 0,0 1 0,0-1 0,0 0 0,0 0 0,1 1 0,-1-1 0,0 0 0,0 1 0,0 0 0,9 14 0,-9-15 0,17 40 0,15 58 0,0-2 0,-18-58-103,-6-14-150,1 0 1,1-1 0,2-1-1,13 23 1,-5-20-6574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0.4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24575,'18'34'0,"-9"-4"0,-2-1 0,-1 1 0,-1 0 0,2 57 0,-2-27 0,-1 9 0,-3-42 0,0-1 0,2 1 0,11 46 0,-13-71 0,-1 1 0,1-1 0,0 1 0,0-1 0,0 1 0,0-1 0,0 0 0,1 0 0,-1 1 0,1-1 0,-1 0 0,1 0 0,0 0 0,0-1 0,0 1 0,0 0 0,0-1 0,0 1 0,0-1 0,5 2 0,-5-3 0,0 0 0,1 1 0,-1-2 0,0 1 0,1 0 0,-1 0 0,1-1 0,-1 0 0,0 1 0,0-1 0,1 0 0,-1 0 0,0 0 0,0 0 0,0 0 0,0-1 0,0 1 0,0-1 0,0 1 0,-1-1 0,1 0 0,2-3 0,11-14 0,-1-1 0,0 0 0,-2-1 0,0-1 0,-1 0 0,7-24 0,-5 16 0,0 0 0,29-44 0,-34 62 0,1 0 0,0 0 0,1 1 0,0 0 0,1 1 0,0 0 0,25-16 0,-32 24 0,-1 1 0,0-1 0,0 0 0,0 1 0,1 0 0,-1 0 0,1 0 0,-1 0 0,1 1 0,-1-1 0,1 1 0,-1 0 0,1 0 0,0 0 0,-1 0 0,1 1 0,-1-1 0,1 1 0,-1 0 0,1 0 0,-1 0 0,0 1 0,0-1 0,1 1 0,-1 0 0,0 0 0,0 0 0,-1 0 0,1 0 0,0 1 0,-1-1 0,1 1 0,-1 0 0,0 0 0,0 0 0,0 0 0,2 5 0,3 3 0,-2 1 0,1-1 0,-1 1 0,-1 1 0,0-1 0,-1 1 0,-1-1 0,3 22 0,-2 13 0,-4 48 0,0-22 0,3-56 0,4-15 0,9-25 0,12-48 0,41-123 0,-59 172 0,2 0 0,1 0 0,1 1 0,0 1 0,2 0 0,22-24 0,-34 41 0,0 0 0,0 0 0,1 0 0,-1 0 0,1 0 0,-1 1 0,1 0 0,0 0 0,5-3 0,-7 5 0,-1 0 0,1 0 0,-1 0 0,1 0 0,-1 0 0,1 0 0,-1 0 0,1 0 0,-1 1 0,1-1 0,-1 0 0,0 1 0,1-1 0,-1 1 0,0 0 0,1-1 0,-1 1 0,0 0 0,0 0 0,0 0 0,1 0 0,-1 0 0,0 0 0,0 0 0,0 0 0,-1 0 0,1 0 0,0 1 0,0-1 0,0 2 0,6 11 0,0 0 0,-1 1 0,-1 0 0,0 0 0,-1 0 0,0 0 0,2 31 0,-1 117 0,-5-147 0,0 13-107,-1-6-208,1 0 1,1-1-1,5 25 1,-1-29-6512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0.8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24575,'0'4'0,"0"10"0,0 10 0,0 9 0,0 7 0,0 9 0,0 4 0,0 6 0,0-4 0,0-3 0,0-7 0,8-2 0,3-8-8191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1.2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19 24575,'0'-8'0,"0"-2"-8191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1.9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359 119 24575,'1'0'0,"0"-1"0,0 0 0,0 1 0,0-1 0,0 0 0,0 1 0,0-1 0,0 0 0,-1 0 0,1 0 0,0 0 0,-1 0 0,1 0 0,0 0 0,-1 0 0,1 0 0,-1 0 0,0 0 0,1 0 0,-1 0 0,0 0 0,0 0 0,1 0 0,-1-1 0,0 1 0,0 0 0,0 0 0,-1 0 0,1-3 0,-4-35 0,2 36 0,1 0 0,-1 0 0,-1-1 0,1 2 0,0-1 0,-1 0 0,1 0 0,-1 1 0,0-1 0,0 1 0,0 0 0,0 0 0,0 0 0,-1 0 0,1 1 0,0-1 0,-1 1 0,0 0 0,1 0 0,-1 0 0,1 1 0,-1-1 0,0 1 0,-5 0 0,0-1 0,-1 1 0,1 0 0,-1 0 0,0 1 0,1 1 0,0-1 0,-1 1 0,-13 6 0,12-3 0,0 2 0,0-1 0,0 1 0,1 1 0,1 0 0,-1 0 0,1 1 0,0 0 0,1 0 0,0 1 0,1 0 0,0 1 0,-9 17 0,7-8 0,0 0 0,1 1 0,2-1 0,0 1 0,1 0 0,1 1 0,-2 23 0,6-39 0,0 1 0,0 0 0,0 0 0,1 0 0,0 0 0,0-1 0,1 1 0,0 0 0,0-1 0,0 0 0,1 1 0,0-1 0,0 0 0,1 0 0,-1 0 0,7 6 0,-2-4 0,-1 0 0,1-1 0,0-1 0,1 1 0,-1-1 0,1-1 0,1 1 0,-1-2 0,21 8 0,-15-7 0,0 0 0,0-1 0,1-1 0,0-1 0,0 0 0,-1-1 0,1-1 0,0 0 0,0-1 0,0-1 0,0 0 0,-1-1 0,1-1 0,19-7 0,-23 5-68,0 0 0,0-1-1,-1-1 1,0 1 0,-1-2 0,0 1-1,0-1 1,-1-1 0,0 0 0,0 0-1,-1-1 1,-1 0 0,0 0 0,0-1-1,-1 0 1,-1 0 0,0 0 0,0-1-1,5-25 1,-2-9-6758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2.7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 24575,'0'99'0,"-5"1"0,-4-1 0,-26 120 0,3-90 0,11-53 0,-17 130 0,37-203 0,0 1 0,1-1 0,0 0 0,-1 1 0,1-1 0,1 0 0,-1 1 0,0-1 0,1 0 0,0 0 0,-1 1 0,1-1 0,1 0 0,-1 0 0,3 5 0,-3-7 0,-1-1 0,1 1 0,0-1 0,-1 1 0,1-1 0,0 1 0,0-1 0,0 0 0,-1 1 0,1-1 0,0 0 0,0 0 0,0 0 0,0 0 0,-1 0 0,1 0 0,0 0 0,0 0 0,0 0 0,0 0 0,1-1 0,29-15 0,8-16 0,-3-1 0,0-2 0,52-70 0,-19 24 0,-9 13 0,4 3 0,2 4 0,146-106 0,-210 166 0,-11 5 0,-33 19 0,-54 34 0,81-47 0,-18 11 0,0 2 0,1 1 0,-50 50 0,80-72 0,0 0 0,0 1 0,0-1 0,1 0 0,-1 1 0,0-1 0,1 1 0,0-1 0,-1 1 0,1 0 0,0-1 0,0 1 0,1 0 0,-1 0 0,1 0 0,-1 0 0,1 0 0,0-1 0,0 1 0,0 0 0,0 0 0,1 0 0,0 5 0,1-4 0,0-1 0,0 0 0,1 0 0,-1 0 0,1 0 0,-1 0 0,1-1 0,0 1 0,0-1 0,0 1 0,0-1 0,1 0 0,-1 0 0,0-1 0,1 1 0,0-1 0,-1 0 0,6 2 0,52 12 53,120 15-1,-41-9-1522,-115-15-5356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3.5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479 1 24575,'-1'5'0,"0"0"0,0 0 0,0 0 0,0 0 0,-1-1 0,0 1 0,-3 6 0,-4 10 0,-3 17 0,1 0 0,3 1 0,1 0 0,2 0 0,-1 44 0,6-78 0,0 0 0,0 0 0,1 1 0,-1-1 0,1 0 0,0 0 0,1 0 0,-1 0 0,1 0 0,0 0 0,0 0 0,0 0 0,1-1 0,0 1 0,0-1 0,0 1 0,0-1 0,1 0 0,0-1 0,0 1 0,0-1 0,0 1 0,0-1 0,1 0 0,8 4 0,-3-4 0,-1 1 0,0-1 0,1-1 0,-1 0 0,1-1 0,0 1 0,0-2 0,0 1 0,0-2 0,-1 1 0,1-1 0,0-1 0,10-2 0,-12 1 0,1 0 0,-1-1 0,1 0 0,-1-1 0,-1 0 0,1 0 0,0 0 0,-1-1 0,0 0 0,-1 0 0,0-1 0,1 0 0,-2 0 0,1-1 0,-1 1 0,-1-1 0,1 0 0,-1-1 0,0 1 0,-1-1 0,0 0 0,-1 1 0,0-1 0,0 0 0,0 0 0,-2-1 0,1-17 0,-4 23 0,-2 16 0,-5 22 0,-209 812 0,176-693 0,16-47 0,-6-2 0,-49 108 0,78-203 0,0-1 0,-1 0 0,0 0 0,-1 0 0,0-1 0,0 0 0,0 0 0,-9 7 0,14-13 0,-1 0 0,0 1 0,1-1 0,-1 0 0,0 0 0,0 0 0,0 0 0,1-1 0,-1 1 0,0 0 0,0-1 0,0 1 0,0-1 0,0 0 0,0 0 0,-1 0 0,1 0 0,0 0 0,0 0 0,0 0 0,0-1 0,0 1 0,0-1 0,0 1 0,0-1 0,0 0 0,1 0 0,-1 0 0,0 0 0,0 0 0,1 0 0,-1 0 0,1-1 0,-1 1 0,1-1 0,-1 1 0,1-1 0,0 0 0,0 1 0,-1-1 0,0-3 0,-9-15 0,1 0 0,1 0 0,0-1 0,2 0 0,1-1 0,-6-31 0,0 1 0,-106-361 0,114 400 0,0 1 0,0-1 0,1 0 0,1 1 0,-2-21 0,4 31 0,0 0 0,0-1 0,0 1 0,0 0 0,1-1 0,-1 1 0,1 0 0,-1 0 0,1-1 0,0 1 0,0 0 0,0 0 0,0 0 0,0 0 0,0 0 0,0 0 0,1 0 0,-1 1 0,1-1 0,0 0 0,-1 1 0,1-1 0,0 1 0,0-1 0,0 1 0,0 0 0,0 0 0,0 0 0,0 0 0,5-1 0,21-2 0,0 0 0,1 2 0,-1 1 0,1 1 0,51 8 0,-8-3 0,68 1-1365,-111-5-5461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3.9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0 169 24575,'0'4'0,"5"1"0,8 0 0,11-9 0,13-4 0,9-16 0,8-9 0,-1-6 0,-9-1 0,-12 6-8191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5.7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24575,'8'0'0,"15"0"0,23 0 0,33 0 0,31 0 0,16 0 0,4 0 0,-9 0 0,-16 0 0,-18 4 0,-21 1 0,-20 9 0,-19-4 0,-13-2-8191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6.7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242 28 24575,'0'-7'0,"0"-10"0,0 13 0,-1 7 0,-31 210 0,-9-1 0,-77 231 0,95-388 0,18-46 0,1 0 0,0 0 0,1 0 0,0 0 0,-4 19 0,7-28 0,0 0 0,0 1 0,0-1 0,1 0 0,-1 1 0,0-1 0,0 0 0,0 0 0,0 1 0,1-1 0,-1 0 0,0 0 0,0 0 0,0 1 0,1-1 0,-1 0 0,0 0 0,0 0 0,1 0 0,-1 1 0,0-1 0,1 0 0,-1 0 0,0 0 0,0 0 0,1 0 0,-1 0 0,0 0 0,1 0 0,-1 0 0,0 0 0,1 0 0,-1 0 0,0 0 0,0 0 0,1 0 0,-1 0 0,0 0 0,1-1 0,-1 1 0,0 0 0,0 0 0,1 0 0,-1 0 0,0 0 0,0-1 0,1 1 0,-1 0 0,0 0 0,0-1 0,0 1 0,1 0 0,18-12 0,-19 12 0,179-135 0,-32 22 0,101-44 0,-108 72 0,-123 72 0,-31 16 0,-34 19 0,-126 79 0,149-85 0,1 2 0,0 1 0,2 0 0,-36 41 0,54-56 0,0 1 0,1-1 0,0 1 0,0 0 0,0 0 0,0 0 0,1 1 0,0-1 0,0 0 0,0 1 0,1 0 0,0-1 0,0 1 0,0 0 0,1 11 0,0-13 0,1 1 0,0-1 0,1 0 0,-1 1 0,1-1 0,0 0 0,0 0 0,0 0 0,1 0 0,-1-1 0,1 1 0,0-1 0,0 1 0,0-1 0,0 0 0,1 0 0,0 0 0,-1-1 0,1 1 0,8 3 0,17 7-38,0-2 1,1-1-1,1-1 0,45 8 0,-25-6-1138,-15-3-5650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7.67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 0,'0'-3'8499,"0"161"-7389,20 649 1143,-19-792-2202,0-1 33,-1-1-1,2 1 0,0-1 0,0 1 1,1-1-1,1 0 0,1 0 0,9 20 1,-14-32-78,0-1 1,1 1-1,-1-1 1,1 1-1,0-1 1,-1 0 0,1 1-1,-1-1 1,1 1-1,0-1 1,-1 0-1,1 0 1,0 1-1,-1-1 1,1 0-1,0 0 1,-1 0 0,1 0-1,0 0 1,-1 0-1,1 0 1,0 0-1,0 0 1,-1 0-1,2 0 1,3 0 58,7-34-8783,-9 20 5243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7.2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359 176 24575,'0'-3'0,"0"0"0,-1 0 0,1 1 0,-1-1 0,1 0 0,-1 0 0,0 1 0,0-1 0,0 0 0,-1 1 0,1-1 0,-1 1 0,1 0 0,-1-1 0,0 1 0,0 0 0,0 0 0,0 0 0,0 0 0,0 0 0,-1 1 0,1-1 0,-1 1 0,1 0 0,-1-1 0,1 1 0,-1 0 0,0 0 0,1 1 0,-1-1 0,0 0 0,0 1 0,0 0 0,0 0 0,-5 0 0,-2 0 0,-1 0 0,1 0 0,-1 1 0,1 1 0,0 0 0,-1 0 0,1 1 0,-16 6 0,13-2 0,1 1 0,0 0 0,0 0 0,1 2 0,0-1 0,0 1 0,1 1 0,1 0 0,0 0 0,0 1 0,1 0 0,0 0 0,1 1 0,1 0 0,0 0 0,-7 24 0,11-29 0,-1-1 0,2 1 0,-1 0 0,1 0 0,0 0 0,1-1 0,0 1 0,0 0 0,1 0 0,0 0 0,0 0 0,1 0 0,0-1 0,0 1 0,1-1 0,0 1 0,0-1 0,1 0 0,-1 0 0,2 0 0,-1-1 0,1 1 0,0-1 0,0 0 0,1-1 0,0 1 0,0-1 0,0 0 0,0-1 0,1 1 0,12 5 0,-3-2 0,0-2 0,1 1 0,0-2 0,0 0 0,0-1 0,1-1 0,28 2 0,-40-4 0,1-1 0,-1 1 0,0-2 0,0 1 0,0-1 0,1 0 0,-1 0 0,0 0 0,0-1 0,0 0 0,-1 0 0,1-1 0,0 1 0,-1-1 0,0-1 0,1 1 0,-1-1 0,-1 0 0,1 0 0,0 0 0,-1 0 0,0-1 0,0 0 0,0 0 0,3-6 0,-1-5 0,0-1 0,-1 0 0,0 0 0,-1 0 0,-1 0 0,-1-1 0,0-29 0,-10-123 0,4 143-273,0 0 0,-2 1 0,-1-1 0,-11-26 0,3 16-6553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7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 24575,'0'0'0,"1"0"0,0 1 0,0-1 0,0 1 0,-1-1 0,1 1 0,0 0 0,0-1 0,-1 1 0,1 0 0,-1-1 0,1 1 0,0 0 0,-1 0 0,1 0 0,-1-1 0,0 1 0,1 0 0,-1 0 0,0 0 0,0 0 0,1 0 0,-1 0 0,0 0 0,0 1 0,4 30 0,-3-27 0,2 135 0,-5-108 0,2 0 0,1 0 0,2 0 0,1 0 0,8 33 0,-12-63 0,1 0 0,-1 0 0,1 0 0,-1 0 0,1 0 0,0 0 0,0 0 0,0 0 0,0 0 0,0-1 0,0 1 0,0 0 0,1-1 0,-1 1 0,0-1 0,1 1 0,0-1 0,-1 1 0,1-1 0,0 0 0,0 0 0,-1 0 0,1 0 0,0 0 0,0-1 0,0 1 0,0 0 0,0-1 0,0 0 0,0 1 0,0-1 0,1 0 0,-1 0 0,0 0 0,0 0 0,0 0 0,0-1 0,0 1 0,0-1 0,0 1 0,0-1 0,0 0 0,2-1 0,4-2 0,-1 0 0,1-1 0,-1 1 0,0-2 0,-1 1 0,1-1 0,-1 0 0,0 0 0,7-11 0,9-17 0,28-59 0,-37 64 0,2 1 0,0 1 0,2 1 0,22-26 0,-28 39 0,0 1 0,1 1 0,1 0 0,0 0 0,0 1 0,1 1 0,27-14 0,-36 21 0,-1 0 0,1 0 0,0 1 0,0-1 0,0 1 0,0 0 0,0 0 0,0 1 0,0 0 0,0 0 0,0 0 0,1 0 0,-1 1 0,0 0 0,0 0 0,0 0 0,0 0 0,-1 1 0,1 0 0,0 0 0,-1 0 0,1 1 0,-1-1 0,0 1 0,1 0 0,-1 1 0,-1-1 0,1 1 0,4 4 0,-1 2 0,0 0 0,0 0 0,-1 1 0,0-1 0,-1 1 0,0 1 0,-1-1 0,0 1 0,-1 0 0,0-1 0,2 23 0,-2 12 0,-5 86 0,0-23 0,5-81-1365,1-7-5461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9.0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573 45 24575,'-2'0'0,"0"-1"0,1 1 0,-1 0 0,0 0 0,0-1 0,1 1 0,-1-1 0,1 1 0,-1-1 0,0 0 0,1 1 0,-1-1 0,1 0 0,-1 0 0,1 0 0,0 0 0,-1-1 0,1 1 0,0 0 0,0 0 0,0-1 0,0 1 0,-2-4 0,-13-13 0,15 18 0,0-1 0,1 1 0,-1 0 0,1-1 0,-1 1 0,0 0 0,1 0 0,-1-1 0,1 1 0,-1 0 0,0 0 0,1 0 0,-1 0 0,0 0 0,1 0 0,-1 0 0,0 0 0,1 0 0,-1 0 0,0 1 0,1-1 0,-1 0 0,0 0 0,1 1 0,-1-1 0,1 0 0,-1 1 0,0-1 0,1 0 0,-1 1 0,1-1 0,-1 1 0,1-1 0,0 1 0,-1-1 0,1 1 0,-1-1 0,1 1 0,0-1 0,-1 1 0,1 0 0,0-1 0,0 1 0,0 0 0,-1-1 0,1 1 0,0 0 0,-9 37 0,-1 76 0,7 210 0,6-175 0,-4-34 0,4 127 0,3-210 0,-1-23 0,3-22 0,-2-6 0,-1 1 0,-1-1 0,0-1 0,1-36 0,-5 49 0,0 0 0,-1 0 0,0 0 0,0 0 0,-1 1 0,1-1 0,-1 0 0,-1 1 0,1 0 0,-1-1 0,0 1 0,-1 0 0,0 0 0,0 1 0,0-1 0,0 1 0,-9-8 0,7 7 0,-1 0 0,-1 0 0,1 1 0,-1 0 0,1 0 0,-2 1 0,1 0 0,0 0 0,-1 1 0,0 0 0,1 1 0,-1 0 0,0 0 0,0 1 0,0 0 0,-1 0 0,-16 2 0,13 1 0,0 1 0,0 0 0,1 1 0,-1 0 0,1 1 0,0 0 0,0 1 0,1 1 0,-1-1 0,1 2 0,-18 16 0,12-9 0,0 0 0,2 2 0,0 0 0,-14 21 0,23-29 0,0-1 0,1 2 0,0-1 0,1 1 0,0 0 0,0-1 0,1 2 0,0-1 0,1 0 0,0 1 0,-1 11 0,4-17 0,-1-1 0,1 1 0,0 0 0,0-1 0,0 1 0,1-1 0,0 1 0,0-1 0,0 1 0,0-1 0,1 0 0,-1 0 0,1 0 0,0-1 0,0 1 0,1-1 0,-1 1 0,1-1 0,0 0 0,0 0 0,0-1 0,0 1 0,0-1 0,9 4 0,5 1 0,1 1 0,1-2 0,-1-1 0,31 5 0,-41-8-69,13 1 118,-1 0 1,1-1-1,21-1 1,-38-1-121,-1 0 0,1 0 0,-1-1-1,1 1 1,0-1 0,-1 0 0,0-1 0,1 1 0,-1-1 0,0 0-1,1 0 1,-1 0 0,0-1 0,-1 1 0,1-1 0,0 0 0,-1 0-1,0 0 1,1-1 0,3-4 0,3-13-6755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59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8 193 24575,'0'3'0,"0"0"0,1 0 0,-1 0 0,1 0 0,0-1 0,0 1 0,0 0 0,0 0 0,0 0 0,1-1 0,-1 1 0,1-1 0,0 1 0,0-1 0,0 1 0,0-1 0,0 0 0,0 0 0,1 0 0,-1 0 0,0-1 0,1 1 0,0-1 0,-1 1 0,1-1 0,0 0 0,0 0 0,0 0 0,0 0 0,0-1 0,0 1 0,4 0 0,12 1 0,1 0 0,0-1 0,35-3 0,-41 1 0,17-1 0,1-1 0,0-2 0,47-13 0,-67 14 0,0 0 0,0 0 0,-1-1 0,0-1 0,0 0 0,0 0 0,-1-1 0,1 0 0,-2-1 0,1 0 0,-1-1 0,9-11 0,-16 19 0,0-1 0,-1-1 0,1 1 0,0 0 0,-1 0 0,0-1 0,1 1 0,-1 0 0,0-1 0,0 0 0,0 1 0,-1-1 0,1 1 0,-1-1 0,1 0 0,-1 1 0,0-1 0,0 0 0,0 0 0,0 1 0,-1-1 0,1 0 0,-1 1 0,1-1 0,-1 0 0,0 1 0,0-1 0,0 1 0,-1 0 0,1-1 0,-1 1 0,1 0 0,-1 0 0,1-1 0,-1 1 0,0 1 0,0-1 0,0 0 0,0 0 0,-1 1 0,1-1 0,-3 0 0,-6-4 0,1 0 0,-1 1 0,-1 0 0,1 1 0,-1 1 0,1 0 0,-1 0 0,-14-1 0,12 4 0,0 0 0,0 1 0,0 0 0,0 1 0,0 1 0,0 0 0,0 1 0,1 1 0,0 0 0,0 0 0,0 1 0,1 1 0,0 0 0,0 1 0,0 0 0,1 1 0,1 0 0,-1 1 0,-14 18 0,11-12 0,1 0 0,1 1 0,1 0 0,0 1 0,1 0 0,1 1 0,1 0 0,0 0 0,2 1 0,0-1 0,1 2 0,-4 38 0,9-50 0,0-1 0,0 0 0,1 0 0,0 1 0,0-1 0,1 0 0,0 0 0,0 0 0,1 0 0,0 0 0,0-1 0,1 1 0,0-1 0,0 0 0,1 0 0,0 0 0,0-1 0,10 9 0,-4-6 0,0 0 0,1-1 0,0 0 0,0-1 0,1 0 0,0-1 0,0-1 0,0 0 0,1 0 0,14 2 0,-7-3 11,0 0 0,0-1 0,1-2 0,-1 0 0,1-1 0,-1-1-1,0-1 1,1-1 0,-1 0 0,34-12 0,-45 12-76,0-1 1,0 0-1,0-1 1,-1 0-1,1 0 1,-1-1-1,0-1 0,-1 1 1,1-1-1,-2-1 1,1 0-1,-1 0 1,0 0-1,0-1 0,-1 0 1,0 0-1,-1 0 1,0-1-1,-1 0 1,0 0-1,0 0 1,3-17-1,-1-7-6761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0.2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64 1 24575,'1'0'0,"0"1"0,0-1 0,0 0 0,0 1 0,0 0 0,-1-1 0,1 1 0,0 0 0,0-1 0,0 1 0,-1 0 0,1 0 0,0-1 0,-1 1 0,1 0 0,-1 0 0,1 0 0,-1 0 0,1 0 0,-1 0 0,0 0 0,1 0 0,-1 0 0,0 0 0,0 0 0,0 0 0,0 0 0,0 0 0,0 0 0,0 1 0,0-1 0,-1 1 0,-2 44 0,3-40 0,-64 357 0,62-355 0,-7 42 0,9-48 0,0 0 0,0 0 0,0 1 0,0-1 0,0 0 0,0 1 0,0-1 0,1 0 0,-1 0 0,1 0 0,0 1 0,-1-1 0,1 0 0,0 0 0,0 0 0,0 0 0,3 3 0,-3-5 0,-1 0 0,1 1 0,0-1 0,-1 0 0,1 0 0,0 1 0,0-1 0,-1 0 0,1 0 0,0 0 0,0 0 0,-1 0 0,1 0 0,0 0 0,-1-1 0,1 1 0,0 0 0,0 0 0,-1 0 0,1-1 0,0 1 0,-1 0 0,1-1 0,0 1 0,-1-1 0,1 1 0,-1-1 0,1 1 0,-1-1 0,1 1 0,-1-1 0,1 1 0,0-2 0,18-22 0,-17 21 0,46-67 0,86-113 0,-113 157 0,1 2 0,1 1 0,1 1 0,50-35 0,-70 54 0,0 0 0,0 1 0,0-1 0,1 1 0,-1 0 0,1 1 0,-1-1 0,1 1 0,0 0 0,-1 0 0,1 0 0,0 0 0,0 1 0,4 0 0,-5 1 0,-1 0 0,0 0 0,0 0 0,0 0 0,0 0 0,-1 1 0,1-1 0,0 1 0,0 0 0,-1 0 0,1 0 0,-1 0 0,0 0 0,0 1 0,0-1 0,0 1 0,0-1 0,0 1 0,0 0 0,-1 0 0,3 5 0,3 11 13,0-1 0,-1 1-1,-1 1 1,-1-1 0,-1 0-1,1 28 1,-4 122-764,-1-133 48,0-9-6123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1.2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 78 24575,'0'0'0,"-1"0"0,0 0 0,1 0 0,-1 0 0,0 0 0,1-1 0,-1 1 0,0 0 0,1 0 0,-1-1 0,1 1 0,-1 0 0,0-1 0,1 1 0,-1 0 0,1-1 0,-1 1 0,1-1 0,-1 1 0,1-1 0,0 1 0,-1-1 0,1 1 0,-1-1 0,1 1 0,0-1 0,0 0 0,-1 1 0,1-1 0,0 0 0,0 1 0,0-1 0,0 0 0,-1 1 0,1-1 0,0 0 0,0 1 0,1-1 0,-1 0 0,0 1 0,0-1 0,0 0 0,0 1 0,0-1 0,1 0 0,-1 1 0,0-1 0,1 1 0,-1-1 0,0 0 0,1 1 0,-1-1 0,1 1 0,-1-1 0,1 1 0,-1 0 0,1-1 0,0 0 0,8-2 0,1-1 0,-1 2 0,1-1 0,-1 1 0,1 1 0,0 0 0,0 0 0,12 1 0,18-2 0,63-12 0,-67 8 0,0 1 0,1 2 0,-1 1 0,40 4 0,-74-2 0,1 0 0,0 1 0,0-1 0,-1 1 0,1-1 0,0 1 0,-1 0 0,1 0 0,-1 1 0,1-1 0,-1 0 0,3 3 0,-4-3 0,0 0 0,0 0 0,0 0 0,-1 0 0,1 0 0,0 0 0,-1 0 0,1 1 0,-1-1 0,1 0 0,-1 0 0,0 0 0,1 1 0,-1-1 0,0 0 0,0 0 0,0 1 0,0-1 0,0 2 0,-2 3 0,0 0 0,0 0 0,0-1 0,0 1 0,-1-1 0,0 1 0,0-1 0,-1 0 0,-7 9 0,-130 135 0,-17 19 0,141-146 0,0 0 0,2 1 0,0 1 0,2 0 0,1 1 0,-11 30 0,22-52 0,-1 1 0,1-1 0,0 0 0,1 0 0,-1 1 0,0-1 0,1 1 0,0-1 0,0 0 0,0 1 0,0-1 0,0 1 0,1-1 0,0 0 0,-1 1 0,1-1 0,1 0 0,-1 0 0,0 0 0,1 0 0,2 4 0,-1-4 0,0 1 0,1-1 0,-1-1 0,1 1 0,0 0 0,0-1 0,0 0 0,0 0 0,0 0 0,0-1 0,0 1 0,1-1 0,-1 0 0,1 0 0,6 0 0,19 3-124,1-1 0,-1-2 0,1-1 0,-1-2 0,0-1 0,1-1-1,-2-1 1,1-2 0,0-1 0,55-23 0,-60 19-6702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1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436 284 24575,'29'-38'0,"-26"31"0,-1-1 0,0 0 0,0 0 0,-1 0 0,0 0 0,-1 0 0,1 0 0,-1 0 0,-1 0 0,0 0 0,0 0 0,0 0 0,-1 0 0,-1 0 0,1 0 0,-6-11 0,5 13 0,0-1 0,-1 1 0,0 0 0,0 0 0,0 0 0,0 1 0,-1-1 0,0 1 0,0 0 0,-1 0 0,1 1 0,-1 0 0,0 0 0,0 0 0,-1 1 0,1 0 0,-1 0 0,1 0 0,-8-1 0,2 2 0,0 1 0,0 0 0,0 0 0,0 1 0,0 1 0,0 0 0,1 1 0,-1 0 0,0 1 0,1 0 0,-1 1 0,1 0 0,0 1 0,0 0 0,1 0 0,-1 2 0,1-1 0,1 1 0,-1 0 0,-10 12 0,10-10 0,1 1 0,0 0 0,0 0 0,1 1 0,1 1 0,-1-1 0,2 1 0,0 0 0,0 0 0,1 1 0,1 0 0,0 0 0,1 0 0,0 0 0,1 1 0,0-1 0,1 23 0,1-30 0,1 0 0,-1-1 0,1 1 0,1 0 0,-1-1 0,1 1 0,0-1 0,0 1 0,0-1 0,1 0 0,0 0 0,0 0 0,0 0 0,1-1 0,0 1 0,0-1 0,0 0 0,0 0 0,0 0 0,1-1 0,0 1 0,0-1 0,0 0 0,0-1 0,0 1 0,0-1 0,1 0 0,-1 0 0,1-1 0,6 2 0,-2-2 0,0 1 0,0-1 0,0-1 0,0 0 0,0 0 0,0-1 0,0-1 0,0 1 0,0-1 0,-1-1 0,1 0 0,-1-1 0,1 1 0,-1-2 0,0 1 0,13-10 0,-5-1 0,-1 0 0,24-28 0,-32 32 0,0 1 0,1 0 0,1 0 0,0 1 0,0 0 0,0 1 0,1 0 0,1 1 0,21-11 0,-32 17 0,1 1 0,0-1 0,0 0 0,0 1 0,0-1 0,0 1 0,0 0 0,-1 0 0,1-1 0,0 1 0,0 1 0,0-1 0,0 0 0,0 0 0,0 1 0,0-1 0,0 1 0,-1-1 0,1 1 0,0 0 0,0 0 0,-1 0 0,1 0 0,0 0 0,-1 0 0,1 0 0,-1 1 0,1-1 0,-1 0 0,0 1 0,0-1 0,2 3 0,1 5 0,0 0 0,0 0 0,-1 0 0,0 0 0,3 15 0,7 20 0,-9-32-273,2-1 0,-1-1 0,2 1 0,13 18 0,-2-11-6553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2.2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49 431 24575,'-8'-8'0,"-3"-10"0,1-12 0,2-3 0,2-1 0,3-2 0,1-4 0,1-2 0,5-3 0,2 3 0,-1 0 0,4 7 0,-1 10-8191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2.6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218 0 24575,'0'0'0,"1"0"0,-1 0 0,1 0 0,-1 0 0,0 0 0,1 0 0,-1 0 0,1 0 0,-1 1 0,1-1 0,-1 0 0,1 0 0,-1 0 0,1 1 0,-1-1 0,0 0 0,1 0 0,-1 1 0,1-1 0,-1 0 0,0 1 0,1-1 0,-1 1 0,0-1 0,0 0 0,1 1 0,-1-1 0,0 1 0,0-1 0,0 0 0,1 1 0,-1-1 0,0 1 0,0-1 0,0 1 0,0-1 0,0 1 0,0-1 0,0 1 0,0 0 0,-5 23 0,4-21 0,-70 263 0,-62 479 0,127-700 0,1-19 0,1 0 0,1 0 0,2 1 0,1-1 0,3 38 0,-3-64 1,0 0-1,0 0 1,0 1-1,0-1 1,0 0-1,0 0 1,0 0-1,0 1 1,0-1-1,0 0 1,0 0-1,0 1 0,0-1 1,0 0-1,0 0 1,0 1-1,0-1 1,0 0-1,0 0 1,0 1-1,0-1 1,0 0-1,1 0 1,-1 1-1,0-1 1,0 0-1,0 0 1,0 0-1,1 0 1,-1 1-1,0-1 1,0 0-1,0 0 0,1 0 1,-1 0-1,0 0 1,0 1-1,0-1 1,1 0-1,-1 0 1,0 0-1,0 0 1,1 0-1,-1 0 1,0 0-1,0 0 1,1 0-1,-1 0 1,0 0-1,6-10-1389,-1-8-5437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2.9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50 24575,'4'0'0,"9"-8"0,11-3 0,5 1 0,6 1 0,5 3 0,8 3 0,7 1 0,7 1 0,5 5 0,0 2 0,-9-1 0,-9 4 0,-6-1 0,3 0 0,-3-3 0,0-2 0,-8-1-8191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38.6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14 2883,'0'0'3470,"4"0"-2840,135-7 2504,-83 3-2787,0 2-1,67 6 1,-116-4-329,-1 1 0,1 0 0,0 1 1,-1 0-1,1 0 0,-1 0 0,0 1 0,1-1 0,-1 2 0,0-1 0,-1 1 0,1-1 0,-1 2 0,0-1 0,1 0 0,-2 1 1,1 0-1,-1 0 0,1 1 0,-2-1 0,1 1 0,0 0 0,-1 0 0,0 0 0,-1 0 0,4 13 0,0 8 141,-1 1 0,-1 0 0,-2 0 0,-1 0 0,-2 33 0,0-17-47,1-26-83,-1-1 0,-1 1 0,0 0 0,-2 0 0,0-1 0,-1 0 0,0 0 0,-2 0 0,0 0 0,-1-1-1,-12 20 1,13-27-23,1 0 0,-1 0 0,-1 0 0,0-1 0,0 0 0,-1 0-1,0-1 1,0 0 0,-1-1 0,1 0 0,-1-1 0,-1 0 0,1 0-1,-1-1 1,0 0 0,0-1 0,0 0 0,-21 2 0,-105-3-49,78-3 64,58 1-175,4 8-576,0-1 790,1 0 1,0 0-1,0 0 0,0 0 1,1-1-1,0 1 0,1-1 1,-1-1-1,12 10 0,9 13 77,54 66 303,0 3-14,5-3 1,108 93-1,138 69 97,-323-251-464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3.4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463 300 24575,'-1'-4'0,"0"1"0,0-1 0,0 1 0,-1-1 0,1 1 0,-1-1 0,0 1 0,0 0 0,-4-5 0,1 1 0,-2-3 0,1 1 0,-1 0 0,-1 0 0,0 1 0,0 0 0,-1 0 0,0 1 0,0 0 0,0 1 0,-1 0 0,0 0 0,-15-6 0,16 9 0,0 0 0,0 1 0,-1 0 0,1 1 0,0 0 0,-1 0 0,1 1 0,-1 0 0,1 1 0,0 0 0,-1 0 0,1 1 0,0 0 0,0 1 0,-15 6 0,14-4 0,1 0 0,-1 0 0,2 1 0,-1 0 0,0 1 0,1 0 0,0 0 0,1 0 0,0 1 0,0 0 0,1 1 0,0 0 0,0 0 0,1 0 0,0 0 0,0 1 0,-4 14 0,5-11 0,0 1 0,2-1 0,-1 1 0,1-1 0,1 1 0,1 0 0,0-1 0,0 1 0,2 0 0,-1-1 0,2 1 0,0-1 0,6 18 0,-5-23 0,-1 0 0,1 0 0,1-1 0,-1 0 0,1 0 0,1 0 0,-1 0 0,1-1 0,0 0 0,1 0 0,-1-1 0,1 1 0,0-1 0,1-1 0,-1 0 0,1 0 0,0 0 0,0-1 0,0 0 0,0 0 0,0-1 0,1 0 0,-1-1 0,1 0 0,8 0 0,-5 0 0,0-1 0,-1 0 0,1-1 0,-1 0 0,1-1 0,-1 0 0,1-1 0,-1-1 0,0 1 0,0-2 0,-1 1 0,1-2 0,-1 1 0,0-1 0,0-1 0,-1 0 0,0 0 0,10-11 0,-5 1 10,-1 0 0,0-1 0,-2-1 0,0 1 0,-1-2 0,-1 0 0,-1 0 0,0 0 0,-2-1 0,0 0 0,5-43 0,-10 53-69,0-1-1,0 1 1,-1-1-1,-1 1 1,0-1 0,0 1-1,-1 0 1,0-1-1,-1 1 1,-1 0 0,0 1-1,0-1 1,-1 0-1,0 1 1,-1 0 0,0 1-1,0-1 1,-1 1-1,-1 0 1,1 1 0,-1-1-1,-1 2 1,1-1-1,-11-6 1,-19-7-6767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4.1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0 24575,'0'76'0,"-19"142"0,10-169 0,-8 50 0,15-90 0,2 0 0,-1 0 0,1 0 0,1 0 0,0 1 0,0-1 0,5 17 0,-6-24 0,1 0 0,0 0 0,-1 1 0,1-1 0,0 0 0,0 0 0,1 0 0,-1-1 0,0 1 0,1 0 0,-1 0 0,1-1 0,-1 1 0,1-1 0,0 1 0,0-1 0,0 0 0,-1 1 0,1-1 0,3 1 0,-3-2 0,0 0 0,1 1 0,-1-1 0,0 0 0,0-1 0,0 1 0,0 0 0,0 0 0,0-1 0,1 0 0,-1 1 0,0-1 0,0 0 0,-1 0 0,1 0 0,0 0 0,2-2 0,4-3 0,-1 0 0,0 0 0,0-1 0,-1 0 0,1 0 0,-2-1 0,11-16 0,28-70 0,-30 61 0,1 0 0,2 1 0,0 1 0,39-50 0,-50 75 0,-1-1 0,1 1 0,1 0 0,-1 1 0,1-1 0,0 1 0,0 1 0,1-1 0,-1 1 0,1 0 0,0 1 0,0 0 0,0 0 0,0 1 0,1 0 0,-1 1 0,1-1 0,-1 2 0,1-1 0,0 1 0,-1 0 0,1 1 0,-1 0 0,17 4 0,-20-4-50,-1 1-1,1-1 1,-1 1-1,0 0 0,1 0 1,-1 1-1,0-1 1,0 1-1,0 0 1,-1 0-1,1 0 0,-1 0 1,0 0-1,0 1 1,0 0-1,0 0 1,0 0-1,-1 0 0,0 0 1,1 0-1,-2 1 1,1-1-1,0 1 1,-1-1-1,0 1 1,1 5-1,2 20-6775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5.6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449 0 24575,'-10'1'0,"0"1"0,-1 0 0,1 1 0,0-1 0,0 2 0,0 0 0,0 0 0,1 1 0,0 0 0,0 0 0,0 1 0,1 0 0,-1 1 0,1 0 0,1 0 0,-9 11 0,-5 6 0,1 0 0,2 1 0,0 1 0,-17 36 0,7-3 0,3 1 0,2 1 0,4 1 0,-19 96 0,22-62 0,5 0 0,0 133 0,12-169 0,15 111 0,-12-148 0,1 0 0,1 0 0,0-1 0,2 0 0,1 0 0,1 0 0,23 36 0,-31-54-68,1 0 0,0 0-1,0-1 1,0 1 0,1-1 0,-1 0-1,1 1 1,0-1 0,0-1 0,0 1-1,0-1 1,0 1 0,1-1 0,-1-1-1,1 1 1,-1-1 0,1 1-1,0-1 1,7 0 0,17-1-6758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6.0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216 1 24575,'0'8'0,"-9"19"0,-9 21 0,-7 14 0,-7 17 0,2 7 0,-2-3 0,4-7 0,8-9 0,6-12 0,6-14-8191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6.4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24575,'4'0'0,"9"0"0,16 0 0,13 0 0,13 0 0,9 0 0,9 4 0,5 1 0,-3 0 0,-6 7 0,-11 2 0,-11-2 0,-14-3-8191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7.2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42 24575,'2'-1'0,"0"1"0,0-1 0,1 1 0,-1-1 0,0 0 0,0 0 0,0 0 0,0 0 0,0 0 0,-1-1 0,1 1 0,0 0 0,0-1 0,-1 1 0,1-1 0,-1 0 0,2-2 0,19-14 0,-22 18 0,0 0 0,1 0 0,-1 0 0,0 0 0,1 0 0,-1 0 0,0 0 0,0 0 0,1 0 0,-1 0 0,0 0 0,0 0 0,1 0 0,-1 0 0,0 0 0,1 0 0,-1 1 0,0-1 0,0 0 0,1 0 0,-1 0 0,0 0 0,0 1 0,0-1 0,1 0 0,-1 0 0,0 0 0,0 1 0,0-1 0,0 0 0,0 0 0,1 1 0,-1-1 0,0 0 0,0 0 0,0 1 0,0-1 0,0 0 0,0 1 0,0-1 0,0 0 0,0 0 0,0 1 0,0-1 0,0 18 0,0-15 0,-3 35 0,-3-1 0,-1 0 0,-2 0 0,-22 59 0,16-53 0,2 1 0,-12 76 0,24-117 0,1-1 0,0 1 0,-1-1 0,1 1 0,0 0 0,0-1 0,1 1 0,-1-1 0,0 1 0,1 0 0,0-1 0,-1 1 0,1-1 0,0 0 0,0 1 0,0-1 0,1 0 0,-1 0 0,4 5 0,-3-6 0,0 0 0,0 1 0,0-1 0,0 0 0,1 0 0,-1 0 0,0 0 0,1-1 0,-1 1 0,0-1 0,1 1 0,-1-1 0,1 0 0,-1 0 0,1 0 0,-1 0 0,3-1 0,10-2 0,0 0 0,-1-1 0,0-1 0,0 0 0,21-12 0,190-83 0,-178 76 0,-30 17 0,-40 40 0,11-18 0,1 2 0,1-1 0,0 1 0,1 1 0,1-1 0,1 1 0,1 1 0,0 0 0,-4 29 0,2 13 0,-1 104 0,8-129 0,-1-2-1365,-2-10-5461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7.8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268 6 24575,'-53'-2'0,"38"0"0,1 1 0,-1 0 0,0 1 0,1 1 0,-1 0 0,0 1 0,1 1 0,0 0 0,-22 8 0,32-8 0,0 0 0,1 0 0,-1 0 0,1 1 0,0-1 0,0 1 0,0 0 0,1 0 0,-1 0 0,1 0 0,0 0 0,0 0 0,1 1 0,-1-1 0,1 1 0,0-1 0,0 1 0,0 0 0,0 6 0,0 5 0,0 0 0,1 0 0,1 0 0,4 23 0,3-6 0,2-1 0,1-1 0,2 0 0,1 0 0,1-1 0,33 48 0,-29-51 0,-2 2 0,0 0 0,-2 1 0,-2 1 0,-1 0 0,15 56 0,-26-81 0,-1-1 0,1 0 0,-1 0 0,0 0 0,0 1 0,-1-1 0,0 0 0,0 0 0,0 0 0,0 0 0,-1 0 0,1 0 0,-1 0 0,-1 0 0,1-1 0,-1 1 0,0-1 0,0 0 0,0 1 0,0-1 0,-1-1 0,1 1 0,-1 0 0,0-1 0,0 0 0,-1 0 0,1 0 0,-1-1 0,1 1 0,-1-1 0,0 0 0,0 0 0,0-1 0,0 1 0,0-1 0,0 0 0,0-1 0,0 1 0,-1-1 0,-7-1 0,10 1 0,0 0 0,0 0 0,0-1 0,0 1 0,0-1 0,0 0 0,0 0 0,0 0 0,1 0 0,-1-1 0,0 1 0,1-1 0,0 0 0,-1 1 0,1-1 0,0 0 0,-4-5 0,2 3 0,1-1 0,0-1 0,0 1 0,0 0 0,1-1 0,-1 1 0,1-1 0,-1-8 0,-2-9 0,2 1 0,1-1 0,1-35 0,1 57 0,0-14 0,0 0 0,2 0 0,-1 1 0,2-1 0,0 0 0,0 1 0,2-1 0,-1 1 0,2 0 0,0 1 0,1-1 0,0 1 0,1 0 0,0 1 0,1 0 0,0 0 0,1 1 0,1 0 0,0 1 0,0 0 0,1 1 0,0 0 0,0 1 0,20-10 0,27-6 0,-38 17 0,-1-1 0,0-1 0,0-1 0,-1 0 0,20-16 0,-35 23 0,-1 0 0,1 0 0,-1 0 0,0-1 0,0 1 0,0-1 0,0 0 0,0 0 0,-1 0 0,0 0 0,0-1 0,0 1 0,0-1 0,-1 1 0,0-1 0,0 1 0,0-1 0,0 0 0,-1 1 0,0-1 0,0 0 0,0 0 0,0 1 0,-1-1 0,0 0 0,0 1 0,0-1 0,-4-8 0,2 6-124,0 0 0,-1 0 0,0 0 0,0 0 0,-1 1 0,0 0-1,0 0 1,-1 0 0,1 1 0,-11-9 0,-5 0-6702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8.6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0 102 24575,'1'7'0,"0"0"0,0 0 0,1 0 0,0-1 0,0 1 0,5 9 0,6 21 0,-2 36 0,-3 0 0,-3 0 0,-9 135 0,3-183 0,-6 61 0,3-56 0,1 0 0,3 50 0,0-79 0,0 1 0,0-1 0,0 1 0,0 0 0,0-1 0,0 1 0,1-1 0,-1 1 0,1 0 0,-1-1 0,1 1 0,-1-1 0,1 1 0,0-1 0,0 0 0,0 1 0,0-1 0,0 0 0,0 0 0,0 1 0,0-1 0,0 0 0,1 0 0,-1 0 0,0 0 0,1-1 0,2 2 0,-1-2 0,-1 1 0,1-1 0,0-1 0,0 1 0,-1 0 0,1-1 0,0 1 0,-1-1 0,1 0 0,0 0 0,-1 0 0,1 0 0,-1-1 0,4-2 0,9-6 0,-1 0 0,0-1 0,23-26 0,-10 6 0,-2-2 0,-2-1 0,0-2 0,-3 0 0,-1 0 0,19-54 0,65-242 0,-92 281-68,-9 38-62,0 1 0,0-1 1,2 0-1,-1 1 0,2 0 1,-1 0-1,2 0 0,0 1 1,9-15-1,3 10-6696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09.3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24575,'0'0'0,"0"0"0,-1 0 0,1 0 0,0 1 0,-1-1 0,1 0 0,0 0 0,0 0 0,-1 0 0,1 1 0,0-1 0,0 0 0,0 0 0,-1 1 0,1-1 0,0 0 0,0 0 0,0 1 0,0-1 0,0 0 0,-1 0 0,1 1 0,0-1 0,0 0 0,0 1 0,0-1 0,0 0 0,0 1 0,0-1 0,0 0 0,0 0 0,0 1 0,0-1 0,0 0 0,0 1 0,0-1 0,0 0 0,1 1 0,-1-1 0,0 0 0,0 0 0,0 1 0,0-1 0,1 0 0,-1 1 0,8 16 0,91 135 0,-24-40 0,-11-7 0,-5 3 0,65 164 0,-103-216 0,-3 0 0,-2 2 0,-2-1 0,-3 2 0,-3-1 0,-2 2 0,-2 71 0,-8-85 0,-2 1 0,-2-1 0,-21 70 0,-57 130 0,77-222 0,-3 7-1365,3-8-5461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3.0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0 24575,'-5'0'0,"4"0"0,5 0 0,11 0 0,14 0 0,15 0 0,15 0 0,15 0 0,14 0 0,5 0 0,-6 0 0,-13 0 0,-16 0 0,-17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14.5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 1 224,'0'0'2280,"-17"4"3992,19 20-6081,1 0-1,1-1 0,1 1 0,1-1 0,16 41 1,6 20 221,10 48 12,36 157 353,-65-240-712,2-1 0,3-1 0,1 0 0,30 62 1,-32-77-24,-2 1 1,8 36 0,-9-34-17,37 129 129,-41-139-111,-1 0-1,-1 0 1,-1 1 0,-2 50-1,-1-43 54,2 0-1,7 43 0,6 46 102,-15-121-198,0 0 0,0 0 0,1 1 0,-1-1 1,0 0-1,1 0 0,-1 1 0,0-1 0,1 0 0,0 0 1,-1 0-1,1 0 0,0 0 0,0 0 0,-1 0 0,1 0 1,0 0-1,0 0 0,0 0 0,2 1 0,-2-2 7,0 0-1,0 0 1,0 0-1,0 0 1,-1 0 0,1-1-1,0 1 1,0 0-1,0 0 1,0-1 0,0 1-1,0 0 1,-1-1-1,1 1 1,0-1-1,0 1 1,-1-1 0,1 0-1,0 1 1,-1-1-1,2-1 1,7-8 65,-2-1 0,1 0 0,7-15 0,-5 9-97,19-36 71,-3-2 1,-2-1-1,-2-1 0,21-91 1,30-78 52,39-15-99,-53 102 30,6-11 4,-15 66-34,9-18 0,-36 30-25,-20 59 18,0 1 1,1-1-1,0 1 1,1 0-1,12-20 1,3-2 17,-19 33 42,7-20 11,0 5-65,-6 13 2,1-1 0,-1 0-1,0-1 1,-1 1 0,1 0 0,-1 0 0,2-10-1,-3 14 22,2 0-22,-1 0-32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47.4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1569,'0'0'6775,"0"13"-6396,3 25 1,2 0 0,1 0 0,2-1 0,2 0 0,18 46 1,3 12-121,34 157 1144,-59-220-1488,-2 0 0,-1 1 0,-2 55 0,-1-86 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4.1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1 291 24575,'1'3'0,"1"-1"0,-1 0 0,1 0 0,0 0 0,0-1 0,0 1 0,0 0 0,0-1 0,0 1 0,0-1 0,1 0 0,-1 1 0,0-1 0,5 1 0,41 11 0,-35-10 0,19 3 0,0-2 0,0 0 0,1-2 0,-1-2 0,0-1 0,51-7 0,-56 3 0,1 0 0,-1-2 0,-1-1 0,1-1 0,-1-1 0,-1-2 0,46-27 0,-66 36 0,0 0 0,-1-1 0,1 1 0,-1-1 0,0 0 0,0 0 0,0 0 0,0-1 0,-1 0 0,0 1 0,0-1 0,0 0 0,0-1 0,-1 1 0,0 0 0,0-1 0,-1 1 0,1-1 0,0-5 0,-2 6 0,-1 0 0,1 1 0,-1-1 0,0 1 0,0-1 0,0 1 0,0-1 0,-1 1 0,0-1 0,0 1 0,0 0 0,-1 0 0,1 0 0,-1 1 0,0-1 0,0 0 0,0 1 0,-1 0 0,1 0 0,-1 0 0,1 0 0,-1 0 0,-6-2 0,-4-3 0,0 1 0,-1 0 0,0 1 0,0 1 0,0 0 0,-1 1 0,0 1 0,1 0 0,-1 1 0,0 1 0,0 0 0,0 1 0,0 1 0,0 1 0,0 0 0,0 1 0,-17 5 0,15-2 0,1 0 0,-1 1 0,1 1 0,1 0 0,-1 1 0,1 1 0,1 0 0,0 2 0,1-1 0,0 2 0,0 0 0,2 1 0,-1 0 0,-14 22 0,18-21 0,1 0 0,0 1 0,0 0 0,2 0 0,0 1 0,1-1 0,1 1 0,0 0 0,1 1 0,1-1 0,1 1 0,0-1 0,1 0 0,3 22 0,-1-28 0,0 0 0,1-1 0,0 1 0,1-1 0,0 1 0,0-1 0,1 0 0,1-1 0,0 1 0,0-1 0,0 0 0,1-1 0,1 1 0,-1-2 0,1 1 0,1-1 0,-1 0 0,1 0 0,1-1 0,-1-1 0,1 1 0,0-1 0,15 4 0,1 0 0,0-2 0,0-1 0,1 0 0,0-3 0,0 0 0,0-1 0,0-2 0,0-1 0,0-1 0,0-1 0,28-7 0,-39 6 0,0 0 0,-1-1 0,1 0 0,-1-1 0,0-1 0,0-1 0,-1 0 0,0 0 0,0-2 0,-1 0 0,0 0 0,-1-1 0,0-1 0,-1 0 0,0 0 0,-1-1 0,-1-1 0,0 0 0,10-19 0,37-115-1365,-43 113-5461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4.6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24575,'2'29'0,"1"0"0,8 37 0,2 21 0,8 702 0,-22-643 0,1-133 0,-1 9 0,2 1 0,0 0 0,6 28 0,0-32-61,1-16 213,-6-4-264,-1 0 0,1 0 0,-1-1 0,1 1 0,-1-1 0,0 1 0,0-1 0,1 1 0,-1-1 0,-1 0 0,1 1 0,1-4 0,10-21-6714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5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19 221 24575,'1'2'0,"0"-1"0,-1 0 0,1 1 0,0-1 0,0 1 0,0-1 0,0 0 0,0 0 0,0 0 0,0 0 0,1 0 0,-1 0 0,0 0 0,0 0 0,1 0 0,-1 0 0,3 0 0,28 15 0,-29-15 0,16 6 0,0-1 0,1 0 0,-1-1 0,1-1 0,0-1 0,0-1 0,1-1 0,-1-1 0,0 0 0,26-5 0,-35 4 0,1-1 0,-1 0 0,0-1 0,0-1 0,0 1 0,0-2 0,-1 1 0,0-2 0,0 1 0,0-1 0,0-1 0,-1 0 0,0 0 0,0-1 0,-1 0 0,0 0 0,-1-1 0,0 0 0,8-14 0,-12 20 0,-1-1 0,0 1 0,0-1 0,-1 0 0,1 0 0,-1 0 0,0 0 0,0 0 0,0 0 0,-1 0 0,1-1 0,-1 1 0,0 0 0,0 0 0,-1 0 0,1 0 0,-1-1 0,0 1 0,0 0 0,0 0 0,0 0 0,-1 1 0,0-1 0,0 0 0,-4-6 0,2 5 0,-1 1 0,0-1 0,1 1 0,-1 0 0,-1 1 0,1-1 0,-1 1 0,1 0 0,-1 1 0,0-1 0,0 1 0,0 0 0,0 1 0,0-1 0,0 1 0,-11 0 0,3-1 0,1 1 0,0 1 0,-1 1 0,1 0 0,-1 0 0,1 1 0,0 1 0,0 0 0,0 1 0,0 0 0,1 1 0,0 1 0,0 0 0,0 0 0,1 2 0,-1-1 0,2 1 0,-1 1 0,1-1 0,1 2 0,-1 0 0,2 0 0,-1 0 0,-8 15 0,0 1 0,1 1 0,2 1 0,0 0 0,2 1 0,-12 41 0,20-57 0,1 1 0,0 0 0,0 0 0,1 0 0,1 0 0,1 0 0,0 0 0,0 1 0,2-1 0,0 0 0,0 0 0,1 0 0,1-1 0,6 15 0,-5-19 0,0-1 0,0 0 0,1 0 0,1-1 0,-1 1 0,1-2 0,0 1 0,1-1 0,0 0 0,0 0 0,0-1 0,0 0 0,1 0 0,0-1 0,0 0 0,0-1 0,0 0 0,1 0 0,-1-1 0,13 1 0,3 0 0,1 0 0,-1-2 0,1-1 0,-1-1 0,1-1 0,43-10 0,-32 3 0,0-3 0,-1 0 0,0-3 0,0-1 0,55-35 0,-65 35 0,0-2 0,-2-1 0,0-1 0,-2-1 0,0-1 0,-1-1 0,29-41 0,-43 53-136,0 1-1,-1-1 1,-1-1-1,0 1 1,0-1-1,-1 0 1,-1 0-1,0 0 0,2-19 1,-4 0-6690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6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24575,'0'831'0,"0"-805"0,3 81 0,-2-99 0,0 0 0,0 0 0,1 0 0,0 0 0,0 0 0,1-1 0,0 1 0,0-1 0,1 0 0,4 7 0,-8-13 0,1 0 0,-1-1 0,1 1 0,-1-1 0,1 1 0,-1-1 0,1 1 0,-1-1 0,1 0 0,0 1 0,-1-1 0,1 0 0,-1 1 0,1-1 0,0 0 0,-1 0 0,1 0 0,0 1 0,-1-1 0,1 0 0,0 0 0,0 0 0,-1 0 0,1 0 0,0 0 0,-1 0 0,1 0 0,0-1 0,-1 1 0,1 0 0,0 0 0,-1-1 0,1 1 0,-1 0 0,1-1 0,0 1 0,-1 0 0,1-1 0,-1 1 0,1-1 0,-1 1 0,1-1 0,-1 1 0,1-1 0,21-31 0,-19 27 0,68-122 0,-31 54 0,3 1 0,59-76 0,-81 122 0,1 2 0,0 0 0,2 1 0,1 1 0,29-19 0,-44 38 0,-14 15 0,-18 19 0,-42 42 0,42-51 0,1 1 0,1 1 0,1 1 0,2 0 0,0 2 0,-23 51 0,38-75 0,1 0 0,0 1 0,0-1 0,0 0 0,1 1 0,-1-1 0,1 1 0,0 0 0,0-1 0,0 1 0,0-1 0,1 1 0,-1-1 0,1 1 0,0-1 0,0 0 0,0 1 0,0-1 0,1 0 0,0 0 0,2 5 0,0-3 0,1-1 0,-1 1 0,1-1 0,0 0 0,0-1 0,0 1 0,0-1 0,1 0 0,-1 0 0,1-1 0,8 3 0,14 3 0,0-2 0,0-1 0,1-1 0,30 0 0,-37-2-273,-1-2 0,0 0 0,0-2 0,37-6 0,-35 2-6553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6.8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146 1 24575,'8'0'0,"-1"8"0,-2 15 0,-2 20 0,-1 14 0,-9 14 0,-4 19 0,-3 14 0,-1 15 0,-4 6 0,0 2 0,-5-4 0,3-11 0,3-17 0,6-16 0,5-17 0,3-20-8191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7.2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24575,'4'0'0,"10"0"0,10 0 0,9 0 0,7 0 0,9 0 0,8 0 0,7 8 0,0 2 0,-3 1 0,-7 1 0,-9-1 0,-12-2-8191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8.5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24575,'-1'120'0,"6"0"0,20 122 0,-20-217 0,11 53 0,-15-72 0,1-1 0,0 0 0,0 0 0,0 0 0,1 0 0,-1 0 0,1 0 0,1-1 0,-1 1 0,0-1 0,5 5 0,-7-9 0,0 0 0,-1 1 0,1-1 0,-1 1 0,1-1 0,0 0 0,-1 0 0,1 1 0,0-1 0,0 0 0,-1 0 0,1 0 0,0 0 0,-1 0 0,1 0 0,0 0 0,0 0 0,-1 0 0,1 0 0,0 0 0,-1 0 0,1 0 0,0-1 0,-1 1 0,1 0 0,0-1 0,-1 1 0,1 0 0,0-1 0,-1 1 0,1-1 0,-1 1 0,1-1 0,-1 1 0,1-1 0,-1 1 0,1-1 0,-1 1 0,0-1 0,1 0 0,-1 1 0,0-1 0,1 0 0,-1 1 0,0-2 0,15-39 0,-12 31 0,12-29 0,1 1 0,2 1 0,35-55 0,80-96 0,-127 180 0,0 1 0,0 0 0,1 1 0,0-1 0,0 1 0,0 1 0,1-1 0,0 1 0,15-7 0,-21 11 0,0 0 0,0 1 0,1-1 0,-1 0 0,0 1 0,0 0 0,0 0 0,1-1 0,-1 1 0,0 0 0,1 1 0,-1-1 0,0 0 0,0 1 0,0-1 0,1 1 0,3 1 0,-4 0 0,1 0 0,-1 0 0,0 0 0,0 0 0,0 0 0,0 1 0,0-1 0,-1 1 0,1-1 0,-1 1 0,1-1 0,-1 1 0,0 0 0,0 0 0,0 0 0,-1-1 0,2 6 0,3 51-1365,-5-30-5461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9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57 173 24575,'1'2'0,"-1"1"0,1-1 0,-1 0 0,1 0 0,0 0 0,0 0 0,0 0 0,0 0 0,0 0 0,1-1 0,-1 1 0,1 0 0,-1-1 0,1 1 0,-1-1 0,1 1 0,0-1 0,0 0 0,-1 0 0,1 1 0,3 0 0,43 17 0,-37-16 0,0-1 0,0 0 0,0-1 0,0 0 0,0-1 0,0 0 0,0-1 0,0 0 0,0-1 0,-1 0 0,1-1 0,16-5 0,-19 5 0,-1-1 0,0 1 0,1-1 0,-1 0 0,0-1 0,-1 0 0,1 0 0,-1 0 0,0-1 0,-1 0 0,1 0 0,-1 0 0,0-1 0,0 0 0,-1 0 0,0 0 0,5-13 0,-8 17 0,0 1 0,0-1 0,0 0 0,0 0 0,-1 0 0,1 0 0,-1 0 0,0 0 0,0 0 0,0 1 0,0-1 0,0 0 0,-1 0 0,1 0 0,-1 0 0,0 0 0,0 0 0,0 1 0,0-1 0,0 0 0,-3-3 0,1 3 0,0-1 0,0 1 0,0 0 0,-1 1 0,0-1 0,1 0 0,-1 1 0,0 0 0,0 0 0,0 0 0,0 0 0,-8-1 0,-5-1 0,0 1 0,0 0 0,0 2 0,-1 0 0,1 0 0,-23 4 0,30-1 0,0 0 0,1 0 0,-1 1 0,1 0 0,-1 1 0,1 0 0,0 1 0,1 0 0,-1 0 0,1 1 0,0 0 0,0 0 0,1 1 0,-1 0 0,2 0 0,-1 1 0,1 0 0,0 0 0,1 0 0,-1 1 0,2 0 0,-1 0 0,2 0 0,-1 0 0,-2 11 0,3-11 0,0 1 0,1 0 0,0 0 0,1 0 0,0 0 0,1 0 0,0 1 0,0-1 0,1 0 0,0 0 0,1 0 0,0 0 0,1 0 0,0-1 0,0 1 0,1-1 0,0 0 0,1 1 0,0-2 0,0 1 0,1-1 0,0 0 0,1 0 0,12 12 0,-7-11 7,0-1 0,1 0 0,0 0 0,0-1 0,1-1 1,0 0-1,0-1 0,0-1 0,1 0 0,0-1 0,-1 0 0,1-1 0,0-1 0,0 0 0,0-1 0,27-4 0,-31 3-69,-1-1 0,1 0 0,0-1 0,-1 0 1,1-1-1,-1 0 0,0 0 0,0-1 0,0-1 0,-1 0 0,0 0 0,0 0 1,-1-1-1,1-1 0,-2 0 0,1 0 0,-1 0 0,0-1 0,-1 0 0,0 0 1,0 0-1,-1-1 0,6-15 0,-2-3-6764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19.7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1 24575,'-19'720'0,"19"-626"0,1-55 0,-2-1 0,-10 71 0,7-97 94,-1-18-1553,1-10-5367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20.0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24575,'4'0'0,"9"4"0,15 1 0,19 4 0,13 1 0,5 6 0,-1 1 0,-7-3 0,-5-4 0,-8-3 0,-11-3-8191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48.6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9 246 2114,'0'0'3347,"-8"-20"1073,8 12-4411,2 1-1,-1-1 0,1 0 0,0 1 1,1-1-1,0 1 0,0 0 1,0 0-1,1 0 0,0 0 0,1 1 1,-1-1-1,1 1 0,1 0 1,6-6-1,2-1-17,0 0 0,1 1 1,0 0-1,1 2 0,21-11 0,-27 16 27,0 1 0,1 0-1,0 1 1,0 0 0,0 0-1,0 1 1,0 1 0,0 0-1,0 1 1,1 0 0,-1 0-1,0 1 1,12 3-1,-15-2 57,0 0 0,1 0 0,-1 1 0,-1 0-1,1 0 1,0 1 0,-1 0 0,1 0-1,-1 1 1,-1-1 0,1 2 0,-1-1-1,1 1 1,-2 0 0,1 0 0,-1 1-1,9 13 1,-11-10 6,0 1 0,0 1-1,-1-1 1,0 0 0,-1 0-1,-1 1 1,0-1 0,0 1-1,-1-1 1,0 0 0,-1 1 0,-1-1-1,-6 19 1,3-15-65,-1 0 0,-1 0 0,0-1 0,-1 0 1,-11 14-1,39-37-2262,66-18 2508,-53 22-212,1 1 0,0 1 0,0 2 0,46 4 0,-73-2 0,0 0-1,0 0 0,1 1 0,-1 0 0,0 0 0,-1 1 0,1-1 1,0 1-1,-1 1 0,1-1 0,-1 1 0,0 0 0,0 0 0,-1 0 1,1 1-1,-1-1 0,0 1 0,0 0 0,0 1 0,-1-1 0,0 0 1,5 12-1,-2-2 92,0 0-1,-1 0 1,-1 1 0,-1 0 0,0 0 0,-1 0 0,1 29 0,-3-29-97,-1-1 1,0 1 0,-2-1 0,1 1 0,-2-1 0,0 0 0,-1 0 0,-7 16 0,8-22-3,-1 1 0,-1-1 0,0 0 0,0 0 0,-1-1 0,0 0 0,0 0 0,-1-1 0,0 0 0,-1 0 0,1 0 0,-18 8 0,14-9 32,1-1 0,-1-1 0,0 0 1,-1 0-1,1-1 0,-1-1 0,-18 1 0,-95-3 418,57-2-296,57 2-175,4 1-51,1-1 0,-1-1 0,1 1 0,-1-1 1,-11-3-1,16 3-63,-1-1 1,1 0-1,0 0 1,-1 0 0,1 0-1,0 0 1,0-1-1,1 1 1,-1-1-1,1 0 1,-1 0-1,1 0 1,-4-5 0,1-1-317,0 0 1,0 0-1,1 0 1,0-1-1,0 1 1,-4-21-1,2-31-4325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21.6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24575,'0'4'0,"0"5"0,0 6 0,0 7 0,4 9 0,1 3 0,1-4-8191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5:22.8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24575,'0'4'0,"8"2"0,2 3 0,5 0 0,2-1 0,7-2 0,0 6 0,7 1 0,3-2 0,-4 2 0,-8-2-8191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39.8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80 412 24575,'-1'0'0,"0"0"0,1-1 0,-1 1 0,0 0 0,0 0 0,0 0 0,1 0 0,-1 1 0,0-1 0,0 0 0,0 0 0,0 0 0,1 1 0,-1-1 0,0 0 0,0 1 0,1-1 0,-1 0 0,0 1 0,1-1 0,-1 1 0,0 0 0,1-1 0,-1 1 0,1-1 0,-1 1 0,1 0 0,-1-1 0,1 1 0,0 0 0,-1 0 0,1-1 0,0 1 0,-1 0 0,1 1 0,0-1 0,0 0 0,1 0 0,-1 0 0,1 0 0,-1 0 0,1 0 0,-1 0 0,1 0 0,0 0 0,-1 0 0,1 0 0,0 0 0,0 0 0,-1-1 0,1 1 0,0 0 0,0-1 0,0 1 0,0 0 0,0-1 0,0 1 0,0-1 0,0 0 0,0 1 0,0-1 0,1 0 0,1 0 0,7 2 0,0-1 0,1 0 0,-1-1 0,0 0 0,1-1 0,-1 0 0,0-1 0,12-2 0,83-29 0,-85 25 0,19-5 0,0-2 0,-1-2 0,-1-1 0,0-2 0,-2-2 0,-1-1 0,0-2 0,32-30 0,-61 51 0,-1-1 0,1 0 0,-1 0 0,1-1 0,-1 1 0,-1-1 0,1 0 0,-1 0 0,4-11 0,-6 15 0,-1-1 0,1 1 0,-1-1 0,0 0 0,0 1 0,0-1 0,0 0 0,0 0 0,-1 1 0,1-1 0,-1 1 0,1-1 0,-1 1 0,0-1 0,0 1 0,-1-1 0,1 1 0,0 0 0,-1-1 0,1 1 0,-1 0 0,0 0 0,0 0 0,1 0 0,-1 0 0,-4-2 0,-5-3 0,0-1 0,-1 1 0,0 1 0,0 0 0,0 1 0,-1 0 0,0 1 0,0 0 0,0 1 0,0 1 0,-1 0 0,1 0 0,-1 2 0,-21 1 0,13 0 0,1 1 0,-1 1 0,1 1 0,0 1 0,0 1 0,0 1 0,1 1 0,-30 16 0,35-14 0,0 0 0,1 1 0,0 1 0,1 1 0,1 0 0,0 0 0,0 1 0,1 1 0,-13 23 0,7-9 0,2 1 0,1 1 0,1 0 0,-10 41 0,13-29 0,1 0 0,-3 47 0,10-68 0,1 0 0,1-1 0,1 1 0,1 0 0,1-1 0,7 26 0,-7-37 0,0-1 0,0 1 0,1-1 0,1 0 0,0 0 0,0-1 0,0 1 0,1-1 0,1 0 0,-1-1 0,1 0 0,1 0 0,-1 0 0,1-1 0,0 0 0,0 0 0,1-1 0,0 0 0,0-1 0,0 0 0,0 0 0,1-1 0,-1 0 0,14 2 0,-1-2 0,0-1 0,0-1 0,0-1 0,0 0 0,0-2 0,0-1 0,0 0 0,0-2 0,-1-1 0,24-9 0,24-13 0,-2-3 0,-1-3 0,-1-3 0,-2-3 0,100-83 0,-140 104-682,38-42-1,-41 35-6143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0.5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 24575,'0'0'0,"0"0"0,0 0 0,0-1 0,0 1 0,0 0 0,0-1 0,0 1 0,0 0 0,0 0 0,0-1 0,0 1 0,0 0 0,0 0 0,0-1 0,1 1 0,-1 0 0,0 0 0,0-1 0,0 1 0,0 0 0,0 0 0,1-1 0,-1 1 0,0 0 0,0 0 0,0 0 0,1 0 0,-1-1 0,0 1 0,0 0 0,1 0 0,-1 0 0,0 0 0,0 0 0,1 0 0,-1 0 0,0 0 0,1 0 0,-1-1 0,0 1 0,0 0 0,1 0 0,-1 0 0,0 1 0,0-1 0,1 0 0,-1 0 0,0 0 0,1 0 0,-1 0 0,0 0 0,0 0 0,1 0 0,-1 1 0,0-1 0,0 0 0,0 0 0,1 0 0,-1 0 0,0 1 0,7 25 0,-2 37 0,-5 729 0,-20-419 0,20-366-136,-1 1-1,2-1 1,-1 1-1,1-1 1,0 1-1,1-1 1,0 1-1,0-1 0,5 11 1,2-4-6690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1.5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1 318 24575,'15'0'0,"100"0"0,138-18 0,-222 13 0,0-1 0,-1-2 0,1-1 0,29-14 0,-51 19 0,0 0 0,-1-1 0,1 0 0,-1 0 0,0-1 0,0 0 0,-1 0 0,0-1 0,0 0 0,0 0 0,-1-1 0,0 0 0,-1 0 0,1 0 0,-2-1 0,1 1 0,3-13 0,-6 18 0,-1 0 0,0 0 0,0 0 0,0-1 0,-1 1 0,1 0 0,-1-1 0,0 1 0,0 0 0,0-1 0,0 1 0,-1-1 0,1 1 0,-1 0 0,0 0 0,0-1 0,0 1 0,0 0 0,-1 0 0,1 0 0,-3-3 0,1 2 0,0 1 0,-1 0 0,0 0 0,1 0 0,-1 1 0,0-1 0,0 1 0,0 0 0,-1 0 0,1 0 0,0 1 0,-1-1 0,-6 0 0,-15-2 0,0 2 0,0 0 0,-1 2 0,-33 4 0,51-4 0,-10 2 0,-1 0 0,1 0 0,0 2 0,-1 1 0,-34 12 0,43-12 0,1 1 0,0 0 0,0 0 0,1 1 0,-1 0 0,1 1 0,1 0 0,0 0 0,0 1 0,0 0 0,-8 13 0,1 4 0,0 1 0,1 0 0,2 0 0,1 2 0,1-1 0,1 1 0,-7 44 0,9-20 0,1 1 0,3 0 0,5 72 0,-2-118 0,1 0 0,-1 0 0,2 0 0,-1 0 0,1 0 0,0 0 0,1-1 0,0 1 0,0-1 0,9 14 0,-9-17 0,1 0 0,-1 0 0,1 0 0,0-1 0,0 0 0,0 0 0,0 0 0,1 0 0,-1-1 0,1 1 0,0-1 0,0 0 0,0-1 0,0 1 0,0-1 0,0 0 0,0 0 0,7 0 0,15 0 0,0-2 0,0 0 0,-1-2 0,1-1 0,-1 0 0,0-3 0,32-10 0,-2-4 0,-1-3 0,61-34 0,-74 35 0,43-32 0,-75 48 0,-1 0 0,0-1 0,0 0 0,-1 0 0,0-1 0,0 0 0,-1 0 0,0-1 0,-1 0 0,7-14 0,-7-9-1365,-12 8-5461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2.7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 24575,'2'244'0,"-5"309"0,-19-361 0,4-47 0,18-144 0,-1 0 0,1 0 0,0 0 0,0 0 0,0 0 0,0 0 0,0 0 0,0 0 0,0 0 0,0 0 0,0 0 0,0 0 0,0 0 0,1 0 0,-1-1 0,0 1 0,1 0 0,-1 0 0,1 0 0,-1 0 0,1 0 0,0 0 0,0-1 0,0 0 0,0 0 0,-1 0 0,1 0 0,0-1 0,0 1 0,-1 0 0,1-1 0,0 1 0,0 0 0,-1-1 0,1 1 0,0-1 0,-1 1 0,1-1 0,-1 0 0,1 1 0,-1-1 0,1 1 0,0-2 0,35-50 0,-30 41 0,120-191-80,67-97 272,-159 253-487,3 2-1,1 1 1,1 2-1,57-44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3.1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24575,'0'4'0,"0"9"0,0 11 0,8 6 0,2 4 0,9 10 0,7 6 0,5 1 0,5 1 0,4-1 0,0-5 0,-8-1 0,3-6 0,1-4 0,-8-9-8191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3.8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 24575,'0'0'0,"0"-1"0,0 0 0,0 1 0,0-1 0,-1 0 0,1 1 0,0-1 0,0 0 0,0 1 0,0-1 0,1 0 0,-1 1 0,0-1 0,0 0 0,0 1 0,0-1 0,1 0 0,-1 1 0,0-1 0,1 1 0,-1-1 0,0 1 0,1-1 0,-1 0 0,1 1 0,-1-1 0,1 1 0,-1 0 0,1-1 0,-1 1 0,1-1 0,0 1 0,-1 0 0,1 0 0,-1-1 0,2 1 0,-1 0 0,0 1 0,0-1 0,0 1 0,0 0 0,0-1 0,0 1 0,0 0 0,0 0 0,0 0 0,0 0 0,0 0 0,0 0 0,-1 0 0,1 0 0,-1 0 0,1 0 0,0 0 0,-1 0 0,0 1 0,1-1 0,-1 1 0,11 37 0,-3-1 0,5 44 0,-6-30 0,24 331 0,-13-93 0,10 2 0,-28-292-40,0 11 180,-3-16-1605,-3-8-5361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4.2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24575,'9'0'0,"1"-3"0,13-3 0,5 1 0,7 1 0,9 1 0,9 1 0,4 2 0,0-1 0,-1 1 0,-3 0 0,-10 1-8191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5.3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 24575,'0'0'0,"0"0"0,0 0 0,0 0 0,1 0 0,-1 0 0,0 0 0,0 0 0,0 0 0,0 1 0,1-1 0,-1 0 0,0 0 0,0 0 0,0 0 0,0 0 0,1 0 0,-1 0 0,0 0 0,0 0 0,0 0 0,0 0 0,1 0 0,-1 0 0,0-1 0,0 1 0,0 0 0,0 0 0,1 0 0,-1 0 0,0 0 0,0 0 0,0 0 0,0 0 0,0 0 0,1-1 0,-1 1 0,0 0 0,0 0 0,0 0 0,0 0 0,0-1 0,8 22 0,-2 23 0,-1 83 0,-5-76 0,8 53 0,-2-59 0,-3-11 0,2 0 0,2 0 0,19 58 0,-25-90 0,-1 0 0,1-1 0,-1 0 0,1 1 0,0-1 0,0 1 0,-1-1 0,1 0 0,0 1 0,0-1 0,1 0 0,-1 0 0,0 0 0,3 2 0,-4-3 0,1 0 0,-1 0 0,1 0 0,-1 0 0,1 0 0,-1 0 0,1 0 0,-1 0 0,1 0 0,0 0 0,-1 0 0,1 0 0,-1 0 0,1-1 0,-1 1 0,1 0 0,-1 0 0,1-1 0,-1 1 0,0 0 0,1-1 0,-1 1 0,1 0 0,-1-1 0,0 1 0,1-1 0,-1 1 0,1-1 0,21-47 0,-17 34 0,31-80 0,32-73 0,-58 146 0,1 2 0,2-1 0,0 2 0,1-1 0,0 2 0,20-18 0,-10 13 0,2 0 0,41-25 0,-53 38 0,0 1 0,1 0 0,0 1 0,1 1 0,-1 1 0,33-8 0,-47 13 4,1-1 1,1 1-1,-1-1 0,0 1 0,0 0 0,0 0 0,0 0 0,0 0 0,0 1 1,0-1-1,0 0 0,0 1 0,0-1 0,0 1 0,0 0 0,0 0 0,-1 0 1,1 0-1,0 0 0,0 0 0,-1 0 0,1 0 0,0 1 0,-1-1 0,0 1 1,1-1-1,-1 1 0,2 3 0,0 1-169,-1-1 0,0 1 0,0 0 0,-1 1 0,0-1 0,0 0 0,0 0 0,-1 7 0,0 18-6661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49.6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0 1153,'0'0'4484,"-3"10"-1233,5 17-2873,2-1-1,1 0 0,1-1 1,1 1-1,1-1 0,12 25 1,19 66 397,-21-34-415,-7-31-33,31 88 0,-4-51 314,-34-73-3140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6.4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24575,'5'0'0,"0"12"0,0 8 0,-1 9 0,-1 8 0,-1 0 0,-1 0 0,0-4 0,-1-11 0,0-9-8191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3:47.7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651 127 24575,'1'0'0,"0"0"0,0 0 0,-1-1 0,1 1 0,0 0 0,-1-1 0,1 1 0,0 0 0,-1-1 0,1 1 0,-1-1 0,1 1 0,-1-1 0,1 1 0,0-1 0,-1 1 0,0-1 0,1 1 0,-1-1 0,1 0 0,-1 1 0,0-1 0,1 0 0,-1 1 0,0-1 0,0 0 0,0 0 0,0 1 0,1-1 0,-1 0 0,0 0 0,0 1 0,0-1 0,-1 0 0,1 1 0,0-1 0,0-1 0,0 0 0,-1 0 0,1 0 0,0 0 0,-1 0 0,1 0 0,-1 0 0,0 0 0,1 0 0,-1 0 0,0 0 0,0 0 0,0 1 0,-3-4 0,-2 0 0,-1 1 0,0-1 0,-1 1 0,1 1 0,-1-1 0,1 1 0,-1 0 0,-9-1 0,-74-12 0,12 3 0,71 10 0,-1 1 0,0 0 0,0 1 0,0 0 0,-1 0 0,1 1 0,0 0 0,0 1 0,0 0 0,0 0 0,0 1 0,0 0 0,0 1 0,1 0 0,-1 0 0,1 1 0,0 0 0,0 0 0,0 1 0,0 0 0,1 0 0,0 1 0,0 0 0,0 0 0,1 1 0,-7 9 0,-9 13 0,0 2 0,2 0 0,2 1 0,1 2 0,1-1 0,2 2 0,1 0 0,2 0 0,-7 41 0,15-61 0,1 0 0,1 1 0,1-1 0,0 0 0,1 0 0,0 1 0,1-1 0,1 0 0,0 0 0,2-1 0,-1 1 0,8 14 0,-7-19 0,0-1 0,1 1 0,1-1 0,-1 0 0,1 0 0,1 0 0,0-1 0,0-1 0,1 1 0,0-1 0,0-1 0,0 1 0,1-2 0,0 1 0,0-1 0,19 6 0,-8-5 0,-1 0 0,1-1 0,0-1 0,1-1 0,-1-2 0,0 1 0,1-2 0,-1-1 0,1-1 0,-1-1 0,0 0 0,32-11 0,-36 8 0,-1 0 0,0-1 0,0-1 0,-1 0 0,0-1 0,-1-1 0,0 0 0,0-1 0,-1-1 0,-1 0 0,0-1 0,0 0 0,-1 0 0,-1-2 0,16-28 0,-17 26 9,-2 0 1,0-1-1,-1 0 0,0 0 0,-2 0 1,0-1-1,-1 0 0,-1 0 0,-1 0 0,0 0 1,-2 0-1,-4-32 0,3 38-83,0 1-1,-2-1 1,1 0 0,-2 1 0,0 0-1,0 0 1,-1 0 0,0 1 0,-1 0-1,-1 0 1,1 1 0,-2-1 0,1 2-1,-2-1 1,1 1 0,-1 1 0,0 0-1,-1 0 1,-12-6 0,-5 0-6752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0.6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 13 24575,'10'-8'0,"-3"4"0,-3 17 0,2 55 0,-6 127 0,-3-82 0,-19 520 0,21-614-113,-8 64 360,8-78-372,0 1 0,-1-1 0,1 1 0,-1-1 0,-1 1 0,1-1 1,-1 0-1,1 0 0,-2 0 0,1-1 0,-6 7 0,-2-2-6701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1.1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53 264 24575,'39'-62'0,"-24"35"0,1 1 0,2 1 0,25-28 0,-37 46 0,1 1 0,0 0 0,0 0 0,1 0 0,0 1 0,0 0 0,0 0 0,1 1 0,-1 0 0,1 1 0,0 0 0,0 0 0,0 1 0,17-3 0,-15 5 0,0 0 0,-1 0 0,1 1 0,0 1 0,-1 0 0,1 0 0,-1 1 0,0 0 0,0 1 0,0 0 0,0 1 0,0 0 0,-1 0 0,0 1 0,0 0 0,-1 1 0,0 0 0,13 14 0,-7-7 0,-1 2 0,-1 0 0,0 0 0,-2 1 0,0 0 0,0 1 0,-2 0 0,0 0 0,7 27 0,-14-40 0,1 1 0,-1 0 0,0 0 0,0 0 0,-1 0 0,0 0 0,0 0 0,0 0 0,-1 0 0,1 0 0,-2 0 0,1 0 0,-1 0 0,1-1 0,-2 1 0,1-1 0,-1 1 0,1-1 0,-2 0 0,1 0 0,0 0 0,-1 0 0,0 0 0,0-1 0,0 0 0,-1 0 0,0 0 0,-7 4 0,-10 6 0,-2-1 0,0-1 0,0-2 0,-1 0 0,-27 6 0,34-10 0,-11 4 0,-118 34 0,125-39 0,-1 0 0,0-1 0,0-2 0,-32 0 0,17-9-1365,14-7-5461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1.9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1 215 24575,'0'-8'0,"0"0"0,0 1 0,1-1 0,0 0 0,0 1 0,1-1 0,0 1 0,0-1 0,1 1 0,0 0 0,0 0 0,1 0 0,0 0 0,0 1 0,0-1 0,1 1 0,0 0 0,0 1 0,1-1 0,8-6 0,-14 12 0,1-1 0,-1 1 0,1 0 0,-1 0 0,1-1 0,-1 1 0,1 0 0,-1 0 0,1 0 0,-1 0 0,1 0 0,-1 0 0,1-1 0,-1 1 0,1 0 0,-1 1 0,1-1 0,0 0 0,-1 0 0,1 0 0,-1 0 0,1 0 0,-1 0 0,0 1 0,1-1 0,-1 0 0,1 0 0,-1 1 0,1-1 0,-1 0 0,0 1 0,1-1 0,-1 1 0,1-1 0,-1 0 0,0 1 0,0-1 0,1 1 0,-1-1 0,0 1 0,0-1 0,1 1 0,-1-1 0,0 1 0,0-1 0,0 1 0,0 0 0,6 28 0,-6-28 0,3 53 0,-5 70 0,0-74 0,2 0 0,6 49 0,9-55 0,-15-44 0,0 1 0,1 0 0,-1-1 0,0 1 0,0-1 0,1 1 0,-1 0 0,0-1 0,1 1 0,-1-1 0,1 1 0,-1-1 0,1 1 0,-1-1 0,1 1 0,-1-1 0,1 0 0,-1 1 0,1-1 0,0 0 0,-1 1 0,1-1 0,-1 0 0,1 0 0,0 1 0,-1-1 0,1 0 0,0 0 0,-1 0 0,1 0 0,0 0 0,0 0 0,-1 0 0,1 0 0,0 0 0,-1-1 0,1 1 0,0 0 0,-1 0 0,1 0 0,-1-1 0,1 1 0,0 0 0,-1-1 0,1 1 0,-1-1 0,1 1 0,-1 0 0,1-1 0,-1 1 0,1-1 0,-1 0 0,0 1 0,1-1 0,-1 1 0,0-1 0,1 0 0,-1 1 0,0-1 0,0 1 0,1-2 0,3-9 0,0 0 0,0 1 0,-1-1 0,-1-1 0,0 1 0,2-19 0,5-32 0,-3 43 0,1 1 0,0 0 0,1 0 0,1 1 0,1 0 0,0 0 0,1 1 0,1 1 0,0-1 0,1 2 0,1 0 0,0 1 0,1 0 0,22-14 0,-14 12 0,0 1 0,2 0 0,0 2 0,0 1 0,1 1 0,0 1 0,1 2 0,0 0 0,44-4 0,-68 10 9,-1 1 0,1 0 0,0 0-1,-1 0 1,1 0 0,0 0 0,0 1-1,-1-1 1,1 1 0,0 0 0,-1-1-1,4 3 1,-5-2-76,0 0 0,0 0 0,0 0-1,0 0 1,0 0 0,0 0 0,0 0-1,0 0 1,0 1 0,-1-1 0,1 0-1,0 1 1,-1-1 0,1 1 0,-1-1-1,1 0 1,-1 1 0,0-1 0,0 1-1,0-1 1,0 4 0,-1 21-6759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2.6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62 286 24575,'0'1'0,"0"0"0,1 0 0,-1 0 0,1-1 0,0 1 0,-1 0 0,1 0 0,0-1 0,-1 1 0,1 0 0,0-1 0,0 1 0,0 0 0,0-1 0,-1 1 0,1-1 0,0 0 0,0 1 0,0-1 0,0 0 0,0 1 0,0-1 0,0 0 0,0 0 0,2 0 0,32 4 0,-30-3 0,13-1 0,0 0 0,0 0 0,0-2 0,0 0 0,0-2 0,-1 0 0,1 0 0,-1-2 0,25-11 0,-33 13 0,1 0 0,-1-1 0,0 0 0,-1 0 0,1-1 0,-1-1 0,-1 1 0,1-1 0,-1 0 0,0-1 0,0 0 0,-1 0 0,0 0 0,-1-1 0,0 0 0,0 0 0,-1 0 0,5-14 0,-8 20 0,-1-1 0,1 1 0,0-1 0,-1 1 0,0-1 0,0 0 0,0 1 0,0-1 0,-1 0 0,1 1 0,-1-1 0,0 1 0,0-1 0,-1 1 0,1-1 0,0 1 0,-1 0 0,0 0 0,0 0 0,0 0 0,0 0 0,0 0 0,-1 0 0,1 1 0,-1-1 0,0 1 0,0 0 0,0 0 0,0 0 0,0 0 0,0 0 0,-1 1 0,1-1 0,0 1 0,-1 0 0,-4-1 0,-5-2 0,-1 1 0,1 0 0,-1 1 0,0 1 0,0 0 0,0 1 0,1 1 0,-24 3 0,23 0 0,-1 0 0,1 1 0,0 1 0,0 1 0,0 0 0,1 0 0,0 1 0,1 1 0,0 0 0,0 1 0,1 0 0,0 1 0,0 0 0,2 1 0,-1 0 0,-11 20 0,17-24 0,-1 0 0,1 1 0,0 0 0,1 0 0,-1 0 0,2 1 0,0-1 0,0 1 0,1-1 0,0 1 0,0 19 0,2-22 0,0 1 0,1-1 0,0 1 0,0-1 0,1 0 0,0 1 0,0-1 0,0-1 0,1 1 0,0 0 0,1-1 0,-1 0 0,1 0 0,0 0 0,1-1 0,10 9 0,-2-4 0,1 0 0,1-1 0,0-1 0,0 0 0,1-1 0,-1-1 0,1-1 0,1 0 0,29 4 0,-5-3 0,1-2 0,83-4 0,-121 1-49,0-1 1,0 0-1,0-1 0,0 1 0,-1-1 1,1 0-1,0 0 0,0-1 0,-1 1 1,1-1-1,-1 0 0,0-1 0,1 1 1,-1 0-1,0-1 0,0 0 0,0 0 1,-1 0-1,1-1 0,-1 1 0,0-1 1,0 0-1,0 0 0,0 0 0,-1 0 0,0-1 1,3-4-1,2-19-6777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3.2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6 24575,'0'0'0,"0"0"0,0-1 0,0 1 0,0 0 0,0-1 0,0 1 0,0 0 0,0 0 0,1-1 0,-1 1 0,0 0 0,0 0 0,0-1 0,0 1 0,1 0 0,-1 0 0,0 0 0,0-1 0,0 1 0,1 0 0,-1 0 0,0 0 0,0 0 0,1 0 0,-1-1 0,0 1 0,0 0 0,1 0 0,-1 0 0,0 0 0,1 0 0,-1 0 0,0 0 0,0 0 0,1 0 0,-1 0 0,0 0 0,1 0 0,-1 0 0,0 0 0,0 0 0,1 1 0,-1-1 0,0 0 0,0 0 0,1 0 0,-1 0 0,0 0 0,0 1 0,1-1 0,-1 0 0,0 0 0,0 0 0,0 1 0,1-1 0,-1 0 0,0 0 0,0 0 0,0 1 0,0-1 0,0 1 0,16 15 0,-9 3 0,0 1 0,5 25 0,5 16 0,11 26 0,-4 0 0,22 151 0,-45-230 0,1 0 0,-1-1 0,1 1 0,1 0 0,0-1 0,0 1 0,0-1 0,1 0 0,0 0 0,0 0 0,0-1 0,1 1 0,9 8 0,-12-13 0,1 0 0,0 0 0,0 0 0,0 0 0,0 0 0,0-1 0,0 0 0,1 1 0,-1-1 0,0 0 0,1 0 0,-1-1 0,1 1 0,-1-1 0,1 0 0,-1 0 0,1 0 0,-1 0 0,1 0 0,-1-1 0,0 0 0,1 0 0,-1 0 0,0 0 0,1 0 0,-1 0 0,0-1 0,0 0 0,0 0 0,0 1 0,0-2 0,0 1 0,2-3 0,8-6 0,0-1 0,-1-1 0,-1 0 0,0 0 0,0-1 0,-2 0 0,0-1 0,0 0 0,-1-1 0,-1 0 0,-1 0 0,0 0 0,3-18 0,5-29 0,-4 1 0,4-79 0,-5 51 0,-8 78-102,0-37-1161,-4 37-5563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3.7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277 133 24575,'7'-7'0,"0"-1"0,-1 1 0,0-1 0,0 0 0,-1-1 0,6-11 0,-10 18 0,0 0 0,0 1 0,-1-1 0,1 0 0,0 1 0,-1-1 0,0 0 0,1 0 0,-1 1 0,0-1 0,0 0 0,0 0 0,0 0 0,0 1 0,0-1 0,0 0 0,-1 0 0,1 1 0,-1-1 0,1 0 0,-1 0 0,0 1 0,0-1 0,0 1 0,0-1 0,0 1 0,0-1 0,0 1 0,0-1 0,0 1 0,-1 0 0,1 0 0,-1 0 0,1 0 0,-1 0 0,1 0 0,-1 0 0,1 0 0,-1 0 0,0 1 0,1-1 0,-1 1 0,-2-1 0,-2 0 0,0 0 0,0 1 0,-1 0 0,1 0 0,0 0 0,0 1 0,0 0 0,0 0 0,0 1 0,0-1 0,0 1 0,0 1 0,1-1 0,-1 1 0,-9 6 0,-2 2 0,1 0 0,0 1 0,-26 24 0,32-25 0,0 0 0,0 0 0,1 1 0,1 1 0,0 0 0,0 0 0,2 0 0,-1 1 0,2-1 0,0 2 0,-4 18 0,7-26 0,1-1 0,0 1 0,1 0 0,0-1 0,0 1 0,0 0 0,1-1 0,0 1 0,0 0 0,1-1 0,0 1 0,0-1 0,0 0 0,1 0 0,0 0 0,0 0 0,0 0 0,1 0 0,0-1 0,0 0 0,0 0 0,1 0 0,0 0 0,0-1 0,0 1 0,0-1 0,9 4 0,-4-1 0,1-1 0,0 0 0,0-1 0,1-1 0,-1 1 0,1-2 0,0 0 0,0 0 0,0-1 0,23 1 0,-30-3 0,1 0 0,0-1 0,-1 0 0,1 0 0,-1 0 0,1-1 0,-1 0 0,0 0 0,1 0 0,-1 0 0,0-1 0,0 0 0,-1 0 0,1 0 0,-1-1 0,1 0 0,-1 0 0,0 0 0,0 0 0,-1 0 0,0-1 0,1 0 0,-1 1 0,-1-1 0,5-10 0,-2 1-59,0 0 0,-2-1-1,1 1 1,-2-1-1,0 0 1,0 1 0,-2-1-1,0 0 1,0 0 0,-2 0-1,0 0 1,0 0 0,-1 1-1,-1-1 1,-1 1-1,0 0 1,0 0 0,-2 1-1,0 0 1,0 0 0,-1 0-1,-18-21 1,2 10-6767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4.5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382 73 24575,'3'-10'0,"0"0"0,1 1 0,0 0 0,0 0 0,7-11 0,-11 19 0,1 1 0,-1 0 0,0-1 0,0 1 0,1 0 0,-1-1 0,0 1 0,0 0 0,1 0 0,-1-1 0,0 1 0,1 0 0,-1 0 0,0 0 0,1-1 0,-1 1 0,1 0 0,-1 0 0,0 0 0,1 0 0,-1 0 0,0 0 0,1 0 0,-1 0 0,1 0 0,-1 0 0,0 0 0,1 0 0,-1 0 0,1 0 0,-1 0 0,0 1 0,1-1 0,-1 0 0,0 0 0,1 0 0,-1 0 0,0 1 0,1-1 0,-1 0 0,0 0 0,1 1 0,-1-1 0,0 0 0,0 1 0,1-1 0,-1 0 0,0 1 0,0-1 0,0 0 0,0 1 0,1-1 0,-1 0 0,0 1 0,0-1 0,0 1 0,0-1 0,0 0 0,0 1 0,10 27 0,-5-1 0,-1 1 0,-1 0 0,-2 1 0,0-1 0,-2 0 0,-1 0 0,-9 42 0,-60 193 0,53-202 0,-8 18 0,-20 70 0,40-126 0,1 0 0,2 1 0,0-1 0,1 32 0,2-53 0,0-1 0,0 1 0,0-1 0,0 1 0,0 0 0,0-1 0,1 1 0,-1 0 0,0-1 0,1 1 0,0-1 0,-1 1 0,1-1 0,0 0 0,1 3 0,-2-4 0,1 0 0,-1 0 0,1 1 0,-1-1 0,1 0 0,-1 0 0,1 0 0,-1 0 0,1 0 0,-1 0 0,1 0 0,-1 0 0,1 0 0,-1 0 0,1 0 0,-1-1 0,1 1 0,-1 0 0,1 0 0,-1 0 0,1-1 0,-1 1 0,1 0 0,-1-1 0,0 1 0,1 0 0,-1-1 0,1 1 0,-1 0 0,1-1 0,30-42 0,-31 43 0,6-10 0,0 0 0,-1-1 0,0 1 0,-1-1 0,0 0 0,-1 0 0,0 0 0,-1 0 0,1-20 0,-2 27 0,-1-1 0,0 1 0,-1-1 0,1 1 0,-1-1 0,0 1 0,0-1 0,0 1 0,-1 0 0,1-1 0,-1 1 0,0 0 0,-1 0 0,1 0 0,0 1 0,-1-1 0,0 1 0,0-1 0,0 1 0,0 0 0,-1 0 0,1 0 0,-1 0 0,0 1 0,0-1 0,0 1 0,-4-2 0,-1 1 0,0-1 0,0 1 0,-1 1 0,1 0 0,0 0 0,-1 1 0,0 0 0,1 0 0,-1 1 0,1 1 0,-1-1 0,1 2 0,-1-1 0,1 1 0,-10 4 0,11-4 0,1 1 0,0 1 0,0-1 0,1 1 0,-1 1 0,1-1 0,0 1 0,0 0 0,0 0 0,1 1 0,0-1 0,0 1 0,0 0 0,1 1 0,0-1 0,0 1 0,0 0 0,1 0 0,-3 8 0,3-4 0,-1-1 0,2 1 0,-1-1 0,1 1 0,1 0 0,0 0 0,1 0 0,0 0 0,0 0 0,1 0 0,4 16 0,-4-22 0,1 0 0,0 0 0,0-1 0,0 1 0,1-1 0,0 1 0,0-1 0,0 0 0,0 0 0,0-1 0,1 1 0,0 0 0,-1-1 0,1 0 0,1 0 0,-1 0 0,0-1 0,1 1 0,-1-1 0,1 0 0,0-1 0,0 1 0,0-1 0,-1 0 0,1 0 0,0 0 0,7 0 0,12 0 17,-1 0 0,0-2 1,0 0-1,0-2 0,0 0 0,34-11 0,-42 10-141,0-1 0,-1 0 1,0-1-1,0-1 0,0 0 0,-1-1 1,0 0-1,-1-1 0,0 0 0,0-1 1,10-12-1,-1-6-6702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5.0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0 24575,'2'1'0,"-1"-1"0,0 1 0,0-1 0,0 1 0,0-1 0,0 1 0,0 0 0,0 0 0,-1 0 0,1 0 0,0-1 0,0 1 0,-1 0 0,1 0 0,0 0 0,-1 0 0,1 1 0,-1-1 0,1 0 0,-1 0 0,0 0 0,1 0 0,-1 0 0,0 1 0,0-1 0,0 0 0,0 2 0,4 42 0,-4-38 0,0 25 0,-2-1 0,-1 1 0,-2-1 0,-14 51 0,-2 13 0,21-95 0,0 0 0,-1 1 0,1-1 0,0 1 0,0-1 0,0 0 0,0 1 0,-1-1 0,1 1 0,0-1 0,0 1 0,0-1 0,0 1 0,0-1 0,0 1 0,0-1 0,0 1 0,0-1 0,1 1 0,-1-1 0,0 0 0,0 1 0,0-1 0,0 1 0,1-1 0,-1 0 0,0 1 0,0-1 0,1 1 0,-1-1 0,0 0 0,1 1 0,-1-1 0,0 0 0,1 1 0,-1-1 0,0 0 0,1 0 0,-1 0 0,1 1 0,-1-1 0,1 0 0,22-11 0,23-29 0,-16 7 0,41-60 0,-44 56 0,52-57 0,-70 84 0,1 1 0,0 1 0,1-1 0,0 2 0,0-1 0,1 2 0,-1-1 0,1 2 0,1-1 0,14-3 0,-24 8 0,-1 0 0,1 1 0,0-1 0,-1 1 0,1 0 0,-1 0 0,1-1 0,0 2 0,-1-1 0,1 0 0,0 0 0,-1 1 0,1 0 0,-1-1 0,1 1 0,-1 0 0,1 0 0,-1 0 0,0 1 0,4 1 0,-4 0 0,1 0 0,0 0 0,-1 0 0,1 0 0,-1 1 0,0-1 0,0 0 0,0 1 0,-1 0 0,1-1 0,-1 1 0,1 5 0,2 12 0,-1 0 0,-1 0 0,-1 0 0,-2 25 0,1-29 0,0 4-120,0-7-58,0-1 1,0 0-1,-1 1 0,-1-1 0,-1 0 0,-5 19 0,-4-7-6648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50.6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1 705,'0'1'8943,"0"24"-8731,3 48 837,23 143 1,37 68-127,-52-242-766,31 76 0,-40-135-6760,-2-13 1932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5.3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24575,'0'4'0,"12"9"0,-4 7 0,-7 8 0,-5 7 0,0 6 0,-1 4 0,2-1 0,0-1 0,1-4 0,1-3 0,1-1 0,0-6-8191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5.7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1 466 24575,'8'0'0,"7"0"0,8-12 0,1-12 0,-3-14 0,-7-5 0,-4 1 0,3 0 0,5-2 0,10-4 0,9-4 0,-2 5 0,-7 5 0,-8 10-8191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4:06.8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319 0 24575,'0'1'0,"1"0"0,0-1 0,-1 1 0,1-1 0,0 1 0,-1 0 0,1-1 0,-1 1 0,1 0 0,-1 0 0,1 0 0,-1-1 0,1 1 0,-1 0 0,0 0 0,1 0 0,-1 0 0,0 0 0,0 0 0,0-1 0,0 1 0,0 0 0,0 0 0,0 0 0,0 0 0,0 0 0,0 0 0,-1 0 0,1 0 0,0-1 0,-1 2 0,-7 40 0,7-38 0,-27 114 0,-5-2 0,-5-2 0,-76 159 0,19-79 0,94-192 0,0 1 0,-1-1 0,1 1 0,0 0 0,0-1 0,1 1 0,-1 0 0,1 0 0,-1 0 0,1 2 0,0-4 0,0-1 0,0 0 0,1 1 0,-1-1 0,0 0 0,0 0 0,1 1 0,-1-1 0,0 0 0,0 0 0,1 1 0,-1-1 0,0 0 0,0 0 0,1 0 0,-1 0 0,0 1 0,1-1 0,-1 0 0,0 0 0,1 0 0,-1 0 0,0 0 0,1 0 0,-1 0 0,0 0 0,1 0 0,-1 0 0,0 0 0,1 0 0,-1 0 0,0 0 0,1 0 0,-1 0 0,0-1 0,1 1 0,-1 0 0,0 0 0,0 0 0,1 0 0,-1-1 0,0 1 0,1 0 0,49-37 0,-37 27 0,50-34 0,133-68 0,14-8 0,32-49 0,-231 164 0,-18 16 0,-22 18 0,-15 2 0,-1-2 0,-2-2 0,-91 37 0,79-38 0,1 3 0,-56 36 0,109-62 0,0 1 0,0-1 0,0 1 0,0 0 0,1 0 0,0 0 0,0 1 0,0-1 0,0 1 0,1 0 0,-5 10 0,7-12 0,0 0 0,1 0 0,-1 0 0,1 0 0,0 0 0,0 0 0,0 0 0,0 0 0,1 0 0,-1 0 0,1-1 0,0 1 0,-1 0 0,1 0 0,1 0 0,-1-1 0,0 1 0,1-1 0,-1 1 0,1-1 0,0 1 0,0-1 0,0 0 0,0 0 0,3 3 0,11 10 3,0-1 0,1-1 0,1 0 0,0-1-1,0-1 1,32 13 0,126 40-66,-51-22-1259,-104-33-5504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50.4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218 84 24575,'1'1'0,"0"0"0,0 0 0,-1 0 0,1 1 0,0-1 0,0 0 0,0 0 0,0 0 0,0 0 0,0-1 0,1 1 0,-1 0 0,0 0 0,0-1 0,1 1 0,-1-1 0,0 1 0,1-1 0,-1 1 0,0-1 0,1 0 0,-1 0 0,1 1 0,-1-1 0,1 0 0,-1 0 0,0-1 0,1 1 0,-1 0 0,1 0 0,-1-1 0,0 1 0,1-1 0,-1 1 0,0-1 0,0 0 0,1 1 0,-1-1 0,0 0 0,0 0 0,0 0 0,0 0 0,0 0 0,0 0 0,0 0 0,0 0 0,0 0 0,0 0 0,-1-1 0,1 1 0,0 0 0,-1 0 0,1-1 0,-1 1 0,0-1 0,1 1 0,-1 0 0,0-1 0,0 1 0,0-1 0,0 1 0,0 0 0,0-1 0,0 1 0,-1-2 0,1 0 0,-1 0 0,1 0 0,-1 1 0,0-1 0,0 0 0,0 0 0,0 1 0,0-1 0,0 1 0,-1-1 0,0 1 0,1 0 0,-1-1 0,0 1 0,0 0 0,0 0 0,0 0 0,0 1 0,-1-1 0,1 0 0,-1 1 0,1-1 0,-1 1 0,1 0 0,-1 0 0,0 0 0,1 0 0,-1 1 0,-4-1 0,2 0 0,0 0 0,-1 1 0,1 0 0,0 0 0,0 1 0,0-1 0,0 1 0,0 0 0,1 0 0,-1 1 0,0 0 0,0 0 0,1 0 0,-1 0 0,1 0 0,-5 4 0,-2 4 0,0 0 0,1 0 0,0 1 0,1 1 0,0-1 0,1 2 0,0-1 0,1 1 0,1 0 0,-6 15 0,5-8 0,0 0 0,2 0 0,0 0 0,2 1 0,0-1 0,0 33 0,4-45 0,0 0 0,0 1 0,1-1 0,0 0 0,0 0 0,1 0 0,0-1 0,0 1 0,1-1 0,0 1 0,1-1 0,-1-1 0,1 1 0,0 0 0,1-1 0,0 0 0,0-1 0,0 1 0,1-1 0,-1 0 0,1-1 0,11 6 0,15 7 0,1-1 0,0-2 0,58 16 0,-91-30 0,8 3 0,6 2 0,1-1 0,0 0 0,21 2 0,-32-6 0,0 0 0,-1 0 0,1 0 0,0-1 0,-1 1 0,1-1 0,-1 0 0,1 0 0,-1-1 0,1 1 0,-1-1 0,0 0 0,0 0 0,0-1 0,0 1 0,5-5 0,2-5-59,-1 0-1,-1-1 1,0-1-1,-1 1 1,0-1-1,-1-1 1,0 1-1,-2-1 1,7-25-1,-4 17-710,16-49-6056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51.1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1 24575,'-12'442'0,"0"-49"0,12-390 0,0 10 0,0-1 0,0 0 0,2 0 0,4 22 0,-6-32 0,0-1 0,1 1 0,-1-1 0,1 1 0,0-1 0,-1 0 0,1 1 0,0-1 0,0 0 0,0 0 0,0 1 0,0-1 0,0 0 0,0 0 0,1 0 0,-1 0 0,0 0 0,3 1 0,-2-2 0,0 0 0,0 0 0,0 1 0,0-1 0,0-1 0,0 1 0,0 0 0,0 0 0,0-1 0,-1 1 0,1-1 0,0 0 0,0 1 0,0-1 0,0 0 0,-1 0 0,1 0 0,-1 0 0,3-2 0,11-10 0,-1 0 0,0-1 0,-1 0 0,0-1 0,-1-1 0,-1 0 0,10-19 0,5-4 0,31-43 0,-11 18 0,74-139 0,-119 198 0,-7 10 0,-11 16 0,-27 49 0,-56 115 0,86-155 0,2 1 0,0 1 0,2 0 0,2 0 0,1 1 0,-5 63 0,11-89 0,2 1 0,-1-1 0,1 0 0,0 0 0,1 1 0,-1-1 0,1 0 0,1 0 0,-1-1 0,1 1 0,1 0 0,-1-1 0,1 0 0,0 0 0,0 0 0,1 0 0,0-1 0,0 1 0,0-1 0,9 6 0,-5-5 0,1 0 0,-1 0 0,2-1 0,-1 0 0,0 0 0,1-2 0,0 1 0,0-1 0,0-1 0,0 0 0,1 0 0,13-1 0,-19-1-54,0 0-1,0-1 0,0 0 1,0 0-1,0-1 1,-1 0-1,1 0 0,0 0 1,-1-1-1,0 1 1,0-1-1,1 0 0,-2-1 1,1 1-1,0-1 0,-1 0 1,0 0-1,0-1 1,0 1-1,0-1 0,-1 0 1,1 0-1,-1 0 1,4-11-1,7-16-6771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51.9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290 0 24575,'0'35'0,"-1"-6"0,1 1 0,2-1 0,7 44 0,-8-67 0,0 0 0,0-1 0,1 1 0,0 0 0,0-1 0,0 1 0,1-1 0,0 0 0,0 0 0,0 0 0,1 0 0,0 0 0,-1-1 0,2 0 0,-1 1 0,0-2 0,1 1 0,0 0 0,0-1 0,0 0 0,0 0 0,0 0 0,8 2 0,-8-4 0,0-1 0,0 1 0,0-1 0,0 0 0,0 0 0,0-1 0,0 1 0,0-1 0,0 0 0,0-1 0,-1 1 0,1-1 0,0 0 0,-1 0 0,1 0 0,-1-1 0,0 1 0,0-1 0,0 0 0,0-1 0,0 1 0,-1-1 0,1 1 0,3-7 0,7-7 0,-1 0 0,0-1 0,-2-1 0,12-23 0,12-37 0,-27 70 0,-4 18 0,-2 25 0,-2-30 0,-24 1047 0,3-786 0,-110 503 0,129-757 0,-3 10 0,0 0 0,-1 0 0,-2 0 0,-17 35 0,25-54 0,-1-1 0,0 1 0,0 0 0,0-1 0,0 1 0,0 0 0,0-1 0,0 0 0,0 1 0,-1-1 0,1 0 0,0 1 0,-1-1 0,1 0 0,-1 0 0,0 0 0,1 0 0,-1-1 0,0 1 0,0 0 0,1-1 0,-1 1 0,0-1 0,0 1 0,0-1 0,0 0 0,1 0 0,-1 0 0,0 0 0,0 0 0,0 0 0,0-1 0,0 1 0,1-1 0,-1 1 0,0-1 0,0 0 0,1 1 0,-1-1 0,0 0 0,1 0 0,-4-2 0,-4-5 0,1 0 0,-1-1 0,1 0 0,1 0 0,-12-18 0,-22-34 0,3-2 0,3-2 0,2-2 0,3 0 0,4-2 0,-35-141 0,58 197 0,1 0 0,0 0 0,1-1 0,0 1 0,2 0 0,1-21 0,0 27 0,0 1 0,0-1 0,0 1 0,1 0 0,-1 0 0,2 0 0,-1 0 0,1 0 0,-1 1 0,1-1 0,1 1 0,-1 0 0,1 0 0,9-7 0,40-26 0,1 3 0,2 2 0,92-39 0,-89 45 0,-1-3 0,-1-2 0,75-55 0,-125 81-97,-1 0-1,0-1 1,0 0-1,0 0 1,-1-1-1,0 0 1,-1 0-1,0 0 1,0 0-1,-1-1 1,1 0-1,-2 0 0,5-17 1,0-15-6729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52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0 396 24575,'0'4'0,"0"-7"0,8-10 0,3-16 0,7-11 0,9-6 0,4-4 0,5-6 0,-4 4 0,-4 9 0,-5 5 0,-8 9-8191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5.2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66 24575,'3'16'0,"0"1"0,2-1 0,-1 0 0,2 0 0,0-1 0,12 21 0,10 27 0,6 16 0,4-2 0,4-2 0,89 125 0,-131-200 0,0 0 0,0 1 0,1-1 0,-1 0 0,0 0 0,0 1 0,0-1 0,0 0 0,0 0 0,0 1 0,0-1 0,1 0 0,-1 0 0,0 0 0,0 1 0,0-1 0,0 0 0,1 0 0,-1 0 0,0 1 0,0-1 0,0 0 0,1 0 0,-1 0 0,0 0 0,0 0 0,1 0 0,-1 0 0,0 0 0,1 1 0,-1-1 0,0 0 0,0 0 0,1 0 0,-1 0 0,0 0 0,0 0 0,1 0 0,-1-1 0,0 1 0,0 0 0,1 0 0,-1 0 0,0 0 0,0 0 0,1 0 0,-1 0 0,0 0 0,0-1 0,1 1 0,-1 0 0,0 0 0,0 0 0,0-1 0,1 1 0,-1 0 0,0 0 0,0-1 0,5-24 0,-6-34 0,-6 16 0,-19-62 0,14 67 0,3-1 0,-7-53 0,14 69 0,1 1 0,0-1 0,2 1 0,1-1 0,6-31 0,-7 47 0,1 1 0,0 0 0,0-1 0,0 1 0,1 0 0,0 0 0,0 1 0,1-1 0,0 1 0,0-1 0,0 1 0,0 1 0,1-1 0,0 0 0,0 1 0,0 0 0,0 0 0,1 1 0,-1-1 0,1 1 0,0 0 0,0 1 0,8-3 0,-8 3 0,1 0 0,-1 1 0,0 0 0,1 0 0,-1 0 0,1 1 0,-1 0 0,1 0 0,-1 1 0,0 0 0,1 0 0,-1 0 0,0 1 0,0 0 0,1 0 0,-2 0 0,13 7 0,-10-3 0,0 0 0,0 1 0,-1 0 0,0 0 0,0 1 0,-1 0 0,0 0 0,0 1 0,-1-1 0,8 18 0,-1 2 0,-1 1 0,-1 0 0,-2 0 0,8 56 0,3 127 0,-13-118 0,-6-155 0,3 1 0,3 0 0,2 0 0,28-103 0,-33 150 0,2 0 0,-1 0 0,2 0 0,-1 1 0,2 0 0,14-21 0,-20 31 0,1 0 0,0 0 0,0 0 0,-1 0 0,1 0 0,0 1 0,1-1 0,-1 1 0,0-1 0,0 1 0,1 0 0,-1 0 0,1 0 0,-1 0 0,1 0 0,-1 0 0,5 0 0,-4 2 0,-1-1 0,1 1 0,0 0 0,0-1 0,-1 1 0,1 0 0,0 1 0,-1-1 0,1 0 0,-1 1 0,1 0 0,-1-1 0,0 1 0,0 0 0,0 0 0,0 0 0,0 0 0,0 1 0,-1-1 0,3 3 0,11 19 0,0 1 0,-1 0 0,19 51 0,21 87 0,-12 31 0,-32-143 0,0-15 120,0-21-321,-10-15 169,0 0 0,1 1 0,-1-1 0,0 0-1,0 0 1,1 0 0,-1 0 0,0 1 0,0-1 0,1 0 0,-1 0 0,0 0 0,1 0 0,-1 0-1,0 0 1,1 0 0,-1 0 0,0 0 0,1 0 0,-1 0 0,0 0 0,1 0 0,-1 0 0,0 0-1,0 0 1,1-1 0,-1 1 0,0 0 0,1 0 0,-1 0 0,0 0 0,0-1 0,1 1 0,-1 0-1,0 0 1,0 0 0,0-1 0,1 1 0,-1 0 0,8-14-6794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5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0 308 24575,'27'2'0,"-1"0"0,52 13 0,26 2 0,-96-17 0,0 0 0,0-1 0,0 0 0,0 0 0,-1-1 0,1 0 0,0 0 0,-1 0 0,0-1 0,1-1 0,-1 1 0,0-1 0,-1 0 0,1-1 0,-1 1 0,0-2 0,0 1 0,0 0 0,-1-1 0,0 0 0,0 0 0,0-1 0,-1 1 0,0-1 0,0 0 0,-1 0 0,5-12 0,-6 13 0,1-1 0,-1 1 0,-1-1 0,1 0 0,-1 1 0,0-1 0,0 0 0,-1 0 0,0 0 0,0 0 0,-1 0 0,0 0 0,0 1 0,0-1 0,-1 0 0,0 1 0,-1-1 0,1 1 0,-1-1 0,0 1 0,-1 0 0,1 0 0,-1 1 0,-1-1 0,1 1 0,-1 0 0,1 0 0,-2 0 0,1 1 0,0 0 0,-10-6 0,9 7 0,0 0 0,0 1 0,0 0 0,0 0 0,0 0 0,0 1 0,0 0 0,0 0 0,-1 1 0,1-1 0,0 2 0,-1-1 0,1 0 0,0 1 0,0 0 0,-1 1 0,1 0 0,0 0 0,0 0 0,0 0 0,1 1 0,-1 0 0,1 0 0,-1 1 0,1-1 0,0 1 0,-6 7 0,-2 0 0,0 2 0,1 0 0,1 0 0,0 1 0,0 1 0,2 0 0,0 0 0,-12 29 0,9-10 0,3 1 0,0 0 0,2 0 0,2 1 0,1 0 0,2-1 0,4 62 0,-2-87 0,1 0 0,1-1 0,0 1 0,0 0 0,1-1 0,0 1 0,1-1 0,0 0 0,0 0 0,1-1 0,0 1 0,0-1 0,1 0 0,0-1 0,12 13 0,-6-11 0,-1 1 0,2-2 0,-1 0 0,1 0 0,0-1 0,0 0 0,1-1 0,0-1 0,26 6 0,-20-6 0,1-1 0,1-1 0,-1-1 0,0-1 0,1 0 0,-1-2 0,0-1 0,1 0 0,-1-2 0,0 0 0,-1-1 0,1-2 0,-1 0 0,32-16 0,-42 17-59,-1 0 0,0 0-1,0-1 1,0-1-1,-1 0 1,0 0 0,0 0-1,-1-1 1,0 0 0,-1 0-1,0-1 1,-1 0 0,1 0-1,-2 0 1,0-1-1,0 0 1,-1 1 0,0-1-1,-1 0 1,0-1 0,0 1-1,-1-13 1,-2-10-6767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7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24575,'1'25'0,"2"0"0,11 46 0,-3-15 0,34 180 0,15 100 0,-10-42 0,-40-258 0,-3-27 0,-1-21 0,6-50 0,37-143 0,-41 178 0,2 0 0,1 0 0,1 2 0,1-1 0,23-32 0,-34 54 0,0 1 0,1-1 0,0 1 0,0 0 0,0 0 0,0 0 0,0 0 0,1 0 0,-1 1 0,1 0 0,0-1 0,0 1 0,0 1 0,0-1 0,0 0 0,0 1 0,0 0 0,0 0 0,1 0 0,-1 1 0,0-1 0,1 1 0,-1 0 0,0 0 0,9 2 0,-7 0 0,1 0 0,0 0 0,-1 1 0,1 0 0,-1 0 0,0 1 0,0 0 0,0 0 0,-1 0 0,0 1 0,1-1 0,-1 1 0,-1 1 0,1-1 0,3 7 0,9 17 0,-2 0 0,-1 1 0,-2 1 0,-1 1 0,-1-1 0,9 51 0,1 1 0,24 58-1365,-35-115-5461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51.4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78 2947,'0'0'2151,"3"-10"-1478,-2 7-655,0 0 59,-1 0 1,1 0-1,0 0 0,0 0 0,0 0 0,1 0 0,-1 0 1,1 0-1,-1 0 0,1 0 0,0 1 0,0-1 0,0 1 1,0 0-1,1-1 0,-1 1 0,1 0 0,-1 0 0,1 1 1,0-1-1,0 1 0,0-1 0,0 1 0,0 0 0,0 0 1,0 0-1,0 0 0,0 0 0,0 1 0,0 0 0,5 0 0,-2 0-31,16-1 81,1 1 0,0 2-1,0 0 1,35 9 0,-53-10-105,0 1 1,0 0-1,0-1 1,0 2-1,-1-1 1,1 0-1,-1 1 1,1 0-1,-1 0 1,0 0-1,0 1 1,0-1-1,0 1 1,-1 0-1,1 0 1,-1 0-1,0 1 1,-1-1-1,1 1 1,-1 0-1,0 0 1,0-1-1,0 1 1,0 0-1,-1 1 1,1 5-1,0 7 63,-2 0-1,1 0 1,-2 0 0,-1-1 0,0 1-1,-1 0 1,-1-1 0,0 1-1,-1-1 1,-1-1 0,-1 1-1,-1-1 1,0 0 0,-14 21 0,22-37-125,0 1 0,-1 0 1,1-1-1,0 1 1,0-1-1,0 0 1,-1 1-1,1-1 1,0 1-1,-1-1 0,1 1 1,0-1-1,-1 0 1,1 1-1,0-1 1,-1 1-1,1-1 1,-1 0-1,1 0 0,-1 1 1,1-1-1,-1 0 1,1 0-1,-1 0 1,1 1-1,-1-1 0,1 0 1,-1 0-1,1 0 1,-1 0-1,1 0 1,-1 0-1,1 0 1,-2 0-1,2-1 29,0 0-1,0 1 1,0-1 0,0 0-1,0 1 1,0-1-1,0 0 1,0 1 0,0-1-1,0 0 1,0 1 0,0-1-1,0 0 1,1 1-1,-1-1 1,0 1 0,1-1-1,-1 0 1,0 1 0,1-1-1,-1 1 1,1-1-1,-1 1 1,0-1 0,1 1-1,0-1 1,0 0 0,5-4 52,0 0 0,1 1 1,0-1-1,0 1 0,0 1 1,0-1-1,1 1 0,-1 0 0,1 1 1,0 0-1,0 0 0,-1 1 1,10-1-1,19-1 306,60 3 1,-49 1-169,-40-1-113,0 0 1,0 0 0,0 1 0,0 0 0,0 0-1,0 1 1,0 0 0,-1 0 0,1 1 0,-1-1-1,1 1 1,-1 1 0,0-1 0,0 1 0,-1 0-1,1 1 1,-1-1 0,0 1 0,0 0 0,0 0-1,-1 1 1,1-1 0,-2 1 0,1 0 0,0 0 0,-1 0-1,0 1 1,-1-1 0,1 1 0,-1 0 0,-1-1-1,1 1 1,-1 0 0,0 0 0,-1 0 0,0 12-1,0-5 85,1 2-38,-1-1-1,0 1 1,-1-1 0,-1 1-1,0-1 1,-2 1-1,1-1 1,-10 22-1,6-23-87,0 3 99,-1-1-1,-2 0 1,1 0-1,-14 15 1,19-26-97,0-1 1,-1 0-1,1 0 1,-1 0-1,0 0 1,0-1-1,0 0 1,-1 0-1,1 0 1,-1-1-1,0 0 1,1 0-1,-1 0 1,0-1-1,0 1 1,-9-1-1,-4 0-45,0-1-1,0 0 0,1-2 0,-1 0 0,1-1 0,-1-1 0,1 0 0,-34-15 0,7-1-2996,22 0-2490,19 7 1287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8.4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341 171 24575,'1'-1'0,"0"1"0,0-1 0,1 0 0,-1 1 0,0-1 0,0 0 0,0 0 0,0 0 0,-1 0 0,1 0 0,0 0 0,0 0 0,0 0 0,-1 0 0,1 0 0,-1 0 0,1-1 0,-1 1 0,1 0 0,-1 0 0,0-1 0,1 1 0,-1 0 0,0 0 0,0-1 0,0-1 0,3-37 0,-3 36 0,-1-1 0,1 1 0,-1 0 0,0 0 0,-1-1 0,1 1 0,-1 0 0,0 0 0,1 0 0,-2 0 0,1 1 0,0-1 0,-1 1 0,0-1 0,0 1 0,0 0 0,0 0 0,0 0 0,-1 0 0,1 1 0,-1-1 0,0 1 0,1 0 0,-1 0 0,0 0 0,0 1 0,-1-1 0,1 1 0,0 0 0,-6 0 0,3-1 0,0 0 0,-1 1 0,1 0 0,-1 1 0,1 0 0,-1 0 0,1 0 0,-1 1 0,1 0 0,0 1 0,-1 0 0,1 0 0,0 0 0,0 1 0,0 0 0,1 0 0,-9 6 0,3 1 0,1 1 0,1 0 0,-1 1 0,2 0 0,0 0 0,1 1 0,0 0 0,0 1 0,2 0 0,0 0 0,0 0 0,1 1 0,-2 16 0,0-1 0,3 0 0,0 1 0,2 0 0,1-1 0,5 52 0,-3-77 0,-1 1 0,1-1 0,0 0 0,1 1 0,-1-1 0,1 0 0,0 0 0,1 0 0,-1 0 0,1 0 0,0-1 0,0 1 0,0-1 0,0 1 0,1-1 0,0-1 0,0 1 0,0 0 0,0-1 0,1 0 0,-1 0 0,1 0 0,8 3 0,-8-4 0,-1-1 0,1 0 0,0 0 0,0 0 0,0-1 0,0 0 0,0 0 0,-1 0 0,1 0 0,0-1 0,0 0 0,0 0 0,0 0 0,-1 0 0,1-1 0,-1 0 0,1 0 0,-1 0 0,1 0 0,-1-1 0,0 0 0,0 0 0,-1 0 0,1 0 0,0-1 0,4-6 0,4-4 0,-1-1 0,-1 0 0,0 0 0,-1-1 0,-1-1 0,6-18 0,30-106 0,-24 68 0,-20 71 0,0 1 0,1-1 0,-1 1 0,1-1 0,-1 0 0,1 1 0,0-1 0,0 1 0,0 0 0,0-1 0,0 1 0,0 0 0,0-1 0,0 1 0,2-2 0,-2 3 0,-1 0 0,1 0 0,-1 0 0,1 0 0,-1 0 0,1 0 0,0 0 0,-1 0 0,1 0 0,-1 1 0,1-1 0,-1 0 0,1 0 0,-1 0 0,1 1 0,-1-1 0,1 0 0,-1 1 0,1-1 0,-1 0 0,0 1 0,1-1 0,-1 0 0,0 1 0,1-1 0,-1 1 0,0-1 0,1 1 0,-1 0 0,23 53 0,-20-45 0,10 32 0,2 0 0,2-1 0,1-1 0,3-1 0,0 0 0,39 48 0,-59-83-91,1-1 0,0 0 0,0 1 0,0-1 0,0 0 0,1 0 0,-1 0 0,0-1 0,1 1 0,-1 0 0,1-1 0,0 0 0,0 1 0,4 0 0,7-3-6735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9.0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24575,'2'2'0,"0"-1"0,0 1 0,0-1 0,0 1 0,0 0 0,-1 0 0,1 0 0,-1 0 0,1 0 0,-1 0 0,0 1 0,0-1 0,0 0 0,0 1 0,0-1 0,-1 0 0,2 6 0,2 3 0,20 59 0,28 125 0,-39-132 0,3-2 0,3 0 0,27 61 0,-43-116 0,-1-1 0,1 1 0,1-1 0,-1 0 0,1 0 0,0 0 0,0 0 0,8 7 0,-10-11 0,-1 0 0,1 0 0,0 0 0,-1 0 0,1-1 0,0 1 0,-1-1 0,1 1 0,0-1 0,0 0 0,-1 0 0,1 1 0,0-1 0,0 0 0,-1-1 0,1 1 0,0 0 0,0 0 0,-1-1 0,1 1 0,0-1 0,-1 0 0,1 1 0,0-1 0,-1 0 0,1 0 0,-1 0 0,1 0 0,-1 0 0,0 0 0,1 0 0,-1-1 0,0 1 0,1-3 0,8-6 0,-1-1 0,0 0 0,-1-1 0,0 0 0,-1-1 0,-1 1 0,0-1 0,0 0 0,4-19 0,1-13 0,8-72 0,-12 68 0,12-51 0,-15 86 0,1-1 0,0 1 0,1 1 0,0-1 0,1 1 0,0 0 0,18-22 0,-21 30 0,1-1 0,1 1 0,-1 0 0,1 0 0,-1 1 0,1 0 0,1 0 0,-1 0 0,0 1 0,1 0 0,0 0 0,0 0 0,11-2 0,-14 5 0,0-1 0,-1 1 0,1 0 0,0 0 0,-1 0 0,1 0 0,0 0 0,0 1 0,-1 0 0,1 0 0,-1 0 0,1 0 0,-1 1 0,1-1 0,-1 1 0,0 0 0,1 0 0,-1 0 0,0 0 0,-1 0 0,1 1 0,0 0 0,-1-1 0,1 1 0,-1 0 0,0 0 0,0 0 0,2 4 0,3 9 0,-1 1 0,0 0 0,-1-1 0,-1 2 0,-1-1 0,-1 0 0,1 30 0,4 15 0,9 57 0,2 206 0,-19-322-1365,1-11-5461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9.4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24575,'8'0'0,"3"4"0,-1 9 0,-2 15 0,-2 14 0,-2 13 0,-2 9 0,-1 5 0,-1 4 0,-1-4 0,5-8 0,1-7 0,-1-21 0,0-23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6:49.7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24575,'4'4'0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27:02.7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341 32 24575,'-2'1'0,"0"0"0,0 0 0,-1 0 0,1-1 0,0 1 0,0-1 0,-1 1 0,1-1 0,0 0 0,0 0 0,-1 0 0,1 0 0,0 0 0,-1-1 0,-3 0 0,-2 0 0,-6 0 0,1-2 0,-1 1 0,-23-9 0,25 7 0,0 0 0,0 1 0,0 1 0,-23-2 0,31 4 0,-1 0 0,1 0 0,0 1 0,0 0 0,0 0 0,0 0 0,0 0 0,0 1 0,0-1 0,0 1 0,1 0 0,-1 1 0,0-1 0,1 0 0,0 1 0,0 0 0,-1 0 0,-3 5 0,0 1 0,1 0 0,0 1 0,1 0 0,0 1 0,0-1 0,1 1 0,0 0 0,1 0 0,0 0 0,1 0 0,0 0 0,0 17 0,1 18 0,6 77 0,-4-114 0,1 14 0,1 0 0,9 33 0,-10-48 0,0 0 0,0-1 0,1 0 0,0 0 0,1 0 0,0 0 0,0 0 0,0-1 0,1 0 0,0 0 0,7 8 0,-7-11 0,0 0 0,0 0 0,0-1 0,0 1 0,0-1 0,1-1 0,-1 1 0,1-1 0,-1 1 0,1-2 0,8 2 0,70-3 0,-53-1 0,-23 2-195,0 0 0,1-1 0,-1 0 0,0-1 0,0 1 0,9-4 0,5-6-6631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3425 2898 24575,'-61'45'0,"11"-19"0,-1-3 0,-1-1 0,-1-3 0,-91 21 0,-45 16 0,111-33 0,-1-3 0,-111 12 0,-41 9 0,173-27 0,-247 53 0,230-55 0,0-4 0,-89 0 0,-79-12 0,-314 4 0,325 24 0,149-13 0,-46 3 0,115-14 0,0 0 0,0-1 0,0-1 0,1 0 0,-1-1 0,0 0 0,-15-7 0,10 3 0,0-1 0,0-1 0,1-1 0,-26-19 0,38 25 0,0-2 0,0 1 0,1-1 0,-1 1 0,1-1 0,0-1 0,1 1 0,0-1 0,0 0 0,0 0 0,1 0 0,0 0 0,0-1 0,-3-13 0,2-3 0,1-1 0,1 0 0,1 1 0,1-1 0,1 0 0,4-25 0,3 7 0,2 0 0,24-63 0,-8 45 0,2 1 0,53-81 0,-1 1 0,94-171 0,-147 267 0,1 2 0,2 1 0,2 2 0,52-50 0,162-127 0,-141 128 0,110-74 0,-3 2 0,-77 51 0,160-100 0,-70 56 0,205-123 0,-354 234 0,2 3 0,2 4 0,103-31 0,433-77 0,-430 112 0,335-51 0,-348 62 0,180 4 0,-287 16 0,92 3 0,-138-1 0,-1 1 0,0 0 0,0 2 0,0 0 0,-1 1 0,20 9 0,23 18 0,-2 2 0,-1 2 0,54 48 0,-86-68 0,0-1 0,1-1 0,0-2 0,56 20 0,-59-25 0,0 0 0,-1 2 0,0 1 0,0 1 0,-1 1 0,-1 0 0,0 2 0,21 19 0,9 19 0,47 63 0,-77-87 0,-1 1 0,-2 1 0,-1 0 0,18 43 0,-29-58 0,59 175 0,-60-170 0,0 0 0,-2 1 0,0-1 0,-1 1 0,-2 0 0,0-1 0,-4 28 0,3-43 0,-1 0 0,0 0 0,0 0 0,-1 0 0,0-1 0,0 1 0,0 0 0,-1-1 0,1 0 0,-1 0 0,-1 0 0,1-1 0,-10 9 0,-8 4 0,-47 29 0,23-17 0,-66 41 0,69-46 0,-55 43 0,78-51 0,-17 15 0,-2-2 0,-1-1 0,-83 43 0,-4-5 0,3 6 0,-154 117 0,171-113 0,63-48 0,-64 29 0,-8 5 0,-45 20 0,109-58 0,-79 48 0,125-68 0,1 1 0,-1 0 0,1 0 0,-1 1 0,1 0 0,1 0 0,-1 0 0,1 0 0,1 1 0,-1-1 0,1 1 0,0 0 0,0 0 0,1 0 0,0 1 0,0-1 0,-1 13 0,0 11 0,2 1 0,4 62 0,1-35 0,-6 2-95,1-28 202,4 45 0,-3-70-230,1-1-1,0 1 0,1-1 1,0 1-1,0-1 0,1 0 0,0 0 1,0 0-1,0 0 0,1-1 1,7 10-1,2-2-6702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1239 104 24575,'3'-4'0,"0"1"0,0 0 0,0-1 0,0 1 0,-1-1 0,0 0 0,1 0 0,-1 0 0,-1 0 0,1 0 0,1-8 0,-2 10 0,-1 1 0,0 0 0,0-1 0,0 1 0,0-1 0,0 1 0,-1-1 0,1 1 0,0-1 0,-1 1 0,1-1 0,-1 1 0,1 0 0,-1-1 0,0 1 0,0 0 0,1-1 0,-1 1 0,0 0 0,0 0 0,0 0 0,0 0 0,-1 0 0,1 0 0,0 0 0,0 0 0,0 0 0,-1 1 0,1-1 0,0 1 0,-1-1 0,1 1 0,-1-1 0,1 1 0,-1-1 0,1 1 0,-3 0 0,-38-5 0,1 1 0,-1 3 0,-65 5 0,5 0 0,82-3 0,0 2 0,-1 0 0,1 1 0,0 0 0,1 2 0,-1 1 0,1 0 0,0 1 0,1 1 0,0 1 0,-18 12 0,-17 10 0,1 2 0,1 3 0,-86 81 0,107-89 0,-66 73 0,84-87 0,1 0 0,1 0 0,0 1 0,1 0 0,-11 28 0,-28 62 0,32-73 0,1 1 0,-14 45 0,12-22 0,9-34 0,1 1 0,1 0 0,1 0 0,-2 41 0,6-51 0,-1 35 0,2 0 0,12 93 0,-9-128 0,0-1 0,0 1 0,1-1 0,1 0 0,0 0 0,1 0 0,0-1 0,1 0 0,0 0 0,1-1 0,0 0 0,1 0 0,0-1 0,1 0 0,12 9 0,18 12 0,16 15 0,2-4 0,121 68 0,-121-87 0,2-1 0,108 23 0,-123-35 0,16 6 0,133 26 0,-168-38 0,1-2 0,-1 0 0,0-2 0,1-1 0,38-6 0,1-6 0,-1-3 0,123-47 0,-160 52 0,-1-1 0,0-1 0,0-2 0,-1 0 0,-1-2 0,-1-1 0,0-1 0,-2 0 0,0-2 0,30-37 0,6-22 0,-3-3 0,71-144 0,-118 208 0,-1 0 0,0 0 0,-2-1 0,0 0 0,-1 0 0,2-38 0,-8-129 0,-1 100 0,3 61 0,0-16 0,-1 1 0,-14-75 0,12 103 0,0 0 0,-1 1 0,0-1 0,-1 1 0,-1 0 0,0 1 0,-1-1 0,0 1 0,0 0 0,-1 1 0,-1 0 0,1 0 0,-12-9 0,-21-19 0,31 27 0,-1 1 0,0 0 0,0 1 0,-1 0 0,0 0 0,-1 2 0,-23-12 0,-81-34 0,94 40 0,0 1 0,-1 1 0,-1 1 0,0 2 0,0 0 0,-1 1 0,0 2 0,-30-3 0,-9 8-1365,34 1-5461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21 24575,'-1'1'0,"0"-1"0,0 1 0,0 0 0,0 0 0,0-1 0,0 1 0,0 0 0,0 0 0,0 0 0,0 0 0,1 0 0,-1 0 0,0 0 0,1 0 0,-1 0 0,1 0 0,-1 0 0,1 1 0,0-1 0,-1 0 0,1 0 0,0 0 0,0 1 0,0 1 0,-6 36 0,6-35 0,-1 4 0,1 1 0,0-1 0,0 1 0,0-1 0,1 1 0,1-1 0,-1 1 0,1-1 0,1 0 0,0 0 0,0 0 0,0 0 0,1 0 0,0 0 0,1-1 0,-1 0 0,9 9 0,-6-9 0,0-1 0,0 0 0,0-1 0,1 0 0,0 0 0,0 0 0,0-1 0,1 0 0,-1-1 0,1 0 0,0 0 0,0-1 0,0 0 0,0 0 0,18 0 0,-16-3 0,0 1 0,0-1 0,0-1 0,0 0 0,-1 0 0,1-1 0,-1-1 0,0 0 0,1 0 0,-2-1 0,1 0 0,-1-1 0,1 0 0,-2 0 0,16-14 0,1-5 0,-1 0 0,-1-1 0,32-48 0,-20 11-1365,-26 39-5461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32 24575,'0'-1'0,"0"-1"0,0 1 0,-1 0 0,1-1 0,-1 1 0,1-1 0,-1 1 0,0 0 0,1-1 0,-1 1 0,0 0 0,0 0 0,0-1 0,0 1 0,0 0 0,0 0 0,0 0 0,-1 0 0,1 1 0,0-1 0,-1 0 0,1 0 0,0 1 0,-1-1 0,1 1 0,-1-1 0,1 1 0,0-1 0,-3 1 0,3 0 0,0-1 0,0 1 0,0 0 0,0 0 0,-1 0 0,1-1 0,0 1 0,0 1 0,0-1 0,0 0 0,-1 0 0,1 0 0,0 0 0,0 1 0,0-1 0,0 1 0,0-1 0,0 1 0,0-1 0,0 1 0,0-1 0,0 1 0,0 0 0,0 0 0,0 0 0,0-1 0,1 1 0,-1 0 0,0 0 0,1 0 0,-1 0 0,0 0 0,1 0 0,-1 0 0,1 0 0,-1 3 0,1-4 0,1 0 0,-1 1 0,0-1 0,0 0 0,0 1 0,1-1 0,-1 0 0,0 1 0,1-1 0,-1 0 0,0 0 0,0 1 0,1-1 0,-1 0 0,1 0 0,-1 0 0,0 1 0,1-1 0,-1 0 0,0 0 0,1 0 0,-1 0 0,1 0 0,-1 0 0,0 0 0,1 0 0,-1 0 0,1 0 0,-1 0 0,0 0 0,1 0 0,-1 0 0,1 0 0,-1 0 0,0 0 0,1-1 0,-1 1 0,1 0 0,-1 0 0,0 0 0,1-1 0,-1 1 0,0 0 0,0-1 0,1 1 0,-1 0 0,1-1 0,-1 1 0,1 0 0,-1 0 0,1-1 0,-1 1 0,1 0 0,-1 0 0,0-1 0,1 1 0,-1 0 0,1-1 0,-1 1 0,0 0 0,1-1 0,-1 1 0,0-1 0,1 1 0,-1 0 0,0-1 0,1 1 0,-1-1 0,0 1 0,0-1 0,0 1 0,0-1 0,1 1 0,-1-1 0,0 1 0,0-1 0,0 1 0,0-1 0,0 1 0,0-1 0,0 1 0,0-1 0,0 1 0,-1-1 0,1 0 0,0 1 0,0 0 0,0-1 0,-1 1 0,1-1 0,0 1 0,0-1 0,-1 1 0,1-1 0,-1 1 0,1 0 0,-1 0 0,1 0 0,0 0 0,-1 0 0,1 0 0,-1 0 0,1 0 0,-1 0 0,1 0 0,0 0 0,-1 0 0,1 0 0,0 1 0,-1-1 0,1 0 0,-1 0 0,1 0 0,0 1 0,-1-1 0,1 0 0,0 0 0,-1 1 0,1-1 0,0 0 0,0 1 0,-1-1 0,1 0 0,0 1 0,0-1 0,0 0 0,0 1 0,-1-1 0,1 1 0,0-1 0,0 0 0,0 1 0,0-1 0,0 1 0,0-1 0,0 1 0,-6 20 0,6 29 0,9-26 0,-9-23 0,0-1 0,1 1 0,-1-1 0,1 0 0,-1 1 0,1-1 0,-1 1 0,1-1 0,-1 0 0,1 1 0,-1-1 0,1 0 0,-1 0 0,1 0 0,0 1 0,-1-1 0,1 0 0,-1 0 0,1 0 0,0 0 0,-1 0 0,1 0 0,0 0 0,-1 0 0,1 0 0,-1 0 0,1 0 0,0-1 0,-1 1 0,1 0 0,-1 0 0,2-1 0,-1 0 4,0 1-1,0-1 0,0 0 1,1 0-1,-1 0 0,0 0 1,0 0-1,0 0 0,0 0 1,-1 0-1,1 0 0,0 0 0,0-1 1,-1 1-1,1 0 0,-1-1 1,1 1-1,-1 0 0,1-1 1,-1 1-1,0-1 0,0 1 1,1 0-1,-1-1 0,0 1 1,0-1-1,-1 1 0,1 0 1,0-1-1,0 1 0,-1-1 1,1 1-1,-1 0 0,1-1 1,-2-1-1,1 1-40,1 1 0,-1 0 0,1 0-1,-1 0 1,0 0 0,0 0 0,1 0 0,-1 0 0,0 0 0,0 0 0,0 0-1,0 0 1,0 1 0,0-1 0,-1 0 0,1 1 0,0-1 0,0 1 0,0-1-1,-1 1 1,1-1 0,0 1 0,0 0 0,-1 0 0,1 0 0,0-1 0,-1 1-1,1 1 1,0-1 0,0 0 0,-1 0 0,1 0 0,0 1 0,-1-1 0,1 0-1,0 1 1,0-1 0,0 1 0,-2 1 0,-11 9-6789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 24575,'-3'0'0,"0"1"0,0-1 0,0 1 0,0 0 0,1 0 0,-1 0 0,0 0 0,0 0 0,1 1 0,-1 0 0,1-1 0,0 1 0,-1 0 0,1 0 0,0 0 0,0 0 0,0 0 0,0 1 0,1-1 0,-3 3 0,3-3 0,0 0 0,0 0 0,0-1 0,0 1 0,0 0 0,0 0 0,0 0 0,1 0 0,-1 0 0,1 0 0,0 0 0,-1 0 0,1 1 0,0-1 0,0 0 0,0 0 0,0 0 0,1 0 0,-1 0 0,1 0 0,-1 0 0,1 0 0,0 0 0,-1 0 0,1 0 0,0 0 0,2 3 0,-2-5 0,0 1 0,-1 0 0,1-1 0,0 1 0,-1-1 0,1 0 0,0 1 0,0-1 0,-1 0 0,1 1 0,0-1 0,0 0 0,0 0 0,-1 0 0,1 1 0,0-1 0,0 0 0,0 0 0,0 0 0,0 0 0,-1-1 0,1 1 0,0 0 0,0 0 0,0 0 0,-1-1 0,1 1 0,0 0 0,0-1 0,-1 1 0,1-1 0,0 1 0,-1-1 0,1 1 0,0-1 0,-1 1 0,1-1 0,-1 0 0,1 1 0,-1-1 0,1 0 0,0 0 0,0 0 0,0-1 0,0 1 0,0 0 0,0-1 0,0 1 0,-1-1 0,1 1 0,0-1 0,-1 0 0,1 1 0,-1-1 0,1 1 0,-1-1 0,0 0 0,0 0 0,0 1 0,0-1 0,0 0 0,0 1 0,-1-3 0,-4 3 0,-2 11 0,-2 13 0,9-17 17,-1 0 0,1 0 1,0 0-1,1 0 0,-1 0 0,4 12 0,-4-16-32,0 0-1,1 0 1,0-1-1,-1 1 1,1 0-1,0 0 1,0-1-1,0 1 1,0-1-1,0 1 1,0-1-1,2 2 1,-2-2-28,0-1 0,-1 1 1,1-1-1,0 0 0,0 1 0,-1-1 0,1 0 1,0 0-1,0 0 0,0 0 0,-1 1 0,1-1 1,0 0-1,0 0 0,0-1 0,-1 1 0,1 0 1,0 0-1,0 0 0,0 0 0,-1-1 0,1 1 1,0 0-1,0-1 0,-1 1 0,1-1 0,0 1 1,-1-1-1,2 0 0,7-8-6783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52.3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1 512,'0'2'8793,"-3"22"-8548,7 27 376,2 1 0,3-1 0,1 0 0,32 88 0,-3-5 219,-38-128-806,91 318 1326,-86-314-1297,-5-9-45,-1 0 0,1 0 0,0 1 1,-1-1-1,1 0 0,-1 0 0,1 0 0,-1 1 0,0-1 0,1 0 0,-1 1 0,0-1 0,0 0 0,0 1 0,0 0 0,0-1 68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1 182 24575,'2'16'0,"0"0"0,2 0 0,0-1 0,0 1 0,2-1 0,0 0 0,1-1 0,0 1 0,1-1 0,0-1 0,2 1 0,-1-1 0,16 15 0,-24-26 0,1 0 0,0 0 0,0 0 0,0 0 0,1 0 0,-1-1 0,0 1 0,1 0 0,-1-1 0,1 0 0,-1 0 0,1 0 0,0 0 0,-1 0 0,1 0 0,0 0 0,0-1 0,-1 0 0,6 1 0,-6-2 0,0 0 0,0 1 0,0-1 0,0 0 0,0 0 0,0 0 0,-1-1 0,1 1 0,0 0 0,-1-1 0,1 1 0,-1-1 0,1 1 0,-1-1 0,0 0 0,0 1 0,0-1 0,0 0 0,0 0 0,0 0 0,0 0 0,-1 0 0,1 0 0,-1 0 0,1 0 0,-1 0 0,0-3 0,10-89 0,-8 63 0,8-47 0,-5 55 0,-3 10 0,0 1 0,0 0 0,1 0 0,1 0 0,0 0 0,1 0 0,0 1 0,1 0 0,0 0 0,11-14 0,-17 24 0,1 0 0,0 0 0,0 0 0,-1 0 0,1 1 0,0-1 0,0 0 0,0 0 0,0 1 0,0-1 0,0 1 0,0-1 0,1 1 0,-1-1 0,0 1 0,0-1 0,0 1 0,0 0 0,1 0 0,-1 0 0,0 0 0,0 0 0,1 0 0,-1 0 0,0 0 0,0 0 0,0 0 0,1 1 0,-1-1 0,0 0 0,0 1 0,0-1 0,0 1 0,0 0 0,0-1 0,0 1 0,0 0 0,0-1 0,0 1 0,0 0 0,0 0 0,-1 0 0,1 0 0,0 0 0,0 0 0,-1 0 0,1 0 0,-1 0 0,1 2 0,5 8 0,-2 1 0,0-1 0,0 0 0,2 14 0,-3-12 0,2 2 0,-1-1 0,2 0 0,0 0 0,0 0 0,2-1 0,9 15 0,-15-26 0,0 1 0,-1 0 0,1-1 0,1 1 0,-1-1 0,0 0 0,0 0 0,1 0 0,-1 0 0,1 0 0,0 0 0,0-1 0,0 1 0,-1-1 0,1 0 0,1 0 0,-1 0 0,0 0 0,0 0 0,0-1 0,0 1 0,0-1 0,1 0 0,-1 0 0,0 0 0,0-1 0,0 1 0,1-1 0,-1 1 0,0-1 0,0 0 0,0 0 0,0-1 0,0 1 0,2-2 0,6-5 0,0-1 0,-1 0 0,0 0 0,-1-1 0,0 0 0,-1-1 0,0 1 0,9-16 0,-9 12 0,1 2 0,0-1 0,1 1 0,0 1 0,19-17 0,-28 26 0,1 1 0,-1 0 0,1 0 0,0 0 0,-1 0 0,1 1 0,0-1 0,-1 0 0,1 1 0,0-1 0,0 1 0,0-1 0,0 1 0,-1 0 0,1 0 0,0 0 0,0 0 0,0 0 0,0 0 0,0 1 0,0-1 0,-1 1 0,1-1 0,0 1 0,0-1 0,-1 1 0,1 0 0,0 0 0,-1 0 0,1 0 0,-1 0 0,1 0 0,-1 1 0,0-1 0,1 0 0,-1 1 0,2 2 0,5 7 0,0 1 0,0 1 0,-1-1 0,6 18 0,9 12 0,-18-36 0,0 0 0,0-1 0,1 0 0,0 0 0,0 0 0,0-1 0,0 1 0,12 6 0,-14-10 0,0 1 0,0-1 0,0 0 0,0 0 0,1 0 0,-1-1 0,0 1 0,0-1 0,0 1 0,1-1 0,-1 0 0,0-1 0,0 1 0,1 0 0,-1-1 0,0 0 0,0 0 0,0 0 0,0 0 0,0 0 0,4-3 0,12-9 0,-1 0 0,-1-2 0,0 0 0,-1-1 0,-1 0 0,26-37 0,-14 18 0,-26 34 0,-1 0 0,1 0 0,0-1 0,0 1 0,-1 0 0,1 0 0,0 0 0,0 0 0,0 0 0,0 1 0,0-1 0,0 0 0,1 0 0,-1 1 0,0-1 0,0 0 0,1 1 0,-1-1 0,0 1 0,0 0 0,1-1 0,-1 1 0,0 0 0,3 0 0,-3 1 0,0 0 0,1 0 0,-1 0 0,-1 0 0,1 0 0,0 0 0,0 0 0,0 0 0,0 0 0,-1 1 0,1-1 0,-1 0 0,1 0 0,-1 1 0,1-1 0,-1 1 0,0-1 0,0 0 0,1 2 0,1 17 0,-1-1 0,-2 30 0,0-38 0,1 1 0,0-1 0,1 0 0,0 0 0,1 1 0,0-1 0,1 0 0,0 0 0,1 0 0,7 15 0,-10-23 0,1 1 0,0-1 0,0 0 0,1 0 0,-1 0 0,1-1 0,-1 1 0,1 0 0,0-1 0,0 0 0,0 1 0,0-1 0,0-1 0,1 1 0,-1 0 0,0-1 0,1 1 0,-1-1 0,1 0 0,0-1 0,-1 1 0,1 0 0,0-1 0,0 0 0,-1 0 0,1 0 0,0 0 0,-1-1 0,1 1 0,0-1 0,-1 0 0,5-2 0,4-1 0,0 0 0,0-1 0,-1-1 0,0 0 0,0 0 0,-1-1 0,18-15 0,1-5 0,29-36 0,-8 9 0,-49 53 0,0-1 0,0 1 0,0 0 0,1 0 0,-1 0 0,0 0 0,0 0 0,1 0 0,-1 0 0,1 0 0,-1 0 0,1 1 0,-1-1 0,2 0 0,-2 1 0,-1 1 0,1-1 0,-1 0 0,0 0 0,1 1 0,-1-1 0,0 0 0,0 0 0,1 1 0,-1-1 0,0 0 0,0 1 0,1-1 0,-1 0 0,0 1 0,0-1 0,0 0 0,1 1 0,-1-1 0,0 1 0,0-1 0,0 0 0,0 1 0,0-1 0,0 1 0,0-1 0,0 0 0,0 1 0,0-1 0,0 1 0,0-1 0,0 0 0,0 1 0,-13 52 0,11-44 0,-14 34 0,12-35 0,0 0 0,1-1 0,1 1 0,-1 0 0,1 0 0,1 0 0,-1 1 0,1-1 0,0 17 0,2-24 0,-1 0 0,1 0 0,-1 0 0,0 1 0,1-1 0,0 0 0,-1 0 0,1 0 0,0 0 0,-1 0 0,1 0 0,0 0 0,0 0 0,0-1 0,0 1 0,0 0 0,0 0 0,0-1 0,0 1 0,0-1 0,0 1 0,0-1 0,0 1 0,1-1 0,-1 0 0,0 1 0,0-1 0,0 0 0,1 0 0,-1 0 0,0 0 0,0 0 0,1 0 0,-1 0 0,0-1 0,0 1 0,0 0 0,1-1 0,-1 1 0,0 0 0,0-1 0,1 0 0,8-3 0,-1 1 0,0-1 0,0-1 0,9-5 0,5-6 0,-14 9 0,0 0 0,1 1 0,-1 0 0,1 1 0,20-7 0,-28 11 0,0 1 0,0-1 0,0 1 0,0 0 0,0 0 0,0 0 0,0 0 0,0 0 0,0 0 0,-1 0 0,1 1 0,0-1 0,0 1 0,0 0 0,0-1 0,0 1 0,0 0 0,-1 0 0,1 0 0,0 0 0,-1 0 0,1 1 0,-1-1 0,1 0 0,-1 1 0,0-1 0,1 1 0,-1 0 0,0-1 0,0 1 0,0 0 0,0-1 0,0 1 0,-1 0 0,1 0 0,-1 0 0,1 0 0,-1 0 0,1 2 0,3 19-24,0 0 0,-2 0-1,0 0 1,-2 0 0,-4 38 0,2-11-1196,1-13-5606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220 195 24575,'0'-5'0,"0"-1"0,-1 0 0,0 1 0,0-1 0,0 1 0,0 0 0,-5-10 0,5 13 0,0 0 0,0 0 0,0 0 0,0 0 0,-1 0 0,1 1 0,0-1 0,-1 0 0,0 1 0,1-1 0,-1 1 0,0 0 0,0 0 0,0-1 0,0 1 0,0 0 0,0 1 0,0-1 0,0 0 0,0 1 0,0-1 0,0 1 0,-1-1 0,1 1 0,0 0 0,0 0 0,0 0 0,-4 1 0,0 0 0,1-1 0,0 2 0,0-1 0,0 1 0,0-1 0,0 1 0,1 1 0,-1-1 0,0 1 0,1-1 0,0 1 0,-1 1 0,1-1 0,-4 6 0,1-2 0,1 0 0,1 1 0,0 0 0,0 0 0,0 1 0,1-1 0,-4 13 0,0 6 0,1-1 0,1 1 0,2 0 0,-3 43 0,6 146 0,2-193 0,2 0 0,1 0 0,0 0 0,2-1 0,0 0 0,2 0 0,13 27 0,-19-45 0,0 0 0,0-1 0,0 1 0,0-1 0,1 0 0,-1 0 0,1 0 0,0 0 0,0 0 0,0 0 0,1-1 0,-1 0 0,0 0 0,1 0 0,0 0 0,-1 0 0,1 0 0,7 1 0,-5-2 0,0-1 0,0 1 0,0-1 0,-1 0 0,1-1 0,0 0 0,0 0 0,-1 0 0,1 0 0,0-1 0,10-5 0,-2 1 0,-1-2 0,1 0 0,-1-1 0,-1 0 0,0-1 0,0 0 0,-1-1 0,0 0 0,10-14 0,-13 12 0,0-1 0,-1 0 0,0 0 0,-1-1 0,-1 0 0,0 0 0,-1 0 0,0-1 0,2-28 0,-3-15 0,-3-76 0,-2 67 0,2 9 0,0-3 0,-8-67 0,7 125 0,1 1 0,-1-1 0,1 1 0,-1-1 0,0 1 0,-1-1 0,1 1 0,0 0 0,-1-1 0,0 1 0,0 0 0,0 0 0,0 0 0,0 1 0,0-1 0,-1 0 0,1 1 0,-1 0 0,0-1 0,0 1 0,-4-2 0,4 3 0,0 0 0,-1 0 0,1 0 0,0 1 0,0 0 0,-1-1 0,1 1 0,0 0 0,-1 0 0,1 1 0,0-1 0,-1 1 0,1 0 0,0 0 0,0 0 0,0 0 0,0 0 0,0 1 0,0-1 0,0 1 0,0 0 0,0 0 0,-2 2 0,-12 11 0,1 0 0,0 1 0,1 0 0,1 1 0,1 1 0,0 0 0,1 1 0,1 0 0,1 1 0,-15 40 0,13-24 0,2 0 0,1 0 0,2 1 0,2-1 0,-2 66 0,7-90 0,0 1 0,1-1 0,1 0 0,0 0 0,0 0 0,1 0 0,1 0 0,9 20 0,-11-27 0,1 0 0,0 0 0,0 0 0,0-1 0,1 1 0,0-1 0,0 0 0,0 0 0,0 0 0,0-1 0,1 0 0,0 1 0,0-1 0,0-1 0,0 1 0,0-1 0,0 0 0,1 0 0,-1-1 0,10 2 0,-12-2 0,1-1 0,-1 0 0,0 0 0,0 0 0,1 0 0,-1 0 0,0-1 0,0 0 0,0 0 0,0 1 0,0-2 0,0 1 0,0 0 0,0-1 0,0 1 0,0-1 0,0 0 0,-1 0 0,1 0 0,-1 0 0,0 0 0,1-1 0,-1 1 0,0-1 0,0 1 0,-1-1 0,1 0 0,-1 0 0,1 0 0,-1 0 0,0 0 0,0 0 0,0 0 0,1-6 0,2-11 0,0-1 0,-2 0 0,0 0 0,-2-24 0,1 32 0,-1-11 0,2-6 0,-2-1 0,-1 0 0,-1 1 0,-2 0 0,-1-1 0,-11-36 0,16 65 0,0 0 0,-1 1 0,0-1 0,0 0 0,1 0 0,-1 0 0,0 1 0,0-1 0,-1 0 0,1 1 0,0-1 0,0 1 0,-1-1 0,1 1 0,-1 0 0,1 0 0,-1-1 0,0 1 0,0 0 0,1 0 0,-1 1 0,0-1 0,0 0 0,-2 0 0,1 1 0,0 0 0,1 1 0,-1-1 0,0 1 0,1 0 0,-1-1 0,1 1 0,-1 0 0,1 0 0,-1 1 0,1-1 0,0 0 0,-1 1 0,1 0 0,-3 2 0,-5 6 0,0 1 0,0 0 0,1 0 0,0 1 0,-9 18 0,9-13 0,1 1 0,1 0 0,0 0 0,1 0 0,1 0 0,-2 23 0,5-32 0,1-1 0,0 0 0,1 1 0,0-1 0,0 1 0,1-1 0,0 0 0,1 1 0,-1-1 0,2 0 0,-1 0 0,1 0 0,0 0 0,1 0 0,0-1 0,6 10 0,-9-15 0,1 0 0,-1 0 0,0 0 0,1-1 0,0 1 0,-1 0 0,1-1 0,0 1 0,0-1 0,0 1 0,0-1 0,0 0 0,0 0 0,1 0 0,-1 0 0,0 0 0,0 0 0,1-1 0,-1 1 0,1-1 0,-1 0 0,0 0 0,1 1 0,-1-2 0,1 1 0,-1 0 0,0 0 0,1-1 0,-1 1 0,0-1 0,1 0 0,-1 0 0,0 0 0,0 0 0,0 0 0,1 0 0,-1 0 0,-1-1 0,1 1 0,0-1 0,0 0 0,0 1 0,-1-1 0,1 0 0,-1 0 0,2-3 0,4-3 0,-1-1 0,0-1 0,0 0 0,-1 1 0,0-2 0,-1 1 0,0 0 0,5-21 0,-4-23-1365,-6 5-5461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358 168 24575,'3'-6'0,"1"1"0,-1-1 0,0 0 0,0 0 0,-1-1 0,1 1 0,-1 0 0,-1-1 0,1 1 0,-1-1 0,0-11 0,-1 15 0,0 0 0,-1 0 0,1 0 0,-1 0 0,1 0 0,-1 0 0,0 0 0,0 0 0,-1 0 0,1 0 0,-1 1 0,1-1 0,-1 0 0,0 1 0,0 0 0,0-1 0,0 1 0,0 0 0,0 0 0,-1 0 0,1 0 0,-1 0 0,1 1 0,-1-1 0,0 1 0,-5-2 0,2 0 0,-1 1 0,1-1 0,-1 2 0,0-1 0,0 1 0,1 0 0,-1 0 0,0 1 0,0 0 0,0 0 0,0 1 0,0 0 0,0 0 0,1 0 0,-1 1 0,0 0 0,1 1 0,-8 3 0,4-1 0,1 1 0,0 1 0,0 0 0,1 0 0,0 1 0,0 0 0,0 0 0,1 1 0,1 0 0,-10 17 0,0 2 0,1 1 0,2 1 0,1 0 0,1 1 0,1 0 0,2 1 0,2-1 0,0 2 0,3-1 0,0 0 0,2 1 0,2-1 0,0 1 0,3-1 0,8 42 0,-7-58 0,1 0 0,0-1 0,1 0 0,1-1 0,14 22 0,-19-30 0,1-1 0,0 1 0,1-1 0,-1 0 0,1 0 0,0 0 0,0-1 0,0 0 0,1 0 0,0 0 0,0-1 0,0 0 0,0 0 0,0 0 0,13 3 0,-15-6 0,-1 0 0,0 0 0,0 0 0,1-1 0,-1 1 0,0-1 0,0 0 0,0 0 0,0 0 0,0-1 0,0 1 0,0-1 0,0 1 0,0-1 0,-1 0 0,1 0 0,-1 0 0,1 0 0,-1-1 0,0 1 0,0-1 0,0 1 0,0-1 0,0 0 0,1-3 0,5-8 0,-1 0 0,-1-1 0,10-28 0,5-25 0,-3-1 0,-3-1 0,-3 0 0,6-136 0,-18 201 0,0 0 0,0 1 0,-1-1 0,0 0 0,1 1 0,-2-1 0,1 1 0,0-1 0,-1 1 0,0 0 0,0 0 0,0-1 0,-1 1 0,1 1 0,-1-1 0,0 0 0,0 1 0,0-1 0,-6-4 0,6 6 0,-1 0 0,1 1 0,0-1 0,-1 1 0,1-1 0,0 1 0,-1 1 0,0-1 0,1 0 0,-1 1 0,1 0 0,-1-1 0,0 1 0,1 1 0,-1-1 0,0 1 0,1-1 0,-1 1 0,1 0 0,-1 0 0,1 0 0,-1 1 0,1 0 0,-6 3 0,-5 5 0,0 0 0,1 1 0,0 0 0,0 1 0,2 1 0,-1 0 0,2 0 0,0 1 0,0 1 0,1 0 0,1 0 0,1 0 0,0 1 0,-7 25 0,3-6 0,2 1 0,2 0 0,0 1 0,3 0 0,0 64 0,5-80 0,1-1 0,0 1 0,1-1 0,2 0 0,0 0 0,11 27 0,-14-41 0,0 0 0,1 0 0,0 0 0,0 0 0,0-1 0,1 1 0,0-1 0,0 0 0,0 0 0,1 0 0,-1-1 0,1 1 0,0-1 0,1 0 0,-1-1 0,1 1 0,-1-1 0,1 0 0,0-1 0,0 1 0,1-1 0,-1 0 0,11 1 0,-12-3 0,-1 0 0,0-1 0,0 1 0,1-1 0,-1 0 0,0 0 0,0 0 0,0-1 0,0 0 0,0 0 0,-1 0 0,1 0 0,0 0 0,-1-1 0,0 1 0,1-1 0,-1 0 0,0 0 0,0 0 0,-1-1 0,1 1 0,2-5 0,3-5 0,0-1 0,0 0 0,-2 0 0,9-27 0,-4 4 0,-3 0 0,-1-1 0,-1 0 0,-1-39 0,-3 8 0,-12-95 0,10 161 0,0 1 0,-1-1 0,1 0 0,-1 0 0,0 0 0,1 1 0,-1-1 0,-1 0 0,1 1 0,-3-5 0,3 6 0,1 0 0,-1 1 0,1-1 0,-1 1 0,0-1 0,1 1 0,-1-1 0,0 1 0,1-1 0,-1 1 0,0 0 0,0-1 0,1 1 0,-1 0 0,0 0 0,0-1 0,0 1 0,1 0 0,-1 0 0,0 0 0,0 0 0,0 0 0,0 0 0,-1 1 0,-1 0 0,0 1 0,-1-1 0,1 1 0,0 0 0,0 0 0,0 1 0,1-1 0,-1 0 0,0 1 0,1 0 0,0 0 0,-1 0 0,1 0 0,0 0 0,-1 3 0,-8 16 0,1 0 0,1 0 0,1 1 0,1 0 0,0 0 0,-3 33 0,5-12 0,1 0 0,3 68 0,1-107 0,1-1 0,-1 1 0,1 0 0,0-1 0,0 1 0,1-1 0,-1 1 0,1-1 0,0 1 0,0-1 0,1 0 0,4 6 0,-7-9 0,1-1 0,-1 1 0,1-1 0,-1 1 0,1-1 0,0 1 0,-1-1 0,1 1 0,0-1 0,-1 0 0,1 1 0,0-1 0,0 0 0,-1 1 0,1-1 0,0 0 0,0 0 0,0 0 0,-1 0 0,1 0 0,0 0 0,0 0 0,-1 0 0,1 0 0,0 0 0,0-1 0,0 1 0,1-1 0,0-1 0,0 1 0,0-1 0,0 1 0,-1-1 0,1 0 0,-1 1 0,1-1 0,-1 0 0,0 0 0,1 0 0,-1 0 0,0 0 0,1-3 0,5-17 0,0 0 0,-1 0 0,-1 0 0,-2-1 0,0 0 0,-1 0 0,-1 0 0,-1 0 0,-2 1 0,0-1 0,-1 0 0,-9-32 0,10 48-136,0 1-1,0 0 1,-1 0-1,1 0 1,-1 0-1,-1 0 1,1 1-1,-1 0 0,-7-9 1,-7 1-6690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1503 24575,'-1'-2'0,"0"-1"0,0 1 0,0-1 0,0 1 0,0 0 0,0-1 0,0 1 0,-1 0 0,1 0 0,-3-3 0,-9-16 0,7 6 0,2-1 0,0-1 0,1 1 0,1 0 0,0-1 0,1 1 0,1-1 0,0 0 0,1 1 0,6-27 0,4-2 0,1 0 0,28-65 0,-26 79 0,33-54 0,-33 65 0,-2-1 0,-1 0 0,0-1 0,-2-1 0,10-31 0,-11 25 0,1 1 0,1 1 0,1-1 0,2 1 0,1 1 0,1 1 0,33-43 0,-18 27 0,53-80 0,-75 109 0,1 0 0,0 1 0,14-14 0,-13 14 0,0 1 0,-1-1 0,12-19 0,-11 16 0,0 0 0,0 1 0,1 1 0,1-1 0,0 2 0,1 0 0,0 0 0,1 2 0,0-1 0,21-9 0,-5 3 0,1 2 0,1 2 0,0 1 0,39-9 0,-9 11 0,-1 3 0,1 3 0,0 2 0,67 9 0,-119-8 0,6 2 0,0 0 0,0 0 0,-1 2 0,1 0 0,-1 1 0,0 0 0,0 1 0,0 1 0,-1 0 0,0 1 0,0 1 0,24 20 0,-13-11 0,0-2 0,1 0 0,0-2 0,38 15 0,24 12 0,-49-18 0,59 47 0,-66-46 0,0-1 0,68 35 0,-84-49 0,-1 0 0,0 1 0,0 1 0,-2 0 0,1 0 0,-1 2 0,-1-1 0,0 2 0,-1 0 0,0 0 0,-1 1 0,-1 0 0,0 1 0,10 25 0,79 250 0,-60-175 0,-24-79 0,-2 1 0,-1 0 0,8 58 0,-16-62 0,-2-18 0,-1-43 0,0 0 0,1-9 0,-2 0 0,-1 0 0,-2 1 0,-1-1 0,-18-61 0,14 72 0,0 0 0,-2 1 0,-1 1 0,-1-1 0,-1 2 0,0 0 0,-2 1 0,-1 0 0,0 1 0,-2 1 0,-28-23 0,-12-11 0,-52-61 0,4 4 0,52 50 0,42 45 0,0 0 0,-1 0 0,-1 1 0,0 1 0,-29-19 0,43 32 0,-16-11 0,0 0 0,-1 2 0,-1 0 0,1 1 0,-1 1 0,-1 0 0,1 2 0,-1 0 0,-22-1 0,-225 3 0,132 6 0,105-1 0,-1 0 0,0 3 0,1 0 0,0 2 0,0 1 0,1 2 0,0 1 0,1 1 0,0 1 0,1 1 0,0 2 0,1 1 0,1 1 0,1 1 0,-43 42 0,10 1 0,2 3 0,-51 80 0,4-4 0,20-9 0,23-34 0,39-66 0,10-15 0,0 0 0,-21 25 0,28-39 0,0 0 0,0 1 0,-1-1 0,1 0 0,-1-1 0,1 1 0,-1-1 0,0 1 0,0-1 0,0 0 0,0-1 0,0 1 0,-1-1 0,1 1 0,0-1 0,-9 0 0,12-1 0,1 0 0,-1 0 0,0 0 0,0 0 0,0 0 0,1 0 0,-1-1 0,0 1 0,0 0 0,1-1 0,-1 1 0,0 0 0,1-1 0,-1 1 0,0-1 0,1 1 0,-1-1 0,0 1 0,1-1 0,-1 0 0,1 1 0,-1-1 0,1 0 0,0 1 0,-1-1 0,1 0 0,0 0 0,-1 1 0,1-1 0,0 0 0,0 0 0,0 1 0,0-1 0,-1 0 0,1 0 0,0 0 0,0 1 0,1-1 0,-1 0 0,0 0 0,0 0 0,0 1 0,0-1 0,1 0 0,-1 0 0,1 0 0,14-42 0,-14 40 0,30-57 0,2 1 0,3 1 0,73-90 0,-8 40 0,-69 77 0,-2-2 0,-2 0 0,31-47 0,-34 44 0,0 2 0,3 1 0,51-50 0,-33 35 0,-34 34 0,1 0 0,0 1 0,1 0 0,31-21 0,1 1 0,-38 25 0,0 2 0,1-1 0,0 1 0,1 0 0,-1 1 0,16-6 0,16-1 0,1 2 0,0 2 0,0 1 0,44 0 0,172 11 0,-231-1 0,1 2 0,0 1 0,-1 2 0,36 14 0,22 6 0,-57-21 0,0 2 0,-1 1 0,-1 1 0,1 1 0,-2 1 0,0 1 0,0 2 0,-2 0 0,24 22 0,-30-21 0,0 1 0,-1 1 0,-1 0 0,14 23 0,-9-12 0,16 20 0,-17-25 0,-1 1 0,-1 1 0,14 30 0,-7 2 0,26 96 0,-45-138 0,1-1 0,1-1 0,9 16 0,-10-20 0,0 0 0,-1 0 0,0 1 0,-1 0 0,0 0 0,-1 0 0,3 19 0,-2 17-455,2 0 0,17 61 0,-17-87-6371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08.5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9 24575,'-1'7'0,"11"10"0,26 31 0,-12-16 0,304 437 0,-147-226 0,-180-242 0,0 1 0,0-1 0,0 1 0,0-1 0,1 0 0,-1 1 0,0-1 0,1 0 0,-1 0 0,1 0 0,-1 0 0,1 0 0,0-1 0,-1 1 0,1 0 0,0-1 0,2 1 0,-4-1 0,1 0 0,0-1 0,-1 1 0,1 0 0,0-1 0,-1 1 0,1-1 0,-1 1 0,1-1 0,-1 1 0,1-1 0,-1 1 0,1-1 0,-1 1 0,0-1 0,1 0 0,-1 1 0,0-1 0,1 0 0,-1 1 0,0-1 0,0 0 0,0 0 0,1 1 0,-1-1 0,0 0 0,0-1 0,0-10 0,1 0 0,-2-1 0,-2-17 0,3 27 0,-5-65 0,3 0 0,2-1 0,4 1 0,15-81 0,15-140-1365,-32 244-5461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1.5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48 104 24575,'-2'-1'0,"0"1"0,0-1 0,0 0 0,-1 0 0,1 0 0,1 0 0,-1 0 0,0 0 0,0 0 0,0 0 0,-3-4 0,-10-4 0,14 10 0,1-1 0,-1 1 0,1-1 0,0 1 0,-1-1 0,1 1 0,-1-1 0,1 1 0,0 0 0,-1-1 0,1 1 0,0 0 0,0-1 0,-1 1 0,1 0 0,0 0 0,0-1 0,0 1 0,0 0 0,0-1 0,0 1 0,0 0 0,0 0 0,0-1 0,1 1 0,-1 0 0,0-1 0,1 2 0,3 31 0,2 0 0,13 41 0,7 34 0,30 136 0,-42-212 0,-7-33 0,0-19 0,67-268 0,-61 248 0,2 1 0,1 0 0,2 2 0,2 0 0,27-37 0,-44 68-115,21-24 364,-23 29-302,-1 0-1,1 0 0,0 0 1,-1 1-1,1-1 1,0 0-1,0 0 1,0 1-1,-1-1 1,1 1-1,0-1 1,0 1-1,0-1 1,0 1-1,0-1 0,0 1 1,0 0-1,0-1 1,0 1-1,0 0 1,0 0-1,0 0 1,0 0-1,1 0 1,-1 0-1,0 0 1,1 1-1,6 7-6772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2.1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0 24575,'-4'0'0,"3"0"0,9 0 0,12 12 0,6 5 0,-1 2 0,8-1 0,1 0 0,4-3 0,-6 4 0,-3-2 0,-6-6 0,-8-7-8191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3.2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285 71 24575,'0'-3'0,"0"1"0,0-1 0,0 0 0,-1 1 0,1-1 0,-1 0 0,0 1 0,1-1 0,-1 1 0,0-1 0,-1 1 0,1-1 0,0 1 0,-1 0 0,1 0 0,-1 0 0,0-1 0,0 2 0,1-1 0,-1 0 0,-1 0 0,-3-2 0,1 1 0,0 1 0,0 0 0,0 0 0,0 1 0,0 0 0,0 0 0,0 0 0,-1 0 0,1 1 0,0 0 0,-9 0 0,7 1 0,-1-1 0,1 1 0,0 1 0,-1-1 0,1 1 0,0 0 0,0 1 0,0 0 0,0 0 0,0 1 0,1-1 0,0 1 0,-1 1 0,1-1 0,1 1 0,-1 0 0,-9 11 0,6 2 0,1 0 0,0 0 0,1 1 0,1 0 0,1 0 0,1 0 0,1 1 0,0-1 0,1 1 0,2 39 0,1-47 0,1 0 0,-1-1 0,2 1 0,0 0 0,0-1 0,1 0 0,1 0 0,9 18 0,-9-22 0,-1 0 0,1-1 0,0 1 0,1-1 0,0-1 0,0 1 0,0-1 0,0 0 0,1 0 0,0-1 0,0 0 0,0 0 0,14 5 0,-13-6 0,1 0 0,-1-1 0,1 0 0,0-1 0,-1 0 0,1 0 0,0-1 0,0 0 0,0 0 0,0-1 0,0-1 0,-1 1 0,1-1 0,-1-1 0,13-4 0,-10 2 0,1-1 0,-1-1 0,-1 1 0,1-2 0,-1 0 0,0 0 0,-1 0 0,0-1 0,0-1 0,8-11 0,-8 9 0,-1 0 0,0-1 0,0 1 0,-2-1 0,0-1 0,0 1 0,-1-1 0,-1 0 0,0-1 0,-1 1 0,0 0 0,-1-1 0,-1 0 0,-1 1 0,0-1 0,0 0 0,-2 1 0,0-1 0,-5-19 0,5 29-9,0 1 0,0-1 0,0 1 0,-1 0-1,0 0 1,0 0 0,0 0 0,0 0 0,-1 0 0,1 1-1,-1 0 1,0 0 0,0 0 0,0 0 0,-1 0 0,1 1 0,0 0-1,-1 0 1,0 0 0,0 0 0,1 1 0,-9-2 0,-19-8-1146,5 0-5671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4.4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56 1 24575,'3'4'0,"1"1"0,-1-1 0,0 1 0,0 0 0,0 0 0,-1 0 0,4 9 0,6 14 0,-3-12 0,45 84 0,108 149 0,-172-258 0,0 0 0,-1 0 0,1 1 0,-2 0 0,-14-7 0,20 12 0,-1 0 0,0 1 0,0 0 0,0 0 0,0 0 0,0 1 0,0 0 0,-1 0 0,1 1 0,0 0 0,0 0 0,-1 1 0,1 0 0,0 0 0,0 1 0,0 0 0,0 0 0,0 0 0,0 1 0,1 0 0,-1 0 0,1 1 0,0 0 0,0 0 0,0 1 0,0-1 0,1 1 0,0 0 0,0 1 0,0-1 0,1 1 0,0 0 0,0 0 0,0 0 0,1 1 0,0 0 0,0-1 0,0 1 0,1 0 0,0 0 0,1 0 0,-1 0 0,1 15 0,1-14 0,0 1 0,1 0 0,0-1 0,0 0 0,1 1 0,0-1 0,1 0 0,0 0 0,0 0 0,1 0 0,0-1 0,0 1 0,1-1 0,0 0 0,0 0 0,0-1 0,1 1 0,0-1 0,1 0 0,12 9 0,-13-11 0,0 0 0,0-1 0,0 1 0,0-1 0,1-1 0,-1 1 0,1-1 0,-1 0 0,1 0 0,0-1 0,0 0 0,0 0 0,0-1 0,0 0 0,0 0 0,0 0 0,0-1 0,0 0 0,-1-1 0,1 1 0,0-1 0,-1 0 0,1-1 0,-1 0 0,11-6 0,1-4-136,0-1-1,-1-1 1,-1-1-1,0 0 1,-1-1-1,-1 0 1,0-1-1,-2-1 0,18-34 1,-15 19-6690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5.2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0 24575,'-4'0'0,"-1"5"0,0 8 0,0 11 0,2 5 0,10 6 0,2 1 0,5-2 0,0 2 0,1-5 0,-1-1 0,-4-4-8191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5:59.4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0 238 128,'5'32'9429,"15"8"-8301,-1-6-69,-4-4-762,33 45 0,-1 0 76,25 91 534,16 1-79,-73-124-669,-13-36-142,0 1 0,1-1 0,-1 1 0,2-1 0,4 9 0,-5-11 9,0 1 0,-1 0 0,1 0 0,-1 0 0,-1 0 0,3 12 0,10 30 107,-10-40-111,-1 1 0,1 0 0,-2 0 0,0 1 0,0-1 0,1 16 0,-2-14-7,1 0 0,0 0 0,0-1 1,7 18-1,14 57 43,-16-66-44,13 21 37,-10-17-57,8 12-10,-17-33 15,0-1 1,0 0-1,-1 1 0,1-1 0,0 0 0,0 0 1,1 0-1,-1 0 0,0 0 0,0 0 1,0 0-1,1-1 0,-1 1 0,0 0 1,1-1-1,-1 1 0,1-1 0,-1 1 1,1-1-1,2 1 0,-4-1-15,3 2 22,-1 0 0,1 0 0,0 0 1,0-1-1,0 1 0,1-1 0,-1 0 0,0 0 0,0 0 0,1 0 0,-1 0 0,0-1 0,5 1 1,82-1 57,-84-1-70,-2-1 11,0 0-1,0-1 0,1 1 1,-2-1-1,1 0 0,0 0 1,-1-1-1,1 1 0,-1-1 1,0 0-1,0 0 0,0 0 1,-1 0-1,0 0 0,3-6 1,20-26 12,-21 32-14,-1 0-1,1-1 0,-1 0 1,0 0-1,5-10 1,24-31-3,-20 31 5,34-63-10,-27 41 5,10 5 0,-26 29 3,0-1-1,-1 0 1,0 1 0,1-1 0,-1 0 0,0 0-1,-1 0 1,1 0 0,-1-1 0,0 1 0,0 0-1,0-1 1,0-5 0,0-1-11,-1 1 0,1-1 0,-2 1 1,-1-14-1,-12-2 25,1 3-2,9 15-17,0 0 0,0 1 0,-1 0 0,0 0 0,0 0 0,0 0 0,-9-7 0,-9-13-9,-101-160 38,14 31-54,89 112 32,17 35-1,1 0 0,-1 1-1,-1 0 1,1 0-1,-10-12 1,7 11-4,0-1 0,1-1 0,0 1 0,1-1 0,0 0 0,-5-14 0,-1-4 0,8 23 0,-1-1 0,0 1 0,-1 0 0,1 0 0,-1 1 0,0-1 0,-10-7 0,9 8 0,0-1 0,0 1 0,0-2 0,1 1 0,0 0 0,-6-12 0,-57-102-32,64 113 33,3 6 2,-1-1-1,1 0 1,0 1-1,0-1 1,0 0 0,1 0-1,-1 0 1,0 0-1,1 1 1,-1-1-1,1 0 1,-1 0 0,1-3-1,-7 1 88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6.3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244 117 24575,'0'-9'0,"0"1"0,0 0 0,-1 0 0,0 0 0,-1 0 0,0 0 0,0 0 0,-4-10 0,4 16 0,1 0 0,0-1 0,-1 1 0,1 0 0,-1 0 0,0 0 0,1 0 0,-1 1 0,0-1 0,0 0 0,0 1 0,-1-1 0,1 1 0,0 0 0,0 0 0,-1 0 0,1 0 0,-1 0 0,1 0 0,-1 1 0,1-1 0,-1 1 0,1 0 0,-1-1 0,0 1 0,1 0 0,-1 1 0,1-1 0,-1 0 0,-2 2 0,-2 0 0,1 0 0,-1 0 0,1 1 0,0 0 0,0 0 0,0 1 0,0 0 0,1 0 0,-1 0 0,1 1 0,0-1 0,1 1 0,-1 0 0,1 1 0,0-1 0,0 1 0,0 0 0,-4 11 0,-1 1 0,1 1 0,1 0 0,1 0 0,0 0 0,-3 28 0,9-45 0,-5 26 0,2 1 0,1 42 0,1-64 0,1-1 0,1 0 0,0 0 0,-1 0 0,2 0 0,-1 0 0,1 0 0,0 0 0,0 0 0,0 0 0,1-1 0,0 1 0,0-1 0,1 0 0,-1 0 0,1 0 0,0 0 0,7 5 0,-9-8 0,1 0 0,-1-1 0,0 0 0,1 1 0,-1-1 0,1 0 0,0 0 0,-1-1 0,1 1 0,0-1 0,0 1 0,-1-1 0,1 0 0,0 0 0,0 0 0,-1 0 0,1 0 0,0-1 0,0 1 0,2-2 0,1 0 0,-1 0 0,1-1 0,-1 0 0,0 0 0,0 0 0,0-1 0,0 1 0,0-1 0,3-5 0,2-2 0,0 0 0,-1 0 0,-1-1 0,0 0 0,-1-1 0,0 0 0,6-15 0,-10 16 0,0-1 0,-1 1 0,2-21 0,6-30 0,-9 62 0,-1-1 0,0 1 0,0 0 0,1 0 0,-1 0 0,0 0 0,1 0 0,-1 0 0,1 0 0,-1 0 0,1 0 0,0 0 0,-1 0 0,1 0 0,0 0 0,0 0 0,0 1 0,0-1 0,-1 0 0,1 0 0,0 1 0,0-1 0,0 1 0,1-1 0,0 0 0,0 1 0,-1 1 0,0-1 0,1 0 0,-1 1 0,0-1 0,1 1 0,-1 0 0,0-1 0,0 1 0,0 0 0,0 0 0,0 0 0,0-1 0,0 1 0,0 0 0,0 0 0,1 3 0,5 4 0,-1 2 0,-1-1 0,1 1 0,3 10 0,23 51-1365,-14-44-5461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7.1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1 174 24575,'38'78'0,"-16"-23"0,-13-30 0,2 0 0,0 0 0,1-1 0,2 0 0,17 21 0,-31-44 0,1 1 0,0-1 0,0 0 0,0 0 0,0 0 0,0 0 0,0 0 0,0 0 0,0-1 0,0 1 0,0 0 0,0-1 0,1 1 0,-1 0 0,0-1 0,0 1 0,1-1 0,-1 0 0,0 1 0,1-1 0,-1 0 0,1 0 0,-1 0 0,0 0 0,1 0 0,-1 0 0,0-1 0,2 1 0,0-2 0,-1 1 0,1-1 0,-1 1 0,0-1 0,1 0 0,-1 0 0,0 0 0,0 0 0,-1-1 0,1 1 0,0 0 0,2-6 0,3-7 0,0 0 0,-1-1 0,6-26 0,5-39 0,-9 41 0,24-79 0,-28 109 0,0 1 0,0-1 0,1 1 0,0 0 0,0 0 0,1 1 0,0-1 0,1 1 0,0 1 0,0-1 0,1 1 0,15-12 0,-21 18 0,-1 0 0,1 0 0,0 0 0,-1 1 0,1-1 0,0 0 0,0 1 0,0-1 0,-1 1 0,1-1 0,0 1 0,0 0 0,0 0 0,0 0 0,0 0 0,0 0 0,0 0 0,0 0 0,-1 1 0,1-1 0,0 1 0,0-1 0,2 2 0,0 0 0,-1 1 0,0-1 0,0 1 0,0-1 0,-1 1 0,1 0 0,0 0 0,-1 0 0,0 0 0,4 7 0,2 7 0,-1 0 0,0 0 0,6 30 0,-13-46 0,26 134-1365,-20-114-5461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28.4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 1 24575,'-4'0'0,"-9"0"0,1 0 0,7 0 0,8 0 0,12 0 0,7 0 0,1 8 0,-1 2 0,-4 5 0,0-2 0,4 2 0,3-2 0,-3-2-8191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4:34.6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24575,'9'4'0,"1"5"0,5 10 0,-2 5 0,-2 2 0,-3 6 0,-3-3-8191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4.9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30 576 24575,'-1'0'0,"0"-1"0,0 1 0,0-1 0,0 0 0,0 0 0,0 1 0,0-1 0,0 0 0,0 0 0,1 0 0,-1 0 0,0 0 0,1 0 0,-1 0 0,0 0 0,1-1 0,0 1 0,-1 0 0,1 0 0,-1 0 0,1-1 0,0 1 0,0 0 0,0-2 0,-5-36 0,4 37 0,-3-46 0,1-1 0,2 1 0,12-93 0,-9 129 0,1 1 0,0 0 0,1 0 0,1 0 0,-1 0 0,2 1 0,0-1 0,0 1 0,0 1 0,1-1 0,1 1 0,0 0 0,0 1 0,0 0 0,1 0 0,0 1 0,1 0 0,0 1 0,0 0 0,0 0 0,1 1 0,0 1 0,0-1 0,0 2 0,0 0 0,0 0 0,21-2 0,28 2 0,0 2 0,64 9 0,-118-8 0,0 1 0,-1 0 0,1 0 0,0 1 0,-1 0 0,1 0 0,-1 0 0,0 0 0,0 1 0,0 0 0,0 0 0,0 1 0,-1-1 0,1 1 0,-1 0 0,0 0 0,5 7 0,-4-3 0,-1-1 0,0 1 0,0 1 0,-1-1 0,0 1 0,0-1 0,-1 1 0,0 0 0,-1 0 0,1 13 0,0 235 0,-5-128 0,2-116 0,0 0 0,-1 0 0,-1-1 0,0 1 0,0 0 0,-1-1 0,-1 0 0,-9 18 0,-62 93 0,48-80 0,23-36 0,-40 67 0,-4-3 0,-3-2 0,-65 67 0,103-121 0,1 0 0,0 1 0,1 0 0,1 1 0,0 0 0,1 1 0,1 0 0,-13 38 0,15-39 0,-2 12 0,9-28 0,1 0 0,-1 0 0,0 0 0,1 0 0,-1 0 0,1 0 0,-1 0 0,1 0 0,-1-1 0,1 1 0,0 0 0,-1 0 0,1-1 0,0 1 0,-1 0 0,1-1 0,0 1 0,0 0 0,0-1 0,0 1 0,0-1 0,0 0 0,0 1 0,-1-1 0,1 0 0,0 0 0,0 1 0,0-1 0,0 0 0,2 0 0,74 13 0,-36-7 0,0 1 0,47 17 0,-50-13-195,1-1 0,1-2 0,0-2 0,0-1 0,0-2 0,54-4 0,-61 1-6631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5.4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24575,'0'8'0,"4"2"0,5 1 0,2-7 0,-2-8 0,-10 2 0,-5 8 0,-1 4-8191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6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24575,'116'-1'0,"0"6"0,-1 4 0,126 27 0,-238-36 0,0 1 0,0 0 0,0 0 0,0-1 0,0 2 0,0-1 0,0 0 0,0 1 0,0-1 0,0 1 0,-1 0 0,1 0 0,-1 0 0,1 0 0,-1 0 0,0 0 0,0 1 0,0-1 0,0 1 0,0 0 0,-1-1 0,1 1 0,-1 0 0,0 0 0,0 0 0,0 0 0,0 0 0,0 0 0,-1 1 0,1-1 0,-1 0 0,0 0 0,0 0 0,0 0 0,0 1 0,-1-1 0,1 0 0,-2 5 0,-3 10 0,-1 1 0,-1-2 0,0 1 0,-2-1 0,-11 19 0,-92 171 0,-129 331 0,134-269 0,106-267 0,0 0 0,0 0 0,0 0 0,1 0 0,-1 0 0,1 0 0,0 0 0,0 1 0,-1-1 0,1 0 0,0 0 0,1 0 0,-1 0 0,0 1 0,1-1 0,-1 0 0,2 3 0,-1-4 0,0 1 0,0-1 0,0 0 0,0 0 0,1 0 0,-1 0 0,0 0 0,1 0 0,-1 0 0,0 0 0,1 0 0,-1 0 0,1-1 0,-1 1 0,1-1 0,0 1 0,-1-1 0,3 1 0,8 0 0,1-1 0,0 0 0,0 0 0,0-1 0,12-3 0,8-1 0,4 4-341,1 1 0,-1 2-1,44 8 1,-53-6-6485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7.6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1034 24575,'3'-69'0,"2"0"0,4 1 0,2 0 0,27-87 0,106-258 0,-107 316 0,-33 86 0,1 1 0,0 0 0,1 1 0,6-10 0,-10 16 0,0 0 0,0 1 0,0-1 0,0 1 0,0 0 0,0-1 0,1 1 0,-1 0 0,1 1 0,-1-1 0,1 0 0,0 1 0,0-1 0,0 1 0,0 0 0,0 0 0,0 0 0,5-1 0,-6 3 0,1-1 0,-1 1 0,0 0 0,0 0 0,0 0 0,0 0 0,0 0 0,0 0 0,-1 0 0,1 1 0,0-1 0,-1 1 0,1-1 0,-1 1 0,1 0 0,-1 0 0,0-1 0,2 3 0,22 42 0,-20-36 0,25 57 0,-3 2 0,28 113 0,10 26 0,-48-168 62,33 57 0,-28-58-807,22 54 1,-39-80-6082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8.0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43 24575,'4'0'0,"9"-4"0,7-1 0,8 0 0,7 1 0,6 1 0,3 1 0,8 1 0,6 1 0,1-5 0,-5 0 0,-7 0 0,-13 1-8191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8.8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24575,'10'31'0,"1"-1"0,2 0 0,18 29 0,3 12 0,11 26 0,-1-10 0,-5 3 0,-4 1 0,30 116 0,-61-184-273,-1 0 0,0 0 0,-2 1 0,-2 27 0,0-36-6553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5:52.8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64 4852 32,'0'0'4634,"0"-8"-3823,1-84-1017,-3-123-298,-8 167 390,8 40 551,0 0-1,0-1 0,0 1 0,1-1 1,0-10-1,2 20-360,0 1 0,0-1 0,-1 0 0,1 1 0,0-1 0,0 0 0,0 1 0,1-1 0,-1 0 0,0 0 0,0 0 1,1 0-1,-1 0 0,0 0 0,1-1 0,-1 1 0,1 0 0,-1-1 0,1 1 0,-1-1 0,3 1 0,35 9 376,-37-10-435,0 0 1,0 0 0,0 0-1,0 1 1,0-2 0,0 1 0,0 0-1,-1 0 1,1-1 0,0 1-1,0-1 1,0 1 0,0-1 0,0 0-1,0 0 1,-1 0 0,1 0-1,0 0 1,-1 0 0,1-1 0,-1 1-1,1 0 1,-1-1 0,1 1 0,-1-1-1,0 1 1,0-1 0,0 0-1,0 0 1,0 1 0,0-1 0,-1 0-1,1 0 1,0 0 0,-1 0-1,1-2 1,0 1-17,14-39-22,17-71 0,6-18-33,-33 130 90,0 0 0,-1 0 1,1 1-1,0-1 0,0 1 0,0 0 0,0 0 1,9 2-1,21 7 304,13 0 44,-46-9-372,1 0-1,-1-1 0,1 1 1,0-1-1,-1 1 0,1-1 1,-1 0-1,0 0 0,1 0 1,-1-1-1,0 1 1,1 0-1,-1-1 0,0 0 1,0 1-1,0-1 0,2-3 1,8-8-13,-2 0 0,0-1 0,0 0 0,-1 0 1,-1-1-1,-1 0 0,0-1 0,-1 1 0,0-1 0,-1-1 1,-1 1-1,2-21 0,-2 12-103,1 0-1,2 1 1,12-34 0,-15 50 98,-1 0 0,1 0 1,0 0-1,0 0 0,1 1 1,0 0-1,1 0 0,0 1 1,0-1-1,0 1 0,0 0 1,1 1-1,12-8 0,-17 12 17,0 0 0,1-1-1,-1 1 1,1 1-1,-1-1 1,1 0 0,-1 1-1,1-1 1,0 1-1,-1 0 1,1-1 0,0 1-1,-1 1 1,1-1 0,0 0-1,-1 1 1,1-1-1,-1 1 1,1 0 0,-1 0-1,1 0 1,-1 0-1,1 0 1,-1 0 0,0 1-1,0-1 1,0 1-1,4 3 1,16 9 306,-19-12-302,1-1 0,-1 0 0,0 0 0,1 0 0,-1 0 0,1 0-1,-1-1 1,1 0 0,-1 0 0,1 0 0,-1 0 0,1 0 0,-1-1 0,1 1 0,-1-1 0,0 0 0,1 0 0,-1 0 0,0-1-1,0 1 1,1-1 0,-1 0 0,0 0 0,-1 0 0,5-3 0,6-7 6,0 0 0,-1-1 0,19-26 0,-19 23-13,19-28-233,-2-1 0,41-88 0,7-12 25,-77 145 194,0-1 0,0 1 0,0-1-1,0 1 1,0-1 0,0 1 0,1-1 0,-1 1 0,0 0-1,0-1 1,1 1 0,-1-1 0,0 1 0,1-1 0,-1 1-1,1 0 1,-1-1 0,0 1 0,1 0 0,-1-1 0,1 1-1,-1 0 1,1 0 0,-1 0 0,1-1 0,-1 1 0,1 0-1,-1 0 1,1 0 0,-1 0 0,1 0 0,-1 0 0,1 0-1,-1 0 1,1 0 0,-1 0 0,1 0 0,-1 0 0,1 0-1,-1 0 1,1 1 0,-1-1 0,1 0 0,14 25 255,-14-23-228,0 0-1,0 0 0,-1 1 0,1-1 0,1 0 0,-1 0 0,0 0 0,0 0 0,1 0 0,-1 0 0,1 0 1,0-1-1,-1 1 0,1-1 0,0 1 0,0-1 0,0 1 0,0-1 0,0 0 0,5 2 0,-1-4 13,0 1-1,1-1 1,-1 0-1,0 0 1,0-1-1,1 0 1,-1 0-1,-1-1 1,1 1-1,0-1 1,-1-1-1,11-6 0,1-5-3,0 0 0,20-24 0,-8 8 7,32-29-105,-19 21-79,-2-2 1,-2-1 0,-2-1-1,49-79 1,-82 121 169,-1 0 1,1-1 0,0 1-1,-1 0 1,1 1 0,0-1-1,0 0 1,0 1 0,0 0-1,-1 0 1,1-1 0,0 2 0,0-1-1,0 0 1,4 1 0,5 0 57,-3 0-54,1-1-1,0 0 1,-1 0-1,1-1 1,0 0 0,-1-1-1,1 0 1,-1 0 0,0-1-1,1-1 1,-1 1-1,-1-1 1,1-1 0,13-8-1,47-45-115,-3-2-1,108-126 0,-153 159-32,-1 0 0,-2-2 1,-1 0-1,-1-1 0,-1-1 0,21-64 1,-34 90 111,-2 2 12,1 1-1,0-1 0,0 0 1,0 0-1,0 1 0,0-1 1,0 0-1,1 1 0,-1-1 1,1 1-1,0 0 0,0 0 1,2-3-1,-3 5 203,38 0 347,-36-1-540,0 1 0,0 0 0,-1-1 0,1 0-1,0 0 1,-1 0 0,1 0 0,0 0 0,-1 0 0,0-1 0,1 1 0,-1-1 0,0 0 0,0 0 0,3-3-1,31-37 1,-21 21-7,29-30-248,-3-1 1,-2-2 0,49-91 0,-83 136 197,-2 1 22,0 0 1,1 0-1,1 0 0,-1 1 1,1 0-1,0 0 0,1 0 1,0 0-1,7-5 0,-13 11 29,1 1 0,0 0 0,-1-1 0,1 1 0,0 0 0,-1 0 0,1 0 0,0 0 0,-1-1 0,1 1 0,0 0 0,0 0 0,-1 0 0,1 0 0,0 1 0,-1-1-1,1 0 1,0 0 0,-1 0 0,1 1 0,0-1 0,-1 0 0,1 0 0,0 1 0,-1-1 0,1 1 0,-1-1 0,1 1 0,-1-1 0,1 0 0,-1 1 0,1 0 0,-1-1 0,1 1 0,-1-1 0,0 1 0,1 0 0,-1-1 0,0 1 0,1 0 0,-1-1-1,0 2 1,12 38 531,-7-22-343,-4-15-168,0 1 1,1-1-1,0 0 0,-1 0 0,1 0 1,0 0-1,0 0 0,1-1 1,-1 1-1,1-1 0,3 4 1,-5-5-24,1-1 0,-1 1 1,0-1-1,0 1 1,1-1-1,-1 0 1,0 1-1,1-1 0,-1 0 1,0 0-1,1 0 1,-1 0-1,1 0 1,-1 0-1,0 0 0,1 0 1,-1-1-1,0 1 1,1-1-1,-1 1 1,0-1-1,0 1 0,1-1 1,-1 1-1,0-1 1,0 0-1,0 0 1,0 0-1,0 0 1,0 0-1,0 0 0,0 0 1,0 0-1,1-1 1,11-19-37,0 0 1,-1 0-1,-1-1 1,0-1-1,-2 0 0,8-31 1,-10 32-7,47-171-497,-25 78 366,-28 108 164,-1 5 7,0 1 0,0-1 0,0 1 0,1-1 0,-1 0 1,1 1-1,-1-1 0,1 1 0,-1-1 0,1 1 0,0 0 0,0-1 0,-1 1 0,1 0 0,0-1 1,0 1-1,1 0 0,-1 0 0,0 0 0,2-2 0,-2 3 7,0 0 1,0 0-1,0 0 0,0 0 0,-1 0 1,1 0-1,0 1 0,0-1 1,0 0-1,0 0 0,-1 1 0,1-1 1,0 0-1,0 1 0,-1-1 0,1 1 1,0-1-1,-1 1 0,1-1 1,0 1-1,-1-1 0,1 1 0,-1 0 1,2 1-1,20 25 308,-10-13-112,-8-10-187,0-1-1,0 1 1,1-1 0,-1-1 0,1 1 0,-1-1 0,1 0 0,0 0 0,0 0 0,0 0-1,0-1 1,1 0 0,-1 0 0,0 0 0,1-1 0,-1 0 0,0 0 0,0 0-1,1-1 1,-1 0 0,0 0 0,0 0 0,0 0 0,1-1 0,-1 0 0,7-4 0,4-2-8,1-2 0,-2 0 1,0-1-1,0-1 1,-1 0-1,15-16 0,22-30-146,-2-2 0,46-74-1,50-62-216,-137 187 340,0 0 0,1 0-1,0 1 1,13-10 0,-21 17 13,1 0 1,0-1 0,0 1-1,0 0 1,0 0-1,0 0 1,0 0 0,0 1-1,0-1 1,0 0 0,0 1-1,0 0 1,1-1 0,-1 1-1,0 0 1,0 0 0,0 0-1,1 0 1,-1 1-1,0-1 1,0 1 0,0-1-1,0 1 1,0 0 0,0 0-1,0 0 1,0 0 0,0 0-1,0 0 1,3 3 0,7 6 195,-5-3-75,0 0 1,0-1-1,1 0 0,16 9 1,-21-13-109,0-1 1,1 0-1,-1 0 0,0 0 1,1-1-1,-1 1 0,0-1 1,1 1-1,-1-1 0,1 0 1,-1 0-1,0-1 1,1 1-1,-1-1 0,0 0 1,1 0-1,-1 0 0,5-2 1,9-6-11,-1-2 0,1 0 0,-2-1 0,0 0 0,20-21 0,2-1-144,-21 20 98,41-40-373,-54 50 386,1-1 0,-1 0-1,0 0 1,0 0 0,-1 0-1,0 0 1,1 0-1,-2-1 1,1 1 0,-1-1-1,2-8 1,-3 13 42,0 0 1,0 0-1,0 0 1,0 1-1,0-1 1,0 0-1,1 0 1,-1 1-1,0-1 1,0 0-1,1 0 1,-1 1-1,0-1 1,1 0-1,-1 0 1,1 1-1,-1-1 1,1 1-1,-1-1 1,1 1-1,0-1 0,-1 0 1,1 1-1,0 0 1,-1-1-1,1 1 1,0-1-1,0 1 1,-1 0-1,1 0 1,0-1-1,0 1 1,-1 0-1,1 0 1,0 0-1,0 0 1,0 0-1,1 0 1,37 11 375,2 0-126,-33-11-233,1-1 0,-1 1 0,1-1 0,-1-1 0,0 0 0,0 0 0,0 0 0,0-1 0,0-1 0,10-5 0,-4 0-12,0-1-1,0-1 0,-1 0 0,12-14 1,-15 13-83,0 0 1,-2 0 0,1-1-1,-2 0 1,0 0 0,0-1 0,-1 0-1,-1 0 1,4-16 0,0 4-164,0 1 1,17-31-1,-10 78 200,-14-18 59,0-1 0,1 0 0,0 0 0,0 0 0,0 0 0,0 0 0,0-1 0,0 1 0,0-1 0,1 0 0,0 0 0,-1 0 0,1-1 0,0 1 1,0-1-1,-1 0 0,1 0 0,0 0 0,0 0 0,1-1 0,-1 0 0,0 1 0,0-2 0,0 1 0,0 0 0,0-1 0,0 0 0,0 0 0,4-1 0,10-5-2,0-1-1,-1 0 1,0-1 0,30-22-1,-18 12-34,4-2-44,-30 20 54,0 0-1,1 0 0,-1 0 1,0 1-1,0-1 0,0 1 1,1 0-1,-1-1 1,4 2-1,11-2 2,8-7 74,1-1 0,42-20 0,25-9 84,-94 38-162,1 0-1,0-1 1,0 1-1,0 0 1,0 0-1,0 0 1,0 0-1,0-1 1,0 1-1,0 1 1,0-1-1,0 0 1,0 0-1,-1 0 1,1 0 0,0 1-1,0-1 1,0 0-1,0 1 1,0-1-1,0 1 1,-1-1-1,1 1 1,0-1-1,0 1 1,-1-1-1,1 1 1,0 0-1,-1 0 1,1-1-1,-1 1 1,1 0-1,-1 0 1,1 0-1,-1-1 1,1 1-1,-1 0 1,0 0-1,1 0 1,-1 1-1,4 45 270,-4-30-84,0-11-140,1 0 0,-1 0 0,1 0 0,1 0 1,-1 0-1,1 0 0,0-1 0,4 8 1,-5-10-42,1-1 0,-1-1 1,1 1-1,0 0 0,0 0 1,-1-1-1,1 1 0,1-1 1,-1 1-1,0-1 0,0 0 1,0 0-1,1 0 1,-1 0-1,0-1 0,1 1 1,-1 0-1,1-1 0,-1 0 1,1 1-1,-1-1 0,6-1 1,-1 1 19,1 0 0,-1-1 0,1 0 0,-1-1 0,1 0 0,-1 0 0,0 0 0,1-1 0,9-6 0,-8 5-18,-5 3-9,1-1-1,-1 1 0,1 0 0,-1 1 1,1-1-1,0 1 0,-1 0 1,1 0-1,0 0 0,-1 0 1,1 1-1,0 0 0,-1 0 1,1 0-1,-1 1 0,0-1 0,1 1 1,-1 0-1,0 1 0,0-1 1,0 0-1,0 1 0,4 4 1,31 15 59,-28-19-44,-1-1-1,0 0 0,1-1 0,0 0 0,-1-1 0,1 0 1,-1 0-1,1-1 0,0 0 0,-1-1 0,0-1 0,1 1 1,-1-2-1,0 1 0,0-1 0,11-7 0,-12 7-16,0 1 1,0 0-1,1 1 0,-1 0 0,1 0 0,0 1 1,-1 0-1,1 1 0,0 0 0,0 1 0,-1 0 1,13 2-1,-21-2 1,0-1 1,0 1-1,0-1 1,0 1-1,1 0 1,-1 0-1,0 0 1,0 0-1,0-1 1,-1 1-1,1 0 1,0 1 0,0-1-1,-1 0 1,1 0-1,0 0 1,-1 0-1,1 0 1,-1 1-1,1-1 1,-1 0-1,0 1 1,0-1-1,1 2 1,-2 42 182,1-40-157,-1 0 1,1-1-1,-1 1 0,2 0 1,-1 0-1,0-1 1,1 1-1,0 0 1,2 6-1,3-5-74,1 0 1,-1 0-1,2 0 0,-1-1 0,0 0 1,1-1-1,0 0 0,0 0 1,1 0-1,-1-1 0,13 3 0,13-1-164,-25-5 209,0 2 0,1-1 0,-1 1 0,11 5 0,-17-6-1,-1 0-1,1 0 1,-1 0 0,0 1-1,1-1 1,-1 1-1,0 0 1,0-1 0,0 1-1,0 0 1,0 0 0,-1 1-1,1-1 1,-1 0 0,1 0-1,-1 1 1,0-1 0,0 1-1,1 3 1,8 35 14,-8-28 31,1-1 0,0-1 0,1 1 1,0 0-1,11 21 0,-11-30-40,-1 1 0,1-1 1,-1 0-1,1 0 0,0 0 0,0 0 0,1-1 0,-1 1 0,0-1 1,1 0-1,0-1 0,-1 1 0,1-1 0,7 2 0,-7-2 9,1 0 0,-1 0 0,0 1 0,0 0 1,1 0-1,-1 0 0,-1 1 0,1 0 0,0 0 0,-1 0 0,1 0 0,7 8 0,-9-5-14,0 0 1,0 0-1,0 0 0,-1 0 0,0 0 1,0 0-1,-1 1 0,0-1 1,0 1-1,0-1 0,-1 1 0,0 0 1,0-1-1,0 1 0,-3 9 1,2-5 26,0-1 0,1 0 0,0 1 0,1-1 0,2 14 0,-1-20-25,-1-1 1,1 0-1,0 0 0,0 0 0,0 0 0,0 0 0,0-1 0,1 1 0,-1-1 0,1 1 0,0-1 0,-1 0 0,1 0 0,0 0 0,0 0 1,5 1-1,60 25 51,-48-21 35,-16-6-77,-1 1 0,0-1 0,1 1 0,-1 0-1,0-1 1,0 1 0,0 1 0,-1-1 0,1 0 0,0 1-1,4 5 1,-6-6 3,0 0 0,0 0 1,0 0-1,-1 0 0,1 0 0,0 0 0,-1 0 0,0 0 0,1 0 0,-1 0 0,0 1 1,0-1-1,0 0 0,0 0 0,-1 0 0,1 0 0,-1 0 0,1 1 0,-1-1 0,0 0 1,1 0-1,-3 2 0,-2 5 9,-1 0 1,0 0-1,-1 0 1,0-1-1,0 0 0,-1 0 1,-10 8-1,9-9-12,1 0 0,1 0-1,-1 1 1,1 0-1,0 1 1,1-1 0,0 1-1,-5 11 1,10-17-12,0-1 1,0 1 0,1 0-1,-1-1 1,1 1 0,0 0-1,-1 0 1,1-1 0,1 1-1,-1 0 1,0 0-1,1-1 1,-1 1 0,1 0-1,0-1 1,-1 1 0,3 2-1,27 41 113,-25-40-86,0 1 1,0 0-1,-1 0 1,0 0 0,4 10-1,-3-2-5,-1 1-1,-1-1 1,3 32 0,-5-41-10,-1 1-1,0-1 1,0 1 0,-1-1 0,0 1 0,0-1 0,0 0 0,-1 1 0,0-1 0,0 0 0,-6 12 0,3-11-5,1 0 0,0 0 1,1 1-1,-1-1 1,1 1-1,1 0 0,0 0 1,0 0-1,0 0 1,1 1-1,0-1 1,1 0-1,0 11 0,-1-8 8,0 0 0,-1 0-1,0-1 1,-1 1 0,-1-1-1,0 1 1,0-1 0,0 0-1,-11 15 1,14-24-56,-27 14-204,1 0 139,0 2-1,2 1 1,0 1 0,0 2 0,-20 23 0,42-40 128,0 0 0,0 0 0,1 1 0,-1 0 1,1-1-1,-2 8 0,-9 18 73,6-20-44,5-7-25,-1 0-1,1 1 1,0-1 0,0 0 0,0 1-1,1-1 1,-1 1 0,1 0 0,-2 5-1,3-8-151,35 23 255,-33-23-87,0 1 0,0-1-1,0 1 1,0-1 0,0 1 0,0 0-1,0 0 1,-1 0 0,1 0 0,-1 0-1,0 0 1,3 4 0,-4-5-18,0 0-1,0 0 1,0 0 0,0 0-1,0 0 1,0 0 0,0 0 0,0 0-1,0-1 1,0 1 0,0 0-1,-1 0 1,1 0 0,0 0-1,-1 0 1,1-1 0,-1 1 0,1 0-1,-1 0 1,1-1 0,-1 1-1,1 0 1,-1-1 0,0 2-1,-6 3 23,-1-1-1,1 0 0,-1 0 0,1 0 0,-1-1 0,-10 3 1,-21 10-182,29-10 141,0 0 0,0 0 0,1 1 0,0 1 0,0-1 0,1 1 0,0 1 0,-8 10 0,12-13 35,0 1 0,0 1 1,0-1-1,1 0 0,0 1 0,1-1 1,-1 1-1,2 0 0,-1 0 0,1 0 0,0 0 1,1 12-1,0 15 168,1 0 1,3-1-1,0 1 1,15 52-1,-11-53-37,-6-23-85,1 0 0,0 0 0,1 0 0,6 15 0,-10-26 22,-20 2-152,1 0 0,-1 2 0,0 0 0,1 1 0,0 0 0,0 2 0,0 0 0,1 2 0,0 0 0,1 0 0,0 2 0,0 0 0,1 1 0,-21 21 0,-8 10 105,2 2-1,2 1 0,-47 71 1,71-94-45,-1-2 1,-1 0-1,0-1 1,-2-1 0,0-1-1,-40 25 1,30-37-687,8-3 280,-6 8 288,0 1-1,1 1 1,1 1 0,0 2-1,-25 19 1,7-5 298,42-28-161,1 0-1,-1 0 1,1 1-1,0-1 1,0 1-1,0-1 0,0 1 1,1 0-1,-1 0 1,1 0-1,-1 0 1,0 4-1,0-3 0,1 0-1,-1 0 1,0 0-1,0 0 1,-1 0-1,1-1 1,-1 1-1,0-1 1,0 1-1,-5 4 1,-6 4 8,0 1 0,1 1 0,1 0 0,0 0 0,1 2 0,-12 20 0,-25 33 85,44-63-108,0-2 1,0 1-1,-1 0 0,0-1 0,0 0 0,0 0 0,0-1 0,-1 1 0,1-1 0,-1 0 0,0-1 1,0 1-1,-10 2 0,-1-2-299,-1-1 0,1 0 0,-30-2 0,36 0 69,9 1 222,0 0 0,0 0 0,1 0 0,-1 1 1,0-1-1,1 0 0,-1 1 0,1-1 1,-1 1-1,1-1 0,0 1 0,-1 0 1,1-1-1,0 1 0,0 0 0,0 0 1,1 0-1,-1 0 0,0 2 0,-4 7 27,-45 99 704,37-78-425,-1 0 0,-29 47-1,41-77-317,-1 1-1,0-1 1,0 1-1,0-1 0,0 0 1,0 0-1,-1 0 0,1 0 1,-1-1-1,1 1 1,-1-1-1,-4 1 0,-47 10-287,50-11 304,-59 5-553,63-6 620,-2 4-76,0 1 1,0-1 0,0 0-1,0-1 1,-1 1 0,0-1-1,0 1 1,0-1 0,-5 3-1,3-1 28,-6 5-48,0 0 0,0-1 0,-1 0 0,0-1 0,0 0 0,-1-1 0,1-1 0,-2 0 0,1-1 0,-1-1 0,0 0 0,0-1 0,0 0 0,-29 0 0,21 28 325,-50 67 134,-31 36-17,64-73-163,14-17-202,25-43-95,-1 0 0,1 0 0,0 0 0,0 0 1,-1 0-1,1 0 0,0-1 0,-1 1 0,1 0 0,-1-1 0,1 1 0,-1-1 0,1 1 0,-1-1 0,1 0 0,-1 0 1,0 0-1,1 0 0,-2 0 0,-39-4-942,5 1 1067,34 4-68,1 1-1,0-1 0,0 1 1,-1 0-1,1 0 1,0 0-1,1 0 0,-1 1 1,0-1-1,1 0 1,-1 1-1,1-1 0,0 1 1,-2 3-1,-5 7 42,-56 82 300,-4-3 1,-107 111-1,170-198-352,0-1 1,0 1-1,-1-1 1,1 0-1,-1-1 1,0 1-1,0-1 1,-1 0-1,1-1 1,0 1-1,-14 2 1,2-3-148,0 0 0,0-1 1,-21-2-1,5 1-86,9-2 58,20 1 161,-1 1-1,1-1 0,-1 1 0,1 0 0,-1 0 0,1 0 0,-1 1 0,1 0 0,-1 0 1,1 0-1,0 1 0,-1-1 0,1 1 0,0 1 0,-8 4 0,-133 159 929,6-6 10,136-156-924,-1 0 0,0 0 0,0 0 1,-1-1-1,1 1 0,-1-1 0,0-1 0,1 1 0,-1-1 0,0 0 1,-1 0-1,-10 1 0,-3-1-174,0-1 0,-34-2 1,7-1 113,38 2 36,0 1 0,1 0-1,0 1 1,-1 0 0,1 0-1,0 1 1,0 0-1,0 0 1,-13 8 0,-65 49-105,18-11 221,65-48-129,0 1 0,0-1-1,0 0 1,-1-1 0,1 1 0,0 0-1,0-1 1,-1 0 0,1 1-1,0-1 1,-1-1 0,-3 1 0,4-1-5,-1 1 0,1 0 1,-1 0-1,1 0 0,-1 0 1,1 1-1,0-1 1,-1 1-1,1 0 0,-1 0 1,-5 3-1,-8 8 63,-1 0 1,2 2-1,-16 16 0,-34 26 50,57-48-83,-1-1 0,0-1 0,0 0 0,-1 0 0,1 0 0,-1-2 0,0 1 0,-1-1 0,1-1 0,-1 0 0,1-1 1,-1 0-1,-13 0 0,22-2-14,0-1 0,1 1-1,-1-1 1,0 0 0,1 0 0,-1 0 0,1 0 0,0 0 0,-1-1 0,1 1 0,0-1 0,0 0 0,-1 1-1,-1-4 1,2 3 36,0 0-1,-1 0 0,1 0 0,-1 0 1,0 0-1,1 1 0,-1-1 1,0 1-1,0 0 0,0 0 0,0 0 1,0 0-1,0 0 0,-6 0 1,3 1-34,0 0 0,0 1 0,0 0 0,0 0 1,1 1-1,-1 0 0,0 0 0,1 0 0,-1 0 0,-9 7 1,-47 40 221,19-12-43,-184 139 809,224-174-986,1-1 0,-1 0 0,1 0-1,-1 0 1,1-1 0,-1 1 0,0 0-1,1-1 1,-1 0 0,0 0 0,1 0-1,-1 0 1,0 0 0,1 0 0,-1-1 0,-3 0-1,0 0-53,1-1-1,-1 0 1,1 0 0,-1 0-1,1 0 1,-6-4-1,-12-11-13,19 14 107,0-1 1,0 1-1,-1 0 0,0 0 1,1 0-1,-1 1 1,0-1-1,0 1 1,0 1-1,0-1 1,-1 1-1,1-1 0,0 2 1,-12-2-1,-258 10 424,274-9-453,0 0 0,0 0 0,1 0 0,-1-1 0,0 1 0,1 0 0,-1 0 0,1-1 0,0 1 0,-1 0 0,1-1 0,0 1 0,0 0 0,0-1 0,0 1 1,0 0-1,0-1 0,0 1 0,0-2 0,0-2-31,0-8 24,-1 0 0,-1 0 0,0 0 1,-1 0-1,-9-25 0,10 35 15,1-1 1,-1 1-1,0-1 1,0 1-1,0 0 1,0 0-1,-1 0 1,1 0-1,-1 0 1,0 0-1,0 1 1,0-1-1,0 1 1,0 0-1,0 0 1,-1 0-1,1 0 1,-1 1-1,1-1 1,-1 1-1,0 0 1,1 0-1,-1 0 1,-8 0-1,-1 0-4,-1 1-1,1 0 1,-1 1-1,0 0 1,1 1-1,-1 0 1,1 2-1,0-1 1,0 1 0,0 1-1,1 1 1,0 0-1,-19 11 1,23-11 20,-1 0 1,0-1 0,0-1 0,-1 1 0,0-1-1,1-1 1,-1 0 0,0 0 0,-1-1-1,1 0 1,0-1 0,-14 0 0,23-1-16,0-1 0,-1 0 1,1 0-1,0 1 0,-1-1 0,1 0 0,0 0 1,0 0-1,0 0 0,0-1 0,0 1 1,0 0-1,0 0 0,0-1 0,1 1 1,-1 0-1,0-1 0,0-2 0,-15-35-14,12 27 39,-6-31-5,9 37-18,0-1 1,0 1 0,-1 0 0,0-1-1,-4-10 1,5 16 1,0-1 0,0 1-1,0-1 1,0 1 0,-1-1-1,1 1 1,0 0 0,-1 0-1,1-1 1,-1 1 0,1 0 0,-1 0-1,0 0 1,1 1 0,-1-1-1,0 0 1,0 1 0,1-1-1,-1 1 1,0-1 0,0 1-1,0 0 1,0 0 0,-3 0 0,-6 0-21,-22-1 48,0 2 0,0 1-1,-50 11 1,82-13-32,0 1 0,0-1 0,0 0 0,0 1 0,0-1 0,0 0 0,0 0 0,0 1 0,0-1 0,-1 0 0,1 0 0,0 0-1,0 0 1,0 0 0,0-1 0,0 1 0,0 0 0,0 0 0,0-1 0,0 1 0,0-1 0,0 1 0,0-1 0,0 1 0,0-1 0,1 1 0,-1-1 0,0 0 0,0 0 0,1 1 0,-1-1 0,-1-2 0,1 0-24,0 0 0,1-1 0,-1 0-1,1 1 1,0-1 0,0 1 0,0-1 0,1-4 0,0-10 66,-1-163 30,-23 151 15,13-71-298,-7 55 207,16 38-86,-1 0-1,2 0 0,-1 0 1,1 0-1,0 0 0,2-12 1,0-9-92,-2 17 195,0 11-4,1 0-1,-1-1 1,0 1-1,0 0 1,1-1 0,-1 1-1,0-1 1,-1 1 0,1-1-1,0 1 1,0 0 0,-1-1-1,1 1 1,0 0 0,-1-1-1,0 1 1,1 0 0,-1-1-1,0 1 1,1 0 0,-1 0-1,0 0 1,0 0 0,0 0-1,0 0 1,0 0-1,0 0 1,0 0 0,-1 0-1,1 1 1,-2-2 0,2-2-10,0 0 1,0 0-1,0 0 1,1 0-1,-1 0 0,1 0 1,0 0-1,0 0 1,2-6-1,-2 1 34,0 1-21,-1 3-11,1 0 0,0 0-1,0 0 1,0 0-1,0 0 1,1 0 0,0 0-1,0 0 1,0 0 0,1 0-1,-1 0 1,1 0-1,0 1 1,1-1 0,-1 1-1,1 0 1,0-1-1,6-5 1,0 2-60,11-12-2937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39.4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1 196 24575,'0'-4'0,"1"1"0,-1-1 0,1 0 0,0 1 0,0-1 0,1 1 0,-1 0 0,1-1 0,0 1 0,0 0 0,0 0 0,0 0 0,0 0 0,1 0 0,-1 1 0,1-1 0,0 1 0,3-3 0,64-39 0,-49 32 0,0 0 0,2 1 0,0 2 0,0 0 0,0 1 0,1 1 0,0 2 0,27-4 0,-4 4 0,0 3 0,85 5 0,-128-3 0,1 1 0,0 0 0,-1-1 0,1 2 0,-1-1 0,1 1 0,-1-1 0,0 1 0,1 0 0,-1 1 0,0-1 0,0 1 0,-1 0 0,1 0 0,0 0 0,-1 0 0,0 0 0,0 1 0,0 0 0,0-1 0,0 1 0,-1 0 0,0 1 0,0-1 0,0 0 0,0 1 0,-1-1 0,1 1 0,-1-1 0,0 1 0,0 8 0,0-4 0,-1 1 0,1-1 0,-2 1 0,1-1 0,-2 1 0,1-1 0,-1 0 0,0 0 0,-1 1 0,0-2 0,-1 1 0,0 0 0,0-1 0,-1 1 0,-6 8 0,-3-1 0,0 0 0,-2-1 0,1-1 0,-2-1 0,0 0 0,-1-1 0,0 0 0,0-2 0,-1 0 0,-1-1 0,0-1 0,0-1 0,0-1 0,-1-1 0,-32 5 0,47-10-151,-1 0-1,1 0 0,-1-1 0,1 0 1,0 0-1,-1 0 0,1-1 1,-7-3-1,-12-6-6674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0.5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334 49 24575,'0'-2'0,"0"0"0,-1 0 0,1 0 0,-1 0 0,0 1 0,0-1 0,0 0 0,0 0 0,0 1 0,0-1 0,0 0 0,0 1 0,-1-1 0,1 1 0,0 0 0,-1-1 0,1 1 0,-1 0 0,0 0 0,1 0 0,-1 0 0,0 0 0,0 0 0,0 1 0,0-1 0,1 1 0,-1-1 0,-4 0 0,-63-7 0,63 7 0,-4 1 0,0-1 0,1 1 0,-1 1 0,1 0 0,-1 0 0,1 0 0,-14 5 0,19-4 0,-1 0 0,0 1 0,1-1 0,-1 1 0,1 0 0,0 1 0,0-1 0,0 1 0,0-1 0,1 1 0,-1 0 0,1 0 0,0 1 0,0-1 0,-2 6 0,-2 5 0,0 1 0,1 0 0,0 0 0,2 1 0,-5 27 0,-5 88 0,12-93 0,0-22 0,-2 34 0,2 1 0,6 76 0,-2-111 0,0 0 0,2-1 0,0 1 0,1-1 0,0 0 0,2-1 0,0 1 0,0-1 0,2 0 0,-1-1 0,19 23 0,-15-25 0,0 1 0,0-2 0,1 1 0,1-2 0,-1 0 0,2 0 0,-1-2 0,2 1 0,-1-2 0,1 0 0,0-1 0,32 8 0,-38-12 0,-1 0 0,1-1 0,-1 0 0,1-1 0,-1 0 0,1 0 0,-1-1 0,1 0 0,-1-1 0,1 0 0,-1-1 0,0 1 0,0-2 0,0 1 0,0-1 0,-1-1 0,0 0 0,0 0 0,0 0 0,0-1 0,-1 0 0,0-1 0,0 1 0,9-13 0,-9 8 0,1 0 0,-1-1 0,-1 1 0,0-2 0,-1 1 0,0-1 0,0 1 0,-2-1 0,0-1 0,2-12 0,-1-16 0,-3-79 0,-2 93 0,1 13 0,-2 1 0,1-1 0,-2 1 0,0 0 0,-1 0 0,0 0 0,-1 0 0,-1 0 0,0 1 0,-1 0 0,0 1 0,-10-14 0,5 11 0,0 0 0,-1 2 0,-1-1 0,0 2 0,-1 0 0,0 0 0,0 1 0,-1 1 0,-18-8 0,-41-25-1365,51 24-5461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1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24575,'160'11'0,"10"0"0,-167-11 0,0 0 0,1 0 0,-1 1 0,0-1 0,0 1 0,1 0 0,-1 0 0,0 0 0,0 0 0,0 0 0,0 1 0,0-1 0,0 1 0,0 0 0,-1 0 0,1 0 0,-1 0 0,1 0 0,-1 0 0,0 1 0,0-1 0,0 1 0,0 0 0,0 0 0,-1 0 0,1-1 0,-1 1 0,0 1 0,0-1 0,0 0 0,0 0 0,0 0 0,0 4 0,2 14 0,-2 0 0,0 0 0,-1 0 0,-3 27 0,1-10 0,4 4 0,2 1 0,2 0 0,1-1 0,26 79 0,-11-42 0,-5-18 0,23 105 0,-36-141 0,-1 1 0,-1 0 0,-1-1 0,-3 42 0,1-60 0,0 1 0,-1-1 0,0 0 0,0 1 0,0-1 0,-1 0 0,0-1 0,-1 1 0,1 0 0,-1-1 0,0 0 0,-1 0 0,0 0 0,0 0 0,0-1 0,0 0 0,-1 0 0,0 0 0,0-1 0,0 0 0,-1 0 0,1-1 0,-1 1 0,0-1 0,0-1 0,0 1 0,0-1 0,0-1 0,-14 2 0,7-1 0,0-1 0,0 0 0,0-1 0,-1-1 0,1 0 0,0-1 0,0 0 0,0-1 0,1-1 0,-1 0 0,1-1 0,0-1 0,0 0 0,1 0 0,-13-9 0,21 12-124,0 0 0,0 0 0,1-1 0,-1 1 0,1-1 0,0 0-1,0 1 1,1-1 0,-1-1 0,-1-4 0,-6-14-6702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2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71 3 24575,'0'0'0,"1"0"0,-1 1 0,0-1 0,0 0 0,0 0 0,1 0 0,-1 0 0,0 0 0,0 0 0,0 0 0,1 0 0,-1 0 0,0 0 0,0 0 0,1 0 0,-1 0 0,0 0 0,0 0 0,0 0 0,1 0 0,-1 0 0,0 0 0,0 0 0,1 0 0,-1 0 0,0 0 0,0 0 0,0 0 0,1 0 0,-1-1 0,0 1 0,0 0 0,0 0 0,0 0 0,1 0 0,-1-1 0,0 1 0,0 0 0,0 0 0,0 0 0,0-1 0,0 1 0,0 0 0,1 0 0,-1 0 0,0-1 0,9 26 0,-6 28 0,-2 0 0,-2 0 0,-17 100 0,9-79 0,-23 93 0,1-15 0,31-149 0,-1 0 0,1 0 0,0-1 0,0 1 0,0 0 0,0 0 0,0 0 0,1 0 0,-1 0 0,1 0 0,0 0 0,0 0 0,0 0 0,0 0 0,0-1 0,1 1 0,-1 0 0,1-1 0,0 0 0,-1 1 0,1-1 0,0 0 0,1 0 0,-1 0 0,0 0 0,1 0 0,-1 0 0,1-1 0,-1 1 0,1-1 0,0 0 0,-1 0 0,1 0 0,0 0 0,0 0 0,4 0 0,12 2 0,0-1 0,-1 0 0,2-2 0,32-2 0,-21 0 0,307-4-1365,-307 6-5461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3.2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83 24575,'13'-4'0,"7"-1"0,9 0 0,7 1 0,6 1 0,8 1 0,7-7 0,2-2 0,0 0 0,-7 3 0,-4 3 0,-2-3 0,-9 1-8191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3.7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1 131 24575,'8'-8'0,"6"-3"0,10-3 0,4 0 0,2 3 0,7-5 0,2 0 0,2 3 0,-1 4 0,0 3 0,-3 3 0,1 2 0,-3 0 0,-6-2 0,-9-2-8191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4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24575,'0'4'0,"0"5"0,0 10 0,0 13 0,0 17 0,0 25 0,0 20 0,0 14 0,0 13 0,0 6 0,0-2 0,0-11 0,0-12 0,0-16 0,0-13 0,0-17 0,0-9 0,0-12-8191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5.9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90 24575,'1'12'0,"0"-1"0,1 0 0,0 1 0,0-1 0,2 0 0,8 21 0,36 60 0,28 39 0,196 353 0,-165-298 0,-105-182 0,1 0 0,0 0 0,1 0 0,-1 0 0,1-1 0,-1 0 0,1 0 0,0 0 0,0 0 0,0 0 0,1-1 0,-1 0 0,6 2 0,-8-3 0,0-1 0,-1 1 0,1-1 0,0 0 0,0 0 0,-1 0 0,1 0 0,0 0 0,-1 0 0,1-1 0,0 1 0,0 0 0,-1-1 0,1 0 0,-1 1 0,1-1 0,0 0 0,-1 0 0,1 1 0,-1-1 0,0-1 0,1 1 0,-1 0 0,0 0 0,0 0 0,1-1 0,-1 1 0,0 0 0,0-1 0,0 1 0,-1-1 0,1 0 0,0 1 0,-1-1 0,1 1 0,-1-1 0,1 0 0,-1 0 0,0 1 0,1-3 0,4-29 0,-1 0 0,-1 0 0,-2 0 0,-4-47 0,1 13 0,-1-722-1365,3 765-5461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7.0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24575,'0'1177'-1365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7.9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36 24575,'-1'-1'0,"1"-1"0,0 1 0,0-1 0,0 1 0,0-1 0,0 1 0,0-1 0,0 1 0,1-1 0,-1 1 0,0 0 0,1-1 0,-1 1 0,1 0 0,-1-1 0,1 1 0,0 0 0,0 0 0,-1-1 0,1 1 0,0 0 0,0 0 0,0 0 0,0 0 0,3-1 0,-3 2 0,0 0 0,0 0 0,1 1 0,-1-1 0,0 1 0,0-1 0,1 1 0,-1 0 0,0-1 0,0 1 0,0 0 0,0 0 0,0 0 0,0 0 0,0 0 0,0 0 0,0 0 0,-1 0 0,1 0 0,0 0 0,-1 0 0,1 0 0,0 1 0,-1-1 0,0 0 0,1 0 0,-1 3 0,8 17 0,-2 1 0,0-1 0,-2 1 0,4 42 0,-5 95 0,-4-99 0,-1 88 0,2 98 0,0-242 0,0-1 0,0 1 0,1-1 0,-1 0 0,1 1 0,-1-1 0,1 1 0,0-1 0,0 0 0,1 0 0,-1 0 0,1 0 0,-1 0 0,1 0 0,0 0 0,0 0 0,0 0 0,1-1 0,-1 1 0,1-1 0,-1 0 0,1 0 0,5 4 0,-1-4 0,1 1 0,-1-1 0,1 0 0,-1-1 0,1 0 0,-1 0 0,1-1 0,0 1 0,11-3 0,74-4 0,-44 2 0,-1 1 0,1 2 0,-1 3 0,63 10 0,-92-7-1365,-8-1-5461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5:55.6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32,'0'0'705,"0"3"-994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8.5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82 24575,'4'0'0,"14"0"0,15-8 0,11-3 0,5 1 0,3 2 0,0 2 0,0-2 0,3 1 0,0 1 0,-5 2 0,-11-3 0,-20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49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1 140 24575,'4'0'0,"5"0"0,14 0 0,10 0 0,4 0 0,8 0 0,4-4 0,2-2 0,1 1 0,3-7 0,8-1 0,18-8 0,20 1 0,8 0 0,-2 3 0,-16 4 0,-22 5-8191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56.7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1427 77 24575,'-3'-3'0,"0"-1"0,1 1 0,-1 0 0,0 0 0,0 0 0,-1 1 0,1-1 0,-1 1 0,1 0 0,-1 0 0,0 0 0,0 0 0,-4-1 0,2 0 0,-9-4 0,-1 1 0,1 1 0,-1 0 0,-1 1 0,1 1 0,0 0 0,-1 1 0,1 1 0,-1 1 0,0 0 0,1 1 0,-1 1 0,-24 5 0,-13 7 0,2 2 0,-87 38 0,134-52 0,-59 25 0,1 3 0,-69 43 0,87-43 0,2 2 0,1 2 0,2 2 0,1 1 0,2 2 0,2 2 0,1 1 0,3 2 0,1 1 0,-41 84 0,44-74 0,11-25 0,2 0 0,1 0 0,1 1 0,-12 54 0,-1 11 0,17-72 0,2 1 0,0 0 0,1 0 0,-1 29 0,7 51 0,19 137 0,-12-170 0,18 132 0,-20-175 0,2-1 0,1 1 0,1-2 0,2 0 0,1 0 0,0-1 0,2 0 0,1-1 0,30 35 0,18 12 0,112 99 0,-148-146 0,1-1 0,2-1 0,0-2 0,1-1 0,1-2 0,1 0 0,0-3 0,1-1 0,1-1 0,0-2 0,1-2 0,62 8 0,46-3 0,212-8 0,-332-9 0,0-1 0,0-1 0,0-1 0,-1-1 0,0-1 0,34-16 0,-28 11 0,121-38 0,20-9 0,-94 16 0,-31 16 0,40-32 0,-18 10 0,-33 28 0,-2-1 0,-1-2 0,-2-2 0,0 0 0,31-40 0,-44 47 0,-1-2 0,-1 0 0,-1-1 0,-1-1 0,-1 0 0,-1 0 0,-1-1 0,12-51 0,11-52 0,-20 85 0,-1 0 0,-3-1 0,-2 0 0,3-66 0,-9 19 0,1 25 0,-8-74 0,4 123 0,-2 1 0,0-1 0,-1 1 0,0 0 0,-2 1 0,-9-19 0,-58-87 0,43 73 0,-130-194 0,150 228 0,0 1 0,0 0 0,-1 1 0,-1 1 0,0 0 0,0 0 0,-16-8 0,12 8 0,1-1 0,0-1 0,0-1 0,-14-16 0,-1-3 0,-50-43 0,36 36 0,32 29 0,-1 0 0,0 2 0,-1 0 0,-23-11 0,-4-2 0,-126-54 0,153 68 17,0 1 0,0 0 1,-1 1-1,0 0 0,0 1 0,-30-4 0,9 4-760,-72 2 1,76 4-6084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7:59.0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77 24575,'-5'-30'0,"-1"18"0,6 12 0,0 0 0,0-1 0,0 1 0,-1 0 0,1 0 0,0 0 0,0 0 0,0 0 0,-1 0 0,1 0 0,0 0 0,0 0 0,-1 0 0,1 0 0,0 0 0,0 0 0,0 0 0,-1 0 0,1 0 0,0 0 0,0 1 0,-1-1 0,1 0 0,0 0 0,0 0 0,0 0 0,0 0 0,-1 0 0,1 1 0,0-1 0,0 0 0,0 0 0,0 0 0,-1 0 0,1 1 0,0-1 0,0 0 0,0 0 0,0 0 0,0 1 0,0-1 0,0 0 0,0 0 0,0 1 0,-4 2 0,1 0 0,13 6 0,-11-9 0,0-1 0,0 0 0,0-1 0,0 1 0,0 0 0,1 0 0,-1 0 0,0 0 0,1-1 0,-1 1 0,1 0 0,0 0 0,-1-1 0,1 1 0,0 0 0,0-1 0,0 1 0,0 0 0,0-1 0,0 1 0,0-1 0,0 1 0,0 0 0,1-1 0,-1 1 0,0 0 0,1 0 0,-1-1 0,1 1 0,0 0 0,-1 0 0,1 0 0,0 0 0,0 0 0,0 0 0,0 0 0,0 0 0,0 0 0,0 0 0,0 0 0,0 0 0,0 1 0,0-1 0,1 0 0,-1 1 0,0-1 0,0 1 0,1 0 0,-1-1 0,0 1 0,1 0 0,-1 0 0,0 0 0,1 0 0,-1 0 0,0 0 0,1 0 0,-1 0 0,0 0 0,1 1 0,-1-1 0,0 0 0,1 1 0,-1-1 0,0 1 0,0 0 0,0-1 0,3 3 0,-5-4 0,1 1 0,-1-1 0,0 0 0,1 1 0,-1-1 0,1 1 0,-1 0 0,0-1 0,1 1 0,-1-1 0,0 1 0,1 0 0,-1 0 0,0-1 0,0 1 0,1 0 0,-1 0 0,0 0 0,0 0 0,1 0 0,-1 0 0,0 0 0,0 0 0,1 0 0,-1 0 0,0 0 0,0 1 0,1-1 0,-1 0 0,0 0 0,0 1 0,1-1 0,-1 0 0,0 1 0,0 0 0,0 0 0,0 1 0,0-1 0,0 1 0,1 0 0,-1-1 0,0 1 0,1-1 0,-1 1 0,1 0 0,0-1 0,-1 1 0,1 0 0,0 0 0,0 2 0,0-2 0,0 0 0,1-1 0,-1 1 0,0 0 0,0 0 0,1-1 0,-1 1 0,1 0 0,0-1 0,-1 1 0,1 0 0,0-1 0,0 1 0,1 1 0,-1-3 0,-1 1 0,1-1 0,0 0 0,-1 1 0,1-1 0,0 0 0,-1 1 0,1-1 0,0 0 0,-1 0 0,1 0 0,0 0 0,-1 0 0,1 0 0,0 0 0,-1 0 0,1 0 0,0 0 0,-1 0 0,1 0 0,0 0 0,-1 0 0,1-1 0,0 1 0,-1 0 0,1 0 0,0-1 0,-1 1 0,1 0 0,-1-1 0,1 1 0,-1-1 0,1 1 0,-1-1 0,1 1 0,-1-1 0,1 0 0,0 0 0,0 0 0,0 0 0,0 1 0,-1-1 0,1 0 0,0 0 0,-1 0 0,1 0 0,-1 0 0,1 0 0,-1 0 0,1 0 0,-1-1 0,0 1 0,1 0 0,-1 0 0,0 0 0,0 0 0,0 0 0,0-1 0,0 1 0,0 0 0,0 0 0,0 0 0,-1 0 0,1 0 0,0 0 0,-1-1 0,1 1 0,-1 0 0,1 0 0,-1 0 0,1 0 0,-1 0 0,0 0 0,1 1 0,-1-1 0,0 0 0,0 0 0,-1 0 0,2 0 0,-1 1 0,0-1 0,0 1 0,1-1 0,-1 1 0,0 0 0,1 0 0,-1-1 0,0 1 0,0 0 0,0 0 0,1 0 0,-1 0 0,0 0 0,0 0 0,0 0 0,1 0 0,-1 0 0,0 0 0,0 0 0,0 0 0,-1 1 0,1 0 0,0 0 0,0 0 0,0-1 0,0 1 0,0 0 0,0 0 0,0 1 0,0-1 0,0 0 0,0 0 0,1 0 0,-1 1 0,1-1 0,-1 0 0,1 0 0,-1 1 0,1-1 0,-1 3 0,1-1 0,0-1 0,0 0 0,0 1 0,0-1 0,1 1 0,-1-1 0,1 0 0,-1 1 0,1-1 0,0 0 0,0 0 0,2 5 0,-3-7 0,1 1 0,-1-1 0,0 1 0,0-1 0,1 1 0,-1 0 0,0-1 0,1 1 0,-1-1 0,1 1 0,-1-1 0,1 1 0,-1-1 0,1 0 0,-1 1 0,1-1 0,-1 0 0,1 1 0,-1-1 0,1 0 0,0 0 0,-1 1 0,1-1 0,-1 0 0,1 0 0,0 0 0,-1 0 0,1 0 0,0 0 0,-1 0 0,1 0 0,-1 0 0,1 0 0,0 0 0,-1 0 0,1 0 0,0-1 0,-1 1 0,1 0 0,-1 0 0,1-1 0,-1 1 0,1 0 0,0-1 0,-1 1 0,0-1 0,1 1 0,0-1 0,-1 1 0,1-1 0,-1 1 0,0 0 0,1 0 0,-1-1 0,0 1 0,1 0 0,-1-1 0,0 1 0,0 0 0,1 0 0,-1-1 0,0 1 0,0-1 0,0 1 0,0 0 0,1-1 0,-1 1 0,0 0 0,0-1 0,0 1 0,0-1 0,0 1 0,0 0 0,0-1 0,0 1 0,0-1 0,0 1 0,0 0 0,0-1 0,0 1 0,0 0 0,-1-1 0,1 1 0,0-1 0,0 1 0,0 0 0,-1-1 0,1 1 0,0 0 0,-1-1 0,-17-2 0,19 3 0,-1 1 0,1-1 0,-1 0 0,1 0 0,-1 1 0,1-1 0,-1 0 0,1 0 0,-1 1 0,1-1 0,-1 1 0,0-1 0,1 0 0,-1 1 0,0-1 0,1 1 0,-1-1 0,0 1 0,0-1 0,1 1 0,-1-1 0,0 1 0,0-1 0,0 1 0,0 0 0,1-1 0,-1 1 0,0-1 0,0 1 0,0-1 0,0 1 0,-1-1 0,1 1 0,0 0 0,0-1 0,0 1 0,0-1 0,0 1 0,-1-1 0,1 1 0,0-1 0,-1 1 0,1-1 0,0 1 0,-1-1 0,1 0 0,0 1 0,-1-1 0,1 1 0,-1-1 0,1 0 0,-1 1 0,1-1 0,-1 0 0,1 0 0,-1 1 0,1-1 0,-1 0 0,1 0 0,-1 0 0,1 0 0,-1 0 0,1 0 0,-1 0 0,0 0 0,1 0 0,-1 0 0,1 0 0,-2 0 0,4 1 0,0 0 0,0 0 0,0 0 0,1 0 0,-1 0 0,0-1 0,0 1 0,0-1 0,0 0 0,1 1 0,-1-1 0,0 0 0,0 0 0,1-1 0,-1 1 0,0 0 0,0-1 0,0 1 0,1-1 0,-1 0 0,0 0 0,0 1 0,0-2 0,0 1 0,0 0 0,-1 0 0,1 0 0,0-1 0,0 1 0,-1-1 0,1 0 0,-1 1 0,3-5 0,-4 6 0,1 0 0,-1-1 0,0 1 0,0 0 0,1-1 0,-1 1 0,0 0 0,0-1 0,0 1 0,0 0 0,0-1 0,1 1 0,-1-1 0,0 1 0,0 0 0,0-1 0,0 1 0,0-1 0,0 1 0,0 0 0,0-1 0,0 1 0,0 0 0,-1-1 0,1 1 0,0-1 0,0 1 0,0 0 0,0-1 0,-1 1 0,1 0 0,0-1 0,0 1 0,-1 0 0,1-1 0,0 1 0,0 0 0,-1 0 0,1-1 0,0 1 0,-1 0 0,1 0 0,0 0 0,-1-1 0,1 1 0,0 0 0,-1 0 0,0 0 0,0 0 0,0 0 0,0 0 0,0 0 0,-1 0 0,1 0 0,0 0 0,0 0 0,0 0 0,0 1 0,-1-1 0,1 1 0,0-1 0,0 1 0,0-1 0,0 1 0,-1 0 0,-1 2 0,0 0 0,1-1 0,-1 1 0,1 0 0,0 1 0,0-1 0,0 0 0,0 0 0,0 1 0,1-1 0,0 1 0,-1 0 0,1-1 0,0 5 0,0-6 0,1 0 0,0 0 0,0 0 0,0 0 0,0 0 0,0 0 0,0 0 0,0 0 0,1 0 0,-1 0 0,0 0 0,1 0 0,0 0 0,0 0 0,-1 0 0,1-1 0,0 1 0,0 0 0,1-1 0,-1 1 0,0-1 0,0 1 0,1-1 0,-1 1 0,1-1 0,-1 0 0,1 0 0,2 2 0,-3-3 0,0 1 0,0-1 0,0 0 0,0 1 0,1-1 0,-1 0 0,0 0 0,0 0 0,0 1 0,0-1 0,0 0 0,1-1 0,-1 1 0,0 0 0,0 0 0,0 0 0,0-1 0,0 1 0,0-1 0,0 1 0,0-1 0,0 1 0,0-1 0,0 1 0,0-1 0,0 0 0,0 0 0,0 1 0,0-1 0,-1 0 0,1 0 0,0 0 0,-1 0 0,1 0 0,0 0 0,0-2 0,0 2 0,-1-1 0,1 1 0,-1-1 0,1 1 0,-1-1 0,1 1 0,-1-1 0,0 1 0,0-1 0,0 1 0,0-1 0,0 0 0,0 1 0,0-1 0,-1 1 0,1-1 0,0 1 0,-1-1 0,1 1 0,-1-1 0,0 1 0,1-1 0,-1 1 0,0 0 0,0-1 0,0 1 0,-2-2 0,0 1 10,0 1 0,0-1 0,-1 1 0,1 0 0,-1-1 0,1 1 0,-1 1 0,1-1 0,-1 1 0,1-1 0,-6 1 0,8 0-43,0 0 0,0-1 0,0 1 0,0 0 0,-1 0 0,1 0 0,0 0 0,0 0 0,0 1 0,0-1 0,0 0 0,0 0 0,0 1 0,1-1 0,-1 1 0,0-1 0,0 0 0,0 1 0,0 0 0,0-1 0,0 1 0,1 0 0,-1-1 0,0 1 0,1 0 0,-1 0 0,0-1 0,1 1 0,-1 0 0,1 0 0,-1 0 0,1 0 0,0 0 0,-1 0 0,1 0 0,0 0 0,0 0 0,-1 0 0,1 0 0,0 0 0,0 0 0,0 0 0,0 0 0,1 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0.7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93 28 24575,'-4'0'0,"-1"0"0,1 0 0,0 1 0,-1 0 0,1-1 0,0 1 0,-1 1 0,1-1 0,0 0 0,0 1 0,0 0 0,1 0 0,-1 0 0,0 1 0,-3 2 0,5-3 0,0 0 0,0 1 0,1-1 0,-1 1 0,0-1 0,1 1 0,0-1 0,-1 1 0,1 0 0,0 0 0,1-1 0,-1 1 0,0 0 0,1 0 0,0 0 0,-1 0 0,1 0 0,0 0 0,1 0 0,-1 0 0,0 0 0,1 0 0,1 3 0,-2-4 0,0 0 0,1 0 0,-1 0 0,1 0 0,-1 0 0,1-1 0,0 1 0,0 0 0,0 0 0,0-1 0,0 1 0,0 0 0,0-1 0,1 1 0,-1-1 0,0 0 0,1 1 0,-1-1 0,1 0 0,0 0 0,-1 0 0,1 0 0,0 0 0,0 0 0,0-1 0,-1 1 0,1 0 0,0-1 0,0 0 0,0 1 0,0-1 0,0 0 0,0 0 0,0 0 0,0 0 0,0 0 0,0-1 0,0 1 0,0-1 0,0 1 0,-1-1 0,1 1 0,0-1 0,0 0 0,2-2 0,0 2 0,-1-1 0,0 0 0,0 0 0,0 0 0,0-1 0,0 1 0,0-1 0,-1 1 0,1-1 0,-1 0 0,0 0 0,0 0 0,0 0 0,0-1 0,0 1 0,-1 0 0,0-1 0,1 1 0,-1-1 0,0 0 0,-1 1 0,1-1 0,-1 0 0,1-6 0,-2 7 0,0-1 0,0 1 0,0-1 0,0 0 0,0 1 0,-1 0 0,1-1 0,-1 1 0,0 0 0,0 0 0,0 0 0,0 0 0,-1 0 0,1 0 0,-1 1 0,0-1 0,0 1 0,0 0 0,0 0 0,0 0 0,0 0 0,0 0 0,-1 1 0,-6-3 0,8 4 0,-1-1 0,1 1 0,0 0 0,-1 0 0,1 0 0,0 0 0,0 0 0,-1 0 0,1 1 0,0-1 0,-1 1 0,1 0 0,0-1 0,0 1 0,0 0 0,0 0 0,0 0 0,0 1 0,0-1 0,0 0 0,0 1 0,1-1 0,-1 1 0,0 0 0,1 0 0,0-1 0,-1 1 0,1 0 0,0 0 0,0 0 0,0 0 0,0 1 0,0-1 0,0 0 0,1 0 0,-1 0 0,1 1 0,0-1 0,-1 0 0,1 3 0,0-1 0,0 0 0,0 0 0,1 0 0,-1 0 0,1-1 0,-1 1 0,1 0 0,1 0 0,-1-1 0,0 1 0,1 0 0,0-1 0,0 1 0,0-1 0,0 0 0,0 0 0,1 0 0,3 3 0,-5-4 0,0-1 0,0 0 0,0 0 0,0 0 0,1 0 0,-1 0 0,0 0 0,1 0 0,-1 0 0,1 0 0,-1-1 0,1 1 0,0-1 0,-1 1 0,1-1 0,-1 1 0,1-1 0,0 0 0,-1 0 0,1 0 0,0 0 0,-1 0 0,1 0 0,0 0 0,-1-1 0,1 1 0,0-1 0,-1 1 0,1-1 0,-1 1 0,1-1 0,-1 0 0,1 0 0,-1 0 0,0 0 0,1 0 0,-1 0 0,0 0 0,0 0 0,0-1 0,0 1 0,2-2 0,-2 1 0,0 0 0,0 0 0,-1 0 0,1 0 0,0 0 0,-1 0 0,1-1 0,-1 1 0,0 0 0,0 0 0,0 0 0,0-1 0,0 1 0,0 0 0,0 0 0,-1 0 0,-1-4 0,2 5 0,0 0 0,0 1 0,0-1 0,0 1 0,-1-1 0,1 0 0,0 1 0,0-1 0,-1 1 0,1-1 0,0 1 0,-1-1 0,1 1 0,-1-1 0,1 1 0,0-1 0,-1 1 0,1 0 0,-1-1 0,0 1 0,1 0 0,-1-1 0,1 1 0,-1 0 0,1 0 0,-1-1 0,0 1 0,1 0 0,-1 0 0,1 0 0,-1 0 0,0 0 0,1 0 0,-1 0 0,0 0 0,1 0 0,-1 0 0,1 0 0,-1 0 0,0 1 0,1-1 0,-1 0 0,1 0 0,-1 1 0,0-1 0,1 0 0,-1 1 0,1-1 0,-1 0 0,1 1 0,0-1 0,-1 1 0,1-1 0,-1 1 0,1-1 0,0 1 0,-1-1 0,1 1 0,-1 0 0,-1 3-100,1-2 10,0 0 0,1-1-1,-1 1 1,0-1-1,0 0 1,0 1 0,0-1-1,0 0 1,-1 0-1,1 1 1,0-1 0,-1 0-1,-2 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2.2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 26 24575,'0'-1'0,"0"0"0,0 0 0,0 0 0,0 0 0,0 0 0,0 1 0,0-1 0,-1 0 0,1 0 0,0 0 0,0 0 0,-1 0 0,1 1 0,0-1 0,-1 0 0,1 0 0,-1 1 0,1-1 0,-1 0 0,1 1 0,-1-1 0,0 0 0,1 1 0,-1-1 0,0 1 0,1-1 0,-1 1 0,0-1 0,0 1 0,0 0 0,1-1 0,-1 1 0,0 0 0,0 0 0,0-1 0,0 1 0,0 0 0,0 0 0,1 0 0,-1 0 0,0 0 0,0 0 0,0 0 0,0 1 0,0-1 0,0 0 0,1 0 0,-1 1 0,-1 0 0,-2 0 0,0 0 0,1 1 0,-1 0 0,1-1 0,0 1 0,0 1 0,-1-1 0,2 0 0,-1 1 0,-5 5 0,6-5 0,0 0 0,0 1 0,0-1 0,1 1 0,0-1 0,-1 1 0,1 0 0,1-1 0,-1 1 0,0 0 0,1 0 0,0 0 0,0 0 0,0-1 0,0 1 0,1 0 0,-1 0 0,1 0 0,0-1 0,0 1 0,1 0 0,-1-1 0,1 1 0,-1-1 0,1 0 0,4 5 0,-5-6 0,1 0 0,-1 0 0,1 0 0,0 0 0,0 0 0,0 0 0,0-1 0,0 1 0,0-1 0,0 0 0,1 1 0,-1-1 0,0 0 0,1 0 0,-1-1 0,1 1 0,-1 0 0,1-1 0,0 0 0,-1 1 0,1-1 0,-1 0 0,1 0 0,-1-1 0,1 1 0,0 0 0,-1-1 0,1 0 0,-1 1 0,1-1 0,-1 0 0,0 0 0,1 0 0,-1-1 0,0 1 0,0-1 0,0 1 0,0-1 0,2-2 0,1-1 0,-1 0 0,0 0 0,0 0 0,0-1 0,-1 0 0,0 0 0,0 0 0,-1 0 0,1 0 0,1-10 0,-3 13 0,0-1 0,-1 1 0,1-1 0,-1 1 0,0-1 0,0 0 0,0 1 0,0-1 0,-2-5 0,2 8 0,-1-1 0,1 1 0,-1 0 0,0-1 0,1 1 0,-1 0 0,0-1 0,0 1 0,0 0 0,0 0 0,0 0 0,0 0 0,0 0 0,0 0 0,0 0 0,-1 0 0,1 0 0,0 0 0,0 1 0,-1-1 0,1 1 0,-3-2 0,3 2 0,0-1 0,0 1 0,0-1 0,-1 1 0,1 0 0,0 0 0,0-1 0,0 1 0,-1 0 0,1 0 0,0 0 0,0 0 0,0 0 0,-1 0 0,1 1 0,0-1 0,0 0 0,0 0 0,-1 1 0,1-1 0,0 1 0,0-1 0,0 1 0,0 0 0,0-1 0,0 1 0,0 0 0,0 0 0,0 0 0,1 0 0,-1-1 0,0 1 0,-1 2 0,2-1 0,-1 1 0,0-1 0,1 1 0,0-1 0,-1 1 0,1 0 0,0-1 0,0 1 0,1-1 0,-1 1 0,0-1 0,1 1 0,0-1 0,1 5 0,-1-5 0,0 1 0,0-1 0,0 1 0,0-1 0,1 0 0,-1 0 0,1 1 0,-1-1 0,1 0 0,0 0 0,0 0 0,0-1 0,3 4 0,-4-5 0,0 0 0,0 1 0,0-1 0,0 0 0,0 0 0,0 1 0,0-1 0,0 0 0,0 0 0,0 0 0,-1 0 0,1 0 0,0-1 0,0 1 0,0 0 0,0 0 0,0-1 0,0 1 0,0 0 0,0-1 0,-1 1 0,1-1 0,0 1 0,0-1 0,0 1 0,-1-1 0,1 0 0,0 1 0,-1-1 0,1 0 0,-1 0 0,1 1 0,-1-1 0,1 0 0,-1 0 0,1 0 0,-1 0 0,1-1 0,3-14 0,-14 14 0,-17 13 0,18-14-1365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3.7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392 1 24575,'-1'6'0,"-1"-1"0,0 1 0,0-1 0,0 1 0,0-1 0,-1 0 0,0 1 0,0-1 0,-5 5 0,-3 7 0,-40 75 0,-72 177 0,106-223 0,-1-1 0,-3-1 0,-2 0 0,-43 61 0,48-88-1365,3-12-5461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4.4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35 24575,'0'-1'0,"0"0"0,0-1 0,0 1 0,0 0 0,0-1 0,1 1 0,-1 0 0,0 0 0,1-1 0,-1 1 0,1 0 0,-1 0 0,1 0 0,0-1 0,-1 1 0,1 0 0,0 0 0,0 0 0,0 0 0,-1 0 0,1 1 0,0-1 0,0 0 0,2-1 0,0 1 0,-1 0 0,1 0 0,0 1 0,-1-1 0,1 1 0,0-1 0,0 1 0,0 0 0,-1 0 0,1 0 0,3 1 0,9 1 0,0 1 0,0 1 0,18 8 0,-27-10 0,80 31 0,-1 4 0,-2 3 0,95 63 0,-69-27 0,-105-69-1365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5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1 24575,'1'0'0,"-1"0"0,1 0 0,0 1 0,-1-1 0,1 0 0,0 0 0,-1 1 0,1-1 0,0 0 0,-1 1 0,1-1 0,-1 1 0,1-1 0,-1 1 0,1-1 0,-1 1 0,1-1 0,-1 1 0,0 0 0,1-1 0,-1 1 0,0 0 0,1-1 0,-1 1 0,0 0 0,0-1 0,1 2 0,3 23 0,-4-20 0,3 52 0,-3 0 0,-2 0 0,-18 104 0,15-132 0,5-27 0,-1 1 0,1 0 0,-1 0 0,1 0 0,0 0 0,0 0 0,0 0 0,1 0 0,-1 0 0,1-1 0,-1 1 0,1 0 0,0 0 0,0-1 0,0 1 0,1 0 0,-1-1 0,3 5 0,-1-5 0,0 1 0,0-1 0,0 0 0,1-1 0,-1 1 0,0 0 0,1-1 0,-1 0 0,1 0 0,-1 0 0,1 0 0,-1 0 0,1-1 0,6 1 0,65 2 50,96-9-1,-35 0-1513,-98 6-5362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5.7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 24575,'4'-4'0,"9"7"0,3 7 0,-1 9 0,-4 11 0,1 11 0,-2 11 0,-3 9 0,-2 6 0,-2 0 0,6 5 0,2-3 0,-1-8 0,-2-6 0,-3-22 0,-2-19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6:54.4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1 684 3011,'0'-13'370,"0"-1"-1,1 0 1,1 1 0,0-1 0,1 1 0,0-1-1,1 1 1,1 0 0,0 0 0,11-19 0,6-27 562,-19 48-826,1 0 1,-1 1-1,2-1 0,0 1 0,6-11 0,-8 19-66,-1 0 0,1 0 1,-1 0-1,1 1 0,0-1 0,0 1 0,-1-1 0,1 1 0,0 0 0,0 0 1,1 0-1,-1 1 0,0-1 0,0 1 0,0-1 0,0 1 0,0 0 1,1 0-1,5 2 0,3-1 149,1 0 0,-1 2 0,21 6 0,-1 0-60,0-1 0,0-1 0,1-2 0,0-1 0,64-1 0,-94-3-127,-1 0 0,1-1 0,0 1-1,0 0 1,-1-1 0,1 0 0,0 0 0,0 1-1,-1-2 1,1 1 0,-1 0 0,1 0 0,-1-1 0,0 1-1,1-1 1,-1 0 0,0 0 0,0 0 0,0 0 0,-1 0-1,1 0 1,0 0 0,-1-1 0,1 1 0,-1-1 0,0 1-1,0-1 1,0 1 0,0-1 0,0 0 0,0-3-1,2-10 13,-1 1 0,0-1 0,-2 0 0,-1-23 0,1 13-8,-1 15-50,0-1 0,-1 1 1,-4-19-1,3 19-12,0 0-1,1 0 1,-1-19-1,33 30 436,-2 0-194,-18 1-101,1-1 0,-1 0 0,1-1 0,12-2-1,-19 2-187,0 0 0,-1 0 0,1-1 0,-1 0 0,1 1-1,-1-1 1,1 0 0,-1-1 0,0 1 0,0-1 0,0 1-1,0-1 1,-1 0 0,1 0 0,2-4 0,17-24-2544,6-3-2429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18:06.4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74 24575,'0'-3'0,"1"1"0,0-1 0,-1 1 0,1-1 0,1 1 0,-1 0 0,0-1 0,0 1 0,1 0 0,-1 0 0,1 0 0,0 0 0,-1 0 0,1 1 0,0-1 0,0 0 0,0 1 0,0-1 0,1 1 0,-1 0 0,0 0 0,1 0 0,-1 0 0,3-1 0,7-2 0,1-1 0,-1 2 0,19-4 0,-12 4 0,-1 1 0,1 0 0,0 1 0,0 1 0,0 1 0,-1 1 0,36 7 0,-45-6 0,-1-1 0,0 1 0,0 0 0,-1 1 0,1 0 0,-1 0 0,1 1 0,-1 0 0,-1 0 0,1 1 0,-1 0 0,0 0 0,0 0 0,-1 1 0,1 0 0,-2 0 0,1 0 0,-1 0 0,6 14 0,-8-16 0,0-1 0,-1 0 0,1 1 0,-1-1 0,0 1 0,-1-1 0,1 1 0,-1-1 0,0 1 0,0 0 0,0-1 0,0 1 0,-1-1 0,0 1 0,0-1 0,0 1 0,-1-1 0,1 0 0,-1 1 0,-4 6 0,-2 0 0,-1 0 0,0 0 0,-1-1 0,0-1 0,-15 12 0,13-12 0,1 1 0,1 0 0,0 1 0,-11 13 0,21-24 0,0 0 0,0 1 0,0-1 0,-1 0 0,1 1 0,0-1 0,0 0 0,0 0 0,0 1 0,0-1 0,0 0 0,0 1 0,0-1 0,0 0 0,-1 1 0,1-1 0,1 0 0,-1 1 0,0-1 0,0 0 0,0 1 0,0-1 0,0 0 0,0 0 0,0 1 0,0-1 0,0 0 0,1 1 0,-1-1 0,0 0 0,0 0 0,0 1 0,1-1 0,-1 0 0,0 1 0,16 5 0,25 0 0,-33-5 0,17 3 15,-1 1 0,0 2 0,0 0 0,0 2 0,-1 0 0,-1 2 0,39 23 0,-17-5-510,0 3 0,61 58 0,-87-73-6331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27.3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171 186 24575,'-2'0'0,"1"1"0,0-1 0,-1 1 0,1-1 0,0 1 0,-1 0 0,1 0 0,0 0 0,0-1 0,0 1 0,0 0 0,0 1 0,0-1 0,0 0 0,0 0 0,0 0 0,1 0 0,-1 1 0,0-1 0,1 0 0,-1 1 0,1-1 0,-1 1 0,1-1 0,0 0 0,-1 1 0,1-1 0,0 1 0,0-1 0,0 3 0,-1 61 0,2-48 0,-1 6 0,-1 1 0,0-1 0,-2 0 0,0 0 0,-2-1 0,0 1 0,-2-1 0,-10 25 0,8-28 0,1 0 0,1 0 0,1 0 0,0 1 0,2 0 0,-4 29 0,3 122 0,6-128 0,1-17 0,1 0 0,2 0 0,0 0 0,2-1 0,16 42 0,7 23 0,-18-53 0,26 55 0,8 20 0,-39-93 0,1-1 0,16 27 0,-16-33 0,-1 1 0,-1 0 0,0 0 0,0 0 0,-2 1 0,6 24 0,-9-37 0,-1 1 0,0-1 0,0 0 0,0 1 0,0-1 0,0 1 0,0-1 0,-1 1 0,1-1 0,0 0 0,-1 1 0,1-1 0,-1 0 0,1 1 0,-1-1 0,0 0 0,1 0 0,-1 0 0,0 1 0,0-1 0,0 0 0,0 0 0,0 0 0,0 0 0,0 0 0,0-1 0,-1 1 0,1 0 0,0-1 0,0 1 0,-1 0 0,1-1 0,0 1 0,-3-1 0,1 1 0,1-1 0,-1 1 0,0-1 0,0 0 0,0 0 0,0 0 0,1-1 0,-1 1 0,0 0 0,0-1 0,1 0 0,-1 0 0,0 0 0,1 0 0,-1 0 0,1 0 0,-4-3 0,-1-2 0,-1-1 0,1 0 0,0 0 0,1-1 0,-1 0 0,1 0 0,1-1 0,0 1 0,0-1 0,1 0 0,0-1 0,0 1 0,1-1 0,1 1 0,-1-1 0,0-15 0,-1-18 0,1 1 0,7-75 0,-1 2 0,-14-35 0,-1-48 0,13-535 0,-1 723 0,0 0 0,-1-1 0,-1 1 0,1 0 0,-5-12 0,6 20 0,-1 0 0,1 1 0,-1-1 0,1 0 0,-1 0 0,0 1 0,0-1 0,0 0 0,0 1 0,0-1 0,0 1 0,0-1 0,-1 1 0,1 0 0,0-1 0,-1 1 0,1 0 0,-1 0 0,1 0 0,-1 0 0,0 0 0,1 1 0,-1-1 0,0 0 0,0 1 0,1-1 0,-1 1 0,0 0 0,0-1 0,0 1 0,0 0 0,1 0 0,-1 0 0,0 0 0,0 1 0,-3 0 0,2 0 0,0 1 0,0 0 0,-1 0 0,1 0 0,1 0 0,-1 1 0,0-1 0,0 1 0,1-1 0,0 1 0,-1 0 0,1 0 0,0 0 0,0 1 0,1-1 0,-1 0 0,1 1 0,-1-1 0,1 1 0,0-1 0,1 1 0,-2 5 0,-1 12 0,0-1 0,1 33 0,6 659 0,8-542 0,0 5 0,-13-120 0,-1-31 0,2 1 0,0-1 0,2 1 0,0-1 0,2 0 0,9 32 0,5-4 0,16 86 0,-34-136 0,1-1 0,-1 1 0,0-1 0,1 1 0,-1-1 0,1 1 0,-1-1 0,1 1 0,0-1 0,0 0 0,-1 1 0,1-1 0,0 0 0,0 0 0,0 1 0,1-1 0,-1 0 0,0 0 0,0 0 0,1 0 0,-1-1 0,0 1 0,1 0 0,-1 0 0,1-1 0,-1 1 0,1-1 0,-1 1 0,1-1 0,-1 0 0,4 1 0,3-2 0,0 1 0,0-1 0,0 0 0,0-1 0,10-3 0,11-1 0,-25 5 0,0 1 0,0-1 0,0 0 0,1 0 0,-1 0 0,0-1 0,-1 1 0,1-1 0,0 0 0,0 0 0,-1 0 0,1-1 0,-1 1 0,0-1 0,0 0 0,4-4 0,-4 2 0,1-1 0,-1 1 0,-1-1 0,1 0 0,-1 0 0,0 0 0,0-1 0,-1 1 0,1 0 0,-1-8 0,2-32 0,-2 0 0,-2 0 0,-2 1 0,-2-1 0,-21-81 0,19 93 0,-1-28 0,2 0 0,4 0 0,5-78 0,0 21 0,-3 50 0,-12-98 0,8 141 0,-2 0 0,0 0 0,-1 0 0,-2 1 0,-1 1 0,-23-44 0,-21-49 0,41 84-32,12 28-57,-1 1 0,1-1 0,-1 1 0,0-1 1,0 1-1,0 0 0,0 0 0,-1 0 0,0 0 0,0 0 0,0 0 1,0 1-1,-1 0 0,-6-6 0,-5 2-6737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4.8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24575,'19'9'0,"1"-1"0,1-1 0,-1-1 0,1-1 0,0-1 0,34 3 0,134-3 0,-127-5 0,46-12 0,-107 13 0,0 0 0,1 1 0,-1-1 0,0 0 0,0 1 0,0-1 0,0 1 0,0-1 0,-1 1 0,1 0 0,0-1 0,0 1 0,0 0 0,0 0 0,-1-1 0,1 1 0,0 0 0,-1 0 0,1 0 0,0 0 0,-1 0 0,0 0 0,1 0 0,-1 0 0,1 0 0,-1 0 0,0 0 0,0 0 0,0 0 0,1 0 0,-1 0 0,0 1 0,-1 0 0,1 45 0,-1-37 0,-3 68 0,2 1 0,17 132 0,-6-155 0,-3-30 0,-2 0 0,-1 0 0,0 50 0,-4-69 0,0-1 0,-1 1 0,0-1 0,0 1 0,-1-1 0,1 0 0,-2 0 0,1 0 0,0 0 0,-1-1 0,0 1 0,-1-1 0,1 0 0,-1 0 0,0-1 0,0 1 0,0-1 0,-1 0 0,-10 6 0,4-3 0,-1-1 0,1 0 0,-1-1 0,-1 0 0,1-1 0,-1-1 0,1 0 0,-22 2 0,26-4-42,0-1-1,0 0 0,0 0 1,0-1-1,0 0 0,0-1 1,1 0-1,-1 0 0,1-1 1,-1 0-1,1 0 0,0-1 1,0 0-1,0-1 0,1 0 1,-1 0-1,1 0 0,1-1 1,-1 0-1,1 0 0,0-1 1,0 0-1,1 0 0,0 0 1,0-1-1,0 0 0,1 0 1,0 0-1,1 0 0,0 0 1,-3-15-1,-1-10-6783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5.6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208 4 24575,'-4'0'0,"-2"-4"0,1 7 0,1 11 0,1 15 0,2 18 0,-8 19 0,-2 13 0,-8 13 0,0 8 0,-5-1 0,2-6 0,0-10 0,4-16 0,1-18 0,3-14 0,5-17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6.1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24575,'11'2'0,"0"1"0,0 0 0,0 1 0,0 0 0,0 0 0,-1 1 0,0 1 0,0-1 0,15 14 0,-21-17 0,49 34 0,-1 2 0,88 86 0,-116-98 0,0 0 0,-2 2 0,-1 1 0,-1 1 0,-2 0 0,27 61 0,-18-15-12,-19-49-326,2 0 0,1 0-1,24 41 1,-21-49-6488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6.5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24575,'4'0'0,"6"0"0,8 0 0,6 0 0,7 0 0,6 0 0,5 0 0,7 0 0,0 0 0,-1 0 0,-8 0-8191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7.3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393 70 24575,'0'-2'0,"0"-1"0,0 1 0,-1 0 0,1 0 0,-1-1 0,1 1 0,-1 0 0,0 0 0,0 0 0,0 0 0,0 0 0,0 0 0,0 0 0,-1 1 0,1-1 0,-1 0 0,1 1 0,-1-1 0,0 1 0,-2-3 0,-1 1 0,-1 0 0,1 0 0,-1 1 0,1-1 0,-1 1 0,0 0 0,-10-1 0,4 1 0,0 0 0,0 1 0,0 1 0,-1 0 0,1 0 0,0 1 0,0 1 0,-13 3 0,17-2 0,-1 1 0,1 0 0,0 0 0,0 1 0,1-1 0,0 2 0,0-1 0,0 1 0,0 0 0,1 1 0,0-1 0,0 1 0,1 0 0,0 1 0,0-1 0,0 1 0,1 0 0,-4 11 0,-4 15 0,2 0 0,1 0 0,-7 46 0,10-44 0,1-11 0,1 1 0,1-1 0,1 51 0,2-70 0,0-1 0,1 1 0,0 0 0,0-1 0,0 1 0,1 0 0,-1-1 0,1 0 0,0 1 0,1-1 0,0 0 0,0 0 0,0 0 0,0-1 0,0 1 0,1-1 0,0 1 0,0-1 0,0 0 0,1-1 0,-1 1 0,1-1 0,0 0 0,6 3 0,5-1 0,0 0 0,0-1 0,1 0 0,0-1 0,0-1 0,-1-1 0,1 0 0,0-2 0,0 0 0,0 0 0,25-7 0,-15 2 0,0-1 0,0-1 0,-1-2 0,0 0 0,0-2 0,26-17 0,-37 20-341,-1-1 0,0 0-1,18-19 1,-12 6-6485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8.2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38 24575,'-4'-29'0,"-1"21"0,-1 20 0,1 21 0,1 0 0,1 36 0,-3 27 0,-13 56 0,-20 214 0,39-366 0,0 0 0,0 0 0,0 0 0,-1 0 0,1 1 0,0-1 0,0 0 0,0 0 0,0 0 0,0 1 0,0-1 0,0 0 0,0 0 0,0 0 0,0 0 0,0 1 0,0-1 0,0 0 0,0 0 0,0 0 0,0 0 0,0 1 0,1-1 0,-1 0 0,0 0 0,0 0 0,0 0 0,0 1 0,0-1 0,0 0 0,0 0 0,0 0 0,1 0 0,-1 0 0,0 0 0,0 1 0,0-1 0,0 0 0,1 0 0,-1 0 0,0 0 0,0 0 0,0 0 0,0 0 0,1 0 0,-1 0 0,0 0 0,0 0 0,0 0 0,0 0 0,1 0 0,-1 0 0,0 0 0,0 0 0,0 0 0,1 0 0,-1 0 0,0 0 0,0 0 0,16-13 0,28-40 0,-20 24 0,26-24 0,3 3 0,2 3 0,1 1 0,3 4 0,2 2 0,81-40 0,-133 75-118,-4 3 4,0 0 1,0 0 0,0-1-1,0 1 1,-1-1 0,1 0-1,-1-1 1,0 1 0,0-1-1,6-6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8.7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24575,'4'4'0,"14"10"0,11 1 0,9 8 0,15 7 0,14 7 0,15 5 0,15 7 0,3 8 0,-8-2 0,-12-2 0,-14-6 0,-20-15 0,-17-14-8191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9.8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242 26 24575,'4'0'0,"2"-4"0,3-2 0,-4 1 0,-14 1 0,-19 1 0,-7 1 0,-7 1 0,0 1 0,3 0 0,0 0 0,7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17.2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 0 320,'-1'3'6649,"-4"22"-6481,17 350 1840,-5-176-973,-7-133-827,3 0 1,2 0-1,16 70 0,14 33 308,20 79 281,-28-113-669,-23-125-121,0-1 0,1 0 0,0 0 0,1 0-1,0-1 1,0 0 0,1 0 0,8 8 0,66 52 188,-66-59-167,0-1 0,0-1 0,1-1 1,0 0-1,1-1 0,28 6 1,-16-4-46,-15-5 78,0 0 1,1-1-1,-1 0 0,25-3 0,-1 1-63,-31-2 18,0 0 1,-1-1-1,0 1 0,0-1 0,0 0 0,0-1 0,0 1 0,-1-1 0,0 0 0,9-12 0,34-36 67,-34 39-58,-1 0 1,0-1-1,-1 0 0,-1-1 0,17-32 1,32-61 91,-12 25-96,-37 61-1,-2 0 0,-1 0 0,0-1 0,-2-1 0,-1 1 0,5-50 0,-8-158 182,-4 124-165,4-48-23,-8-204 36,-2 300-22,-1-41-56,4 98-1473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6:55.1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1 127 5445,'0'0'2867,"0"10"-2413,0 32-139,0-41-309,0-1 0,0 1 0,0 0 0,1 0 0,-1 0 0,0 0 1,1-1-1,-1 1 0,1 0 0,-1 0 0,1-1 0,-1 1 1,1 0-1,0-1 0,-1 1 0,1 0 0,0-1 0,-1 1 0,1-1 1,0 1-1,-1-1 0,1 0 0,0 1 0,0-1 0,0 0 0,0 1 1,-1-1-1,1 0 0,0 0 0,0 0 0,0 0 0,0 0 0,0 0 1,0 0-1,-1 0 0,1 0 0,0 0 0,0 0 0,0-1 1,0 1-1,0 0 0,-1-1 0,2 1 0,37-14 391,58-48-186,-77 46-175,1 1 0,1 1 0,0 1 0,1 1-1,0 1 1,1 1 0,0 1 0,39-8 0,-63 17-31,1 0 0,0 0 0,-1 0 0,1 0 0,0 0 0,-1 0 0,1 0 0,-1 0 0,1 0 0,0 0 0,-1 1 0,1-1 0,-1 0 0,1 0 0,-1 1 0,1-1 0,-1 0 0,1 1 0,-1-1 0,1 1 0,-1-1 0,1 1 0,-1-1 0,0 1 0,1-1-1,-1 1 1,0-1 0,1 1 0,-1-1 0,0 1 0,1 0 0,3 28 362,-9 34 311,5-60-654,-4 22 89,1-9-31,0 0 1,2 0-1,0 1 1,0-1 0,4 23-1,-2-37-86,0 1 0,0 0 0,0-1 0,1 1 0,-1-1 0,1 0 0,-1 1 0,1-1 0,0 0 0,0 0 0,0 0 0,0 0 0,1-1 0,-1 1 0,0 0 0,1-1 1,-1 0-1,1 1 0,0-1 0,-1 0 0,1 0 0,0-1 0,-1 1 0,1 0 0,3-1 0,11 3-206,0-1 1,33 0 0,-19-2-2631,-10 0-422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42.6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24575,'0'17'0,"28"700"0,-21-664 0,-1-12 0,-2-1 0,-1 58 0,-3-97-43,0 1-35,0-1 1,0 1-1,0-1 0,0 1 0,-1 0 1,1-1-1,0 1 0,-1-1 0,1 1 0,-1-1 1,1 0-1,-1 1 0,0-1 0,1 1 1,-1-1-1,-2 2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43.4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1 177 24575,'0'-4'0,"4"-2"0,5-3 0,10 0 0,9-7 0,4-1 0,5 3 0,8 4 0,8-1 0,8 2 0,5 2 0,4-6 0,2 0 0,-8 1 0,-10 4 0,-14-2 0,-14 2-8191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44.7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581 63 24575,'-4'-5'0,"-1"0"0,0 0 0,0 0 0,0 1 0,0-1 0,-1 1 0,0 0 0,0 1 0,0 0 0,0 0 0,-1 0 0,1 0 0,-1 1 0,1 0 0,-1 1 0,0-1 0,0 1 0,-10 0 0,-14 0 0,0 1 0,-53 7 0,74-6 0,-16 2 0,-1 1 0,1 2 0,-1 0 0,2 2 0,-1 1 0,1 1 0,0 1 0,-43 27 0,66-37 0,0 0 0,0 0 0,0 1 0,1-1 0,-1 0 0,0 1 0,1-1 0,-1 1 0,1 0 0,0-1 0,-1 1 0,1 0 0,0 0 0,0 0 0,0 0 0,0 0 0,0 2 0,1-3 0,0 1 0,1-1 0,-1 0 0,1 0 0,-1 0 0,1 0 0,-1 0 0,1 0 0,0 0 0,0 0 0,-1 0 0,1 0 0,0 0 0,0-1 0,0 1 0,0 0 0,0 0 0,0-1 0,0 1 0,0-1 0,0 1 0,0-1 0,0 1 0,1-1 0,-1 0 0,0 0 0,0 1 0,0-1 0,1 0 0,1 0 0,177 45 0,-156-36 0,0 1 0,0 0 0,-1 2 0,-1 1 0,25 18 0,-18-11 0,-2 1 0,-1 2 0,0 0 0,42 52 0,-58-62 0,-1 0 0,0 0 0,-1 1 0,0 1 0,-1-1 0,-1 1 0,0 0 0,6 27 0,-11-35 0,0-1 0,-1 1 0,1 0 0,-1 0 0,-1-1 0,1 1 0,-1 0 0,0-1 0,-1 1 0,0-1 0,0 0 0,0 1 0,-1-1 0,1 0 0,-2 0 0,1 0 0,0-1 0,-1 1 0,0-1 0,-1 0 0,1 0 0,-1 0 0,-9 7 0,-6 2 0,0 0 0,0-1 0,-1-1 0,-1-1 0,0-1 0,-24 7 0,33-12 0,-1-1 0,0 0 0,0-1 0,0-1 0,0 0 0,0-1 0,0 0 0,0-1 0,0-1 0,-1-1 0,-21-4 0,28 4-65,1-1 0,0 0 0,-1-1 0,1 1 0,1-1 0,-1-1 0,0 1 0,1-1 0,0 0 0,0-1 0,1 1 0,0-1 0,0 0 0,0-1 0,0 1 0,1-1 0,0 0 0,1 0 0,-1 0 0,-3-12 0,1-6-6761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51.5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 24575,'0'-4'0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0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5 24575,'0'-4'0,"0"10"0,0 13 0,0 15 0,0 18 0,0 25 0,4 26 0,1 21 0,0 18 0,-1 12 0,-1-4 0,-1-14 0,-1-24 0,-1-21 0,-8-32 0,-3-29 0,1-19-8191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1.1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0 301 24575,'1'-4'0,"-1"0"0,1-1 0,1 1 0,-1 0 0,0 0 0,1 0 0,0 0 0,0 0 0,0 1 0,0-1 0,1 0 0,0 1 0,-1 0 0,1 0 0,6-5 0,55-42 0,-54 43 0,7-4 0,1 0 0,1 2 0,0 0 0,0 1 0,1 0 0,32-6 0,129-16 0,-70 14 0,208-37-1365,-269 44-5461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1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121 4 24575,'0'0'0,"0"0"0,0 0 0,0 0 0,0 0 0,1 0 0,-1 0 0,0 0 0,0 0 0,0 0 0,0 0 0,1 0 0,-1 0 0,0 0 0,0 0 0,0 0 0,0 0 0,1 0 0,-1 0 0,0 0 0,0 0 0,0 0 0,0 0 0,1 0 0,-1 0 0,0 0 0,0 0 0,0 0 0,0 0 0,1 0 0,-1-1 0,0 1 0,0 0 0,0 0 0,0 0 0,0 0 0,0 0 0,0 0 0,1-1 0,-1 1 0,0 0 0,0 0 0,0 0 0,0 0 0,0-1 0,0 1 0,0 0 0,0 0 0,0 0 0,0 0 0,0-1 0,8 21 0,-2 47 0,-2 1 0,-7 85 0,1-92 0,-10 220 0,-72 403 0,73-635 0,12-48 0,-1-1 0,0 0 0,0 1 0,0-1 0,0 0 0,0 1 0,0-1 0,0 0 0,0 1 0,-1-1 0,1 0 0,0 1 0,0-1 0,0 0 0,0 1 0,0-1 0,0 0 0,-1 0 0,1 1 0,0-1 0,0 0 0,0 0 0,-1 1 0,1-1 0,0 0 0,0 0 0,-1 1 0,1-1 0,0 0 0,-1 0 0,1 0 0,0 0 0,0 0 0,-1 0 0,1 1 0,0-1 0,-1 0 0,1 0 0,0 0 0,-1 0 0,1 0 0,0 0 0,-1 0 0,1 0 0,-1 0 0,-7-18 0,0-29 0,3-17-1365,3-2-5461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1.9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0 203 24575,'1'-5'0,"0"0"0,0 0 0,1 0 0,-1 0 0,1 1 0,0-1 0,1 0 0,-1 1 0,1 0 0,0-1 0,0 1 0,0 0 0,0 1 0,7-7 0,55-46 0,-64 56 0,12-9 0,1 0 0,0 0 0,1 2 0,0 0 0,0 1 0,0 0 0,1 1 0,0 1 0,0 0 0,0 1 0,0 1 0,20 0 0,-28 1 0,-1 1 0,0 1 0,1-1 0,-1 1 0,0 0 0,0 1 0,1 0 0,-1 0 0,0 1 0,-1 0 0,1 0 0,0 0 0,-1 1 0,0 0 0,0 0 0,0 1 0,0-1 0,-1 1 0,0 1 0,0-1 0,0 1 0,0-1 0,-1 2 0,0-1 0,0 0 0,-1 1 0,0-1 0,0 1 0,2 9 0,-3-9 0,0 0 0,0 0 0,-1 0 0,0 0 0,-1 0 0,1 0 0,-1 0 0,-1 0 0,1 0 0,-1 0 0,0 0 0,-1 0 0,0 0 0,0 0 0,-4 8 0,1-6 0,0 0 0,-1 0 0,0 0 0,-1-1 0,0 0 0,0 0 0,0-1 0,-1 0 0,-12 8 0,-15 7 0,0-2 0,-1-1 0,-2-2 0,-47 15 0,76-29 0,-13 5 0,8-4 0,0 1 0,0 1 0,0 0 0,-20 13 0,31-17 0,1-1 0,1 0 0,-1 1 0,0-1 0,0 1 0,0 0 0,1-1 0,-1 1 0,1 0 0,-1 0 0,1 0 0,0 0 0,0 0 0,0 0 0,0 1 0,0-1 0,1 0 0,-1 0 0,0 1 0,1-1 0,0 0 0,-1 1 0,1-1 0,0 1 0,1-1 0,-1 0 0,0 1 0,0-1 0,1 0 0,0 1 0,-1-1 0,1 0 0,0 0 0,0 0 0,2 4 0,4 5 0,1 0 0,0-1 0,0 0 0,1-1 0,0 1 0,1-2 0,15 12 0,85 51 0,-72-48 0,80 40 45,-79-44-515,0 2 0,58 43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2.5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174 64 24575,'0'-2'0,"0"-1"0,0 1 0,0-1 0,0 0 0,-1 1 0,1-1 0,-1 1 0,0-1 0,0 1 0,0 0 0,0-1 0,0 1 0,0 0 0,0 0 0,-1-1 0,1 1 0,-1 0 0,0 0 0,0 1 0,1-1 0,-1 0 0,0 1 0,0-1 0,-1 1 0,1-1 0,-2 0 0,0 1 0,0 0 0,1 0 0,-1 0 0,0 0 0,0 1 0,1 0 0,-1-1 0,0 2 0,0-1 0,0 0 0,1 1 0,-1-1 0,0 1 0,1 0 0,-1 0 0,0 1 0,-4 2 0,4-2 0,-1 0 0,1 1 0,0 0 0,0 0 0,0 0 0,0 1 0,1-1 0,-1 1 0,1 0 0,0 0 0,0 0 0,0 1 0,1-1 0,-1 0 0,1 1 0,0 0 0,1 0 0,-1-1 0,1 1 0,0 0 0,0 0 0,0 0 0,1 0 0,-1 0 0,1 1 0,1-1 0,0 8 0,0-4 0,1 0 0,0 0 0,0 0 0,1 0 0,0-1 0,1 0 0,0 1 0,0-1 0,0 0 0,1-1 0,1 1 0,-1-1 0,1 0 0,12 11 0,20 10 0,1-3 0,72 37 0,18 11 0,-116-64 0,0 0 0,0 2 0,-1-1 0,0 2 0,-1-1 0,-1 2 0,0-1 0,0 1 0,11 22 0,-18-29 0,0 0 0,0 0 0,-1 0 0,1 0 0,-1 0 0,-1 0 0,1 1 0,-1-1 0,0 1 0,-1-1 0,1 1 0,-1-1 0,-1 1 0,1 0 0,-1-1 0,0 0 0,-1 1 0,0-1 0,0 0 0,0 1 0,0-1 0,-1 0 0,0-1 0,0 1 0,-8 10 0,5-11 0,0 1 0,0-1 0,-1 0 0,1 0 0,-1-1 0,0 0 0,0 0 0,-1-1 0,1 0 0,-1 0 0,1-1 0,-1 1 0,0-2 0,-12 2 0,-10 0 0,1-1 0,-46-2 0,58-1-114,0 1 1,0-2-1,0 0 0,1-2 0,-1 1 1,1-2-1,0 0 0,0-1 0,1-1 1,-1 0-1,-26-18 0,12-2-6712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14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24575,'0'2'0,"1"0"0,-1 0 0,1 0 0,0 0 0,0 0 0,0 0 0,0 0 0,0-1 0,0 1 0,0 0 0,0-1 0,1 1 0,-1-1 0,1 1 0,-1-1 0,1 1 0,0-1 0,0 0 0,-1 0 0,1 0 0,0 0 0,0 0 0,0 0 0,0-1 0,0 1 0,0-1 0,0 1 0,0-1 0,3 0 0,73 8 0,-65-8 0,544 3 0,-275-6 0,159 3 0,-428 1 0,-1 1 0,1 0 0,0 1 0,-1 0 0,0 1 0,12 5 0,-10-4 0,0 0 0,1-1 0,-1 0 0,17 1 0,12-4 0,-1-2 0,75-10 0,38-2 0,1526 14-1365,-1656-1-5461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6:55.7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33 110 4388,'0'0'3006,"-5"7"-2809,0-2-133,3-4-41,0 1 0,0 0 1,1 0-1,-1 0 0,0 0 0,1 0 1,-1 0-1,1 0 0,0 0 1,-1 1-1,1-1 0,0 1 1,-1 3-1,2 1 36,8-17-155,17-38 50,-18 33-71,1 0 0,0 1 0,1-1 0,14-17 1,-21 30 180,0 1 0,0 0 0,0-1 0,0 1 0,0 0 0,0 0 0,0 1 0,1-1 0,-1 0 0,0 1 0,0-1 0,1 1 0,-1 0 0,0-1 1,1 1-1,-1 0 0,0 1 0,1-1 0,-1 0 0,0 1 0,4 0 0,-1 1 66,-1-1-1,1 0 1,-1 1 0,0 0 0,1 0-1,-1 0 1,0 1 0,-1-1-1,8 7 1,-3 0 13,2 0 0,-1 0 1,1-1-1,17 12 0,-21-17-106,1 0-1,-1 0 1,1-1 0,-1 0 0,1 0 0,0-1 0,0 0 0,0 0-1,0-1 1,8 0 0,-13 1-107,-1-1 0,0 0 0,0-1 0,0 1 1,1 0-1,-1 0 0,0 0 0,0-1 0,0 1 0,0 0 0,0-1 0,0 1 0,0-1 0,0 1 0,0-1 0,0 0 0,0 0 0,0 1 0,0-1 0,0 0 1,0 0-1,-1 0 0,1 0 0,0 0 0,-1 0 0,1 0 0,-1 0 0,1 0 0,-1 0 0,1 0 0,-1 0 0,0 0 0,1 0 0,-1-2 0,4-8-1213,10-14-3597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17.1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0 151 24575,'833'0'0,"-678"12"0,-3 0 0,622-13 0,-709-1 0,1-4 0,-1-2 0,-1-3 0,0-3 0,62-21 0,-80 22 0,-1 2 0,1 3 0,83-5 0,144 13 0,-117 3 0,-122-3 0,-6 1 0,-1-1 0,0-1 0,0-2 0,0 0 0,33-10 0,-17 2 0,-1 2 0,1 2 0,0 2 0,1 2 0,-1 2 0,85 8 0,-119-5-227,0-1-1,0 1 1,0 1-1,0 0 1,9 4-1,3 4-6598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19.7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281 975 24575,'5'-2'0,"0"1"0,0-1 0,0 0 0,0 0 0,-1-1 0,1 1 0,-1-1 0,1 0 0,4-5 0,7-2 0,25-13 0,61-24 0,-56 28 0,51-31 0,-58 26 0,1 2 0,2 1 0,47-16 0,-44 21 0,-1-2 0,71-39 0,-112 55 0,-1 1 0,1-1 0,-1 1 0,1-1 0,-1 0 0,0 0 0,0 0 0,0-1 0,0 1 0,0 0 0,0-1 0,0 1 0,-1-1 0,1 0 0,-1 1 0,0-1 0,0 0 0,0 0 0,0 0 0,-1 0 0,1 0 0,-1 0 0,1 0 0,-1 0 0,0 0 0,0 0 0,-1 0 0,1 0 0,-1 0 0,1 0 0,-1 0 0,0 0 0,0 0 0,0 1 0,0-1 0,-1 0 0,1 0 0,-4-4 0,-7-9 0,1 0 0,-2 0 0,0 1 0,-25-21 0,32 30 0,-231-187 0,216 179 0,-1 1 0,0 1 0,-1 0 0,0 2 0,0 1 0,-1 1 0,0 1 0,-1 1 0,-49-5 0,55 8 0,-1 0 0,1-2 0,0 0 0,0-1 0,-20-10 0,16 6 0,-1 2 0,-36-9 0,12 8-682,-100-6-1,124 15-6143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20.5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119 24 24575,'0'-4'0,"-4"-1"0,-10 0 0,-6 1 0,-4 1 0,-5 1 0,1 1-8191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22.5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 1 24575,'-1'0'0,"0"0"0,0 1 0,0-1 0,1 1 0,-1 0 0,0-1 0,0 1 0,1-1 0,-1 1 0,1 0 0,-1 0 0,0-1 0,1 1 0,-1 0 0,1 0 0,-1 0 0,1-1 0,0 1 0,-1 0 0,1 0 0,0 0 0,0 0 0,0 0 0,0 0 0,-1 1 0,-3 30 0,4-28 0,-9 125 0,10 135 0,2-98 0,-2-57 0,-3 120 0,-2-202-1365,-1-6-5461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1.2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996 98 24575,'0'-2'0,"0"-1"0,0 1 0,0-1 0,1 1 0,-1-1 0,1 1 0,-1 0 0,1-1 0,0 1 0,0 0 0,0 0 0,0-1 0,1 1 0,-1 0 0,0 0 0,1 0 0,0 0 0,-1 1 0,1-1 0,0 0 0,0 1 0,0-1 0,0 1 0,0 0 0,3-2 0,17-13 0,-22 16 0,0 0 0,1-1 0,-1 1 0,0-1 0,1 1 0,-1 0 0,0-1 0,0 1 0,1-1 0,-1 1 0,0 0 0,0-1 0,0 1 0,1-1 0,-1 1 0,0-1 0,0 1 0,0-1 0,0 1 0,0-1 0,0 1 0,0-1 0,0 1 0,0-1 0,0 1 0,0-1 0,-1 1 0,1 0 0,0-1 0,0 1 0,0-1 0,-1 1 0,1-1 0,0 1 0,0 0 0,-1-1 0,1 1 0,0-1 0,-1 1 0,1 0 0,0 0 0,-1-1 0,1 1 0,-1 0 0,1 0 0,0-1 0,-1 1 0,1 0 0,-1 0 0,1 0 0,-1 0 0,1-1 0,-1 1 0,1 0 0,-1 0 0,1 0 0,-1 0 0,1 0 0,-1 1 0,-33-7 0,-315 3 0,173 6 0,152-3 0,-21-1 0,-1 2 0,1 2 0,-65 13 0,65-7 0,-43 11 0,81-18 0,0 1 0,0-1 0,0 1 0,0 1 0,1-1 0,0 1 0,0 0 0,0 0 0,-6 6 0,11-10 0,1 1 0,-1-1 0,1 1 0,-1-1 0,1 0 0,0 1 0,-1-1 0,1 1 0,0-1 0,-1 1 0,1-1 0,0 1 0,-1 0 0,1-1 0,0 1 0,0-1 0,0 1 0,-1-1 0,1 1 0,0 0 0,0-1 0,0 1 0,0 0 0,0-1 0,0 1 0,0-1 0,0 1 0,1 0 0,-1-1 0,0 1 0,17 8 0,30-6 0,-19-5 0,540-17 0,-35 19 0,-656 7 0,1 5 0,-168 39 0,5-1 0,213-42 0,43-6 0,0 1 0,-40 10 0,81-15 0,-1 1 0,1 1 0,0 0 0,14 2 0,17 0 0,728-6 0,-759 6 0,-21 4 0,-25 5 0,-134 20 0,95-19 0,1 3 0,-84 29 0,139-38 0,1 2 0,0 0 0,-17 11 0,27-16 0,1 1 0,-1 0 0,1 1 0,0-1 0,0 1 0,0 0 0,0 0 0,1 1 0,0-1 0,-6 11 0,10-15 0,0 0 0,-1 0 0,1 0 0,0-1 0,-1 1 0,1 0 0,0 0 0,0 0 0,0 0 0,0 0 0,0 0 0,0 0 0,0 0 0,0 0 0,1-1 0,-1 1 0,0 0 0,0 0 0,1 0 0,-1 0 0,0 0 0,1-1 0,-1 1 0,1 0 0,-1 0 0,1-1 0,0 1 0,-1 0 0,1-1 0,0 1 0,-1-1 0,1 1 0,0 0 0,0-1 0,-1 0 0,1 1 0,0-1 0,0 0 0,0 1 0,0-1 0,1 0 0,41 7 0,42-10 0,106-17 0,-71 6 0,291-19 0,-387 31 0,-33 1 0,-44 3 0,-91 14 0,0 6 0,2 7 0,-223 74 0,318-86 0,-88 44 0,132-60 0,0 1 0,0-1 0,0 1 0,1 0 0,-1-1 0,1 1 0,-1 1 0,1-1 0,0 0 0,-1 0 0,1 1 0,0-1 0,1 1 0,-4 5 0,5-7 0,0-1 0,0 1 0,0 0 0,0-1 0,0 1 0,0 0 0,0-1 0,0 1 0,1-1 0,-1 1 0,0-1 0,0 1 0,1 0 0,-1-1 0,0 1 0,1-1 0,-1 1 0,0-1 0,1 0 0,-1 1 0,1-1 0,-1 1 0,1-1 0,-1 0 0,1 1 0,0 0 0,31 8 0,33-3 0,-1-4 0,126-11 0,-87 2 0,8 0 0,-37 0 0,137 8 0,-210-2 0,0 1 0,0 0 0,0 0 0,0 0 0,0 0 0,0 0 0,-1 0 0,1 0 0,0 0 0,0 1 0,0-1 0,0 0 0,0 0 0,0 1 0,0-1 0,-1 1 0,1-1 0,0 1 0,0-1 0,-1 1 0,1-1 0,0 1 0,-1 0 0,1-1 0,0 1 0,-1 0 0,1 0 0,0 0 0,-2 1 0,1-1 0,-1 1 0,0-1 0,0 0 0,0 1 0,0-1 0,0 0 0,0 0 0,0 0 0,0 0 0,-1 0 0,1 0 0,0 0 0,-1 0 0,1-1 0,-3 2 0,-58 29 0,-2-3 0,-120 36 0,98-36 0,-41 12 0,60-21 0,1 3 0,-75 37 0,136-57 0,0 1 0,1-1 0,0 1 0,0 0 0,0 0 0,0 1 0,-4 3 0,8-6 0,0-1 0,-1 1 0,1-1 0,0 0 0,-1 1 0,1-1 0,0 1 0,0-1 0,-1 1 0,1 0 0,0-1 0,0 1 0,0-1 0,0 1 0,0-1 0,0 1 0,0-1 0,0 1 0,0 0 0,0-1 0,0 1 0,0-1 0,0 1 0,0-1 0,1 2 0,0-1 0,0 0 0,0 0 0,0 0 0,0-1 0,0 1 0,0 0 0,0 0 0,1-1 0,-1 1 0,0 0 0,0-1 0,1 0 0,-1 1 0,0-1 0,3 1 0,30 3 0,0-1 0,0-1 0,0-3 0,62-7 0,-20 2 0,188-7 0,-353 28 0,-135 44 0,124-31 0,45-13 0,-177 57 0,209-59 0,22-12 0,1-1 0,0 0 0,0 0 0,0 0 0,0 0 0,0 1 0,0-1 0,0 0 0,0 0 0,-1 0 0,1 0 0,0 1 0,0-1 0,0 0 0,0 0 0,0 0 0,0 1 0,0-1 0,0 0 0,0 0 0,0 0 0,0 1 0,0-1 0,0 0 0,1 0 0,-1 0 0,0 0 0,0 1 0,0-1 0,0 0 0,0 0 0,0 0 0,0 0 0,0 1 0,1-1 0,-1 0 0,0 0 0,0 0 0,0 0 0,0 0 0,1 0 0,-1 1 0,0-1 0,0 0 0,0 0 0,0 0 0,1 0 0,-1 0 0,0 0 0,1 0 0,40 4 0,157-15 0,169-4 0,-472 22 0,-176 35 0,65-7 0,180-31 0,26-4 0,0 0 0,0 1 0,0 0 0,0 1 0,0 1 0,1-1 0,-1 1 0,-10 5 0,21-7 0,0 0 0,0 0 0,1 0 0,-1 0 0,0-1 0,0 1 0,1 0 0,-1-1 0,0 1 0,1-1 0,-1 1 0,0-1 0,1 0 0,-1 0 0,1 1 0,-1-1 0,1 0 0,1-1 0,392 6 0,-230-7 0,-125 2 0,1-1 0,0-2 0,-1-1 0,67-18 0,-93 15 0,-23 1 0,-27 2 0,-14 0 0,-1 3 0,0 2 0,-73 10 0,118-9 0,8-2 0,20-1 0,39-8 0,-10-2 0,-3 3 0,-1-3 0,0-2 0,-1-2 0,0-1 0,63-34 0,-107 49 0,0 0 0,0 0 0,0 0 0,0 0 0,-1-1 0,1 1 0,0 0 0,0-1 0,-1 0 0,1 1 0,-1-1 0,0 0 0,1 0 0,1-3 0,-4 5 0,1-1 0,0 1 0,0-1 0,0 0 0,0 1 0,0-1 0,-1 1 0,1-1 0,0 0 0,0 1 0,-1-1 0,1 1 0,0-1 0,-1 1 0,1-1 0,-1 1 0,1 0 0,-1-1 0,1 1 0,-1-1 0,1 1 0,-1 0 0,1 0 0,-1-1 0,1 1 0,-1 0 0,1 0 0,-1-1 0,0 1 0,1 0 0,-2 0 0,-11-3 0,0 1 0,0 1 0,-19 0 0,26 1 0,-105 2 0,65 0 0,-1-2 0,-52-7 0,99 7 0,-1 0 0,1 1 0,0-1 0,-1 0 0,1 0 0,0 0 0,-1 0 0,1 0 0,0 0 0,-1 0 0,1 0 0,0-1 0,-1 1 0,1 0 0,0 0 0,-1 0 0,1 0 0,0 0 0,-1 0 0,1-1 0,0 1 0,0 0 0,-1 0 0,1 0 0,0-1 0,0 1 0,-1 0 0,1 0 0,0-1 0,0 1 0,0 0 0,0-1 0,-1 1 0,1 0 0,0-1 0,0 1 0,0 0 0,0 0 0,0-1 0,0 1 0,0 0 0,0-1 0,0 0 0,14-12 0,27-8 0,130-42 0,1-2 0,-162 61 0,-1-1 0,0 0 0,0 0 0,9-9 0,-17 14 0,0-1 0,1 0 0,-1 0 0,0 0 0,0 0 0,0 0 0,0 0 0,0 0 0,0 0 0,0-1 0,0 1 0,0 0 0,0-1 0,-1 1 0,1 0 0,0-1 0,-1 1 0,0-1 0,1 1 0,-1-1 0,0 1 0,1-1 0,-1 1 0,0-1 0,0 1 0,0-1 0,-1 1 0,1-1 0,0 1 0,-1-1 0,1 1 0,0-1 0,-1 1 0,0-1 0,1 1 0,-1 0 0,-1-2 0,-4-2 0,0 0 0,-1 0 0,0 1 0,0 0 0,0 0 0,0 1 0,-1-1 0,1 2 0,-1-1 0,-11-1 0,11 1 0,-111-29 0,-118-40 0,205 60 0,1-2 0,1-1 0,0-1 0,1-1 0,-35-29 0,40 28 0,17 14 0,-1-2 0,1 1 0,0-1 0,0 0 0,0-1 0,1 1 0,0-1 0,-6-9 0,12 16 0,0 0 0,0-1 0,0 1 0,0 0 0,0-1 0,0 1 0,0 0 0,0-1 0,0 1 0,0 0 0,1 0 0,-1-1 0,0 1 0,0 0 0,0-1 0,0 1 0,0 0 0,1 0 0,-1-1 0,0 1 0,0 0 0,0 0 0,1-1 0,-1 1 0,0 0 0,0 0 0,1 0 0,-1 0 0,0-1 0,0 1 0,1 0 0,-1 0 0,0 0 0,1 0 0,-1 0 0,0 0 0,0 0 0,1 0 0,-1 0 0,1 0 0,17-2 0,-16 1 0,192 4 0,-139 0 0,-1-2 0,1-2 0,61-9 0,-76-3 0,-31 2 0,-9 10 0,-1 0 0,1 0 0,0 0 0,-1 1 0,1-1 0,0 0 0,-1 1 0,1-1 0,-1 0 0,1 1 0,-1-1 0,0 1 0,1-1 0,-1 1 0,0-1 0,1 1 0,-1-1 0,0 1 0,1 0 0,-1-1 0,0 1 0,-1 0 0,-13-6 0,-1 1 0,0 1 0,0 0 0,-28-2 0,-6-2 0,-76-10 0,71 11 0,-100-25 0,155 32 0,0 0 0,0 0 0,0 0 0,0 0 0,0 0 0,0 0 0,0 0 0,0 0 0,0 0 0,0 0 0,0 0 0,0 0 0,0 0 0,0-1 0,1 1 0,-1 0 0,0 0 0,0 0 0,0 0 0,0 0 0,0 0 0,0 0 0,0 0 0,0 0 0,0 0 0,0 0 0,0 0 0,0 0 0,0-1 0,0 1 0,0 0 0,0 0 0,0 0 0,0 0 0,0 0 0,0 0 0,-1 0 0,1 0 0,0 0 0,0 0 0,0 0 0,0 0 0,0 0 0,0-1 0,0 1 0,0 0 0,0 0 0,0 0 0,0 0 0,0 0 0,0 0 0,0 0 0,13-3 0,20 1 0,393 3 0,-385 3-1365,-11 1-5461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31.9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0 24575,'0'5'0,"1"-1"0,0 0 0,0 0 0,0 1 0,1-1 0,-1 0 0,1 0 0,0-1 0,0 1 0,1 0 0,-1-1 0,1 1 0,-1-1 0,1 1 0,0-1 0,1 0 0,-1-1 0,6 5 0,13 14 0,-22-20 0,1 0 0,-1-1 0,1 1 0,-1 0 0,0 0 0,0-1 0,1 1 0,-1 0 0,0 0 0,0 0 0,0-1 0,0 1 0,0 0 0,0 0 0,0 0 0,0 0 0,0-1 0,0 1 0,-1 0 0,1 0 0,0 0 0,0-1 0,-1 1 0,1 0 0,-1-1 0,1 1 0,-1 0 0,1 0 0,-1-1 0,1 1 0,-2 0 0,-21 21 0,19-19 0,-21 18 0,17-16 0,1 0 0,0 0 0,1 1 0,-1 0 0,1 0 0,1 1 0,-8 10 0,12-16 0,1 0 0,0 1 0,-1-1 0,1 0 0,0 0 0,0 1 0,0-1 0,0 0 0,0 0 0,0 1 0,0-1 0,0 0 0,1 1 0,-1-1 0,0 0 0,1 0 0,-1 0 0,1 0 0,0 1 0,-1-1 0,1 0 0,0 0 0,-1 0 0,1 0 0,0 0 0,0 0 0,0 0 0,0-1 0,0 1 0,0 0 0,0 0 0,0-1 0,0 1 0,0-1 0,2 1 0,47 21 0,-46-21 0,19 6 0,-1-2 0,39 5 0,3 0 0,-63-10 0,-1 0 0,1 0 0,0 0 0,0 0 0,0 0 0,0 1 0,-1-1 0,1 0 0,0 1 0,0-1 0,0 0 0,-1 1 0,1-1 0,0 1 0,-1-1 0,1 1 0,0-1 0,-1 1 0,1 0 0,0-1 0,-1 1 0,1 0 0,-1-1 0,1 1 0,-1 0 0,0 0 0,1-1 0,-1 1 0,0 0 0,0 0 0,1 0 0,-1 0 0,0-1 0,0 2 0,-12 30 0,10-29 0,0 0 0,1 0 0,-1 0 0,1 1 0,0-1 0,0 0 0,0 1 0,0-1 0,0 6 0,1-8 0,1 0 0,-1 0 0,1 1 0,-1-1 0,1 0 0,0 0 0,-1 1 0,1-1 0,0 0 0,0 0 0,0 0 0,0 0 0,0 0 0,0 0 0,0-1 0,0 1 0,0 0 0,0 0 0,1-1 0,-1 1 0,0-1 0,0 1 0,1-1 0,-1 1 0,0-1 0,1 0 0,-1 0 0,0 1 0,1-1 0,-1 0 0,2-1 0,33 5-6,-1-2 1,60-5-1,-33 1-1342,-23 1-5478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28.4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97 58 24575,'6'70'0,"19"86"0,16 139 0,-40-104 0,-2-183 0,-2-8 0,-7-17 0,-6-30 0,5-31 0,2 0 0,4 0 0,8-120 0,0 77 0,-5 64 0,1 35 0,0 0 0,5-37 0,-22 225 0,9-55 0,-16 119 0,4 356 0,19-757 0,-13-170 0,-15-32 0,30 379 0,45 613 0,-44-615 0,-1 4 0,1-1 0,0 1 0,1-1 0,0 1 0,5 12 0,-7-20 0,0 0 0,0 1 0,0-1 0,0 0 0,0 0 0,0 0 0,0 0 0,1 0 0,-1 0 0,0 1 0,0-1 0,0 0 0,0 0 0,0 0 0,0 0 0,1 0 0,-1 0 0,0 0 0,0 0 0,0 0 0,0 0 0,1 0 0,-1 0 0,0 0 0,0 0 0,0 0 0,0 0 0,0 0 0,1 0 0,-1 0 0,0 0 0,0 0 0,0 0 0,0 0 0,0 0 0,1 0 0,-1 0 0,0 0 0,0 0 0,0 0 0,0 0 0,0-1 0,1 1 0,-1 0 0,0 0 0,0 0 0,0 0 0,0 0 0,0 0 0,0 0 0,0-1 0,0 1 0,0 0 0,0 0 0,0 0 0,1 0 0,-1-1 0,0 1 0,0 0 0,0 0 0,0 0 0,0 0 0,0 0 0,0-1 0,0 1 0,0 0 0,0 0 0,-1 0 0,6-17 0,-5 15 0,19-98 0,-6-2 0,-3 0 0,-5 0 0,-14-166 0,4 219 0,5 50 0,0-1 0,0 0 0,0 0 0,-1 0 0,1 0 0,0 0 0,0 0 0,0 1 0,0-1 0,-1 0 0,1 0 0,0 0 0,0 0 0,0 0 0,-1 0 0,1 0 0,0 0 0,0 0 0,0 0 0,-1 0 0,1 0 0,0 0 0,0 0 0,-1 0 0,1 0 0,0 0 0,0 0 0,0 0 0,-1 0 0,1-1 0,0 1 0,0 0 0,0 0 0,0 0 0,-1 0 0,1 0 0,0-1 0,0 1 0,0 0 0,0 0 0,0 0 0,0 0 0,-1-1 0,1 1 0,0 0 0,-6 28 0,-12 460 0,19-387 0,-2-79 0,2 41 0,0-58 0,-1-1 0,1 0 0,0 0 0,0 0 0,0 0 0,0-1 0,1 1 0,-1 0 0,1 0 0,0-1 0,4 6 0,-6-8 0,0-1 0,0 0 0,1 0 0,-1 0 0,0 1 0,0-1 0,0 0 0,1 0 0,-1 0 0,0 0 0,0 1 0,0-1 0,1 0 0,-1 0 0,0 0 0,0 0 0,1 0 0,-1 0 0,0 0 0,0 0 0,1 0 0,-1 0 0,0 0 0,0 0 0,1 0 0,-1 0 0,0 0 0,0 0 0,0 0 0,1 0 0,-1 0 0,0 0 0,0 0 0,1 0 0,-1-1 0,0 1 0,0 0 0,0 0 0,1 0 0,-1 0 0,0 0 0,0-1 0,0 1 0,1 0 0,-1 0 0,0-1 0,8-16 0,-1-21 0,-1-93 0,-6 1 0,-20-167 0,17 263 0,9 262 0,4-72-1365,-7-99-5461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57.4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914 59 24575,'-3'44'0,"-2"0"0,-15 62 0,-3 14 0,-13 63 0,14-79 0,14-43 0,2 0 0,4 1 0,5 78 0,1-13 0,-5-82 0,-1-16 0,6 52 0,-4-73 0,2-1 0,-1 1 0,1-1 0,0 1 0,1-1 0,-1 0 0,1 0 0,1 0 0,-1 0 0,1-1 0,9 12 0,-12-17 0,1 0 0,-1 1 0,0-1 0,0 0 0,1 0 0,-1 1 0,1-1 0,-1 0 0,1 0 0,0-1 0,-1 1 0,1 0 0,0 0 0,0-1 0,-1 1 0,1-1 0,0 0 0,0 0 0,0 1 0,-1-1 0,1 0 0,0 0 0,4-1 0,-3 0 0,1-1 0,-1 1 0,1-1 0,-1 0 0,0 0 0,0 0 0,1 0 0,-1 0 0,-1-1 0,1 1 0,3-4 0,4-7 0,1 0 0,-2-1 0,0 0 0,9-20 0,-8 13 0,-2 1 0,0-2 0,-2 1 0,0-1 0,3-32 0,2-112 0,-10 114 0,2 0 0,11-55 0,4 25 0,-4-1 0,-4-1 0,0-92 0,-9 110 0,1 29 0,-7-64 0,4 96 0,0 0 0,-1 0 0,0 0 0,1 0 0,-2 0 0,1 1 0,0-1 0,-1 1 0,0-1 0,0 1 0,0 0 0,-1 0 0,1 1 0,-1-1 0,0 1 0,0-1 0,0 1 0,-1 0 0,1 1 0,-1-1 0,1 1 0,-1 0 0,0 0 0,0 0 0,0 1 0,0 0 0,0 0 0,0 0 0,0 1 0,0-1 0,0 1 0,-1 0 0,1 1 0,0-1 0,0 1 0,0 0 0,0 0 0,0 1 0,0-1 0,-8 5 0,10-4 0,-1 0 0,1 0 0,0 0 0,0 0 0,0 0 0,1 1 0,-1-1 0,0 1 0,1 0 0,0 0 0,-1 0 0,1 0 0,0 0 0,1 1 0,-1-1 0,1 0 0,-2 4 0,-15 71 0,7-26 0,-7 21 0,4 0 0,3 1 0,-3 138 0,12-177 0,-2 336 0,5-255 0,3-95 0,5-27 0,11-34 0,16-86 0,-6-2 0,20-180 0,-37 175 0,-8-240 0,-6 902 0,0-454 0,-24 484 0,26-1275 0,0 684 0,1 1 0,1-1 0,12-45 0,-14 74 0,0-1 0,1 0 0,-1 1 0,1 0 0,0-1 0,0 1 0,0 0 0,1 0 0,-1 0 0,1 0 0,-1 1 0,1-1 0,0 1 0,0-1 0,0 1 0,1 0 0,-1 0 0,6-2 0,24-19 0,-32 22 0,-1 1 0,0-1 0,0 1 0,0-1 0,0 1 0,0-1 0,0 1 0,0 0 0,0-1 0,0 1 0,0-1 0,0 1 0,0-1 0,0 1 0,0-1 0,0 1 0,0-1 0,0 1 0,-1-1 0,1 1 0,0 0 0,0-1 0,-1 1 0,1-1 0,0 1 0,0 0 0,-1-1 0,1 1 0,0 0 0,-1 0 0,1-1 0,-1 1 0,1 0 0,0 0 0,-1-1 0,0 1 0,-15-10 0,5 6 0,1 1 0,0 0 0,-1 1 0,0 0 0,1 1 0,-1 0 0,0 1 0,-16 1 0,-91 14 0,108-13 0,-69 12 0,2 4 0,-78 28 0,146-42 0,10 0 0,20 1 0,33-2 0,17-1 0,-30 0 0,1-2 0,-1-1 0,0-3 0,40-7 0,-81 10 0,0 1 0,0 0 0,0 0 0,0 0 0,0 0 0,0 0 0,0 0 0,0-1 0,0 1 0,0 0 0,0 0 0,-1 0 0,1 0 0,0 0 0,0-1 0,0 1 0,0 0 0,0 0 0,1 0 0,-1 0 0,0 0 0,0-1 0,0 1 0,0 0 0,0 0 0,0 0 0,0 0 0,0 0 0,0 0 0,0-1 0,0 1 0,0 0 0,0 0 0,1 0 0,-1 0 0,0 0 0,0 0 0,0 0 0,0 0 0,0 0 0,0-1 0,1 1 0,-1 0 0,0 0 0,0 0 0,0 0 0,0 0 0,0 0 0,1 0 0,-1 0 0,0 0 0,0 0 0,0 0 0,0 0 0,0 0 0,1 0 0,-1 0 0,0 0 0,0 0 0,0 1 0,-19-6 0,-29 1 0,-294 3 0,413-11 0,-34 4 0,97-20 0,-53 9 0,97-8 0,-374 58 0,77-10 0,-387 62 0,484-77 0,29-3 0,39-1 0,496-6 0,-682 41 0,-178 46 0,280-70 0,37-13 0,1 0 0,0 0 0,0 0 0,0 0 0,0 0 0,-1 0 0,1 0 0,0 0 0,0 0 0,0 0 0,0 0 0,0 0 0,-1 0 0,1 0 0,0 0 0,0 0 0,0 0 0,0 0 0,0 0 0,0 0 0,-1 0 0,1 1 0,0-1 0,0 0 0,0 0 0,0 0 0,0 0 0,0 0 0,0 0 0,-1 0 0,1 1 0,0-1 0,0 0 0,0 0 0,0 0 0,0 0 0,0 0 0,0 1 0,0-1 0,0 0 0,0 0 0,0 0 0,0 0 0,0 0 0,0 1 0,0-1 0,0 0 0,0 0 0,0 0 0,0 0 0,0 0 0,0 1 0,0-1 0,0 0 0,0 0 0,1 0 0,-1 0 0,0 0 0,0 0 0,0 1 0,0-1 0,0 0 0,0 0 0,0 0 0,0 0 0,1 0 0,-1 0 0,0 0 0,0 0 0,18 5 0,25-2 0,-38-3 0,413-8 0,-378 3 0,-52 4 0,-71 10 0,-24 17 0,1 4 0,1 5 0,-138 67 0,192-74 0,33-9 0,18-19 0,0 1 0,0-1 0,0 1 0,0-1 0,0 1 0,0-1 0,0 1 0,0-1 0,0 0 0,0 1 0,0-1 0,0 1 0,0-1 0,0 1 0,0-1 0,1 1 0,-1-1 0,0 1 0,0-1 0,1 1 0,-1-1 0,0 0 0,1 1 0,-1-1 0,0 0 0,1 1 0,-1-1 0,1 0 0,-1 1 0,0-1 0,1 0 0,-1 0 0,1 0 0,-1 1 0,1-1 0,-1 0 0,1 0 0,-1 0 0,2 0 0,18 5 0,1-1 0,0-1 0,0-1 0,1 0 0,-1-2 0,39-4 0,-17 1 0,434-29 0,-269 16 0,-188 14 0,-27 2 0,-36 1 0,-33 5 0,0 3 0,1 4 0,1 2 0,0 5 0,1 2 0,-94 43 0,123-37 0,43-28 0,1 0 0,-1 1 0,1 0 0,-1-1 0,1 1 0,-1-1 0,1 1 0,-1-1 0,1 1 0,0 0 0,-1-1 0,1 1 0,0 0 0,-1-1 0,1 1 0,0 0 0,0 0 0,0-1 0,0 1 0,0 0 0,0 0 0,0 1 0,1-1 0,-1 0 0,1 0 0,0 0 0,0 0 0,-1-1 0,1 1 0,0 0 0,0 0 0,0-1 0,0 1 0,0 0 0,0-1 0,0 1 0,1-1 0,-1 0 0,0 1 0,0-1 0,0 0 0,3 1 0,38 5 0,0-1 0,0-3 0,1-1 0,75-9 0,-56 4 0,15 2 0,-44 2 0,0-1 0,-1-1 0,1-2 0,54-14 0,-154 30 0,6-4 0,-317 92 0,373-99 0,-3 1 0,0 0 0,0 1 0,0 0 0,1 1 0,-1-1 0,1 1 0,0 1 0,0-1 0,-10 9 0,17-12 0,-1-1 0,1 1 0,0-1 0,-1 0 0,1 1 0,0-1 0,0 1 0,-1-1 0,1 1 0,0-1 0,0 0 0,0 1 0,0-1 0,-1 1 0,1-1 0,0 1 0,0-1 0,0 1 0,0-1 0,0 1 0,0-1 0,1 1 0,-1-1 0,0 1 0,0-1 0,0 1 0,0-1 0,0 1 0,1-1 0,-1 1 0,0-1 0,0 0 0,1 1 0,-1-1 0,0 1 0,1-1 0,-1 0 0,0 1 0,1-1 0,-1 0 0,1 0 0,-1 1 0,1-1 0,-1 0 0,0 0 0,1 0 0,0 1 0,27 7 0,-28-8 0,42 5 0,0-1 0,0-1 0,52-5 0,128-19 0,-198 18 0,-71 11 0,1 1 0,-1 3 0,2 2 0,0 1 0,-72 37 0,115-51 0,1 0 0,-1-1 0,0 1 0,1 1 0,-1-1 0,0 0 0,1 0 0,0 0 0,-1 1 0,1-1 0,0 1 0,-1-1 0,1 1 0,0 0 0,0-1 0,0 1 0,0 2 0,1-3 0,0 0 0,0 0 0,0-1 0,1 1 0,-1 0 0,0 0 0,1-1 0,-1 1 0,1 0 0,-1 0 0,0-1 0,1 1 0,-1 0 0,1-1 0,0 1 0,-1-1 0,1 1 0,0-1 0,-1 1 0,1-1 0,0 0 0,-1 1 0,1-1 0,0 0 0,0 1 0,-1-1 0,2 0 0,8 3 0,1 0 0,0-1 0,-1 0 0,21 0 0,70-4 0,129-17 0,-447 29 0,153-4 0,1 3 0,-82 23 0,145-32 0,0 0 0,0 0 0,0 0 0,1 0 0,-1 0 0,0 1 0,0-1 0,0 0 0,0 0 0,0 0 0,0 0 0,0 1 0,0-1 0,0 0 0,0 0 0,0 0 0,0 0 0,0 1 0,0-1 0,0 0 0,0 0 0,0 0 0,0 0 0,0 1 0,0-1 0,0 0 0,0 0 0,0 0 0,0 1 0,0-1 0,0 0 0,0 0 0,0 0 0,0 0 0,0 0 0,-1 1 0,1-1 0,0 0 0,0 0 0,0 0 0,0 0 0,0 0 0,0 0 0,-1 1 0,1-1 0,0 0 0,0 0 0,23 3 0,114 1 0,248-26 0,-379 20 0,-13 1 0,-35-1 0,-61 0 0,13 3 0,23 1 0,1-3 0,-78-11 0,137 11 0,1 0 0,0-1 0,0 0 0,0 0 0,0 0 0,0-1 0,-7-3 0,12 5 0,0 0 0,0 0 0,0 1 0,-1-1 0,1 0 0,0 0 0,0 0 0,1 0 0,-1 0 0,0-1 0,0 1 0,0 0 0,1 0 0,-1-1 0,1 1 0,-1 0 0,1 0 0,-1-1 0,1 1 0,0-1 0,0 1 0,0 0 0,0-1 0,0 1 0,0-1 0,0 1 0,0 0 0,0-1 0,0 1 0,1 0 0,-1-1 0,1 1 0,-1 0 0,1-1 0,-1 1 0,1 0 0,1-2 0,3-3 0,-1-1 0,1 1 0,0 1 0,1-1 0,-1 1 0,1 0 0,0 0 0,1 0 0,7-3 0,69-34 0,-46 26 0,128-61 0,162-82 0,-316 152 0,0 1 0,-1-2 0,0 1 0,0-1 0,-1-1 0,14-15 0,-22 22 0,0 1 0,0 0 0,0-1 0,0 1 0,0-1 0,0 1 0,0-1 0,-1 0 0,1 1 0,-1-1 0,1 0 0,-1 1 0,0-1 0,0 0 0,1 0 0,-1 1 0,0-1 0,-1 0 0,1 0 0,0 1 0,-1-4 0,-1 3 0,1 0 0,-1 0 0,0 0 0,0 0 0,0 0 0,0 0 0,0 0 0,0 1 0,-1-1 0,1 1 0,-1 0 0,1-1 0,-1 1 0,1 0 0,-1 1 0,1-1 0,-1 0 0,-5 0 0,-40-6 0,-1 3 0,0 1 0,1 3 0,-60 6 0,98-5 0,11-2 0,10 0 0,-1-1 0,1 0 0,-1-1 0,0 0 0,11-5 0,-17 6 0,-1-1 0,1 1 0,-1 0 0,0-1 0,0 0 0,0 0 0,0 0 0,0 0 0,2-4 0,-4 6 0,-1 0 0,1 0 0,-1 0 0,0 0 0,1 0 0,-1 0 0,0 0 0,0 0 0,0 0 0,0-1 0,0 1 0,0 0 0,0 0 0,0 0 0,0 0 0,0 0 0,-1-1 0,1 1 0,0 0 0,-1 0 0,1 0 0,-1 0 0,1 0 0,-1 0 0,0 0 0,1 0 0,-1 1 0,0-1 0,0 0 0,1 0 0,-1 0 0,0 1 0,0-1 0,0 0 0,0 1 0,-2-2 0,-31-18 0,25 16 0,0-2 0,1 1 0,-1-1 0,1 0 0,-8-9 0,15 15 0,1-1 0,-1 1 0,0-1 0,1 1 0,0-1 0,-1 1 0,1-1 0,-1 0 0,1 1 0,0-1 0,-1 1 0,1-1 0,0 0 0,0 1 0,-1-1 0,1 0 0,0 0 0,0 1 0,0-1 0,0 0 0,0 1 0,0-1 0,0 0 0,0 1 0,0-1 0,1 0 0,-1 0 0,0 1 0,0-1 0,0 0 0,1 1 0,-1-1 0,0 1 0,1-1 0,-1 0 0,1 1 0,-1-1 0,1 1 0,-1-1 0,1 1 0,-1-1 0,1 1 0,-1-1 0,1 1 0,0 0 0,-1-1 0,1 1 0,0 0 0,-1 0 0,1-1 0,0 1 0,-1 0 0,1 0 0,0 0 0,-1 0 0,2 0 0,45-8 0,-46 8 0,40-2-1365,-1 1-5461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0:59.9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 24575,'348'-18'0,"90"10"0,-255 11 0,-169-3 0,9-1 0,1 1 0,0 2 0,0 0 0,-1 1 0,34 10 0,0 2 0,2-2 0,-1-3 0,1-2 0,1-3 0,90-4 0,-53-2 0,38-1 0,180 19 0,-263-12 0,58-3 0,34 3 0,-65 12-1365,-45-7-5461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0.0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38 1 24575,'-1'-1'0,"-1"1"0,1 1 0,-1-1 0,1 0 0,-1 0 0,1 0 0,-1 1 0,1-1 0,-1 1 0,1-1 0,-1 1 0,1 0 0,0-1 0,0 1 0,-1 0 0,1 0 0,0 0 0,0 0 0,0 0 0,0 0 0,0 0 0,0 0 0,0 1 0,0-1 0,0 0 0,1 1 0,-1-1 0,0 0 0,1 1 0,-1-1 0,1 1 0,0-1 0,-1 1 0,1-1 0,0 1 0,0-1 0,0 1 0,0-1 0,0 1 0,0-1 0,1 1 0,-1-1 0,1 2 0,0 3 0,0 0 0,0-1 0,1 1 0,0 0 0,0-1 0,0 0 0,1 0 0,0 1 0,0-2 0,4 6 0,-3-6 0,0 0 0,1-1 0,0 1 0,-1-1 0,1-1 0,0 1 0,1 0 0,-1-1 0,0 0 0,1-1 0,-1 1 0,12 1 0,78 4 0,-43-4 0,218 5 0,-37-3 0,-194 0 0,48 12 0,-51-8 0,62 5 0,371-10 0,-245-7 0,-10 6 0,225-7 0,-399 0-9,69-17 1,-54 9-1340,-27 7-5478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6:56.4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0 197 4516,'0'0'876,"9"-24"-657,28-71-70,-22 71 2099,-15 23-2224,0 1 0,0 0 0,1 0 0,-1 0-1,0 0 1,0-1 0,1 1 0,-1 0 0,0 0 0,1 0-1,-1 0 1,0 0 0,0 0 0,1 0 0,-1 0 0,0 0-1,1 0 1,-1 0 0,0 0 0,1 0 0,-1 0 0,0 0-1,0 0 1,1 0 0,-1 0 0,0 0 0,1 1 0,-1-1-1,0 0 1,0 0 0,1 0 0,-1 0 0,0 1 0,0-1-1,1 0 1,-1 0 0,0 1 0,0-1 0,13 35 269,-10-24 187,-1-7-471,0 1 1,1-1 0,0 0 0,0 0-1,0-1 1,0 1 0,1 0 0,-1-1-1,1 0 1,0 0 0,0 0 0,0 0-1,0-1 1,1 0 0,-1 0 0,1 0-1,-1 0 1,1-1 0,0 1 0,-1-1-1,1 0 1,0-1 0,0 1 0,0-1-1,0 0 1,0 0 0,0-1 0,6 0-1,-9 0-4,0 0-1,-1 1 1,1-1-1,-1 0 1,1 0-1,-1 0 1,1 1-1,-1-2 0,0 1 1,0 0-1,1 0 1,-1 0-1,0-1 1,0 1-1,0 0 1,0-1-1,0 1 1,0-1-1,-1 1 0,1-1 1,1-3-1,9-44 171,-4 17-101,-6 29-91,0 0-1,0 0 0,0 1 0,0-1 1,1 0-1,-1 1 0,1-1 0,0 1 0,-1 0 1,1 0-1,0-1 0,0 1 0,1 0 1,-1 1-1,0-1 0,1 0 0,-1 1 0,1-1 1,-1 1-1,1 0 0,3-2 0,26 0-3776,-10 3-1208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2.7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3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0 145 24575,'52'-2'0,"-1"-3"0,71-16 0,-13 2 0,77-21 0,-166 35 0,47-14 0,-42 10 0,1 2 0,-1 1 0,36-3 0,24 7-1365,-73 2-5461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4.9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71 24575,'0'2'0,"1"-1"0,-1 0 0,1 0 0,-1 0 0,1 0 0,0 0 0,-1 0 0,1 0 0,0-1 0,0 1 0,0 0 0,-1 0 0,1 0 0,0-1 0,0 1 0,0 0 0,0-1 0,0 1 0,0-1 0,1 1 0,-1-1 0,0 0 0,0 0 0,0 1 0,0-1 0,0 0 0,3 0 0,37 4 0,-36-4 0,383 0 0,-363-3 27,1-2-1,-1-1 1,0-1-1,47-19 1,-45 15-526,2 1-1,57-13 1,-63 20-6327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6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1 24575,'0'0'0,"0"0"0,-1 0 0,1 0 0,0 0 0,-1-1 0,1 1 0,-1 0 0,1 0 0,0 0 0,-1 0 0,1 0 0,0 0 0,-1 0 0,1 1 0,-1-1 0,1 0 0,0 0 0,-1 0 0,1 0 0,0 0 0,-1 1 0,1-1 0,0 0 0,-1 0 0,1 0 0,0 1 0,-1-1 0,1 0 0,0 1 0,0-1 0,-1 0 0,1 1 0,0-1 0,0 0 0,0 1 0,-1-1 0,1 0 0,0 1 0,0-1 0,0 0 0,0 1 0,0-1 0,0 1 0,0-1 0,0 0 0,0 1 0,0-1 0,0 1 0,0-1 0,0 0 0,0 1 0,0-1 0,0 0 0,0 1 0,1-1 0,-1 1 0,0-1 0,0 0 0,0 1 0,1-1 0,-1 0 0,0 0 0,0 1 0,1-1 0,-1 0 0,0 0 0,1 1 0,-1-1 0,1 0 0,25 26 0,-22-22 0,32 27 0,1-3 0,2 0 0,60 31 0,132 51 0,-160-80 0,116 69 0,-185-98 0,-1 0 0,1 0 0,-1 0 0,0 1 0,1-1 0,-1 0 0,0 0 0,0 1 0,0-1 0,0 1 0,0-1 0,0 1 0,-1-1 0,1 1 0,0 0 0,-1-1 0,1 1 0,-1 0 0,0-1 0,1 1 0,-1 0 0,0 0 0,0-1 0,0 1 0,0 0 0,0 0 0,-1-1 0,1 1 0,-1 0 0,1 0 0,-1-1 0,1 1 0,-1-1 0,0 1 0,0-1 0,0 1 0,0-1 0,0 1 0,-1 1 0,-7 9 0,-1-1 0,0 0 0,-21 18 0,16-14 0,-89 86 0,-4-5 0,-186 129 0,207-169-1365,59-40-5461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7.5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1 24575,'0'40'0,"0"42"0,-2 1 0,-15 81 0,3-52-455,4 1 0,5 126 0,6-209-6371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8.1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24575,'91'9'0,"85"7"0,-164-15 27,0 1 0,0 0-1,0 0 1,19 8 0,31 5-1526,-47-14-5327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8.8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24 24575,'0'-4'0,"4"-1"0,9 0 0,11 0 0,9 2 0,-1 2-8191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19.9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29 24575,'0'-29'0,"0"50"0,0 47 0,0 763-1365,0-804-5461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30.7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124 112 24575,'0'0'0,"0"-1"0,0 1 0,0 0 0,0-1 0,0 1 0,0 0 0,0-1 0,0 1 0,0 0 0,0-1 0,0 1 0,0 0 0,0-1 0,0 1 0,0 0 0,0 0 0,1-1 0,-1 1 0,0 0 0,0-1 0,0 1 0,1 0 0,-1 0 0,0-1 0,0 1 0,1 0 0,-1 0 0,0 0 0,1 0 0,-1-1 0,0 1 0,0 0 0,1 0 0,0 0 0,-1 0 0,1 0 0,-1 0 0,1 0 0,-1 1 0,0-1 0,1 0 0,-1 0 0,1 1 0,-1-1 0,1 0 0,-1 1 0,0-1 0,1 0 0,-1 1 0,0-1 0,1 1 0,-1-1 0,0 1 0,0-1 0,0 1 0,1-1 0,-1 0 0,0 1 0,0-1 0,0 1 0,0 0 0,5 25 0,-2 0 0,0 0 0,-2 1 0,-1-1 0,-4 28 0,2-20 0,-19 681 0,22-902 0,-3 58 0,23-188 0,23 51 0,-42 245 0,-9 34 0,-11 36 0,-14 88 0,-25 226 0,83-1052 0,-55 855 0,14 4 0,10 236 0,6-819 0,1 542 0,1-48 0,-3 0 0,-4-1 0,-16 91 0,17-157-341,0 0 0,-1-1-1,-8 21 1,0-14-6485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32.5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146 136 24575,'0'0'0,"-3"-45"0,-2 28 0,4 17 0,1 0 0,0 0 0,-1 0 0,1 0 0,-1 0 0,1 0 0,0 0 0,-1 0 0,1 0 0,-1 1 0,1-1 0,0 0 0,-1 0 0,1 0 0,0 0 0,-1 0 0,1 1 0,0-1 0,-1 0 0,1 0 0,0 1 0,-1-1 0,1 0 0,0 1 0,0-1 0,-1 0 0,1 1 0,0-1 0,0 0 0,0 1 0,0-1 0,-1 0 0,1 1 0,0-1 0,0 0 0,0 1 0,0-1 0,0 1 0,-6 18 0,0 0 0,1 1 0,1-1 0,1 1 0,1-1 0,1 1 0,1 27 0,-1-10 0,2 196 0,-4 53 0,0-274 0,-1-21 0,-2-26 0,-7-230 0,-4-43 0,12 262 0,1 12 0,-1 0 0,-17-63 0,22 97 0,0 0 0,0 0 0,0 0 0,0-1 0,0 1 0,0 0 0,0 0 0,1 0 0,-1-1 0,0 1 0,0 0 0,0 0 0,0 0 0,-1 0 0,1-1 0,0 1 0,0 0 0,0 0 0,0 0 0,0 0 0,0-1 0,0 1 0,0 0 0,0 0 0,0 0 0,0 0 0,0 0 0,-1-1 0,1 1 0,0 0 0,0 0 0,0 0 0,0 0 0,0 0 0,0 0 0,-1 0 0,1 0 0,0 0 0,0-1 0,0 1 0,0 0 0,-1 0 0,1 0 0,0 0 0,0 0 0,0 0 0,0 0 0,-1 0 0,1 0 0,0 0 0,0 0 0,0 0 0,0 0 0,-1 0 0,1 0 0,0 1 0,0-1 0,0 0 0,0 0 0,-1 0 0,1 0 0,0 0 0,0 0 0,-5 17 0,1 28 0,2 696 0,4-450 0,-2-403 0,25-667 0,-16 711 0,-5 56 0,-5 46 0,-15 202 0,-6 164 0,69-992 0,-37 506 0,2 1 0,-7 131 0,-7 462 0,3-488 19,1 0 0,1-1 0,1 1 0,9 26 0,-8-31-202,0 0 1,-1 1-1,-1-1 1,-1 1-1,0-1 1,-1 1-1,-2 23 1,-3-17-6644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6:56.8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3363,'0'0'4415,"0"25"-3411,0 124 304,0-148-1297,0 1 1,0 0 0,0-1-1,0 1 1,0-1 0,0 1-1,0-1 1,1 1 0,-1-1-1,1 1 1,-1-1 0,1 1-1,-1-1 1,1 0 0,0 1-1,0-1 1,0 0 0,0 0-1,0 1 1,0-1 0,0 0-1,0 0 1,0 0 0,0 0-1,1 0 1,-1-1 0,0 1 0,1 0-1,-1-1 1,1 1 0,-1 0-1,0-1 1,1 0 0,-1 1-1,1-1 1,0 0 0,-1 0-1,1 0 1,-1 0 0,1 0-1,-1 0 1,1 0 0,-1 0-1,1-1 1,-1 1 0,1-1-1,1 0 1,4-1 25,1 0 1,-1-1-1,0 0 1,0 0-1,0-1 0,-1 0 1,1 0-1,8-7 0,-13 9-37,1-1-8,0-1 0,0 1 0,1 0 0,-1 0-1,1 1 1,-1-1 0,1 1 0,0 0 0,0 0 0,0 0 0,0 0 0,1 1-1,-1-1 1,0 1 0,1 0 0,-1 1 0,0-1 0,8 1 0,-9 0-49,40 3-1065,-18 9-2616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58.1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0 24575,'-8'0'0,"-3"8"0,5 3 0,11-1 0,13-2 0,11-2 0,14-2 0,6-2 0,4-1 0,5-1 0,0-1 0,3 1 0,-1-1 0,-7 1 0,-8 4 0,-4 1 0,-13 0 0,-11-1-8191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58.9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 68 24575,'2'0'0,"0"0"0,0 0 0,0 0 0,0 0 0,0-1 0,-1 1 0,1-1 0,0 1 0,0-1 0,0 0 0,0 0 0,0 0 0,-1 0 0,1 0 0,0 0 0,-1 0 0,1-1 0,-1 1 0,0-1 0,1 1 0,-1-1 0,0 1 0,0-1 0,0 0 0,0 1 0,0-1 0,1-3 0,-2 4 0,0 0 0,0-1 0,0 1 0,0 0 0,0-1 0,0 1 0,0 0 0,0-1 0,-1 1 0,1 0 0,0-1 0,-1 1 0,0 0 0,1 0 0,-1-1 0,0 1 0,1 0 0,-1 0 0,0 0 0,0 0 0,0 0 0,0 0 0,0 0 0,0 0 0,0 0 0,0 1 0,0-1 0,-1 0 0,1 1 0,0-1 0,0 1 0,-1-1 0,1 1 0,0 0 0,-1-1 0,1 1 0,0 0 0,-1 0 0,1 0 0,0 0 0,-3 0 0,-7 0 0,0 0 0,0 1 0,0 0 0,0 1 0,0 0 0,1 0 0,-1 1 0,1 1 0,-1 0 0,1 0 0,-18 11 0,21-11 0,0 0 0,0 0 0,1 1 0,0 0 0,0 0 0,0 0 0,0 1 0,1 0 0,0 0 0,0 0 0,0 1 0,1 0 0,0 0 0,1 0 0,-1 0 0,1 0 0,-3 13 0,6-17 0,-1 0 0,1 0 0,0 1 0,0-1 0,0 0 0,0 0 0,0 0 0,1 1 0,0-1 0,-1 0 0,1 0 0,0 0 0,1 0 0,-1 0 0,0 0 0,1 0 0,0-1 0,0 1 0,-1 0 0,2-1 0,-1 0 0,0 1 0,0-1 0,1 0 0,-1 0 0,1 0 0,0 0 0,-1-1 0,1 1 0,6 1 0,7 4 0,1-2 0,0 0 0,1-1 0,27 3 0,-6-1 0,-22-2 0,0 1 0,0 1 0,-1 0 0,0 1 0,0 1 0,0 0 0,-1 1 0,-1 1 0,0 0 0,0 1 0,20 21 0,-24-22 0,-1 1 0,0 0 0,-1 0 0,0 1 0,-1 0 0,-1 0 0,1 1 0,-2 0 0,0 0 0,0 0 0,-2 1 0,1-1 0,-2 1 0,0 0 0,1 15 0,-3-24 0,0 0 0,-1-1 0,1 1 0,-1 0 0,0 0 0,-1-1 0,1 1 0,-1-1 0,1 1 0,-1-1 0,-1 0 0,1 1 0,-1-1 0,1 0 0,-1-1 0,-4 5 0,0-1 0,0-1 0,0 0 0,-1 0 0,0-1 0,0 0 0,-1 0 0,-14 5 0,-5 0 0,0-1 0,-1-2 0,1-1 0,-40 3 0,38-5 0,0-1 0,0-2 0,-1-1 0,1-1 0,0-2 0,-50-11 0,77 13-59,0 1 0,1-1-1,-1 0 1,1 0-1,-1 0 1,1 0 0,0 0-1,-1-1 1,1 1 0,0-1-1,0 0 1,0 0 0,0 1-1,0-1 1,0 0-1,0-1 1,1 1 0,-1 0-1,1 0 1,0-1 0,-1 1-1,0-4 1,-3-22-6767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1:59.9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277 1 24575,'-1'98'0,"-1"-16"0,16 145 0,-12-216 0,0 0 0,1 0 0,0 0 0,1 0 0,0-1 0,0 0 0,1 0 0,1 0 0,0 0 0,0-1 0,1 0 0,0 0 0,9 8 0,-12-13 0,0 0 0,0-1 0,1 0 0,0 0 0,-1 0 0,1 0 0,0-1 0,0 0 0,1 0 0,-1 0 0,0-1 0,1 0 0,-1 0 0,1 0 0,-1 0 0,1-1 0,-1 0 0,1 0 0,-1-1 0,1 0 0,-1 0 0,0 0 0,1 0 0,-1-1 0,0 0 0,0 0 0,0 0 0,6-4 0,-1 0 0,0 0 0,-1-1 0,0-1 0,0 0 0,0 0 0,-1 0 0,0-1 0,-1-1 0,0 1 0,0-1 0,-1 0 0,0-1 0,-1 1 0,0-1 0,-1 0 0,4-15 0,-2 2 0,0 0 0,-2-1 0,-1 1 0,-1-1 0,-1 0 0,-3-41 0,32 340 0,50 623 0,-78-859 0,0-4 0,-1 0 0,-1 1 0,-10 64 0,9-92 0,0 1 0,-1-1 0,0 0 0,-1 0 0,1 1 0,-1-2 0,-1 1 0,1 0 0,-1-1 0,0 0 0,-1 1 0,1-2 0,-1 1 0,-1 0 0,1-1 0,-1 0 0,0-1 0,0 1 0,0-1 0,0 0 0,-1 0 0,0-1 0,-10 4 0,2-3 0,0 0 0,0-1 0,0 0 0,-1-2 0,1 0 0,0 0 0,-1-2 0,1 0 0,-1 0 0,-20-6 0,15 2 0,0-2 0,0 0 0,0-2 0,1 0 0,0-1 0,-32-22 0,27 14 0,1-1 0,1-2 0,1 0 0,1-1 0,0-1 0,2 0 0,1-2 0,1 0 0,1-2 0,-21-45 0,28 51 0,1 0 0,1-1 0,1 0 0,1 0 0,1-1 0,-2-26 0,6 42 0,0 0 0,0 0 0,0 0 0,1 0 0,0 0 0,0 0 0,1 0 0,0 0 0,0 0 0,1 0 0,0 1 0,0-1 0,0 1 0,1 0 0,0 0 0,0 0 0,0 0 0,1 1 0,0 0 0,0 0 0,1 0 0,-1 0 0,8-4 0,7-2 15,-1 2 0,1 0 0,0 1 0,1 1 0,0 1 0,0 1 0,28-4 0,4 4-758,98 1 1,-122 5-6084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1.0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21 24575,'3'-17'0,"2"14"0,14 22 0,13 43 0,10 54 0,29 126 0,-62-208 0,-7-27 0,1 5 0,0 1 0,1 0 0,1-1 0,0 0 0,0 0 0,10 14 0,-15-25 0,0-1 0,0 0 0,0 0 0,0 0 0,0 0 0,1 1 0,-1-1 0,0 0 0,0 0 0,0 0 0,0 0 0,0 0 0,0 0 0,1 0 0,-1 1 0,0-1 0,0 0 0,0 0 0,0 0 0,0 0 0,1 0 0,-1 0 0,0 0 0,0 0 0,0 0 0,0 0 0,1 0 0,-1 0 0,0 0 0,0 0 0,0 0 0,0 0 0,1 0 0,-1 0 0,0 0 0,0 0 0,0 0 0,0 0 0,1-1 0,-1 1 0,0 0 0,0 0 0,0 0 0,0 0 0,0 0 0,0 0 0,1 0 0,-1-1 0,0 1 0,0 0 0,0 0 0,0 0 0,5-15 0,-1-15 0,1-38 0,16-88 0,-15 124 0,3 0 0,0 0 0,2 1 0,27-55 0,-34 80 0,-1 0 0,1 0 0,1 0 0,-1 1 0,1 0 0,0 0 0,0 0 0,1 0 0,-1 1 0,1 0 0,13-7 0,-17 10 0,1-1 0,0 1 0,0 0 0,0 0 0,0 0 0,0 1 0,0-1 0,0 1 0,0 0 0,0 0 0,0 0 0,0 0 0,0 0 0,0 1 0,0-1 0,0 1 0,0 0 0,0 0 0,0 0 0,0 0 0,0 0 0,-1 1 0,1-1 0,0 1 0,-1 0 0,0 0 0,1 0 0,-1 0 0,0 0 0,2 3 0,4 4 0,-1 1 0,-1 1 0,1-1 0,-2 1 0,0 0 0,0 0 0,-1 0 0,0 1 0,3 16 0,0 16 0,3 56 0,-7-61 0,10 55 0,-6-180 0,-7 74 0,0-25 0,1 0 0,7-40 0,-6 66 0,0 1 0,0 0 0,2 0 0,-1 0 0,1 0 0,0 1 0,1-1 0,0 1 0,0 0 0,1 1 0,1-1 0,9-10 0,-11 15 0,-1 1 0,1 0 0,0 0 0,0 1 0,0-1 0,0 1 0,1 0 0,-1 1 0,0-1 0,1 1 0,-1 0 0,1 0 0,9 1 0,3-1 0,1 1 0,32 6 0,-42-4 0,0 0 0,0 0 0,0 1 0,-1 1 0,1-1 0,-1 1 0,1 1 0,-1 0 0,-1 0 0,1 0 0,-1 1 0,0 0 0,0 1 0,0 0 0,-1 0 0,0 0 0,-1 0 0,0 1 0,0 0 0,0 0 0,-1 1 0,0-1 0,5 18 0,2 15 0,-1 0 0,-2 0 0,6 84 0,-11-90 0,6 73-1365,-6-70-5461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1.8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0 242 24575,'1'-1'0,"-1"0"0,1-1 0,-1 1 0,1 0 0,0 0 0,-1-1 0,1 1 0,0 0 0,0 0 0,0 0 0,0 0 0,0 0 0,0 0 0,0 0 0,1 0 0,-1 0 0,0 1 0,0-1 0,1 0 0,-1 1 0,0-1 0,1 1 0,-1 0 0,1-1 0,-1 1 0,0 0 0,1 0 0,-1 0 0,1 0 0,1 0 0,62-1 0,-47 1 0,4 0 0,-1-2 0,1 0 0,-1-2 0,0 0 0,37-13 0,-51 15 0,-1 0 0,1-1 0,-1 0 0,0 0 0,0 0 0,0 0 0,0-1 0,-1 0 0,1-1 0,-1 1 0,0-1 0,0 0 0,-1 0 0,0-1 0,1 1 0,-2-1 0,1 0 0,-1 0 0,0 0 0,0 0 0,3-12 0,-5 16 0,-1-1 0,1 1 0,-1 0 0,0 0 0,0-1 0,0 1 0,0 0 0,-1-1 0,1 1 0,-1 0 0,1 0 0,-1 0 0,0-1 0,0 1 0,0 0 0,0 0 0,0 0 0,0 0 0,0 1 0,-1-1 0,-2-3 0,1 3 0,-1-1 0,1 0 0,-1 1 0,0 0 0,0 0 0,0 0 0,0 0 0,0 1 0,-1-1 0,-6 0 0,0 0 0,0 0 0,-1 1 0,1 1 0,-1 0 0,1 0 0,-1 1 0,-21 5 0,23-3 0,1 0 0,-1 1 0,1 0 0,0 1 0,1 0 0,-1 0 0,1 1 0,0 0 0,0 1 0,0 0 0,1 0 0,0 0 0,1 1 0,0 0 0,0 0 0,1 1 0,-7 12 0,6-7 0,0-1 0,2 1 0,-1 1 0,2-1 0,0 0 0,0 1 0,2 0 0,0 0 0,0-1 0,2 1 0,2 20 0,-1-22 0,0 1 0,1-1 0,1 0 0,0 0 0,0 0 0,2 0 0,0-1 0,0 1 0,1-1 0,0-1 0,1 0 0,10 12 0,-11-16 0,0-1 0,0 1 0,1-1 0,-1-1 0,1 0 0,0 0 0,1 0 0,-1-1 0,1 0 0,0-1 0,0 0 0,0 0 0,0-1 0,1 0 0,-1-1 0,0 0 0,1 0 0,14-1 0,-9-2 0,-1-1 0,0 0 0,0-1 0,0 0 0,0-1 0,-1-1 0,0 0 0,0 0 0,0-2 0,-1 1 0,0-2 0,11-9 0,2-4 0,-1-1 0,-1 0 0,-1-2 0,23-32 0,-34 42-170,-1-1-1,0 0 0,-1 0 1,-1-1-1,-1-1 0,0 1 1,7-29-1,-8 8-6655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2.5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24575,'0'4'0,"0"14"0,0 15 0,0 11 0,0 13 0,0 18 0,0 12 0,8 12 0,3 4 0,-1-2 0,7-7 0,-1-7 0,-2-10 0,-3-15 0,-5-9 0,-2-10 0,-2-20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2.8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73 24575,'4'0'0,"14"-8"0,11-3 0,13 1 0,16-2 0,14 1 0,7 2 0,2 3 0,-9 2 0,-8 3 0,-7 0 0,-10 1 0,-12 1-8191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3.9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65 24575,'-2'120'0,"0"-43"0,3 0 0,11 80 0,-10-144 0,-2-4 0,1-1 0,0 0 0,0 0 0,1 0 0,0 0 0,1-1 0,0 1 0,0 0 0,0-1 0,1 0 0,9 13 0,-13-20 0,1 1 0,-1-1 0,1 0 0,-1 1 0,1-1 0,-1 0 0,1 1 0,-1-1 0,1 0 0,0 0 0,-1 0 0,1 0 0,-1 1 0,1-1 0,0 0 0,-1 0 0,1 0 0,0 0 0,-1 0 0,1 0 0,-1 0 0,1-1 0,0 1 0,-1 0 0,1 0 0,-1 0 0,1-1 0,0 1 0,-1 0 0,1-1 0,-1 1 0,1 0 0,-1-1 0,1 1 0,-1-1 0,0 1 0,1-1 0,-1 1 0,1-1 0,-1 1 0,0-1 0,1 1 0,-1-1 0,0 1 0,0-1 0,1 0 0,12-33 0,-12 30 0,53-177 0,46-133 0,-96 305 0,0 1 0,0 0 0,1 1 0,0-1 0,0 1 0,8-9 0,-12 15 0,0 0 0,0 0 0,0 0 0,0 0 0,0 0 0,1 0 0,-1 1 0,0-1 0,0 0 0,0 1 0,1-1 0,-1 1 0,0-1 0,1 1 0,-1 0 0,0-1 0,1 1 0,-1 0 0,2 0 0,-1 1 0,-1-1 0,0 1 0,1 0 0,-1 0 0,0 0 0,0 0 0,1 0 0,-1 0 0,0 0 0,0 0 0,0 0 0,0 0 0,-1 1 0,1-1 0,0 0 0,0 1 0,-1-1 0,1 1 0,-1-1 0,1 0 0,-1 1 0,1 1 0,2 10 32,-1 0 0,0 0 0,0 20 0,7 32-1525,0-35-5333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4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24575,'4'0'0,"2"4"0,-1 9 0,-1 11 0,-1 9 0,-1 12 0,-1 5 0,0 3 0,-1 4 0,-1-3 0,1-7 0,0-4 0,8-8 0,3-19 0,-1-12-8191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4.6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24 24575,'0'-4'0,"0"-5"0,0-2-8191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7:25.3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0 186 4901,'0'0'160,"26"-2"2029,-14-4-2090,1 0 0,-1-1 1,-1 0-1,1-1 1,-1-1-1,0 0 1,14-15-1,22-16-35,-37 32-49,54-35 72,-59 40-66,-1 1-1,1 0 0,1 0 1,-1 0-1,0 1 1,0 0-1,1 0 0,-1 0 1,0 0-1,1 1 1,10 0-1,-14 1 13,0 0 1,1 0-1,-1 0 0,0 0 1,0 0-1,0 1 0,0-1 0,0 0 1,0 1-1,0 0 0,0-1 1,0 1-1,-1 0 0,1 0 1,-1 0-1,1 0 0,-1 0 1,0 0-1,2 4 0,20 54 832,-16-37-474,9 19 94,-2-2 150,22 43 0,-31-74-589,-1 0 0,2 0 1,0 0-1,0-1 0,0 1 0,1-2 0,0 1 1,1-1-1,-1 0 0,11 7 0,-14-12-192,0 0-1,1 0 0,-1-1 0,0 1 0,1-1 1,-1 0-1,1 0 0,0 0 0,-1-1 1,1 0-1,-1 0 0,7 0 0,-1 0-785,11 0-1694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5.0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445 117 24575,'1'0'0,"0"-1"0,0 1 0,0-1 0,0 1 0,0-1 0,0 1 0,0-1 0,0 1 0,-1-1 0,1 0 0,0 1 0,0-1 0,-1 0 0,1 0 0,0 0 0,-1 0 0,1 0 0,-1 1 0,1-1 0,-1 0 0,0 0 0,1 0 0,-1 0 0,0 0 0,0 0 0,0 0 0,1-1 0,-1 1 0,0 0 0,0 0 0,0 0 0,-1-1 0,-4-36 0,3 34 0,0 1 0,0-1 0,-1 1 0,0 0 0,1 0 0,-1 0 0,0 0 0,0 0 0,-1 1 0,1-1 0,-1 1 0,1 0 0,-1 0 0,0 0 0,1 0 0,-1 1 0,0 0 0,0-1 0,0 1 0,0 1 0,-1-1 0,1 1 0,-4-1 0,-1 1 0,1 0 0,-1 1 0,0-1 0,1 2 0,-1-1 0,1 1 0,0 1 0,0-1 0,-1 1 0,-9 6 0,-3 4 0,0 2 0,1 0 0,0 1 0,2 1 0,0 1 0,1 1 0,0 0 0,2 1 0,0 1 0,2 0 0,0 1 0,1 1 0,1 0 0,2 0 0,-12 40 0,19-56 0,0 0 0,1 0 0,0 0 0,0-1 0,1 1 0,0 0 0,0 0 0,0 0 0,1 0 0,0 0 0,1 0 0,-1 0 0,1-1 0,3 7 0,-2-8 0,0-1 0,0 1 0,0-1 0,0 0 0,1 0 0,-1-1 0,1 1 0,0-1 0,0 0 0,0 0 0,1 0 0,-1 0 0,1-1 0,-1 0 0,1 0 0,0 0 0,0 0 0,0-1 0,6 1 0,3 1 10,1 0 0,0-1 0,-1-1 0,1 0 0,-1-1 0,1-1 0,0 0 0,-1-1 0,1 0 0,-1-1 0,18-7 0,-23 7-84,-1-1-1,0 0 1,0 0 0,0-1 0,-1 0-1,0-1 1,0 1 0,0-1 0,0-1-1,-1 1 1,0-1 0,-1 0 0,1-1-1,-1 1 1,-1-1 0,1 0 0,-1 0-1,-1-1 1,4-11 0,1-9-6752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5.7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136 1 24575,'-5'121'0,"-5"0"0,-6 0 0,-50 191 0,54-266 0,5-22 0,1 1 0,1-1 0,1 1 0,0 27 0,3-51 0,1 1 0,0 0 0,0 0 0,0-1 0,0 1 0,1 0 0,-1 0 0,0-1 0,1 1 0,-1 0 0,1-1 0,-1 1 0,1-1 0,0 1 0,0-1 0,-1 1 0,1-1 0,0 1 0,1-1 0,-1 0 0,0 1 0,3 1 0,-3-3 0,1 1 0,0-1 0,0 1 0,0-1 0,-1 0 0,1 0 0,0 1 0,0-1 0,0-1 0,0 1 0,0 0 0,0 0 0,-1-1 0,1 1 0,0-1 0,0 0 0,2 0 0,11-7 0,-1 0 0,0-1 0,24-19 0,-26 19 0,87-66 0,257-177 0,-310 218 0,-29 19 0,-17 15 0,0 0 0,-1 0 0,1 0 0,0 0 0,0 0 0,0 0 0,0 0 0,0 0 0,0 0 0,0 0 0,-1 0 0,1 0 0,0 0 0,0 0 0,0 0 0,0 0 0,0 0 0,0 0 0,0 0 0,0 0 0,0-1 0,0 1 0,-1 0 0,1 0 0,0 0 0,0 0 0,0 0 0,0 0 0,0 0 0,0 0 0,0 0 0,0-1 0,0 1 0,0 0 0,0 0 0,0 0 0,0 0 0,0 0 0,0 0 0,0 0 0,0-1 0,-53 22 0,2 2 0,0 3 0,2 1 0,1 3 0,-86 69 0,128-93 0,0-1 0,0 1 0,0 0 0,1 1 0,0 0 0,0-1 0,1 2 0,0-1 0,0 0 0,1 1 0,-1 0 0,2 0 0,-1 0 0,-1 9 0,4-13 0,0 1 0,0-1 0,0 0 0,0 0 0,1 0 0,-1 1 0,1-1 0,0 0 0,0 0 0,1 0 0,-1 0 0,1-1 0,0 1 0,0 0 0,0-1 0,1 1 0,-1-1 0,1 0 0,0 1 0,0-1 0,0-1 0,0 1 0,1 0 0,-1-1 0,0 0 0,1 1 0,0-1 0,0-1 0,5 3 0,19 6-195,1-2 0,0-1 0,0-1 0,1-1 0,-1-2 0,47 0 0,-44-3-6631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6.4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256 1 24575,'0'22'0,"-1"3"0,1-1 0,2 1 0,0 0 0,1-1 0,9 31 0,-10-48 0,0-1 0,1 1 0,0-1 0,0 0 0,0 0 0,1-1 0,0 1 0,0-1 0,1 0 0,-1 0 0,1 0 0,0 0 0,0-1 0,1 0 0,-1 0 0,1 0 0,0-1 0,0 0 0,0 0 0,1-1 0,-1 1 0,1-1 0,-1-1 0,9 2 0,-10-2 0,1-1 0,-1 0 0,0 0 0,1 0 0,-1 0 0,0-1 0,0 0 0,1 0 0,-1-1 0,0 1 0,0-1 0,0 0 0,0-1 0,-1 1 0,1-1 0,-1 0 0,1 0 0,-1 0 0,0-1 0,0 0 0,0 1 0,-1-1 0,0 0 0,1-1 0,-1 1 0,3-8 0,6-8 0,-1 0 0,-1-1 0,-1-1 0,10-36 0,-19 58 0,0-1 0,0 1 0,0 0 0,0 0 0,0 0 0,0 0 0,0 0 0,0 0 0,0-1 0,0 1 0,0 0 0,0 0 0,0 0 0,0 0 0,0 0 0,0 0 0,0 0 0,0-1 0,0 1 0,0 0 0,0 0 0,0 0 0,0 0 0,1 0 0,-1 0 0,0 0 0,0 0 0,0 0 0,0 0 0,0-1 0,0 1 0,0 0 0,1 0 0,-1 0 0,0 0 0,0 0 0,0 0 0,0 0 0,0 0 0,0 0 0,1 0 0,-1 0 0,0 0 0,0 0 0,0 0 0,0 0 0,0 0 0,0 0 0,0 0 0,1 0 0,-1 1 0,0-1 0,0 0 0,0 0 0,0 0 0,0 0 0,0 0 0,0 0 0,1 0 0,-1 0 0,0 0 0,0 0 0,0 1 0,0-1 0,0 0 0,0 0 0,0 0 0,0 0 0,0 0 0,8 16 0,4 25 0,-11-40 0,13 57 0,-3 0 0,-2 1 0,1 65 0,-8 180 0,-2-294 0,-12 208 0,-9-2 0,-10 0 0,-73 271 0,102-480 0,-12 48 0,-39 100 0,50-149 0,0 1 0,0-1 0,-1 0 0,0 0 0,0-1 0,0 1 0,-1-1 0,-8 9 0,11-13 0,0 0 0,1 0 0,-1 0 0,0 0 0,0 0 0,0 0 0,0 0 0,0-1 0,0 1 0,0-1 0,0 1 0,0-1 0,0 0 0,0 0 0,0 0 0,0 0 0,0 0 0,-1 0 0,1 0 0,0-1 0,0 1 0,0-1 0,0 0 0,0 1 0,1-1 0,-1 0 0,0 0 0,0 0 0,0-1 0,1 1 0,-1 0 0,-1-2 0,-7-6 0,1 0 0,1 0 0,0-1 0,0 0 0,1 0 0,0-1 0,-7-16 0,-34-89 0,37 86 0,-51-156 0,-51-252 0,110 424 0,0 0 0,1-1 0,0 1 0,1-29 0,2 38 0,-1 1 0,1-1 0,0 1 0,0 0 0,1 0 0,-1-1 0,1 1 0,0 0 0,0 0 0,1 1 0,-1-1 0,1 0 0,-1 1 0,1-1 0,0 1 0,1 0 0,-1 0 0,0 0 0,8-4 0,9-4 0,1 0 0,0 1 0,0 1 0,1 1 0,23-5 0,120-21 0,-107 23 0,15 0-63,-50 9-123,1-1 0,-1-2 0,0 0 0,0-1 0,-1-2 0,28-12 0,-24 3-6640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6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1 339 24575,'0'-4'0,"0"-13"0,4-12 0,5-14 0,2-2 0,6 5 0,1 2 0,5 8 0,-2 0 0,1 6 0,-4 2 0,-6 5-8191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8.0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633 15 24575,'0'-4'0,"8"-1"0,6 0 0,-2 5 0,-16 10 0,-16 16 0,-20 20 0,-15 18 0,-15 10 0,-15 9 0,-6 6 0,1-4 0,11-12 0,20-11 0,19-19 0,17-26 0,13-15-8191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08.5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 0 24575,'0'1'0,"-1"-1"0,1 1 0,-1-1 0,1 1 0,-1-1 0,1 1 0,-1 0 0,1-1 0,0 1 0,-1 0 0,1-1 0,0 1 0,0 0 0,-1-1 0,1 1 0,0 0 0,0-1 0,0 1 0,0 0 0,0 0 0,0-1 0,0 1 0,0 0 0,0 0 0,0-1 0,0 1 0,1 0 0,-1 0 0,0-1 0,0 1 0,1 0 0,0 0 0,8 29 0,17 29 0,3-1 0,65 97 0,-37-65 0,2 11-341,6-3 0,3-2-1,85 90 1,-123-155-6485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1.6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24575,'4'40'0,"1"0"0,2-1 0,14 45 0,-4-16 0,64 274 0,-77-328 0,-1-14 0,0-31 0,-3-50 0,1 53 0,1 0 0,1-1 0,1 1 0,2 0 0,1 1 0,1 0 0,2 0 0,0 1 0,2 0 0,0 0 0,2 1 0,1 1 0,1 1 0,1 0 0,34-35 0,-48 54 0,1 1 0,-1 0 0,1 0 0,0 0 0,0 0 0,0 1 0,1-1 0,-1 1 0,1 0 0,-1 0 0,1 1 0,9-3 0,-10 4 0,-1 0 0,1 0 0,0 0 0,0 1 0,-1-1 0,1 1 0,-1 0 0,1 0 0,-1 0 0,1 1 0,-1-1 0,1 1 0,-1 0 0,0 0 0,0 0 0,0 0 0,5 5 0,8 9 0,0 0 0,-1 1 0,-1 1 0,0 0 0,-1 1 0,-1 0 0,-1 1 0,-1 0 0,-1 1 0,-1 0 0,8 29 0,0 19 0,-4 1 0,6 89 0,-14-122 0,6 13-1365,-5-40-5461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2.5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53 260 24575,'-28'0'0,"25"0"0,18 0 0,72 1 0,-25 1 0,68-7 0,-123 4 0,0-1 0,0 0 0,0 0 0,0 0 0,-1-1 0,1 0 0,-1-1 0,0 0 0,1 0 0,-1 0 0,-1 0 0,1-1 0,-1 0 0,0 0 0,0-1 0,0 1 0,5-10 0,-7 10 0,0 1 0,0-1 0,0 0 0,-1 0 0,0 0 0,0 0 0,0 0 0,-1 0 0,1-1 0,-1 1 0,-1-1 0,1 1 0,-1-1 0,0 1 0,0 0 0,0-1 0,-1 1 0,0-1 0,0 1 0,0 0 0,-1-1 0,0 1 0,-3-8 0,3 10 0,0 0 0,0-1 0,0 1 0,-1 0 0,1 0 0,-1 0 0,0 0 0,1 1 0,-1-1 0,0 1 0,-1-1 0,1 1 0,0 0 0,-1 1 0,1-1 0,-1 0 0,1 1 0,-1 0 0,-4-1 0,3 1 0,-1 1 0,1 0 0,-1 0 0,1 1 0,-1 0 0,1-1 0,-1 2 0,1-1 0,0 1 0,0 0 0,-10 5 0,-6 5 0,1 1 0,0 1 0,1 0 0,-31 32 0,27-24 0,1 1 0,1 1 0,1 1 0,-29 48 0,43-63 0,1 0 0,0 1 0,0-1 0,1 1 0,1 0 0,0 1 0,0-1 0,1 0 0,1 1 0,-1 0 0,2-1 0,0 1 0,0-1 0,1 1 0,1 0 0,3 15 0,-3-21 0,1 1 0,-1 0 0,1 0 0,0-1 0,1 0 0,0 1 0,0-2 0,0 1 0,1 0 0,-1-1 0,1 0 0,1 0 0,-1 0 0,12 8 0,-8-8 0,0-1 0,0 1 0,1-1 0,0-1 0,-1 0 0,1 0 0,0-1 0,0 0 0,19 0 0,-15-1 0,-1-1 0,1-1 0,-1 0 0,1-1 0,-1 0 0,1-1 0,-1-1 0,0 0 0,0 0 0,-1-2 0,0 0 0,0 0 0,0-1 0,0 0 0,19-17 0,-23 16-227,-1-1-1,0 0 1,0 0-1,-1 0 1,9-17-1,-2-5-6598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3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154 1 24575,'-5'1'0,"1"1"0,0-1 0,-1 1 0,1 0 0,0 0 0,1 1 0,-1-1 0,0 1 0,1 0 0,-1 0 0,1 0 0,0 1 0,0-1 0,0 1 0,0 0 0,-3 6 0,-2 0 0,-4 5 0,1 1 0,0 0 0,0 0 0,2 1 0,-10 22 0,18-36 0,0 0 0,0 0 0,0-1 0,0 1 0,0 0 0,1 0 0,-1 0 0,1 0 0,0 0 0,0 0 0,0 0 0,0 0 0,0 0 0,1 0 0,0 0 0,-1 0 0,1 0 0,0 0 0,0-1 0,0 1 0,1 0 0,-1-1 0,1 1 0,0 0 0,-1-1 0,1 0 0,0 0 0,0 1 0,0-1 0,1 0 0,-1 0 0,1-1 0,-1 1 0,1-1 0,-1 1 0,1-1 0,0 0 0,0 0 0,-1 0 0,1 0 0,0 0 0,0-1 0,3 1 0,81 17 0,-63-15 0,-1 2 0,0 0 0,0 1 0,0 2 0,-1 0 0,37 19 0,-55-24 0,1 0 0,-1 1 0,1-1 0,-1 1 0,0 0 0,0 0 0,-1 1 0,1-1 0,-1 1 0,0-1 0,0 1 0,0 0 0,-1 0 0,0 0 0,0 1 0,0-1 0,0 0 0,-1 1 0,0 0 0,0-1 0,-1 1 0,0-1 0,1 1 0,-2 0 0,1-1 0,-1 1 0,0-1 0,0 1 0,0-1 0,-1 1 0,0-1 0,0 0 0,0 0 0,-1 0 0,0 0 0,0 0 0,0 0 0,0-1 0,-1 0 0,0 1 0,0-1 0,-6 4 0,-3 3 14,0-1-1,-1 0 0,0-1 0,-1-1 1,0 0-1,-1-1 0,1-1 1,-19 5-1,26-9-96,-1 1 1,1-1-1,-1-1 1,1 0-1,-1 0 1,1-1-1,-1 0 1,0 0-1,1-1 1,-1 0-1,1 0 1,-1-1-1,1 0 1,0-1-1,-1 0 1,1 0-1,-10-6 1,-7-11-6744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4.1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94 0 24575,'-12'33'0,"-4"36"0,12-48 0,1-1 0,1 1 0,1 0 0,1 0 0,1 0 0,1 0 0,8 38 0,-8-50 0,1 0 0,1 0 0,-1 0 0,2 0 0,-1-1 0,1 0 0,0 0 0,1 0 0,0 0 0,0-1 0,1 0 0,0 0 0,0-1 0,0 0 0,1 0 0,0-1 0,0 0 0,0 0 0,13 5 0,-13-7 0,0 0 0,0 0 0,0 0 0,0-1 0,0 0 0,1-1 0,-1 0 0,0 0 0,1-1 0,-1 0 0,1 0 0,-1-1 0,0 0 0,1-1 0,-1 0 0,0 0 0,11-5 0,-11 3 0,0 0 0,-1-1 0,0 0 0,0 0 0,0-1 0,-1 0 0,1 0 0,-1-1 0,-1 0 0,1 0 0,-1 0 0,-1 0 0,1-1 0,-1 0 0,0 0 0,4-13 0,0-9 0,0 1 0,-6 25 0,-1 12 0,15 331 0,-2-143 0,-3 799 0,-11-969 0,1-14 0,-1 0 0,0-1 0,-1 1 0,0-1 0,-1 1 0,0-1 0,0 0 0,-1 1 0,-1-1 0,0-1 0,-8 16 0,11-25 0,0 0 0,0 0 0,0 1 0,0-1 0,0 0 0,0 0 0,0 0 0,-1 0 0,1 0 0,0 0 0,-1 0 0,1-1 0,-1 1 0,1 0 0,-1-1 0,1 0 0,-1 1 0,1-1 0,-1 0 0,0 1 0,-2-1 0,1-1 0,-1 1 0,1-1 0,0 0 0,0 0 0,-1 0 0,1 0 0,0-1 0,0 1 0,0-1 0,-3-2 0,-8-6 0,1-2 0,1 1 0,-16-20 0,20 23 0,-51-59 0,-75-110 0,104 131 0,2-2 0,2-1 0,-33-86 0,57 130 0,0 0 0,0 0 0,1 0 0,0 0 0,0 0 0,0-1 0,0 1 0,1 0 0,0-1 0,0 1 0,1 0 0,-1-1 0,1 1 0,0 0 0,1 0 0,-1 0 0,1 0 0,4-9 0,-2 8 0,1 1 0,0-1 0,0 1 0,0 0 0,0 0 0,1 1 0,0-1 0,0 1 0,0 0 0,0 1 0,1 0 0,0 0 0,7-2 0,198-59 92,-150 49-578,-1-3 1,71-30-1,-98 30-6340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7:38.5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1 545,'0'0'2178,"-9"24"-652,9-12-1032,0-8-336,-1 1 0,1 0 1,0 0-1,0 0 0,1 0 1,0 0-1,0-1 0,0 1 1,0 0-1,1-1 0,-1 1 1,1-1-1,1 1 1,-1-1-1,5 7 0,2 1 129,-2 1-1,1 0 1,-2 0 0,7 17-1,-8-15-186,2-1 0,-1 0 0,2-1 0,9 13 0,236 364 1800,-208-324-1699,3-1-1,107 109 1,5 7-29,-113-122-151,143 187 21,-139-172 39,62 115-1,-72-108 41,116 216 567,-107-212-404,85 109 1,27 31-65,16 19-179,-127-180 22,222 252 371,-79-91-363,-145-160 38,4-3 1,88 83 0,104 72 269,-222-193-315,-1 2 1,-1 1-1,-2 0 0,-1 1 1,-1 1-1,22 51 0,24 39 105,-17-46-30,88 105 0,-126-169 738,-52-7-16552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5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29 24575,'-10'-26'0,"3"23"0,6 20 0,10 44 0,3 0 0,34 105 0,-22-85 0,-6-17 0,66 196 0,-77-249 0,-3-10 0,2-24 0,-5-49 0,-1 66 0,0-66 0,3 0 0,3 1 0,4-1 0,20-79 0,-29 146 0,0 0 0,1 0 0,0 0 0,0 0 0,0 0 0,1 1 0,-1-1 0,1 1 0,0 0 0,0 0 0,6-6 0,-7 8 0,0 1 0,-1 0 0,1 0 0,1 0 0,-1 0 0,0 0 0,0 0 0,0 1 0,0-1 0,1 1 0,-1-1 0,0 1 0,1 0 0,-1 0 0,0 0 0,0 0 0,1 0 0,-1 0 0,0 1 0,1-1 0,-1 1 0,0 0 0,0 0 0,0-1 0,0 1 0,0 1 0,4 1 0,4 4 0,-1 0 0,0 1 0,0 0 0,0 1 0,-1 0 0,0 0 0,-1 1 0,0 0 0,-1 0 0,0 0 0,0 1 0,-1 0 0,7 21 0,0 6 0,-1 1 0,11 74 0,-14-22 0,-8-158 0,4 0 0,13-73 0,-16 129 0,1 1 0,0-1 0,1 0 0,0 1 0,0-1 0,2 1 0,7-15 0,-11 23 0,0 0 0,1 0 0,-1 1 0,1-1 0,-1 0 0,1 0 0,0 1 0,0-1 0,0 1 0,0 0 0,0 0 0,0-1 0,0 1 0,0 0 0,0 1 0,4-2 0,-3 2 0,0 0 0,0 0 0,0 0 0,0 0 0,0 0 0,0 1 0,0 0 0,-1-1 0,1 1 0,0 0 0,0 1 0,-1-1 0,1 0 0,0 1 0,-1-1 0,4 4 0,4 3 0,0 1 0,-1 0 0,0 1 0,-1 0 0,0 0 0,0 1 0,-1 0 0,-1 0 0,0 1 0,8 21 0,2 10 0,16 75 0,-21-62 0,4 67 0,-15-116-1365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6.1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50 271 24575,'0'0'0,"0"-1"0,0 1 0,0 0 0,-1 0 0,1-1 0,0 1 0,0 0 0,0 0 0,-1-1 0,1 1 0,0 0 0,0 0 0,-1 0 0,1 0 0,0-1 0,0 1 0,-1 0 0,1 0 0,0 0 0,-1 0 0,1 0 0,0 0 0,0 0 0,-1 0 0,1 0 0,0 0 0,-1 0 0,1 0 0,0 0 0,-1 0 0,1 0 0,0 0 0,0 0 0,-1 0 0,1 0 0,0 0 0,-1 0 0,1 1 0,0-1 0,0 0 0,-1 0 0,1 0 0,0 1 0,0-1 0,0 0 0,-1 0 0,1 0 0,0 1 0,0-1 0,0 0 0,0 1 0,-1-1 0,1 0 0,0 0 0,0 1 0,0-1 0,0 0 0,0 1 0,0-1 0,0 0 0,0 0 0,0 1 0,0-1 0,0 2 0,0-1 0,0 0 0,0 0 0,0 0 0,0 1 0,0-1 0,0 0 0,0 0 0,1 0 0,-1 0 0,0 0 0,1 0 0,-1 1 0,1-1 0,-1 0 0,1 0 0,0 0 0,0 1 0,3 0 0,-1-1 0,0 1 0,0 0 0,1-1 0,-1 0 0,1 0 0,-1 0 0,1 0 0,-1 0 0,1-1 0,0 0 0,-1 0 0,1 0 0,0 0 0,6-1 0,58-14 0,-54 8 0,0 0 0,0-1 0,-1 0 0,0-1 0,0 0 0,-1-1 0,0 0 0,-1-1 0,-1-1 0,1 0 0,-2 0 0,1-1 0,-2 0 0,0 0 0,0-1 0,-2 0 0,9-23 0,-15 35 0,1 0 0,0 0 0,-1 0 0,1 0 0,-1 0 0,1 0 0,-1 0 0,0-1 0,0 1 0,0 0 0,0 0 0,-1 0 0,1-1 0,-1 1 0,1 0 0,-1 0 0,1 0 0,-1 0 0,0 0 0,0 0 0,0 0 0,0 0 0,-1 1 0,1-1 0,0 0 0,-1 1 0,1-1 0,-1 1 0,0-1 0,1 1 0,-1 0 0,0-1 0,0 1 0,0 0 0,0 0 0,0 0 0,0 1 0,0-1 0,0 0 0,0 1 0,0 0 0,-5-1 0,-10-1 0,-1 0 0,0 1 0,1 1 0,-25 4 0,19-3 0,16 0 0,-1 0 0,1 1 0,0 0 0,-1 0 0,1 1 0,0-1 0,0 2 0,0-1 0,1 1 0,-1 0 0,1 0 0,0 1 0,0 0 0,0 0 0,1 0 0,-1 1 0,2-1 0,-1 1 0,0 1 0,1-1 0,0 1 0,1-1 0,-1 1 0,-2 8 0,-3 9 0,0 1 0,2 0 0,1 0 0,1 0 0,-4 50 0,8-53 0,0 0 0,2-1 0,0 1 0,2 0 0,0 0 0,2-1 0,0 1 0,1-1 0,16 35 0,-17-46 0,0 0 0,0-1 0,1 1 0,1-1 0,0-1 0,0 1 0,0-1 0,1 0 0,0-1 0,1 0 0,0 0 0,0-1 0,0 0 0,1 0 0,0-1 0,0 0 0,0-1 0,0 0 0,1-1 0,0 0 0,12 1 0,-11-3 7,-1-1 0,0 0-1,1-1 1,-1 0 0,0-1-1,1 0 1,-1-1-1,0 0 1,-1-1 0,1 0-1,0-1 1,-1 0 0,0 0-1,0-1 1,-1-1 0,0 1-1,12-12 1,-5 3-172,0 0 0,-1-1 0,-1-1 0,-1 0 0,0 0 0,-2-1 0,0-1 0,12-26 0,-6 0-6661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7.2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89 24575,'0'-8'0,"0"2"0,-1 0 0,1 0 0,0 1 0,1-1 0,-1 0 0,1 0 0,0 0 0,1 1 0,-1-1 0,1 0 0,0 1 0,4-6 0,0 36 0,2 77 0,46 397 0,-47-458 0,14 82 0,67 225 0,-88-347-65,0 0 0,0 1 0,1-1 0,-1 0 0,0 0 0,1 0 0,-1 0 0,1 0 0,0 0 0,-1 0 0,1 0 0,0 0 0,-1 0 0,1 0 0,0 0 0,0 0 0,0 0 0,0-1 0,0 1 0,1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7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 24575,'8'0'0,"11"0"0,14-4 0,14-1 0,7-8 0,6-2 0,1-7 0,-1 2 0,0-6 0,-5 3 0,-9-3 0,-11 3-8191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8.1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1 24575,'-2'126'0,"5"138"0,-2-254 0,1 1 0,0 0 0,0 0 0,2-1 0,-1 0 0,1 0 0,0 0 0,10 15 0,-13-23 0,0 0 0,1 0 0,-1 0 0,1 0 0,-1 0 0,1-1 0,0 1 0,0-1 0,0 1 0,0-1 0,0 0 0,0 1 0,0-1 0,0 0 0,0 0 0,0-1 0,1 1 0,1 0 0,-1-1 0,0 0 0,-1-1 0,1 1 0,0-1 0,-1 0 0,1 1 0,-1-1 0,1 0 0,-1-1 0,0 1 0,1 0 0,-1-1 0,0 1 0,0-1 0,0 0 0,0 0 0,0 1 0,0-1 0,-1-1 0,3-2 0,4-6 0,0 0 0,-1-1 0,0-1 0,0 1 0,-2-1 0,6-15 0,21-89 0,-14 44 0,-13 57 0,1-1 0,0 1 0,1 0 0,1 1 0,0 0 0,1 0 0,17-21 0,-23 33 0,-1-1 0,1 1 0,0 0 0,0 0 0,0 1 0,0-1 0,1 1 0,-1-1 0,1 1 0,0 0 0,-1 0 0,1 1 0,0-1 0,0 1 0,0 0 0,0 0 0,1 0 0,-1 0 0,0 1 0,0 0 0,0 0 0,1 0 0,-1 0 0,0 0 0,0 1 0,0 0 0,0 0 0,0 0 0,0 1 0,0-1 0,0 1 0,0 0 0,-1 0 0,1 0 0,0 0 0,3 4 0,-3-2-65,1 0 0,0 0 0,-1 1 0,0-1 0,0 1 0,0 0 0,-1 1 0,0-1 0,0 0 0,0 1 0,0 0 0,-1 0 0,0 0 0,0 0 0,-1 0 0,1 0 0,-2 0 0,1 0 0,0 0 0,-2 9 0,-2 21-6761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8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24575,'4'0'0,"2"4"0,-1 10 0,3 10 0,0 9 0,-1 7 0,-2 5 0,-1 3 0,-2 1 0,7-4 0,2-5 0,-1-1 0,1-8 0,0-13 0,-2-17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8.8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 24575,'8'0'0,"-5"0"0,-4-4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39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356 121 24575,'0'-7'0,"1"0"0,-2 0 0,1-1 0,-1 1 0,0 0 0,0 1 0,-1-1 0,0 0 0,-4-9 0,4 13 0,-1 0 0,1 0 0,-1 0 0,1 0 0,-1 1 0,0-1 0,0 1 0,0 0 0,-1 0 0,1 0 0,0 0 0,-1 0 0,1 1 0,-1 0 0,0-1 0,1 1 0,-1 1 0,-7-2 0,1 1 0,0 0 0,1 0 0,-1 1 0,0 0 0,0 1 0,0 0 0,1 1 0,-1 0 0,1 0 0,-1 1 0,1 0 0,0 1 0,0 0 0,0 0 0,1 1 0,-1 0 0,1 1 0,0 0 0,1 0 0,-1 0 0,1 1 0,1 0 0,-1 1 0,1 0 0,0 0 0,1 0 0,0 0 0,-6 13 0,6-11 0,0 1 0,1-1 0,0 1 0,1 0 0,0 0 0,1 0 0,0 0 0,0 0 0,1 0 0,1 1 0,0-1 0,1 0 0,0 1 0,0-1 0,1 0 0,1 0 0,0 0 0,0 0 0,1-1 0,0 1 0,1-1 0,0 0 0,1 0 0,11 14 0,-8-14 0,0 0 0,1-1 0,0-1 0,0 0 0,1 0 0,0-1 0,0 0 0,1-1 0,-1 0 0,1-1 0,1 0 0,-1-1 0,23 4 0,-26-6 0,-1-1 0,0-1 0,1 1 0,-1-1 0,0-1 0,1 1 0,-1-1 0,0-1 0,0 0 0,0 0 0,0 0 0,0-1 0,0 0 0,-1-1 0,1 0 0,-1 0 0,0 0 0,0-1 0,-1 0 0,1-1 0,-1 1 0,8-10 0,13-22-1365,-7 3-5461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40.1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0 24575,'-2'1'0,"1"-1"0,-1 1 0,0 0 0,0 0 0,1-1 0,-1 1 0,1 0 0,-1 0 0,1 0 0,-1 1 0,1-1 0,0 0 0,-1 0 0,1 1 0,0-1 0,0 1 0,0-1 0,0 1 0,0 0 0,1-1 0,-1 1 0,-1 2 0,-13 43 0,15-46 0,-12 62 0,3 0 0,2 1 0,4 0 0,5 73 0,-1-56 0,-2-2 0,5 120 0,-4-195 0,0 0 0,1 0 0,0 0 0,0 0 0,0-1 0,0 1 0,0 0 0,1-1 0,-1 1 0,1-1 0,0 1 0,0-1 0,0 0 0,1 0 0,2 3 0,-3-5 0,-1 0 0,1 0 0,0 0 0,0 0 0,0 0 0,0 0 0,0-1 0,0 1 0,0-1 0,0 1 0,0-1 0,0 0 0,0 0 0,0 0 0,0 0 0,0 0 0,0 0 0,0 0 0,0-1 0,0 1 0,0-1 0,0 0 0,0 1 0,-1-1 0,1 0 0,0 0 0,0 0 0,-1 0 0,3-2 0,13-11 0,0 0 0,-2-1 0,1-1 0,-2-1 0,0 0 0,-1-1 0,18-32 0,-3 7 0,59-90 0,63-88 0,-266 360 0,-30 39 0,124-147 0,1 1 0,2 1 0,-31 70 0,48-98 0,0 0 0,0 1 0,0-1 0,1 1 0,0-1 0,0 1 0,1 0 0,-1-1 0,1 1 0,1 6 0,-1-10 0,1 1 0,0-1 0,0 0 0,-1 0 0,1 0 0,0 0 0,1 0 0,-1 0 0,0 0 0,1 0 0,-1 0 0,1-1 0,-1 1 0,1 0 0,0-1 0,0 0 0,0 1 0,0-1 0,0 0 0,0 0 0,0 0 0,0 0 0,0 0 0,0-1 0,0 1 0,4 0 0,9 2 14,-1 0-1,1-1 0,-1-1 0,1 0 1,0-1-1,0-1 0,0 0 1,23-5-1,-29 4-112,0-1 0,0 0 0,-1 0 0,1-1 0,-1 0 0,1 0 0,-1-1 0,-1 0 0,1 0 0,-1-1 0,0 0 0,0-1 0,0 1 0,9-13 0,0-8-6727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40.8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3 24575,'-2'-3'0,"-3"10"0,-2 13 0,4-10 0,2 0 0,-1 0 0,2 0 0,-1 0 0,1 0 0,1 0 0,0 0 0,0 0 0,1 0 0,0 0 0,6 16 0,-5-21 0,0 0 0,-1 0 0,2 0 0,-1 0 0,0 0 0,1-1 0,0 0 0,0 0 0,0 0 0,1 0 0,-1-1 0,1 1 0,0-1 0,0 0 0,0-1 0,0 1 0,1-1 0,-1 0 0,1 0 0,-1-1 0,12 2 0,-10-1 0,1-1 0,-1 0 0,1 0 0,0-1 0,-1 0 0,1 0 0,0-1 0,-1 0 0,1 0 0,-1-1 0,1 0 0,-1 0 0,0 0 0,0-1 0,0 0 0,0-1 0,0 0 0,-1 0 0,1 0 0,-1-1 0,0 0 0,-1 0 0,1 0 0,-1-1 0,0 0 0,6-9 0,-5 6 0,-3 4 0,1-1 0,0 1 0,0 0 0,0 0 0,9-7 0,-12 11 0,0 0 0,0 1 0,0-1 0,-1 1 0,1 0 0,0-1 0,0 1 0,0 0 0,0-1 0,0 1 0,0 0 0,0 0 0,0 0 0,0 0 0,0 0 0,0 0 0,0 0 0,0 0 0,0 0 0,0 1 0,0-1 0,0 0 0,0 0 0,0 1 0,0-1 0,0 1 0,0-1 0,-1 1 0,1-1 0,0 1 0,0 0 0,0-1 0,-1 1 0,1 0 0,0 0 0,-1-1 0,1 1 0,-1 0 0,1 0 0,-1 0 0,1 0 0,-1 0 0,0 0 0,1 0 0,-1 1 0,8 19 0,-2 0 0,0 0 0,-1 0 0,-1 1 0,-1 0 0,-1 0 0,-1 36 0,2 6 0,-2-35 0,19 703 0,-62-290 0,41-434 0,0 3 0,0-1 0,-1 1 0,0-1 0,0 1 0,-1-1 0,-1 0 0,1 0 0,-2 0 0,1-1 0,-11 16 0,14-24 0,0 0 0,0 1 0,-1-1 0,1 0 0,0 0 0,-1 0 0,1 0 0,-1 0 0,1-1 0,-1 1 0,1 0 0,-1-1 0,0 1 0,1-1 0,-1 0 0,1 1 0,-1-1 0,0 0 0,0 0 0,1 0 0,-1 0 0,0 0 0,1 0 0,-1-1 0,0 1 0,1 0 0,-1-1 0,0 0 0,1 1 0,-1-1 0,1 0 0,-1 0 0,1 0 0,0 0 0,-1 0 0,1 0 0,0 0 0,-2-2 0,-5-5 0,0-1 0,1 1 0,0-1 0,-10-16 0,-9-21 0,2-1 0,2-2 0,-24-77 0,-31-159 0,69 253 0,-13-69 0,20 91 0,0 0 0,0 0 0,1 0 0,1 0 0,0 0 0,0-1 0,5-16 0,-4 24 0,-1-1 0,1 0 0,0 0 0,1 1 0,-1-1 0,1 1 0,-1 0 0,1-1 0,0 1 0,0 0 0,0 1 0,1-1 0,-1 1 0,1-1 0,-1 1 0,1 0 0,0 0 0,0 1 0,0-1 0,0 1 0,5-1 0,12-3 0,0 1 0,0 1 0,23 0 0,-10 0 0,-23 2-84,9 0-130,0-2 1,0 0-1,-1-1 1,0 0-1,33-14 1,-11-4-6613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7:41.4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 0 224,'0'0'2483,"-23"55"-236,22-49-2050,-1 1 0,1 0 0,0 0 0,0-1 0,0 1 0,1 0 0,1 0 0,-1 0 0,1-1-1,0 1 1,0 0 0,1-1 0,0 1 0,0-1 0,0 1 0,1-1 0,0 0 0,5 8 0,8 8 100,0 0 0,1 0 0,27 24 0,12 15 261,100 155 686,-106-159-1021,-31-37-111,-2 0 1,-1 1-1,26 42 0,12 33 228,4-2 0,94 116 0,-58-87-110,108 188-1,-141-216-80,78 90 0,-75-103 28,86 142-1,-110-156-102,3-2 0,2-2 0,3-1 0,3-3 0,81 74-1,-35-38-41,-30-34 177,108 127-1,-106-111-29,-28-34-70,-3 1 1,55 84-1,-84-114-83,33 57 104,2-1 0,79 92 0,-83-113-73,49 78 0,-42-56-42,17 22-9,78 111-18,-102-155 11,-16-21 4,-2 0 0,-1 1 0,23 44 0,-22-32 15,3-1-1,36 48 1,40 75-12,-67-81-12,-33-81-26,-1 1-410,-1-1 427,1 1 0,-1-1 0,0 0 0,0 1 0,0-1 0,0 0 0,0 1 0,0-1 1,0 0-1,-1 0 0,1 0 0,-1 0 0,0 0 0,1-1 0,-1 1 0,0 0 0,0-1 0,0 1 0,0-1 0,-3 2 0,-54 24-421,43-20 368,-16 8 123,1 2-1,-39 28 0,38-23-1048,-64 32 0,91-51 88,0-1 0,0 1 0,0 1 1,0-1-1,1 1 0,0 0 0,0 0 1,-6 6-1,1 3-2297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2:41.3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0 368 24575,'0'-4'0,"0"-6"0,0-4 0,16-13 0,14-9 0,9-12 0,11-4 0,0 2 0,-8 1 0,-11 5 0,-11 10-8191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31.7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3425 2898 24575,'-61'45'0,"11"-19"0,-1-3 0,-1-1 0,-1-3 0,-91 21 0,-45 16 0,111-33 0,-1-3 0,-111 12 0,-41 9 0,173-27 0,-247 53 0,230-55 0,0-4 0,-89 0 0,-79-12 0,-314 4 0,325 24 0,149-13 0,-46 3 0,115-14 0,0 0 0,0-1 0,0-1 0,1 0 0,-1-1 0,0 0 0,-15-7 0,10 3 0,0-1 0,0-1 0,1-1 0,-26-19 0,38 25 0,0-2 0,0 1 0,1-1 0,-1 1 0,1-1 0,0-1 0,1 1 0,0-1 0,0 0 0,0 0 0,1 0 0,0 0 0,0-1 0,-3-13 0,2-3 0,1-1 0,1 0 0,1 1 0,1-1 0,1 0 0,4-25 0,3 7 0,2 0 0,24-63 0,-8 45 0,2 1 0,53-81 0,-1 1 0,94-171 0,-147 267 0,1 2 0,2 1 0,2 2 0,52-50 0,162-127 0,-141 128 0,110-74 0,-3 2 0,-77 51 0,160-100 0,-70 56 0,205-123 0,-354 234 0,2 3 0,2 4 0,103-31 0,433-77 0,-430 112 0,335-51 0,-348 62 0,180 4 0,-287 16 0,92 3 0,-138-1 0,-1 1 0,0 0 0,0 2 0,0 0 0,-1 1 0,20 9 0,23 18 0,-2 2 0,-1 2 0,54 48 0,-86-68 0,0-1 0,1-1 0,0-2 0,56 20 0,-59-25 0,0 0 0,-1 2 0,0 1 0,0 1 0,-1 1 0,-1 0 0,0 2 0,21 19 0,9 19 0,47 63 0,-77-87 0,-1 1 0,-2 1 0,-1 0 0,18 43 0,-29-58 0,59 175 0,-60-170 0,0 0 0,-2 1 0,0-1 0,-1 1 0,-2 0 0,0-1 0,-4 28 0,3-43 0,-1 0 0,0 0 0,0 0 0,-1 0 0,0-1 0,0 1 0,0 0 0,-1-1 0,1 0 0,-1 0 0,-1 0 0,1-1 0,-10 9 0,-8 4 0,-47 29 0,23-17 0,-66 41 0,69-46 0,-55 43 0,78-51 0,-17 15 0,-2-2 0,-1-1 0,-83 43 0,-4-5 0,3 6 0,-154 117 0,171-113 0,63-48 0,-64 29 0,-8 5 0,-45 20 0,109-58 0,-79 48 0,125-68 0,1 1 0,-1 0 0,1 0 0,-1 1 0,1 0 0,1 0 0,-1 0 0,1 0 0,1 1 0,-1-1 0,1 1 0,0 0 0,0 0 0,1 0 0,0 1 0,0-1 0,-1 13 0,0 11 0,2 1 0,4 62 0,1-35 0,-6 2-95,1-28 202,4 45 0,-3-70-230,1-1-1,0 1 0,1-1 1,0 1-1,0-1 0,1 0 0,0 0 1,0 0-1,0 0 0,1-1 1,7 10-1,2-2-6702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04.1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1239 104 24575,'3'-4'0,"0"1"0,0 0 0,0-1 0,0 1 0,-1-1 0,0 0 0,1 0 0,-1 0 0,-1 0 0,1 0 0,1-8 0,-2 10 0,-1 1 0,0 0 0,0-1 0,0 1 0,0-1 0,0 1 0,-1-1 0,1 1 0,0-1 0,-1 1 0,1-1 0,-1 1 0,1 0 0,-1-1 0,0 1 0,0 0 0,1-1 0,-1 1 0,0 0 0,0 0 0,0 0 0,0 0 0,-1 0 0,1 0 0,0 0 0,0 0 0,0 0 0,-1 1 0,1-1 0,0 1 0,-1-1 0,1 1 0,-1-1 0,1 1 0,-1-1 0,1 1 0,-3 0 0,-38-5 0,1 1 0,-1 3 0,-65 5 0,5 0 0,82-3 0,0 2 0,-1 0 0,1 1 0,0 0 0,1 2 0,-1 1 0,1 0 0,0 1 0,1 1 0,0 1 0,-18 12 0,-17 10 0,1 2 0,1 3 0,-86 81 0,107-89 0,-66 73 0,84-87 0,1 0 0,1 0 0,0 1 0,1 0 0,-11 28 0,-28 62 0,32-73 0,1 1 0,-14 45 0,12-22 0,9-34 0,1 1 0,1 0 0,1 0 0,-2 41 0,6-51 0,-1 35 0,2 0 0,12 93 0,-9-128 0,0-1 0,0 1 0,1-1 0,1 0 0,0 0 0,1 0 0,0-1 0,1 0 0,0 0 0,1-1 0,0 0 0,1 0 0,0-1 0,1 0 0,12 9 0,18 12 0,16 15 0,2-4 0,121 68 0,-121-87 0,2-1 0,108 23 0,-123-35 0,16 6 0,133 26 0,-168-38 0,1-2 0,-1 0 0,0-2 0,1-1 0,38-6 0,1-6 0,-1-3 0,123-47 0,-160 52 0,-1-1 0,0-1 0,0-2 0,-1 0 0,-1-2 0,-1-1 0,0-1 0,-2 0 0,0-2 0,30-37 0,6-22 0,-3-3 0,71-144 0,-118 208 0,-1 0 0,0 0 0,-2-1 0,0 0 0,-1 0 0,2-38 0,-8-129 0,-1 100 0,3 61 0,0-16 0,-1 1 0,-14-75 0,12 103 0,0 0 0,-1 1 0,0-1 0,-1 1 0,-1 0 0,0 1 0,-1-1 0,0 1 0,0 0 0,-1 1 0,-1 0 0,1 0 0,-12-9 0,-21-19 0,31 27 0,-1 1 0,0 0 0,0 1 0,-1 0 0,0 0 0,-1 2 0,-23-12 0,-81-34 0,94 40 0,0 1 0,-1 1 0,-1 1 0,0 2 0,0 0 0,-1 1 0,0 2 0,-30-3 0,-9 8-1365,34 1-5461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05.9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21 24575,'-1'1'0,"0"-1"0,0 1 0,0 0 0,0 0 0,0-1 0,0 1 0,0 0 0,0 0 0,0 0 0,0 0 0,1 0 0,-1 0 0,0 0 0,1 0 0,-1 0 0,1 0 0,-1 0 0,1 1 0,0-1 0,-1 0 0,1 0 0,0 0 0,0 1 0,0 1 0,-6 36 0,6-35 0,-1 4 0,1 1 0,0-1 0,0 1 0,0-1 0,1 1 0,1-1 0,-1 1 0,1-1 0,1 0 0,0 0 0,0 0 0,0 0 0,1 0 0,0 0 0,1-1 0,-1 0 0,9 9 0,-6-9 0,0-1 0,0 0 0,0-1 0,1 0 0,0 0 0,0 0 0,0-1 0,1 0 0,-1-1 0,1 0 0,0 0 0,0-1 0,0 0 0,0 0 0,18 0 0,-16-3 0,0 1 0,0-1 0,0-1 0,0 0 0,-1 0 0,1-1 0,-1-1 0,0 0 0,1 0 0,-2-1 0,1 0 0,-1-1 0,1 0 0,-2 0 0,16-14 0,1-5 0,-1 0 0,-1-1 0,32-48 0,-20 11-1365,-26 39-5461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06.6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32 24575,'0'-1'0,"0"-1"0,0 1 0,-1 0 0,1-1 0,-1 1 0,1-1 0,-1 1 0,0 0 0,1-1 0,-1 1 0,0 0 0,0 0 0,0-1 0,0 1 0,0 0 0,0 0 0,0 0 0,-1 0 0,1 1 0,0-1 0,-1 0 0,1 0 0,0 1 0,-1-1 0,1 1 0,-1-1 0,1 1 0,0-1 0,-3 1 0,3 0 0,0-1 0,0 1 0,0 0 0,0 0 0,-1 0 0,1-1 0,0 1 0,0 1 0,0-1 0,0 0 0,-1 0 0,1 0 0,0 0 0,0 1 0,0-1 0,0 1 0,0-1 0,0 1 0,0-1 0,0 1 0,0-1 0,0 1 0,0 0 0,0 0 0,0 0 0,0-1 0,1 1 0,-1 0 0,0 0 0,1 0 0,-1 0 0,0 0 0,1 0 0,-1 0 0,1 0 0,-1 3 0,1-4 0,1 0 0,-1 1 0,0-1 0,0 0 0,0 1 0,1-1 0,-1 0 0,0 1 0,1-1 0,-1 0 0,0 0 0,0 1 0,1-1 0,-1 0 0,1 0 0,-1 0 0,0 1 0,1-1 0,-1 0 0,0 0 0,1 0 0,-1 0 0,1 0 0,-1 0 0,0 0 0,1 0 0,-1 0 0,1 0 0,-1 0 0,0 0 0,1 0 0,-1 0 0,1 0 0,-1 0 0,0 0 0,1-1 0,-1 1 0,1 0 0,-1 0 0,0 0 0,1-1 0,-1 1 0,0 0 0,0-1 0,1 1 0,-1 0 0,1-1 0,-1 1 0,1 0 0,-1 0 0,1-1 0,-1 1 0,1 0 0,-1 0 0,0-1 0,1 1 0,-1 0 0,1-1 0,-1 1 0,0 0 0,1-1 0,-1 1 0,0-1 0,1 1 0,-1 0 0,0-1 0,1 1 0,-1-1 0,0 1 0,0-1 0,0 1 0,0-1 0,1 1 0,-1-1 0,0 1 0,0-1 0,0 1 0,0-1 0,0 1 0,0-1 0,0 1 0,0-1 0,0 1 0,-1-1 0,1 0 0,0 1 0,0 0 0,0-1 0,-1 1 0,1-1 0,0 1 0,0-1 0,-1 1 0,1-1 0,-1 1 0,1 0 0,-1 0 0,1 0 0,0 0 0,-1 0 0,1 0 0,-1 0 0,1 0 0,-1 0 0,1 0 0,0 0 0,-1 0 0,1 0 0,0 1 0,-1-1 0,1 0 0,-1 0 0,1 0 0,0 1 0,-1-1 0,1 0 0,0 0 0,-1 1 0,1-1 0,0 0 0,0 1 0,-1-1 0,1 0 0,0 1 0,0-1 0,0 0 0,0 1 0,-1-1 0,1 1 0,0-1 0,0 0 0,0 1 0,0-1 0,0 1 0,0-1 0,0 1 0,-6 20 0,6 29 0,9-26 0,-9-23 0,0-1 0,1 1 0,-1-1 0,1 0 0,-1 1 0,1-1 0,-1 1 0,1-1 0,-1 0 0,1 1 0,-1-1 0,1 0 0,-1 0 0,1 0 0,0 1 0,-1-1 0,1 0 0,-1 0 0,1 0 0,0 0 0,-1 0 0,1 0 0,0 0 0,-1 0 0,1 0 0,-1 0 0,1 0 0,0-1 0,-1 1 0,1 0 0,-1 0 0,2-1 0,-1 0 4,0 1-1,0-1 0,0 0 1,1 0-1,-1 0 0,0 0 1,0 0-1,0 0 0,0 0 1,-1 0-1,1 0 0,0 0 0,0-1 1,-1 1-1,1 0 0,-1-1 1,1 1-1,-1 0 0,1-1 1,-1 1-1,0-1 0,0 1 1,1 0-1,-1-1 0,0 1 1,0-1-1,-1 1 0,1 0 1,0-1-1,0 1 0,-1-1 1,1 1-1,-1 0 0,1-1 1,-2-1-1,1 1-40,1 1 0,-1 0 0,1 0-1,-1 0 1,0 0 0,0 0 0,1 0 0,-1 0 0,0 0 0,0 0 0,0 0-1,0 0 1,0 1 0,0-1 0,-1 0 0,1 1 0,0-1 0,0 1 0,0-1-1,-1 1 1,1-1 0,0 1 0,0 0 0,-1 0 0,1 0 0,0-1 0,-1 1-1,1 1 1,0-1 0,0 0 0,-1 0 0,1 0 0,0 1 0,-1-1 0,1 0-1,0 1 1,0-1 0,0 1 0,-2 1 0,-11 9-6789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07.4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 24575,'-3'0'0,"0"1"0,0-1 0,0 1 0,0 0 0,1 0 0,-1 0 0,0 0 0,0 0 0,1 1 0,-1 0 0,1-1 0,0 1 0,-1 0 0,1 0 0,0 0 0,0 0 0,0 0 0,0 1 0,1-1 0,-3 3 0,3-3 0,0 0 0,0 0 0,0-1 0,0 1 0,0 0 0,0 0 0,0 0 0,1 0 0,-1 0 0,1 0 0,0 0 0,-1 0 0,1 1 0,0-1 0,0 0 0,0 0 0,0 0 0,1 0 0,-1 0 0,1 0 0,-1 0 0,1 0 0,0 0 0,-1 0 0,1 0 0,0 0 0,2 3 0,-2-5 0,0 1 0,-1 0 0,1-1 0,0 1 0,-1-1 0,1 0 0,0 1 0,0-1 0,-1 0 0,1 1 0,0-1 0,0 0 0,0 0 0,-1 0 0,1 1 0,0-1 0,0 0 0,0 0 0,0 0 0,0 0 0,-1-1 0,1 1 0,0 0 0,0 0 0,0 0 0,-1-1 0,1 1 0,0 0 0,0-1 0,-1 1 0,1-1 0,0 1 0,-1-1 0,1 1 0,0-1 0,-1 1 0,1-1 0,-1 0 0,1 1 0,-1-1 0,1 0 0,0 0 0,0 0 0,0-1 0,0 1 0,0 0 0,0-1 0,0 1 0,-1-1 0,1 1 0,0-1 0,-1 0 0,1 1 0,-1-1 0,1 1 0,-1-1 0,0 0 0,0 0 0,0 1 0,0-1 0,0 0 0,0 1 0,-1-3 0,-4 3 0,-2 11 0,-2 13 0,9-17 17,-1 0 0,1 0 1,0 0-1,1 0 0,-1 0 0,4 12 0,-4-16-32,0 0-1,1 0 1,0-1-1,-1 1 1,1 0-1,0 0 1,0-1-1,0 1 1,0-1-1,0 1 1,0-1-1,2 2 1,-2-2-28,0-1 0,-1 1 1,1-1-1,0 0 0,0 1 0,-1-1 0,1 0 1,0 0-1,0 0 0,0 0 0,-1 1 0,1-1 1,0 0-1,0 0 0,0-1 0,-1 1 0,1 0 1,0 0-1,0 0 0,0 0 0,-1-1 0,1 1 1,0 0-1,0-1 0,-1 1 0,1-1 0,0 1 1,-1-1-1,2 0 0,7-8-6783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09.4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1 182 24575,'2'16'0,"0"0"0,2 0 0,0-1 0,0 1 0,2-1 0,0 0 0,1-1 0,0 1 0,1-1 0,0-1 0,2 1 0,-1-1 0,16 15 0,-24-26 0,1 0 0,0 0 0,0 0 0,0 0 0,1 0 0,-1-1 0,0 1 0,1 0 0,-1-1 0,1 0 0,-1 0 0,1 0 0,0 0 0,-1 0 0,1 0 0,0 0 0,0-1 0,-1 0 0,6 1 0,-6-2 0,0 0 0,0 1 0,0-1 0,0 0 0,0 0 0,0 0 0,-1-1 0,1 1 0,0 0 0,-1-1 0,1 1 0,-1-1 0,1 1 0,-1-1 0,0 0 0,0 1 0,0-1 0,0 0 0,0 0 0,0 0 0,0 0 0,-1 0 0,1 0 0,-1 0 0,1 0 0,-1 0 0,0-3 0,10-89 0,-8 63 0,8-47 0,-5 55 0,-3 10 0,0 1 0,0 0 0,1 0 0,1 0 0,0 0 0,1 0 0,0 1 0,1 0 0,0 0 0,11-14 0,-17 24 0,1 0 0,0 0 0,0 0 0,-1 0 0,1 1 0,0-1 0,0 0 0,0 0 0,0 1 0,0-1 0,0 1 0,0-1 0,1 1 0,-1-1 0,0 1 0,0-1 0,0 1 0,0 0 0,1 0 0,-1 0 0,0 0 0,0 0 0,1 0 0,-1 0 0,0 0 0,0 0 0,0 0 0,1 1 0,-1-1 0,0 0 0,0 1 0,0-1 0,0 1 0,0 0 0,0-1 0,0 1 0,0 0 0,0-1 0,0 1 0,0 0 0,0 0 0,-1 0 0,1 0 0,0 0 0,0 0 0,-1 0 0,1 0 0,-1 0 0,1 2 0,5 8 0,-2 1 0,0-1 0,0 0 0,2 14 0,-3-12 0,2 2 0,-1-1 0,2 0 0,0 0 0,0 0 0,2-1 0,9 15 0,-15-26 0,0 1 0,-1 0 0,1-1 0,1 1 0,-1-1 0,0 0 0,0 0 0,1 0 0,-1 0 0,1 0 0,0 0 0,0-1 0,0 1 0,-1-1 0,1 0 0,1 0 0,-1 0 0,0 0 0,0 0 0,0-1 0,0 1 0,0-1 0,1 0 0,-1 0 0,0 0 0,0-1 0,0 1 0,1-1 0,-1 1 0,0-1 0,0 0 0,0 0 0,0-1 0,0 1 0,2-2 0,6-5 0,0-1 0,-1 0 0,0 0 0,-1-1 0,0 0 0,-1-1 0,0 1 0,9-16 0,-9 12 0,1 2 0,0-1 0,1 1 0,0 1 0,19-17 0,-28 26 0,1 1 0,-1 0 0,1 0 0,0 0 0,-1 0 0,1 1 0,0-1 0,-1 0 0,1 1 0,0-1 0,0 1 0,0-1 0,0 1 0,-1 0 0,1 0 0,0 0 0,0 0 0,0 0 0,0 0 0,0 1 0,0-1 0,-1 1 0,1-1 0,0 1 0,0-1 0,-1 1 0,1 0 0,0 0 0,-1 0 0,1 0 0,-1 0 0,1 0 0,-1 1 0,0-1 0,1 0 0,-1 1 0,2 2 0,5 7 0,0 1 0,0 1 0,-1-1 0,6 18 0,9 12 0,-18-36 0,0 0 0,0-1 0,1 0 0,0 0 0,0 0 0,0-1 0,0 1 0,12 6 0,-14-10 0,0 1 0,0-1 0,0 0 0,0 0 0,1 0 0,-1-1 0,0 1 0,0-1 0,0 1 0,1-1 0,-1 0 0,0-1 0,0 1 0,1 0 0,-1-1 0,0 0 0,0 0 0,0 0 0,0 0 0,0 0 0,4-3 0,12-9 0,-1 0 0,-1-2 0,0 0 0,-1-1 0,-1 0 0,26-37 0,-14 18 0,-26 34 0,-1 0 0,1 0 0,0-1 0,0 1 0,-1 0 0,1 0 0,0 0 0,0 0 0,0 0 0,0 1 0,0-1 0,0 0 0,1 0 0,-1 1 0,0-1 0,0 0 0,1 1 0,-1-1 0,0 1 0,0 0 0,1-1 0,-1 1 0,0 0 0,3 0 0,-3 1 0,0 0 0,1 0 0,-1 0 0,-1 0 0,1 0 0,0 0 0,0 0 0,0 0 0,0 0 0,-1 1 0,1-1 0,-1 0 0,1 0 0,-1 1 0,1-1 0,-1 1 0,0-1 0,0 0 0,1 2 0,1 17 0,-1-1 0,-2 30 0,0-38 0,1 1 0,0-1 0,1 0 0,0 0 0,1 1 0,0-1 0,1 0 0,0 0 0,1 0 0,7 15 0,-10-23 0,1 1 0,0-1 0,0 0 0,1 0 0,-1 0 0,1-1 0,-1 1 0,1 0 0,0-1 0,0 0 0,0 1 0,0-1 0,0-1 0,1 1 0,-1 0 0,0-1 0,1 1 0,-1-1 0,1 0 0,0-1 0,-1 1 0,1 0 0,0-1 0,0 0 0,-1 0 0,1 0 0,0 0 0,-1-1 0,1 1 0,0-1 0,-1 0 0,5-2 0,4-1 0,0 0 0,0-1 0,-1-1 0,0 0 0,0 0 0,-1-1 0,18-15 0,1-5 0,29-36 0,-8 9 0,-49 53 0,0-1 0,0 1 0,0 0 0,1 0 0,-1 0 0,0 0 0,0 0 0,1 0 0,-1 0 0,1 0 0,-1 0 0,1 1 0,-1-1 0,2 0 0,-2 1 0,-1 1 0,1-1 0,-1 0 0,0 0 0,1 1 0,-1-1 0,0 0 0,0 0 0,1 1 0,-1-1 0,0 0 0,0 1 0,1-1 0,-1 0 0,0 1 0,0-1 0,0 0 0,1 1 0,-1-1 0,0 1 0,0-1 0,0 0 0,0 1 0,0-1 0,0 1 0,0-1 0,0 0 0,0 1 0,0-1 0,0 1 0,0-1 0,0 0 0,0 1 0,-13 52 0,11-44 0,-14 34 0,12-35 0,0 0 0,1-1 0,1 1 0,-1 0 0,1 0 0,1 0 0,-1 1 0,1-1 0,0 17 0,2-24 0,-1 0 0,1 0 0,-1 0 0,0 1 0,1-1 0,0 0 0,-1 0 0,1 0 0,0 0 0,-1 0 0,1 0 0,0 0 0,0 0 0,0-1 0,0 1 0,0 0 0,0 0 0,0-1 0,0 1 0,0-1 0,0 1 0,0-1 0,0 1 0,1-1 0,-1 0 0,0 1 0,0-1 0,0 0 0,1 0 0,-1 0 0,0 0 0,0 0 0,1 0 0,-1 0 0,0-1 0,0 1 0,0 0 0,1-1 0,-1 1 0,0 0 0,0-1 0,1 0 0,8-3 0,-1 1 0,0-1 0,0-1 0,9-5 0,5-6 0,-14 9 0,0 0 0,1 1 0,-1 0 0,1 1 0,20-7 0,-28 11 0,0 1 0,0-1 0,0 1 0,0 0 0,0 0 0,0 0 0,0 0 0,0 0 0,0 0 0,-1 0 0,1 1 0,0-1 0,0 1 0,0 0 0,0-1 0,0 1 0,0 0 0,-1 0 0,1 0 0,0 0 0,-1 0 0,1 1 0,-1-1 0,1 0 0,-1 1 0,0-1 0,1 1 0,-1 0 0,0-1 0,0 1 0,0 0 0,0-1 0,0 1 0,-1 0 0,1 0 0,-1 0 0,1 0 0,-1 0 0,1 2 0,3 19-24,0 0 0,-2 0-1,0 0 1,-2 0 0,-4 38 0,2-11-1196,1-13-5606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10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220 195 24575,'0'-5'0,"0"-1"0,-1 0 0,0 1 0,0-1 0,0 1 0,0 0 0,-5-10 0,5 13 0,0 0 0,0 0 0,0 0 0,0 0 0,-1 0 0,1 1 0,0-1 0,-1 0 0,0 1 0,1-1 0,-1 1 0,0 0 0,0 0 0,0-1 0,0 1 0,0 0 0,0 1 0,0-1 0,0 0 0,0 1 0,0-1 0,0 1 0,-1-1 0,1 1 0,0 0 0,0 0 0,0 0 0,-4 1 0,0 0 0,1-1 0,0 2 0,0-1 0,0 1 0,0-1 0,0 1 0,1 1 0,-1-1 0,0 1 0,1-1 0,0 1 0,-1 1 0,1-1 0,-4 6 0,1-2 0,1 0 0,1 1 0,0 0 0,0 0 0,0 1 0,1-1 0,-4 13 0,0 6 0,1-1 0,1 1 0,2 0 0,-3 43 0,6 146 0,2-193 0,2 0 0,1 0 0,0 0 0,2-1 0,0 0 0,2 0 0,13 27 0,-19-45 0,0 0 0,0-1 0,0 1 0,0-1 0,1 0 0,-1 0 0,1 0 0,0 0 0,0 0 0,0 0 0,1-1 0,-1 0 0,0 0 0,1 0 0,0 0 0,-1 0 0,1 0 0,7 1 0,-5-2 0,0-1 0,0 1 0,0-1 0,-1 0 0,1-1 0,0 0 0,0 0 0,-1 0 0,1 0 0,0-1 0,10-5 0,-2 1 0,-1-2 0,1 0 0,-1-1 0,-1 0 0,0-1 0,0 0 0,-1-1 0,0 0 0,10-14 0,-13 12 0,0-1 0,-1 0 0,0 0 0,-1-1 0,-1 0 0,0 0 0,-1 0 0,0-1 0,2-28 0,-3-15 0,-3-76 0,-2 67 0,2 9 0,0-3 0,-8-67 0,7 125 0,1 1 0,-1-1 0,1 1 0,-1-1 0,0 1 0,-1-1 0,1 1 0,0 0 0,-1-1 0,0 1 0,0 0 0,0 0 0,0 0 0,0 1 0,0-1 0,-1 0 0,1 1 0,-1 0 0,0-1 0,0 1 0,-4-2 0,4 3 0,0 0 0,-1 0 0,1 0 0,0 1 0,0 0 0,-1-1 0,1 1 0,0 0 0,-1 0 0,1 1 0,0-1 0,-1 1 0,1 0 0,0 0 0,0 0 0,0 0 0,0 0 0,0 1 0,0-1 0,0 1 0,0 0 0,0 0 0,-2 2 0,-12 11 0,1 0 0,0 1 0,1 0 0,1 1 0,1 1 0,0 0 0,1 1 0,1 0 0,1 1 0,-15 40 0,13-24 0,2 0 0,1 0 0,2 1 0,2-1 0,-2 66 0,7-90 0,0 1 0,1-1 0,1 0 0,0 0 0,0 0 0,1 0 0,1 0 0,9 20 0,-11-27 0,1 0 0,0 0 0,0 0 0,0-1 0,1 1 0,0-1 0,0 0 0,0 0 0,0 0 0,0-1 0,1 0 0,0 1 0,0-1 0,0-1 0,0 1 0,0-1 0,0 0 0,1 0 0,-1-1 0,10 2 0,-12-2 0,1-1 0,-1 0 0,0 0 0,0 0 0,1 0 0,-1 0 0,0-1 0,0 0 0,0 0 0,0 1 0,0-2 0,0 1 0,0 0 0,0-1 0,0 1 0,0-1 0,0 0 0,-1 0 0,1 0 0,-1 0 0,0 0 0,1-1 0,-1 1 0,0-1 0,0 1 0,-1-1 0,1 0 0,-1 0 0,1 0 0,-1 0 0,0 0 0,0 0 0,0 0 0,1-6 0,2-11 0,0-1 0,-2 0 0,0 0 0,-2-24 0,1 32 0,-1-11 0,2-6 0,-2-1 0,-1 0 0,-1 1 0,-2 0 0,-1-1 0,-11-36 0,16 65 0,0 0 0,-1 1 0,0-1 0,0 0 0,1 0 0,-1 0 0,0 1 0,0-1 0,-1 0 0,1 1 0,0-1 0,0 1 0,-1-1 0,1 1 0,-1 0 0,1 0 0,-1-1 0,0 1 0,0 0 0,1 0 0,-1 1 0,0-1 0,0 0 0,-2 0 0,1 1 0,0 0 0,1 1 0,-1-1 0,0 1 0,1 0 0,-1-1 0,1 1 0,-1 0 0,1 0 0,-1 1 0,1-1 0,0 0 0,-1 1 0,1 0 0,-3 2 0,-5 6 0,0 1 0,0 0 0,1 0 0,0 1 0,-9 18 0,9-13 0,1 1 0,1 0 0,0 0 0,1 0 0,1 0 0,-2 23 0,5-32 0,1-1 0,0 0 0,1 1 0,0-1 0,0 1 0,1-1 0,0 0 0,1 1 0,-1-1 0,2 0 0,-1 0 0,1 0 0,0 0 0,1 0 0,0-1 0,6 10 0,-9-15 0,1 0 0,-1 0 0,0 0 0,1-1 0,0 1 0,-1 0 0,1-1 0,0 1 0,0-1 0,0 1 0,0-1 0,0 0 0,0 0 0,1 0 0,-1 0 0,0 0 0,0 0 0,1-1 0,-1 1 0,1-1 0,-1 0 0,0 0 0,1 1 0,-1-2 0,1 1 0,-1 0 0,0 0 0,1-1 0,-1 1 0,0-1 0,1 0 0,-1 0 0,0 0 0,0 0 0,0 0 0,1 0 0,-1 0 0,-1-1 0,1 1 0,0-1 0,0 0 0,0 1 0,-1-1 0,1 0 0,-1 0 0,2-3 0,4-3 0,-1-1 0,0-1 0,0 0 0,-1 1 0,0-2 0,-1 1 0,0 0 0,5-21 0,-4-23-1365,-6 5-5461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12.1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358 168 24575,'3'-6'0,"1"1"0,-1-1 0,0 0 0,0 0 0,-1-1 0,1 1 0,-1 0 0,-1-1 0,1 1 0,-1-1 0,0-11 0,-1 15 0,0 0 0,-1 0 0,1 0 0,-1 0 0,1 0 0,-1 0 0,0 0 0,0 0 0,-1 0 0,1 0 0,-1 1 0,1-1 0,-1 0 0,0 1 0,0 0 0,0-1 0,0 1 0,0 0 0,0 0 0,-1 0 0,1 0 0,-1 0 0,1 1 0,-1-1 0,0 1 0,-5-2 0,2 0 0,-1 1 0,1-1 0,-1 2 0,0-1 0,0 1 0,1 0 0,-1 0 0,0 1 0,0 0 0,0 0 0,0 1 0,0 0 0,0 0 0,1 0 0,-1 1 0,0 0 0,1 1 0,-8 3 0,4-1 0,1 1 0,0 1 0,0 0 0,1 0 0,0 1 0,0 0 0,0 0 0,1 1 0,1 0 0,-10 17 0,0 2 0,1 1 0,2 1 0,1 0 0,1 1 0,1 0 0,2 1 0,2-1 0,0 2 0,3-1 0,0 0 0,2 1 0,2-1 0,0 1 0,3-1 0,8 42 0,-7-58 0,1 0 0,0-1 0,1 0 0,1-1 0,14 22 0,-19-30 0,1-1 0,0 1 0,1-1 0,-1 0 0,1 0 0,0 0 0,0-1 0,0 0 0,1 0 0,0 0 0,0-1 0,0 0 0,0 0 0,0 0 0,13 3 0,-15-6 0,-1 0 0,0 0 0,0 0 0,1-1 0,-1 1 0,0-1 0,0 0 0,0 0 0,0 0 0,0-1 0,0 1 0,0-1 0,0 1 0,0-1 0,-1 0 0,1 0 0,-1 0 0,1 0 0,-1-1 0,0 1 0,0-1 0,0 1 0,0-1 0,0 0 0,1-3 0,5-8 0,-1 0 0,-1-1 0,10-28 0,5-25 0,-3-1 0,-3-1 0,-3 0 0,6-136 0,-18 201 0,0 0 0,0 1 0,-1-1 0,0 0 0,1 1 0,-2-1 0,1 1 0,0-1 0,-1 1 0,0 0 0,0 0 0,0-1 0,-1 1 0,1 1 0,-1-1 0,0 0 0,0 1 0,0-1 0,-6-4 0,6 6 0,-1 0 0,1 1 0,0-1 0,-1 1 0,1-1 0,0 1 0,-1 1 0,0-1 0,1 0 0,-1 1 0,1 0 0,-1-1 0,0 1 0,1 1 0,-1-1 0,0 1 0,1-1 0,-1 1 0,1 0 0,-1 0 0,1 0 0,-1 1 0,1 0 0,-6 3 0,-5 5 0,0 0 0,1 1 0,0 0 0,0 1 0,2 1 0,-1 0 0,2 0 0,0 1 0,0 1 0,1 0 0,1 0 0,1 0 0,0 1 0,-7 25 0,3-6 0,2 1 0,2 0 0,0 1 0,3 0 0,0 64 0,5-80 0,1-1 0,0 1 0,1-1 0,2 0 0,0 0 0,11 27 0,-14-41 0,0 0 0,1 0 0,0 0 0,0 0 0,0-1 0,1 1 0,0-1 0,0 0 0,0 0 0,1 0 0,-1-1 0,1 1 0,0-1 0,1 0 0,-1-1 0,1 1 0,-1-1 0,1 0 0,0-1 0,0 1 0,1-1 0,-1 0 0,11 1 0,-12-3 0,-1 0 0,0-1 0,0 1 0,1-1 0,-1 0 0,0 0 0,0 0 0,0-1 0,0 0 0,0 0 0,-1 0 0,1 0 0,0 0 0,-1-1 0,0 1 0,1-1 0,-1 0 0,0 0 0,0 0 0,-1-1 0,1 1 0,2-5 0,3-5 0,0-1 0,0 0 0,-2 0 0,9-27 0,-4 4 0,-3 0 0,-1-1 0,-1 0 0,-1-39 0,-3 8 0,-12-95 0,10 161 0,0 1 0,-1-1 0,1 0 0,-1 0 0,0 0 0,1 1 0,-1-1 0,-1 0 0,1 1 0,-3-5 0,3 6 0,1 0 0,-1 1 0,1-1 0,-1 1 0,0-1 0,1 1 0,-1-1 0,0 1 0,1-1 0,-1 1 0,0 0 0,0-1 0,1 1 0,-1 0 0,0 0 0,0-1 0,0 1 0,1 0 0,-1 0 0,0 0 0,0 0 0,0 0 0,0 0 0,-1 1 0,-1 0 0,0 1 0,-1-1 0,1 1 0,0 0 0,0 0 0,0 1 0,1-1 0,-1 0 0,0 1 0,1 0 0,0 0 0,-1 0 0,1 0 0,0 0 0,-1 3 0,-8 16 0,1 0 0,1 0 0,1 1 0,1 0 0,0 0 0,-3 33 0,5-12 0,1 0 0,3 68 0,1-107 0,1-1 0,-1 1 0,1 0 0,0-1 0,0 1 0,1-1 0,-1 1 0,1-1 0,0 1 0,0-1 0,1 0 0,4 6 0,-7-9 0,1-1 0,-1 1 0,1-1 0,-1 1 0,1-1 0,0 1 0,-1-1 0,1 1 0,0-1 0,-1 0 0,1 1 0,0-1 0,0 0 0,-1 1 0,1-1 0,0 0 0,0 0 0,0 0 0,-1 0 0,1 0 0,0 0 0,0 0 0,-1 0 0,1 0 0,0 0 0,0-1 0,0 1 0,1-1 0,0-1 0,0 1 0,0-1 0,0 1 0,-1-1 0,1 0 0,-1 1 0,1-1 0,-1 0 0,0 0 0,1 0 0,-1 0 0,0 0 0,1-3 0,5-17 0,0 0 0,-1 0 0,-1 0 0,-2-1 0,0 0 0,-1 0 0,-1 0 0,-1 0 0,-2 1 0,0-1 0,-1 0 0,-9-32 0,10 48-136,0 1-1,0 0 1,-1 0-1,1 0 1,-1 0-1,-1 0 1,1 1-1,-1 0 0,-7-9 1,-7 1-6690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17.4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1503 24575,'-1'-2'0,"0"-1"0,0 1 0,0-1 0,0 1 0,0 0 0,0-1 0,0 1 0,-1 0 0,1 0 0,-3-3 0,-9-16 0,7 6 0,2-1 0,0-1 0,1 1 0,1 0 0,0-1 0,1 1 0,1-1 0,0 0 0,1 1 0,6-27 0,4-2 0,1 0 0,28-65 0,-26 79 0,33-54 0,-33 65 0,-2-1 0,-1 0 0,0-1 0,-2-1 0,10-31 0,-11 25 0,1 1 0,1 1 0,1-1 0,2 1 0,1 1 0,1 1 0,33-43 0,-18 27 0,53-80 0,-75 109 0,1 0 0,0 1 0,14-14 0,-13 14 0,0 1 0,-1-1 0,12-19 0,-11 16 0,0 0 0,0 1 0,1 1 0,1-1 0,0 2 0,1 0 0,0 0 0,1 2 0,0-1 0,21-9 0,-5 3 0,1 2 0,1 2 0,0 1 0,39-9 0,-9 11 0,-1 3 0,1 3 0,0 2 0,67 9 0,-119-8 0,6 2 0,0 0 0,0 0 0,-1 2 0,1 0 0,-1 1 0,0 0 0,0 1 0,0 1 0,-1 0 0,0 1 0,0 1 0,24 20 0,-13-11 0,0-2 0,1 0 0,0-2 0,38 15 0,24 12 0,-49-18 0,59 47 0,-66-46 0,0-1 0,68 35 0,-84-49 0,-1 0 0,0 1 0,0 1 0,-2 0 0,1 0 0,-1 2 0,-1-1 0,0 2 0,-1 0 0,0 0 0,-1 1 0,-1 0 0,0 1 0,10 25 0,79 250 0,-60-175 0,-24-79 0,-2 1 0,-1 0 0,8 58 0,-16-62 0,-2-18 0,-1-43 0,0 0 0,1-9 0,-2 0 0,-1 0 0,-2 1 0,-1-1 0,-18-61 0,14 72 0,0 0 0,-2 1 0,-1 1 0,-1-1 0,-1 2 0,0 0 0,-2 1 0,-1 0 0,0 1 0,-2 1 0,-28-23 0,-12-11 0,-52-61 0,4 4 0,52 50 0,42 45 0,0 0 0,-1 0 0,-1 1 0,0 1 0,-29-19 0,43 32 0,-16-11 0,0 0 0,-1 2 0,-1 0 0,1 1 0,-1 1 0,-1 0 0,1 2 0,-1 0 0,-22-1 0,-225 3 0,132 6 0,105-1 0,-1 0 0,0 3 0,1 0 0,0 2 0,0 1 0,1 2 0,0 1 0,1 1 0,0 1 0,1 1 0,0 2 0,1 1 0,1 1 0,1 1 0,-43 42 0,10 1 0,2 3 0,-51 80 0,4-4 0,20-9 0,23-34 0,39-66 0,10-15 0,0 0 0,-21 25 0,28-39 0,0 0 0,0 1 0,-1-1 0,1 0 0,-1-1 0,1 1 0,-1-1 0,0 1 0,0-1 0,0 0 0,0-1 0,0 1 0,-1-1 0,1 1 0,0-1 0,-9 0 0,12-1 0,1 0 0,-1 0 0,0 0 0,0 0 0,0 0 0,1 0 0,-1-1 0,0 1 0,0 0 0,1-1 0,-1 1 0,0 0 0,1-1 0,-1 1 0,0-1 0,1 1 0,-1-1 0,0 1 0,1-1 0,-1 0 0,1 1 0,-1-1 0,1 0 0,0 1 0,-1-1 0,1 0 0,0 0 0,-1 1 0,1-1 0,0 0 0,0 0 0,0 1 0,0-1 0,-1 0 0,1 0 0,0 0 0,0 1 0,1-1 0,-1 0 0,0 0 0,0 0 0,0 1 0,0-1 0,1 0 0,-1 0 0,1 0 0,14-42 0,-14 40 0,30-57 0,2 1 0,3 1 0,73-90 0,-8 40 0,-69 77 0,-2-2 0,-2 0 0,31-47 0,-34 44 0,0 2 0,3 1 0,51-50 0,-33 35 0,-34 34 0,1 0 0,0 1 0,1 0 0,31-21 0,1 1 0,-38 25 0,0 2 0,1-1 0,0 1 0,1 0 0,-1 1 0,16-6 0,16-1 0,1 2 0,0 2 0,0 1 0,44 0 0,172 11 0,-231-1 0,1 2 0,0 1 0,-1 2 0,36 14 0,22 6 0,-57-21 0,0 2 0,-1 1 0,-1 1 0,1 1 0,-2 1 0,0 1 0,0 2 0,-2 0 0,24 22 0,-30-21 0,0 1 0,-1 1 0,-1 0 0,14 23 0,-9-12 0,16 20 0,-17-25 0,-1 1 0,-1 1 0,14 30 0,-7 2 0,26 96 0,-45-138 0,1-1 0,1-1 0,9 16 0,-10-20 0,0 0 0,-1 0 0,0 1 0,-1 0 0,0 0 0,-1 0 0,3 19 0,-2 17-455,2 0 0,17 61 0,-17-87-6371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7:56.7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77 1 192,'0'0'2653,"-4"-1"-2242,3 1-293,0 0-1,0 0 0,0 0 0,-1 1 0,1-1 1,0 0-1,0 0 0,0 1 0,0-1 1,1 0-1,-1 1 0,0-1 0,0 1 0,0 0 1,0-1-1,0 1 0,0-1 0,1 1 0,-1 0 1,0 0-1,1 0 0,-1-1 0,0 1 0,1 0 1,-1 0-1,1 0 0,-1 1 0,-11 41 994,7 55-598,5-90-240,2 142 706,-4 159 380,-12-163-808,-1 64-61,12 233 60,4-439-535,0 0 0,0-1 0,0 1 0,0 0 0,0-1 0,1 1 0,0-1 0,2 5 1,8 16 99,-11-23-119,-1 0 0,1 1 1,0-1-1,-1 0 1,1 0-1,0 0 1,0 0-1,0 0 0,0 0 1,0 0-1,0-1 1,0 1-1,0 0 0,0 0 1,0-1-1,0 1 1,1-1-1,-1 1 1,0-1-1,0 1 0,1-1 1,-1 0-1,0 0 1,3 1-1,35-1-239,-28 0 399,49 1 62,1 3-1,99 20 0,32 4-148,-120-13-51,0-4 0,92 3 0,150-12-1,-168-3 46,81 3-65,237-5-93,-354-2 109,139-10 69,-230 13-97,-14 3 8,0-1 0,0-1 0,-1 1 0,1-1 0,0 0 0,-1 0 1,1 0-1,-1 0 0,1-1 0,-1 0 0,0 0 0,1 0 0,5-4 0,-8 2 20,1-1-1,-1 1 1,0 0-1,0-1 1,-1 1-1,1-1 1,-1 1-1,0-1 1,0 0-1,0-5 1,2-7 24,7-26 7,-1 0-1,5-68 1,-4-29-35,3-93 12,-15 110-22,-35-230 0,34 320 1,-1-60 0,4 59-15,-7-53-1,1-11-172,-11 35 91,16 60 86,-2 3 32,1-1 0,-1 0 0,0 1 1,1 0-1,-1-1 0,1 1 0,-1 0 1,0 0-1,1 1 0,-6 0 1,1 0 20,-273-17 53,143 6-122,-163 9 0,128 4 14,-26 12 27,-1-1 29,-170-6 121,175-14-194,-124 5-214,169 11-585,149-10 818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19.8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24575,'0'12'0,"4"12"0,2 14 0,7 13 0,2 6 0,2 1 0,-1 2 0,-4 1 0,4-8 0,0-8 0,-4 0 0,-3-7-8191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0.5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21 374 24575,'-19'-64'0,"18"53"0,1 1 0,0 0 0,1-1 0,0 1 0,1-1 0,0 1 0,0 0 0,1 0 0,0 0 0,1 0 0,0 1 0,1-1 0,0 1 0,1 0 0,10-14 0,-2 6 0,0 1 0,1 1 0,0 0 0,1 1 0,1 1 0,31-19 0,-46 30 0,0 0 0,1 1 0,-1 0 0,0-1 0,0 1 0,1 0 0,-1 0 0,0 0 0,1 1 0,-1-1 0,1 1 0,-1-1 0,1 1 0,-1 0 0,1 0 0,-1 0 0,1 0 0,-1 0 0,1 1 0,-1-1 0,1 1 0,-1-1 0,1 1 0,3 2 0,-4-1 0,1 1 0,-1-1 0,1 1 0,-1 0 0,0 0 0,0 0 0,0 0 0,-1 0 0,1 1 0,-1-1 0,1 1 0,-1-1 0,0 0 0,-1 1 0,1 0 0,0 5 0,0 7 0,-1 1 0,0-1 0,-1 1 0,-1 0 0,0-1 0,-2 0 0,0 0 0,0 0 0,-2 0 0,0 0 0,0-1 0,-15 24 0,19-38 0,1 1 0,0-1 0,0 1 0,0-1 0,0 1 0,1-1 0,-1 1 0,0 0 0,1-1 0,-1 1 0,1 0 0,-1 0 0,1-1 0,0 1 0,0 0 0,0 0 0,0 0 0,0-1 0,0 1 0,1 0 0,-1 0 0,0-1 0,1 1 0,-1 0 0,1-1 0,1 4 0,1-4 0,-1 1 0,1-1 0,-1 1 0,1-1 0,0 0 0,0 0 0,-1 0 0,1-1 0,0 1 0,0-1 0,0 1 0,0-1 0,0 0 0,0 0 0,4-1 0,77-4 0,-63 2 0,0 1 0,0 1 0,0 0 0,0 2 0,0 0 0,0 2 0,0 0 0,20 7 0,-36-8 0,0 1 0,0-1 0,-1 1 0,1 0 0,-1 1 0,0-1 0,0 1 0,0 0 0,0 0 0,-1 0 0,1 1 0,-1-1 0,0 1 0,0-1 0,-1 1 0,0 0 0,0 0 0,0 1 0,0-1 0,-1 0 0,0 0 0,0 1 0,0-1 0,0 1 0,-1-1 0,0 1 0,-1-1 0,0 7 0,0 2 0,-1 0 0,0 0 0,-1-1 0,-1 1 0,0-1 0,-1 0 0,0 0 0,-1 0 0,0-1 0,-9 14 0,1-10 0,1 0 0,-2-1 0,0 0 0,0-1 0,-2-1 0,0-1 0,0 0 0,-1-1 0,0-1 0,-1 0 0,0-2 0,0 0 0,-36 8 0,48-14-50,0-1-1,0 0 1,0-1-1,-1 0 0,1 0 1,0 0-1,0-1 1,0 0-1,0-1 1,0 1-1,0-1 0,0-1 1,0 1-1,1-1 1,-1 0-1,1-1 1,0 1-1,0-1 0,0-1 1,1 1-1,-1-1 1,1 0-1,0 0 1,0 0-1,1-1 1,-7-11-1,-6-12-6775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1.4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224 123 24575,'1'0'0,"1"-1"0,0 1 0,-1-1 0,1 0 0,-1 1 0,1-1 0,-1 0 0,1 0 0,-1 0 0,0 0 0,1 0 0,-1 0 0,0-1 0,0 1 0,0 0 0,0 0 0,0-1 0,0 1 0,0-1 0,0 1 0,-1-1 0,1 1 0,0-1 0,-1 0 0,0 1 0,1-1 0,-1 0 0,0 1 0,0-3 0,1 0 0,0 0 0,-1 0 0,1 0 0,-1 0 0,0 0 0,0-1 0,-1 1 0,1 0 0,-1 0 0,0 0 0,-2-5 0,1 7 0,0-1 0,0 1 0,-1-1 0,1 1 0,-1 0 0,0 0 0,1 0 0,-1 0 0,0 1 0,0-1 0,0 1 0,0-1 0,-1 1 0,1 0 0,0 0 0,0 1 0,-1-1 0,1 1 0,0-1 0,-1 1 0,-4 1 0,0-1 0,0 0 0,0 0 0,-1 1 0,1 1 0,0-1 0,0 1 0,-13 6 0,15-5 0,-1 1 0,0 1 0,1-1 0,0 1 0,0 0 0,1 0 0,-1 1 0,1-1 0,0 1 0,1 1 0,-1-1 0,1 1 0,0-1 0,1 1 0,0 0 0,-4 13 0,3-8 0,1 1 0,1-1 0,0 1 0,0 0 0,1 0 0,1 0 0,0 0 0,1 0 0,3 16 0,-3-25 0,0 0 0,0 0 0,1 0 0,-1 0 0,1-1 0,0 1 0,0 0 0,1-1 0,-1 1 0,1-1 0,-1 0 0,1 0 0,0 0 0,0 0 0,1 0 0,-1-1 0,0 1 0,1-1 0,0 0 0,-1 0 0,1-1 0,0 1 0,0-1 0,0 1 0,0-1 0,0 0 0,0-1 0,0 1 0,1-1 0,-1 0 0,0 0 0,5-1 0,-2 1 0,0 0 0,-1-1 0,1 0 0,-1 0 0,1 0 0,-1-1 0,0 0 0,0 0 0,0-1 0,0 0 0,0 0 0,0 0 0,-1-1 0,1 0 0,-1 0 0,0 0 0,0-1 0,-1 1 0,1-1 0,4-7 0,-5 3 0,0-1 0,0 0 0,0 0 0,-2 0 0,4-15 0,11-34 0,-17 57 0,0 1 0,1 0 0,-1 0 0,1 0 0,-1 0 0,1 0 0,-1 0 0,1 0 0,0 0 0,0 0 0,-1 0 0,1 0 0,0 1 0,0-1 0,0 0 0,0 1 0,0-1 0,0 0 0,0 1 0,0-1 0,0 1 0,0-1 0,0 1 0,1 0 0,-1 0 0,0-1 0,0 1 0,0 0 0,0 0 0,1 0 0,-1 0 0,0 0 0,0 0 0,0 1 0,0-1 0,1 0 0,-1 0 0,0 1 0,0-1 0,0 1 0,0-1 0,0 1 0,0 0 0,0-1 0,0 1 0,0 0 0,0 0 0,1 1 0,6 6 0,1 0 0,-2 0 0,1 1 0,6 10 0,-8-11 0,24 32-1365,0-1-5461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1.8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24575,'2'10'0,"0"1"0,0-1 0,1 0 0,1-1 0,0 1 0,0 0 0,1-1 0,9 14 0,3 10 0,20 46 0,-4 2 0,45 167 0,-73-229 0,15 55 0,-18-67 0,0-1 0,0 0 0,1 0 0,0-1 0,1 1 0,-1 0 0,1-1 0,7 9 0,-11-14-26,1 0 1,-1 1-1,0-1 0,0 0 0,1 0 1,-1 1-1,0-1 0,1 0 0,-1 0 1,0 1-1,1-1 0,-1 0 0,1 0 1,-1 0-1,0 0 0,1 0 0,-1 0 1,1 1-1,-1-1 0,0 0 0,1 0 1,-1 0-1,1 0 0,-1 0 0,0-1 0,1 1 1,-1 0-1,1 0 0,-1 0 0,0 0 1,1 0-1,-1 0 0,0-1 0,1 1 1,-1 0-1,0 0 0,1-1 0,-1 1 1,0 0-1,1 0 0,-1-1 0,0 1 1,0 0-1,1-1 0,-1 1 0,0 0 0,0-1 1,0 1-1,1 0 0,-1-1 0,0 1 1,0-1-1,4-12-6800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2.6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333 145 24575,'0'-18'0,"1"8"0,-1 1 0,0 0 0,-1-1 0,0 1 0,-4-15 0,4 21 0,0 0 0,0 1 0,-1-1 0,1 0 0,-1 1 0,0-1 0,0 0 0,0 1 0,0 0 0,0 0 0,0-1 0,-1 1 0,1 1 0,-1-1 0,0 0 0,1 1 0,-1-1 0,0 1 0,0 0 0,-5-2 0,0 1 0,1 0 0,-1 0 0,1 0 0,-1 1 0,0 1 0,0-1 0,1 1 0,-1 1 0,0-1 0,0 1 0,1 1 0,-1-1 0,1 1 0,-1 0 0,1 1 0,0 0 0,0 0 0,0 1 0,0 0 0,0 0 0,1 0 0,0 1 0,0 0 0,-10 10 0,7-4 0,0 0 0,1 0 0,0 1 0,0 0 0,1 1 0,1-1 0,0 1 0,1 1 0,0-1 0,1 1 0,1 0 0,-4 26 0,7-35 0,0-1 0,0 0 0,0 0 0,0 0 0,1 0 0,-1 0 0,1 0 0,0 0 0,0 0 0,1 0 0,-1 0 0,1-1 0,0 1 0,0 0 0,0-1 0,0 1 0,1-1 0,0 0 0,-1 0 0,1 0 0,0 0 0,0-1 0,1 1 0,-1-1 0,0 1 0,1-1 0,0 0 0,-1-1 0,1 1 0,6 1 0,-6-2 0,0 1 0,1-1 0,0 0 0,-1-1 0,1 1 0,-1-1 0,1 0 0,0 0 0,-1-1 0,1 1 0,-1-1 0,1 0 0,-1 0 0,1-1 0,-1 1 0,0-1 0,0 0 0,1 0 0,-1 0 0,0-1 0,-1 1 0,1-1 0,0 0 0,-1 0 0,0-1 0,0 1 0,3-5 0,4-7 0,-1-2 0,0 1 0,-2-1 0,0-1 0,9-32 0,4-14 0,-19 62 0,-1 0 0,1 0 0,0 0 0,0 0 0,0 0 0,0 0 0,0 0 0,0 0 0,0 0 0,1 1 0,-1-1 0,1 0 0,-1 1 0,1-1 0,0 1 0,-1 0 0,1-1 0,0 1 0,0 0 0,4-1 0,-4 1 0,0 1 0,0 0 0,0 0 0,0 1 0,0-1 0,0 0 0,0 1 0,-1-1 0,1 1 0,0-1 0,0 1 0,0 0 0,0 0 0,0 0 0,-1 0 0,1 0 0,-1 0 0,3 2 0,5 6 0,-1-1 0,1 2 0,-1-1 0,-1 1 0,12 21 0,20 43-1365,-22-38-5461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3.4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86 24575,'0'-3'0,"-1"1"0,1 0 0,0-1 0,0 1 0,1-1 0,-1 1 0,0 0 0,1-1 0,-1 1 0,1 0 0,0 0 0,0-1 0,0 1 0,0 0 0,0 0 0,0 0 0,1 0 0,-1 0 0,1 1 0,-1-1 0,1 0 0,0 1 0,0-1 0,-1 1 0,1-1 0,0 1 0,0 0 0,1 0 0,-1 0 0,0 0 0,0 0 0,0 0 0,1 1 0,-1-1 0,0 1 0,1-1 0,-1 1 0,0 0 0,1 0 0,-1 0 0,0 0 0,1 1 0,-1-1 0,0 1 0,1-1 0,-1 1 0,0 0 0,0 0 0,1 0 0,-1 0 0,0 0 0,0 0 0,0 1 0,0-1 0,-1 1 0,1-1 0,0 1 0,-1 0 0,1-1 0,-1 1 0,3 3 0,10 17 0,-1 0 0,-1 0 0,-1 1 0,-1 1 0,-1 0 0,9 40 0,0-5 0,22 53 0,-40-112 0,0 0 0,-1 0 0,1 1 0,0-1 0,0 0 0,0 0 0,0 1 0,0-1 0,1 0 0,-1 0 0,0 0 0,0 1 0,0-1 0,0 0 0,0 0 0,0 1 0,0-1 0,0 0 0,0 0 0,1 0 0,-1 0 0,0 1 0,0-1 0,0 0 0,0 0 0,1 0 0,-1 0 0,0 0 0,0 1 0,0-1 0,0 0 0,1 0 0,-1 0 0,0 0 0,0 0 0,1 0 0,-1 0 0,0 0 0,0 0 0,0 0 0,1 0 0,-1 0 0,0 0 0,0 0 0,1 0 0,-1 0 0,0 0 0,0 0 0,0 0 0,1 0 0,-1 0 0,0 0 0,0 0 0,0-1 0,1 1 0,-1 0 0,0 0 0,0 0 0,6-20 0,-3-28 0,-3 47 0,1-54 0,9-60 0,-8 99 0,1 0 0,1 1 0,0-1 0,1 1 0,0 0 0,2 0 0,0 1 0,15-24 0,-21 36 0,0 0 0,0 0 0,0 0 0,1 1 0,-1-1 0,1 0 0,-1 1 0,1-1 0,0 1 0,-1 0 0,1-1 0,0 1 0,0 0 0,0 0 0,0 0 0,0 0 0,0 1 0,0-1 0,0 1 0,1-1 0,-1 1 0,0-1 0,3 1 0,-2 1 0,-1 0 0,1 0 0,0 0 0,-1 0 0,1 0 0,-1 1 0,1-1 0,-1 1 0,0-1 0,0 1 0,0 0 0,0 0 0,0 0 0,0 0 0,2 4 0,6 8 0,-1 1 0,-1 1 0,0-1 0,8 25 0,-8-15-273,-1 0 0,-1 0 0,-2 0 0,4 50 0,-6-37-6553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4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35 24575,'8'-24'0,"-12"14"0,2 10 0,1 0 0,-1 1 0,1-1 0,-1 1 0,1-1 0,0 1 0,-1 0 0,1-1 0,-1 1 0,1 0 0,0 0 0,0 0 0,0 0 0,0 0 0,0 1 0,0-1 0,0 0 0,0 0 0,0 1 0,0-1 0,0 0 0,1 1 0,-1 1 0,-8 14 0,1 1 0,1 0 0,1 1 0,0 0 0,2-1 0,0 2 0,1-1 0,1 0 0,1 1 0,2 33 0,-1-48 8,0-1-1,1 1 1,0 0-1,0 0 1,0-1-1,1 1 1,-1 0-1,1-1 1,0 1-1,1-1 1,-1 0-1,1 0 1,0 0-1,0 0 1,6 7-1,-6-10-58,-1 1 0,0 0-1,0-1 1,1 0 0,-1 1 0,1-1 0,-1 0-1,1 0 1,0-1 0,-1 1 0,1 0 0,0-1-1,-1 1 1,1-1 0,0 0 0,0 0-1,-1 0 1,1-1 0,0 1 0,0-1 0,-1 1-1,1-1 1,0 0 0,-1 0 0,1 0 0,-1 0-1,1 0 1,3-4 0,23-14-6775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5.1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44 168 24575,'9'1'0,"-1"-1"0,1-1 0,0 0 0,-1 0 0,1-1 0,-1 0 0,1 0 0,-1-1 0,0 0 0,0 0 0,0-1 0,0 0 0,-1 0 0,1-1 0,-1 0 0,-1-1 0,1 1 0,-1-1 0,0 0 0,0-1 0,0 0 0,-1 0 0,0 0 0,7-14 0,-11 20 0,0 0 0,-1-1 0,1 1 0,0-1 0,-1 1 0,1-1 0,-1 1 0,1-1 0,-1 1 0,0-1 0,0 1 0,0-1 0,0 0 0,0 1 0,0-1 0,0 1 0,0-1 0,0 0 0,-1 1 0,1-1 0,-1 1 0,1-1 0,-1 1 0,0-1 0,1 1 0,-1 0 0,0-1 0,0 1 0,0 0 0,0 0 0,0-1 0,0 1 0,-3-1 0,2 1 0,-1 0 0,1 0 0,-1 0 0,0 0 0,1 1 0,-1-1 0,0 1 0,0 0 0,0 0 0,1 0 0,-1 0 0,0 0 0,0 1 0,0-1 0,1 1 0,-1 0 0,0-1 0,-3 3 0,-5 3 0,0 0 0,0 0 0,0 1 0,1 1 0,0 0 0,1 0 0,0 1 0,0 0 0,0 1 0,-8 13 0,11-15 0,-1 1 0,2 1 0,-1-1 0,2 1 0,-1 0 0,1 0 0,0 1 0,1-1 0,1 1 0,-1-1 0,2 1 0,-1 13 0,2-21 0,0 0 0,0 0 0,1 0 0,-1 1 0,1-1 0,0 0 0,0 0 0,0 0 0,0 0 0,1 0 0,-1 0 0,1-1 0,0 1 0,0 0 0,0-1 0,0 1 0,0-1 0,3 3 0,0-2 0,0 1 0,1-1 0,-1 0 0,1 0 0,0 0 0,-1-1 0,1 0 0,12 3 0,-2-2 0,1-1 0,-1-1 0,0 0 0,1-1 0,-1-1 0,27-4 0,12-12-1365,-6-5-5461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27.5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9 24575,'-1'7'0,"11"10"0,26 31 0,-12-16 0,304 437 0,-147-226 0,-180-242 0,0 1 0,0-1 0,0 1 0,0-1 0,1 0 0,-1 1 0,0-1 0,1 0 0,-1 0 0,1 0 0,-1 0 0,1 0 0,0-1 0,-1 1 0,1 0 0,0-1 0,2 1 0,-4-1 0,1 0 0,0-1 0,-1 1 0,1 0 0,0-1 0,-1 1 0,1-1 0,-1 1 0,1-1 0,-1 1 0,1-1 0,-1 1 0,1-1 0,-1 1 0,0-1 0,1 0 0,-1 1 0,0-1 0,1 0 0,-1 1 0,0-1 0,0 0 0,0 0 0,1 1 0,-1-1 0,0 0 0,0-1 0,0-10 0,1 0 0,-2-1 0,-2-17 0,3 27 0,-5-65 0,3 0 0,2-1 0,4 1 0,15-81 0,15-140-1365,-32 244-5461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3:45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120 20 24575,'0'-1'0,"0"1"0,0-1 0,1 1 0,-1-1 0,0 0 0,0 1 0,0-1 0,0 0 0,0 1 0,0-1 0,0 0 0,0 1 0,0-1 0,0 0 0,-1 1 0,1-1 0,0 1 0,0-1 0,-1 0 0,1 1 0,0-1 0,0 1 0,-1-1 0,1 1 0,-1-1 0,1 1 0,-1-1 0,1 1 0,-1-1 0,1 1 0,-1 0 0,1-1 0,-1 1 0,0-1 0,0 2 0,0 0 0,1 0 0,-1 0 0,1 0 0,-1 0 0,1 0 0,-1 0 0,1 0 0,0 0 0,-1 0 0,1 0 0,0 0 0,0 1 0,0-1 0,0 0 0,0 0 0,0 0 0,0 0 0,0 0 0,0 0 0,1 1 0,-1 0 0,8 30 0,0-1 0,20 46 0,-6-13 0,-3-14 0,1 0 0,2-1 0,3-2 0,1 0 0,42 54 0,-65-97 0,18 27 0,-22-25 0,-15-13 0,-14-13 0,21 14 0,-1-1 0,0 1 0,0 1 0,-16-7 0,22 11 0,1 0 0,-1 0 0,0 0 0,0 1 0,0-1 0,0 1 0,1 0 0,-1 0 0,0 1 0,0-1 0,0 1 0,0 0 0,0 0 0,1 0 0,-1 0 0,0 1 0,-4 2 0,-13 10 0,1 0 0,1 2 0,1 0 0,0 1 0,-27 33 0,31-34 0,9-10 0,1 0 0,0 0 0,1 1 0,-1-1 0,1 1 0,0-1 0,1 1 0,0 0 0,0 0 0,0 0 0,1 1 0,0-1 0,1 0 0,0 0 0,0 1 0,1 7 0,-1-11 0,0 1 0,1-1 0,-1 0 0,1 1 0,0-1 0,1 0 0,-1 0 0,1 0 0,0 0 0,0 0 0,0 0 0,0 0 0,1 0 0,-1-1 0,1 1 0,0-1 0,0 0 0,0 0 0,1 0 0,-1 0 0,1-1 0,0 1 0,-1-1 0,1 0 0,0 0 0,0-1 0,5 3 0,3-2 0,0 0 0,-1-1 0,1 0 0,0-1 0,-1 0 0,1-1 0,0 0 0,-1-1 0,1-1 0,-1 1 0,1-2 0,-1 1 0,0-2 0,-1 1 0,18-11 0,-20 10 0,0 0 0,0-1 0,-1 0 0,0 0 0,0 0 0,-1-1 0,1 0 0,-1-1 0,-1 1 0,1-1 0,-2 0 0,1 0 0,-1-1 0,0 1 0,-1-1 0,1 0 0,-2 0 0,1 0 0,1-18 0,9-67 0,-16 83-1365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04.1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109 360 352,'-2'1'6426,"-8"10"-5789,6-1-460,0 1-1,0 0 1,1 0 0,0 1-1,1-1 1,-1 23-1,4 76 257,1-45 135,-2-13-256,2-1-1,2 1 1,2-1 0,14 50 0,5 42 477,-19-95-684,13 53-1,-9-60 39,-2 2 0,4 84 1,-13 90 120,-1-87-157,-4 630 688,-12-414-256,18-243-392,-23 171 0,-24-28 86,-9 60 244,40-218-455,9-54-10,2 1 0,-3 51 1,8 245 19,3-292 19,1 1-1,14 53 1,-13-69-43,20 85 11,-13-60 0,-1 0 0,-3 0 1,3 79-1,-11-80-19,-1-5 0,9 80 0,9-52-6,-12-56 8,0 1 0,-2 0 1,0 1-1,2 27 0,-6-8 21,0-7-50,6 53-1,-4-78 22,1 1 0,0-1 1,0 0-1,0 0 0,0-1 0,1 1 0,-1 0 0,1-1 1,0 0-1,0 1 0,0-1 0,0 0 0,5 2 0,48 35-7,-54-39 12,29 17 10,1-1 1,1-2-1,0-1 0,1-1 1,0-2-1,1-2 0,0-1 1,1-2-1,0-1 0,0-2 1,37-1-1,-17-1 61,-24 1-68,-1-2 1,1-2 0,58-9-1,113-23 63,-101 20-39,16-10-53,120-41 1,-201 56 57,1 3 0,-1 1 0,53-1 1,-67 5-40,166-2 65,46-3 14,-105-13-120,9-2 104,7 2-36,-96 11-16,90-4 1,-105 11 29,0 2 0,0 1 0,0 1 0,0 2 0,49 15 0,-51-12-14,-1 0 1,58 4 0,-48-7 6,55 4-21,21-4-90,-114-40-139,7-584 588,-14 375-354,21-122-42,-14 291-3,19-115 0,-3 49 8,10-330-95,-31 411 132,10-195-122,-5 208 118,-4-67 0,-1 72-19,1 0 0,9-60 1,-3 44 24,-2 0 0,-6-91 1,0 41-50,4-16 31,-4-131 6,-6-198-514,10 273 388,-5 134-29,-2 1 0,-20-83 1,14 80 62,0-27-64,4 0 0,2 0-1,8-101 1,-1 41 55,-2-217 229,0 347-122,0 1 0,0-1 0,0 0 0,-1 1 0,0-1 0,0 1 0,0-1 0,0 1 0,-1 0 0,0 0 0,0 0 0,0-1 0,0 2-1,-1-1 1,1 0 0,-1 0 0,0 1 0,0 0 0,0-1 0,-1 1 0,-6-5 0,-3 1 34,0 0 0,-1 1 0,0 1 0,0 0-1,-19-4 1,17 5-9,0-1-1,1 0 0,-29-15 1,34 16-14,0 0-1,-1 1 1,1 0 0,-1 1 0,0 0 0,0 1 0,1 0 0,-15 0 0,-34-4-15,-34-8 20,-1 4 0,-136 4-1,212 5 0,-16 2-10,1 1 1,-45 11-1,39-7 84,-48 4 0,-64 8-8,39-4-14,-145-12 71,132-5-32,-27-9-160,-2 1 38,-405 10-17,533 1 8,1 2 0,-1 1 1,-40 11-1,-32 6-34,-17 6-43,-51 4-166,122-24 262,-49 11-5,89-17-18,0 0 0,0 0 0,0 0 1,0 1-1,0 0 0,0 0 0,0 0 0,1 0 1,-1 0-1,1 1 0,-1-1 0,1 1 0,0 0 1,0 0-1,0 0 0,0 0 0,1 1 0,0-1 1,-1 1-1,1 0 0,-2 5 0,-33 61 50,26-54-69,1 2 0,1 0-1,0 0 1,1 0 0,1 1 0,1 0-1,1 1 1,1-1 0,0 1 0,-1 28-1,5-41-353,-1-5 90,1 0 0,0-1 0,0 1 0,0 0-1,0 0 1,0-1 0,0 1 0,1 0-1,-1 0 1,1-1 0,-1 1 0,1 0-1,-1-1 1,1 1 0,2 2 0,12 9-5273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0.6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24575,'13'0'0,"7"0"0,9 0 0,-1 0-8191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3.0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24575,'11'308'97,"2"95"-1559,-13-368-5364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3.7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1 279 24575,'0'-9'0,"0"0"0,0-1 0,1 1 0,0 0 0,0 0 0,1 0 0,1 0 0,-1 0 0,1 1 0,1-1 0,0 1 0,0 0 0,1 0 0,-1 0 0,2 1 0,-1-1 0,1 1 0,0 0 0,1 1 0,-1 0 0,1 0 0,14-9 0,-3 1 0,2 1 0,-1 1 0,2 1 0,39-16 0,-56 25 0,0 1 0,0 0 0,0 0 0,0 0 0,0 0 0,0 0 0,0 1 0,0 0 0,0 0 0,0 0 0,0 0 0,1 0 0,-1 1 0,0 0 0,0 0 0,0 0 0,0 0 0,-1 1 0,1 0 0,0 0 0,-1 0 0,1 0 0,-1 0 0,1 0 0,-1 1 0,0 0 0,0 0 0,0 0 0,0 0 0,-1 0 0,1 0 0,-1 1 0,0-1 0,0 1 0,2 5 0,1 6 0,0 0 0,0 0 0,-2 1 0,0-1 0,-1 1 0,0 0 0,-1 0 0,-2 19 0,0-10 0,-1 1 0,-2 0 0,0-1 0,-11 33 0,14-54 0,-1 0 0,1-1 0,-1 1 0,0 0 0,0-1 0,0 1 0,0-1 0,0 0 0,-1 0 0,0 0 0,1 0 0,-1 0 0,0 0 0,-1-1 0,1 1 0,0-1 0,-1 0 0,1 0 0,-7 3 0,3-4 0,0 1 0,0-1 0,0 0 0,0 0 0,0-1 0,0 0 0,0 0 0,1 0 0,-1-1 0,-12-3 0,-1-1 0,1-2 0,0 0 0,0-1 0,1-1 0,0 0 0,0-1 0,-17-14 0,31 20-76,0 1 1,0-1-1,0 0 0,0 0 0,0-1 0,1 1 0,0-1 0,0 1 1,0-1-1,1 0 0,-1 0 0,1 0 0,0-1 0,1 1 1,-1 0-1,1-1 0,-1-9 0,2-14-6750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4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305 107 24575,'1'0'0,"0"0"0,0 0 0,0-1 0,0 1 0,0-1 0,-1 1 0,1 0 0,0-1 0,0 0 0,-1 1 0,1-1 0,0 1 0,-1-1 0,1 0 0,0 0 0,-1 1 0,1-1 0,-1 0 0,0 0 0,1 0 0,-1 1 0,0-1 0,1 0 0,-1 0 0,0 0 0,0 0 0,1 0 0,-1 0 0,0 0 0,0 0 0,0 1 0,-1-3 0,-3-29 0,3 29 0,-1 0 0,1 1 0,-1-1 0,0 1 0,0-1 0,0 1 0,-1 0 0,1 0 0,0 0 0,-1 0 0,1 0 0,-1 1 0,0-1 0,1 1 0,-1-1 0,0 1 0,0 0 0,0 0 0,0 1 0,0-1 0,0 0 0,0 1 0,0 0 0,-1 0 0,1 0 0,0 0 0,0 0 0,-5 1 0,0 1 0,0 0 0,0 0 0,0 1 0,0 0 0,0 0 0,0 1 0,1 0 0,-1 0 0,-7 7 0,1 1 0,0 1 0,1 0 0,1 1 0,0 0 0,1 1 0,0 0 0,-12 26 0,16-29 0,1 0 0,1 1 0,0 0 0,1 0 0,0 0 0,1 1 0,0-1 0,1 1 0,1 0 0,0 24 0,2-33 0,0 1 0,0-1 0,0 0 0,1 0 0,-1 0 0,1 0 0,1 0 0,-1-1 0,1 1 0,0-1 0,0 1 0,0-1 0,0 0 0,1 0 0,-1 0 0,1-1 0,0 1 0,1-1 0,-1 0 0,0 0 0,1 0 0,0-1 0,-1 0 0,1 0 0,0 0 0,0 0 0,0-1 0,1 0 0,-1 0 0,0 0 0,7 0 0,-3 0 0,0-1 0,0 0 0,0 0 0,0-1 0,0 0 0,0 0 0,0-1 0,0 0 0,-1-1 0,1 0 0,-1 0 0,0-1 0,1 0 0,-2-1 0,1 1 0,0-1 0,12-12 0,-9 4-62,-1-1 0,0-1 0,-1 1 0,0-2 0,-1 1 0,-1-1 0,-1 0 0,0-1 0,-1 1 0,0-1 0,-2 0 0,0-1-1,-1 1 1,-1 0 0,0-1 0,-1 1 0,-1-1 0,-1 1 0,0 0 0,-2 0 0,-5-19 0,-3 2-6764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5.1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2 128 24575,'0'1'0,"0"-1"0,0 0 0,-1 0 0,1 0 0,0 1 0,0-1 0,0 0 0,0 0 0,0 1 0,0-1 0,0 0 0,0 0 0,0 0 0,0 1 0,0-1 0,0 0 0,0 0 0,0 1 0,0-1 0,0 0 0,0 0 0,0 0 0,0 1 0,0-1 0,0 0 0,1 0 0,-1 0 0,0 1 0,0-1 0,0 0 0,0 0 0,0 0 0,1 0 0,-1 1 0,0-1 0,0 0 0,0 0 0,1 0 0,-1 0 0,0 0 0,0 0 0,0 1 0,1-1 0,-1 0 0,0 0 0,0 0 0,0 0 0,1 0 0,-1 0 0,0 0 0,0 0 0,1 0 0,-1 0 0,0 0 0,0 0 0,0 0 0,1 0 0,-1-1 0,14-14 0,12-28 0,-22 34 0,0 1 0,0-1 0,1 1 0,0-1 0,11-12 0,-14 20 0,-1 0 0,0 0 0,0 0 0,0 0 0,1 0 0,-1 0 0,0 0 0,1 0 0,-1 0 0,1 1 0,-1-1 0,1 1 0,-1-1 0,1 1 0,-1-1 0,1 1 0,0 0 0,-1 0 0,1 0 0,-1 0 0,1 0 0,0 0 0,-1 0 0,1 1 0,-1-1 0,1 0 0,-1 1 0,1-1 0,-1 1 0,1 0 0,-1 0 0,1-1 0,-1 1 0,0 0 0,1 0 0,-1 0 0,0 0 0,0 1 0,0-1 0,0 0 0,0 0 0,1 3 0,8 9 22,0 0 1,-2 1-1,0 0 0,0 0 0,9 28 0,-10-24-396,1 0-1,1-1 1,14 23-1,-4-16-6451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5.8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24575,'0'22'0,"0"27"0,1 0 0,13 73 0,-12-108 0,0-1 0,2 1 0,-1-1 0,2 0 0,0-1 0,0 1 0,1-1 0,1 0 0,0 0 0,0-1 0,1 1 0,1-2 0,0 1 0,0-1 0,15 11 0,-23-19 0,1-1 0,0 0 0,-1 0 0,1 0 0,0 0 0,0 0 0,0 0 0,-1-1 0,1 1 0,0-1 0,0 1 0,0-1 0,0 0 0,0 0 0,0 1 0,0-1 0,0-1 0,0 1 0,0 0 0,0 0 0,0-1 0,0 1 0,0-1 0,0 0 0,0 1 0,-1-1 0,1 0 0,0 0 0,0 0 0,-1-1 0,1 1 0,-1 0 0,1 0 0,-1-1 0,1 1 0,-1-1 0,0 1 0,0-1 0,0 0 0,0 0 0,0 1 0,1-3 0,5-11 0,0 0 0,-1 0 0,0 0 0,4-20 0,-5 18 0,8-32-341,-2-1 0,-2-1-1,4-73 1,-12 89-6485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6.3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290 142 24575,'0'-3'0,"0"1"0,0 0 0,0-1 0,-1 1 0,1-1 0,0 1 0,-1 0 0,0-1 0,1 1 0,-1 0 0,0 0 0,0-1 0,0 1 0,-1 0 0,1 0 0,0 0 0,-1 0 0,0 1 0,1-1 0,-1 0 0,0 0 0,0 1 0,0 0 0,0-1 0,0 1 0,0 0 0,0 0 0,0 0 0,0 0 0,-1 0 0,1 0 0,0 1 0,-1-1 0,1 1 0,-1 0 0,1-1 0,-4 1 0,-2 1 0,-1-1 0,1 1 0,0 0 0,0 0 0,0 1 0,1 0 0,-1 1 0,0 0 0,1 0 0,-9 5 0,5 0 0,0 0 0,1 1 0,0 0 0,1 0 0,0 1 0,0 0 0,1 1 0,1 0 0,-1 0 0,2 0 0,0 1 0,0 0 0,1 1 0,0-1 0,1 1 0,1 0 0,0 0 0,1 0 0,0 0 0,0 22 0,3-29 0,0 0 0,0 0 0,1 0 0,0 0 0,0-1 0,0 1 0,0-1 0,1 1 0,0-1 0,0 0 0,1 0 0,0 0 0,-1 0 0,1-1 0,1 1 0,-1-1 0,1 0 0,0-1 0,8 6 0,-4-3 0,-1-1 0,1 0 0,1 0 0,-1-1 0,1 0 0,-1-1 0,1 0 0,0 0 0,0-1 0,19 2 0,-25-4 0,0-1 0,0 1 0,0 0 0,0-1 0,0 0 0,0 0 0,0 0 0,0-1 0,0 1 0,-1-1 0,1 0 0,-1 0 0,1 0 0,-1 0 0,0-1 0,1 1 0,1-4 0,0 1 0,0-1 0,-1 0 0,0 0 0,0-1 0,-1 1 0,1-1 0,-2 1 0,5-14 0,-1-6 0,-1-1 0,-1 0 0,1-52 0,-3 41-116,0-68 362,-3 98-395,1 0-1,-1 0 1,0 0-1,-1 0 1,0 0-1,0 0 1,-1 1-1,0-1 0,-7-13 1,-7 2-6677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7.1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210 1 24575,'19'130'0,"-14"208"0,-3-73 0,3-214 0,1-37 0,0-35 0,-5 12 0,-1 0 0,0 0 0,0 0 0,-1 0 0,0 0 0,0 0 0,-1 1 0,0-1 0,-1 0 0,1 1 0,-2 0 0,1-1 0,-1 1 0,-1 1 0,-8-14 0,9 16 0,0 0 0,0 1 0,-1-1 0,0 1 0,1 0 0,-1 0 0,-1 0 0,1 1 0,0 0 0,-1 0 0,0 0 0,0 1 0,0-1 0,0 1 0,0 1 0,0-1 0,0 1 0,-1 0 0,1 1 0,0-1 0,0 1 0,-1 1 0,-7 0 0,11 0 0,-1 0 0,1-1 0,-1 1 0,1 1 0,0-1 0,-1 0 0,1 1 0,0 0 0,0 0 0,0 0 0,0 0 0,0 0 0,1 1 0,-1-1 0,0 1 0,1-1 0,0 1 0,0 0 0,0 0 0,0 0 0,0 0 0,1 1 0,-1-1 0,1 0 0,0 1 0,0-1 0,0 1 0,0-1 0,0 8 0,1-4 0,-1 0 0,1 0 0,1 0 0,-1 0 0,1 0 0,0 0 0,1 0 0,0 0 0,0 0 0,0 0 0,1 0 0,0-1 0,0 0 0,5 7 0,-4-7 0,0-1 0,1 1 0,-1-1 0,1 0 0,1 0 0,-1-1 0,1 0 0,-1 0 0,1 0 0,1 0 0,-1-1 0,0 0 0,1 0 0,-1-1 0,10 2 0,-12-3 0,1-1 0,-1 1 0,1-1 0,0 0 0,-1 0 0,1-1 0,-1 1 0,1-1 0,0 0 0,-1-1 0,0 1 0,1-1 0,-1 0 0,0 0 0,0 0 0,0 0 0,0-1 0,0 1 0,-1-1 0,1 0 0,-1 0 0,1-1 0,3-5 0,15-21-1365,-5 4-5461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7.7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1 24575,'-2'114'0,"5"128"0,-2-235 0,0-1 0,0 1 0,0-1 0,1 1 0,0-1 0,0 0 0,1 0 0,6 11 0,-9-16 0,1 1 0,0-1 0,0 0 0,0 0 0,0 0 0,0 0 0,0 0 0,0 0 0,0-1 0,1 1 0,-1 0 0,0 0 0,0-1 0,1 1 0,-1-1 0,0 1 0,1-1 0,1 1 0,-1-2 0,0 1 0,0 0 0,1 0 0,-2-1 0,1 0 0,0 1 0,0-1 0,0 0 0,0 0 0,0 0 0,0 0 0,-1 0 0,1 0 0,0 0 0,-1-1 0,3-2 0,8-10 0,0-1 0,-1 0 0,-1 0 0,0-1 0,-1-1 0,8-21 0,-5 13 0,27-44 0,-25 48 0,2 1 0,0 1 0,32-30 0,-43 45 0,0 0 0,0 0 0,0 0 0,0 0 0,1 1 0,-1 0 0,1 0 0,0 0 0,0 1 0,0 0 0,0 0 0,1 0 0,-1 1 0,0 0 0,1 1 0,-1-1 0,1 1 0,-1 0 0,11 2 0,-13-1 0,0 0 0,0 1 0,-1 0 0,1 0 0,-1 0 0,1 0 0,-1 0 0,0 1 0,0-1 0,0 1 0,0 0 0,0 0 0,-1 0 0,1 0 0,-1 0 0,0 1 0,0-1 0,0 1 0,0 0 0,-1-1 0,1 1 0,-1 0 0,0 0 0,0 0 0,0 7 0,2 11 0,-1 0 0,-2 0 0,-2 33 0,1-30 0,-2 79-1365,2-74-5461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8.5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184 0 24575,'2'0'0,"0"1"0,0-1 0,0 1 0,0-1 0,0 1 0,-1-1 0,1 1 0,0 0 0,-1 0 0,1 0 0,0 0 0,-1 0 0,1 0 0,-1 1 0,1-1 0,-1 0 0,0 1 0,0-1 0,0 1 0,0-1 0,0 1 0,0 0 0,0-1 0,0 1 0,0 0 0,0 2 0,15 63 0,-6-24 0,-7-35 0,1 0 0,0 0 0,0 0 0,1 0 0,0-1 0,0 0 0,1 0 0,0 0 0,11 9 0,-15-14 0,0 0 0,1-1 0,-1 1 0,1-1 0,-1 0 0,1 0 0,-1 0 0,1 0 0,-1 0 0,1-1 0,0 1 0,-1-1 0,1 1 0,0-1 0,0 0 0,-1 0 0,1 0 0,0-1 0,0 1 0,-1-1 0,1 1 0,0-1 0,-1 0 0,1 0 0,-1 0 0,1 0 0,-1-1 0,1 1 0,-1-1 0,0 1 0,0-1 0,0 0 0,0 0 0,3-4 0,57-75 0,-62 81 0,0 0 0,0 0 0,1-1 0,-1 1 0,0 0 0,0 0 0,1 0 0,-1-1 0,0 1 0,1 0 0,-1 0 0,0 0 0,1 0 0,-1 0 0,0 0 0,1 0 0,-1 0 0,0 0 0,1 0 0,-1 0 0,0 0 0,1 0 0,-1 0 0,0 0 0,1 0 0,-1 0 0,0 0 0,1 0 0,-1 1 0,0-1 0,0 0 0,1 0 0,-1 0 0,0 0 0,1 1 0,-1-1 0,0 0 0,0 0 0,1 1 0,-1-1 0,0 0 0,0 0 0,0 1 0,0-1 0,1 0 0,-1 1 0,0-1 0,0 0 0,0 1 0,0-1 0,0 0 0,0 1 0,0-1 0,0 0 0,0 1 0,0-1 0,0 0 0,0 1 0,0-1 0,0 0 0,0 1 0,2 29 0,-2-27 0,-10 624 0,-62-5 0,69-601 0,-1-2 0,-1 1 0,-1 0 0,0-1 0,-2 0 0,0 0 0,-14 22 0,21-39 0,0 0 0,0 0 0,0 0 0,0-1 0,-1 1 0,1 0 0,0-1 0,-1 0 0,1 1 0,-1-1 0,0 0 0,1 1 0,-1-1 0,0 0 0,0 0 0,0-1 0,0 1 0,0 0 0,0-1 0,0 1 0,0-1 0,0 1 0,0-1 0,0 0 0,-3 0 0,2-1 0,0 0 0,0 0 0,0-1 0,0 1 0,0-1 0,0 1 0,0-1 0,0 0 0,1 0 0,-1-1 0,1 1 0,-1 0 0,1-1 0,-2-2 0,-6-9 0,0-1 0,1 0 0,1-1 0,-12-28 0,-64-213 0,32 90 0,44 143 0,-2-2 0,2 1 0,1-1 0,-7-49 0,14 69 0,-1 0 0,1-1 0,0 1 0,0 0 0,1-1 0,0 1 0,0 0 0,0 0 0,1 0 0,0 0 0,0 0 0,1 0 0,-1 0 0,1 1 0,0-1 0,1 1 0,-1 0 0,1 0 0,0 0 0,1 0 0,8-6 0,20-12 0,2 2 0,1 1 0,52-21 0,-38 18 0,49-29 0,-77 35-1365,-5 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08.8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1 589 192,'0'0'6796,"0"-30"-6011,0-325-769,2 353-8,1 0 0,0 1 0,0-1 0,0 1 0,0-1 0,0 1 1,0 0-1,0 0 0,7 0 0,4-3 44,33-13 484,0 3 1,53-9-1,-12 3-164,-63 15-243,0 2 0,32-2 0,-34 4 162,-1-1 1,1-1 0,29-8-1,-22 4-163,0 2 0,1 0-1,-1 2 1,34 2 0,-21-1 249,46-6 0,3-2-18,180 3-1,-67 5 9,-78-13-342,-86 8 8,71-2 0,344 9 314,-433 1-334,1 2-1,0 1 1,-1 1 0,0 0-1,0 2 1,0 1 0,21 11-1,-39-15 41,0 1 0,-1-1 0,0 1-1,0 1 1,-1-1 0,1 0 0,-1 1-1,-1 0 1,4 8 0,-1-4 71,4 10-65,-1 0 0,0 1 0,-2 0 0,-1 0 0,0 1-1,2 29 1,-1 139 227,-6-145-221,0-43-1,0 31-128,0-32-101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9.0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1 217 24575,'0'8'0,"0"-1"0,8-2 0,3-14 0,15-10 0,8-9 0,1-4 0,-4-1 0,0 6 0,-5-2 0,-7-2 0,-7 2-8191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9.4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5:39.7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24575,'0'8'0,"4"3"0,2-1-8191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28.3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12 24575,'-10'-7'0,"4"2"0,5 19 0,72 352 0,-32-180 0,-19-105 0,-11-48 0,-2 0 0,4 35 0,45 406 0,-25-130 0,-25-242 0,-3 115 0,1 15 0,4-166 0,21 83 0,-6-41 0,0 12 0,13 244 0,-25-136 0,-2-78 0,-7 238 0,-3-201 0,3-147 0,2 0 0,13 59 0,-7-53 0,3 62 0,-9-4 0,8 100 0,22 266 0,-32-270 0,-6 176 0,1-350-1365,-2-5-5461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30.9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1 404 24575,'120'-9'0,"94"-7"0,-74 17 0,358-15 0,-433 4 0,112-34 0,-130 31 0,43-12 0,199-50 0,-224 62 0,1 3 0,102-2 0,114-3 0,286-53 0,-66 4 0,-341 51 0,187 9 0,1426 29 0,-1145-13 0,-70 0 0,-324-13 0,449 20 0,-180 10 0,-105-9 0,-186-5 0,510 60 0,-260-17 0,-246-40 0,250 11 0,-180-5 0,-1 0 0,146-25 0,502 14 0,-929-13 0,433 39 0,-114 4 0,-252-24-1365,-43-8-5461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38.7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2307 24575,'3'-33'0,"1"0"0,1 1 0,2-1 0,1 1 0,25-61 0,11-42 0,47-145 0,-35 117 0,-34 106 0,56-106 0,8-17 0,-56 96 0,26-60 0,-47 125 0,1 0 0,1 1 0,1 0 0,0 0 0,21-20 0,283-271 0,-295 293 0,2 1 0,-1 1 0,2 0 0,0 2 0,0 1 0,1 1 0,1 1 0,-1 1 0,1 1 0,44-5 0,21 3 0,161 4 0,-180 6 0,-56 0 0,0 1 0,0 1 0,0 0 0,0 1 0,0 0 0,-1 1 0,17 9 0,105 58 0,-87-44 0,-25-12 0,-1 2 0,0 1 0,-2 0 0,0 2 0,28 34 0,26 24 0,-65-66 0,1 0 0,-2 1 0,0 0 0,-1 1 0,14 29 0,20 30 0,114 175 0,-96-147 0,-30-48 0,-2 2 0,36 100 0,23 128 0,-54-113 0,-25-114 0,20 68 0,14 61 0,-5-14 0,-18-115 0,44 91 0,0-1 0,-31-61 0,79 237 0,-89-251 0,42 89 0,-4-11 0,-49-112 0,8 46 0,-16-62 0,0 0 0,2-1 0,0 1 0,1-1 0,2-1 0,0 0 0,1 0 0,16 24 0,-5-16 0,2-2 0,0 0 0,2-2 0,0-1 0,2 0 0,1-2 0,0-2 0,2 0 0,0-2 0,55 23 0,23 5 0,-40-15 0,2-3 0,91 23 0,-88-28 0,15 3 0,6-12 0,0-4 0,119-4 0,-117-4 0,99-4 0,-188 2 0,0 0 0,-1 0 0,1-1 0,0 0 0,-1 0 0,0 0 0,1-1 0,-1 0 0,0 0 0,0-1 0,-1 1 0,7-6 0,-1-2 0,-1 0 0,1-1 0,14-22 0,0 0 0,-12 19 0,1 1 0,1 0 0,19-14 0,17-15 0,-6 0 0,-2-2 0,63-86 0,-97 122 0,0-1 0,0 1 0,0 0 0,1 1 0,1 0 0,13-7 0,24-20 0,-1-7 0,74-86 0,-104 107 0,-1 0 0,-1-2 0,-1 1 0,-1-2 0,-1 0 0,17-47 0,51-200 0,-69 241 0,0 0 0,2 1 0,1 0 0,24-36 0,-19 34 0,-1-1 0,25-64 0,89-299 0,-122 359 0,-2 0 0,3-46 0,-7 46 0,2 1 0,14-48 0,20-63 0,16-42 0,-41 141 0,14-75 0,9-30 0,-21 93 0,-3-1 0,6-61 0,0 2 0,21-147 0,-38 251 0,1 0 0,1 1 0,0-1 0,1 1 0,1 0 0,0 0 0,1 1 0,10-14 0,12-12 0,43-42 0,15-19 0,-73 83 0,0 0 0,2 1 0,0 1 0,28-19 0,-20 15 0,36-35 0,10-14 0,89-67 0,-140 121 0,0 2 0,1 0 0,0 1 0,1 2 0,0 0 0,1 1 0,0 1 0,0 1 0,46-6 0,14 5 0,122 3 0,-159 5 0,43-2 0,-36 0 0,-1 1 0,1 3 0,97 17 0,-127-11 0,0 0 0,-1 1 0,0 2 0,0 0 0,-2 1 0,1 1 0,20 19 0,53 34 0,8 3 0,-70-45 0,1-3 0,49 27 0,-40-29 0,-2 3 0,0 1 0,-2 2 0,-1 1 0,-1 2 0,-2 2 0,44 49 0,-59-58 0,-1 1 0,-1 0 0,-1 1 0,-1 1 0,-1 1 0,14 36 0,2 12 0,-3 1 0,-3 1 0,-3 1 0,11 89 0,5 18 0,-24-131 0,-2 0 0,5 71 0,-10-73 0,1 0 0,16 54 0,-11-60 0,-3 1 0,-1 0 0,1 53 0,-8-75 0,2 0 0,0-1 0,12 38 0,3 24 0,2 125 0,-9-114 0,-8-59 0,1 1 0,2-1 0,1-1 0,13 37 0,61 194 0,-69-226 0,66 200 0,1-2 0,-67-197 0,3 0 0,33 67 0,-28-63 0,19 59 0,-23-57 0,24 50 0,-29-78 0,0 0 0,2-1 0,0-1 0,1 0 0,1 0 0,0-2 0,1 1 0,21 15 0,20 24 0,-46-42 0,2-1 0,0-1 0,27 21 0,48 22 0,3-5 0,2-3 0,106 36 0,-137-55 0,-44-19 0,0-1 0,1-1 0,-1 0 0,1-1 0,25 3 0,73 16 0,-86-17 0,1-1 0,-1-1 0,49 1 0,102-9-1365,-154 2-5461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1.0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 24575,'0'-5'0,"3"0"0,3 8 0,3 16 0,0 20 0,8 24 0,-1 18 0,7 7 0,-2 1 0,-4-8 0,-5-12 0,-4-10 0,-8-16 0,-4-14-8191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1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5 24575,'-4'-4'0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2.1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24575,'5'48'0,"3"0"0,1-1 0,21 63 0,-16-61 0,-3-6 0,43 135 0,-54-178 0,0 0 0,0 1 0,0-1 0,0 0 0,0 0 0,0 0 0,0 1 0,0-1 0,0 0 0,0 0 0,0 1 0,0-1 0,1 0 0,-1 0 0,0 0 0,0 1 0,0-1 0,0 0 0,0 0 0,0 0 0,1 0 0,-1 1 0,0-1 0,0 0 0,0 0 0,0 0 0,1 0 0,-1 0 0,0 1 0,0-1 0,0 0 0,1 0 0,-1 0 0,0 0 0,0 0 0,1 0 0,-1 0 0,0 0 0,0 0 0,0 0 0,1 0 0,-1 0 0,0 0 0,0 0 0,1 0 0,-1 0 0,0 0 0,0 0 0,0 0 0,1 0 0,-1-1 0,0 1 0,9-17 0,5-42 0,-10 42 0,-4 15 0,16-66 0,28-72 0,-36 121 0,0 0 0,1 1 0,0 0 0,2 0 0,0 1 0,1 0 0,0 1 0,24-23 0,-32 35 0,1 1 0,-1-1 0,1 1 0,0 0 0,-1 0 0,1 0 0,1 1 0,-1-1 0,10-1 0,-14 3 0,1 1 0,0 0 0,0-1 0,0 1 0,0 0 0,0 1 0,0-1 0,0 0 0,0 0 0,0 1 0,0-1 0,0 1 0,0 0 0,0 0 0,-1-1 0,1 1 0,0 0 0,0 1 0,-1-1 0,1 0 0,-1 0 0,1 1 0,-1-1 0,0 1 0,1-1 0,-1 1 0,0-1 0,0 1 0,0 0 0,1 3 0,18 42 0,-2 1 0,-2 1 0,-3 0 0,10 65 0,8 27 0,-13-40-1365,-15-70-5461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2.8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19.3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13 288,'-3'-13'7341,"4"160"-5900,39 270 0,-3-170-1140,15 80 130,-29-237-369,-16-70-41,-1 1 1,-1 0 0,-1 0-1,0 0 1,-1 23 0,-3 191 202,-3-145 246,3-90-529,0 0 1,0 1-1,0-1 0,0 0 1,0 0-1,0 1 1,-1-1-1,1 0 1,0 1-1,0-1 0,0 0 1,-1 0-1,1 0 1,0 1-1,0-1 0,-1 0 1,1 0-1,0 0 1,0 1-1,-1-1 1,1 0-1,0 0 0,-1 0 1,1 0-1,0 0 1,0 0-1,-1 0 0,1 0 1,0 0-1,-1 0 1,1 0-1,0 0 0,-1 0 1,1 0-1,0 0 1,-1 0-1,1 0 1,0 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19.0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12 877 1185,'-12'-12'8643,"13"7"-8624,0 1-1,0-1 1,0 1-1,0 0 1,1 0-1,-1-1 1,1 1-1,0 0 1,0 0 0,5-5-1,33-43 204,-18 25-82,140-187 362,-115 141-422,-33 51-86,0 0 1,1 1 0,27-29-1,-19 24 17,-2 0 0,0-1-1,-2-1 1,0-1 0,13-31-1,-25 47-18,0 0 0,1 0 0,0 1 0,1 0 0,0 0 0,1 1 0,17-15 0,-18 17 54,-9 8-53,1 0 0,0 0 0,0 0 1,-1 0-1,1 0 0,0 1 0,0-1 1,0 0-1,0 0 0,0 1 0,0-1 1,0 1-1,0-1 0,0 1 0,1 0 1,1-1-1,4 0 71,1 0 0,-1 1 1,1 0-1,-1 0 0,1 1 0,-1 0 0,1 0 1,-1 1-1,0-1 0,0 2 0,0-1 0,0 1 1,0 0-1,6 5 0,-3-4-48,0 1 0,0-1-1,1-1 1,-1 1 0,1-2 0,-1 0-1,15 2 1,-22-5-21,-1 1 1,1 0-1,0 1 1,-1-1-1,1 0 0,-1 1 1,1-1-1,-1 1 1,1 0-1,-1 0 0,1 0 1,-1 0-1,0 0 1,0 1-1,1-1 1,-1 1-1,0-1 0,0 1 1,-1 0-1,1 0 1,0 0-1,0 0 0,-1 0 1,0 0-1,1 0 1,-1 1-1,0-1 0,0 0 1,0 1-1,1 3 1,1 7-1,-1-1 0,-1 1 0,0-1 1,-1 1-1,-1 15 0,0-1 277,-1-15-240,0-1 0,-1 1-1,-1-1 1,1 1-1,-2-1 1,0 0-1,0 0 1,-1-1 0,0 0-1,-9 11 1,-8 17 5,-5 8-16,-2-1 0,-59 66 1,57-67 43,-11 12 30,1-10-82,-38 54 1,48-58 0,-1-1 0,-50 46 0,79-83-23,-9 9 23,-1-2 1,-26 18-1,34-26-42,0 1 0,-1-2 0,1 1 1,0-1-1,-1 0 0,0 0 0,1-1 0,-1 0 1,0 0-1,-11 0 0,15-1 24,-1 0 1,0 0-1,0 0 0,0-1 0,0 0 1,0 1-1,1-1 0,-1-1 0,0 1 1,1 0-1,-1-1 0,1 0 0,-1 0 1,1 0-1,0 0 0,0 0 0,0-1 1,0 0-1,0 1 0,1-1 0,-1 0 1,1 0-1,0 0 0,0-1 0,0 1 1,0 0-1,0-1 0,-1-4 0,-1-6-47,1 0 1,0 0-1,1 0 0,0 0 0,1-1 1,1-16-1,0 25-234,0-17 496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3.4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25 309 24575,'0'-2'0,"0"1"0,0 0 0,0 0 0,0-1 0,-1 1 0,1 0 0,0-1 0,-1 1 0,1 0 0,-1 0 0,1 0 0,-1 0 0,0-1 0,0 1 0,0-1 0,0 2 0,1 0 0,0 0 0,-1 0 0,1 0 0,0-1 0,-1 1 0,1 0 0,0 0 0,-1 0 0,1 0 0,0 0 0,-1 0 0,1 0 0,0 0 0,-1 0 0,1 0 0,-1 1 0,1-1 0,0 0 0,-1 0 0,1 0 0,0 0 0,-1 0 0,1 1 0,0-1 0,0 0 0,-1 0 0,1 1 0,0-1 0,0 0 0,-1 0 0,1 1 0,0-1 0,0 0 0,0 1 0,-1-1 0,1 0 0,0 1 0,0-1 0,0 0 0,0 1 0,0-1 0,0 0 0,0 1 0,0-1 0,0 0 0,0 1 0,0-1 0,0 1 0,0-1 0,0 0 0,0 1 0,0-1 0,0 1 0,-2 13 0,0 1 0,1-1 0,1 1 0,0-1 0,1 1 0,5 28 0,28 87 0,-21-85 0,-2-10 0,27 62 0,-31-82 0,1 0 0,1 0 0,0 0 0,1-1 0,1-1 0,13 14 0,-23-26 0,-1-1 0,1 1 0,-1-1 0,1 1 0,-1-1 0,1 1 0,-1-1 0,1 0 0,0 1 0,-1-1 0,1 0 0,-1 1 0,1-1 0,0 0 0,-1 0 0,1 0 0,0 0 0,-1 0 0,1 1 0,0-1 0,0 0 0,-1-1 0,1 1 0,0 0 0,-1 0 0,1 0 0,0 0 0,-1 0 0,1-1 0,-1 1 0,1 0 0,0-1 0,-1 1 0,1 0 0,-1-1 0,1 1 0,-1-1 0,1 1 0,-1-1 0,1 1 0,-1-1 0,1 1 0,-1-1 0,0 1 0,1-1 0,-1 0 0,0 1 0,1-1 0,-1 1 0,0-1 0,0 0 0,0-1 0,13-46 0,-10 35 0,66-244 0,19-84 0,-57 202-1365,-21 95-5461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4.1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101 236 24575,'0'6'0,"0"-1"0,0 1 0,0-1 0,1 1 0,0-1 0,0 1 0,0-1 0,1 0 0,0 0 0,4 10 0,-4-13 0,-1-1 0,1 1 0,0-1 0,-1 1 0,1-1 0,0 1 0,0-1 0,0 0 0,0 0 0,0 0 0,0 0 0,0 0 0,0-1 0,0 1 0,0-1 0,0 1 0,1-1 0,-1 0 0,0 0 0,0 0 0,0 0 0,1 0 0,-1 0 0,0 0 0,0-1 0,0 0 0,1 1 0,-1-1 0,3-1 0,3-2 0,0 1 0,0-2 0,-1 1 0,0-1 0,0 0 0,0 0 0,0-1 0,-1 0 0,0 0 0,0 0 0,-1-1 0,0 0 0,0 0 0,0 0 0,6-16 0,-6 14 0,-1 1 0,-1-1 0,1-1 0,-2 1 0,1 0 0,-1-1 0,0 1 0,-1-1 0,0 0 0,-1 1 0,0-1 0,-1 0 0,0 1 0,-2-12 0,2 17 0,0 1 0,0 0 0,0 0 0,-1 0 0,1-1 0,-1 1 0,0 1 0,0-1 0,0 0 0,0 0 0,-1 1 0,1-1 0,-1 1 0,1 0 0,-1 0 0,0 0 0,0 0 0,0 0 0,0 0 0,0 1 0,0 0 0,-1-1 0,1 1 0,0 1 0,-1-1 0,1 0 0,0 1 0,-1-1 0,1 1 0,-1 0 0,1 0 0,-1 1 0,1-1 0,-5 2 0,-1-1 0,0 2 0,1-1 0,-1 1 0,1 0 0,-1 1 0,1 0 0,0 0 0,0 1 0,1 0 0,0 0 0,-1 0 0,-6 8 0,4 0 0,0 1 0,0 0 0,2 0 0,0 1 0,0 0 0,1 0 0,1 0 0,1 1 0,0 0 0,1 0 0,-2 21 0,-1 11 0,3 1 0,3 75 0,1-108 0,1 0 0,1 0 0,0-1 0,1 1 0,1 0 0,11 28 0,-12-38 0,0 0 0,0 0 0,0-1 0,1 1 0,0-1 0,0 0 0,1 0 0,-1 0 0,1 0 0,0-1 0,0 0 0,1 0 0,-1 0 0,1 0 0,0-1 0,0 0 0,0-1 0,0 1 0,7 1 0,-1-1 0,0 0 0,0-1 0,1 0 0,-1-1 0,0 0 0,1-1 0,-1 0 0,1-1 0,-1 0 0,0-1 0,18-5 0,-21 3 0,0 1 0,-1-1 0,1-1 0,-1 1 0,0-1 0,-1-1 0,1 0 0,-1 0 0,0 0 0,0-1 0,-1 0 0,0 0 0,0 0 0,0-1 0,5-12 0,-3 6-341,-2 0 0,1-1-1,7-30 1,-6 6-6485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4.6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61 24575,'-1'115'0,"-2"-41"0,4-1 0,18 133 0,-18-198 0,1 0 0,1 0 0,-1 0 0,1 0 0,1-1 0,-1 1 0,1-1 0,7 10 0,-10-16 0,0 0 0,0 0 0,0 0 0,0 0 0,0 0 0,0 0 0,0-1 0,0 1 0,0 0 0,0 0 0,0-1 0,1 1 0,-1-1 0,0 1 0,1-1 0,-1 0 0,0 1 0,1-1 0,-1 0 0,0 0 0,1 0 0,0 0 0,1-1 0,-1 0 0,0 0 0,0 0 0,0 0 0,0 0 0,0-1 0,0 1 0,0 0 0,-1-1 0,1 0 0,0 1 0,-1-1 0,1 0 0,-1 0 0,0 0 0,0 0 0,2-4 0,16-33 0,-1-1 0,17-61 0,-6 16 0,-6 19 0,-8 23 0,1 0 0,38-71 0,-50 108 0,1-1 0,-1 1 0,1 0 0,0 0 0,0 1 0,11-9 0,-15 14 0,0-1 0,0 0 0,0 0 0,0 0 0,0 1 0,0-1 0,0 0 0,1 1 0,-1-1 0,0 1 0,1 0 0,-1-1 0,0 1 0,0 0 0,1 0 0,-1 0 0,0 0 0,1 0 0,-1 0 0,0 0 0,1 0 0,-1 1 0,0-1 0,1 0 0,-1 1 0,0-1 0,0 1 0,1-1 0,-1 1 0,0 0 0,0-1 0,0 1 0,0 0 0,0 0 0,0 0 0,0 0 0,0 0 0,0 0 0,-1 0 0,1 0 0,0 0 0,0 1 0,0 1 0,10 20-341,-1 0 0,-1 1-1,9 39 1,-10-31-6485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5.3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159 23 24575,'1'-1'0,"0"0"0,-1 0 0,1-1 0,0 1 0,0 1 0,-1-1 0,1 0 0,0 0 0,0 0 0,0 0 0,0 1 0,0-1 0,0 0 0,1 1 0,-1-1 0,0 1 0,0-1 0,0 1 0,0 0 0,1-1 0,-1 1 0,0 0 0,0 0 0,2 0 0,37-5 0,-37 5 0,5-1 0,-1 1 0,1 0 0,-1 0 0,1 1 0,-1-1 0,1 2 0,-1-1 0,0 1 0,1 0 0,-1 1 0,0 0 0,0 0 0,-1 0 0,10 7 0,-12-7 0,-1 0 0,0 0 0,0 1 0,0-1 0,0 1 0,0-1 0,-1 1 0,1 0 0,-1 0 0,0 0 0,0 0 0,-1 1 0,1-1 0,-1 0 0,0 1 0,0-1 0,0 1 0,-1-1 0,0 1 0,0 0 0,0-1 0,0 1 0,-1-1 0,1 1 0,-3 6 0,-3 11 0,-1-1 0,-1 0 0,-1-1 0,0 1 0,-2-2 0,-19 28 0,-91 109 0,66-89 0,24-30 0,14-18 0,2 0 0,0 1 0,2 0 0,-17 31 0,29-49 0,1-1 0,-1 1 0,0-1 0,1 1 0,-1-1 0,0 1 0,1 0 0,0-1 0,-1 1 0,1 0 0,0-1 0,0 1 0,0 0 0,0-1 0,0 1 0,1 0 0,-1-1 0,0 1 0,1 0 0,-1-1 0,1 1 0,0 0 0,-1-1 0,1 1 0,0-1 0,0 0 0,0 1 0,0-1 0,0 0 0,1 1 0,-1-1 0,0 0 0,0 0 0,1 0 0,-1 0 0,1 0 0,-1 0 0,1-1 0,-1 1 0,1 0 0,-1-1 0,1 1 0,0-1 0,-1 1 0,1-1 0,0 0 0,2 0 0,13 2 0,-1 0 0,1-2 0,-1 0 0,17-2 0,-15 1 0,231-22-1365,-205 19-5461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6.2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53 24575,'19'49'0,"-1"-4"0,1 22 0,15 106 0,-25-114 0,3 0 0,32 97 0,-44-154 0,1-1 0,-1 1 0,1 0 0,0-1 0,-1 1 0,1 0 0,0-1 0,0 1 0,0-1 0,0 0 0,0 1 0,1-1 0,-1 0 0,0 1 0,0-1 0,3 2 0,-3-3 0,0 0 0,0-1 0,-1 1 0,1 0 0,0 0 0,-1 0 0,1 0 0,-1-1 0,1 1 0,0 0 0,-1-1 0,1 1 0,-1 0 0,1-1 0,0 1 0,-1-1 0,1 1 0,-1-1 0,0 1 0,1-1 0,-1 1 0,1-1 0,-1 0 0,0 1 0,1-1 0,-1 1 0,0-1 0,1-1 0,4-11 0,-1 0 0,0-1 0,2-15 0,-2 13 0,16-67 0,4 2 0,3 0 0,71-146 0,-90 214 0,-1 1 0,1 1 0,1-1 0,0 1 0,0 0 0,19-15 0,-25 24 0,-1 0 0,1 0 0,0 0 0,-1 0 0,1 0 0,0 1 0,0-1 0,0 1 0,0 0 0,0-1 0,0 2 0,1-1 0,-1 0 0,0 1 0,0-1 0,1 1 0,-1 0 0,0 0 0,0 0 0,1 1 0,-1-1 0,0 1 0,0 0 0,1 0 0,-1 0 0,0 0 0,0 0 0,0 1 0,0-1 0,-1 1 0,1 0 0,0 0 0,-1 0 0,4 3 0,2 4 0,0 1 0,-1 0 0,0 0 0,-1 1 0,0 0 0,0 0 0,-1 0 0,-1 1 0,0 0 0,-1 0 0,0 0 0,0 0 0,0 12 0,2 27 0,-3 88 0,-2-133 0,-4 116-1365,3-91-5461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6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243 4 24575,'1'0'0,"-1"-1"0,0 1 0,0 0 0,0 0 0,1-1 0,-1 1 0,0 0 0,1 0 0,-1 0 0,0-1 0,0 1 0,1 0 0,-1 0 0,0 0 0,1 0 0,-1-1 0,0 1 0,1 0 0,-1 0 0,0 0 0,1 0 0,-1 0 0,0 0 0,1 0 0,-1 0 0,0 0 0,1 0 0,-1 0 0,0 0 0,1 1 0,-1-1 0,0 0 0,1 0 0,-1 0 0,0 0 0,1 0 0,-1 1 0,0-1 0,0 0 0,1 0 0,-1 1 0,0-1 0,0 0 0,1 0 0,-1 1 0,0-1 0,0 0 0,0 1 0,0-1 0,1 0 0,-1 1 0,0-1 0,0 0 0,0 1 0,0-1 0,0 0 0,0 1 0,0-1 0,0 1 0,5 28 0,-5-25 0,4 153 0,-4-96 0,8 69 0,-7-121 0,1-1 0,0 1 0,1-1 0,0 1 0,1-1 0,-1 0 0,1 0 0,1-1 0,0 1 0,0-1 0,0 0 0,10 10 0,-13-15 0,0 0 0,0 0 0,1 0 0,-1 0 0,1-1 0,-1 1 0,1-1 0,-1 1 0,1-1 0,0 0 0,0 0 0,0 0 0,-1 0 0,1 0 0,0-1 0,0 0 0,0 1 0,0-1 0,0 0 0,0 0 0,0-1 0,0 1 0,0 0 0,0-1 0,0 0 0,0 0 0,-1 0 0,1 0 0,0 0 0,0-1 0,-1 1 0,1-1 0,-1 1 0,1-1 0,-1 0 0,0 0 0,0 0 0,0-1 0,3-2 0,1-4 0,0 0 0,0 0 0,-1-1 0,0 1 0,0-1 0,-1 0 0,4-16 0,-4 13 0,0 1 0,1 1 0,0-1 0,9-14 0,-14 26 0,0 0 0,0-1 0,1 1 0,-1 0 0,0-1 0,0 1 0,0 0 0,1-1 0,-1 1 0,0 0 0,0 0 0,1-1 0,-1 1 0,0 0 0,1 0 0,-1-1 0,0 1 0,1 0 0,-1 0 0,0 0 0,1 0 0,-1-1 0,1 1 0,-1 0 0,0 0 0,1 0 0,-1 0 0,1 0 0,-1 0 0,0 0 0,1 0 0,-1 0 0,0 0 0,1 1 0,8 12 0,-1 23 0,2 91 0,-9 185 0,-3-151 0,-8 293 0,-37-5 0,45-433 0,0 0 0,-2 0 0,0 0 0,0 0 0,-2-1 0,0 1 0,-15 26 0,20-40 0,0 0 0,0-1 0,0 1 0,0-1 0,-1 1 0,1-1 0,0 1 0,-1-1 0,1 0 0,-1 0 0,1 0 0,-1 0 0,0 0 0,1 0 0,-1 0 0,0 0 0,0 0 0,0-1 0,0 1 0,0-1 0,1 0 0,-1 1 0,0-1 0,0 0 0,0 0 0,0 0 0,0 0 0,0-1 0,0 1 0,0 0 0,0-1 0,0 0 0,1 1 0,-1-1 0,-3-2 0,-2-1 0,1-1 0,-1 0 0,1-1 0,1 0 0,-1 0 0,1 0 0,-8-11 0,-21-36 0,3 0 0,-44-105 0,-33-127 0,102 266 0,5 17 0,-15-39 0,2 0 0,1-1 0,3-1 0,1 0 0,-3-57 0,12 93 0,0 1 0,1 0 0,0 0 0,0 0 0,0 0 0,1 0 0,0 0 0,0 0 0,1 0 0,0 1 0,0-1 0,0 1 0,0 0 0,1 0 0,0 0 0,0 0 0,0 1 0,1-1 0,-1 1 0,1 0 0,0 1 0,0-1 0,9-3 0,11-6 0,1 2 0,0 1 0,0 0 0,29-4 0,9-5 0,-45 12-455,0 0 0,31-18 0,-16 4-6371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7.3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1 378 24575,'0'-8'0,"0"-6"0,0-10 0,8-12 0,3-9 0,7 0 0,1 0 0,1 6 0,-2 3 0,-5 3 0,-1 3 0,-1 7-8191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7.7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 25 24575,'-4'0'0,"-2"-5"0,1-4 0,1-2-8191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48.0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50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24575,'0'83'0,"3"-1"0,4 0 0,3 0 0,29 111 0,74 280 0,-94-358 0,-5 2 0,-2 135 0,-14-79 0,-2-2 0,25 225 0,9-178 0,4 12 0,4 319 0,-32-433 0,4 0 0,32 139 0,11 106 0,-44 15 0,-5-346 0,2 0 0,8 30 0,7 31 0,-10-17 0,3 134 0,-13-182 23,1 1-1,8 36 1,0-6-1456,-7-30-5393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21.7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1 103 641,'0'0'7948,"4"7"-7542,51 71 468,-39-53-660,0-1 0,2-1 0,37 37 0,-41-48-98,-1 0 0,0 1-1,0 1 1,-1 0 0,-1 0 0,-1 1 0,0 1 0,-1 0-1,8 18 1,-7-15-31,0-1 0,2 0 0,0-1-1,0 0 1,21 19 0,3 8 58,-20-25-83,1 0 1,0 0 0,1-2 0,29 23 0,-16-26-29,-26-13-17,-1 1 0,1 0 0,-1 0 1,0 1-1,1-1 0,6 6 1,-8-6-16,0 0 0,0 0 0,0 0 0,0-1 1,1 1-1,-1-1 0,0 0 0,1 0 1,-1 0-1,1 0 0,0 0 0,4-1 0,50 0 17,-32-1-31,-17-1 11,0 0-1,-1 0 1,1-1 0,-1-1 0,0 1-1,1-1 1,-2-1 0,1 1 0,0-1-1,8-8 1,7-3 23,-20 13-18,-1 0-1,1 0 1,-1-1-1,1 1 1,-1-1 0,0 1-1,0-1 1,-1 0 0,1 0-1,1-5 1,11-24 17,-11 29-9,-1-1-1,0 1 1,0-1-1,0 1 1,-1-1 0,0 0-1,0 1 1,0-1-1,0 0 1,-1-9-1,-2-58-105,0 32 87,1 33-36,-1 0 0,0 0 0,-1 0-1,0 0 1,0 0 0,0 1-1,-7-10 1,-4-10-78,12 21 116,0-2-5,-1 1 0,0-1 0,0 1 0,0 0 0,-1 0 0,1 0 0,-1 1 0,-1-1 0,1 1 0,-1 0 0,0 0 0,0 1 0,-1-1 0,-8-5 0,-47-33 11,44 29 10,-1 1 1,-1 0 0,-27-13-1,-24 1-131,57 22 51,0-1 1,0 0-1,0-1 1,1 0-1,-1-1 1,2 0-1,-1-1 1,1-1-1,-20-16 1,26 18 85,0 1 0,-1 0 0,1 0 0,-1 1 0,0 0 0,0 0 0,-1 0 1,1 0-1,-1 1 0,0 0 0,-13-3 0,-16-12-171,32 15 125,-1 0-1,0 0 0,0 1 0,0-1 0,0 1 0,0 1 0,-1-1 0,-7-1 0,-33-4-130,20 3-64,-48-3 0,72 8 229,0 0-1,0 0 1,0 0-1,0 0 1,0 0-1,1 1 1,-1-1-1,0 0 1,1 1-1,-1-1 1,1 1-1,0 0 1,-1 0-1,1-1 1,0 1 0,0 0-1,0 0 1,-1 4-1,-14 38 46,15-39-161,0 1 1,0-1-1,1 0 0,0 0 0,0 0 1,0 0-1,2 8 0,-2-12-17,1 1 1,-1 0-1,1 0 0,-1-1 1,1 1-1,0-1 0,0 1 1,0 0-1,-1-1 0,2 1 1,-1-1-1,0 0 0,0 1 0,0-1 1,1 0-1,-1 0 0,0 0 1,1 0-1,-1 0 0,1 0 1,0 0-1,-1 0 0,3 0 1,27 4-5658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52.2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1 146 24575,'27'-1'0,"52"-10"0,12 0 0,305 8 0,91-4 0,-22-43 0,182-10 0,589 58 0,-601 5 0,-226-5 0,775 13 0,-101 99 0,-846-79 0,515 34 0,-302-42 0,-29-1 0,-35 3 0,31 0 0,70-26 0,217 5 0,-4 61 0,-406-12 0,150 22 0,-357-62-85,188 17-1195,-248-30-5546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29:58.5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1764 24575,'6'8'0,"1"0"0,-1 0 0,0 0 0,-1 0 0,0 1 0,0 0 0,-1 0 0,6 17 0,-1 7 0,7 43 0,-12-50 0,1-1 0,1 0 0,13 32 0,18 19 0,92 136 0,-5-37 0,-105-151 0,33 31 0,-32-34 0,0 0 0,18 27 0,287 360 0,-260-331 0,-47-57 0,2 0 0,0-2 0,1 0 0,0-1 0,2-1 0,0-1 0,0-1 0,2-2 0,-1 0 0,48 15 0,-27-14 0,0-2 0,1-2 0,0-3 0,0-1 0,72-2 0,-88-3 0,0-2 0,0-1 0,55-13 0,-70 12 0,0-2 0,0 1 0,0-2 0,-1 0 0,0 0 0,0-2 0,-1 0 0,0 0 0,12-12 0,-1-1 0,-9 10 0,-1-1 0,0-1 0,-1 0 0,-1 0 0,0-2 0,12-20 0,-16 22 0,19-38 0,3 1 0,2 1 0,46-54 0,-25 42 0,50-76 0,-80 102 0,-1-2 0,-2 0 0,29-78 0,19-56 0,-32 89 0,-28 59 0,-1-1 0,-1 0 0,-1 0 0,2-36 0,-5 32 0,2 1 0,2-1 0,9-31 0,29-45 0,-32 79 0,0 0 0,-2 0 0,-1-2 0,-1 1 0,9-55 0,-11 40 0,2 1 0,2 0 0,28-71 0,-16 48 0,-2 4 0,39-131 0,-42 131 0,29-65 0,-22 61 0,-4 18 0,1 1 0,2 1 0,2 1 0,47-62 0,-21 31 0,-35 49 0,1 0 0,0 1 0,2 1 0,1 1 0,1 0 0,0 2 0,45-33 0,179-89 0,-201 120 0,1 2 0,1 2 0,84-21 0,-88 33 0,-1 1 0,1 3 0,79 5 0,-22 1 0,-68-4 0,0 1 0,-1 2 0,1 1 0,-1 1 0,0 2 0,0 1 0,-1 1 0,0 2 0,-1 1 0,31 17 0,-11 2 0,-2 1 0,-1 3 0,-2 2 0,-1 1 0,-3 3 0,0 1 0,-3 1 0,-2 2 0,-2 2 0,45 86 0,1 31 0,-48-107 0,-3 2 0,-2 1 0,26 96 0,18 41 0,-44-134 0,-3 1 0,18 86 0,-31-115 0,1 0 0,19 45 0,-3-12 0,-15-42 0,2 1 0,0-2 0,28 40 0,11 19 0,-22-32 0,-3 2 0,-2 0 0,-3 2 0,21 75 0,-33-93 0,17 41 0,-16-52 0,-2 0 0,0 1 0,6 43 0,-3-2 0,36 114 0,-37-145 0,0-1 0,2-1 0,1 0 0,2-1 0,2-1 0,1-1 0,38 51 0,-34-51 0,-19-26 0,0 0 0,1 0 0,0-1 0,0 0 0,0 0 0,1 0 0,0 0 0,0-1 0,0 0 0,1-1 0,0 1 0,8 3 0,107 53 0,-83-39 0,2-3 0,54 20 0,-54-25 0,-2-1 0,68 14 0,-57-17 0,82 30 0,-4-1 0,-55-21 0,1-4 0,1-3 0,0-3 0,0-3 0,98-7 0,-152-1 0,0 0 0,1-2 0,-2 0 0,1-2 0,-1 0 0,0-1 0,20-12 0,127-85 0,-96 57 0,139-97 0,-190 132 0,-1-2 0,0 0 0,-1-1 0,0-1 0,-1 0 0,-1-1 0,-1-1 0,-1-1 0,15-27 0,47-71 0,-52 86 0,-2-2 0,27-55 0,188-379 0,-148 289 0,-18 33 0,-54 112 0,0-1 0,-3-1 0,0 0 0,-3-1 0,8-39 0,-6 24 0,39-95 0,-36 108 0,-1-1 0,-2-1 0,15-83 0,-24 86 0,3 0 0,1 1 0,1 0 0,2 0 0,2 1 0,1 1 0,31-54 0,97-188 0,-121 241 0,2 1 0,34-40 0,11-15 0,-42 51 0,62-70 0,-77 98 0,1 0 0,0 0 0,0 1 0,1 1 0,0 0 0,1 1 0,0 0 0,0 1 0,27-9 0,267-66 0,-248 56-1365,-40 14-5461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3425 2898 24575,'-61'45'0,"11"-19"0,-1-3 0,-1-1 0,-1-3 0,-91 21 0,-45 16 0,111-33 0,-1-3 0,-111 12 0,-41 9 0,173-27 0,-247 53 0,230-55 0,0-4 0,-89 0 0,-79-12 0,-314 4 0,325 24 0,149-13 0,-46 3 0,115-14 0,0 0 0,0-1 0,0-1 0,1 0 0,-1-1 0,0 0 0,-15-7 0,10 3 0,0-1 0,0-1 0,1-1 0,-26-19 0,38 25 0,0-2 0,0 1 0,1-1 0,-1 1 0,1-1 0,0-1 0,1 1 0,0-1 0,0 0 0,0 0 0,1 0 0,0 0 0,0-1 0,-3-13 0,2-3 0,1-1 0,1 0 0,1 1 0,1-1 0,1 0 0,4-25 0,3 7 0,2 0 0,24-63 0,-8 45 0,2 1 0,53-81 0,-1 1 0,94-171 0,-147 267 0,1 2 0,2 1 0,2 2 0,52-50 0,162-127 0,-141 128 0,110-74 0,-3 2 0,-77 51 0,160-100 0,-70 56 0,205-123 0,-354 234 0,2 3 0,2 4 0,103-31 0,433-77 0,-430 112 0,335-51 0,-348 62 0,180 4 0,-287 16 0,92 3 0,-138-1 0,-1 1 0,0 0 0,0 2 0,0 0 0,-1 1 0,20 9 0,23 18 0,-2 2 0,-1 2 0,54 48 0,-86-68 0,0-1 0,1-1 0,0-2 0,56 20 0,-59-25 0,0 0 0,-1 2 0,0 1 0,0 1 0,-1 1 0,-1 0 0,0 2 0,21 19 0,9 19 0,47 63 0,-77-87 0,-1 1 0,-2 1 0,-1 0 0,18 43 0,-29-58 0,59 175 0,-60-170 0,0 0 0,-2 1 0,0-1 0,-1 1 0,-2 0 0,0-1 0,-4 28 0,3-43 0,-1 0 0,0 0 0,0 0 0,-1 0 0,0-1 0,0 1 0,0 0 0,-1-1 0,1 0 0,-1 0 0,-1 0 0,1-1 0,-10 9 0,-8 4 0,-47 29 0,23-17 0,-66 41 0,69-46 0,-55 43 0,78-51 0,-17 15 0,-2-2 0,-1-1 0,-83 43 0,-4-5 0,3 6 0,-154 117 0,171-113 0,63-48 0,-64 29 0,-8 5 0,-45 20 0,109-58 0,-79 48 0,125-68 0,1 1 0,-1 0 0,1 0 0,-1 1 0,1 0 0,1 0 0,-1 0 0,1 0 0,1 1 0,-1-1 0,1 1 0,0 0 0,0 0 0,1 0 0,0 1 0,0-1 0,-1 13 0,0 11 0,2 1 0,4 62 0,1-35 0,-6 2-95,1-28 202,4 45 0,-3-70-230,1-1-1,0 1 0,1-1 1,0 1-1,0-1 0,1 0 0,0 0 1,0 0-1,0 0 0,1-1 1,7 10-1,2-2-6702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1239 104 24575,'3'-4'0,"0"1"0,0 0 0,0-1 0,0 1 0,-1-1 0,0 0 0,1 0 0,-1 0 0,-1 0 0,1 0 0,1-8 0,-2 10 0,-1 1 0,0 0 0,0-1 0,0 1 0,0-1 0,0 1 0,-1-1 0,1 1 0,0-1 0,-1 1 0,1-1 0,-1 1 0,1 0 0,-1-1 0,0 1 0,0 0 0,1-1 0,-1 1 0,0 0 0,0 0 0,0 0 0,0 0 0,-1 0 0,1 0 0,0 0 0,0 0 0,0 0 0,-1 1 0,1-1 0,0 1 0,-1-1 0,1 1 0,-1-1 0,1 1 0,-1-1 0,1 1 0,-3 0 0,-38-5 0,1 1 0,-1 3 0,-65 5 0,5 0 0,82-3 0,0 2 0,-1 0 0,1 1 0,0 0 0,1 2 0,-1 1 0,1 0 0,0 1 0,1 1 0,0 1 0,-18 12 0,-17 10 0,1 2 0,1 3 0,-86 81 0,107-89 0,-66 73 0,84-87 0,1 0 0,1 0 0,0 1 0,1 0 0,-11 28 0,-28 62 0,32-73 0,1 1 0,-14 45 0,12-22 0,9-34 0,1 1 0,1 0 0,1 0 0,-2 41 0,6-51 0,-1 35 0,2 0 0,12 93 0,-9-128 0,0-1 0,0 1 0,1-1 0,1 0 0,0 0 0,1 0 0,0-1 0,1 0 0,0 0 0,1-1 0,0 0 0,1 0 0,0-1 0,1 0 0,12 9 0,18 12 0,16 15 0,2-4 0,121 68 0,-121-87 0,2-1 0,108 23 0,-123-35 0,16 6 0,133 26 0,-168-38 0,1-2 0,-1 0 0,0-2 0,1-1 0,38-6 0,1-6 0,-1-3 0,123-47 0,-160 52 0,-1-1 0,0-1 0,0-2 0,-1 0 0,-1-2 0,-1-1 0,0-1 0,-2 0 0,0-2 0,30-37 0,6-22 0,-3-3 0,71-144 0,-118 208 0,-1 0 0,0 0 0,-2-1 0,0 0 0,-1 0 0,2-38 0,-8-129 0,-1 100 0,3 61 0,0-16 0,-1 1 0,-14-75 0,12 103 0,0 0 0,-1 1 0,0-1 0,-1 1 0,-1 0 0,0 1 0,-1-1 0,0 1 0,0 0 0,-1 1 0,-1 0 0,1 0 0,-12-9 0,-21-19 0,31 27 0,-1 1 0,0 0 0,0 1 0,-1 0 0,0 0 0,-1 2 0,-23-12 0,-81-34 0,94 40 0,0 1 0,-1 1 0,-1 1 0,0 2 0,0 0 0,-1 1 0,0 2 0,-30-3 0,-9 8-1365,34 1-5461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21 24575,'-1'1'0,"0"-1"0,0 1 0,0 0 0,0 0 0,0-1 0,0 1 0,0 0 0,0 0 0,0 0 0,0 0 0,1 0 0,-1 0 0,0 0 0,1 0 0,-1 0 0,1 0 0,-1 0 0,1 1 0,0-1 0,-1 0 0,1 0 0,0 0 0,0 1 0,0 1 0,-6 36 0,6-35 0,-1 4 0,1 1 0,0-1 0,0 1 0,0-1 0,1 1 0,1-1 0,-1 1 0,1-1 0,1 0 0,0 0 0,0 0 0,0 0 0,1 0 0,0 0 0,1-1 0,-1 0 0,9 9 0,-6-9 0,0-1 0,0 0 0,0-1 0,1 0 0,0 0 0,0 0 0,0-1 0,1 0 0,-1-1 0,1 0 0,0 0 0,0-1 0,0 0 0,0 0 0,18 0 0,-16-3 0,0 1 0,0-1 0,0-1 0,0 0 0,-1 0 0,1-1 0,-1-1 0,0 0 0,1 0 0,-2-1 0,1 0 0,-1-1 0,1 0 0,-2 0 0,16-14 0,1-5 0,-1 0 0,-1-1 0,32-48 0,-20 11-1365,-26 39-5461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32 24575,'0'-1'0,"0"-1"0,0 1 0,-1 0 0,1-1 0,-1 1 0,1-1 0,-1 1 0,0 0 0,1-1 0,-1 1 0,0 0 0,0 0 0,0-1 0,0 1 0,0 0 0,0 0 0,0 0 0,-1 0 0,1 1 0,0-1 0,-1 0 0,1 0 0,0 1 0,-1-1 0,1 1 0,-1-1 0,1 1 0,0-1 0,-3 1 0,3 0 0,0-1 0,0 1 0,0 0 0,0 0 0,-1 0 0,1-1 0,0 1 0,0 1 0,0-1 0,0 0 0,-1 0 0,1 0 0,0 0 0,0 1 0,0-1 0,0 1 0,0-1 0,0 1 0,0-1 0,0 1 0,0-1 0,0 1 0,0 0 0,0 0 0,0 0 0,0-1 0,1 1 0,-1 0 0,0 0 0,1 0 0,-1 0 0,0 0 0,1 0 0,-1 0 0,1 0 0,-1 3 0,1-4 0,1 0 0,-1 1 0,0-1 0,0 0 0,0 1 0,1-1 0,-1 0 0,0 1 0,1-1 0,-1 0 0,0 0 0,0 1 0,1-1 0,-1 0 0,1 0 0,-1 0 0,0 1 0,1-1 0,-1 0 0,0 0 0,1 0 0,-1 0 0,1 0 0,-1 0 0,0 0 0,1 0 0,-1 0 0,1 0 0,-1 0 0,0 0 0,1 0 0,-1 0 0,1 0 0,-1 0 0,0 0 0,1-1 0,-1 1 0,1 0 0,-1 0 0,0 0 0,1-1 0,-1 1 0,0 0 0,0-1 0,1 1 0,-1 0 0,1-1 0,-1 1 0,1 0 0,-1 0 0,1-1 0,-1 1 0,1 0 0,-1 0 0,0-1 0,1 1 0,-1 0 0,1-1 0,-1 1 0,0 0 0,1-1 0,-1 1 0,0-1 0,1 1 0,-1 0 0,0-1 0,1 1 0,-1-1 0,0 1 0,0-1 0,0 1 0,0-1 0,1 1 0,-1-1 0,0 1 0,0-1 0,0 1 0,0-1 0,0 1 0,0-1 0,0 1 0,0-1 0,0 1 0,-1-1 0,1 0 0,0 1 0,0 0 0,0-1 0,-1 1 0,1-1 0,0 1 0,0-1 0,-1 1 0,1-1 0,-1 1 0,1 0 0,-1 0 0,1 0 0,0 0 0,-1 0 0,1 0 0,-1 0 0,1 0 0,-1 0 0,1 0 0,0 0 0,-1 0 0,1 0 0,0 1 0,-1-1 0,1 0 0,-1 0 0,1 0 0,0 1 0,-1-1 0,1 0 0,0 0 0,-1 1 0,1-1 0,0 0 0,0 1 0,-1-1 0,1 0 0,0 1 0,0-1 0,0 0 0,0 1 0,-1-1 0,1 1 0,0-1 0,0 0 0,0 1 0,0-1 0,0 1 0,0-1 0,0 1 0,-6 20 0,6 29 0,9-26 0,-9-23 0,0-1 0,1 1 0,-1-1 0,1 0 0,-1 1 0,1-1 0,-1 1 0,1-1 0,-1 0 0,1 1 0,-1-1 0,1 0 0,-1 0 0,1 0 0,0 1 0,-1-1 0,1 0 0,-1 0 0,1 0 0,0 0 0,-1 0 0,1 0 0,0 0 0,-1 0 0,1 0 0,-1 0 0,1 0 0,0-1 0,-1 1 0,1 0 0,-1 0 0,2-1 0,-1 0 4,0 1-1,0-1 0,0 0 1,1 0-1,-1 0 0,0 0 1,0 0-1,0 0 0,0 0 1,-1 0-1,1 0 0,0 0 0,0-1 1,-1 1-1,1 0 0,-1-1 1,1 1-1,-1 0 0,1-1 1,-1 1-1,0-1 0,0 1 1,1 0-1,-1-1 0,0 1 1,0-1-1,-1 1 0,1 0 1,0-1-1,0 1 0,-1-1 1,1 1-1,-1 0 0,1-1 1,-2-1-1,1 1-40,1 1 0,-1 0 0,1 0-1,-1 0 1,0 0 0,0 0 0,1 0 0,-1 0 0,0 0 0,0 0 0,0 0-1,0 0 1,0 1 0,0-1 0,-1 0 0,1 1 0,0-1 0,0 1 0,0-1-1,-1 1 1,1-1 0,0 1 0,0 0 0,-1 0 0,1 0 0,0-1 0,-1 1-1,1 1 1,0-1 0,0 0 0,-1 0 0,1 0 0,0 1 0,-1-1 0,1 0-1,0 1 1,0-1 0,0 1 0,-2 1 0,-11 9-6789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 24575,'-3'0'0,"0"1"0,0-1 0,0 1 0,0 0 0,1 0 0,-1 0 0,0 0 0,0 0 0,1 1 0,-1 0 0,1-1 0,0 1 0,-1 0 0,1 0 0,0 0 0,0 0 0,0 0 0,0 1 0,1-1 0,-3 3 0,3-3 0,0 0 0,0 0 0,0-1 0,0 1 0,0 0 0,0 0 0,0 0 0,1 0 0,-1 0 0,1 0 0,0 0 0,-1 0 0,1 1 0,0-1 0,0 0 0,0 0 0,0 0 0,1 0 0,-1 0 0,1 0 0,-1 0 0,1 0 0,0 0 0,-1 0 0,1 0 0,0 0 0,2 3 0,-2-5 0,0 1 0,-1 0 0,1-1 0,0 1 0,-1-1 0,1 0 0,0 1 0,0-1 0,-1 0 0,1 1 0,0-1 0,0 0 0,0 0 0,-1 0 0,1 1 0,0-1 0,0 0 0,0 0 0,0 0 0,0 0 0,-1-1 0,1 1 0,0 0 0,0 0 0,0 0 0,-1-1 0,1 1 0,0 0 0,0-1 0,-1 1 0,1-1 0,0 1 0,-1-1 0,1 1 0,0-1 0,-1 1 0,1-1 0,-1 0 0,1 1 0,-1-1 0,1 0 0,0 0 0,0 0 0,0-1 0,0 1 0,0 0 0,0-1 0,0 1 0,-1-1 0,1 1 0,0-1 0,-1 0 0,1 1 0,-1-1 0,1 1 0,-1-1 0,0 0 0,0 0 0,0 1 0,0-1 0,0 0 0,0 1 0,-1-3 0,-4 3 0,-2 11 0,-2 13 0,9-17 17,-1 0 0,1 0 1,0 0-1,1 0 0,-1 0 0,4 12 0,-4-16-32,0 0-1,1 0 1,0-1-1,-1 1 1,1 0-1,0 0 1,0-1-1,0 1 1,0-1-1,0 1 1,0-1-1,2 2 1,-2-2-28,0-1 0,-1 1 1,1-1-1,0 0 0,0 1 0,-1-1 0,1 0 1,0 0-1,0 0 0,0 0 0,-1 1 0,1-1 1,0 0-1,0 0 0,0-1 0,-1 1 0,1 0 1,0 0-1,0 0 0,0 0 0,-1-1 0,1 1 1,0 0-1,0-1 0,-1 1 0,1-1 0,0 1 1,-1-1-1,2 0 0,7-8-6783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1 182 24575,'2'16'0,"0"0"0,2 0 0,0-1 0,0 1 0,2-1 0,0 0 0,1-1 0,0 1 0,1-1 0,0-1 0,2 1 0,-1-1 0,16 15 0,-24-26 0,1 0 0,0 0 0,0 0 0,0 0 0,1 0 0,-1-1 0,0 1 0,1 0 0,-1-1 0,1 0 0,-1 0 0,1 0 0,0 0 0,-1 0 0,1 0 0,0 0 0,0-1 0,-1 0 0,6 1 0,-6-2 0,0 0 0,0 1 0,0-1 0,0 0 0,0 0 0,0 0 0,-1-1 0,1 1 0,0 0 0,-1-1 0,1 1 0,-1-1 0,1 1 0,-1-1 0,0 0 0,0 1 0,0-1 0,0 0 0,0 0 0,0 0 0,0 0 0,-1 0 0,1 0 0,-1 0 0,1 0 0,-1 0 0,0-3 0,10-89 0,-8 63 0,8-47 0,-5 55 0,-3 10 0,0 1 0,0 0 0,1 0 0,1 0 0,0 0 0,1 0 0,0 1 0,1 0 0,0 0 0,11-14 0,-17 24 0,1 0 0,0 0 0,0 0 0,-1 0 0,1 1 0,0-1 0,0 0 0,0 0 0,0 1 0,0-1 0,0 1 0,0-1 0,1 1 0,-1-1 0,0 1 0,0-1 0,0 1 0,0 0 0,1 0 0,-1 0 0,0 0 0,0 0 0,1 0 0,-1 0 0,0 0 0,0 0 0,0 0 0,1 1 0,-1-1 0,0 0 0,0 1 0,0-1 0,0 1 0,0 0 0,0-1 0,0 1 0,0 0 0,0-1 0,0 1 0,0 0 0,0 0 0,-1 0 0,1 0 0,0 0 0,0 0 0,-1 0 0,1 0 0,-1 0 0,1 2 0,5 8 0,-2 1 0,0-1 0,0 0 0,2 14 0,-3-12 0,2 2 0,-1-1 0,2 0 0,0 0 0,0 0 0,2-1 0,9 15 0,-15-26 0,0 1 0,-1 0 0,1-1 0,1 1 0,-1-1 0,0 0 0,0 0 0,1 0 0,-1 0 0,1 0 0,0 0 0,0-1 0,0 1 0,-1-1 0,1 0 0,1 0 0,-1 0 0,0 0 0,0 0 0,0-1 0,0 1 0,0-1 0,1 0 0,-1 0 0,0 0 0,0-1 0,0 1 0,1-1 0,-1 1 0,0-1 0,0 0 0,0 0 0,0-1 0,0 1 0,2-2 0,6-5 0,0-1 0,-1 0 0,0 0 0,-1-1 0,0 0 0,-1-1 0,0 1 0,9-16 0,-9 12 0,1 2 0,0-1 0,1 1 0,0 1 0,19-17 0,-28 26 0,1 1 0,-1 0 0,1 0 0,0 0 0,-1 0 0,1 1 0,0-1 0,-1 0 0,1 1 0,0-1 0,0 1 0,0-1 0,0 1 0,-1 0 0,1 0 0,0 0 0,0 0 0,0 0 0,0 0 0,0 1 0,0-1 0,-1 1 0,1-1 0,0 1 0,0-1 0,-1 1 0,1 0 0,0 0 0,-1 0 0,1 0 0,-1 0 0,1 0 0,-1 1 0,0-1 0,1 0 0,-1 1 0,2 2 0,5 7 0,0 1 0,0 1 0,-1-1 0,6 18 0,9 12 0,-18-36 0,0 0 0,0-1 0,1 0 0,0 0 0,0 0 0,0-1 0,0 1 0,12 6 0,-14-10 0,0 1 0,0-1 0,0 0 0,0 0 0,1 0 0,-1-1 0,0 1 0,0-1 0,0 1 0,1-1 0,-1 0 0,0-1 0,0 1 0,1 0 0,-1-1 0,0 0 0,0 0 0,0 0 0,0 0 0,0 0 0,4-3 0,12-9 0,-1 0 0,-1-2 0,0 0 0,-1-1 0,-1 0 0,26-37 0,-14 18 0,-26 34 0,-1 0 0,1 0 0,0-1 0,0 1 0,-1 0 0,1 0 0,0 0 0,0 0 0,0 0 0,0 1 0,0-1 0,0 0 0,1 0 0,-1 1 0,0-1 0,0 0 0,1 1 0,-1-1 0,0 1 0,0 0 0,1-1 0,-1 1 0,0 0 0,3 0 0,-3 1 0,0 0 0,1 0 0,-1 0 0,-1 0 0,1 0 0,0 0 0,0 0 0,0 0 0,0 0 0,-1 1 0,1-1 0,-1 0 0,1 0 0,-1 1 0,1-1 0,-1 1 0,0-1 0,0 0 0,1 2 0,1 17 0,-1-1 0,-2 30 0,0-38 0,1 1 0,0-1 0,1 0 0,0 0 0,1 1 0,0-1 0,1 0 0,0 0 0,1 0 0,7 15 0,-10-23 0,1 1 0,0-1 0,0 0 0,1 0 0,-1 0 0,1-1 0,-1 1 0,1 0 0,0-1 0,0 0 0,0 1 0,0-1 0,0-1 0,1 1 0,-1 0 0,0-1 0,1 1 0,-1-1 0,1 0 0,0-1 0,-1 1 0,1 0 0,0-1 0,0 0 0,-1 0 0,1 0 0,0 0 0,-1-1 0,1 1 0,0-1 0,-1 0 0,5-2 0,4-1 0,0 0 0,0-1 0,-1-1 0,0 0 0,0 0 0,-1-1 0,18-15 0,1-5 0,29-36 0,-8 9 0,-49 53 0,0-1 0,0 1 0,0 0 0,1 0 0,-1 0 0,0 0 0,0 0 0,1 0 0,-1 0 0,1 0 0,-1 0 0,1 1 0,-1-1 0,2 0 0,-2 1 0,-1 1 0,1-1 0,-1 0 0,0 0 0,1 1 0,-1-1 0,0 0 0,0 0 0,1 1 0,-1-1 0,0 0 0,0 1 0,1-1 0,-1 0 0,0 1 0,0-1 0,0 0 0,1 1 0,-1-1 0,0 1 0,0-1 0,0 0 0,0 1 0,0-1 0,0 1 0,0-1 0,0 0 0,0 1 0,0-1 0,0 1 0,0-1 0,0 0 0,0 1 0,-13 52 0,11-44 0,-14 34 0,12-35 0,0 0 0,1-1 0,1 1 0,-1 0 0,1 0 0,1 0 0,-1 1 0,1-1 0,0 17 0,2-24 0,-1 0 0,1 0 0,-1 0 0,0 1 0,1-1 0,0 0 0,-1 0 0,1 0 0,0 0 0,-1 0 0,1 0 0,0 0 0,0 0 0,0-1 0,0 1 0,0 0 0,0 0 0,0-1 0,0 1 0,0-1 0,0 1 0,0-1 0,0 1 0,1-1 0,-1 0 0,0 1 0,0-1 0,0 0 0,1 0 0,-1 0 0,0 0 0,0 0 0,1 0 0,-1 0 0,0-1 0,0 1 0,0 0 0,1-1 0,-1 1 0,0 0 0,0-1 0,1 0 0,8-3 0,-1 1 0,0-1 0,0-1 0,9-5 0,5-6 0,-14 9 0,0 0 0,1 1 0,-1 0 0,1 1 0,20-7 0,-28 11 0,0 1 0,0-1 0,0 1 0,0 0 0,0 0 0,0 0 0,0 0 0,0 0 0,0 0 0,-1 0 0,1 1 0,0-1 0,0 1 0,0 0 0,0-1 0,0 1 0,0 0 0,-1 0 0,1 0 0,0 0 0,-1 0 0,1 1 0,-1-1 0,1 0 0,-1 1 0,0-1 0,1 1 0,-1 0 0,0-1 0,0 1 0,0 0 0,0-1 0,0 1 0,-1 0 0,1 0 0,-1 0 0,1 0 0,-1 0 0,1 2 0,3 19-24,0 0 0,-2 0-1,0 0 1,-2 0 0,-4 38 0,2-11-1196,1-13-5606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220 195 24575,'0'-5'0,"0"-1"0,-1 0 0,0 1 0,0-1 0,0 1 0,0 0 0,-5-10 0,5 13 0,0 0 0,0 0 0,0 0 0,0 0 0,-1 0 0,1 1 0,0-1 0,-1 0 0,0 1 0,1-1 0,-1 1 0,0 0 0,0 0 0,0-1 0,0 1 0,0 0 0,0 1 0,0-1 0,0 0 0,0 1 0,0-1 0,0 1 0,-1-1 0,1 1 0,0 0 0,0 0 0,0 0 0,-4 1 0,0 0 0,1-1 0,0 2 0,0-1 0,0 1 0,0-1 0,0 1 0,1 1 0,-1-1 0,0 1 0,1-1 0,0 1 0,-1 1 0,1-1 0,-4 6 0,1-2 0,1 0 0,1 1 0,0 0 0,0 0 0,0 1 0,1-1 0,-4 13 0,0 6 0,1-1 0,1 1 0,2 0 0,-3 43 0,6 146 0,2-193 0,2 0 0,1 0 0,0 0 0,2-1 0,0 0 0,2 0 0,13 27 0,-19-45 0,0 0 0,0-1 0,0 1 0,0-1 0,1 0 0,-1 0 0,1 0 0,0 0 0,0 0 0,0 0 0,1-1 0,-1 0 0,0 0 0,1 0 0,0 0 0,-1 0 0,1 0 0,7 1 0,-5-2 0,0-1 0,0 1 0,0-1 0,-1 0 0,1-1 0,0 0 0,0 0 0,-1 0 0,1 0 0,0-1 0,10-5 0,-2 1 0,-1-2 0,1 0 0,-1-1 0,-1 0 0,0-1 0,0 0 0,-1-1 0,0 0 0,10-14 0,-13 12 0,0-1 0,-1 0 0,0 0 0,-1-1 0,-1 0 0,0 0 0,-1 0 0,0-1 0,2-28 0,-3-15 0,-3-76 0,-2 67 0,2 9 0,0-3 0,-8-67 0,7 125 0,1 1 0,-1-1 0,1 1 0,-1-1 0,0 1 0,-1-1 0,1 1 0,0 0 0,-1-1 0,0 1 0,0 0 0,0 0 0,0 0 0,0 1 0,0-1 0,-1 0 0,1 1 0,-1 0 0,0-1 0,0 1 0,-4-2 0,4 3 0,0 0 0,-1 0 0,1 0 0,0 1 0,0 0 0,-1-1 0,1 1 0,0 0 0,-1 0 0,1 1 0,0-1 0,-1 1 0,1 0 0,0 0 0,0 0 0,0 0 0,0 0 0,0 1 0,0-1 0,0 1 0,0 0 0,0 0 0,-2 2 0,-12 11 0,1 0 0,0 1 0,1 0 0,1 1 0,1 1 0,0 0 0,1 1 0,1 0 0,1 1 0,-15 40 0,13-24 0,2 0 0,1 0 0,2 1 0,2-1 0,-2 66 0,7-90 0,0 1 0,1-1 0,1 0 0,0 0 0,0 0 0,1 0 0,1 0 0,9 20 0,-11-27 0,1 0 0,0 0 0,0 0 0,0-1 0,1 1 0,0-1 0,0 0 0,0 0 0,0 0 0,0-1 0,1 0 0,0 1 0,0-1 0,0-1 0,0 1 0,0-1 0,0 0 0,1 0 0,-1-1 0,10 2 0,-12-2 0,1-1 0,-1 0 0,0 0 0,0 0 0,1 0 0,-1 0 0,0-1 0,0 0 0,0 0 0,0 1 0,0-2 0,0 1 0,0 0 0,0-1 0,0 1 0,0-1 0,0 0 0,-1 0 0,1 0 0,-1 0 0,0 0 0,1-1 0,-1 1 0,0-1 0,0 1 0,-1-1 0,1 0 0,-1 0 0,1 0 0,-1 0 0,0 0 0,0 0 0,0 0 0,1-6 0,2-11 0,0-1 0,-2 0 0,0 0 0,-2-24 0,1 32 0,-1-11 0,2-6 0,-2-1 0,-1 0 0,-1 1 0,-2 0 0,-1-1 0,-11-36 0,16 65 0,0 0 0,-1 1 0,0-1 0,0 0 0,1 0 0,-1 0 0,0 1 0,0-1 0,-1 0 0,1 1 0,0-1 0,0 1 0,-1-1 0,1 1 0,-1 0 0,1 0 0,-1-1 0,0 1 0,0 0 0,1 0 0,-1 1 0,0-1 0,0 0 0,-2 0 0,1 1 0,0 0 0,1 1 0,-1-1 0,0 1 0,1 0 0,-1-1 0,1 1 0,-1 0 0,1 0 0,-1 1 0,1-1 0,0 0 0,-1 1 0,1 0 0,-3 2 0,-5 6 0,0 1 0,0 0 0,1 0 0,0 1 0,-9 18 0,9-13 0,1 1 0,1 0 0,0 0 0,1 0 0,1 0 0,-2 23 0,5-32 0,1-1 0,0 0 0,1 1 0,0-1 0,0 1 0,1-1 0,0 0 0,1 1 0,-1-1 0,2 0 0,-1 0 0,1 0 0,0 0 0,1 0 0,0-1 0,6 10 0,-9-15 0,1 0 0,-1 0 0,0 0 0,1-1 0,0 1 0,-1 0 0,1-1 0,0 1 0,0-1 0,0 1 0,0-1 0,0 0 0,0 0 0,1 0 0,-1 0 0,0 0 0,0 0 0,1-1 0,-1 1 0,1-1 0,-1 0 0,0 0 0,1 1 0,-1-2 0,1 1 0,-1 0 0,0 0 0,1-1 0,-1 1 0,0-1 0,1 0 0,-1 0 0,0 0 0,0 0 0,0 0 0,1 0 0,-1 0 0,-1-1 0,1 1 0,0-1 0,0 0 0,0 1 0,-1-1 0,1 0 0,-1 0 0,2-3 0,4-3 0,-1-1 0,0-1 0,0 0 0,-1 1 0,0-2 0,-1 1 0,0 0 0,5-21 0,-4-23-1365,-6 5-5461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358 168 24575,'3'-6'0,"1"1"0,-1-1 0,0 0 0,0 0 0,-1-1 0,1 1 0,-1 0 0,-1-1 0,1 1 0,-1-1 0,0-11 0,-1 15 0,0 0 0,-1 0 0,1 0 0,-1 0 0,1 0 0,-1 0 0,0 0 0,0 0 0,-1 0 0,1 0 0,-1 1 0,1-1 0,-1 0 0,0 1 0,0 0 0,0-1 0,0 1 0,0 0 0,0 0 0,-1 0 0,1 0 0,-1 0 0,1 1 0,-1-1 0,0 1 0,-5-2 0,2 0 0,-1 1 0,1-1 0,-1 2 0,0-1 0,0 1 0,1 0 0,-1 0 0,0 1 0,0 0 0,0 0 0,0 1 0,0 0 0,0 0 0,1 0 0,-1 1 0,0 0 0,1 1 0,-8 3 0,4-1 0,1 1 0,0 1 0,0 0 0,1 0 0,0 1 0,0 0 0,0 0 0,1 1 0,1 0 0,-10 17 0,0 2 0,1 1 0,2 1 0,1 0 0,1 1 0,1 0 0,2 1 0,2-1 0,0 2 0,3-1 0,0 0 0,2 1 0,2-1 0,0 1 0,3-1 0,8 42 0,-7-58 0,1 0 0,0-1 0,1 0 0,1-1 0,14 22 0,-19-30 0,1-1 0,0 1 0,1-1 0,-1 0 0,1 0 0,0 0 0,0-1 0,0 0 0,1 0 0,0 0 0,0-1 0,0 0 0,0 0 0,0 0 0,13 3 0,-15-6 0,-1 0 0,0 0 0,0 0 0,1-1 0,-1 1 0,0-1 0,0 0 0,0 0 0,0 0 0,0-1 0,0 1 0,0-1 0,0 1 0,0-1 0,-1 0 0,1 0 0,-1 0 0,1 0 0,-1-1 0,0 1 0,0-1 0,0 1 0,0-1 0,0 0 0,1-3 0,5-8 0,-1 0 0,-1-1 0,10-28 0,5-25 0,-3-1 0,-3-1 0,-3 0 0,6-136 0,-18 201 0,0 0 0,0 1 0,-1-1 0,0 0 0,1 1 0,-2-1 0,1 1 0,0-1 0,-1 1 0,0 0 0,0 0 0,0-1 0,-1 1 0,1 1 0,-1-1 0,0 0 0,0 1 0,0-1 0,-6-4 0,6 6 0,-1 0 0,1 1 0,0-1 0,-1 1 0,1-1 0,0 1 0,-1 1 0,0-1 0,1 0 0,-1 1 0,1 0 0,-1-1 0,0 1 0,1 1 0,-1-1 0,0 1 0,1-1 0,-1 1 0,1 0 0,-1 0 0,1 0 0,-1 1 0,1 0 0,-6 3 0,-5 5 0,0 0 0,1 1 0,0 0 0,0 1 0,2 1 0,-1 0 0,2 0 0,0 1 0,0 1 0,1 0 0,1 0 0,1 0 0,0 1 0,-7 25 0,3-6 0,2 1 0,2 0 0,0 1 0,3 0 0,0 64 0,5-80 0,1-1 0,0 1 0,1-1 0,2 0 0,0 0 0,11 27 0,-14-41 0,0 0 0,1 0 0,0 0 0,0 0 0,0-1 0,1 1 0,0-1 0,0 0 0,0 0 0,1 0 0,-1-1 0,1 1 0,0-1 0,1 0 0,-1-1 0,1 1 0,-1-1 0,1 0 0,0-1 0,0 1 0,1-1 0,-1 0 0,11 1 0,-12-3 0,-1 0 0,0-1 0,0 1 0,1-1 0,-1 0 0,0 0 0,0 0 0,0-1 0,0 0 0,0 0 0,-1 0 0,1 0 0,0 0 0,-1-1 0,0 1 0,1-1 0,-1 0 0,0 0 0,0 0 0,-1-1 0,1 1 0,2-5 0,3-5 0,0-1 0,0 0 0,-2 0 0,9-27 0,-4 4 0,-3 0 0,-1-1 0,-1 0 0,-1-39 0,-3 8 0,-12-95 0,10 161 0,0 1 0,-1-1 0,1 0 0,-1 0 0,0 0 0,1 1 0,-1-1 0,-1 0 0,1 1 0,-3-5 0,3 6 0,1 0 0,-1 1 0,1-1 0,-1 1 0,0-1 0,1 1 0,-1-1 0,0 1 0,1-1 0,-1 1 0,0 0 0,0-1 0,1 1 0,-1 0 0,0 0 0,0-1 0,0 1 0,1 0 0,-1 0 0,0 0 0,0 0 0,0 0 0,0 0 0,-1 1 0,-1 0 0,0 1 0,-1-1 0,1 1 0,0 0 0,0 0 0,0 1 0,1-1 0,-1 0 0,0 1 0,1 0 0,0 0 0,-1 0 0,1 0 0,0 0 0,-1 3 0,-8 16 0,1 0 0,1 0 0,1 1 0,1 0 0,0 0 0,-3 33 0,5-12 0,1 0 0,3 68 0,1-107 0,1-1 0,-1 1 0,1 0 0,0-1 0,0 1 0,1-1 0,-1 1 0,1-1 0,0 1 0,0-1 0,1 0 0,4 6 0,-7-9 0,1-1 0,-1 1 0,1-1 0,-1 1 0,1-1 0,0 1 0,-1-1 0,1 1 0,0-1 0,-1 0 0,1 1 0,0-1 0,0 0 0,-1 1 0,1-1 0,0 0 0,0 0 0,0 0 0,-1 0 0,1 0 0,0 0 0,0 0 0,-1 0 0,1 0 0,0 0 0,0-1 0,0 1 0,1-1 0,0-1 0,0 1 0,0-1 0,0 1 0,-1-1 0,1 0 0,-1 1 0,1-1 0,-1 0 0,0 0 0,1 0 0,-1 0 0,0 0 0,1-3 0,5-17 0,0 0 0,-1 0 0,-1 0 0,-2-1 0,0 0 0,-1 0 0,-1 0 0,-1 0 0,-2 1 0,0-1 0,-1 0 0,-9-32 0,10 48-136,0 1-1,0 0 1,-1 0-1,1 0 1,-1 0-1,-1 0 1,1 1-1,-1 0 0,-7-9 1,-7 1-6690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26.2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0 320,'1'3'8558,"49"11"-7896,0-3 0,1-1 0,93 4 1,-131-13-542,286 3 942,-174-5-834,434-7 828,-403-5-656,-160 17-789,0-1 358,-1 1 0,1-1 0,-1 0 0,0 0 0,0 0 0,0-1 0,0 0 0,-8 3 0,6-2 15,-5 2-148,-1-1-1,0 0 1,-1-1-1,1 0 1,-1-1-1,-16 1 1,-88-5-292,49 0-204,-341 8 424,326-3 341,49 0-417,1-2 0,-57-6 0,78 3 225,-71-6-501,16 9 470,18 0-185,-70-6 0,113 4-28,-48-5 866,32 5-3641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1503 24575,'-1'-2'0,"0"-1"0,0 1 0,0-1 0,0 1 0,0 0 0,0-1 0,0 1 0,-1 0 0,1 0 0,-3-3 0,-9-16 0,7 6 0,2-1 0,0-1 0,1 1 0,1 0 0,0-1 0,1 1 0,1-1 0,0 0 0,1 1 0,6-27 0,4-2 0,1 0 0,28-65 0,-26 79 0,33-54 0,-33 65 0,-2-1 0,-1 0 0,0-1 0,-2-1 0,10-31 0,-11 25 0,1 1 0,1 1 0,1-1 0,2 1 0,1 1 0,1 1 0,33-43 0,-18 27 0,53-80 0,-75 109 0,1 0 0,0 1 0,14-14 0,-13 14 0,0 1 0,-1-1 0,12-19 0,-11 16 0,0 0 0,0 1 0,1 1 0,1-1 0,0 2 0,1 0 0,0 0 0,1 2 0,0-1 0,21-9 0,-5 3 0,1 2 0,1 2 0,0 1 0,39-9 0,-9 11 0,-1 3 0,1 3 0,0 2 0,67 9 0,-119-8 0,6 2 0,0 0 0,0 0 0,-1 2 0,1 0 0,-1 1 0,0 0 0,0 1 0,0 1 0,-1 0 0,0 1 0,0 1 0,24 20 0,-13-11 0,0-2 0,1 0 0,0-2 0,38 15 0,24 12 0,-49-18 0,59 47 0,-66-46 0,0-1 0,68 35 0,-84-49 0,-1 0 0,0 1 0,0 1 0,-2 0 0,1 0 0,-1 2 0,-1-1 0,0 2 0,-1 0 0,0 0 0,-1 1 0,-1 0 0,0 1 0,10 25 0,79 250 0,-60-175 0,-24-79 0,-2 1 0,-1 0 0,8 58 0,-16-62 0,-2-18 0,-1-43 0,0 0 0,1-9 0,-2 0 0,-1 0 0,-2 1 0,-1-1 0,-18-61 0,14 72 0,0 0 0,-2 1 0,-1 1 0,-1-1 0,-1 2 0,0 0 0,-2 1 0,-1 0 0,0 1 0,-2 1 0,-28-23 0,-12-11 0,-52-61 0,4 4 0,52 50 0,42 45 0,0 0 0,-1 0 0,-1 1 0,0 1 0,-29-19 0,43 32 0,-16-11 0,0 0 0,-1 2 0,-1 0 0,1 1 0,-1 1 0,-1 0 0,1 2 0,-1 0 0,-22-1 0,-225 3 0,132 6 0,105-1 0,-1 0 0,0 3 0,1 0 0,0 2 0,0 1 0,1 2 0,0 1 0,1 1 0,0 1 0,1 1 0,0 2 0,1 1 0,1 1 0,1 1 0,-43 42 0,10 1 0,2 3 0,-51 80 0,4-4 0,20-9 0,23-34 0,39-66 0,10-15 0,0 0 0,-21 25 0,28-39 0,0 0 0,0 1 0,-1-1 0,1 0 0,-1-1 0,1 1 0,-1-1 0,0 1 0,0-1 0,0 0 0,0-1 0,0 1 0,-1-1 0,1 1 0,0-1 0,-9 0 0,12-1 0,1 0 0,-1 0 0,0 0 0,0 0 0,0 0 0,1 0 0,-1-1 0,0 1 0,0 0 0,1-1 0,-1 1 0,0 0 0,1-1 0,-1 1 0,0-1 0,1 1 0,-1-1 0,0 1 0,1-1 0,-1 0 0,1 1 0,-1-1 0,1 0 0,0 1 0,-1-1 0,1 0 0,0 0 0,-1 1 0,1-1 0,0 0 0,0 0 0,0 1 0,0-1 0,-1 0 0,1 0 0,0 0 0,0 1 0,1-1 0,-1 0 0,0 0 0,0 0 0,0 1 0,0-1 0,1 0 0,-1 0 0,1 0 0,14-42 0,-14 40 0,30-57 0,2 1 0,3 1 0,73-90 0,-8 40 0,-69 77 0,-2-2 0,-2 0 0,31-47 0,-34 44 0,0 2 0,3 1 0,51-50 0,-33 35 0,-34 34 0,1 0 0,0 1 0,1 0 0,31-21 0,1 1 0,-38 25 0,0 2 0,1-1 0,0 1 0,1 0 0,-1 1 0,16-6 0,16-1 0,1 2 0,0 2 0,0 1 0,44 0 0,172 11 0,-231-1 0,1 2 0,0 1 0,-1 2 0,36 14 0,22 6 0,-57-21 0,0 2 0,-1 1 0,-1 1 0,1 1 0,-2 1 0,0 1 0,0 2 0,-2 0 0,24 22 0,-30-21 0,0 1 0,-1 1 0,-1 0 0,14 23 0,-9-12 0,16 20 0,-17-25 0,-1 1 0,-1 1 0,14 30 0,-7 2 0,26 96 0,-45-138 0,1-1 0,1-1 0,9 16 0,-10-20 0,0 0 0,-1 0 0,0 1 0,-1 0 0,0 0 0,-1 0 0,3 19 0,-2 17-455,2 0 0,17 61 0,-17-87-6371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15.2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9 24575,'-1'7'0,"11"10"0,26 31 0,-12-16 0,304 437 0,-147-226 0,-180-242 0,0 1 0,0-1 0,0 1 0,0-1 0,1 0 0,-1 1 0,0-1 0,1 0 0,-1 0 0,1 0 0,-1 0 0,1 0 0,0-1 0,-1 1 0,1 0 0,0-1 0,2 1 0,-4-1 0,1 0 0,0-1 0,-1 1 0,1 0 0,0-1 0,-1 1 0,1-1 0,-1 1 0,1-1 0,-1 1 0,1-1 0,-1 1 0,1-1 0,-1 1 0,0-1 0,1 0 0,-1 1 0,0-1 0,1 0 0,-1 1 0,0-1 0,0 0 0,0 0 0,1 1 0,-1-1 0,0 0 0,0-1 0,0-10 0,1 0 0,-2-1 0,-2-17 0,3 27 0,-5-65 0,3 0 0,2-1 0,4 1 0,15-81 0,15-140-1365,-32 244-5461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32.0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767 77 24575,'-4'-1'0,"0"0"0,1 0 0,-1 0 0,0 0 0,0-1 0,1 0 0,-1 0 0,1 0 0,0 0 0,-4-4 0,-19-10 0,0 7 0,1 1 0,-1 2 0,0 0 0,0 2 0,-1 0 0,0 2 0,1 1 0,-1 1 0,0 2 0,1 0 0,-32 8 0,50-8 0,0 1 0,1 0 0,-1 1 0,1-1 0,0 1 0,0 1 0,1-1 0,-1 1 0,1 1 0,0-1 0,-9 11 0,-4 7 0,-29 49 0,11-15 0,13-24 0,1 0 0,2 2 0,1 1 0,-23 60 0,37-74 0,0-1 0,2 1 0,1 0 0,-1 35 0,7 94 0,1-49 0,-4-77 0,1 1 0,2-1 0,0 1 0,12 42 0,-12-59 0,-1-1 0,2 1 0,-1-1 0,1 0 0,0 0 0,1 0 0,0 0 0,0-1 0,1 0 0,0 0 0,0 0 0,1-1 0,-1 0 0,1 0 0,1-1 0,-1 0 0,9 5 0,17 5 0,0-1 0,1-2 0,1-1 0,0-1 0,0-2 0,66 5 0,-84-11 0,0-1 0,1-1 0,-1-1 0,0-1 0,0 0 0,0-1 0,0-1 0,0-1 0,-1 0 0,1-1 0,-2-1 0,1 0 0,-1-1 0,0-1 0,0 0 0,20-17 0,-13 2 0,-1-1 0,-2 0 0,28-45 0,-44 65 0,8-15 0,0-1 0,14-43 0,6-13 0,-2 22 0,-18 37 0,-1 0 0,-1-1 0,0 0 0,-2 0 0,0 0 0,-1-1 0,-1 0 0,4-29 0,-6 2 0,-2 0 0,-8-79 0,5 112 0,0 1 0,-1 0 0,0 0 0,-1 0 0,-1 0 0,0 0 0,-1 1 0,0 0 0,0 0 0,-2 1 0,1 0 0,-2 0 0,1 1 0,-11-11 0,-17-14-40,29 26-107,-1 2-1,1-1 1,-1 1 0,-1 0 0,1 1 0,-1-1-1,0 2 1,-14-7 0,-3 2-6679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33.3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1443 24575,'2'-7'0,"0"0"0,1 0 0,0 0 0,0 1 0,0-1 0,0 1 0,1 0 0,0 0 0,1 0 0,-1 1 0,10-9 0,-2 0 0,276-332 0,-174 220 0,-17 22 0,-2-5 0,59-72 0,-24-8 0,-39 52 0,-80 121 0,3-5 0,1 0 0,2 1 0,22-22 0,-24 26-1365,-4-1-5461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0:35.2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1 127 24575,'0'8'0,"0"7"0,4 1 0,1-11 0,4-6 0,1-6 0,6-7 0,1-9 0,-3-4 0,0 2 0,-1 1 0,0 5 0,-2 2 0,-3 3-8191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13.1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98 1383 24575,'-2'0'0,"0"0"0,0-1 0,0 1 0,0-1 0,0 0 0,1 0 0,-1 0 0,0 1 0,0-2 0,0 1 0,1 0 0,-1 0 0,1-1 0,-1 1 0,1 0 0,-1-1 0,1 0 0,0 1 0,0-1 0,0 0 0,0 1 0,0-1 0,0 0 0,0 0 0,1 0 0,-2-2 0,-13-61 0,12 51 0,-3-18 0,-5-21 0,2 1 0,-3-92 0,12 114 0,-1 11 0,1-1 0,1 0 0,0 1 0,9-36 0,-8 48 0,1 1 0,-1-1 0,1 1 0,0 0 0,1 0 0,0 1 0,0-1 0,0 1 0,0-1 0,1 1 0,0 1 0,0-1 0,0 1 0,1-1 0,-1 2 0,1-1 0,0 1 0,7-4 0,192-79 0,-62 28 0,-80 35 0,69-18 0,12-3 0,-83 22 0,-25 7 0,1 2 0,0 2 0,0 1 0,66-9 0,163-17 0,-81 7 0,-16 6 0,270-24 0,-173 25 0,-38 3 0,420-55 0,127-5 0,-484 79 0,265-18 0,158-17 0,1 61 0,-609-21 0,182 17 0,69 2 0,-72-13 0,217 3 0,-418-10 0,97 16 0,78 5 0,-15-38 0,-5-1 0,-88 13 0,169 4 0,-292-1 0,0 1 0,0 2 0,39 10 0,-64-13 0,0-1 0,0 0 0,0 1 0,-1-1 0,1 1 0,0 0 0,-1 0 0,0 0 0,1 0 0,-1 0 0,0 0 0,0 1 0,0-1 0,-1 1 0,1 0 0,-1-1 0,1 1 0,-1 0 0,0 0 0,0 0 0,0 0 0,0 0 0,0 0 0,-1 0 0,1 5 0,-1 9 0,1 0 0,-2 0 0,-5 29 0,2-14 0,-9 208 0,19 258 0,62 26 0,0 12 0,-62 388 0,-10-488 0,4 2291 0,36-2121 0,-27-500 0,10 93 0,13 236 0,-15-174 0,59 298 0,-44-355 0,-1 12 0,5 286 0,-37-222-20,8 300-1325,-1-493-5481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21.3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2792 24575,'-1'-25'0,"1"19"0,5 23 0,-4-14 0,10 50 0,7 102 0,-13-93 0,3-6 0,2-1 0,2 0 0,20 54 0,-24-70 0,-1 0 0,-1 1 0,-3-1 0,-1 1 0,-7 72 0,3-20 0,20 414 0,-10 42 0,-11-316 0,3 227 0,0-451 0,0-1 0,0 0 0,1 1 0,0-1 0,0 0 0,1 0 0,0 0 0,6 14 0,-6-18 0,0 0 0,0 0 0,0 0 0,1 0 0,-1 0 0,1-1 0,0 1 0,-1-1 0,1 1 0,1-1 0,-1 0 0,0 0 0,0 0 0,1-1 0,-1 1 0,1-1 0,-1 0 0,1 0 0,6 1 0,35 3 0,0-2 0,1-1 0,73-8 0,-1 0 0,90 8 0,156-5 0,-287-7 0,102-26 0,-104 19 0,113-11 0,398 21 0,-309 11 0,-209-4 0,616 14 0,-293-2 0,-244 10 0,-95-13 0,54 4 0,176-8 0,83 5 0,308 3 0,-409-16 0,677 3 0,-896-3 0,-1-1 0,1-3 0,58-15 0,-49 9 0,78-9 0,-102 18 0,1-2 0,-2-1 0,32-11 0,-34 9 0,1 1 0,0 1 0,51-5 0,-38 10 0,-17 2 0,1-2 0,-1 0 0,1-2 0,24-7 0,-12 2 0,1 1 0,0 1 0,65-2 0,120 11 0,-81 2 0,1512-4 0,-1584 9 0,-61-7 0,-1 0 0,2 0 0,-1-1 0,0 0 0,0 0 0,0-1 0,0 0 0,1-1 0,-1 0 0,0 0 0,0-1 0,9-3 0,-15 2 0,1 1 0,0-1 0,-1 0 0,0-1 0,0 1 0,0-1 0,0 1 0,0-1 0,-1 0 0,1 0 0,-1 0 0,0 0 0,0 0 0,-1 0 0,1-1 0,-1 1 0,0-1 0,0 1 0,0-6 0,1-13 0,0-1 0,-3-34 0,1 42 0,-15-181 0,-1-44 0,18-2115 0,-3 1339 0,-1 952 0,-20-116 0,18 162 0,-2 1 0,0 0 0,-11-24 0,10 26 0,0-1 0,1 0 0,1 0 0,-4-20 0,4-20 0,2 0 0,6-70 0,-3-63 0,-3 163 0,-2 1 0,-1-1 0,-15-42 0,12 46 0,2-1 0,0-1 0,2 1 0,-4-40 0,10 39 36,0 1 0,10-45 0,-1 0-1509,-8 45-5353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29.6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24575,'4'56'0,"2"1"0,2-1 0,30 105 0,-7-35 0,-21-83 0,-2-1 0,25 71 0,-18-65 0,-1 1 0,7 57 0,2 4 0,-8-30 0,7 133 0,2 7 0,-13-89 0,-9-96 0,0 0 0,3 0 0,8 35 0,-1-11 0,-2 1 0,-3 1 0,-1 62 0,2 11 0,3 174 0,-7-277 0,2-1 0,17 47 0,-14-47 0,-1 0 0,7 46 0,-9 301 0,-9-206 0,3-132 0,0 75 0,15 115 0,-7-142 0,-4-45 0,13 71 0,-4-48 0,-4 1 0,-2 0 0,-3 0 0,-9 124 0,-7-68 0,-1 52 0,-2 37 0,6-126 0,0-10 0,-34 125 0,33-144 0,3 1 0,2 0 0,3 0 0,8 93 0,5-5 0,3 82 0,-34 325 0,9-397 0,-7 66 0,-5-114 77,15-79-558,2 0 1,-5 55-1,10-53-6345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34.6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168 1 24575,'-4'6'0,"0"0"0,1 0 0,0 0 0,0 1 0,0 0 0,1-1 0,0 1 0,1 0 0,-1 0 0,1 0 0,0 11 0,-4 18 0,-2 0 0,-3 71 0,-2 12 0,1-56 0,-28 96 0,29-127 0,3-1 0,0 2 0,2-1 0,-1 42 0,8 135 0,1-79 0,-15 174 0,0 14 0,13 445 0,2-687 0,18 98 0,0-75 0,-13-70 0,-1 1 0,5 59 0,-11 464 0,-4-261 0,6-218 0,4 0 0,23 110 0,-2-36 0,-12-77 0,12 146 0,-25-187 0,2 70-1365,-5-71-5461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06.7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19 24575,'0'-8'0,"0"-2"-8191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0.7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0 224,'0'0'2995,"10"0"970,35 1-3013,-31 2-607,0 0 0,0 1 1,14 7-1,-16-6-136,1-1-1,0 0 1,20 4-1,19-1-36,-14-1 167,59 2-1,308-8 922,-178-11-1196,-198 11-53,6 1 39,-1-2-1,41-6 1,-60 5-5,0 1 0,0 0 0,25 3 0,8-1 63,-48 2 191,0-3-281,0 1 0,0-1 0,0 1 1,1-1-1,-1 0 0,0 1 1,0-1-1,0 1 0,0-1 1,0 0-1,0 1 0,0-1 0,0 1 1,-1-1-1,1 0 0,0 1 1,0-1-1,0 1 0,0-1 1,0 0-1,-1 1 0,1-1 0,0 0 1,0 1-1,0-1 0,-1 0 1,1 1-1,0-1 0,-1 0 1,1 0-1,0 1 0,-1-1 0,1 0 1,0 0-1,-1 0 0,1 1 1,0-1-1,-1 0 0,0 0 1,-11 1-28,-1 1 1,1 0 0,-1 1-1,1 0 1,0 1 0,-23 10-1,24-9-80,-1 0 0,0 0-1,-1-2 1,1 1 0,-1-2 0,-25 3-1,-253-5-1116,278-1 1177,-1 0 1,1-1-1,-1-1 1,-21-7-1,23 6-12,-1 0 1,0 1-1,0 1 0,-23-2 0,-482-1-845,517 5 827,-23-8-694,-22 8-16,43-1 785,3-1-16,-1-12-854,1 18 1305,0-3-407,0 0-1,0 1 1,0-1 0,1 0-1,-1 1 1,0-1-1,0 0 1,1 0-1,-1 1 1,1-1-1,-1 0 1,1 0-1,0 0 1,-1 1 0,2 0-1,17 7 54,0-1 1,0-1-1,1-1 0,0 0 1,0-2-1,0 0 0,29 1 1,154-4 171,-101-4-164,173-10 253,-216 6-336,-34 4 40,-1 0 1,1 2 0,0 0 0,49 6 0,-11 8 119,-62-12 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08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21 24575,'0'-1'0,"0"1"0,0-1 0,0 0 0,1 1 0,-1-1 0,0 0 0,0 0 0,0 1 0,0-1 0,-1 0 0,1 0 0,0 1 0,0-1 0,0 0 0,0 1 0,-1-1 0,1 0 0,0 1 0,-1-1 0,1 0 0,0 1 0,-1-1 0,1 1 0,-1-1 0,1 1 0,-1-1 0,1 1 0,-1-1 0,0 1 0,1-1 0,-1 1 0,-1-1 0,2 2 0,-1-1 0,0 1 0,0-1 0,0 1 0,1 0 0,-1-1 0,0 1 0,1 0 0,-1 0 0,0 0 0,1-1 0,-1 1 0,1 0 0,0 0 0,-1 0 0,1 0 0,-1 0 0,1 0 0,0 0 0,0 0 0,0 0 0,0 0 0,0 0 0,0 2 0,-6 80 0,7 119 0,1-72 0,0-91 0,8 46 0,1 28 0,-8 81 0,9 181 0,13-163 0,6 119 0,-29-34 0,6 137 0,15-161 0,19 428 0,-42-654 0,0 77 0,17 130 0,15 203 0,-33 3 0,-2-162 0,3-203 0,-15 704 0,5-582 0,-19 236 0,-7-7 0,28-322 0,-13 77 0,-2 65 0,19 765 0,7-524 0,-3-398 0,14 766 0,15-296 0,7-247 94,3 62-1553,-37-325-5367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3:07.1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0 528 24575,'1'1'0,"0"0"0,-1 0 0,1 0 0,0 0 0,0 0 0,-1 0 0,1 0 0,0 0 0,0 0 0,0 0 0,0-1 0,0 1 0,0 0 0,0-1 0,1 1 0,-1-1 0,0 1 0,0-1 0,0 0 0,1 1 0,-1-1 0,0 0 0,0 0 0,2 0 0,37 5 0,-37-5 0,21 0 0,0-1 0,0-2 0,0 0 0,0-1 0,-1-2 0,0 0 0,25-11 0,35-9 0,-58 20 0,39-13 0,0 4 0,1 2 0,0 3 0,94-2 0,-99 9 0,103-17 0,-73-5 0,-30 6 0,-16 9 0,61-8 0,-34 8 0,-39 4 0,47-1 0,-62 5 0,1 0 0,-1-1 0,0-1 0,23-8 0,-21 6 0,0 0 0,1 2 0,25-3 0,282 6 0,-13 0 0,-114-22 0,-163 18 0,-1-2 0,-1-1 0,0-2 0,0-2 0,37-17 0,-53 20 0,0 1 0,1 1 0,0 1 0,1 0 0,-1 2 0,40-4 0,54-4 0,-72 6 0,46 0 0,-73 6 0,0-1 0,0-1 0,0 0 0,-1-1 0,1 0 0,0-1 0,20-9 0,-14 6 0,1 2 0,0 0 0,0 1 0,28-1 0,17-3 0,3 0 0,0 4 0,1 2 0,75 9 0,-81 0 0,116 30 0,-106-19 0,-31-12 0,1-1 0,0-2 0,80-6 0,-24 0 0,-84 3-91,33 0-334,1-1 1,68-12-1,-96 9-6401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3:11.1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98 24575,'108'2'0,"120"-4"0,-134-10 0,-59 7 0,50-2 0,-66 6 0,1 0 0,0-2 0,0 0 0,-1-2 0,31-10 0,-16 7 0,0 1 0,0 2 0,0 2 0,62 1 0,56-6 0,-44-2 0,188 8 0,-139 4 0,-137-2 0,-1 0 0,1 1 0,0 1 0,-1 1 0,37 10 0,0 2 0,0-2 0,1-2 0,110 5 0,-62-6 0,66 2 0,-127-12 0,19 1 0,0-3 0,72-12 0,-96 10 0,0 1 0,70 3 0,-64 2 0,76-7 0,-100 1 0,1-1 0,21-8 0,-24 7 0,0 0 0,1 2 0,23-4 0,9 7 0,1 2 0,-1 2 0,62 11 0,-114-13 0,44 5-120,33 5-502,109 2-1,-159-13-6203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3:48.3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1 139 24575,'1'43'0,"9"44"0,1 27 0,-10-87 0,2 0 0,0 0 0,2 0 0,13 46 0,-10-40 0,-2 1 0,-1 0 0,-2 1 0,-1-1 0,-1 1 0,-7 49 0,-6 14 0,6-57 0,-1 53 0,5-40 0,0-33 0,1-1 0,1 0 0,1 1 0,0-1 0,8 33 0,-8-51 0,0 1 0,0-1 0,1 0 0,-1 1 0,1-1 0,-1 0 0,1 0 0,0 0 0,0 0 0,0-1 0,0 1 0,0-1 0,0 1 0,0-1 0,1 1 0,-1-1 0,1 0 0,-1 0 0,0 0 0,1-1 0,0 1 0,-1 0 0,1-1 0,4 1 0,8 0 0,1-1 0,-1 0 0,18-2 0,-9 0 0,38 1 0,-35 1 0,-1 0 0,1-2 0,-1-1 0,1-1 0,29-9 0,0-2 0,0 3 0,99-8 0,-2 0 0,-86 12 0,1 3 0,117 7 0,-57 1 0,1686-3 0,-1797 1 0,0 1 0,1 1 0,-2 0 0,31 11 0,-27-8 0,1 0 0,39 5 0,166-7 0,-142-5 0,121 13 0,-133-5 0,121-5 0,0-1 0,-90 10 0,41 2 0,652-14 0,-764-1 0,0-1 0,0-2 0,35-9 0,-34 6 0,0 1 0,64-3 0,-46 9 0,197-11 0,-141 4 0,-69 7 0,-1-2 0,62-13 0,20-13 0,168-18 0,-246 43 0,252-16 0,1268 21 0,-1545-2 0,-1-1 0,1-1 0,-1 0 0,0-1 0,20-7 0,-18 5 0,-1 1 0,1 0 0,0 2 0,22-3 0,-5 6 0,-23 1 0,0-1 0,0 0 0,-1-1 0,20-3 0,-28 4 0,0-1 0,1 0 0,-1 0 0,0 0 0,1 0 0,-1 0 0,0 0 0,0-1 0,0 1 0,0-1 0,0 1 0,0-1 0,-1 0 0,1 0 0,0 0 0,-1 0 0,1 0 0,-1 0 0,0 0 0,0 0 0,0-1 0,0 1 0,0 0 0,0-1 0,0-3 0,2-16 0,0 0 0,-2-30 0,-1 35 0,0 1 0,1-1 0,1 0 0,0 1 0,2-1 0,5-17 0,23-44 0,-17 46 0,-2-1 0,12-48 0,-1 18 0,-18 53 0,-2-1 0,1 0 0,-2 0 0,6-20 0,-5-5 0,0 0 0,-2-1 0,-2 1 0,-2 0 0,-1 0 0,-9-42 0,8 57-120,-15-46 373,18 63-368,0 0-1,-1 0 1,0 0 0,0 0 0,0 0-1,-1 1 1,1-1 0,-1 1 0,0 0 0,0 0-1,0 0 1,-5-5 0,-15-3-6711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3:52.3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835 72 24575,'0'-2'0,"0"0"0,0 0 0,-1 0 0,1 0 0,-1 0 0,0 1 0,1-1 0,-1 0 0,0 0 0,0 1 0,0-1 0,0 0 0,0 1 0,-1-1 0,1 1 0,0-1 0,-1 1 0,1 0 0,-1 0 0,1-1 0,-1 1 0,0 0 0,1 1 0,-1-1 0,0 0 0,0 0 0,-2 0 0,-61-13 0,41 11 0,-2-2 0,-1 1 0,1 1 0,0 2 0,-1 1 0,-52 6 0,61-3 0,-1 1 0,1 0 0,0 2 0,1 0 0,-1 1 0,1 1 0,0 0 0,1 2 0,-18 12 0,21-11 0,1-1 0,1 2 0,-1 0 0,2 0 0,0 1 0,-10 16 0,-47 92 0,22-35 0,28-58 0,2 2 0,1-1 0,2 2 0,1 0 0,1 0 0,2 1 0,1 0 0,1 0 0,2 1 0,1-1 0,2 1 0,5 56 0,-3-82 0,2 0 0,-1 0 0,1 0 0,0 0 0,0 0 0,1-1 0,0 1 0,0-1 0,0 0 0,1 0 0,0-1 0,0 1 0,1-1 0,0 0 0,-1-1 0,1 0 0,1 1 0,-1-2 0,1 1 0,11 4 0,3 1 0,0-1 0,1-1 0,-1-1 0,1 0 0,38 3 0,-28-6 0,101 10 0,203-5 0,-321-9 0,0-1 0,0-1 0,0-1 0,-1 0 0,1 0 0,-1-2 0,0 1 0,-1-2 0,0 0 0,0-1 0,19-14 0,2-6 0,-1-2 0,46-54 0,-71 75 0,-2-1 0,0 0 0,0 0 0,-1 0 0,0 0 0,0-1 0,-1 0 0,-1 0 0,0 0 0,0-1 0,-1 1 0,0-20 0,0-14 0,-8-83 0,6 124 0,-4-14 0,0 0 0,-1 0 0,-1 0 0,0 1 0,-1 0 0,-1 0 0,-1 1 0,-1 0 0,0 0 0,0 1 0,-2 1 0,0-1 0,-14-12 0,18 22 6,0-1 1,0 1-1,0 0 0,0 0 0,-1 1 0,1 1 0,-1-1 1,0 1-1,-1 1 0,-13-3 0,-32-11-1439,34 8-5393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3:59.0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00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485 0 24575,'-12'2'0,"1"1"0,0 0 0,0 0 0,0 2 0,0-1 0,0 1 0,1 1 0,0-1 0,-13 11 0,-4 1 0,-45 30 0,2 3 0,-101 94 0,169-142 0,0-1 0,0 0 0,1 1 0,-1-1 0,1 1 0,-1-1 0,1 1 0,0 0 0,-1 0 0,1 0 0,0-1 0,0 1 0,0 0 0,0 0 0,1 0 0,-1 1 0,1-1 0,-1 0 0,1 0 0,0 0 0,-1 0 0,1 1 0,1 1 0,0-1 0,0 0 0,0-1 0,1 1 0,-1-1 0,1 0 0,0 1 0,0-1 0,0 0 0,0 0 0,0 0 0,0 0 0,0-1 0,1 1 0,-1 0 0,1-1 0,-1 0 0,4 2 0,18 7 0,0-1 0,1 0 0,0-2 0,0-1 0,1-1 0,38 3 0,162-5 0,-184-3 0,-33 0 0,1 1 0,0 0 0,-1 1 0,0 0 0,11 4 0,23 4 0,-42-10 0,0 0 0,0 0 0,1 0 0,-1 0 0,0-1 0,0 1 0,0 0 0,0-1 0,0 1 0,0-1 0,0 1 0,0-1 0,0 1 0,0-1 0,0 0 0,0 1 0,0-1 0,-1 0 0,1 0 0,0 0 0,0 0 0,-1 0 0,1 1 0,-1-1 0,1-1 0,-1 1 0,1 0 0,-1 0 0,1 0 0,-1 0 0,0 0 0,0 0 0,0 0 0,1 0 0,-1-1 0,0 1 0,-1-1 0,2-55 0,-2 45 0,-4-231 0,5 240-65,0-1 0,0 0 0,0 0 0,0 1 0,-1-1 0,1 0 0,-1 1 0,0-1 0,0 1 0,0-1 0,-1 1 0,1-1 0,-1 1 0,0 0 0,0 0 0,0-1 0,0 1 0,-1 1 0,1-1 0,-4-3 0,-3 3-6761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03.0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 24575,'0'-4'0,"0"11"0,0 8 0,0 5 0,0 8 0,0 3 0,8 1 0,3 2 0,-1 0 0,2-3 0,0 3 0,-4 3 0,2-5 0,-1-3 0,-1-4 0,-4 4 0,-1-13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04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0 114 24575,'25'-4'0,"-1"-1"0,0-1 0,24-9 0,23-6 0,0 3 0,0 3 0,94-7 0,-129 18 0,-30 3 0,0 0 0,0 0 0,-1 1 0,1 0 0,0 0 0,0 1 0,-1-1 0,1 1 0,0 0 0,-1 1 0,7 2 0,-8-2 0,0 1 0,-1-1 0,1 1 0,-1 0 0,0 0 0,0 0 0,0 1 0,0-1 0,-1 1 0,1 0 0,-1-1 0,0 1 0,0 0 0,0 0 0,1 7 0,17 49 0,-3 2 0,-2 0 0,6 66 0,-20-124 0,0-1 0,0 1 0,-1 0 0,0 0 0,0 0 0,0 0 0,0 0 0,-1 0 0,0 0 0,1 0 0,-1 0 0,-1 0 0,1 0 0,-2 3 0,0-3 0,0-1 0,0 1 0,0-1 0,-1 0 0,1 0 0,-1 0 0,0 0 0,0-1 0,0 0 0,0 1 0,0-2 0,-5 3 0,-121 44 0,83-32 0,1 1 0,-77 42 0,71-33-1365,28-18-5461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30.1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1 545 24575,'1'-12'0,"1"0"0,1 0 0,0 1 0,1-1 0,0 1 0,0 0 0,10-16 0,1-6 0,12-31 0,44-118 0,-66 166 0,-2 0 0,0 0 0,1-20 0,5-26 0,-9 62 0,0-1 0,0 1 0,0-1 0,0 1 0,1-1 0,-1 1 0,0 0 0,0-1 0,0 1 0,0-1 0,1 1 0,-1-1 0,0 1 0,0 0 0,1-1 0,-1 1 0,0-1 0,1 1 0,-1 0 0,0-1 0,1 1 0,-1 0 0,0 0 0,1-1 0,-1 1 0,1 0 0,-1 0 0,1 0 0,-1-1 0,1 1 0,-1 0 0,1 0 0,-1 0 0,1 0 0,15 11 0,13 28 0,-27-36 0,11 21 0,0 1 0,-2 0 0,15 52 0,-15-44 0,24 55 0,-14-41 0,27 92 0,-11-28 0,-29-86 0,-1 0 0,-1 1 0,-1-1 0,-1 1 0,0 27 0,-6 134 0,-1-69 0,3-99 0,-1 0 0,0 0 0,-2-1 0,0 1 0,-1 0 0,-9 24 0,11-36 0,-1-1 0,0 1 0,0-1 0,-1 0 0,1 0 0,-2 0 0,1-1 0,0 1 0,-1-1 0,0 0 0,0 0 0,-1-1 0,1 1 0,-1-1 0,0 0 0,0-1 0,0 0 0,-1 0 0,1 0 0,-10 2 0,-6 0 0,-1-2 0,1-1 0,-1-1 0,1-1 0,-1-1 0,1 0 0,-1-2 0,1-1 0,0-1 0,-32-10 0,50 13-136,0 1-1,0 0 1,0-1-1,1 0 1,-1 0-1,1 0 1,-1 0-1,1-1 0,-4-2 1,-6-10-6690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5.4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125 18 96,'0'0'892,"-36"-11"5391,33 10-6211,0 0-1,1 0 1,-1 0 0,0 1 0,0-1 0,0 1-1,0-1 1,1 1 0,-1 0 0,0 0 0,0 0-1,0 0 1,0 1 0,0-1 0,0 1-1,1 0 1,-1 0 0,-4 2 0,5-1 18,-1 1 0,1-1 1,0 1-1,0 0 0,0 0 0,1 0 1,-1 0-1,1 0 0,-1 0 0,1 0 1,0 1-1,0-1 0,0 0 0,1 1 1,-1 4-1,-2 5 113,2 1 0,-1-1-1,1 1 1,1-1 0,1 1 0,2 19 0,-1-31-217,-1 0 1,0 0-1,0 0 0,1 0 0,-1 0 1,1 0-1,0-1 0,-1 1 1,1 0-1,0-1 0,0 1 1,0-1-1,0 0 0,0 0 1,0 1-1,1-2 0,-1 1 1,0 0-1,4 0 0,46 8-283,-50-9 278,0 0 0,1 0 1,-1-1-1,0 0 1,1 1-1,-1-1 0,0 0 1,0 0-1,0 0 1,0 0-1,0 0 0,0-1 1,0 1-1,0-1 1,0 1-1,-1-1 0,3-2 1,23-37-293,-26 38-227,0-1 1,0 0-1,0 0 0,0 0 1,-1 0-1,1 0 1,-1 0-1,0 0 1,0 0-1,-1-5 0,0-11-1348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53.6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24575,'0'15'0,"2"0"0,7 29 0,1 20 0,-5-23 0,15 63 0,-11-64 0,7 68 0,-12 75 0,6 74 0,3-37 0,-2-3 0,-2-23 0,-9-137 0,2 0 0,16 91 0,-6-80 0,7 138 0,-19 71 0,-3-108 0,1-122 0,-8 48 0,-2 38 0,11 380 0,2-243 0,12-110 0,-1-4 0,-31 213 0,18-341 28,1 0 0,1 0-1,7 34 1,1 24-1504,-7-55-5350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55.7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24575,'15'205'0,"-5"-107"0,13 120 0,-17-180 0,1 0 0,16 51 0,-13-57 0,-2 1 0,-1 1 0,5 53 0,-1 57 0,0 32 0,-12 834 0,3-984 0,1-1 0,0 1 0,13 40 0,-8-36 0,7 59 0,-13-54-1365,-1-5-5461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57.3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2:59.3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24575,'3'64'0,"13"81"0,-16-143 0,20 153 0,-4-52 0,4 151 0,-21 106 0,-1-148 0,2 550 0,12-605 0,0-11 0,-13 454 0,3-585 0,0 1 0,0-1 0,1 0 0,1 0 0,1-1 0,0 1 0,8 14 0,-6-13 0,0 1 0,-1 0 0,-1 0 0,-1 0 0,3 20 0,16 160 0,-1-118 0,-15-62 0,-2 0 0,0 1 0,4 33 0,5 214 0,-6 13 0,-6-83 0,10-68 0,1 42 0,-15-115 0,1-32 0,0-1 0,1 1 0,1-1 0,1 1 0,2-1 0,-1 0 0,8 21 0,-3-19 10,-2 0 0,0 1-1,-2-1 1,3 42 0,-7 99-281,-2-83-872,2-46-5683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39.1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1331 24575,'-1'0'0,"1"0"0,0 0 0,-1 0 0,1 0 0,0 0 0,-1 0 0,1 0 0,0 0 0,-1 0 0,1 0 0,0 0 0,-1 0 0,1-1 0,0 1 0,0 0 0,-1 0 0,1 0 0,0 0 0,-1 0 0,1-1 0,0 1 0,0 0 0,-1 0 0,1-1 0,0 1 0,0 0 0,0 0 0,-1-1 0,1 1 0,0 0 0,0-1 0,0 1 0,0 0 0,0 0 0,0-1 0,-1 1 0,1 0 0,0-1 0,0 1 0,0 0 0,0-1 0,0 0 0,9-19 0,27-29 0,-25 35 0,23-40 0,-3 0 0,40-96 0,-48 96 0,-5 11 0,16-69 0,4-9 0,-10 44 0,-4-1 0,-4-1 0,19-146 0,-17 64 0,-22 159 0,0 0 0,0 1 0,1-1 0,-1 0 0,1 0 0,-1 1 0,1-1 0,-1 0 0,1 1 0,0-1 0,0 1 0,0-1 0,0 1 0,0-1 0,0 1 0,2-3 0,-2 4 0,0 0 0,-1 0 0,1 0 0,0 0 0,-1-1 0,1 1 0,0 0 0,0 0 0,-1 1 0,1-1 0,0 0 0,-1 0 0,1 0 0,0 0 0,-1 1 0,1-1 0,-1 0 0,1 0 0,0 1 0,-1-1 0,1 1 0,-1-1 0,1 0 0,-1 1 0,1-1 0,-1 1 0,1 0 0,4 5 0,-1-1 0,-1 0 0,1 1 0,-1 0 0,0-1 0,0 1 0,1 7 0,94 277 0,-82-246 0,1 0 0,31 57 0,-9-22 0,-11-21 0,-12-25 0,-1 0 0,-1 1 0,11 43 0,-13-52 0,-9-22 0,-6-15 0,-4 0 0,-1 0 0,0 0 0,-1 0 0,0 1 0,-1 1 0,0-1 0,0 2 0,-1-1 0,-1 1 0,0 1 0,-14-8 0,24 15 0,0-1 0,0 1 0,0 0 0,0 0 0,0 0 0,0 1 0,-1-1 0,1 0 0,0 1 0,-1-1 0,1 1 0,0 0 0,-1 0 0,1 0 0,0 0 0,-1 0 0,1 0 0,0 1 0,-1-1 0,1 1 0,0 0 0,-3 1 0,2 0 0,-1 0 0,1 0 0,0 1 0,0-1 0,0 1 0,0 0 0,0 0 0,1 0 0,0 1 0,-1-1 0,1 0 0,-2 5 0,0 1 0,0-1 0,1 1 0,0 0 0,1 0 0,-1 0 0,2 0 0,-1 0 0,1 0 0,1 1 0,1 17 0,1-17 0,1 0 0,1 1 0,0-1 0,0 0 0,1-1 0,0 1 0,1-1 0,0 0 0,0 0 0,13 12 0,-3-5 0,0 0 0,2 0 0,36 24 0,-45-35 0,0-1 0,0 0 0,0 0 0,1 0 0,-1-2 0,1 1 0,0-1 0,0 0 0,0-1 0,0 0 0,0-1 0,0 0 0,14-2 0,-16 1 0,0 0 0,0 0 0,0-1 0,0 0 0,0-1 0,-1 0 0,1 0 0,-1 0 0,0-1 0,0-1 0,0 1 0,0-1 0,-1 0 0,0 0 0,0-1 0,9-10 0,2-6-273,-2-1 0,0 0 0,-1-1 0,12-28 0,-18 27-6553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39.8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24575,'0'8'0,"0"11"0,0 6 0,0 3 0,0 5 0,8 4 0,3 1 0,3 1 0,0-1 0,5-4 0,-1-7-8191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41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1 547 24575,'1'-3'0,"0"0"0,0-1 0,0 1 0,1 0 0,0-1 0,0 1 0,0 0 0,0 0 0,3-3 0,9-15 0,6-23 0,-2-1 0,-1-1 0,-3 0 0,-1-1 0,-3 0 0,-1-1 0,1-52 0,-10 88 0,0 8 0,0-1 0,0 0 0,0 1 0,1-1 0,-1 1 0,1-1 0,2-5 0,-2 9 0,-1 0 0,1 0 0,0 0 0,-1 0 0,1 0 0,0 1 0,0-1 0,0 0 0,0 0 0,0 1 0,0-1 0,0 0 0,0 1 0,0-1 0,0 1 0,0 0 0,0-1 0,0 1 0,0 0 0,0-1 0,0 1 0,1 0 0,-1 0 0,0 0 0,0 0 0,0 0 0,0 0 0,0 1 0,1-1 0,-1 0 0,0 0 0,0 1 0,0-1 0,2 2 0,67 22 0,-2 3 0,112 62 0,-172-85 0,-1 1 0,0 0 0,0 1 0,-1-1 0,1 1 0,-1 1 0,0-1 0,-1 1 0,0 0 0,7 12 0,-10-17 0,-1 0 0,0 0 0,0 0 0,0 1 0,-1-1 0,1 0 0,-1 0 0,1 1 0,-1-1 0,1 0 0,-1 1 0,0-1 0,0 0 0,0 1 0,-1-1 0,1 0 0,-1 1 0,1-1 0,-1 0 0,0 0 0,1 1 0,-1-1 0,0 0 0,0 0 0,-1 0 0,1 0 0,0 0 0,-1 0 0,1-1 0,-1 1 0,0 0 0,1-1 0,-1 1 0,0-1 0,0 0 0,0 1 0,0-1 0,0 0 0,0 0 0,-1 0 0,1-1 0,0 1 0,-4 0 0,-10 3-177,0-1 0,-1 0 0,1-1-1,-1-1 1,1-1 0,-18-1 0,32 1 52,-30-1-6701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43.0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352 171 24575,'-1'-7'0,"1"0"0,-1 0 0,0 0 0,-1 1 0,0-1 0,0 0 0,-1 1 0,1-1 0,-1 1 0,-1 0 0,1 0 0,-1 0 0,0 0 0,0 1 0,-1-1 0,0 1 0,-5-4 0,7 6 0,0 0 0,-1 0 0,1 1 0,-1 0 0,0-1 0,0 1 0,0 1 0,0-1 0,0 0 0,0 1 0,0 0 0,-1 0 0,1 0 0,0 1 0,-1-1 0,1 1 0,-1 0 0,1 1 0,0-1 0,-1 1 0,1-1 0,0 1 0,0 0 0,-1 1 0,1-1 0,0 1 0,0 0 0,-5 3 0,-1 3 0,0 0 0,0 0 0,1 1 0,0 0 0,1 1 0,0 0 0,0 0 0,1 1 0,0 0 0,1 0 0,-9 23 0,-3 14 0,-18 78 0,33-116 0,0 1 0,1 0 0,0 1 0,1-1 0,0 1 0,1 0 0,1-1 0,-1 1 0,2-1 0,0 1 0,3 11 0,-3-17 0,-1 0 0,2 0 0,-1 0 0,1-1 0,0 1 0,0-1 0,0 1 0,1-1 0,0 0 0,0 0 0,0-1 0,0 1 0,1-1 0,0 0 0,0 0 0,0-1 0,0 1 0,1-1 0,-1-1 0,8 4 0,-9-5 0,1 0 0,0 0 0,0-1 0,0 0 0,0 0 0,0 0 0,-1 0 0,1-1 0,0 1 0,0-1 0,0-1 0,-1 1 0,1-1 0,0 1 0,-1-1 0,0-1 0,1 1 0,-1-1 0,0 1 0,0-1 0,0 0 0,-1-1 0,1 1 0,-1-1 0,5-5 0,6-7 0,-1-1 0,0-1 0,-1 0 0,12-27 0,-16 27 0,-1 0 0,-1-1 0,0-1 0,-2 1 0,4-29 0,1-6 0,60 177 0,-55-104 0,2 1 0,0-2 0,0 0 0,37 28 0,-43-38 0,-1-1 0,1-1 0,0 0 0,1 0 0,0-1 0,0 0 0,0-1 0,0 0 0,0-1 0,1 0 0,0-1 0,14 1 0,-20-3 0,-1-1 0,1 0 0,-1 0 0,0 0 0,1-1 0,-1 1 0,0-1 0,0-1 0,0 1 0,0-1 0,-1 1 0,1-2 0,-1 1 0,1 0 0,-1-1 0,0 0 0,0 0 0,-1 0 0,1 0 0,-1-1 0,0 1 0,0-1 0,-1 0 0,1 0 0,2-6 0,1-5 0,1 0 0,-2-1 0,0 0 0,-1 0 0,-1 0 0,2-31 0,-6-138 106,-2 79-1577,3 76-5355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48.9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1863 24575,'-2'-44'0,"-9"-49"0,-1-33 0,12 87 0,2-1 0,1 0 0,2 1 0,17-61 0,-15 75 0,1 0 0,1 1 0,1 0 0,2 0 0,0 2 0,1-1 0,2 2 0,17-22 0,-28 39 0,0 0 0,0 1 0,0-1 0,1 1 0,-1 0 0,1 1 0,0-1 0,0 1 0,0 0 0,0 0 0,0 0 0,0 1 0,0 0 0,1 0 0,-1 0 0,0 1 0,1-1 0,-1 1 0,1 1 0,-1-1 0,8 2 0,-6-1 0,1 1 0,-1 0 0,0 0 0,0 0 0,0 1 0,0 0 0,0 1 0,-1-1 0,1 1 0,-1 1 0,0-1 0,0 1 0,0 0 0,8 10 0,22 30 0,-2 2 0,-2 1 0,-2 1 0,43 100 0,-35-46 0,-50-194 0,5 34 0,0-101 0,8 136 0,0 0 0,2 0 0,0 0 0,1 0 0,2 0 0,0 0 0,15-32 0,-17 46 0,0 2 0,1-1 0,0 0 0,0 1 0,0 0 0,1 0 0,0 1 0,0 0 0,1 0 0,-1 0 0,1 1 0,12-7 0,-16 10 0,0-1 0,1 1 0,-1-1 0,0 1 0,1 0 0,-1 0 0,1 0 0,-1 1 0,1-1 0,-1 1 0,1 0 0,-1 0 0,1 0 0,-1 0 0,1 1 0,-1 0 0,1-1 0,-1 1 0,0 0 0,1 1 0,-1-1 0,0 0 0,0 1 0,0 0 0,0 0 0,0 0 0,0 0 0,0 0 0,-1 1 0,4 3 0,7 14 0,-1 1 0,-1 0 0,-1 0 0,-1 1 0,-1 1 0,-1-1 0,8 45 0,-6-29 0,18 49 0,-26-85 0,-1 0 0,1 0 0,-1 0 0,1-1 0,0 1 0,0 0 0,0-1 0,0 1 0,0-1 0,0 1 0,0-1 0,1 1 0,-1-1 0,2 2 0,-2-3 0,-1-1 0,1 1 0,-1 0 0,1 0 0,-1 0 0,1-1 0,-1 1 0,0 0 0,1 0 0,-1-1 0,1 1 0,-1 0 0,0-1 0,1 1 0,-1 0 0,0-1 0,0 1 0,1-1 0,-1 1 0,0-1 0,0 1 0,1-1 0,-1 1 0,0 0 0,0-1 0,0 1 0,0-1 0,0 1 0,0-1 0,0 1 0,0-2 0,5-56 0,-5-30 0,-2 50 0,2 0 0,2 1 0,1-1 0,14-64 0,-14 97 0,-1-1 0,0 1 0,1 0 0,0 0 0,1 0 0,-1 0 0,1 1 0,0-1 0,0 1 0,0 0 0,0 0 0,1 0 0,0 1 0,0-1 0,0 1 0,0 1 0,0-1 0,0 1 0,1-1 0,-1 1 0,1 1 0,0-1 0,-1 1 0,10-1 0,-9 1 0,0 1 0,0-1 0,0 1 0,0 0 0,0 0 0,0 1 0,0 0 0,0 0 0,-1 0 0,1 1 0,0 0 0,0 0 0,-1 0 0,1 1 0,-1-1 0,0 1 0,0 1 0,0-1 0,0 1 0,-1 0 0,1 0 0,-1 0 0,6 8 0,4 14 0,-1 1 0,-1 0 0,-1 1 0,14 57 0,-17-52 0,1-1 0,3 0 0,22 46 0,-29-68 0,1 0 0,0 0 0,1-1 0,-1 0 0,2 0 0,13 11 0,-18-17 0,1 0 0,0-1 0,-1 1 0,1-1 0,0 0 0,0 0 0,1-1 0,-1 1 0,0-1 0,1 0 0,-1 0 0,0 0 0,1-1 0,-1 1 0,1-1 0,-1 0 0,1-1 0,-1 1 0,1-1 0,4-1 0,-3 1 0,-1-1 0,1-1 0,-1 1 0,0-1 0,0 0 0,0 0 0,0 0 0,0-1 0,-1 0 0,1 0 0,-1 0 0,0 0 0,0-1 0,-1 1 0,1-1 0,-1 0 0,0 0 0,0 0 0,-1-1 0,0 1 0,2-6 0,5-17 0,-1 0 0,-2-1 0,3-33 0,2-3 0,-1 20 0,2 2 0,2-1 0,21-46 0,-27 73 0,1 0 0,0 1 0,1 0 0,1 1 0,0 0 0,1 0 0,1 1 0,0 1 0,1 0 0,21-15 0,-30 24 0,1 1 0,-1 0 0,0 0 0,1 1 0,0-1 0,0 1 0,-1 0 0,1 1 0,0-1 0,1 1 0,-1 0 0,0 1 0,0 0 0,0 0 0,0 0 0,1 0 0,7 3 0,-10-2 0,1 1 0,0 0 0,0 0 0,-1 0 0,1 1 0,-1-1 0,0 1 0,0 0 0,0 0 0,0 1 0,0-1 0,-1 1 0,1 0 0,-1 0 0,0 0 0,-1 0 0,1 1 0,0-1 0,-1 1 0,3 9 0,14 26 0,-18-38 0,-3-5 0,-9-15 0,7 12 0,0 0 0,-1 0 0,1 1 0,-1-1 0,0 1 0,-1 0 0,1 1 0,-1-1 0,0 1 0,0 0 0,-1 0 0,1 1 0,-1 0 0,0 0 0,1 1 0,-1 0 0,0 0 0,0 0 0,-1 1 0,1 0 0,0 1 0,0-1 0,-1 1 0,-12 2 0,12-1 0,0 1 0,1-1 0,-1 1 0,0 1 0,1 0 0,0 0 0,0 0 0,0 1 0,0 0 0,0 0 0,1 1 0,-1 0 0,1 0 0,1 0 0,-1 1 0,1 0 0,0 0 0,0 0 0,1 0 0,-1 1 0,1 0 0,1 0 0,-4 9 0,0 6 0,1 0 0,2 1 0,0-1 0,1 1 0,0 26 0,8 115 0,-5-154 0,1-1 0,0 1 0,1-1 0,0 0 0,0 0 0,1 0 0,0 0 0,8 15 0,-10-22 0,1 1 0,0-1 0,0 0 0,0 0 0,0 1 0,0-1 0,0-1 0,0 1 0,1 0 0,-1 0 0,1-1 0,0 0 0,-1 1 0,1-1 0,0 0 0,0 0 0,-1-1 0,1 1 0,0 0 0,0-1 0,0 0 0,0 0 0,0 0 0,0 0 0,0 0 0,0 0 0,0-1 0,0 1 0,-1-1 0,1 0 0,3-1 0,0-1 0,0 1 0,0-1 0,-1 0 0,0 0 0,1-1 0,-1 1 0,0-1 0,0 0 0,-1-1 0,1 1 0,-1-1 0,0 0 0,0 0 0,-1 0 0,0-1 0,0 1 0,4-8 0,3-12 0,-1 1 0,11-48 0,-15 53 0,26-163 0,-23 162 0,-3 29 0,0 38 0,0 8 0,2-1 0,2 1 0,3-2 0,19 55 0,-27-98 0,-1-1 0,1 1 0,1-1 0,0-1 0,0 1 0,1-1 0,12 15 0,-14-19 0,0 0 0,0 0 0,0 0 0,0-1 0,0 0 0,1 0 0,-1 0 0,1 0 0,0-1 0,0 0 0,0 0 0,0 0 0,0 0 0,0-1 0,1 0 0,5 1 0,-8-2 0,0-1 0,-1 1 0,0 0 0,1-1 0,-1 0 0,1 0 0,-1 1 0,0-1 0,1-1 0,-1 1 0,0 0 0,0 0 0,0-1 0,0 1 0,0-1 0,0 0 0,0 0 0,-1 0 0,1 1 0,0-1 0,1-4 0,25-51 0,-24 48 0,14-42 0,-2-1 0,-2 0 0,-3-1 0,5-58 0,6-220 0,-22 323 0,8-150 0,37-200 0,-33 317 0,-11 40 0,-1 1 0,0-1 0,1 0 0,-1 1 0,0-1 0,1 1 0,-1-1 0,1 1 0,-1 0 0,1-1 0,-1 1 0,1-1 0,-1 1 0,1 0 0,-1-1 0,1 1 0,-1 0 0,1 0 0,0 0 0,-1-1 0,1 1 0,1 0 0,-1 0 0,0 1 0,0-1 0,0 0 0,0 1 0,0-1 0,0 1 0,0-1 0,0 1 0,0 0 0,0-1 0,0 1 0,0 0 0,0 0 0,-1-1 0,1 1 0,0 0 0,1 2 0,7 10 0,-1 0 0,1 1 0,-2 0 0,0 0 0,-1 1 0,5 16 0,22 99 0,-25-94 0,3 14 0,28 124 0,63 169 0,-98-328 0,2-1 0,-1-1 0,2 1 0,0-1 0,0 0 0,2 0 0,-1-1 0,1 0 0,13 11 0,-22-22 0,1 0 0,0 0 0,0 0 0,0 0 0,0 0 0,0-1 0,0 1 0,0 0 0,1-1 0,-1 1 0,0 0 0,0-1 0,0 0 0,1 1 0,-1-1 0,0 0 0,1 1 0,-1-1 0,3 0 0,-4-1 0,1 1 0,0-1 0,-1 1 0,1-1 0,-1 1 0,1-1 0,-1 1 0,1-1 0,-1 1 0,0-1 0,1 0 0,-1 1 0,0-1 0,1 0 0,-1 1 0,0-1 0,0 0 0,1 0 0,-1 1 0,0-1 0,0 0 0,0 0 0,0 1 0,0-2 0,0-4 0,-1-1 0,1 1 0,-1 0 0,0-1 0,-1 1 0,-2-8 0,3 11 0,0-1 0,-1 1 0,0-1 0,1 1 0,-1 0 0,0 0 0,-1 0 0,1 0 0,-1 0 0,1 0 0,-1 1 0,0-1 0,0 1 0,0 0 0,0 0 0,0 0 0,0 0 0,-1 0 0,1 1 0,-1-1 0,1 1 0,-1 0 0,1 0 0,-1 1 0,0-1 0,1 1 0,-5-1 0,3 2 0,0-1 0,0 1 0,0 0 0,0 0 0,0 1 0,0-1 0,0 1 0,0 0 0,1 1 0,-1-1 0,1 1 0,-1 0 0,1 0 0,0 0 0,0 0 0,1 1 0,-1 0 0,1 0 0,-4 4 0,-2 5 0,1-1 0,1 1 0,0 0 0,0 1 0,1 0 0,1 0 0,0 0 0,1 1 0,-4 27 0,8-35 0,-1-1 0,1 0 0,0 1 0,0-1 0,1 0 0,0 0 0,0 1 0,1-1 0,-1 0 0,1 0 0,0 0 0,1 0 0,0-1 0,0 1 0,0-1 0,0 1 0,1-1 0,0 0 0,0 0 0,0-1 0,1 1 0,0-1 0,0 0 0,0 0 0,9 5 0,-7-5 0,1 0 0,0 0 0,0-1 0,0 0 0,0 0 0,0-1 0,1 0 0,-1 0 0,0-1 0,1 0 0,0 0 0,-1-1 0,1 0 0,-1-1 0,17-3 0,-14 1 0,1-1 0,-1-1 0,0 0 0,0 0 0,-1-1 0,0 0 0,0-1 0,0 0 0,-1-1 0,11-11 0,4-7 0,-1-2 0,-2 0 0,-1-1 0,-1-2 0,-2 0 0,25-59 0,-29 56 0,2 0 0,2 2 0,1 0 0,1 0 0,2 2 0,37-44 0,-55 72 0,-1-1 0,1 1 0,0 0 0,-1 0 0,1 0 0,1 0 0,-1 0 0,0 1 0,0-1 0,0 1 0,1 0 0,-1 0 0,1 0 0,-1 0 0,1 1 0,-1-1 0,1 1 0,-1 0 0,1 0 0,-1 0 0,1 1 0,0-1 0,-1 1 0,1 0 0,-1 0 0,0 0 0,1 0 0,-1 1 0,0-1 0,0 1 0,0 0 0,0 0 0,0 0 0,0 0 0,0 0 0,-1 1 0,1-1 0,-1 1 0,0 0 0,0 0 0,0 0 0,3 6 0,-5-9 0,-1 1 0,1-1 0,-1 1 0,1-1 0,-1 1 0,1-1 0,-1 1 0,1-1 0,-1 0 0,0 1 0,1-1 0,-1 0 0,1 0 0,-1 1 0,0-1 0,1 0 0,-1 0 0,0 0 0,1 0 0,-1 0 0,0 0 0,1 0 0,-1 0 0,0 0 0,0 0 0,1 0 0,-2-1 0,-25 1 0,26 0 0,-6 0 0,0-1 0,0 1 0,1 1 0,-1 0 0,0-1 0,0 2 0,0-1 0,0 1 0,1 0 0,-1 1 0,1 0 0,0 0 0,-11 6 0,13-5 0,0-1 0,0 1 0,1 0 0,-1 1 0,1-1 0,0 0 0,0 1 0,0 0 0,1 0 0,0 0 0,0 0 0,0 0 0,0 0 0,1 0 0,0 1 0,0-1 0,0 1 0,1 6 0,-2 10 0,2-1 0,0 1 0,2-1 0,0 0 0,1 1 0,1-1 0,12 34 0,-13-46 0,1 1 0,1-1 0,-1 0 0,1 0 0,1-1 0,0 0 0,0 0 0,0 0 0,1 0 0,0-1 0,1 0 0,0-1 0,0 0 0,0 0 0,1-1 0,-1 0 0,1 0 0,12 4 0,-7-4 0,0-1 0,0 0 0,0-1 0,1 0 0,-1-1 0,1-1 0,-1-1 0,1 0 0,28-3 0,-35 1 0,-1 1 0,1-1 0,-1-1 0,1 1 0,-1-1 0,0-1 0,0 1 0,0-1 0,0-1 0,-1 1 0,0-1 0,0 0 0,0 0 0,0-1 0,-1 1 0,0-1 0,0-1 0,-1 1 0,1-1 0,3-8 0,15-42 0,-3 0 0,-2-1 0,19-113 0,-9 39 0,62-374 0,-89 500 0,0 0 0,-1 0 0,1-1 0,-1 1 0,0 0 0,-1 0 0,1-1 0,-1 1 0,-1 0 0,-1-7 0,1 11 0,1-1 0,0 1 0,-1 0 0,0-1 0,0 1 0,0 0 0,0 0 0,0 0 0,0 0 0,0 0 0,-1 1 0,1-1 0,0 1 0,-1-1 0,0 1 0,1 0 0,-1 0 0,0 0 0,0 0 0,1 1 0,-1-1 0,0 1 0,0-1 0,-3 1 0,1 0 0,1-1 0,-1 1 0,1 0 0,-1 0 0,1 0 0,-1 1 0,1 0 0,-1-1 0,1 2 0,-1-1 0,1 0 0,0 1 0,0 0 0,0 0 0,0 0 0,-4 3 0,4-1 0,0 0 0,1-1 0,0 1 0,0 0 0,0 1 0,1-1 0,-1 0 0,1 1 0,0-1 0,0 1 0,1 0 0,-1 0 0,1 0 0,-1 7 0,-1 11 0,1 0 0,2-1 0,0 1 0,1 0 0,1 0 0,1-1 0,7 25 0,54 159 0,-26-94 0,-17-42 0,-3 1 0,-4 1 0,9 125 0,-22-186 0,-2-7 0,1 1 0,0-1 0,0 0 0,0 0 0,1 0 0,-1 0 0,1 1 0,0-1 0,0 0 0,1 0 0,-1 0 0,1-1 0,0 1 0,0 0 0,0-1 0,3 5 0,-4-8 0,-1 0 0,1 0 0,0 0 0,-1 0 0,1 0 0,-1 0 0,1 0 0,-1 0 0,1 0 0,0 0 0,-1-1 0,1 1 0,-1 0 0,1 0 0,-1-1 0,1 1 0,-1 0 0,1-1 0,-1 1 0,1 0 0,-1-1 0,0 1 0,1-1 0,-1 1 0,0-1 0,1 1 0,-1-1 0,0 1 0,1-1 0,-1 1 0,0-1 0,0 1 0,0-1 0,1 1 0,-1-1 0,0 0 0,0 1 0,0-1 0,0 1 0,0-1 0,0 0 0,7-32 0,-7 30 0,0 3 0,10-58 0,2 0 0,27-77 0,-33 119 0,1 0 0,0 0 0,1 1 0,0 0 0,2 1 0,-1-1 0,2 2 0,0 0 0,1 0 0,0 1 0,1 0 0,26-19 0,-34 28 0,-1 0 0,1 1 0,-1-1 0,1 1 0,0 0 0,0 0 0,0 1 0,0-1 0,6 0 0,-10 2 0,1 0 0,0 0 0,0 1 0,0-1 0,0 0 0,0 1 0,0-1 0,-1 1 0,1 0 0,0-1 0,0 1 0,-1 0 0,1 0 0,0 0 0,-1 0 0,1 1 0,-1-1 0,1 0 0,-1 1 0,0-1 0,0 0 0,0 1 0,1 0 0,-1-1 0,-1 1 0,1 0 0,1 1 0,11 27 0,-2 1 0,-1 0 0,-1 0 0,5 41 0,-7-36 0,1 0 0,2-1 0,15 37 0,-8-28 0,-14-32 0,2 0 0,-1-1 0,1 1 0,1-1 0,13 19 0,-16-27 0,-1 0 0,1-1 0,0 1 0,-1-1 0,1 0 0,0 0 0,0 0 0,1 0 0,-1-1 0,0 1 0,0-1 0,1 0 0,-1 0 0,1 0 0,-1 0 0,1-1 0,-1 1 0,1-1 0,0 0 0,-1 0 0,1 0 0,-1-1 0,1 1 0,0-1 0,3-1 0,0 0 0,1-1 0,-1 1 0,0-2 0,0 1 0,0-1 0,0 0 0,-1 0 0,1-1 0,-1 1 0,0-2 0,0 1 0,-1-1 0,0 1 0,7-11 0,6-11 0,-2 0 0,18-39 0,5-9 0,-32 62-5,-1 0 1,0-1-1,6-17 0,-2 2-1341,-3 12-5480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50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119 0 24575,'-2'95'0,"-26"161"0,-43 87 0,57-274-1365,10-50-5461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6.3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93 961,'0'0'3400,"1"-35"-1398,5 28-2069,1 0 0,0 0-1,0 0 1,1 1-1,-1 0 1,1 0 0,11-5 704,-19 53-205,-5 100 2019,5-141-2483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4:51.2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67 114 24575,'5'-6'0,"0"-1"0,-1 1 0,1-1 0,-1 1 0,-1-1 0,4-8 0,-6 13 0,0 0 0,0 0 0,0 0 0,0 0 0,0 0 0,-1 0 0,1 0 0,-1 0 0,0 0 0,1-1 0,-1 1 0,0 0 0,0 0 0,0 0 0,-1 0 0,1-1 0,0 1 0,-1 0 0,1 0 0,-1 0 0,0 0 0,0 0 0,0 0 0,0 0 0,-2-2 0,2 3 0,-1 1 0,1-1 0,-1 1 0,1 0 0,0-1 0,-1 1 0,1 0 0,-1 0 0,1 0 0,-1 0 0,1 0 0,-1 0 0,1 1 0,-1-1 0,1 0 0,-1 1 0,1-1 0,-1 1 0,1 0 0,0-1 0,-1 1 0,1 0 0,0 0 0,0 0 0,0 0 0,-1 0 0,0 1 0,-31 34 0,29-30 0,1 0 0,0 0 0,0 0 0,0 0 0,1 1 0,0 0 0,1-1 0,-1 1 0,1 0 0,1 0 0,-1 0 0,1 0 0,1 13 0,0-17 0,-1-1 0,1 1 0,0-1 0,0 1 0,0-1 0,0 1 0,0-1 0,1 1 0,-1-1 0,1 0 0,-1 0 0,1 0 0,0 0 0,0 0 0,0 0 0,0 0 0,0-1 0,0 1 0,1-1 0,-1 1 0,0-1 0,1 0 0,-1 0 0,1 0 0,0 0 0,-1-1 0,1 1 0,-1-1 0,1 1 0,0-1 0,-1 0 0,1 0 0,0 0 0,0 0 0,-1-1 0,1 1 0,4-2 0,-3 0 0,1 1 0,-1-1 0,0 0 0,0 0 0,0 0 0,-1 0 0,1-1 0,0 1 0,-1-1 0,0 0 0,1 0 0,-1-1 0,0 1 0,-1-1 0,5-6 0,-5 9 0,-1-1 0,0 0 0,0 0 0,1 0 0,-1 0 0,-1 0 0,1 0 0,0 0 0,0 0 0,-1 0 0,1-1 0,-1 1 0,1 0 0,-1 0 0,0-1 0,0 1 0,0 0 0,0 0 0,-1 0 0,1-1 0,-1 1 0,1 0 0,-1 0 0,0 0 0,1 0 0,-1 0 0,0 0 0,-1 0 0,1 0 0,0 0 0,-3-3 0,2 4-40,0 0 0,0 1 0,0-1 0,0 0-1,0 1 1,0 0 0,0-1 0,0 1 0,0 0 0,0 0 0,0 0-1,0 0 1,0 0 0,0 1 0,0-1 0,0 0 0,0 1-1,0 0 1,1-1 0,-1 1 0,0 0 0,0 0 0,0 0 0,1 0-1,-1 1 1,0-1 0,1 0 0,-1 1 0,1-1 0,0 1-1,-1-1 1,1 1 0,-2 3 0,-8 13-6786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00.2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2210 169 24575,'0'-3'0,"-1"-1"0,0 1 0,0-1 0,0 1 0,-1 0 0,1 0 0,-1 0 0,1-1 0,-1 2 0,0-1 0,0 0 0,-1 0 0,1 1 0,0-1 0,-1 1 0,0-1 0,0 1 0,1 0 0,-7-3 0,-3-2 0,0 0 0,0 1 0,-22-8 0,-19-3 0,-1 1 0,0 3 0,-1 3 0,-1 1 0,-104-1 0,87 11 0,0 3 0,-114 21 0,154-18 0,-1 2 0,1 1 0,1 2 0,0 0 0,1 3 0,0 0 0,-50 35 0,-48 50 0,-227 227 0,117-64 0,209-225 0,2 1 0,1 1 0,2 1 0,-29 66 0,27-52 0,12-28 0,2 1 0,1 1 0,1 0 0,2 1 0,1 0 0,1 0 0,-5 51 0,2 25 0,3-52 0,3 0 0,2 0 0,6 57 0,1-87 0,2 0 0,0 0 0,2 0 0,1-1 0,1 0 0,0-1 0,21 29 0,24 51 0,-27-49 0,2-2 0,3-1 0,1-2 0,68 71 0,29 38 0,-104-123 0,1-1 0,2-1 0,59 48 0,117 65 0,-185-129 0,1-2 0,1-1 0,0 0 0,0-2 0,2-1 0,-1-1 0,1-1 0,0-1 0,0-2 0,1 0 0,29 0 0,90 6 0,18 0 0,-112-10 0,1-2 0,-1-3 0,0-2 0,73-18 0,-90 15 0,-1-2 0,0-2 0,-1-1 0,0-1 0,42-28 0,-40 22 0,62-26 0,-61 31 0,63-38 0,-49 23 0,97-41 0,27-16 0,-148 72 0,56-34 0,123-99 0,-154 100 0,-36 33 0,0 1 0,35-26 0,-32 28 0,-1-2 0,0 0 0,0-1 0,-2-1 0,0 0 0,-1-1 0,-1 0 0,21-39 0,-10 9 0,-2-1 0,25-85 0,-41 107 0,0 0 0,-1 0 0,-2-1 0,0-35 0,-10-111 0,4 136 0,-3 0 0,-1 0 0,-1 1 0,-2 0 0,-2 1 0,-1 0 0,-2 1 0,-1 0 0,-33-50 0,13 25 0,-36-79 0,25 45 0,14 28 0,-2-3 0,-60-90 0,60 106 0,25 36 0,-2-1 0,0 2 0,0-1 0,-22-19 0,6 13 0,-1 2 0,-1 0 0,-34-16 0,-23-16 0,31 19 0,-98-44 0,140 72 5,-1 1 0,1 0 0,-1 2 0,0 0 0,0 0 0,-24 0 0,-98 5-163,59 1-1084,50-3-5584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02.7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121 55 24575,'0'-2'0,"0"0"0,0 1 0,0-1 0,0 0 0,0 1 0,0-1 0,0 0 0,-1 1 0,1-1 0,-1 0 0,1 1 0,-1-1 0,0 1 0,1-1 0,-1 1 0,0-1 0,0 1 0,0 0 0,-2-2 0,2 2 0,0 1 0,0-1 0,0 1 0,0 0 0,0-1 0,0 1 0,0 0 0,0 0 0,0 0 0,-1-1 0,1 1 0,0 0 0,0 1 0,0-1 0,0 0 0,0 0 0,0 0 0,0 1 0,-1-1 0,1 1 0,-1 0 0,-3 1 0,0 1 0,0 0 0,0 0 0,1 1 0,-1 0 0,1-1 0,0 2 0,0-1 0,-6 8 0,6-5 0,0-1 0,1 1 0,-1-1 0,2 1 0,-1 0 0,1 1 0,0-1 0,0 0 0,1 0 0,0 1 0,0 8 0,1-14 0,0 1 0,0 0 0,0-1 0,1 1 0,-1-1 0,1 1 0,0-1 0,-1 1 0,1-1 0,0 1 0,1-1 0,-1 0 0,0 1 0,1-1 0,-1 0 0,1 0 0,0 0 0,-1 0 0,1 0 0,0-1 0,0 1 0,0 0 0,1-1 0,-1 0 0,0 1 0,1-1 0,-1 0 0,0 0 0,1 0 0,-1 0 0,1-1 0,0 1 0,-1-1 0,1 0 0,3 1 0,-2-2 0,1 1 0,-1-1 0,1 0 0,-1 0 0,0 0 0,1-1 0,-1 0 0,0 1 0,0-1 0,0-1 0,0 1 0,0-1 0,0 1 0,-1-1 0,1 0 0,-1-1 0,4-4 0,-5 6 0,0 0 0,0 0 0,0 0 0,0 0 0,0 0 0,-1-1 0,1 1 0,-1-1 0,0 0 0,0 1 0,0-1 0,0 0 0,0 0 0,0 1 0,-1-1 0,1 0 0,-1 0 0,0 0 0,0 0 0,0 0 0,0 0 0,0 1 0,-1-1 0,1 0 0,-1 0 0,0 0 0,0 1 0,-2-5 0,1 4 0,-1 1 0,1-1 0,-1 1 0,0 0 0,1 0 0,-1 0 0,0 1 0,0-1 0,0 1 0,0-1 0,-1 1 0,1 0 0,0 0 0,-1 0 0,1 1 0,0-1 0,-1 1 0,1 0 0,-1 0 0,1 0 0,0 0 0,-1 1 0,1-1 0,0 1 0,-1 0 0,-4 2 0,6-2 0,0-1 0,0 1 0,0-1 0,0 1 0,0 0 0,0 0 0,0 0 0,0 0 0,1 0 0,-1 0 0,0 0 0,1 1 0,-1-1 0,1 1 0,-1-1 0,1 1 0,0-1 0,0 1 0,0 0 0,0 0 0,0 0 0,0 0 0,0-1 0,0 1 0,1 0 0,-1 0 0,1 0 0,0 0 0,-1 0 0,1 1 0,0-1 0,0 0 0,0 0 0,0 0 0,1 0 0,-1 0 0,1 0 0,-1 0 0,1 0 0,0 0 0,-1 0 0,1 0 0,2 2 0,-2-2 0,1 1 0,-1-1 0,1 1 0,0-1 0,0 0 0,0 0 0,0 0 0,0 0 0,0-1 0,0 1 0,1 0 0,-1-1 0,1 1 0,-1-1 0,1 0 0,-1 0 0,1 0 0,0 0 0,-1-1 0,1 1 0,0-1 0,0 1 0,0-1 0,0 0 0,-1 0 0,1 0 0,0-1 0,0 1 0,0-1 0,-1 1 0,1-1 0,0 0 0,-1 0 0,4-2 0,-2 1 0,1 0 0,-1 0 0,0-1 0,-1 1 0,1-1 0,0 0 0,-1 0 0,0-1 0,0 1 0,0-1 0,0 1 0,0-1 0,-1 0 0,1 0 0,-1 0 0,0 0 0,-1 0 0,1-1 0,-1 1 0,2-7 0,-2 8 0,-1 1 0,1-1 0,-1 1 0,0-1 0,0 1 0,0-1 0,0 1 0,0-1 0,0 1 0,-1-1 0,1 1 0,-1 0 0,0-1 0,1 1 0,-1 0 0,0-1 0,-1 1 0,1 0 0,0 0 0,-1 0 0,1 0 0,-1 0 0,1 0 0,-1 0 0,0 0 0,0 1 0,0-1 0,0 1 0,0-1 0,0 1 0,0 0 0,-1 0 0,1 0 0,0 0 0,-1 0 0,1 1 0,-1-1 0,1 1 0,0-1 0,-1 1 0,1 0 0,-1 0 0,1 0 0,-1 0 0,1 1 0,-1-1 0,1 1 0,-1-1 0,1 1 0,-1 0 0,1 0 0,0 0 0,0 0 0,-1 0 0,1 1 0,0-1 0,0 1 0,0-1 0,0 1 0,1 0 0,-3 2 0,-1 1 0,0 0 0,0 0 0,1 1 0,0 0 0,0-1 0,0 2 0,1-1 0,0 0 0,0 1 0,0-1 0,1 1 0,0 0 0,0 0 0,-1 12 0,3-18 0,0 0 0,0 0 0,0 0 0,0 0 0,0 0 0,0 0 0,0 0 0,0 0 0,0 0 0,0 0 0,0-1 0,1 1 0,-1 0 0,0 0 0,1 0 0,-1 0 0,1 0 0,-1-1 0,1 1 0,-1 0 0,2 1 0,-2-2 0,1 0 0,0 0 0,-1 0 0,1 0 0,-1 0 0,1 0 0,0-1 0,-1 1 0,1 0 0,-1 0 0,1 0 0,-1-1 0,1 1 0,0 0 0,-1 0 0,1-1 0,-1 1 0,1 0 0,-1-1 0,0 1 0,1-1 0,-1 1 0,1-1 0,2-3 0,0 1 0,0 0 0,-1-1 0,1 0 0,-1 0 0,0 0 0,3-7 0,-4 6 0,-1 1 0,0 0 0,0 0 0,-1 0 0,1-1 0,-1 1 0,-1-6 0,2 9 0,0 0 0,0 0 0,-1 0 0,1 1 0,0-1 0,0 0 0,0 0 0,0 1 0,-1-1 0,1 0 0,0 0 0,-1 1 0,1-1 0,-1 0 0,1 0 0,-1 1 0,1-1 0,-1 1 0,1-1 0,-1 0 0,1 1 0,-1-1 0,0 1 0,1 0 0,-1-1 0,0 1 0,0-1 0,1 1 0,-1 0 0,0 0 0,0-1 0,1 1 0,-1 0 0,0 0 0,0 0 0,0 0 0,1 0 0,-1 0 0,0 0 0,0 0 0,0 0 0,1 0 0,-1 1 0,-1-1 0,0 2 0,0 0 0,0 0 0,1 0 0,-1 1 0,1-1 0,-1 0 0,1 1 0,0-1 0,0 1 0,0-1 0,0 1 0,0-1 0,0 1 0,1 0 0,-1-1 0,1 4 0,-1 46 0,1-49 0,0 0 0,1 0 0,-1 0 0,1 0 0,0 0 0,0 0 0,0 0 0,0-1 0,1 1 0,-1 0 0,1-1 0,0 1 0,-1-1 0,1 1 0,0-1 0,1 0 0,-1 0 0,0 0 0,0 0 0,1 0 0,-1 0 0,1-1 0,0 1 0,0-1 0,-1 0 0,1 0 0,0 0 0,0 0 0,0 0 0,0-1 0,0 1 0,0-1 0,0 0 0,0 1 0,0-2 0,0 1 0,0 0 0,5-1 0,-1-1 0,1 1 0,-1-1 0,1-1 0,-1 1 0,0-1 0,1 0 0,-2-1 0,1 0 0,0 0 0,-1 0 0,1-1 0,-1 0 0,-1 0 0,7-7 0,-7 6 0,-1 0 0,0 0 0,-1-1 0,1 1 0,-1-1 0,0 0 0,-1 1 0,0-1 0,0 0 0,0-1 0,-1 1 0,0 0 0,0-8 0,-1 12 0,0 0 0,0 0 0,-1 0 0,1 1 0,-1-1 0,0 0 0,0 0 0,0 1 0,0-1 0,0 1 0,0-1 0,-1 1 0,1-1 0,-1 1 0,0 0 0,0 0 0,0 0 0,0 0 0,0 0 0,0 0 0,0 0 0,-1 1 0,1-1 0,-1 1 0,1 0 0,-1 0 0,1 0 0,-1 0 0,0 0 0,1 0 0,-1 1 0,0-1 0,0 1 0,0 0 0,1 0 0,-5 0 0,3 0 0,0 0 0,0 0 0,0 0 0,0 0 0,0 1 0,0 0 0,0 0 0,1 0 0,-1 0 0,0 1 0,0 0 0,1-1 0,-1 1 0,1 1 0,-1-1 0,1 0 0,0 1 0,0 0 0,0-1 0,0 1 0,1 0 0,-3 4 0,1-1 0,0 0 0,1 1 0,0-1 0,1 1 0,-1-1 0,1 1 0,0 0 0,1 0 0,0 0 0,0 0 0,0 0 0,1 8 0,0-9 0,0 1 0,1-1 0,0 0 0,0 0 0,0 0 0,1 1 0,0-2 0,0 1 0,1 0 0,-1 0 0,1-1 0,1 1 0,4 6 0,-5-9 0,-1 0 0,1-1 0,0 1 0,0-1 0,0 0 0,0 0 0,0 0 0,0 0 0,0-1 0,1 1 0,-1-1 0,1 0 0,-1 0 0,1 0 0,-1 0 0,1-1 0,-1 0 0,1 1 0,0-1 0,-1 0 0,1-1 0,0 1 0,-1-1 0,5 0 0,-3-1 0,0-1 0,0 1 0,0-1 0,0 0 0,0 0 0,-1 0 0,0-1 0,1 1 0,-1-1 0,0 0 0,-1-1 0,1 1 0,-1 0 0,0-1 0,0 0 0,3-6 0,-3 4 0,1 1 0,-1-1 0,0 0 0,-1 0 0,1 0 0,-2 0 0,1 0 0,-1 0 0,0-1 0,0 1 0,-1-14 0,-1 17 0,0 1 0,0-1 0,-1 0 0,1 1 0,-1-1 0,1 1 0,-1 0 0,0 0 0,-1 0 0,1 0 0,-1 0 0,1 0 0,-1 0 0,0 1 0,0-1 0,0 1 0,0 0 0,0 0 0,0 0 0,-1 0 0,1 1 0,-1-1 0,1 1 0,-1 0 0,0 0 0,0 0 0,1 1 0,-1-1 0,0 1 0,0 0 0,1 0 0,-7 1 0,4-1 0,1 0 0,0 0 0,-1 1 0,1 0 0,0 0 0,0 1 0,-1-1 0,1 1 0,0 0 0,1 0 0,-1 1 0,0 0 0,1-1 0,-1 2 0,1-1 0,0 0 0,0 1 0,0 0 0,1 0 0,-1 0 0,1 0 0,0 1 0,-3 4 0,5-4 0,0 0 0,0 0 0,0 0 0,0 0 0,1 0 0,0 0 0,0 1 0,1-1 0,-1 0 0,2 5 0,-2-8 0,0-1 0,1 0 0,-1 1 0,0-1 0,0 0 0,1 1 0,-1-1 0,1 0 0,-1 1 0,1-1 0,-1 0 0,1 0 0,0 0 0,0 0 0,0 0 0,-1 0 0,1 0 0,0 0 0,0 0 0,1 0 0,-1 0 0,0 0 0,0-1 0,0 1 0,0 0 0,1-1 0,-1 1 0,0-1 0,0 0 0,1 1 0,-1-1 0,0 0 0,1 0 0,-1 0 0,1 1 0,-1-2 0,0 1 0,1 0 0,-1 0 0,0 0 0,1-1 0,1 0 0,1-1 0,-1 0 0,0 0 0,0-1 0,-1 1 0,1-1 0,0 0 0,-1 0 0,0 0 0,0 0 0,1 0 0,-2 0 0,1-1 0,0 1 0,-1-1 0,0 1 0,1-1 0,-1 1 0,-1-1 0,1 0 0,0-4 0,0 4 0,0-1 0,-1 1 0,1-1 0,-1 1 0,0-1 0,0 0 0,-1 1 0,1-1 0,-1 1 0,0-1 0,0 1 0,-1-1 0,1 1 0,-1 0 0,0-1 0,-3-3 0,3 5 0,-1 0 0,0 1 0,0-1 0,0 1 0,0 0 0,0 0 0,0 0 0,-1 0 0,1 0 0,0 1 0,-1 0 0,0-1 0,1 1 0,-1 1 0,0-1 0,1 0 0,-1 1 0,0 0 0,0 0 0,0 0 0,1 0 0,-1 1 0,0-1 0,0 1 0,1 0 0,-1 0 0,0 0 0,1 1 0,0-1 0,-1 1 0,1 0 0,0 0 0,-1 0 0,1 0 0,1 1 0,-1-1 0,0 1 0,0 0 0,1 0 0,0 0 0,-1 0 0,1 0 0,0 0 0,1 1 0,-1-1 0,0 0 0,1 1 0,0 0 0,0-1 0,0 1 0,0 0 0,1-1 0,0 1 0,-1 6 0,1-5-44,1-1 0,-1 0 0,1 1 0,-1-1 0,1 0 0,0 0 0,1 0 0,-1 0 0,1 0 0,0 0 0,0 0 0,0 0 0,0 0 0,1-1 0,-1 1 0,1-1 0,0 0 0,0 0-1,0 0 1,1 0 0,-1-1 0,1 1 0,-1-1 0,1 0 0,0 0 0,0 0 0,0 0 0,0-1 0,0 1 0,5 0 0,10-2-6782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04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209 36 24575,'0'0'0,"1"0"0,0-1 0,-1 1 0,1 0 0,0 0 0,-1-1 0,1 1 0,0-1 0,-1 1 0,1 0 0,-1-1 0,1 1 0,0-1 0,-1 0 0,1 1 0,-1-1 0,0 1 0,1-1 0,-1 0 0,0 1 0,1-1 0,-1 0 0,0 1 0,1-1 0,-1 0 0,0 1 0,0-1 0,0 0 0,0 0 0,0 1 0,0-1 0,0 0 0,0 0 0,0 1 0,0-1 0,0 0 0,0 0 0,-1 1 0,1-1 0,0 0 0,-1 1 0,1-1 0,0 0 0,-1 1 0,1-1 0,-1 1 0,1-1 0,-1 0 0,1 1 0,-1-1 0,1 1 0,-1-1 0,1 1 0,-1 0 0,0-1 0,1 1 0,-1 0 0,0-1 0,-2 0 0,0 1 0,0-1 0,0 1 0,0-1 0,0 1 0,0 0 0,0 0 0,0 1 0,0-1 0,0 1 0,0-1 0,0 1 0,0 0 0,0 0 0,0 0 0,1 1 0,-1-1 0,0 0 0,1 1 0,-1 0 0,1 0 0,0 0 0,-1 0 0,1 0 0,-2 2 0,-7 7 0,1 0 0,0 0 0,-14 23 0,18-25 0,1 0 0,1 0 0,0 1 0,0-1 0,0 1 0,1 0 0,1 0 0,0 0 0,0 1 0,1-1 0,0 18 0,1-24 0,0 0 0,1 0 0,0 0 0,-1 0 0,1 0 0,1 0 0,-1 0 0,0 0 0,1 0 0,0-1 0,0 1 0,0-1 0,0 1 0,1-1 0,-1 0 0,1 0 0,0 0 0,0 0 0,0 0 0,0-1 0,1 1 0,-1-1 0,1 0 0,-1 0 0,1 0 0,0-1 0,-1 1 0,1-1 0,0 0 0,0 0 0,0 0 0,5 0 0,-4 0 0,1-1 0,-1 1 0,0-1 0,1-1 0,-1 1 0,0 0 0,1-1 0,-1 0 0,0-1 0,0 1 0,0-1 0,0 0 0,0 0 0,0-1 0,0 1 0,-1-1 0,1 0 0,-1 0 0,0 0 0,0-1 0,0 0 0,0 0 0,-1 0 0,1 0 0,-1 0 0,0-1 0,-1 1 0,1-1 0,-1 0 0,3-7 0,-1 2 0,0-1 0,-1 1 0,-1-1 0,0 0 0,0 0 0,-1 0 0,-1 0 0,1 0 0,-2 0 0,1 0 0,-2 0 0,0 0 0,0 1 0,-4-13 0,5 20 0,0 0 0,0 0 0,0 0 0,0 1 0,-1-1 0,1 1 0,-1-1 0,0 1 0,1-1 0,-1 1 0,0 0 0,-1 0 0,1 0 0,0 0 0,0 0 0,-1 1 0,1-1 0,-1 1 0,0-1 0,1 1 0,-1 0 0,0 0 0,0 0 0,1 0 0,-1 1 0,0-1 0,0 1 0,0 0 0,0 0 0,0 0 0,0 0 0,0 0 0,0 1 0,0-1 0,0 1 0,1 0 0,-1 0 0,0 0 0,0 0 0,-3 2 0,-3 1 0,1 0 0,0 1 0,0 0 0,0 0 0,1 1 0,0 0 0,0 0 0,0 0 0,1 1 0,0 0 0,-9 14 0,11-13 0,0 1 0,0-1 0,1 1 0,0 0 0,0 0 0,1 0 0,1 1 0,-1-1 0,2 0 0,-1 1 0,1-1 0,1 1 0,-1-1 0,4 14 0,-3-18 0,1 0 0,-1 1 0,1-1 0,0 0 0,0 0 0,1-1 0,-1 1 0,1 0 0,0-1 0,1 1 0,-1-1 0,1 0 0,0 0 0,0-1 0,0 1 0,0-1 0,0 0 0,1 0 0,0 0 0,0-1 0,-1 1 0,1-1 0,1 0 0,-1-1 0,0 1 0,6 0 0,-6-1 0,0-1 0,0 0 0,1 0 0,-1 0 0,0 0 0,0-1 0,0 0 0,0 0 0,0 0 0,0-1 0,0 0 0,0 0 0,-1 0 0,1 0 0,-1-1 0,1 0 0,-1 0 0,0 0 0,0 0 0,0-1 0,-1 1 0,1-1 0,-1 0 0,0 0 0,5-9 0,-4 7 0,0-1 0,-1 1 0,0-1 0,-1 1 0,1-1 0,-1 0 0,0 0 0,-1 0 0,0 0 0,0 0 0,0-1 0,-1 1 0,0 0 0,-1 0 0,1 0 0,-2-1 0,1 1 0,-3-8 0,3 12 0,-1 0 0,0 0 0,1 0 0,-1 1 0,0-1 0,0 0 0,0 1 0,-1 0 0,1 0 0,-1-1 0,1 1 0,-1 1 0,0-1 0,0 0 0,1 1 0,-1-1 0,0 1 0,0 0 0,-1 0 0,1 0 0,0 0 0,0 1 0,0-1 0,-7 1 0,4-1 0,1 1 0,-1 0 0,0 1 0,0-1 0,0 1 0,0 1 0,1-1 0,-1 1 0,0 0 0,1 0 0,-1 0 0,1 1 0,-6 3 0,3 1 0,-1 1 0,1 0 0,1 0 0,-1 1 0,1 0 0,1 0 0,0 1 0,0 0 0,1 0 0,0 0 0,0 1 0,1-1 0,1 1 0,0 0 0,1 0 0,0 0 0,0 1 0,0 14 0,2-24 0,0 1 0,0-1 0,1 0 0,-1 0 0,0 1 0,1-1 0,-1 0 0,1 0 0,0 0 0,0 0 0,0 0 0,0 0 0,0 0 0,0 0 0,0 0 0,1 0 0,-1-1 0,1 1 0,-1 0 0,1-1 0,0 0 0,0 1 0,-1-1 0,1 0 0,0 0 0,0 0 0,0 0 0,0 0 0,0 0 0,1 0 0,-1-1 0,0 1 0,0-1 0,0 0 0,1 0 0,-1 1 0,0-1 0,0-1 0,1 1 0,-1 0 0,2-1 0,1 0 0,0 0 0,0-1 0,0 1 0,0-1 0,-1 0 0,1 0 0,-1-1 0,1 1 0,-1-1 0,0 0 0,0 0 0,0-1 0,-1 1 0,1-1 0,-1 1 0,1-1 0,3-7 0,-5 6 0,0 0 0,0-1 0,0 1 0,-1-1 0,0 0 0,0 0 0,0 1 0,-1-1 0,0 0 0,0 0 0,0 1 0,-1-1 0,0 0 0,0 0 0,0 1 0,-1-1 0,0 1 0,0-1 0,0 1 0,-1 0 0,0 0 0,0 0 0,0 0 0,0 0 0,-1 1 0,0-1 0,0 1 0,0 0 0,0 0 0,-1 1 0,0-1 0,1 1 0,-1 0 0,-1 0 0,1 1 0,0-1 0,0 1 0,-1 0 0,1 1 0,-1-1 0,0 1 0,0 0 0,1 1 0,-1-1 0,0 1 0,0 0 0,0 1 0,-5 0 0,9-1 0,0 1 0,-1-1 0,1 1 0,0-1 0,0 1 0,0 0 0,0 0 0,0 0 0,0 0 0,0 0 0,1 0 0,-1 1 0,0-1 0,0 1 0,1-1 0,-1 1 0,1-1 0,0 1 0,-1 0 0,1 0 0,0 0 0,0 0 0,0 0 0,0 0 0,0 0 0,1 0 0,-1 0 0,1 0 0,-1 0 0,1 0 0,0 1 0,0-1 0,0 0 0,0 0 0,0 0 0,0 1 0,1-1 0,-1 0 0,1 0 0,-1 0 0,1 0 0,0 0 0,0 0 0,0 0 0,0 0 0,0 0 0,0 0 0,1-1 0,-1 1 0,0 0 0,1-1 0,0 1 0,-1-1 0,1 1 0,0-1 0,0 0 0,-1 0 0,1 0 0,0 0 0,0 0 0,0 0 0,1-1 0,-1 1 0,0 0 0,0-1 0,3 0 0,-2 1 0,0-1 0,1 0 0,-1 0 0,1 0 0,-1-1 0,0 1 0,1-1 0,-1 0 0,0 0 0,0 0 0,0 0 0,0-1 0,0 1 0,0-1 0,0 0 0,0 1 0,0-1 0,-1-1 0,1 1 0,-1 0 0,1-1 0,-1 1 0,0-1 0,0 0 0,0 0 0,-1 1 0,1-1 0,0 0 0,-1-1 0,0 1 0,0 0 0,0 0 0,0 0 0,-1-1 0,1 1 0,-1-1 0,0 1 0,0 0 0,0-1 0,0 1 0,0 0 0,-1-1 0,0 1 0,1 0 0,-1 0 0,-3-6 0,4 9 0,0-1 0,0 0 0,-1 0 0,1 0 0,0 1 0,-1-1 0,1 0 0,-1 0 0,1 1 0,-1-1 0,1 0 0,-1 1 0,0-1 0,1 1 0,-1-1 0,0 1 0,1-1 0,-1 1 0,0-1 0,0 1 0,0 0 0,1-1 0,-1 1 0,0 0 0,0 0 0,0-1 0,0 1 0,1 0 0,-1 0 0,0 0 0,0 0 0,0 0 0,0 0 0,0 1 0,1-1 0,-1 0 0,0 0 0,0 0 0,0 1 0,1-1 0,-3 1 0,2 0 0,0 1 0,0-1 0,-1 0 0,1 1 0,0-1 0,0 0 0,0 1 0,0-1 0,1 1 0,-1 0 0,0-1 0,1 1 0,-1 0 0,1-1 0,-1 1 0,1 0 0,0-1 0,0 1 0,0 0 0,0 3 0,0-2 0,0-1 0,1 1 0,0 0 0,-1 0 0,1 0 0,0 0 0,0-1 0,0 1 0,1 0 0,-1-1 0,1 1 0,-1-1 0,1 1 0,0-1 0,0 0 0,0 0 0,0 0 0,0 0 0,1 0 0,-1 0 0,1-1 0,-1 1 0,1-1 0,-1 0 0,5 2 0,-5-3 0,-1 1 0,0-1 0,1 0 0,-1 0 0,0 0 0,1 0 0,-1 0 0,0 0 0,1 0 0,-1 0 0,1-1 0,-1 1 0,0 0 0,1-1 0,-1 1 0,0-1 0,0 0 0,0 1 0,1-1 0,-1 0 0,1-1 0,0 0 0,-1 0 0,1 0 0,-1 0 0,1 0 0,-1 0 0,0-1 0,0 1 0,0 0 0,0-1 0,-1 1 0,1 0 0,-1-1 0,1 1 0,-1-1 0,0-4 0,0 3 0,0 0 0,0 1 0,-1-1 0,0 0 0,1 1 0,-1-1 0,-1 1 0,1-1 0,0 1 0,-1 0 0,0 0 0,1-1 0,-1 1 0,0 0 0,-1 1 0,-4-6 0,6 7 0,0 0 0,0 1 0,0-1 0,0 0 0,0 0 0,-1 1 0,1-1 0,0 1 0,0-1 0,-1 1 0,1-1 0,0 1 0,-1 0 0,1 0 0,-1 0 0,1-1 0,0 2 0,-1-1 0,1 0 0,0 0 0,-1 0 0,1 0 0,-1 1 0,1-1 0,0 1 0,0-1 0,-1 1 0,1 0 0,0-1 0,0 1 0,0 0 0,0 0 0,-1 0 0,1-1 0,0 1 0,1 0 0,-1 1 0,0-1 0,0 0 0,0 0 0,1 0 0,-1 0 0,0 1 0,1-1 0,-1 2 0,-3 4 0,1 0 0,0 1 0,0-1 0,1 1 0,0-1 0,0 1 0,0 0 0,1 0 0,1 0 0,-1 0 0,1-1 0,1 1 0,-1 0 0,1 0 0,1 0 0,-1 0 0,1 0 0,1-1 0,0 1 0,4 9 0,-6-16 0,-1 0 0,0 0 0,1-1 0,-1 1 0,1 0 0,-1 0 0,1 0 0,0-1 0,-1 1 0,1 0 0,0-1 0,-1 1 0,1-1 0,0 1 0,0 0 0,0-1 0,-1 0 0,1 1 0,0-1 0,0 0 0,0 1 0,0-1 0,0 0 0,0 0 0,0 0 0,0 1 0,1-1 0,-1-1 0,0 0 0,0 0 0,0 0 0,0 1 0,0-1 0,0 0 0,-1 0 0,1 0 0,0 0 0,0 0 0,-1 0 0,1-1 0,-1 1 0,1 0 0,-1 0 0,0 0 0,1-2 0,8-54 0,-14 9 0,5 47 0,0 0 0,0 0 0,0 0 0,0 1 0,0-1 0,0 0 0,0 0 0,-1 0 0,1 0 0,0 0 0,0 1 0,-1-1 0,1 0 0,-1 0 0,1 1 0,-1-1 0,1 0 0,-1 0 0,1 1 0,-1-1 0,1 1 0,-1-1 0,0 0 0,0 1 0,1-1 0,-1 1 0,0 0 0,0-1 0,1 1 0,-1-1 0,0 1 0,0 0 0,0 0 0,0 0 0,1-1 0,-1 1 0,0 0 0,0 0 0,0 0 0,0 0 0,0 0 0,0 1 0,1-1 0,-1 0 0,0 0 0,0 1 0,0-1 0,-1 1 0,-1 2 5,0 0 0,0 0 0,0 0 0,1 1 0,-1-1 0,1 1 0,0-1 0,0 1 0,0 0 0,1 0 0,-1 0 0,1 0 0,0 0 0,0 0 0,0 0 0,1 0 0,-1 0 0,1 0 0,0 1 0,0-1 0,1 0 0,-1 0 0,3 6 0,-3-8-16,0 0 1,1 1-1,-1-1 1,1 0-1,0 0 1,0 0-1,0 0 0,0 0 1,0 0-1,0 0 1,1 0-1,-1 0 0,1-1 1,-1 1-1,1 0 1,0-1-1,-1 1 1,3 1-1,-2-3-40,0 1-1,0-1 1,1 1 0,-1-1-1,0 0 1,0 0-1,0 0 1,0 0 0,0 0-1,0 0 1,0-1 0,0 1-1,0-1 1,0 1 0,0-1-1,0 0 1,0 0-1,0 1 1,-1-2 0,1 1-1,0 0 1,0 0 0,-1 0-1,2-2 1,10-9-6775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06.8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73 129 24575,'5'-1'0,"1"0"0,-1-1 0,1 1 0,-1-1 0,0-1 0,0 1 0,0-1 0,0 0 0,0 0 0,-1 0 0,0-1 0,5-4 0,-6 6 0,-1 0 0,-1 0 0,1 0 0,0 0 0,0 0 0,-1-1 0,1 1 0,-1 0 0,0-1 0,0 1 0,2-5 0,-3 6 0,0-1 0,0 1 0,0 0 0,0 0 0,0 0 0,0 0 0,0 0 0,-1-1 0,1 1 0,0 0 0,-1 0 0,1 0 0,-1 0 0,1 0 0,-1 0 0,1 0 0,-1 0 0,0 0 0,1 0 0,-1 1 0,0-1 0,0 0 0,1 0 0,-1 0 0,0 1 0,0-1 0,0 1 0,-1-2 0,-1 2 0,1-1 0,-1 0 0,0 1 0,1 0 0,-1-1 0,0 1 0,1 0 0,-1 0 0,1 1 0,-1-1 0,0 1 0,1-1 0,-1 1 0,1 0 0,-1 0 0,1 0 0,-1 0 0,1 0 0,0 0 0,0 1 0,-1-1 0,1 1 0,0-1 0,0 1 0,0 0 0,1 0 0,-3 3 0,-5 3 0,1 1 0,0 1 0,1-1 0,-10 18 0,12-19 0,2-1 0,-1 1 0,1 0 0,0-1 0,1 2 0,0-1 0,0 0 0,0 0 0,1 1 0,1-1 0,-1 11 0,2-15 0,0 0 0,0 0 0,0 0 0,0 0 0,0-1 0,1 1 0,-1 0 0,1-1 0,0 1 0,0-1 0,0 0 0,1 0 0,-1 1 0,1-2 0,0 1 0,0 0 0,0 0 0,0-1 0,0 0 0,0 0 0,1 0 0,-1 0 0,1 0 0,0-1 0,5 3 0,-3-2 0,0-1 0,0 1 0,0-1 0,1 0 0,-1 0 0,0-1 0,1 0 0,-1 0 0,0 0 0,1-1 0,-1 0 0,0 0 0,0-1 0,1 1 0,-1-1 0,0-1 0,-1 1 0,1-1 0,0 0 0,-1 0 0,0-1 0,0 0 0,0 0 0,0 0 0,0 0 0,-1-1 0,0 0 0,0 0 0,0 0 0,0 0 0,-1-1 0,0 1 0,0-1 0,-1 0 0,1 0 0,-1 0 0,-1 0 0,1 0 0,-1 0 0,0 0 0,0-1 0,-1-8 0,0 9 0,0 0 0,-1-1 0,0 1 0,0 0 0,0 0 0,-1 0 0,0 0 0,-1 0 0,1 0 0,-1 0 0,0 1 0,0-1 0,-1 1 0,0 0 0,1 0 0,-2 0 0,1 0 0,-1 1 0,1 0 0,-1 0 0,0 0 0,-10-5 0,12 7 0,-1 1 0,0-1 0,0 0 0,0 1 0,-1 0 0,1 0 0,0 0 0,0 1 0,-1-1 0,1 1 0,0 0 0,-1 0 0,1 0 0,0 1 0,-1 0 0,1 0 0,0 0 0,0 0 0,0 0 0,0 1 0,0 0 0,0 0 0,0 0 0,0 0 0,1 1 0,-1-1 0,1 1 0,0 0 0,0 0 0,0 0 0,0 1 0,0-1 0,-3 6 0,4-5 0,-1 0 0,1 0 0,0 1 0,0-1 0,0 1 0,1-1 0,-1 1 0,1 0 0,0-1 0,0 1 0,1 0 0,0 0 0,0 0 0,0 0 0,0-1 0,0 1 0,1 0 0,0 0 0,0 0 0,1-1 0,-1 1 0,1-1 0,0 1 0,0-1 0,1 0 0,-1 0 0,4 5 0,-2-4 0,0 0 0,0 0 0,0-1 0,1 1 0,-1-1 0,1 0 0,0 0 0,0-1 0,1 1 0,-1-1 0,1-1 0,-1 1 0,1-1 0,0 0 0,0 0 0,0 0 0,0-1 0,1 0 0,-1 0 0,11 0 0,-14-2 0,0 0 0,1 0 0,-1 0 0,0 0 0,0 0 0,0 0 0,0-1 0,0 1 0,0-1 0,0 0 0,-1 0 0,1 0 0,0-1 0,-1 1 0,0 0 0,1-1 0,-1 0 0,0 1 0,-1-1 0,1 0 0,0 0 0,-1 0 0,1 0 0,-1 0 0,0-1 0,0 1 0,-1 0 0,1 0 0,0-1 0,-1 1 0,0-5 0,1-1 0,0-1 0,-1 1 0,0 0 0,-1-1 0,0 1 0,0 0 0,-1-1 0,0 1 0,0 0 0,-6-12 0,5 16 0,1 0 0,-1 0 0,0 0 0,-1 0 0,1 1 0,-1 0 0,0 0 0,0 0 0,0 0 0,-1 0 0,1 1 0,-1 0 0,0 0 0,0 0 0,0 0 0,0 1 0,0 0 0,0 0 0,-1 1 0,1-1 0,-1 1 0,1 0 0,-7 0 0,7 1 0,0 1 0,0-1 0,1 1 0,-1 0 0,0 0 0,0 1 0,1-1 0,-1 1 0,0 0 0,1 0 0,0 1 0,0-1 0,-1 1 0,1 0 0,1 0 0,-1 0 0,0 1 0,1-1 0,0 1 0,0 0 0,0 0 0,0 0 0,1 0 0,-1 1 0,1-1 0,-2 8 0,1-7 0,2-1 0,-1 1 0,0 0 0,1-1 0,0 1 0,0 0 0,0 0 0,1 0 0,0 0 0,0 0 0,0 0 0,0 0 0,1 0 0,0 0 0,0-1 0,0 1 0,1 0 0,-1 0 0,1-1 0,0 1 0,1-1 0,-1 0 0,1 1 0,0-1 0,0 0 0,0-1 0,0 1 0,1 0 0,-1-1 0,1 0 0,0 0 0,0 0 0,0 0 0,1-1 0,-1 1 0,0-1 0,1 0 0,0-1 0,-1 1 0,1-1 0,0 0 0,8 1 0,-9-1 0,-1-1 0,0 0 0,0 0 0,0 1 0,0-2 0,0 1 0,0 0 0,0-1 0,0 1 0,0-1 0,0 0 0,0 0 0,0 0 0,0-1 0,0 1 0,0-1 0,-1 1 0,1-1 0,-1 0 0,1 0 0,-1 0 0,0 0 0,0-1 0,0 1 0,0 0 0,0-1 0,0 0 0,-1 1 0,1-1 0,-1 0 0,0 0 0,0 0 0,2-5 0,-3 6 0,1-1 0,-1 1 0,1-1 0,-1 0 0,0 1 0,0-1 0,0 1 0,0-1 0,-1 0 0,1 1 0,-1-1 0,1 1 0,-1-1 0,0 1 0,0-1 0,0 1 0,0-1 0,-1 1 0,1 0 0,-1 0 0,1 0 0,-1 0 0,0 0 0,0 0 0,0 0 0,0 0 0,0 1 0,0-1 0,0 1 0,0-1 0,-1 1 0,1 0 0,-1 0 0,1 0 0,-1 0 0,1 1 0,-1-1 0,-3 0 0,4 1 0,0 0 0,0-1 0,0 1 0,0 0 0,0 1 0,0-1 0,0 0 0,0 0 0,0 1 0,0-1 0,0 1 0,0 0 0,0 0 0,1-1 0,-1 1 0,0 0 0,0 0 0,1 1 0,-1-1 0,1 0 0,-1 1 0,1-1 0,-2 3 0,0 0 0,1-1 0,-1 2 0,1-1 0,0 0 0,0 0 0,1 1 0,-1-1 0,1 1 0,0-1 0,-1 7 0,1-7 0,1 1 0,-1-1 0,1 1 0,-1 0 0,2 0 0,-1-1 0,0 1 0,1 0 0,0-1 0,0 1 0,0-1 0,0 1 0,1-1 0,0 0 0,0 1 0,0-1 0,1 0 0,-1 0 0,1 0 0,0-1 0,5 7 0,-6-9 0,-1 0 0,0-1 0,1 1 0,-1 0 0,0-1 0,1 1 0,-1 0 0,1-1 0,-1 0 0,1 1 0,-1-1 0,1 0 0,-1 0 0,1 0 0,-1 0 0,1 0 0,-1 0 0,1 0 0,-1 0 0,1-1 0,-1 1 0,1-1 0,-1 1 0,3-2 0,-2 0 0,0 0 0,0 1 0,0-1 0,-1 0 0,1 0 0,-1 0 0,1 0 0,-1 0 0,0-1 0,0 1 0,0 0 0,0-1 0,1-4 0,0 0 0,-1 0 0,0 0 0,0-1 0,0 1 0,-1-1 0,0 1 0,-1-1 0,0 1 0,-3-13 0,2 16 0,0-1 0,-1 1 0,0 0 0,0 0 0,0 0 0,-1 0 0,1 1 0,-1-1 0,0 1 0,0 0 0,-8-5 0,11 7 0,0 0 0,-1 0 0,1 0 0,0 0 0,0 1 0,-1-1 0,1 0 0,-1 1 0,1-1 0,0 1 0,-1 0 0,1-1 0,-1 1 0,1 0 0,-1 0 0,1 0 0,-1 0 0,1 0 0,-1 0 0,1 0 0,-1 1 0,1-1 0,-1 0 0,1 1 0,0-1 0,-1 1 0,1 0 0,-1-1 0,1 1 0,0 0 0,0 0 0,0 0 0,-1 0 0,1 0 0,0 0 0,0 0 0,0 0 0,0 0 0,1 1 0,-1-1 0,0 0 0,0 0 0,0 3 0,0-1-62,1 0 0,-1 1 0,1-1 0,0 1 0,0-1 0,0 1 0,0-1 0,0 0 0,1 1 0,0-1 0,-1 0 0,1 1-1,1-1 1,-1 0 0,0 0 0,1 0 0,-1 0 0,1 0 0,0 0 0,0 0 0,4 3 0,13 15-6764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07.9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 87 24575,'-1'1'0,"-1"-1"0,1 0 0,-1 0 0,1 0 0,-1-1 0,1 1 0,-1 0 0,1 0 0,-1-1 0,1 1 0,-1-1 0,1 0 0,0 1 0,-1-1 0,1 0 0,0 0 0,-1 0 0,-1-1 0,3 1 0,-1 0 0,1 0 0,-1 0 0,1 0 0,0 0 0,-1 0 0,1 0 0,0 0 0,0 0 0,0 0 0,0 0 0,0 0 0,0 0 0,0 0 0,0 0 0,0 0 0,0 0 0,0 0 0,1 0 0,0-1 0,0-2 0,1 1 0,-1 0 0,1-1 0,0 1 0,0 0 0,1 0 0,-1 0 0,1 1 0,-1-1 0,1 1 0,0-1 0,0 1 0,6-4 0,-3 4 0,0 0 0,0 0 0,0 1 0,0-1 0,0 1 0,1 1 0,-1-1 0,0 1 0,1 0 0,-1 0 0,0 1 0,0 0 0,12 3 0,-13-3 0,-1 1 0,0-1 0,0 1 0,1-1 0,-1 1 0,0 0 0,-1 1 0,1-1 0,0 1 0,-1 0 0,1 0 0,-1 0 0,0 0 0,0 0 0,0 1 0,0-1 0,-1 1 0,0 0 0,1 0 0,1 6 0,-3-7 0,-1 0 0,0 0 0,0 0 0,-1 0 0,1 0 0,-1-1 0,1 1 0,-1 0 0,0 0 0,0 0 0,0-1 0,-1 1 0,1 0 0,0-1 0,-3 4 0,-9 9 0,13-15 0,0 0 0,0 0 0,0 0 0,0 0 0,0-1 0,0 1 0,0 0 0,1 0 0,-1 0 0,0 0 0,0 0 0,0 0 0,0-1 0,0 1 0,0 0 0,-1 0 0,1 0 0,0 0 0,0 0 0,0 0 0,0 0 0,0-1 0,0 1 0,0 0 0,0 0 0,0 0 0,0 0 0,0 0 0,0 0 0,0 0 0,0 0 0,0-1 0,-1 1 0,1 0 0,0 0 0,0 0 0,0 0 0,0 0 0,0 0 0,0 0 0,0 0 0,-1 0 0,1 0 0,0 0 0,0 0 0,0 0 0,0 0 0,0 0 0,0 0 0,0 0 0,-1 0 0,1 0 0,0 0 0,0 0 0,0 0 0,0 0 0,0 0 0,1-12-1365,-2 1-5461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2.8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255 1 24575,'-1'23'0,"-1"1"0,-1 0 0,-2-1 0,0 0 0,-1 0 0,-13 32 0,-70 131 0,25-57 0,14-21-1365,39-78-5461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3.7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 24575,'0'0'0,"0"-1"0,0 1 0,0 0 0,0-1 0,0 1 0,0 0 0,0-1 0,0 1 0,0 0 0,0 0 0,0-1 0,0 1 0,0 0 0,1-1 0,-1 1 0,0 0 0,0 0 0,0-1 0,0 1 0,1 0 0,-1 0 0,0-1 0,0 1 0,1 0 0,-1 0 0,0 0 0,0-1 0,1 1 0,-1 0 0,0 0 0,1 0 0,-1 0 0,0 0 0,1 0 0,-1 0 0,0 0 0,0 0 0,1 0 0,-1 0 0,18 4 0,14 15 0,8 19 0,-31-29 0,0 0 0,1-1 0,-1 0 0,2 0 0,16 9 0,54 16 0,-63-28 0,-1 1 0,0 1 0,-1 1 0,0 0 0,25 18 0,-21-9 19,-1 1-1,-1 1 0,18 26 0,-24-30-197,-1 0-1,2 0 0,0-2 0,1 0 0,0 0 1,1-1-1,24 15 0,-26-21-6646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4.7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24575,'-1'96'0,"3"152"0,-2-245 0,0 0 0,1 0 0,-1 0 0,1 0 0,0 0 0,0-1 0,0 1 0,0 0 0,1 0 0,-1-1 0,1 1 0,-1-1 0,1 1 0,0-1 0,0 0 0,0 0 0,0 0 0,0 0 0,1 0 0,-1 0 0,1 0 0,-1-1 0,1 1 0,-1-1 0,1 0 0,0 0 0,0 0 0,0 0 0,0 0 0,5 0 0,9 1 0,1-1 0,-1 0 0,0-1 0,23-3 0,-10 1 0,11-1-94,-27 1-65,1 0 0,0 1 0,0 1 0,0 1 1,0 0-1,0 1 0,25 6 0,-19 2-6667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5.4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24575,'4'0'0,"6"0"0,0 12 0,8 9 0,-1 11 0,-2 6 0,0 4 0,-2-1 0,-4-4 0,-3 0 0,-3-2 0,-1-3 0,-2-3 0,-1 2 0,9-1 0,2-5-8191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6.7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0 320,'0'0'8552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6.2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1 160 24575,'0'-7'0,"0"1"0,1-1 0,0 1 0,0-1 0,1 1 0,0-1 0,0 1 0,0 0 0,1 0 0,0 0 0,0 0 0,0 1 0,1-1 0,0 1 0,0 0 0,0 0 0,1 0 0,-1 1 0,1-1 0,0 1 0,1 0 0,-1 1 0,1-1 0,0 1 0,-1 0 0,2 0 0,-1 1 0,0 0 0,11-3 0,-4 2 0,0 1 0,0 0 0,0 0 0,0 1 0,0 1 0,0 0 0,0 1 0,0 0 0,0 1 0,-1 1 0,1 0 0,0 0 0,22 11 0,-28-11 0,-1 1 0,0-1 0,0 2 0,-1-1 0,1 0 0,-1 1 0,0 0 0,0 1 0,0-1 0,-1 1 0,0 0 0,5 8 0,-8-11 0,0 0 0,1 0 0,-1 0 0,-1 0 0,1 0 0,0 0 0,-1 0 0,0 0 0,1 0 0,-1 0 0,0 0 0,-1 0 0,1 0 0,0 0 0,-1 0 0,0 0 0,1 0 0,-1 0 0,-1-1 0,1 1 0,0 0 0,-1 0 0,1-1 0,-1 1 0,0-1 0,0 1 0,0-1 0,0 0 0,0 0 0,-4 3 0,-25 15 0,-13 10 0,42-29 0,1 1 0,-1-1 0,0 1 0,1-1 0,-1 1 0,1 0 0,0-1 0,-1 1 0,1 0 0,0 0 0,0 0 0,0 0 0,0 0 0,0 0 0,1 1 0,-1-1 0,0 3 0,2-3 0,-1 0 0,1 0 0,0 0 0,-1 0 0,1 0 0,0 0 0,0 0 0,0-1 0,1 1 0,-1 0 0,0-1 0,1 1 0,-1 0 0,1-1 0,-1 0 0,1 1 0,0-1 0,-1 0 0,1 0 0,2 1 0,47 24 0,-38-20 0,229 121-276,-187-97-813,-32-17-5737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17.4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1 222 24575,'0'-9'0,"3"-1"0,3-5 0,-1-2 0,3 0 0,0 0 0,-1-5 0,2 0 0,0 1 0,-2-1 0,-2-4 0,-2 2-8191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37.40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5 1 24575,'-3'0'0,"1"0"0,11 0 0,10 0 0,8 0 0,2 0 0,-4 4 0,3 1 0,7 1 0,3-2 0,-5-5 0,-4-3 0,-4 0 0,3 0 0,-8 1 0,-7 5 0,-10 2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38.30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22 24575,'0'-4'0,"0"-14"0,0 23 0,4 33 0,7 14 0,20 61 0,-18-73 0,-1 0 0,-3 1 0,6 55 0,-15-84-124,1 0 0,0 0 0,1 0 0,0 0 0,0 0 0,1-1-1,1 1 1,0-1 0,1 0 0,9 17 0,-1-9-6702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38.942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65 24575,'0'-5'0,"0"-4"0,0-10 0,0 3 0,8 4 0,3 8 0,-1 9 0,2 4 0,-1 7 0,2 7 0,-1 6 0,-3 3 0,5-5 0,0-6-8191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39.46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36 59 24575,'0'-4'0,"0"-9"0,0 1 0,0-1 0,-4 2 0,-1 6 0,-4 5 0,-1 5 0,2 3-8191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0.382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34 24575,'0'-1'0,"-1"-1"0,1 1 0,0 0 0,0-1 0,0 1 0,0-1 0,0 1 0,1 0 0,-1-1 0,0 1 0,1-1 0,-1 1 0,1 0 0,-1-1 0,1 1 0,0 0 0,-1 0 0,1 0 0,0-1 0,0 1 0,0 0 0,0 0 0,0 0 0,0 0 0,1-1 0,0 3 0,-1-1 0,0 0 0,0 1 0,0-1 0,0 1 0,1-1 0,-1 1 0,0 0 0,0-1 0,0 1 0,0 0 0,0 0 0,0 0 0,0 0 0,-1 0 0,1 0 0,0 0 0,0 0 0,-1 0 0,1 0 0,-1 0 0,1 0 0,-1 0 0,1 1 0,-1-1 0,0 0 0,1 0 0,-1 1 0,0 1 0,7 26 0,0 2 0,2 41 0,-7-48 0,1 0 0,1 0 0,1 0 0,16 44 0,-20-66 0,0 0 0,-1 0 0,1 0 0,0 0 0,0-1 0,0 1 0,0 0 0,1-1 0,-1 1 0,0-1 0,1 1 0,-1-1 0,1 0 0,-1 1 0,1-1 0,2 1 0,-3-2 0,0 0 0,0 1 0,0-1 0,0-1 0,0 1 0,0 0 0,-1 0 0,1 0 0,0 0 0,0-1 0,0 1 0,0 0 0,-1-1 0,1 1 0,0-1 0,0 1 0,-1-1 0,1 1 0,0-1 0,-1 1 0,1-1 0,0 0 0,-1 1 0,1-1 0,0-1 0,5-8 0,0-1 0,0 1 0,-1-2 0,5-15 0,0 2 0,4-6-118,-8 15-20,0 1-1,2 0 1,0 0-1,1 1 0,0 0 1,1 0-1,0 1 1,14-13-1,-10 17-6687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0.84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30 24575,'4'0'0,"5"-9"0,6-1 0,8 3 0,4 4 0,1 3 0,-3 4 0,1 2 0,1 5 0,0-1 0,-6 7 0,-5 0-8191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1.875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24 133 24575,'0'-1'0,"0"0"0,1 0 0,-1 0 0,0 0 0,1 1 0,-1-1 0,1 0 0,-1 0 0,1 0 0,-1 1 0,1-1 0,-1 0 0,1 1 0,0-1 0,-1 1 0,1-1 0,0 1 0,0-1 0,0 1 0,-1-1 0,1 1 0,0 0 0,0-1 0,0 1 0,0 0 0,0 0 0,1-1 0,30-3 0,-27 4 0,8-2 0,-1 1 0,1-2 0,-1 0 0,21-7 0,-31 10 0,-1 0 0,1-1 0,-1 1 0,1-1 0,-1 0 0,1 1 0,-1-1 0,1 0 0,-1 0 0,0 0 0,1 0 0,-1 0 0,0 0 0,0 0 0,0 0 0,0 0 0,0-1 0,0 1 0,0-1 0,0 1 0,0 0 0,0-1 0,-1 1 0,1-1 0,-1 0 0,1 1 0,-1-1 0,0 1 0,0-1 0,1 0 0,-1 1 0,0-1 0,0 0 0,-1 1 0,1-1 0,0 1 0,0-1 0,-1 0 0,1 1 0,-1-1 0,0 1 0,1-1 0,-1 1 0,0-1 0,0 1 0,0 0 0,-2-3 0,2 2 0,0 0 0,-1 0 0,0 0 0,0 0 0,0 0 0,1 0 0,-2 0 0,1 0 0,0 1 0,0-1 0,0 1 0,-1 0 0,1 0 0,-1 0 0,1 0 0,-1 0 0,1 0 0,-1 1 0,0-1 0,1 1 0,-4-1 0,2 2 0,0-1 0,0 1 0,0 0 0,0 0 0,0 0 0,1 1 0,-1-1 0,1 1 0,-1 0 0,1 0 0,-1 0 0,1 1 0,-3 2 0,-2 2 0,1 0 0,-1 1 0,2 0 0,-1 0 0,1 1 0,0 0 0,1 0 0,0 0 0,0 1 0,-3 10 0,6-14 0,1 0 0,-1-1 0,1 1 0,1 0 0,-1 0 0,1 0 0,0 0 0,0 0 0,1 0 0,-1 0 0,1 0 0,1 0 0,-1 0 0,1 0 0,0-1 0,0 1 0,1-1 0,0 1 0,0-1 0,0 0 0,0 0 0,1 0 0,0-1 0,0 1 0,0-1 0,1 0 0,-1 0 0,1 0 0,0-1 0,0 0 0,0 0 0,1 0 0,-1 0 0,1-1 0,6 2 0,-4 0-50,0-1-1,1 0 1,0-1-1,0 0 0,0 0 1,0-1-1,0 0 1,0-1-1,0 0 1,0 0-1,0-1 0,0 0 1,0 0-1,0-1 1,0 0-1,-1-1 1,1 0-1,-1 0 0,1-1 1,-1 0-1,0-1 1,-1 1-1,1-2 1,-1 1-1,0-1 1,9-9-1,-10 7-6775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2.55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79 15 24575,'0'0'0,"0"-1"0,0 1 0,0-1 0,0 1 0,0-1 0,0 1 0,0-1 0,0 1 0,0-1 0,0 1 0,0-1 0,0 1 0,0-1 0,-1 1 0,1-1 0,0 1 0,0-1 0,-1 1 0,1-1 0,0 1 0,-1 0 0,1-1 0,0 1 0,-1 0 0,1-1 0,0 1 0,-1 0 0,1-1 0,-1 1 0,1 0 0,-1 0 0,1-1 0,-1 1 0,0 0 0,-19 6 0,-14 20 0,32-24 0,0 0 0,1-1 0,0 1 0,-1 0 0,1 0 0,0 0 0,0 0 0,0 0 0,0 0 0,1 0 0,-1 0 0,1 0 0,-1 1 0,1-1 0,0 0 0,-1 0 0,1 0 0,0 1 0,0-1 0,1 0 0,-1 0 0,0 1 0,2 3 0,0-4 0,-1 0 0,1 0 0,0 0 0,0 0 0,0-1 0,0 1 0,0 0 0,0-1 0,0 0 0,0 1 0,1-1 0,-1 0 0,0 0 0,1 0 0,-1-1 0,1 1 0,-1 0 0,1-1 0,-1 0 0,6 1 0,3 0 0,0 0 0,1 1 0,-1 1 0,0 0 0,0 0 0,0 1 0,-1 1 0,15 8 0,-21-11 0,0 1 0,-1-1 0,0 1 0,1 0 0,-1-1 0,0 1 0,0 1 0,-1-1 0,1 0 0,-1 1 0,1 0 0,-1-1 0,0 1 0,-1 0 0,1 0 0,-1 0 0,0 0 0,1 0 0,-2 0 0,1 1 0,0-1 0,-1 0 0,0 0 0,0 1 0,0-1 0,-2 5 0,2-5 5,-1 0 0,0-1 0,0 1-1,-1-1 1,1 0 0,-1 1 0,0-1 0,0 0-1,0 0 1,0 0 0,0 0 0,-1-1 0,1 1-1,-1-1 1,0 1 0,0-1 0,0 0-1,0 0 1,0 0 0,0 0 0,0-1 0,-1 1-1,1-1 1,-8 2 0,-4 1-302,0-1 0,0-1 0,-1 0 0,-22 0 0,8-2-6529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7.0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0 2338,'-15'109'4869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3.43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47 24575,'0'-4'0,"4"-1"0,9-5 0,-1 1 0,-7 1 0,-8 2 0,-4 2-8191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3.92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73 24575,'4'-8'0,"2"-7"0,-1-5 0,-1 6 0,3 4 0,-4 4 0,-11 8 0,-3 2-8191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4.982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61 37 24575,'0'0'0,"1"0"0,-1 0 0,1 0 0,-1 0 0,1 0 0,0 0 0,-1 0 0,1 0 0,-1-1 0,0 1 0,1 0 0,-1 0 0,1 0 0,-1 0 0,1-1 0,-1 1 0,1 0 0,-1-1 0,1 1 0,-1 0 0,0-1 0,1 1 0,-1 0 0,0-1 0,1 1 0,-1-1 0,0 1 0,0 0 0,1-1 0,-1 1 0,0-1 0,0 1 0,0-1 0,0 1 0,1-1 0,-1 1 0,0-1 0,0 1 0,0-1 0,0 1 0,0-1 0,0 1 0,0-1 0,0 1 0,-1-1 0,1 1 0,0-1 0,0 1 0,-1-2 0,1 1 0,-1 0 0,1 0 0,-1 0 0,1 0 0,-1 0 0,0 0 0,0 0 0,1 0 0,-1 0 0,0 0 0,0 1 0,0-1 0,0 0 0,0 0 0,0 1 0,0-1 0,0 1 0,0-1 0,0 1 0,-1-1 0,1 1 0,0 0 0,-2-1 0,1 1 0,1 0 0,-1-1 0,0 1 0,0 0 0,0 1 0,0-1 0,1 0 0,-1 0 0,0 1 0,0-1 0,0 1 0,1 0 0,-1-1 0,0 1 0,1 0 0,-1 0 0,1 0 0,-1 0 0,1 0 0,-1 0 0,1 1 0,0-1 0,-1 0 0,1 1 0,0-1 0,0 1 0,0-1 0,0 1 0,0 0 0,1-1 0,-1 1 0,0 0 0,1 0 0,-1-1 0,1 1 0,0 0 0,-1 0 0,1 0 0,0 3 0,0-1 0,1 1 0,-1-1 0,1 0 0,-1 0 0,1 1 0,0-1 0,1 0 0,-1 0 0,1 0 0,0 0 0,0 0 0,0 0 0,0-1 0,1 1 0,0-1 0,5 6 0,7 3 0,0-2 0,1 0 0,24 12 0,-28-17 0,1 2 0,-1-1 0,-1 1 0,1 1 0,-1 0 0,-1 1 0,1 0 0,14 17 0,-24-25 0,-1 1 0,1-1 0,0 0 0,0 0 0,0 1 0,-1-1 0,1 1 0,-1-1 0,1 1 0,-1-1 0,1 0 0,-1 1 0,0 0 0,0-1 0,0 1 0,0-1 0,0 1 0,0-1 0,0 1 0,0-1 0,-1 1 0,1-1 0,0 1 0,-1-1 0,-1 3 0,0-1 0,0 0 0,0 0 0,-1-1 0,1 1 0,-1-1 0,0 0 0,1 1 0,-1-1 0,0 0 0,-6 2 0,-3 2 0,0-1 0,0-1 0,0 0 0,-1-1 0,-14 3 0,-10-4-1365,6-3-5461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5.850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93 88 24575,'4'0'0,"-1"0"0,1 0 0,-1-1 0,0 1 0,0-1 0,1 0 0,-1 0 0,0 0 0,0 0 0,0-1 0,0 1 0,0-1 0,0 0 0,5-4 0,-7 5 0,0 0 0,0 0 0,-1 0 0,1-1 0,0 1 0,0 0 0,-1 0 0,1-1 0,-1 1 0,1 0 0,-1-1 0,0 1 0,1 0 0,-1-1 0,0 1 0,0-1 0,0 1 0,0 0 0,0-1 0,0 1 0,0-1 0,-1 1 0,1 0 0,0-1 0,-1 1 0,1 0 0,-1-1 0,1 1 0,-1 0 0,0 0 0,0-1 0,0 1 0,1 0 0,-1 0 0,0 0 0,0 0 0,-2-1 0,1 0 0,0 0 0,0 0 0,1 1 0,-1-1 0,0 1 0,0 0 0,-1-1 0,1 1 0,0 0 0,0 0 0,0 0 0,-1 1 0,1-1 0,-1 0 0,1 1 0,0 0 0,-1-1 0,1 1 0,-1 0 0,1 0 0,-1 1 0,1-1 0,0 0 0,-1 1 0,1-1 0,-1 1 0,1 0 0,0 0 0,0 0 0,-1 0 0,1 0 0,0 0 0,0 1 0,0-1 0,0 1 0,-2 2 0,-2 1 0,1 1 0,0-1 0,0 1 0,1 0 0,-1 0 0,1 0 0,1 0 0,-1 1 0,1-1 0,0 1 0,-2 10 0,3-9 0,1 1 0,0 0 0,0-1 0,1 1 0,0 0 0,1 0 0,0-1 0,0 1 0,1 0 0,0-1 0,0 1 0,1-1 0,7 15 0,-8-19 0,-1-2 0,1 1 0,0 0 0,0 0 0,0 0 0,0-1 0,1 1 0,-1-1 0,1 0 0,0 0 0,-1 0 0,1 0 0,0 0 0,0-1 0,0 1 0,0-1 0,1 1 0,-1-1 0,0-1 0,1 1 0,-1 0 0,0-1 0,1 1 0,-1-1 0,0 0 0,1 0 0,-1 0 0,1-1 0,-1 1 0,0-1 0,1 0 0,-1 0 0,0 0 0,0 0 0,1-1 0,-1 1 0,0-1 0,2-2 0,1 0 0,0 0 0,-1 0 0,1-1 0,-1 0 0,0 0 0,-1-1 0,1 1 0,-1-1 0,0 0 0,-1 0 0,1 0 0,-1 0 0,0-1 0,-1 1 0,1-1 0,-2 0 0,1 0 0,-1 0 0,0 0 0,0 0 0,0 0 0,-1 0 0,0 0 0,-1 0 0,0 0 0,0 0 0,0 0 0,-1 0 0,0 0 0,0 0 0,-5-7 0,5 10-50,-1 1-1,0-1 1,0 1-1,0 0 0,-1 0 1,1 0-1,-1 0 1,0 1-1,0 0 1,0-1-1,0 1 0,0 1 1,0-1-1,0 1 1,0-1-1,-1 1 1,1 0-1,-1 1 0,1-1 1,-1 1-1,1 0 1,-1 0-1,1 0 1,-1 1-1,1 0 1,-7 1-1,-18 7-6775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6.90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30 24575,'1'18'0,"1"0"0,1 1 0,1-1 0,0 0 0,9 19 0,-11-30 0,1 0 0,0-1 0,1 1 0,0-1 0,0 0 0,0 0 0,0 0 0,1-1 0,7 7 0,-9-9 0,0-1 0,0 0 0,0 0 0,0 0 0,1-1 0,-1 1 0,1-1 0,-1 0 0,1 0 0,-1 0 0,1 0 0,0 0 0,-1-1 0,1 0 0,0 0 0,-1 0 0,1 0 0,0-1 0,0 1 0,3-2 0,-3 1 0,0-1 0,0 0 0,0 0 0,0 0 0,-1-1 0,1 1 0,-1-1 0,0 0 0,0 0 0,0 0 0,0 0 0,0-1 0,-1 1 0,1-1 0,-1 1 0,0-1 0,0 0 0,-1 0 0,1 0 0,-1 0 0,1 0 0,-1 0 0,-1-1 0,2-5 0,0-5 0,0 0 0,-1 0 0,-1 0 0,0-1 0,-3-22 0,-8 11 0,11 26 0,0 1 0,0-1 0,0 0 0,0 1 0,0-1 0,-1 0 0,1 1 0,0-1 0,0 0 0,-1 1 0,1-1 0,0 1 0,-1-1 0,1 0 0,-1 1 0,1-1 0,0 1 0,-1-1 0,0 1 0,1 0 0,-1-1 0,1 1 0,-1-1 0,1 1 0,-1 0 0,0-1 0,1 1 0,-1 0 0,0 0 0,1 0 0,-2-1 0,2 3 0,0 1 0,0-1 0,0 0 0,0 0 0,0 0 0,1 0 0,-1 0 0,1 0 0,-1 0 0,1 0 0,0 0 0,0 0 0,0 0 0,0 0 0,1 1 0,2 5 0,6 11 22,2-1 1,0 1-1,1-2 0,29 32 0,16 20-1498,-39-41-5350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7.95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1 24575,'2'0'0,"1"0"0,-1 1 0,0-1 0,1 1 0,-1 0 0,1 0 0,-1 0 0,0 0 0,0 0 0,0 1 0,0-1 0,0 1 0,0-1 0,0 1 0,0 0 0,0 0 0,-1 0 0,1-1 0,-1 2 0,0-1 0,2 3 0,25 57 0,-19-40 0,42 85 0,-51-107 0,0 1 0,0 0 0,1-1 0,-1 1 0,0 0 0,1-1 0,-1 1 0,0-1 0,1 1 0,-1-1 0,1 1 0,-1-1 0,1 1 0,-1-1 0,1 0 0,-1 1 0,1-1 0,0 0 0,-1 1 0,1-1 0,0 0 0,-1 0 0,1 0 0,-1 1 0,1-1 0,0 0 0,-1 0 0,1 0 0,0 0 0,0 0 0,-1 0 0,1 0 0,0 0 0,-1-1 0,2 1 0,17-21 0,6-32 0,-25 52 0,1 0 0,2-10 0,0 0 0,1-1 0,1 2 0,0-1 0,1 0 0,0 1 0,0 0 0,1 1 0,0-1 0,1 1 0,13-13 0,-19 21 0,0 0 0,-1 0 0,1 0 0,0 1 0,0-1 0,-1 0 0,1 0 0,0 1 0,0 0 0,0-1 0,0 1 0,0 0 0,0 0 0,0 0 0,0 0 0,-1 0 0,1 0 0,0 0 0,0 1 0,0-1 0,0 1 0,0-1 0,0 1 0,-1 0 0,1 0 0,0 0 0,-1 0 0,1 0 0,0 0 0,-1 0 0,0 0 0,1 1 0,-1-1 0,0 1 0,1-1 0,-1 1 0,0-1 0,0 1 0,0 0 0,0 0 0,0 1 0,6 11 0,0 0 0,-1 0 0,8 29 0,-13-37 0,30 110-1365,-25-97-5461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49.41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110 6 24575,'0'0'0,"-1"0"0,1 0 0,0 0 0,0 0 0,0-1 0,0 1 0,0 0 0,0 0 0,0 0 0,0 0 0,0 0 0,0-1 0,0 1 0,0 0 0,0 0 0,0 0 0,0 0 0,0 0 0,0-1 0,0 1 0,0 0 0,0 0 0,0 0 0,0 0 0,0 0 0,0-1 0,0 1 0,0 0 0,0 0 0,0 0 0,0 0 0,0 0 0,0 0 0,0-1 0,1 1 0,-1 0 0,0 0 0,0 0 0,0 0 0,0 0 0,0 0 0,0 0 0,1 0 0,-1 0 0,0-1 0,0 1 0,0 0 0,0 0 0,0 0 0,1 0 0,-1 0 0,0 0 0,0 0 0,0 0 0,0 0 0,0 0 0,1 0 0,-1 0 0,0 0 0,0 0 0,0 0 0,0 0 0,0 1 0,1-1 0,-1 0 0,0 0 0,10 13 0,8 20 0,25 60 0,-19-46 0,-2 2 0,-2 0 0,20 78 0,-32-83 0,-8-32 0,2 0 0,0 0 0,0-1 0,1 1 0,1-1 0,-1 0 0,2 0 0,0 0 0,8 13 0,-13-24 0,0 0 0,0 0 0,0 0 0,0 0 0,0 0 0,0 1 0,0-1 0,0 0 0,0 0 0,0 0 0,0 0 0,0 0 0,0 0 0,0 0 0,0 0 0,0 0 0,0 0 0,0 0 0,1 1 0,-1-1 0,0 0 0,0 0 0,0 0 0,0 0 0,0 0 0,0 0 0,0 0 0,0 0 0,0 0 0,0 0 0,1 0 0,-1 0 0,0 0 0,0 0 0,0 0 0,0 0 0,0 0 0,0 0 0,0 0 0,0 0 0,1 0 0,-1 0 0,0 0 0,0 0 0,0 0 0,0 0 0,0 0 0,0 0 0,0-1 0,0 1 0,0 0 0,0 0 0,0 0 0,1 0 0,-1 0 0,0 0 0,0 0 0,0 0 0,0 0 0,0 0 0,0 0 0,0-1 0,0 1 0,0 0 0,0 0 0,0 0 0,0 0 0,0 0 0,0 0 0,0-13 0,-4-13 0,0 20 0,1 0 0,-1 0 0,-1 1 0,1-1 0,-1 1 0,0 0 0,0 1 0,0-1 0,-1 1 0,1 0 0,-1 0 0,0 1 0,-1-1 0,1 1 0,0 1 0,-1-1 0,0 1 0,1 1 0,-9-2 0,8 1 0,-1 0 0,1 1 0,0 0 0,-1 1 0,1 0 0,0 0 0,-1 0 0,1 1 0,0 0 0,-1 1 0,1-1 0,0 1 0,0 1 0,0-1 0,0 1 0,1 1 0,-13 7 0,10-3 0,-1 0 0,1 1 0,0 0 0,1 1 0,0 0 0,-8 12 0,15-20 0,-1 1 0,1-1 0,0 1 0,0 0 0,0 0 0,0 0 0,0-1 0,1 1 0,-1 0 0,1 0 0,0 0 0,0 0 0,0 0 0,0 0 0,1 0 0,-1 0 0,1 0 0,-1 0 0,1 0 0,0-1 0,0 1 0,0 0 0,1-1 0,-1 1 0,1 0 0,-1-1 0,1 0 0,0 1 0,0-1 0,0 0 0,0 0 0,5 3 0,4 3 0,0 0 0,1-1 0,0 0 0,0-1 0,0-1 0,1 0 0,0 0 0,0-1 0,21 3 0,-27-5 0,0-1 0,0 0 0,0 0 0,0-1 0,0 1 0,1-2 0,-1 1 0,0-1 0,0 0 0,0 0 0,0-1 0,-1 0 0,1 0 0,0-1 0,-1 0 0,1 0 0,-1 0 0,0-1 0,0 0 0,6-5 0,3-18 120,-11 13-321,-4 13 176,0 1 1,0 0-1,0 0 0,0 0 1,0 0-1,0-1 0,0 1 0,0 0 1,0 0-1,0 0 0,0 0 1,0-1-1,0 1 0,0 0 1,0 0-1,-1 0 0,1 0 1,0 0-1,0-1 0,0 1 0,0 0 1,0 0-1,0 0 0,-1 0 1,1 0-1,0 0 0,0 0 1,0 0-1,0-1 0,-1 1 0,1 0 1,0 0-1,0 0 0,0 0 1,0 0-1,-1 0 0,1 0 1,0 0-1,0 0 0,0 0 1,0 0-1,-1 0 0,1 0 0,0 0 1,0 0-1,0 1 0,0-1 1,-1 0-1,1 0 0,0 0 1,0 0-1,-14 7-6801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0.870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54 24575,'0'-4'0,"4"-2"0,6 1 0,12 1 0,8 2 0,6 0 0,1 1 0,-2-8 0,2-1 0,-6-1-8191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1.893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125 0 24575,'4'34'0,"2"0"0,2 0 0,0-1 0,3 0 0,16 37 0,-8-17 0,39 109 0,-57-161 0,-1-9 0,-10-18 0,5 18 0,-1 0 0,-1 1 0,1 0 0,-1 0 0,-1 0 0,1 1 0,-1 0 0,0 0 0,-17-8 0,20 12 0,0 0 0,0 0 0,0 0 0,0 1 0,0 0 0,0 0 0,-1 0 0,1 1 0,0-1 0,-1 1 0,1 1 0,0-1 0,0 1 0,-1 0 0,1 0 0,0 0 0,0 1 0,0-1 0,0 1 0,-6 4 0,6-3 0,1 1 0,0 0 0,0 0 0,1 0 0,-1 0 0,1 1 0,0-1 0,0 1 0,0 0 0,0-1 0,1 2 0,0-1 0,0 0 0,1 0 0,-1 0 0,1 1 0,-1 10 0,0 1 0,0 1 0,2 0 0,0 0 0,3 24 0,-3-38 0,1 0 0,-1 0 0,1 0 0,0 0 0,0 0 0,0 0 0,0 0 0,1 0 0,0 0 0,0-1 0,0 1 0,0-1 0,0 1 0,1-1 0,0 0 0,-1 0 0,1 0 0,0 0 0,0-1 0,1 1 0,-1-1 0,0 0 0,1 0 0,0 0 0,-1 0 0,1-1 0,0 1 0,4 0 0,-1-1 0,-1-1 0,1 1 0,-1-1 0,1-1 0,0 1 0,-1-1 0,1-1 0,-1 1 0,0-1 0,1 0 0,-1 0 0,0-1 0,0 0 0,-1 0 0,1 0 0,0-1 0,5-4 0,-3 1 22,-1-1 1,1 0-1,-1 0 0,-1 0 0,7-12 0,27-30-1520,-25 37-5328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2.326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11 24575,'8'0'0,"3"-4"0,3-2 0,0 5 0,1 10 0,-2 8 0,-3 9 0,5 4 0,-1 6 0,-1 3 0,-5 1 0,-2-4 0,1-7 0,0-5 0,-2-10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8.3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6 100 609,'0'0'1489,"-6"-20"1041,7 18-2480,-1 0-1,0 1 0,1-1 1,-1 0-1,1 0 0,0 0 0,0 1 1,0-1-1,0 0 0,0 1 1,0-1-1,0 1 0,0-1 1,1 1-1,-1 0 0,3-3 0,33-22 8,-9 6-12,-28 20-13,0-1 1,1 1-1,-1 0 1,0 0-1,0 0 1,0-1-1,0 1 1,1 0-1,-1 0 1,0 0-1,0 0 0,1 0 1,-1-1-1,0 1 1,0 0-1,1 0 1,-1 0-1,0 0 1,0 0-1,1 0 1,-1 0-1,0 0 0,0 0 1,1 0-1,-1 0 1,0 0-1,0 0 1,1 0-1,-1 0 1,0 0-1,0 0 1,1 0-1,-1 0 1,0 1-1,0-1 0,0 0 1,1 0-1,-1 0 1,0 0-1,0 0 1,0 1-1,1-1 1,-1 0-1,0 0 1,0 1-1,5 16 551,-5 36-645,-1-38 109,1-15-112,11 2-307,-1 1 197,-1 1 0,20 8 1,-28-11 207,1 0 1,-1 1 0,0-1-1,0 1 1,0-1-1,0 1 1,0-1 0,0 1-1,0 0 1,0-1 0,-1 1-1,1 0 1,-1 0-1,1 0 1,-1 0 0,0-1-1,0 1 1,1 0 0,-1 0-1,-1 0 1,1 0 0,0 0-1,0-1 1,-1 1-1,1 0 1,-1 0 0,1 0-1,-1-1 1,0 1 0,0 0-1,0-1 1,0 1-1,0-1 1,0 1 0,0-1-1,0 1 1,-1-1 0,1 0-1,-2 2 1,-5 0 225,0 0 1,-1-1-1,1 0 0,-1 0 0,1 0 1,-18-1-1,26-1-296,-14 0-5505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2.663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5 24575,'0'-4'0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3.33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65 1 24575,'-2'0'0,"0"1"0,-1 0 0,1 0 0,0 0 0,0 0 0,0 0 0,0 0 0,0 1 0,0-1 0,0 0 0,0 1 0,0 0 0,1-1 0,-1 1 0,0 0 0,1 0 0,0 0 0,-1 0 0,1 0 0,0 0 0,-1 5 0,-18 48 0,19-51 0,0 0 0,0 0 0,1 0 0,-1 0 0,1 1 0,0-1 0,0 0 0,0 0 0,1 1 0,-1-1 0,1 0 0,0 0 0,0 0 0,1 0 0,-1 0 0,1 0 0,0 0 0,4 5 0,-1-3 0,0-1 0,1 0 0,0 0 0,0 0 0,0-1 0,0 0 0,1 0 0,0-1 0,11 5 0,-7-4 0,6 3 0,-1 0 0,0 2 0,30 19 0,-44-26 0,1 0 0,-1 0 0,1 0 0,-1 1 0,0-1 0,0 1 0,0-1 0,0 1 0,0 0 0,-1 0 0,1 0 0,0 4 0,-1-5 0,-1 0 0,0 0 0,0 0 0,1 0 0,-2 0 0,1 0 0,0 0 0,0 0 0,-1 0 0,1 0 0,-1 0 0,1 0 0,-1-1 0,0 1 0,0 0 0,0 0 0,0 0 0,0-1 0,0 1 0,0-1 0,-3 3 0,-1 1-54,1-1-1,-1 0 0,0-1 1,0 0-1,0 1 1,-1-1-1,1-1 0,-1 1 1,1-1-1,-1 0 1,0-1-1,0 1 0,0-1 1,0 0-1,0 0 0,0-1 1,0 0-1,0 0 1,-1 0-1,1-1 0,0 0 1,0 0-1,0-1 1,-11-4-1,-10-9-6771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3.856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0 24575,'0'4'0,"0"5"0,0 14 0,4 6 0,2 3 0,-1 4 0,3 0 0,0 1 0,-1-1 0,-2 2 0,7-3 0,0-2 0,3 5 0,-1 0 0,-3-6-8191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4.228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0 24575,'4'0'0,"2"4"0,-1 10 0,7 9 0,2 7 0,-2 0 0,1 5 0,-1 3 0,-3 1 0,-3-4 0,-3-7-8191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4.570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1 1 24575,'4'0'0,"2"8"0,-1 2-8191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5.48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4 0 24575,'-1'79'0,"-2"-21"0,4 0 0,13 103 0,-13-154 0,0-1 0,1 0 0,0 1 0,0-1 0,1 0 0,0 0 0,6 9 0,-8-13 0,0-1 0,0 0 0,0 1 0,0-1 0,0 0 0,1 0 0,-1 0 0,0 0 0,1 0 0,-1 0 0,1 0 0,-1-1 0,1 1 0,-1 0 0,1-1 0,0 1 0,-1-1 0,1 0 0,0 1 0,-1-1 0,1 0 0,0 0 0,-1 0 0,1 0 0,0-1 0,-1 1 0,1 0 0,0-1 0,-1 1 0,1-1 0,-1 1 0,1-1 0,0 0 0,2-1 0,9-8 0,1 1 0,-1-2 0,-1 1 0,0-2 0,0 0 0,17-24 0,-15 19 0,0 1 0,26-24 0,-46 47 0,-1-1 0,1 1 0,0 1 0,1-1 0,-1 1 0,-6 15 0,9-19 0,1 0 0,0 1 0,0-1 0,0 1 0,1 0 0,0-1 0,0 1 0,0 0 0,0 0 0,1 0 0,-1 0 0,1 0 0,1 0 0,-1-1 0,2 7 0,-1-8 7,1 0-1,-1 0 0,1 0 0,0-1 1,-1 1-1,1-1 0,1 1 1,-1-1-1,0 0 0,1 0 1,-1 0-1,1 0 0,-1 0 0,1 0 1,0-1-1,0 1 0,0-1 1,4 1-1,56 12-1491,-38-12-5341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6.240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71 96 24575,'34'0'0,"-9"1"0,-1-1 0,27-4 0,-45 4 0,-1-1 0,1 0 0,-1 0 0,0-1 0,1 0 0,-1 0 0,0 0 0,0-1 0,0 1 0,0-1 0,-1 0 0,1-1 0,-1 1 0,7-7 0,-11 9 0,1 1 0,0-1 0,0 0 0,-1 0 0,1 0 0,0 0 0,-1 1 0,1-1 0,-1 0 0,1 0 0,-1 0 0,0 0 0,1 0 0,-1 0 0,0 0 0,0-1 0,1 1 0,-1 0 0,0 0 0,0 0 0,0 0 0,-1 0 0,1 0 0,0 0 0,0 0 0,-1-2 0,0 1 0,0 1 0,-1 0 0,1-1 0,0 1 0,-1 0 0,1 0 0,-1 0 0,1 0 0,-1 0 0,1 0 0,-1 0 0,0 0 0,1 1 0,-3-2 0,-5 0 0,0 0 0,0 0 0,0 1 0,0 0 0,-12 0 0,10 3 0,0 0 0,0 1 0,0 0 0,0 0 0,0 2 0,1-1 0,-1 1 0,1 0 0,0 1 0,1 1 0,-1-1 0,1 1 0,1 1 0,-13 13 0,17-17 0,0 1 0,0 0 0,0 0 0,1 0 0,0 1 0,0-1 0,0 1 0,1 0 0,-1 0 0,1 0 0,1 0 0,-2 8 0,3-10 0,0 0 0,0 0 0,0 0 0,1 1 0,-1-1 0,1 0 0,0 0 0,0 0 0,1 0 0,-1 0 0,1 0 0,0 0 0,0-1 0,0 1 0,1 0 0,-1-1 0,1 0 0,0 0 0,5 5 0,-1-2 8,0-1 0,0 0 0,1-1 0,0 0 0,0 0 0,0-1 0,0 0 0,1 0 0,-1-1 0,1 0 0,0 0 0,-1-1 0,1 0 0,14-1 0,-13 0-132,0 0 0,1-1 1,-1 0-1,0-1 0,0 0 0,0 0 1,0-1-1,0 0 0,0-1 0,-1 0 1,18-11-1,-9 0-6702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6.88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59 1 24575,'-2'-1'0,"1"1"0,0 0 0,0 0 0,-1 0 0,1 1 0,0-1 0,0 0 0,-1 0 0,1 1 0,0-1 0,0 1 0,0-1 0,-1 1 0,1-1 0,0 1 0,0 0 0,0-1 0,0 1 0,0 0 0,0 0 0,1 0 0,-1 0 0,0 0 0,0 0 0,1 0 0,-1 0 0,0 0 0,1 0 0,-1 0 0,1 1 0,-1-1 0,1 0 0,0 0 0,0 0 0,-1 1 0,1-1 0,0 0 0,0 0 0,0 1 0,0-1 0,0 0 0,1 1 0,-1 1 0,1-1 0,-1 1 0,1 0 0,0-1 0,0 1 0,0 0 0,0-1 0,0 1 0,1-1 0,-1 1 0,1-1 0,0 0 0,-1 0 0,1 0 0,0 0 0,0 0 0,1 0 0,-1 0 0,0-1 0,4 3 0,50 11 0,-47-13 0,1 0 0,-1 0 0,-1 1 0,1 0 0,16 8 0,-22-9 0,0 1 0,0-1 0,0 0 0,-1 1 0,1-1 0,-1 1 0,0 0 0,0 0 0,0 0 0,0 0 0,0 0 0,-1 0 0,1 0 0,-1 0 0,0 1 0,0-1 0,0 1 0,-1-1 0,1 1 0,0 4 0,-1-4 4,0 0 0,0 0 0,0 0 0,0 0 0,-1 0 0,1 0 0,-1 0 0,0 0 0,-1 0 0,1 0 0,-1 0 0,1 0 0,-1-1 0,0 1 0,0 0 0,-1-1 0,1 0 0,-1 0 0,0 1 0,1-2 0,-1 1 0,-1 0 0,1 0 0,0-1 0,-1 0 0,1 0 0,-1 0 0,0 0 0,-5 2 0,-5 1-216,-1-1 0,0 0 0,0 0-1,0-2 1,0 0 0,-25 0 0,10-2-6614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7.73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38 25 24575,'0'-8'0,"-4"-3"0,-1 5 0,0 7 0,-3 4 0,-1 8 0,2 3-8191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5:58.20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32 24575,'0'-4'0,"8"-1"0,3-4 0,3-1 0,0 10 0,1 5 0,-2-3 0,-3-5 0,-11-3 0,-6 5 0,-1 1-8191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9.4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45 224,'0'0'4308,"4"-16"-662,2 14-3680,0 0-1,-1 0 0,0-1 1,1 0-1,-1 0 0,0 0 1,5-5-1,-9 5 1119,-2 6-1015,0 0 0,0 1 0,-1-1 0,0 0 0,1-1 0,-1 1 1,0 0-1,0 0 0,-1-1 0,-4 5 0,-6 8 217,8-7-226,1 0 0,0 0 1,1 0-1,0 1 0,0-1 1,0 1-1,1 0 0,1-1 1,-1 12-1,44-20-466,44 0 241,-85 0-59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0.862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4 24575,'0'0'0,"0"0"0,0 0 0,0 0 0,0 0 0,0 0 0,0 0 0,0 0 0,0-1 0,0 1 0,0 0 0,0 0 0,0 0 0,0 0 0,0 0 0,0 0 0,0 0 0,0-1 0,0 1 0,0 0 0,0 0 0,0 0 0,1 0 0,-1 0 0,0 0 0,0 0 0,0 0 0,0-1 0,0 1 0,0 0 0,0 0 0,0 0 0,0 0 0,0 0 0,1 0 0,-1 0 0,0 0 0,0 0 0,0 0 0,0 0 0,0 0 0,0 0 0,0 0 0,1 0 0,-1 0 0,0 0 0,0 0 0,0 0 0,0 0 0,0 0 0,0 0 0,0 0 0,1 0 0,-1 0 0,0 0 0,0 0 0,0 0 0,0 0 0,0 0 0,0 0 0,0 0 0,0 0 0,1 0 0,-1 1 0,0-1 0,0 0 0,0 0 0,0 0 0,11 11 0,6 15 0,12 35 0,44 84 0,-72-144 0,-1 0 0,1 0 0,-1 0 0,1 0 0,0 0 0,-1 0 0,1 0 0,0 0 0,0-1 0,0 1 0,0 0 0,-1 0 0,1-1 0,0 1 0,0 0 0,0-1 0,0 1 0,2 0 0,-2-1 0,0 0 0,-1-1 0,1 1 0,-1 0 0,1 0 0,-1-1 0,1 1 0,-1 0 0,1-1 0,-1 1 0,1 0 0,-1-1 0,1 1 0,-1-1 0,1 1 0,-1-1 0,0 1 0,1-1 0,-1 1 0,0-1 0,1 1 0,-1-1 0,0 0 0,0 1 0,1-2 0,10-58 0,-6 30 0,-2 22 0,0 0 0,0 0 0,0 1 0,1-1 0,0 1 0,0 0 0,1 0 0,0 0 0,0 1 0,1 0 0,0 0 0,0 0 0,0 1 0,1-1 0,9-4 0,-12 7 0,0 1 0,1 0 0,-1 0 0,1 1 0,-1-1 0,1 1 0,0 0 0,0 0 0,-1 0 0,1 1 0,0 0 0,0 0 0,0 0 0,0 0 0,-1 1 0,1 0 0,0 0 0,0 0 0,-1 1 0,1-1 0,-1 1 0,1 0 0,-1 1 0,0-1 0,0 1 0,0 0 0,5 3 0,1 3-114,-1 0 1,0 1-1,0 0 0,-1 0 0,0 1 1,-1 0-1,0 1 0,-1-1 0,0 1 1,0 0-1,6 26 0,-6-8-6712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1.699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93 89 24575,'2'0'0,"0"0"0,0 0 0,0 0 0,-1-1 0,1 1 0,0 0 0,0-1 0,0 0 0,-1 1 0,1-1 0,0 0 0,0 0 0,-1 1 0,1-1 0,-1-1 0,1 1 0,-1 0 0,1 0 0,-1 0 0,0-1 0,0 1 0,0-1 0,0 1 0,0-1 0,0 1 0,0-1 0,0 0 0,0 0 0,-1 1 0,1-1 0,-1 0 0,1 0 0,-1 0 0,0 1 0,1-1 0,-1 0 0,0 0 0,0 0 0,-1 0 0,1 0 0,0 1 0,-1-4 0,0 3 0,1 0 0,-1 1 0,1-1 0,-1 0 0,0 1 0,1-1 0,-1 1 0,0 0 0,0-1 0,0 1 0,0-1 0,0 1 0,-1 0 0,1 0 0,0 0 0,0 0 0,-1 0 0,1 0 0,-1 0 0,1 0 0,-1 0 0,1 1 0,-1-1 0,1 1 0,-1-1 0,0 1 0,1-1 0,-1 1 0,0 0 0,1 0 0,-1 0 0,0 0 0,1 0 0,-1 0 0,0 1 0,1-1 0,-1 0 0,0 1 0,1-1 0,-1 1 0,1 0 0,-1 0 0,1-1 0,-1 1 0,1 0 0,-1 0 0,1 0 0,-2 2 0,-3 2 0,1-1 0,-1 1 0,1 0 0,0 0 0,0 1 0,1 0 0,0 0 0,0 0 0,0 0 0,0 0 0,1 1 0,0 0 0,1-1 0,0 1 0,0 0 0,0 0 0,1 1 0,0-1 0,0 0 0,0 8 0,1-10 0,1 1 0,-1-1 0,1 0 0,0 1 0,0-1 0,0 0 0,1 1 0,0-1 0,0 0 0,0 0 0,1 0 0,0-1 0,-1 1 0,2-1 0,-1 1 0,0-1 0,1 0 0,0 0 0,0-1 0,0 1 0,0-1 0,1 0 0,0 0 0,-1 0 0,1-1 0,0 1 0,7 1 0,-7-2 0,0 0 0,0-1 0,0 0 0,0 0 0,0 0 0,0 0 0,1-1 0,-1 0 0,0 0 0,0 0 0,0-1 0,1 0 0,-1 0 0,9-3 0,-11 2 0,-1 1 0,1-1 0,0 0 0,-1 0 0,1 0 0,-1 0 0,0 0 0,0-1 0,0 1 0,0-1 0,0 1 0,0-1 0,0 0 0,-1 0 0,0 0 0,1 1 0,-1-1 0,0-1 0,-1 1 0,1 0 0,0 0 0,-1 0 0,0 0 0,0 0 0,0-5 0,0 0-97,-1 1-1,0 0 1,0 0-1,0 0 1,-1 0-1,0 1 1,0-1-1,-1 0 1,0 1-1,0-1 1,-1 1-1,0 0 0,-7-10 1,-10-5-6729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2.132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30 24575,'4'-4'0,"2"-10"0,-1 3 0,-1 14 0,-1 11 0,-1 7 0,7 8 0,2 8 0,3 0 0,0-9 0,-4-9-8191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2.457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4 9 24575,'0'-3'0,"-4"-3"0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3.014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66 0 24575,'-3'1'0,"-1"0"0,1-1 0,-1 1 0,1 0 0,0 0 0,0 1 0,-1-1 0,1 1 0,0-1 0,0 1 0,1 0 0,-1 0 0,0 1 0,1-1 0,-1 0 0,1 1 0,-4 5 0,5-7 0,0 0 0,0 1 0,0-1 0,1 1 0,-1-1 0,0 1 0,1-1 0,-1 1 0,1-1 0,0 1 0,-1 0 0,1-1 0,0 1 0,0 0 0,0-1 0,0 1 0,0-1 0,0 1 0,1 0 0,-1-1 0,0 1 0,1 0 0,0-1 0,-1 1 0,1-1 0,0 1 0,0-1 0,-1 0 0,1 1 0,0-1 0,1 0 0,-1 0 0,0 1 0,0-1 0,0 0 0,1 0 0,-1 0 0,0 0 0,1-1 0,-1 1 0,1 0 0,2 0 0,37 17 0,-26-13 0,-1 1 0,-1 0 0,1 1 0,15 11 0,-26-16 0,-1 0 0,1 0 0,-1 0 0,0 0 0,0 0 0,0 1 0,0-1 0,0 0 0,0 1 0,-1 0 0,1-1 0,-1 1 0,0 0 0,0 0 0,0 0 0,0-1 0,0 1 0,-1 0 0,1 0 0,-1 0 0,0 1 0,0-1 0,0 0 0,0 0 0,0 0 0,-2 4 0,1-5 4,1 0-1,-1 0 1,0-1 0,0 1-1,-1 0 1,1-1 0,0 1-1,0-1 1,-1 1-1,1-1 1,-1 0 0,1 1-1,-1-1 1,0 0-1,1 0 1,-1 0 0,0 0-1,0-1 1,0 1-1,0 0 1,0-1 0,0 1-1,-2-1 1,-51 6-795,46-6 130,-26 1-6165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03.881"/>
    </inkml:context>
    <inkml:brush xml:id="br0">
      <inkml:brushProperty name="width" value="0.035" units="cm"/>
      <inkml:brushProperty name="height" value="0.035" units="cm"/>
      <inkml:brushProperty name="color" value="#FFC114"/>
    </inkml:brush>
  </inkml:definitions>
  <inkml:trace contextRef="#ctx0" brushRef="#br0">0 113 24575,'23'-1'0,"1"-2"0,-1-1 0,25-8 0,-38 10 0,-6 1 0,-1-1 0,1 1 0,0-1 0,-1 0 0,1 0 0,-1 0 0,0-1 0,0 1 0,0-1 0,0 0 0,0 0 0,0 0 0,-1 0 0,4-5 0,-5 7 0,0 0 0,-1 0 0,1-1 0,0 1 0,-1 0 0,1 0 0,-1 0 0,0-1 0,1 1 0,-1 0 0,0 0 0,0-1 0,0 1 0,0 0 0,0-1 0,0 1 0,0 0 0,0 0 0,-1-1 0,1 1 0,0 0 0,-1 0 0,1-1 0,-1 1 0,1 0 0,-1 0 0,0 0 0,1 0 0,-1 0 0,0 0 0,0 0 0,0 0 0,0 0 0,0 0 0,0 0 0,0 1 0,0-1 0,0 0 0,0 1 0,0-1 0,0 1 0,-1-1 0,1 1 0,0-1 0,0 1 0,0 0 0,-3 0 0,2-1 0,-1 0 0,1 1 0,-1-1 0,0 1 0,1 0 0,-1 0 0,0 0 0,1 0 0,-1 0 0,0 1 0,1-1 0,-1 1 0,0 0 0,1 0 0,-1 0 0,1 0 0,-5 3 0,2-1 0,1 0 0,0 1 0,-1 0 0,1 0 0,1 0 0,-1 0 0,0 1 0,-3 5 0,1 2 0,-1 1 0,1-1 0,1 1 0,0 0 0,1 1 0,-3 17 0,4-20 0,2 0 0,-1 0 0,2 0 0,-1 0 0,2 0 0,-1 0 0,5 20 0,-4-28 0,0 1 0,1 0 0,-1-1 0,1 1 0,0-1 0,0 0 0,0 0 0,0 1 0,1-1 0,-1-1 0,1 1 0,0 0 0,0-1 0,0 1 0,0-1 0,0 0 0,0 0 0,1 0 0,-1 0 0,1-1 0,-1 1 0,1-1 0,0 0 0,0 0 0,6 1 0,2-1-76,-1-1 1,1 0-1,0 0 0,-1-1 0,1-1 0,-1 0 0,1 0 0,-1-1 1,0-1-1,0 0 0,0 0 0,0-1 0,-1 0 0,0-1 1,0 0-1,0-1 0,14-13 0,-13 8-6750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19.3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0 595 24575,'3'-37'0,"1"0"0,2 0 0,1 0 0,2 1 0,2 0 0,18-42 0,-28 76 0,14-42 0,-11 27 0,2-1 0,0 1 0,2 0 0,-1 1 0,2 0 0,0 0 0,1 1 0,22-27 0,-24 34 0,-1 1 0,1 0 0,1 0 0,-1 0 0,1 1 0,0 0 0,1 1 0,0 0 0,-1 0 0,13-3 0,-14 6 0,0 1 0,0 0 0,0 0 0,0 0 0,0 1 0,0 0 0,0 1 0,0 0 0,0 0 0,0 1 0,-1 0 0,1 0 0,-1 1 0,10 4 0,-12-5 0,1 0 0,-1 1 0,0 0 0,0 0 0,0 0 0,0 1 0,0-1 0,-1 1 0,1 0 0,-1 1 0,0-1 0,-1 1 0,1 0 0,4 8 0,-3-1 0,-1 0 0,0 0 0,-1 1 0,0 0 0,1 20 0,13 59 0,-9-60 0,5 61 0,-12-47 0,-2 1 0,-2-1 0,-2 0 0,-2 0 0,-2 0 0,-2-1 0,-2 0 0,-28 62 0,32-81 16,-10 46 0,16-56-171,0-1-1,-1 1 1,-1-1 0,0 0 0,-1-1 0,0 1-1,-2-1 1,-12 18 0,6-16-6671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20.6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480 77 24575,'0'-3'0,"0"1"0,0-1 0,0 1 0,0-1 0,0 0 0,-1 1 0,1-1 0,-1 1 0,0-1 0,0 1 0,0-1 0,0 1 0,0 0 0,0-1 0,-1 1 0,1 0 0,-1 0 0,0 0 0,1 0 0,-1 0 0,0 0 0,-4-2 0,0 1 0,0 0 0,0 1 0,0 0 0,0 1 0,0-1 0,-1 1 0,1 0 0,-11 0 0,9 1 0,-20-3 0,0 2 0,0 0 0,0 2 0,-37 6 0,58-5 0,-1 0 0,1 0 0,-1 0 0,1 1 0,0 0 0,0 0 0,0 1 0,1 0 0,-1 0 0,1 1 0,0 0 0,0 0 0,1 0 0,-1 0 0,1 1 0,0 0 0,1 0 0,-1 1 0,1-1 0,-5 13 0,-6 17 0,3 1 0,0 0 0,3 1 0,1 0 0,2 0 0,1 0 0,2 1 0,2 0 0,4 43 0,-1-76 0,-1 0 0,1-1 0,0 1 0,0-1 0,0 0 0,1 0 0,0 0 0,0 0 0,0 0 0,1-1 0,-1 1 0,1-1 0,0 0 0,1 0 0,-1 0 0,0-1 0,1 0 0,0 1 0,0-2 0,0 1 0,0 0 0,1-1 0,8 3 0,11 2 0,-1 0 0,1-1 0,48 4 0,318-3 39,-217-10-1443,-143 3-5422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28.6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108 870 24575,'1'-29'0,"0"20"0,-1-1 0,0 1 0,0 0 0,-1 0 0,0 0 0,0 0 0,-1 0 0,-3-9 0,4 17 0,1 1 0,0-1 0,0 1 0,0-1 0,0 1 0,-1-1 0,1 1 0,0-1 0,0 1 0,-1 0 0,1-1 0,0 1 0,-1-1 0,1 1 0,0 0 0,-1-1 0,1 1 0,-1 0 0,1-1 0,-1 1 0,1 0 0,-1 0 0,1 0 0,-1-1 0,1 1 0,-1 0 0,1 0 0,-1 0 0,1 0 0,-1 0 0,1 0 0,-1 0 0,-14 13 0,-12 35 0,20-35 0,4-7 0,0 0 0,-1 0 0,0-1 0,0 1 0,-8 7 0,12-13 0,0 0 0,0 0 0,-1 0 0,1 0 0,0 0 0,0 0 0,0 1 0,-1-1 0,1 0 0,0 0 0,0 0 0,0 0 0,-1 0 0,1 0 0,0 0 0,0 0 0,0 0 0,0 0 0,-1 0 0,1 0 0,0 0 0,0-1 0,0 1 0,-1 0 0,1 0 0,0 0 0,0 0 0,0 0 0,0 0 0,0 0 0,-1 0 0,1-1 0,0 1 0,0 0 0,0 0 0,0 0 0,0 0 0,0-1 0,-1 1 0,1 0 0,0 0 0,0 0 0,0 0 0,0-1 0,0 1 0,0 0 0,0 0 0,0 0 0,0-1 0,0 1 0,0 0 0,0 0 0,0 0 0,0 0 0,0-1 0,2-31 0,4-12 0,-3 23 0,0 0 0,0-1 0,2 1 0,14-37 0,-19 58 0,0-1 0,0 1 0,0 0 0,0 0 0,0-1 0,0 1 0,0 0 0,0-1 0,0 1 0,0 0 0,0-1 0,1 1 0,-1 0 0,0 0 0,0-1 0,0 1 0,0 0 0,1 0 0,-1-1 0,0 1 0,0 0 0,0 0 0,1-1 0,-1 1 0,0 0 0,0 0 0,1 0 0,-1 0 0,0 0 0,1-1 0,-1 1 0,0 0 0,0 0 0,1 0 0,-1 0 0,0 0 0,1 0 0,-1 0 0,0 0 0,1 0 0,-1 0 0,0 0 0,1 0 0,-1 0 0,5 17 0,-3 25 0,-11 21 0,5-44 0,1-1 0,1 0 0,0 1 0,2 0 0,0-1 0,4 30 0,-4-48 0,0 1 0,0-1 0,0 1 0,0 0 0,0-1 0,0 1 0,0 0 0,0-1 0,0 1 0,0-1 0,1 1 0,-1 0 0,0-1 0,0 1 0,1-1 0,-1 1 0,0-1 0,1 1 0,-1-1 0,0 1 0,1-1 0,-1 1 0,1-1 0,-1 0 0,1 1 0,-1-1 0,1 1 0,-1-1 0,1 0 0,-1 0 0,1 1 0,0-1 0,-1 0 0,1 0 0,-1 0 0,1 0 0,0 0 0,-1 1 0,1-1 0,-1 0 0,1 0 0,0-1 0,-1 1 0,1 0 0,0 0 0,-1 0 0,1 0 0,-1 0 0,1-1 0,-1 1 0,1 0 0,0-1 0,-1 1 0,1 0 0,-1-1 0,1 1 0,-1 0 0,0-1 0,1 1 0,-1-1 0,1 1 0,-1-1 0,0 1 0,1-1 0,-1 1 0,0-1 0,1-1 0,25-40 0,-26 41 0,37-85 0,-26 57 0,1 1 0,19-32 0,-20 51 0,-5 19 0,-4 27 0,-2-34 0,-1 42 0,0-32 0,0 0 0,1 0 0,0 0 0,1 0 0,5 25 0,-6-38 0,0 1 0,0 0 0,0 0 0,0 0 0,1 0 0,-1-1 0,0 1 0,0 0 0,1 0 0,-1 0 0,1-1 0,-1 1 0,0 0 0,1 0 0,-1-1 0,1 1 0,0 0 0,-1-1 0,1 1 0,-1-1 0,1 1 0,0-1 0,0 1 0,-1-1 0,1 1 0,0-1 0,0 0 0,-1 1 0,1-1 0,0 0 0,0 0 0,0 0 0,0 1 0,0-1 0,-1 0 0,1 0 0,0 0 0,0 0 0,0-1 0,0 1 0,0 0 0,-1 0 0,1 0 0,0-1 0,0 1 0,0 0 0,-1-1 0,1 1 0,0-1 0,0 1 0,-1-1 0,1 1 0,-1-1 0,1 1 0,0-1 0,-1 0 0,1 1 0,-1-1 0,1 0 0,0-1 0,5-6 0,0 1 0,0-1 0,-1-1 0,5-10 0,7-22 0,23-82 0,-5 11 0,-26 99 0,-3 23 0,-1 30 0,-4 184 0,0-14 0,-1-210 0,0-1 0,0 1 0,0 0 0,1 0 0,-1 0 0,0 0 0,0 0 0,0 0 0,0 0 0,0 0 0,0 0 0,0 0 0,0 0 0,1 0 0,-1 0 0,0 0 0,0 0 0,0 1 0,0-1 0,0 0 0,0 0 0,0 0 0,0 0 0,1 0 0,-1 0 0,0 0 0,0 0 0,0 0 0,0 0 0,0 0 0,0 0 0,0 0 0,0 1 0,0-1 0,0 0 0,0 0 0,0 0 0,0 0 0,0 0 0,0 0 0,0 0 0,0 0 0,1 1 0,-1-1 0,0 0 0,0 0 0,0 0 0,-1 0 0,1 0 0,0 0 0,0 0 0,0 1 0,0-1 0,0 0 0,0 0 0,0 0 0,7-15 0,7-32 0,-13 41 0,36-130 0,34-115 0,-56 216 0,-15 34 0,0 1 0,0-1 0,0 1 0,0 0 0,0-1 0,0 1 0,0 0 0,0-1 0,1 1 0,-1 0 0,0-1 0,0 1 0,0 0 0,1 0 0,-1-1 0,0 1 0,0 0 0,1 0 0,-1-1 0,0 1 0,1 0 0,-1 0 0,0 0 0,1-1 0,-1 1 0,0 0 0,1 0 0,-1 0 0,0 0 0,1 0 0,-1 0 0,0 0 0,1 0 0,-1 0 0,0 0 0,1 0 0,5 13 0,-2 26 0,-4-39 0,0 249 0,0-214 0,0-35 0,0 0 0,0 0 0,0 0 0,0-1 0,1 1 0,-1 0 0,0 0 0,0 0 0,0 0 0,0 0 0,0-1 0,0 1 0,1 0 0,-1 0 0,0 0 0,0 0 0,0 0 0,0 0 0,0 0 0,1-1 0,-1 1 0,0 0 0,0 0 0,0 0 0,1 0 0,-1 0 0,0 0 0,0 0 0,0 0 0,0 0 0,1 0 0,-1 0 0,0 0 0,0 0 0,0 0 0,1 0 0,-1 0 0,0 0 0,0 0 0,0 1 0,0-1 0,1 0 0,-1 0 0,0 0 0,0 0 0,0 0 0,0 0 0,1 0 0,-1 1 0,0-1 0,0 0 0,0 0 0,0 0 0,0 0 0,0 1 0,0-1 0,9-22 0,81-392 0,-78 322 0,-16 219 0,0-42 0,10 116 0,-6-200 0,0 0 0,0 1 0,0-1 0,0 0 0,0 0 0,0 0 0,0 0 0,0 1 0,0-1 0,1 0 0,-1 0 0,0 0 0,1 0 0,-1 0 0,1 0 0,-1 0 0,1 0 0,0 0 0,-1 0 0,1 0 0,0 0 0,0 0 0,-1-1 0,1 1 0,0 0 0,0-1 0,0 1 0,0 0 0,0-1 0,0 1 0,2 0 0,-1-2 0,0 0 0,0 0 0,0 0 0,0 0 0,-1 0 0,1 0 0,0 0 0,-1-1 0,1 1 0,-1 0 0,1-1 0,-1 0 0,1 1 0,-1-1 0,0 0 0,0 0 0,0 1 0,1-5 0,21-39 0,-3 0 0,-1-2 0,-3 0 0,-2-1 0,9-54 0,-10 24 0,-3-1 0,-1-119 0,-11 156 0,1 42 0,1 1 0,0-1 0,0 0 0,0 0 0,0 1 0,0-1 0,0 0 0,-1 0 0,1 1 0,0-1 0,0 0 0,0 0 0,-1 0 0,1 0 0,0 1 0,0-1 0,0 0 0,-1 0 0,1 0 0,0 0 0,0 0 0,-1 0 0,1 1 0,0-1 0,0 0 0,-1 0 0,1 0 0,0 0 0,-1 0 0,1 0 0,0 0 0,0 0 0,-1 0 0,1-1 0,0 1 0,0 0 0,-1 0 0,1 0 0,0 0 0,0 0 0,-1 0 0,1 0 0,0-1 0,0 1 0,-1 0 0,1 0 0,0 0 0,0 0 0,0-1 0,0 1 0,-1 0 0,1 0 0,0-1 0,0 1 0,0 0 0,0 0 0,0-1 0,0 1 0,0 0 0,-1 0 0,1-1 0,0 1 0,0 0 0,0-1 0,-12 26 0,-70 313 0,57-218 0,12-66 0,4-18 0,-6 46 0,37-123 0,-18 28 0,0 0 0,-1 0 0,-1 0 0,0-1 0,-1 1 0,0-1 0,-1 1 0,0-1 0,-2 1 0,1-1 0,-2 1 0,1 0 0,-2 0 0,-7-20 0,11 32 0,-1 0 0,1 0 0,0 0 0,-1 0 0,1 0 0,-1 0 0,1 0 0,-1 0 0,1 0 0,-1 1 0,1-1 0,-1 0 0,0 0 0,0 0 0,1 1 0,-1-1 0,0 0 0,0 1 0,0-1 0,0 1 0,0-1 0,0 1 0,0 0 0,0-1 0,0 1 0,0 0 0,0-1 0,0 1 0,0 0 0,0 0 0,0 0 0,-2 0 0,1 2 0,-1-1 0,0 1 0,1 0 0,0-1 0,-1 1 0,1 1 0,0-1 0,0 0 0,-2 3 0,-15 14 0,18-19 0,0 1 0,0-1 0,0 0 0,0 0 0,0 0 0,0 0 0,0-1 0,0 1 0,0 0 0,0 0 0,0-1 0,0 1 0,0 0 0,0-1 0,0 1 0,0-1 0,1 1 0,-1-1 0,0 1 0,0-1 0,0 0 0,1 1 0,-1-1 0,0 0 0,1 0 0,-1 1 0,0-3 0,-25-32 0,15 19 0,9 14 0,1 0 0,-1 1 0,0-1 0,0 0 0,0 0 0,0 1 0,0-1 0,-1 1 0,1 0 0,0 0 0,-6-2 0,8 3 0,-1 0 0,0 0 0,0 0 0,0 0 0,1 0 0,-1 0 0,0 1 0,0-1 0,0 0 0,1 0 0,-1 1 0,0-1 0,1 1 0,-1-1 0,0 1 0,1-1 0,-1 1 0,0-1 0,1 1 0,-1-1 0,1 1 0,-1 0 0,1-1 0,-1 1 0,1 0 0,0-1 0,-1 1 0,1 0 0,0 0 0,-1-1 0,1 1 0,0 0 0,0 0 0,0-1 0,0 1 0,0 0 0,0 0 0,0 0 0,0 1 0,3 19 0,-3-21 0,0 0 0,1 1 0,-1-1 0,1 0 0,-1 1 0,0-1 0,1 0 0,-1 0 0,1 1 0,-1-1 0,1 0 0,-1 0 0,1 0 0,-1 0 0,1 0 0,-1 0 0,1 0 0,-1 0 0,1 0 0,-1 0 0,1 0 0,-1 0 0,1 0 0,-1 0 0,2 0 0,0-1 0,0 0 0,1 0 0,-1-1 0,0 1 0,0-1 0,1 1 0,-1-1 0,0 1 0,-1-1 0,1 0 0,0 0 0,0 0 0,2-5 0,6-12 0,7-12 0,-17 31 0,0 0 0,0 0 0,0 0 0,0 0 0,0 0 0,0 0 0,0 0 0,0 0 0,0 0 0,0 0 0,0 0 0,0 1 0,0-1 0,0 0 0,0 0 0,0 0 0,0 0 0,0 0 0,0 0 0,0 0 0,0 0 0,0 0 0,0 0 0,0 0 0,0 0 0,1 0 0,-1 0 0,0 1 0,0-1 0,0 0 0,0 0 0,0 0 0,0 0 0,0 0 0,0 0 0,0 0 0,0 0 0,0 0 0,1 0 0,-1 0 0,0 0 0,0 0 0,0 0 0,0 0 0,0 0 0,0 0 0,0 0 0,0 0 0,0 0 0,0 0 0,0-1 0,1 1 0,-1 0 0,0 0 0,0 0 0,-4 24 0,-16 58 0,-25 125 0,42-182 0,0 0 0,2 0 0,0 0 0,2 0 0,1 0 0,6 32 0,-5-49 0,0 1 0,0 0 0,1-1 0,0 0 0,0 0 0,1 0 0,0 0 0,11 11 0,-15-17 0,0-1 0,0 1 0,0-1 0,0 1 0,0-1 0,1 0 0,-1 0 0,1 1 0,-1-1 0,1 0 0,-1 0 0,1 0 0,0-1 0,0 1 0,-1 0 0,1-1 0,0 1 0,0-1 0,0 1 0,-1-1 0,1 0 0,0 0 0,0 0 0,0 0 0,0 0 0,0 0 0,-1 0 0,1-1 0,0 1 0,0-1 0,0 1 0,-1-1 0,1 0 0,0 0 0,-1 0 0,1 0 0,0 0 0,-1 0 0,1 0 0,-1 0 0,0-1 0,1 1 0,-1 0 0,0-1 0,0 1 0,0-1 0,2-3 0,48-94 0,-50 98 0,-1 1 0,0-1 0,0 1 0,0-1 0,0 1 0,1 0 0,-1-1 0,0 1 0,0-1 0,1 1 0,-1 0 0,0-1 0,1 1 0,-1-1 0,1 1 0,-1 0 0,0 0 0,1-1 0,-1 1 0,1 0 0,-1 0 0,1-1 0,-1 1 0,0 0 0,1 0 0,-1 0 0,1 0 0,-1 0 0,1 0 0,-1 0 0,1 0 0,-1 0 0,1 0 0,-1 0 0,1 0 0,-1 0 0,1 0 0,-1 0 0,1 1 0,-1-1 0,1 0 0,-1 0 0,1 0 0,-1 1 0,0-1 0,1 0 0,-1 1 0,0-1 0,1 0 0,-1 1 0,0-1 0,1 0 0,-1 1 0,0-1 0,1 1 0,11 33 0,-7-19 0,9 18-1365,2-1-5461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16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1 357 24575,'0'-9'0,"2"0"0,-1 1 0,1-1 0,1 0 0,-1 1 0,1-1 0,1 1 0,0 0 0,0 0 0,0 0 0,1 1 0,0-1 0,10-9 0,12-14 0,54-45 0,-50 48 0,-21 19 0,1-1 0,0 1 0,0 1 0,1 0 0,1 0 0,-1 1 0,1 1 0,0 0 0,1 1 0,-1 0 0,1 1 0,0 1 0,0 0 0,0 1 0,1 0 0,17 1 0,-28 1 0,-1 0 0,0 1 0,0 0 0,0-1 0,0 1 0,0 1 0,0-1 0,0 0 0,-1 1 0,1-1 0,0 1 0,-1 0 0,1 0 0,-1 0 0,1 0 0,-1 0 0,0 0 0,0 1 0,0-1 0,0 1 0,0-1 0,-1 1 0,1 0 0,-1 0 0,0 0 0,0 0 0,0 0 0,0 0 0,0 0 0,0 5 0,2 11 0,-1 0 0,0 0 0,-3 36 0,1-36 0,-2 2 0,0-1 0,-1 0 0,-1 0 0,-1 0 0,0 0 0,-2-1 0,0 0 0,-2 0 0,-10 19 0,-17 21 0,-57 73 0,52-77 0,-17 32 0,-50 104 0,49-83 0,56-103-114,3-4 31,-1 1-1,0-1 1,0 1 0,1-1-1,-1 0 1,0 1-1,0-1 1,0 0-1,0 0 1,0 0 0,-1 0-1,1 0 1,0 0-1,-2 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0.6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0 761 192,'7'-4'8177,"37"-22"-7668,378-320 1578,-100 77-1298,-299 250-740,-14 11-40,3-3 5,0 1 1,1 0-1,1 1 0,26-15 0,4 0 381,-43 24-69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39.8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1 1185,'0'0'6807,"-3"3"-6023,0 2-767,1 1 0,0 0 0,0-1 0,0 1 0,0 0 0,1 0 0,0 0 0,0 0 0,1 0 0,0 0 0,1 12 0,-1-14-392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17.6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501 149 24575,'-1'14'0,"-3"-30"0,-4-18 0,4 27 0,0 0 0,0 1 0,0-1 0,-1 1 0,0 0 0,0 1 0,-1-1 0,1 1 0,-1 0 0,0 0 0,-1 1 0,-11-7 0,7 6 0,-1 0 0,0 0 0,0 1 0,0 1 0,0 0 0,0 1 0,-22-2 0,22 3 0,1 0 0,0 1 0,0 1 0,-1 0 0,1 0 0,0 1 0,0 1 0,0-1 0,0 2 0,1 0 0,-1 0 0,1 1 0,0 0 0,0 1 0,1 0 0,-1 0 0,1 1 0,1 0 0,-10 11 0,9-8 0,1 0 0,1 0 0,0 1 0,1 1 0,0-1 0,0 1 0,1 0 0,1 0 0,0 0 0,0 0 0,1 1 0,1 0 0,0 0 0,1-1 0,1 1 0,0 0 0,0 0 0,1 0 0,1 0 0,0 0 0,1-1 0,4 14 0,1-8 0,1 0 0,0 0 0,2-1 0,0-1 0,0 0 0,2 0 0,0-1 0,0 0 0,26 20 0,-1-6 0,1-2 0,80 43 0,-100-59 16,-1 1 0,-1 0 0,0 2-1,25 24 1,57 71-617,-73-79-242,-8-8-5983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31.4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181 57 24575,'0'-1'0,"0"1"0,0-1 0,0 0 0,0 0 0,0 1 0,0-1 0,0 0 0,0 0 0,0 1 0,0-1 0,0 0 0,0 0 0,0 1 0,1-1 0,-1 0 0,0 1 0,1-1 0,-1 0 0,0 1 0,1-1 0,-1 0 0,1 1 0,-1-1 0,1 1 0,-1-1 0,1 1 0,-1-1 0,1 1 0,0-1 0,0 0 0,0 2 0,-1 0 0,0 0 0,1 0 0,-1 0 0,0 0 0,0-1 0,0 1 0,0 0 0,0 0 0,0 0 0,0 0 0,0 0 0,0 0 0,0 0 0,0 0 0,-1-1 0,1 1 0,0 0 0,-1 0 0,1 0 0,0 0 0,-1-1 0,1 1 0,-1 0 0,0 0 0,1-1 0,-1 1 0,1 0 0,-2 0 0,-18 27 0,-1-2 0,-1 0 0,-1-1 0,-35 29 0,52-52 0,9-11 0,10-14 0,15-15 0,-17 25 0,-1-1 0,-1 0 0,12-23 0,-57 77 0,7 8 0,19-31 0,0 0 0,-1-1 0,-21 25 0,54-87 0,-13 32 0,-7 8 0,1 1 0,0 0 0,0 0 0,0 1 0,1-1 0,0 1 0,-1 0 0,2-1 0,5-3 0,-10 7 0,1 1 0,-1 0 0,1 0 0,-1 0 0,1 0 0,-1 0 0,0 0 0,1 0 0,-1 0 0,1 0 0,-1 0 0,1 0 0,-1 0 0,0 0 0,1 0 0,-1 0 0,1 0 0,-1 1 0,0-1 0,1 0 0,-1 0 0,1 0 0,-1 1 0,0-1 0,1 0 0,-1 1 0,0-1 0,1 0 0,-1 1 0,0-1 0,0 0 0,1 1 0,-1-1 0,0 0 0,0 1 0,0-1 0,1 1 0,-1-1 0,0 0 0,0 1 0,0-1 0,0 1 0,0-1 0,0 1 0,0-1 0,0 0 0,0 1 0,0-1 0,0 1 0,0-1 0,0 1 0,-1 0 0,1 26 0,0-27 0,-3 18 0,-1-1 0,-1 1 0,-10 27 0,8-29 0,2 1 0,0 0 0,-4 26 0,9-44 0,0 1 0,1 0 0,-1-1 0,0 1 0,0 0 0,1 0 0,-1 0 0,0-1 0,1 1 0,-1 0 0,0 0 0,1 0 0,-1 0 0,0-1 0,1 1 0,-1 0 0,1 0 0,-1 0 0,0 0 0,1 0 0,-1 0 0,0 0 0,1 0 0,-1 0 0,0 0 0,1 0 0,-1 0 0,1 1 0,-1-1 0,0 0 0,1 0 0,-1 0 0,0 0 0,1 1 0,-1-1 0,0 0 0,0 0 0,1 1 0,-1-1 0,0 0 0,0 0 0,1 1 0,-1-1 0,0 0 0,0 1 0,0-1 0,1 0 0,-1 1 0,0-1 0,0 0 0,0 1 0,0-1 0,0 0 0,0 1 0,0-1 0,0 1 0,0-1 0,0 0 0,0 1 0,0-1 0,0 0 0,0 2 0,25-29 0,-23 25 0,123-150 0,-125 153 0,0-1 0,0 0 0,0 0 0,0 0 0,0 0 0,0 0 0,0 0 0,0 1 0,0-1 0,0 0 0,1 0 0,-1 0 0,0 0 0,0 0 0,0 0 0,0 0 0,0 0 0,0 0 0,0 0 0,1 1 0,-1-1 0,0 0 0,0 0 0,0 0 0,0 0 0,0 0 0,1 0 0,-1 0 0,0 0 0,0 0 0,0 0 0,0 0 0,0 0 0,0 0 0,1 0 0,-1 0 0,0 0 0,0 0 0,0 0 0,0-1 0,0 1 0,1 0 0,-1 0 0,0 0 0,0 0 0,0 0 0,0 0 0,0 0 0,0 0 0,0 0 0,0-1 0,0 1 0,1 0 0,-1 0 0,0 0 0,0 0 0,0 0 0,-5 20 0,-14 27 0,-10 12 0,20-42 0,1-1 0,0 2 0,1-1 0,0 1 0,-5 28 0,12-46 0,0 0 0,0 0 0,1-1 0,-1 1 0,0 0 0,0 0 0,1-1 0,-1 1 0,0 0 0,1 0 0,-1 0 0,0 0 0,1 0 0,-1-1 0,0 1 0,1 0 0,-1 0 0,0 0 0,1 0 0,-1 0 0,0 0 0,1 0 0,-1 0 0,1 0 0,-1 0 0,0 0 0,1 0 0,-1 1 0,0-1 0,1 0 0,-1 0 0,0 0 0,1 0 0,-1 1 0,0-1 0,0 0 0,1 0 0,-1 0 0,0 1 0,0-1 0,1 0 0,-1 1 0,0-1 0,0 0 0,0 0 0,1 1 0,-1-1 0,0 0 0,0 1 0,0-1 0,0 0 0,0 1 0,0-1 0,0 0 0,0 1 0,0-1 0,0 1 0,0-1 0,0 0 0,0 1 0,25-26 0,92-134 0,-116 157 0,0 0 0,0 1 0,0-1 0,0 1 0,0-1 0,1 1 0,-1-1 0,1 1 0,-1 0 0,1 0 0,-1 0 0,1 0 0,0 0 0,-1 0 0,1 0 0,0 0 0,0 1 0,3-2 0,-4 3 0,0-1 0,-1 0 0,1 1 0,0-1 0,0 1 0,-1 0 0,1-1 0,0 1 0,-1-1 0,1 1 0,0 0 0,-1 0 0,1-1 0,-1 1 0,1 0 0,-1 0 0,0 0 0,1-1 0,-1 1 0,0 0 0,0 0 0,1 0 0,-1 0 0,0 0 0,0 0 0,0 1 0,1 7 0,-1 0 0,0 0 0,0 0 0,-1 1 0,0-1 0,-2 10 0,-5 5 0,5-18 0,1 0 0,0 0 0,0 0 0,1 0 0,-1 1 0,1-1 0,0 9 0,36-59 0,-18 14 0,11-19 0,44-56 0,-50 82 0,-22 23 0,0 0 0,0 0 0,0 0 0,0 0 0,0 0 0,0-1 0,1 1 0,-1 0 0,0 0 0,0 0 0,0 0 0,0 0 0,0 0 0,0 0 0,1 0 0,-1 0 0,0 0 0,0 0 0,0 0 0,0 0 0,1-1 0,-1 1 0,0 0 0,0 0 0,0 0 0,0 1 0,0-1 0,1 0 0,-1 0 0,0 0 0,0 0 0,0 0 0,0 0 0,0 0 0,1 0 0,-1 0 0,0 0 0,0 0 0,0 0 0,0 0 0,0 0 0,0 1 0,0-1 0,1 0 0,-1 0 0,0 0 0,0 0 0,0 0 0,0 0 0,0 1 0,0-1 0,0 0 0,0 0 0,0 0 0,0 0 0,0 0 0,0 1 0,0-1 0,0 0 0,0 0 0,0 0 0,0 0 0,0 1 0,0-1 0,0 0 0,0 0 0,0 0 0,-3 20 0,-11 24 0,14-44 0,-43 104 0,24-61 0,-19 61 0,38-91 0,10-18 0,13-21 0,-23 26 0,54-82 0,-42 60 0,2 1 0,19-24 0,-33 45 0,0-1 0,0 1 0,0-1 0,1 1 0,-1-1 0,0 1 0,0 0 0,0-1 0,1 1 0,-1-1 0,0 1 0,1 0 0,-1-1 0,0 1 0,1-1 0,-1 1 0,0 0 0,1 0 0,-1-1 0,1 1 0,-1 0 0,1 0 0,-1-1 0,1 1 0,-1 0 0,1 0 0,-1 0 0,1 0 0,-1 0 0,1 0 0,-1 0 0,1 0 0,-1 0 0,1 0 0,-7 19 0,-17 31 0,6-20 0,2 0 0,1 1 0,2 1 0,-17 63 0,30-75 0,10-21 0,16-27 0,18-45 0,-3-3 0,39-97 0,-34 69 0,-52 114 0,-67 158 0,63-141 0,0 0 0,1 0 0,2 0 0,1 1 0,-2 37 0,7-64 0,0 1 0,-1 0 0,1 0 0,0 0 0,1 0 0,-1-1 0,0 1 0,0 0 0,1 0 0,-1-1 0,1 1 0,0 0 0,-1 0 0,1-1 0,0 1 0,2 2 0,-3-4 0,1 1 0,0-1 0,-1 0 0,1 0 0,0 1 0,0-1 0,-1 0 0,1 0 0,0 0 0,-1 0 0,1 0 0,0 0 0,0 0 0,-1 0 0,1 0 0,0 0 0,-1 0 0,1-1 0,0 1 0,-1 0 0,1 0 0,0-1 0,-1 1 0,1 0 0,0-1 0,-1 1 0,2-1 0,3-4 0,1 0 0,-1 0 0,1 0 0,-2-1 0,1 1 0,7-13 0,39-78 0,70-191 0,-70 159 0,-81 201 0,3 1 0,-21 93 0,56-190 0,0 1 0,2 0 0,15-26 0,-13 28 0,-2-1 0,0 0 0,-1 0 0,-1-1 0,-1 0 0,7-34 0,-14 56 0,0-1 0,1 1 0,-1-1 0,0 0 0,0 1 0,0-1 0,0 0 0,1 1 0,-1-1 0,0 0 0,0 1 0,0-1 0,0 0 0,-1 1 0,1-1 0,0 0 0,0 1 0,0-1 0,0 0 0,-1 1 0,1-1 0,0 0 0,-1 1 0,1-1 0,0 1 0,-1-1 0,1 1 0,-1-1 0,1 1 0,-1-1 0,1 1 0,-1-1 0,1 1 0,-1 0 0,0-1 0,1 1 0,-1 0 0,1 0 0,-1-1 0,0 1 0,1 0 0,-1 0 0,0 0 0,1 0 0,-1 0 0,0 0 0,1 0 0,-1 0 0,0 0 0,1 0 0,-1 0 0,0 0 0,1 0 0,-1 0 0,0 1 0,1-1 0,-1 0 0,-1 1 0,-35 24 0,21-10-136,1 1-1,0 1 1,1 0-1,1 1 1,0 1-1,1 0 1,2 0-1,0 1 0,-12 34 1,15-24-6690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22.3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24 268 24575,'1'-9'0,"0"1"0,0-1 0,1 1 0,0 0 0,1 0 0,0-1 0,0 2 0,0-1 0,1 0 0,0 1 0,1 0 0,0-1 0,0 2 0,0-1 0,1 1 0,0 0 0,0 0 0,0 0 0,1 1 0,11-7 0,9-5 0,1 1 0,0 2 0,2 0 0,34-10 0,-45 18 0,0 1 0,1 0 0,-1 2 0,1 0 0,0 1 0,-1 1 0,1 1 0,0 1 0,23 4 0,-38-4 0,0 1 0,-1 0 0,1 0 0,-1 1 0,0-1 0,1 1 0,-1 0 0,0 0 0,-1 1 0,1-1 0,-1 1 0,1 0 0,-1 0 0,0 0 0,0 0 0,-1 0 0,0 1 0,1-1 0,-1 1 0,1 5 0,2 1 0,-2 0 0,0 0 0,0 0 0,-1 0 0,0 0 0,0 0 0,-2 0 0,0 13 0,-1-13 0,0 0 0,-1-1 0,0 1 0,-1 0 0,0-1 0,-1 0 0,0 0 0,0 0 0,-1 0 0,-10 15 0,4-12 0,0-1 0,0 0 0,-1 0 0,-1-1 0,0-1 0,-19 12 0,-47 31 0,-97 85 0,152-116 0,1 0 0,1 2 0,0 1 0,2 0 0,1 2 0,2 0 0,-25 51 0,39-71-103,3-5 28,-1-1 1,1 1 0,-1 0 0,1-1-1,-1 1 1,0-1 0,1 1 0,-1-1 0,0 1-1,0-1 1,0 1 0,0-1 0,0 0 0,-1 0-1,1 1 1,-3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23.4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613 219 24575,'2'0'0,"-1"0"0,1-1 0,-1 1 0,0-1 0,1 1 0,-1-1 0,0 0 0,0 1 0,1-1 0,-1 0 0,0 0 0,0 0 0,0 0 0,0 0 0,0 0 0,0 0 0,0-1 0,0 1 0,-1 0 0,1 0 0,0-1 0,-1 1 0,1 0 0,-1-1 0,1 1 0,-1-1 0,0 1 0,1 0 0,-1-1 0,0 1 0,0-1 0,0 1 0,0-1 0,-1 1 0,1-3 0,0-3 0,-1-1 0,1 0 0,-2 1 0,1-1 0,-4-11 0,2 13 0,0 1 0,-1-1 0,0 1 0,0 0 0,0 0 0,0 0 0,-1 1 0,0-1 0,0 1 0,-11-6 0,3 1 0,0 1 0,-1 1 0,-22-9 0,25 11 0,0 2 0,0-1 0,0 2 0,-1-1 0,1 2 0,-1-1 0,1 2 0,-1-1 0,1 2 0,-1-1 0,1 1 0,-1 1 0,1 0 0,-1 1 0,1 0 0,0 1 0,0 0 0,1 1 0,-1 0 0,1 1 0,0 0 0,1 0 0,-1 1 0,1 0 0,0 1 0,-14 16 0,-6 7 0,-66 54 0,70-65 0,21-16 0,0 0 0,0 1 0,1-1 0,-1 1 0,1 0 0,0-1 0,0 2 0,1-1 0,-1 0 0,1 0 0,0 1 0,1-1 0,-1 1 0,1 0 0,0-1 0,0 1 0,1 0 0,0 0 0,0-1 0,0 1 0,1 0 0,0 0 0,0-1 0,0 1 0,1 0 0,0-1 0,0 0 0,0 1 0,1-1 0,-1 0 0,1 0 0,1 0 0,-1-1 0,7 8 0,67 55 0,3-3 0,109 66 0,-165-113 0,41 36 0,-43-33 0,38 26 0,-35-30-1365,-6-2-5461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36:35.2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92 226 24575,'1'68'0,"26"-113"0,-24 48 0,-4 11 0,-3 17 0,-4 10 0,7-31 0,-1 0 0,1 0 0,-2 0 0,0 0 0,0-1 0,0 1 0,-1-1 0,-1 0 0,-6 11 0,11-21 0,0 1 0,0 0 0,0 0 0,0-1 0,0 1 0,0 0 0,0 0 0,0 0 0,0-1 0,0 1 0,0 0 0,-1 0 0,1-1 0,0 1 0,0 0 0,0 0 0,0 0 0,0 0 0,-1-1 0,1 1 0,0 0 0,0 0 0,0 0 0,0 0 0,-1 0 0,1 0 0,0-1 0,0 1 0,0 0 0,-1 0 0,1 0 0,0 0 0,0 0 0,-1 0 0,1 0 0,0 0 0,0 0 0,0 0 0,-1 0 0,1 0 0,0 0 0,0 0 0,-1 0 0,1 0 0,0 0 0,0 0 0,0 1 0,-1-1 0,1 0 0,0 0 0,0 0 0,0 0 0,-1 0 0,1 0 0,0 1 0,0-1 0,0 0 0,0 0 0,-1 1 0,3-23 0,3 5 0,-1-1 0,2 1 0,10-20 0,2-11 0,-17 34 0,-13 24 0,-17 26 0,-44 72 0,71-107 0,3-5 0,8-16 0,15-28 0,51-103 0,-69 143 0,-9 19 0,-8 22 0,-3-2 0,7-15 0,0-1 0,-20 30 0,40-103 0,-10 50 0,-1 0 0,1 0 0,0 0 0,1 1 0,0-1 0,0 1 0,0 0 0,1 0 0,8-9 0,-12 21 0,-1 0 0,1 0 0,-1 0 0,0 0 0,0 0 0,-1 0 0,-1 8 0,-17 54 0,12-44 0,1 0 0,-5 26 0,11-48 0,0 0 0,-1 0 0,1 0 0,0 0 0,0 0 0,0 0 0,-1 0 0,1 0 0,0 0 0,0 0 0,1 0 0,-1 0 0,0 0 0,0 0 0,0 0 0,1 0 0,-1 0 0,0 0 0,1 0 0,-1 0 0,1 0 0,-1 0 0,1-1 0,0 2 0,0-2 0,0 0 0,0 0 0,0-1 0,0 1 0,0 0 0,0-1 0,0 1 0,0-1 0,0 1 0,-1-1 0,1 1 0,0-1 0,0 0 0,0 1 0,-1-1 0,1 0 0,0 0 0,0-1 0,34-47 0,133-296 0,-155 318 0,-13 27 0,0 0 0,0-1 0,0 1 0,0 0 0,0 0 0,0 0 0,0 0 0,0-1 0,1 1 0,-1 0 0,0 0 0,0 0 0,0 0 0,0-1 0,0 1 0,0 0 0,0 0 0,0 0 0,0 0 0,0 0 0,1 0 0,-1-1 0,0 1 0,0 0 0,0 0 0,0 0 0,0 0 0,0 0 0,1 0 0,-1 0 0,0 0 0,0 0 0,0 0 0,0-1 0,1 1 0,-1 0 0,0 0 0,0 0 0,0 0 0,0 0 0,1 0 0,-1 0 0,0 0 0,0 0 0,0 1 0,0-1 0,1 0 0,-1 0 0,0 0 0,0 0 0,0 0 0,0 0 0,0 0 0,1 0 0,-1 0 0,1 14 0,-4 18 0,-12 21 0,-29 70 0,1-9 0,17-26 0,26-88 0,0 0 0,0 0 0,0 0 0,0 0 0,0 0 0,0 0 0,0 0 0,0 0 0,0 0 0,1 0 0,-1 0 0,0 0 0,0 0 0,0 0 0,0 0 0,0 0 0,0 0 0,0 0 0,0 0 0,0 0 0,0 0 0,0 0 0,1 0 0,-1 0 0,0 0 0,0 0 0,0 0 0,0 0 0,0 0 0,0 0 0,10-17 0,12-31 0,-10 16 0,1 1 0,2 1 0,1 0 0,35-48 0,-51 78 0,0-1 0,0 1 0,0 0 0,0 0 0,0 0 0,0-1 0,0 1 0,1 0 0,-1 0 0,0 0 0,0 0 0,0-1 0,0 1 0,0 0 0,0 0 0,0 0 0,1 0 0,-1 0 0,0-1 0,0 1 0,0 0 0,0 0 0,0 0 0,1 0 0,-1 0 0,0 0 0,0 0 0,0 0 0,1-1 0,-1 1 0,0 0 0,0 0 0,0 0 0,1 0 0,-1 0 0,0 0 0,0 0 0,0 0 0,0 0 0,1 0 0,-1 0 0,0 1 0,0-1 0,0 0 0,1 0 0,-1 0 0,0 0 0,0 0 0,0 0 0,0 0 0,1 0 0,-1 1 0,0-1 0,0 0 0,0 0 0,0 0 0,0 0 0,1 0 0,-1 1 0,0-1 0,0 19 0,-8 24 0,-87 295 0,111-391 0,31-65 0,-28 73 0,-16 38 0,18-40 0,-20 45 0,1-1 0,0 0 0,-1 0 0,1 1 0,0-1 0,0 1 0,0-1 0,1 1 0,-1 0 0,1 0 0,-1 0 0,5-2 0,-7 4 0,1 0 0,-1 0 0,0 0 0,0 0 0,1 0 0,-1 0 0,0 0 0,1 0 0,-1 0 0,0 0 0,1 0 0,-1 0 0,0 0 0,0 0 0,1 0 0,-1 0 0,0 1 0,0-1 0,1 0 0,-1 0 0,0 0 0,0 1 0,1-1 0,-1 0 0,0 0 0,0 0 0,0 1 0,1-1 0,-1 0 0,0 0 0,0 1 0,0-1 0,0 0 0,0 1 0,0-1 0,0 0 0,0 0 0,0 1 0,0-1 0,0 0 0,0 1 0,0-1 0,0 0 0,0 1 0,0-1 0,0 18 0,0-18 0,-9 61 0,-26 98 0,17-86 0,41-160 0,58-140 0,-115 363 0,19-77 0,-13 107 0,27-164 0,1 0 0,-1 1 0,1-1 0,0 0 0,0 0 0,0 0 0,0 0 0,0 0 0,0 1 0,0-1 0,1 0 0,-1 0 0,2 3 0,-1-5 0,0 0 0,0 0 0,-1 0 0,1 0 0,0-1 0,-1 1 0,1 0 0,-1-1 0,1 1 0,0 0 0,-1-1 0,1 1 0,-1-1 0,1 1 0,-1-1 0,1 1 0,-1-1 0,1 1 0,-1-1 0,0 0 0,1 1 0,-1-1 0,0 0 0,0 1 0,1-2 0,28-60 0,-6-3 0,-11 28 0,2 1 0,31-61 0,-32 81 0,-5 15 0,-7 3 0,-1 0 0,1 0 0,0 0 0,-1 0 0,0 0 0,1 1 0,-1-1 0,0 0 0,0 0 0,0 0 0,0 0 0,-1 0 0,0 4 0,-57 237 0,22-110 0,34-128 0,1 1 0,-1-1 0,1 1 0,1-1 0,-1 1 0,1-1 0,0 1 0,0-1 0,2 9 0,-2-14 0,0 0 0,0 1 0,0-1 0,0 0 0,0 1 0,1-1 0,-1 0 0,0 0 0,0 1 0,0-1 0,1 0 0,-1 0 0,0 1 0,0-1 0,1 0 0,-1 0 0,0 0 0,0 1 0,1-1 0,-1 0 0,0 0 0,1 0 0,-1 0 0,0 0 0,1 0 0,-1 0 0,0 0 0,1 1 0,-1-1 0,0 0 0,1-1 0,-1 1 0,0 0 0,1 0 0,-1 0 0,0 0 0,1 0 0,-1 0 0,0 0 0,1 0 0,-1-1 0,0 1 0,1 0 0,-1 0 0,0 0 0,0-1 0,1 1 0,-1 0 0,0 0 0,0-1 0,1 1 0,-1 0 0,0 0 0,0-1 0,0 1 0,0 0 0,0-1 0,1 1 0,-1 0 0,0-1 0,0 1 0,0 0 0,0-1 0,15-25 0,-14 23 0,111-251 0,-35 70 0,-72 174 0,-4 6 0,1 0 0,0-1 0,-1 1 0,2 1 0,-1-1 0,0 0 0,1 0 0,0 1 0,0 0 0,6-6 0,-12 36 0,-13 24 0,3 0 0,2 1 0,-6 68 0,17-120 0,0 0 0,0 0 0,0 0 0,0 0 0,0 0 0,1 0 0,-1 0 0,0 0 0,0 0 0,0 0 0,0 0 0,0 0 0,0 0 0,1 0 0,-1 0 0,0 0 0,0 0 0,0 1 0,0-1 0,0 0 0,0 0 0,0 0 0,1 0 0,-1 0 0,0 0 0,0 0 0,0 0 0,0 0 0,0 0 0,0 1 0,0-1 0,0 0 0,0 0 0,0 0 0,0 0 0,0 0 0,0 0 0,0 0 0,0 1 0,1-1 0,-1 0 0,0 0 0,0 0 0,0 0 0,0 0 0,0 0 0,-1 1 0,1-1 0,0 0 0,0 0 0,0 0 0,0 0 0,0 0 0,0 0 0,0 1 0,0-1 0,0 0 0,9-16 0,9-28 0,5-21 0,7-15 0,-4-1 0,17-91 0,-41 122 0,-2 49 0,0 1 0,0-1 0,0 0 0,0 1 0,0-1 0,0 1 0,0-1 0,0 0 0,0 1 0,0-1 0,0 0 0,-1 1 0,1-1 0,0 1 0,0-1 0,-1 0 0,1 1 0,0-1 0,-1 1 0,1-1 0,-1 1 0,1-1 0,0 1 0,-1 0 0,1-1 0,-1 1 0,1-1 0,-1 1 0,0 0 0,1-1 0,-1 1 0,1 0 0,-1 0 0,0 0 0,1-1 0,-1 1 0,1 0 0,-1 0 0,0 0 0,1 0 0,-1 0 0,0 0 0,1 0 0,-1 0 0,0 0 0,1 0 0,-1 1 0,1-1 0,-1 0 0,0 0 0,1 1 0,-1-1 0,1 0 0,-1 1 0,1-1 0,-1 0 0,1 1 0,-1-1 0,1 1 0,-1-1 0,1 1 0,-1-1 0,1 1 0,-1 0 0,-9 9 0,1 1 0,0-1 0,0 2 0,1-1 0,1 1 0,-12 25 0,-5 7 0,21-41 0,5-9 0,9-23 0,-9 24 0,0 1 0,0-1 0,0 1 0,1 0 0,-1-1 0,1 1 0,0 0 0,0 1 0,1-1 0,-1 1 0,7-6 0,-9 9 0,0 1 0,0-1 0,0 0 0,-1 1 0,1-1 0,0 0 0,0 1 0,0-1 0,-1 1 0,1-1 0,0 1 0,0 0 0,-1-1 0,1 1 0,0 0 0,-1-1 0,1 1 0,-1 0 0,1 0 0,-1 0 0,1-1 0,-1 1 0,0 0 0,0 0 0,1 0 0,-1 0 0,0 0 0,0 0 0,0 0 0,0 0 0,0 0 0,0-1 0,0 1 0,0 1 0,3 41 0,-3-41 0,0 11 0,3 39 0,-3-50 0,0 1 0,1 0 0,-1-1 0,1 1 0,0-1 0,0 1 0,0-1 0,0 1 0,0-1 0,1 0 0,-1 1 0,1-1 0,-1 0 0,1 0 0,3 3 0,-4-4 0,0-1 0,-1 0 0,1 1 0,0-1 0,0 1 0,-1-1 0,1 0 0,0 0 0,0 1 0,0-1 0,-1 0 0,1 0 0,0 0 0,0 0 0,0 0 0,0 0 0,0 0 0,-1 0 0,1 0 0,0-1 0,0 1 0,0 0 0,-1 0 0,1-1 0,0 1 0,1-1 0,18-20 0,4-32 0,-17 34 0,-5 12 0,0 1 0,0 0 0,0 0 0,1 0 0,0 0 0,0 1 0,0-1 0,1 1 0,0 0 0,6-7 0,-10 12 0,0 0 0,0 0 0,0 0 0,1-1 0,-1 1 0,0 0 0,0 0 0,0 0 0,1-1 0,-1 1 0,0 0 0,1 0 0,-1 0 0,0 0 0,0 0 0,1 0 0,-1 0 0,0-1 0,1 1 0,-1 0 0,0 0 0,0 0 0,1 0 0,-1 0 0,0 0 0,1 1 0,-1-1 0,0 0 0,1 0 0,-1 0 0,0 0 0,0 0 0,1 0 0,-1 0 0,0 1 0,0-1 0,1 0 0,-1 0 0,0 0 0,0 1 0,1-1 0,-1 0 0,0 0 0,0 0 0,0 1 0,1-1 0,3 22 0,-5 27 0,1-47 0,-2 13 0,1-10 0,0 1 0,1-1 0,-1 1 0,1-1 0,0 1 0,1-1 0,-1 0 0,1 1 0,0-1 0,3 8 0,-4-13 0,0 1 0,1-1 0,-1 0 0,0 0 0,0 0 0,1 0 0,-1 0 0,0 0 0,1 0 0,-1 0 0,0 0 0,0 0 0,1 0 0,-1 0 0,0 0 0,0 0 0,1-1 0,-1 1 0,0 0 0,0 0 0,1 0 0,-1 0 0,0 0 0,0 0 0,1-1 0,-1 1 0,0 0 0,0 0 0,0 0 0,0-1 0,1 1 0,-1 0 0,0 0 0,0-1 0,0 1 0,0 0 0,0 0 0,0-1 0,0 1 0,1 0 0,-1 0 0,0-1 0,0 1 0,0 0 0,0-1 0,7-14 0,2-17 0,-7 25 0,0-1 0,0 1 0,0-1 0,1 1 0,0 0 0,1 0 0,6-10 0,7 58 0,-17-39-2,1-1 0,-1 0 0,1 0 1,0 1-1,0-1 0,-1 0 0,1 0 0,0 0 0,0 0 0,0 0 0,0 0 0,1 0 0,-1-1 0,0 1 0,0 0 1,0 0-1,1-1 0,-1 1 0,0-1 0,0 1 0,1-1 0,-1 0 0,1 0 0,-1 1 0,0-1 0,1 0 0,-1 0 1,2 0-1,2-2 29,0 1 0,0-1 0,-1 0 0,1 0 0,-1-1 0,8-4 0,-10 5-106,1 0 0,0 0 0,-1 0 0,1 0 0,0 1 1,0-1-1,0 1 0,0 0 0,0 0 0,1 0 0,-1 0 0,0 1 0,0-1 0,1 1 1,-1 0-1,0 0 0,1 0 0,5 1 0,2 5-6747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0:57.7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0 414 24575,'1'-19'0,"0"0"0,0-1 0,2 1 0,1 1 0,0-1 0,1 1 0,1-1 0,1 1 0,15-29 0,-7 23 0,1 0 0,1 2 0,0-1 0,2 2 0,40-36 0,-56 55 0,-1-1 0,1 1 0,-1 0 0,1-1 0,0 1 0,0 1 0,0-1 0,0 0 0,1 1 0,-1 0 0,0-1 0,1 1 0,-1 0 0,0 1 0,1-1 0,-1 1 0,1-1 0,-1 1 0,1 0 0,5 1 0,-6 0 0,-1 1 0,1-1 0,-1 1 0,1-1 0,-1 1 0,0 0 0,1 0 0,-1 0 0,0 0 0,0 0 0,-1 1 0,1-1 0,0 0 0,-1 1 0,1-1 0,-1 1 0,0 0 0,0-1 0,0 1 0,0 0 0,-1 0 0,1 0 0,-1 0 0,1-1 0,-1 5 0,1 27 0,-1 1 0,-1-1 0,-2 0 0,-2 0 0,-9 37 0,7-33 0,6-37 0,1 0 0,-1 0 0,1 0 0,0-1 0,0 1 0,-1 0 0,1 0 0,0 0 0,0 0 0,0 0 0,0 0 0,0 0 0,0 0 0,0 0 0,0 0 0,1 0 0,-1 0 0,0 0 0,0-1 0,1 1 0,-1 0 0,1 0 0,-1 0 0,1 0 0,-1-1 0,1 1 0,-1 0 0,1 0 0,0-1 0,-1 1 0,1 0 0,1 0 0,0-1 0,0 0 0,0 0 0,0 0 0,0-1 0,0 1 0,0 0 0,0-1 0,0 1 0,-1-1 0,1 0 0,0 0 0,0 0 0,0 0 0,1-1 0,15-10 0,0-1 0,15-14 0,-29 23 0,7-6 0,2 0 0,-1 1 0,1 0 0,1 1 0,0 0 0,0 1 0,29-9 0,-39 14 0,0 1 0,1 0 0,-1 0 0,1 1 0,-1-1 0,1 1 0,0 0 0,-1 0 0,1 0 0,-1 1 0,1 0 0,-1 0 0,1 0 0,-1 0 0,0 1 0,0 0 0,1 0 0,-1 0 0,0 0 0,0 0 0,-1 1 0,1 0 0,-1 0 0,1 0 0,-1 0 0,0 0 0,0 1 0,0-1 0,0 1 0,-1 0 0,3 6 0,3 6 0,-2 0 0,1 0 0,-2 1 0,-1 0 0,0 0 0,-1 0 0,2 34 0,-8 128 0,2-152 0,-1 12 0,-2-2 0,-2 1 0,-1 0 0,-2-1 0,-2-1 0,-1 1 0,-33 67 0,35-86 0,0-1 0,-1 0 0,0 0 0,-2-1 0,0-1 0,-1 0 0,0 0 0,-1-2 0,0 0 0,-1 0 0,-1-2 0,0 0 0,-1-1 0,0-1 0,0 0 0,-34 10 0,46-17 0,0 0 0,0-1 0,-1 0 0,1 0 0,-1-1 0,1 0 0,-1 0 0,1 0 0,-1-1 0,1 0 0,0 0 0,-1 0 0,1-1 0,0 0 0,0 0 0,0-1 0,0 0 0,0 0 0,1 0 0,-1-1 0,1 1 0,0-1 0,0-1 0,0 1 0,1-1 0,-1 0 0,1 0 0,0 0 0,1 0 0,-1-1 0,1 1 0,0-1 0,1 0 0,-3-7 0,-8-22-682,-16-65-1,21 66-6143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0:58.5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24575,'4'0'0,"1"5"0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0:59.45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24575,'7'133'0,"35"204"0,-5-70 0,-3 104 0,-29-341 0,2 0 0,0 0 0,2-1 0,1 0 0,14 28 0,-19-52-1365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0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1 103 24575,'6'1'0,"1"0"0,0 0 0,0 1 0,-1 0 0,1 0 0,-1 0 0,1 1 0,-1 0 0,0 0 0,0 1 0,0 0 0,-1 0 0,1 0 0,6 8 0,11 10 0,36 46 0,-44-49 0,7 10 0,-1 0 0,-2 1 0,28 61 0,31 105 0,6 10 0,-69-174 0,2-2 0,1 0 0,1 0 0,32 36 0,-6-8 0,-35-43 0,1 0 0,0-1 0,1 0 0,1-1 0,0 0 0,15 10 0,-27-22 0,0-1 0,0 1 0,0 0 0,0-1 0,0 1 0,0-1 0,0 1 0,0-1 0,0 1 0,0-1 0,0 0 0,0 0 0,1 0 0,-1 1 0,0-1 0,0 0 0,0 0 0,0-1 0,0 1 0,1 0 0,-1 0 0,0 0 0,0-1 0,0 1 0,0-1 0,0 1 0,0-1 0,0 1 0,0-1 0,0 1 0,0-1 0,0 0 0,0 0 0,-1 1 0,1-1 0,0 0 0,0 0 0,-1 0 0,1 0 0,-1 0 0,1 0 0,-1 0 0,1 0 0,-1 0 0,1 0 0,-1 0 0,0-2 0,3-6 0,0-1 0,-1 0 0,-1 0 0,1-12 0,0-356 0,-6 202 0,2 121 0,3-1 0,2 0 0,2 1 0,25-108 0,-20 131-341,-2-1 0,-1-1-1,3-33 1,-9 55-6485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1.8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1348 24575,'-3'-58'0,"-16"-91"0,11 97 0,2 0 0,0-70 0,11 43 0,4 0 0,3 1 0,25-87 0,85-224 0,-112 363 0,-8 18 0,2 0 0,-1 0 0,1 0 0,1 1 0,-1 0 0,1 0 0,0 0 0,1 1 0,0-1 0,9-7 0,-13 13 0,-1-1 0,1 1 0,0 0 0,0 0 0,-1 0 0,1 0 0,0 1 0,0-1 0,0 0 0,0 1 0,0-1 0,0 1 0,0 0 0,0 0 0,0 0 0,0 0 0,0 0 0,0 0 0,3 1 0,-2 0 0,-1 0 0,1 1 0,-1 0 0,1-1 0,-1 1 0,0 0 0,0 0 0,1 0 0,-1 0 0,0 0 0,-1 1 0,1-1 0,0 1 0,-1-1 0,0 1 0,1 0 0,0 4 0,6 12 0,-1 1 0,-1 0 0,-1 0 0,4 41 0,-1 87 0,-5-66 0,17 192 0,6 176 0,-26-437 0,0 3 0,0 0 0,0 0 0,2 0 0,0 0 0,7 25 0,-5-37-1365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0.2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1217,'0'0'4965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2.2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19 24575,'4'0'0,"10"0"0,10 0 0,5 0 0,2 0 0,3 0 0,9 0 0,4 0 0,3 0 0,-3 0 0,-6-8 0,-10-3-8191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2.6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24575,'1'0'0,"0"0"0,0 1 0,0-1 0,-1 0 0,1 1 0,0-1 0,-1 1 0,1-1 0,0 1 0,-1-1 0,1 1 0,-1 0 0,1-1 0,-1 1 0,1 0 0,-1 0 0,1-1 0,-1 1 0,0 0 0,1 0 0,-1-1 0,0 1 0,0 0 0,0 0 0,1 1 0,3 26 0,-3-25 0,7 124 0,-8 148 0,-3-115 0,1-26 0,5 164 0,4-251 0,-7-45 0,0 0 0,1 0 0,-1 0 0,0-1 0,1 1 0,-1 0 0,1-1 0,0 1 0,-1 0 0,1-1 0,0 1 0,0-1 0,0 1 0,0-1 0,0 1 0,1-1 0,-1 0 0,0 1 0,1-1 0,-1 0 0,2 1 0,6-9-1365,-3-9-5461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3.0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 24575,'4'0'0,"9"0"0,7 0 0,4 0 0,5 0 0,7 0 0,9 0 0,5 0 0,-3 0 0,-4 0 0,-2 0 0,-8-4 0,-9-1-8191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3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24575,'2'0'0,"0"0"0,0 1 0,0-1 0,0 1 0,0-1 0,-1 1 0,1 0 0,0 0 0,0-1 0,0 1 0,-1 1 0,1-1 0,0 0 0,-1 0 0,1 1 0,-1-1 0,0 1 0,1-1 0,-1 1 0,0-1 0,0 1 0,0 0 0,0 0 0,0-1 0,0 1 0,-1 0 0,1 0 0,-1 0 0,1 0 0,-1 0 0,1 3 0,1 10 0,0 1 0,-1 0 0,-1 18 0,-1-10 0,3 596 0,-3-347 0,0-237-170,2 0-1,1 0 0,3 0 1,0-1-1,2 0 0,2 0 1,19 48-1,-21-67-6655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4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24575,'5'76'0,"3"0"0,4 0 0,32 112 0,-10-44 0,62 345 0,-93-470 0,0-7 0,0 0 0,-1 0 0,-1 0 0,0 0 0,-2 23 0,-3-25-1365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5.1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1 126 24575,'0'-6'0,"0"0"0,0-1 0,1 1 0,-1 0 0,1 0 0,1 0 0,-1 1 0,1-1 0,0 0 0,3-5 0,-2 8 0,-1 0 0,0-1 0,1 2 0,0-1 0,-1 0 0,1 0 0,0 1 0,0 0 0,1 0 0,-1-1 0,0 2 0,1-1 0,-1 0 0,1 1 0,0 0 0,6-2 0,12-2 0,0 1 0,0 2 0,0 0 0,0 1 0,1 1 0,-1 1 0,0 1 0,23 5 0,-38-5 0,0 0 0,0 1 0,0 0 0,0 1 0,-1-1 0,1 1 0,-1 1 0,0-1 0,0 1 0,-1 0 0,1 0 0,-1 1 0,0-1 0,-1 1 0,1 0 0,5 11 0,-7-12 0,0 1 0,0-1 0,-1 1 0,0 0 0,0-1 0,0 1 0,-1 0 0,0 0 0,0 0 0,0 0 0,-1 0 0,0 0 0,0 0 0,-1 0 0,1 0 0,-1 0 0,-1 0 0,1 0 0,-1 0 0,-5 11 0,-1-4 0,-1 1 0,-1-1 0,0-1 0,0 0 0,-2 0 0,1-1 0,-1-1 0,-18 13 0,-16 7 0,-51 25 0,93-54 0,0 1 0,0 1 0,1-1 0,-1 0 0,0 1 0,1 0 0,0 0 0,0 0 0,-5 5 0,8-7 0,0 1 0,-1-1 0,1 0 0,0 0 0,0 0 0,0 1 0,-1-1 0,1 0 0,1 0 0,-1 1 0,0-1 0,0 0 0,0 0 0,1 1 0,-1-1 0,0 0 0,1 0 0,-1 0 0,1 0 0,0 0 0,-1 0 0,1 0 0,0 0 0,-1 0 0,1 0 0,0 0 0,0 0 0,0 0 0,0 0 0,0-1 0,0 1 0,0 0 0,0-1 0,0 1 0,1-1 0,1 1 0,254 146 0,-227-129-195,-1 2 0,-1 0 0,-1 2 0,0 1 0,-2 1 0,31 38 0,-36-32-6631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5.6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252 0 24575,'-1'110'0,"-5"-1"0,-5 0 0,-28 125 0,1-71 0,-73 199 0,108-356 0,1 1 0,-1-1 0,0 0 0,-1 0 0,1 0 0,-9 9 0,12-15 0,0 0 1,0 1-1,0-1 0,0 0 0,0 0 0,-1 1 1,1-1-1,0 0 0,0 0 0,0 0 0,-1 1 1,1-1-1,0 0 0,0 0 0,-1 0 0,1 0 1,0 1-1,0-1 0,-1 0 0,1 0 0,0 0 1,-1 0-1,1 0 0,0 0 0,0 0 0,-1 0 1,1 0-1,0 0 0,-1 0 0,1 0 0,0 0 1,0 0-1,-1 0 0,1 0 0,0 0 0,-1 0 1,1-1-1,0 1 0,0 0 0,-1 0 0,1 0 1,0 0-1,0-1 0,-1 1 0,1 0 0,0 0 1,0 0-1,0-1 0,0 1 0,-1 0 0,-2-16-1375,2-10-5451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6.1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 24575,'0'-1'0,"0"1"0,0-1 0,0 1 0,0-1 0,0 0 0,0 1 0,0-1 0,1 0 0,-1 1 0,0-1 0,0 1 0,1-1 0,-1 1 0,0-1 0,1 1 0,-1-1 0,1 1 0,-1-1 0,0 1 0,1-1 0,-1 1 0,1 0 0,-1-1 0,1 1 0,0 0 0,-1-1 0,1 1 0,-1 0 0,1 0 0,-1-1 0,1 1 0,0 0 0,-1 0 0,1 0 0,0 0 0,-1 0 0,1 0 0,0 0 0,-1 0 0,1 0 0,-1 0 0,1 0 0,0 1 0,-1-1 0,1 0 0,-1 0 0,1 1 0,0-1 0,-1 0 0,1 1 0,-1-1 0,1 0 0,0 2 0,31 19 0,-18-4 0,-2 0 0,0 0 0,0 1 0,-2 0 0,0 1 0,-1 1 0,6 21 0,36 151 0,-18-58 0,-11-50 0,-16-54 0,1 0 0,2-1 0,1 0 0,18 36 0,3-24-1365,-18-23-5461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6.4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24575,'8'0'0,"7"0"0,5 0 0,6 0 0,8 0 0,2 0 0,3 0 0,2 0 0,-1 0 0,5 0 0,-2 0 0,-8 0-8191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6.8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0 360 24575,'0'-4'0,"0"-9"0,0-11 0,0-5 0,0-2 0,0-4 0,0 1 0,8 1 0,3-5 0,-1-5 0,-2 2 0,-2 7-8191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0.6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77 1 3940,'-77'111'4548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8.0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24575,'3'47'0,"2"-1"0,19 83 0,-3-23 0,-4 6 0,-2-4 0,56 201 0,-68-299 0,0-1 0,1-1 0,0 1 0,0-1 0,12 16 0,-16-23 0,1 0 0,0 0 0,0 0 0,0 0 0,0 0 0,0 0 0,0 0 0,0 0 0,0 0 0,0-1 0,0 1 0,0 0 0,0-1 0,0 1 0,1-1 0,-1 1 0,0-1 0,0 0 0,1 0 0,-1 1 0,0-1 0,0 0 0,1 0 0,-1 0 0,0 0 0,1 0 0,-1-1 0,0 1 0,1 0 0,-1-1 0,0 1 0,0-1 0,0 1 0,1-1 0,-1 1 0,0-1 0,0 0 0,0 0 0,0 1 0,0-1 0,0 0 0,0 0 0,0 0 0,-1 0 0,1 0 0,0 0 0,0 0 0,-1-1 0,1 1 0,-1 0 0,1-2 0,23-38 0,-3-2 0,29-80 0,-12 29 0,113-293 0,-141 366-43,2 0 0,0 0 1,21-24-1,-13 17-1151,-5 7-5632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8.9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1 922 24575,'3'-51'0,"2"0"0,3 0 0,15-53 0,56-171 0,-62 226 0,1 1 0,34-62 0,-43 91 0,2 2 0,0-1 0,1 2 0,1-1 0,1 2 0,0 0 0,1 0 0,29-22 0,-42 36 0,0-1 0,0 1 0,0 0 0,0 0 0,0-1 0,0 1 0,0 0 0,0 1 0,0-1 0,1 0 0,-1 1 0,0-1 0,0 1 0,1 0 0,-1 0 0,0 0 0,1 0 0,-1 0 0,0 0 0,1 0 0,-1 1 0,0-1 0,0 1 0,3 1 0,-3 0 0,1 0 0,-1 0 0,0 0 0,0 0 0,-1 0 0,1 1 0,0-1 0,-1 1 0,1-1 0,-1 1 0,0-1 0,0 1 0,0 0 0,0 0 0,0 0 0,-1-1 0,1 1 0,-1 0 0,0 3 0,41 255 0,-35-192 0,71 503 0,-75-561-82,7 17-1201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09.3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24575,'8'0'0,"7"0"0,9 0 0,8 0 0,7 0 0,9 8 0,4 3 0,2-1 0,-1-2 0,-5-2 0,-10-2-8191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0.1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24575,'6'143'0,"49"277"0,3-12-1365,-57-394-5461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1.0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99 24575,'1'-23'0,"3"45"0,1 9 0,8 19 0,1 0 0,3-1 0,2 0 0,2-2 0,3 0 0,42 64 0,203 238 0,-214-284 0,-54-64 0,0 0 0,0 1 0,-1-1 0,1 0 0,0 0 0,1 0 0,-1 0 0,0 0 0,0 0 0,0-1 0,0 1 0,1 0 0,-1 0 0,0-1 0,1 1 0,-1-1 0,3 1 0,-4-1 0,1 0 0,0-1 0,-1 1 0,1 0 0,0 0 0,-1-1 0,1 1 0,-1-1 0,1 1 0,-1 0 0,1-1 0,-1 1 0,1-1 0,-1 1 0,1-1 0,-1 1 0,1-1 0,-1 0 0,0 1 0,1-1 0,-1 1 0,0-1 0,0 0 0,1 1 0,-1-2 0,6-56 0,-6 51 0,-1-346 0,-1 151 0,-1 147-46,-2 1-1,-17-72 1,9 57-1180,9 44-5600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1.7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0 24575,'-1'237'0,"3"298"0,-2-532 0,0 24 0,1 0 0,1 0 0,2 0 0,0 0 0,13 39 0,-6-45-1365,1-9-5461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2.3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140 0 24575,'1'1'0,"0"-1"0,-1 1 0,1-1 0,0 1 0,0 0 0,-1-1 0,1 1 0,0 0 0,-1-1 0,1 1 0,-1 0 0,1 0 0,-1 0 0,1 0 0,-1-1 0,0 1 0,1 0 0,-1 0 0,0 0 0,0 0 0,1 0 0,-1 0 0,0 0 0,0 0 0,0 0 0,0 0 0,-1 0 0,1 2 0,-2 35 0,2-35 0,-12 75 0,-3 0 0,-39 118 0,-9 38 0,62-229 0,0 0 0,0 1 0,0-1 0,0 1 0,1-1 0,0 1 0,0-1 0,1 1 0,0-1 0,-1 1 0,2-1 0,-1 1 0,1-1 0,2 6 0,-2-8 0,1 1 0,0-1 0,-1 0 0,1 0 0,1 0 0,-1 0 0,0-1 0,1 1 0,-1-1 0,1 0 0,0 0 0,-1 0 0,1 0 0,0-1 0,0 1 0,1-1 0,-1 0 0,7 1 0,10 0 0,-1 0 0,0-1 0,1 0 0,-1-2 0,1-1 0,30-6 0,123-38 0,-59 13 0,-100 29-120,-2 1-129,0 0 0,0-1 0,-1 0 0,24-12 0,-21 6-6577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2.7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59 24575,'8'0'0,"11"0"0,10-4 0,8-1 0,6 0 0,4 0 0,2 3 0,-4 0 0,-9-3 0,-6-9 0,-9-2-8191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3.3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65 24575,'-4'0'0,"3"0"0,14-8 0,12-3 0,10 1 0,8 1 0,4 3 0,2-1 0,-3 0 0,-9 1-8191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1:14.2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24575,'0'8'0,"0"7"0,4 5 0,9-2 0,3 6 0,2-3 0,3-4 0,-3-1 0,0-4 0,-3 1 0,-5-2-8191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1.8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12 416,'0'0'4581,"-6"-11"-3973,5 11-535,-1-1 1,0 1-1,0 0 0,1 0 0,-1 0 0,0 0 0,0 1 1,1-1-1,-1 0 0,0 1 0,1-1 0,-1 1 1,0 0-1,1-1 0,-1 1 0,1 0 0,-1 0 0,1 0 1,-1 0-1,1 0 0,0 1 0,-3 1 0,3 1 128,0-1 0,0 1-1,0 0 1,0-1 0,1 1-1,0 0 1,0 0 0,0 0-1,0 4 1,0 5-223,0-11 18,0-1 1,1 1 0,-1-1-1,0 0 1,1 1-1,-1-1 1,1 1 0,-1-1-1,1 0 1,-1 1-1,1-1 1,0 0 0,0 0-1,0 1 1,-1-1-1,1 0 1,0 0 0,1 0-1,-1 0 1,0 0-1,0-1 1,0 1 0,0 0-1,1 0 1,-1-1-1,0 1 1,1-1 0,-1 1-1,1-1 1,-1 1-1,0-1 1,1 0 0,1 0-1,5 1-120,-1 0 0,1-1 0,0 0 0,-1-1 0,14-2 0,-17 2 54,-1-1 0,1 0 0,-1 1-1,0-2 1,0 1 0,0 0 0,0 0 0,0-1-1,0 0 1,-1 1 0,5-7 0,-5 8 63,-1-1-1,1 0 1,-1 1 0,0-1 0,0 0-1,0 0 1,0 0 0,0 0 0,0 0-1,0 0 1,-1 0 0,1 0 0,-1 0-1,1 0 1,-1 0 0,0 0 0,0-1 0,0 1-1,0 0 1,0 0 0,0 0 0,-1-5-1,0 7-50,0-1-1,0 0 0,1 1 1,-1-1-1,0 0 0,0 1 1,1-1-1,-1 1 0,0-1 1,0 1-1,0-1 0,0 1 1,0 0-1,0-1 0,0 1 1,0 0-1,0 0 0,0 0 1,0 0-1,-1 0 0,-12-4-3967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5.5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 24575,'0'-4'0,"0"7"0,8 10 0,2 16 0,9 15 0,0 12 0,9 12 0,0 8 0,-1 2 0,-5-4 0,-6-6 0,3-11 0,-3-3 0,-4-7 0,-3-7 0,-4-10-8191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6.4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25 224 24575,'-1'-6'0,"1"-1"0,-1 1 0,0-1 0,-1 1 0,0 0 0,0-1 0,-3-6 0,-6-20 0,11 31 0,0-1 0,0 1 0,0 0 0,0 0 0,1-1 0,-1 1 0,1 0 0,-1 0 0,1 0 0,0-1 0,0 1 0,0 0 0,0 0 0,0 0 0,0 0 0,1 1 0,-1-1 0,1 0 0,-1 0 0,1 1 0,0-1 0,-1 1 0,1 0 0,2-2 0,53-32 0,-48 31 0,4-3 0,1 0 0,0 1 0,1 1 0,-1 0 0,1 1 0,0 1 0,0 0 0,16 0 0,-26 2 0,0 1 0,0 0 0,1 0 0,-1 1 0,0-1 0,0 1 0,1 1 0,-1-1 0,0 1 0,0-1 0,0 1 0,-1 1 0,1-1 0,0 1 0,-1 0 0,0 0 0,1 0 0,-1 0 0,0 1 0,-1 0 0,1-1 0,-1 1 0,0 1 0,1-1 0,-2 0 0,5 8 0,-2 1 0,0 0 0,0 1 0,-2-1 0,1 1 0,-2 0 0,0-1 0,0 1 0,-1 0 0,-1 0 0,-3 27 0,1-30 0,0 1 0,0-2 0,-1 1 0,-1 0 0,0 0 0,0-1 0,-1 0 0,0 0 0,-1 0 0,0-1 0,0 0 0,-1 0 0,-16 16 0,20-23 0,0 0 0,1 1 0,-1 0 0,0-1 0,1 1 0,0 0 0,-1 0 0,1 0 0,0 1 0,1-1 0,-1 0 0,-1 7 0,3-8 0,0 0 0,0 0 0,0 0 0,1 0 0,-1 0 0,1 0 0,-1 0 0,1 0 0,0 0 0,0-1 0,0 1 0,0 0 0,0 0 0,0-1 0,1 1 0,-1-1 0,0 1 0,1-1 0,-1 0 0,1 1 0,0-1 0,-1 0 0,1 0 0,0 0 0,2 1 0,42 25-455,2-3 0,51 20 0,-75-34-6371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7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70 24575,'0'2'0,"0"0"0,1 0 0,0 0 0,-1 0 0,1 0 0,0 0 0,0 0 0,0-1 0,0 1 0,1 0 0,-1 0 0,0-1 0,1 1 0,-1-1 0,1 1 0,0-1 0,-1 0 0,1 1 0,0-1 0,0 0 0,0 0 0,3 1 0,47 16 0,-33-13 0,-1-1 0,1 0 0,0-2 0,0 0 0,0-1 0,-1-1 0,1-1 0,0-1 0,30-6 0,-46 7 0,-1 1 0,1-1 0,-1 0 0,0 0 0,1 0 0,-1 0 0,0 0 0,0 0 0,0-1 0,0 1 0,0-1 0,0 1 0,0-1 0,0 0 0,0 0 0,-1 0 0,1 0 0,-1 0 0,0 0 0,1 0 0,-1 0 0,0-1 0,0 1 0,-1 0 0,1-1 0,0 1 0,-1-1 0,1 1 0,-1-1 0,0 1 0,0-1 0,0 1 0,0-1 0,0 1 0,-1-1 0,1 1 0,-1 0 0,1-1 0,-1 1 0,0-1 0,0 1 0,0 0 0,0 0 0,-1 0 0,1-1 0,-1 1 0,1 0 0,-1 1 0,0-1 0,1 0 0,-1 0 0,0 1 0,0-1 0,0 1 0,0 0 0,-1-1 0,-3-1 0,-2 0 0,0-1 0,0 1 0,0 0 0,-1 1 0,1 0 0,0 0 0,-1 1 0,1 0 0,-1 0 0,0 1 0,1 0 0,-1 1 0,1 0 0,-1 0 0,1 1 0,-1 0 0,1 0 0,0 1 0,-15 7 0,14-4 0,0-1 0,0 1 0,1 0 0,0 1 0,1-1 0,-1 2 0,1-1 0,0 1 0,1 0 0,0 0 0,0 1 0,1 0 0,0 0 0,1 0 0,0 1 0,-5 15 0,5-8 0,-1-1 0,2 2 0,0-1 0,1 0 0,1 1 0,1-1 0,0 1 0,5 26 0,-4-37 0,0 0 0,1 0 0,0 0 0,1 0 0,-1-1 0,1 1 0,1-1 0,-1 0 0,1 0 0,0 0 0,0 0 0,1 0 0,0-1 0,0 0 0,0 0 0,0-1 0,1 1 0,0-1 0,0 0 0,0 0 0,0-1 0,1 0 0,8 3 0,-3-3-52,0 0-1,-1-1 1,1 0-1,0-1 1,0 0-1,0-1 1,0 0-1,0-1 1,0 0-1,0-1 1,0 0-1,-1-1 1,1-1-1,-1 0 1,0 0-1,0-1 1,0 0-1,-1-1 1,1 0-1,-1-1 1,-1 0-1,0-1 1,0 0-1,0 0 0,7-10 1,2-7-6774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7.7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 11 24575,'18'4'0,"-16"-10"0,-3 5 0,0 0 0,0 0 0,0 1 0,0-1 0,0 0 0,0 1 0,0-1 0,0 1 0,0-1 0,0 1 0,-1-1 0,1 1 0,0 0 0,0 0 0,0 0 0,-1-1 0,1 1 0,0 0 0,0 1 0,-1-1 0,1 0 0,0 0 0,0 0 0,-1 1 0,1-1 0,0 1 0,-2 0 0,-2 1 0,1 0 0,0 0 0,0 0 0,-1 1 0,2-1 0,-1 1 0,0 0 0,0 0 0,1 1 0,0-1 0,-1 1 0,2-1 0,-1 1 0,-3 5 0,2 0 0,-1-1 0,2 1 0,-1 0 0,2-1 0,-1 1 0,1 1 0,-1 9 0,1-5 0,1 0 0,1 0 0,0 0 0,0 0 0,2 0 0,0 0 0,0-1 0,2 1 0,8 24 0,-8-31-41,1 1 0,0-1-1,0 0 1,1-1-1,0 1 1,0-1 0,1 0-1,0 0 1,0-1 0,0 0-1,0-1 1,1 1-1,0-1 1,0-1 0,0 1-1,0-1 1,1-1 0,-1 0-1,1 0 1,0 0-1,-1-1 1,1-1 0,0 1-1,0-1 1,-1-1 0,1 0-1,0 0 1,-1-1-1,1 0 1,-1 0 0,1-1-1,15-7 1,2-7-6785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8.2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223 68 24575,'0'-1'0,"-1"0"0,0 0 0,1 0 0,-1 1 0,0-1 0,0 0 0,1 0 0,-1 1 0,0-1 0,0 0 0,0 1 0,0-1 0,0 1 0,0-1 0,0 1 0,0-1 0,0 1 0,0 0 0,0 0 0,-1-1 0,1 1 0,-2 0 0,-31-5 0,30 5 0,-2 0 0,0 0 0,0 0 0,0 0 0,0 1 0,0 0 0,0 0 0,1 1 0,-1-1 0,0 1 0,1 1 0,-1-1 0,1 1 0,0 0 0,0 0 0,0 0 0,0 1 0,1 0 0,-1 0 0,1 0 0,0 0 0,0 1 0,0-1 0,1 1 0,0 0 0,-4 8 0,2-5 0,1 0 0,1 0 0,-1 1 0,1-1 0,1 1 0,0 0 0,0 0 0,0-1 0,1 1 0,1 0 0,-1 0 0,2 0 0,-1 0 0,1 0 0,0 0 0,5 15 0,-4-19 0,1 0 0,0-1 0,0 1 0,0-1 0,0 0 0,1 0 0,-1 0 0,1 0 0,0-1 0,0 1 0,1-1 0,-1 0 0,1 0 0,-1-1 0,1 1 0,0-1 0,0 0 0,0-1 0,0 1 0,0-1 0,1 0 0,-1 0 0,0 0 0,11-1 0,-11 1 0,0-1 0,-1 0 0,1 0 0,0 0 0,-1-1 0,1 0 0,0 0 0,-1 0 0,1 0 0,-1-1 0,1 1 0,-1-1 0,0 0 0,0-1 0,1 1 0,-2-1 0,1 0 0,0 0 0,-1 0 0,1 0 0,-1 0 0,0-1 0,0 0 0,0 0 0,0 1 0,-1-2 0,0 1 0,3-6 0,0-12 0,-1-1 0,-1-1 0,0 1 0,-2 0 0,-1-1 0,-1 1 0,-1 0 0,-5-26 0,6 45-114,1 0 1,-1 1-1,0-1 0,-1 1 0,1-1 1,-1 1-1,1-1 0,-1 1 0,0 0 1,0 0-1,-4-4 0,-9-6-6712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49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24575,'1'15'0,"2"0"0,0 0 0,8 22 0,4 14 0,6 41 0,45 120 0,-39-161 0,-26-50 0,0 0 0,0 1 0,0-1 0,0 0 0,0 0 0,0 0 0,0 0 0,0 0 0,1 0 0,-1 0 0,0-1 0,1 1 0,-1 0 0,2 0 0,-2-1 0,0 0 0,-1 0 0,1-1 0,0 1 0,-1 0 0,1 0 0,0 0 0,0-1 0,-1 1 0,1 0 0,0-1 0,-1 1 0,1-1 0,-1 1 0,1-1 0,-1 1 0,1-1 0,-1 1 0,1-1 0,-1 0 0,1 1 0,-1-1 0,0 1 0,1-1 0,-1 0 0,0 0 0,1 1 0,-1-1 0,0 0 0,0 1 0,0-2 0,7-25 0,-2 0 0,0-1 0,-2 0 0,-1-33 0,1 11 0,-2 8 0,4-38 0,-4 74 0,0 0 0,0 0 0,1-1 0,-1 1 0,2 0 0,-1 0 0,1 0 0,-1 1 0,7-9 0,-8 12 2,0 1 0,-1 0 0,1 0 0,0-1 0,1 1 0,-1 0 0,0 0 0,0 0 0,0 0 0,1 0-1,-1 0 1,0 0 0,1 1 0,-1-1 0,1 0 0,-1 1 0,1-1 0,-1 1 0,1 0 0,-1-1 0,1 1 0,-1 0 0,1 0 0,0 0-1,-1 0 1,1 0 0,-1 0 0,1 1 0,-1-1 0,1 1 0,-1-1 0,1 1 0,-1-1 0,1 1 0,-1 0 0,1-1 0,-1 1 0,0 0-1,0 0 1,1 0 0,-1 0 0,0 0 0,0 1 0,0-1 0,0 0 0,0 0 0,1 3 0,7 8-205,-1 1 0,0 0 0,12 28 0,-15-29-443,8 15-6180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0.0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119 1 24575,'4'54'0,"3"0"0,1-1 0,4 0 0,21 65 0,-16-58 0,0 5 0,-7-23 0,2 0 0,1-1 0,2 0 0,30 55 0,-36-84 0,-7-18 0,-10-21 0,2 18 0,0 1 0,-1-1 0,0 2 0,-1-1 0,1 1 0,-2 0 0,1 0 0,-1 1 0,1 0 0,-2 1 0,1 0 0,-1 0 0,1 1 0,-18-5 0,22 7 0,0 1 0,-1-1 0,1 1 0,-1 0 0,0 0 0,1 1 0,-1-1 0,0 1 0,1 1 0,-1-1 0,0 1 0,1 0 0,-1 0 0,1 0 0,-1 1 0,1 0 0,0 0 0,0 1 0,0-1 0,0 1 0,0 0 0,0 0 0,1 1 0,-1 0 0,1-1 0,0 1 0,0 1 0,1-1 0,-4 5 0,4-5 0,1 0 0,0 0 0,0 0 0,0 0 0,0 0 0,1 0 0,-1 0 0,1 0 0,0 1 0,1-1 0,-1 0 0,1 1 0,0-1 0,0 0 0,0 1 0,0-1 0,1 1 0,0-1 0,0 0 0,0 0 0,0 1 0,1-1 0,-1 0 0,1 0 0,0 0 0,1 0 0,3 4 0,-1-2 0,0 0 0,1-1 0,0 1 0,0-1 0,0 0 0,0-1 0,1 0 0,0 0 0,0 0 0,0-1 0,0 0 0,1-1 0,-1 1 0,13 1 0,-10-2-136,-1 0-1,1-1 1,-1 0-1,1 0 1,-1-1-1,1-1 1,-1 0-1,1 0 0,17-5 1,-3-5-6690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0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1 136 24575,'87'-18'0,"-49"17"0,-20 0 0,0 0 0,0 0 0,21-6 0,-36 7 0,1-1 0,-1 0 0,0 0 0,1 0 0,-1-1 0,0 1 0,0-1 0,0 0 0,0 0 0,0 0 0,0 0 0,-1 0 0,1 0 0,-1-1 0,1 1 0,-1-1 0,0 0 0,0 0 0,0 0 0,0 0 0,-1 0 0,2-3 0,-2 4 0,-1 0 0,0 1 0,1-1 0,-1 0 0,0 0 0,0 1 0,0-1 0,0 0 0,0 1 0,0-1 0,0 0 0,-1 1 0,1-1 0,-1 0 0,1 1 0,-1-1 0,0 1 0,1-1 0,-1 1 0,0-1 0,0 1 0,0-1 0,0 1 0,0 0 0,-1-1 0,1 1 0,0 0 0,-1 0 0,1 0 0,0 0 0,-1 0 0,1 1 0,-1-1 0,1 0 0,-1 1 0,0-1 0,1 1 0,-1-1 0,0 1 0,-1-1 0,-3 0 0,0 0 0,0 0 0,1 1 0,-1-1 0,0 1 0,0 1 0,0-1 0,1 1 0,-1 0 0,-10 3 0,5 1 0,1 0 0,0 1 0,0 1 0,1 0 0,-1 0 0,1 1 0,1 0 0,0 0 0,0 1 0,1 0 0,0 1 0,-10 17 0,12-19 0,1 0 0,-1 0 0,2 0 0,-1 1 0,1 0 0,1 0 0,0 0 0,0 0 0,0 0 0,1 0 0,1 0 0,0 1 0,0-1 0,0 0 0,1 0 0,4 18 0,-1-20 0,0 0 0,0 0 0,0 0 0,1 0 0,0 0 0,1-1 0,-1 0 0,1 0 0,0-1 0,1 1 0,-1-2 0,1 1 0,0 0 0,0-1 0,0-1 0,1 1 0,-1-1 0,1 0 0,0-1 0,0 0 0,11 2 0,-10-3 0,-1 1 0,1-2 0,-1 1 0,1-1 0,0-1 0,-1 1 0,1-1 0,-1-1 0,12-3 0,-15 4 0,-1-1 0,1 0 0,0 0 0,-1-1 0,1 1 0,-1-1 0,0 0 0,0 0 0,0-1 0,0 1 0,0-1 0,-1 0 0,0 0 0,0 0 0,5-8 0,-4 3-227,0 0-1,0 0 1,-1 0-1,-1 0 1,3-16-1,-1-9-6598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1.1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 24575,'2'0'0,"-1"-1"0,0 0 0,1 1 0,-1-1 0,0 1 0,1 0 0,-1-1 0,1 1 0,-1 0 0,1 0 0,-1 0 0,1 0 0,-1 0 0,0 0 0,1 0 0,-1 0 0,1 1 0,-1-1 0,1 0 0,-1 1 0,0-1 0,1 1 0,-1 0 0,0-1 0,2 2 0,0 1 0,0 0 0,-1-1 0,1 1 0,-1 0 0,0 0 0,0 1 0,0-1 0,0 0 0,2 7 0,2 8 0,-1 0 0,0 1 0,2 19 0,-7-35 0,4 30 0,2 1 0,1-1 0,2-1 0,1 1 0,18 37 0,-28-69 0,0 1 0,1-1 0,0 0 0,-1 1 0,1-1 0,0 0 0,0 0 0,0 0 0,0 0 0,0 0 0,0 0 0,0 0 0,0 0 0,0 0 0,0 0 0,0 0 0,1-1 0,-1 1 0,0 0 0,0-1 0,1 1 0,-1-1 0,1 0 0,2 1 0,-2-1 0,-1-1 0,1 1 0,0-1 0,0 0 0,0 0 0,-1 1 0,1-1 0,0 0 0,-1 0 0,1 0 0,0-1 0,-1 1 0,0 0 0,1-1 0,1-2 0,3-4 0,0 0 0,-1 0 0,0-1 0,-1 0 0,1 1 0,2-11 0,19-88 0,-20 75 0,2 0 0,1 0 0,14-30 0,-23 60 0,1 0 0,-1 0 0,1 0 0,0 0 0,0 0 0,0 1 0,0-1 0,0 0 0,0 1 0,0-1 0,1 1 0,-1-1 0,1 1 0,-1 0 0,1-1 0,-1 1 0,1 0 0,0 0 0,-1 0 0,1 0 0,0 0 0,0 1 0,0-1 0,0 1 0,0-1 0,-1 1 0,1-1 0,0 1 0,0 0 0,0 0 0,0 0 0,3 1 0,-1 0 0,-1 0 0,0 1 0,1 0 0,-1 0 0,0 0 0,0 0 0,0 0 0,0 1 0,-1-1 0,1 1 0,-1 0 0,1 0 0,-1 0 0,0 0 0,0 0 0,2 6 0,27 55-1365,-18-33-5461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2.0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 24575,'0'-4'0,"0"7"0,0 11 0,4 15 0,2 19 0,11 25 0,3 21 0,11 18 0,-1 19 0,3 3 0,-3-1 0,-8-12 0,-4-17 0,-4-19 0,-5-20 0,-4-24 0,-2-20-8191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2.5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 13 1153,'0'0'4260,"21"-12"-811,-21 16-3345,0-1-85,1 0 0,-1 1 0,0-1 0,0 0 0,0 0 0,-1 0-1,1 1 1,-1-1 0,1 0 0,-1 0 0,0 0 0,0 0 0,-1 0 0,1 0 0,-1 0 0,1 0-1,-1-1 1,0 1 0,0-1 0,0 1 0,0-1 0,-4 4 0,5-6-147,2 2-557,1 0 625,-1 0 0,0 0 0,1 0 0,0 0 0,-1-1 0,1 1-1,0-1 1,0 1 0,0-1 0,0 0 0,0 1 0,0-1 0,0 0 0,0-1 0,0 1 0,1 0-1,3 0 1,28 17 151,-32-17-26,1 1 1,-1 0 0,0-1 0,-1 1-1,1 0 1,0 0 0,0 0 0,-1 1-1,0-1 1,1 0 0,-1 0 0,0 1 0,0-1-1,0 1 1,0-1 0,0 1 0,0 4-1,-2-5-24,1-1 0,-1 1 0,0-1 0,0 1 0,0-1 0,0 1 0,0-1 0,0 0 0,0 0 0,-1 1 0,1-1 0,0 0 0,-1 0 0,1 0 0,-1 0 0,1 0 0,-1-1 0,1 1 0,-1 0 0,1-1 0,-1 1 0,0-1 0,1 0 0,-1 1 0,0-1 0,-3 0 0,-99 16 738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2.4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0 114 24575,'4'-8'0,"10"-3"0,6 1 0,8 1 0,7 0 0,6 0 0,4 2 0,-2 2 0,-4 2 0,-1-3 0,-2 0 0,-4 1 0,1-7 0,-5-1-8191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2.7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24575,'4'0'0,"1"4"0,1 9 0,-2 15 0,-2 15 0,0 12 0,-1 9 0,0 1 0,7-2 0,2-8 0,0-4 0,2-13 0,-1-7 0,6-9 0,0-9-8191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3.0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24575,'4'0'0,"10"0"0,1 0-8191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3.4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0 153 24575,'0'1'0,"1"1"0,-1-1 0,1 1 0,0-1 0,-1 0 0,1 1 0,0-1 0,0 0 0,0 0 0,0 1 0,0-1 0,0 0 0,0 0 0,0 0 0,0 0 0,1 0 0,-1-1 0,0 1 0,1 0 0,-1-1 0,0 1 0,1 0 0,-1-1 0,1 0 0,1 1 0,38 8 0,-35-8 0,1 0 0,-1-1 0,0 0 0,0 0 0,0-1 0,1 0 0,-1 0 0,0 0 0,0 0 0,0-1 0,0 0 0,-1-1 0,1 1 0,0-1 0,-1 0 0,0-1 0,0 1 0,0-1 0,0 0 0,0 0 0,-1 0 0,0-1 0,0 0 0,0 0 0,0 0 0,-1 0 0,0 0 0,0-1 0,0 1 0,-1-1 0,0 0 0,0 0 0,0 0 0,-1 0 0,0 0 0,0 0 0,0 0 0,-1-11 0,0 15 0,0 1 0,0-1 0,0 1 0,0-1 0,0 0 0,0 1 0,-1-1 0,1 1 0,0-1 0,-1 1 0,1 0 0,-1-1 0,0 1 0,0-1 0,1 1 0,-1 0 0,0 0 0,0-1 0,0 1 0,0 0 0,0 0 0,-1 0 0,1 0 0,0 0 0,0 0 0,-1 0 0,1 1 0,0-1 0,-1 0 0,1 1 0,-1-1 0,1 1 0,-1 0 0,1-1 0,-1 1 0,1 0 0,-1 0 0,0 0 0,1 0 0,-1 0 0,1 0 0,-2 1 0,-2 0 0,1 0 0,0 0 0,-1 0 0,1 1 0,0 0 0,0 0 0,0 0 0,0 0 0,1 1 0,-1-1 0,1 1 0,-1 0 0,1 0 0,-3 4 0,0 2 0,1 0 0,0 1 0,0 0 0,1 0 0,0 0 0,1 0 0,0 1 0,0-1 0,2 1 0,-2 19 0,2-20 0,0-1 0,1 1 0,1 0 0,-1-1 0,2 1 0,-1-1 0,1 1 0,1-1 0,0 0 0,0 1 0,1-2 0,5 12 0,-5-16 0,0 1 0,0-1 0,1 0 0,-1 0 0,1 0 0,0-1 0,0 1 0,1-1 0,-1-1 0,1 1 0,-1-1 0,1 0 0,0 0 0,0 0 0,0-1 0,0 0 0,8 1 0,-3-1 0,0-1 0,-1 0 0,1 0 0,0-1 0,-1 0 0,1 0 0,-1-2 0,1 1 0,11-5 0,-19 5-105,0 1 0,0-1 0,0 0 0,-1 0 0,1 0 0,0 0 0,-1-1 0,1 1 0,-1-1 0,0 1 0,0-1 0,4-5 0,3-12-6721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3.87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24575,'-1'86'0,"-1"-37"0,1 0 0,4 0 0,1-1 0,11 53 0,-14-98 0,-1 1 0,1-1 0,0 0 0,0 0 0,0 0 0,0 0 0,1 0 0,-1 0 0,1 0 0,0 0 0,-1 0 0,2-1 0,-1 1 0,0-1 0,0 1 0,1-1 0,-1 0 0,1 0 0,-1 0 0,1 0 0,0 0 0,0-1 0,0 1 0,3 0 0,-1-2 0,-1 0 0,0 0 0,0 0 0,0 0 0,0-1 0,0 0 0,0 1 0,0-2 0,0 1 0,-1 0 0,1-1 0,0 0 0,-1 1 0,1-2 0,-1 1 0,1 0 0,-1-1 0,0 1 0,3-5 0,3-2 0,-1 0 0,-1-1 0,0 0 0,0 0 0,-1-1 0,0 0 0,-1 0 0,0 0 0,-1-1 0,0 0 0,4-20 0,20-51 0,-28 81 0,0 0 0,1 1 0,0-1 0,-1 0 0,1 1 0,0-1 0,0 0 0,0 1 0,0-1 0,0 1 0,0-1 0,0 1 0,0 0 0,1 0 0,-1-1 0,1 1 0,-1 0 0,1 0 0,-1 0 0,1 0 0,-1 1 0,1-1 0,0 0 0,0 1 0,-1-1 0,1 1 0,0-1 0,0 1 0,0 0 0,-1 0 0,1 0 0,0 0 0,0 0 0,2 1 0,0 1 0,-1-1 0,1 1 0,-1 1 0,0-1 0,0 0 0,0 1 0,0 0 0,0 0 0,0 0 0,-1 0 0,1 0 0,-1 0 0,0 1 0,0-1 0,1 5 0,27 54-1365,-18-33-5461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4.5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36 24575,'1'-2'0,"-1"-1"0,1 1 0,-1 0 0,1 0 0,0 0 0,-1 0 0,1 0 0,0 0 0,0 0 0,0 0 0,1 1 0,-1-1 0,3-2 0,-4 4 0,0-1 0,1 1 0,-1-1 0,0 1 0,1 0 0,-1-1 0,1 1 0,-1 0 0,1-1 0,-1 1 0,1 0 0,-1 0 0,1-1 0,-1 1 0,1 0 0,0 0 0,-1 0 0,1 0 0,-1 0 0,1 0 0,-1 0 0,1 0 0,-1 0 0,1 0 0,0 0 0,-1 0 0,1 0 0,-1 0 0,1 1 0,-1-1 0,1 0 0,-1 0 0,1 1 0,-1-1 0,1 0 0,-1 1 0,1-1 0,-1 0 0,0 1 0,1-1 0,-1 1 0,1-1 0,-1 1 0,0-1 0,0 1 0,1-1 0,-1 1 0,0-1 0,0 1 0,1-1 0,-1 1 0,0-1 0,0 1 0,0-1 0,0 2 0,9 31 0,-1 0 0,-1 1 0,-2 0 0,-2 0 0,-1 45 0,7 58 0,-6-113-84,26 164 299,-22-159-514,0-1-1,1 0 1,2 0 0,18 36 0,-18-48-6527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4.9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24575,'8'5'0,"3"8"0,-1 11 0,-2 9 0,-2 12 0,-2 5 0,-2-1 0,-1-5 0,-1-2 0,3-8 0,2-10-8191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5.2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0 24575,'-4'0'0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5.6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1 24575,'0'0'0,"1"0"0,-1 0 0,0 0 0,0 0 0,0 1 0,0-1 0,1 0 0,-1 0 0,0 1 0,0-1 0,0 0 0,0 0 0,0 1 0,0-1 0,0 0 0,0 0 0,0 1 0,0-1 0,0 0 0,0 0 0,0 1 0,0-1 0,0 0 0,0 0 0,0 1 0,0-1 0,0 0 0,0 0 0,0 1 0,0-1 0,-1 0 0,1 0 0,0 0 0,0 1 0,0-1 0,0 0 0,-1 0 0,1 0 0,0 1 0,0-1 0,0 0 0,-1 0 0,1 0 0,0 0 0,0 0 0,0 1 0,-1-1 0,1 0 0,0 0 0,0 0 0,-1 0 0,-14 14 0,9-9 0,0 1 0,0 0 0,0 0 0,0 1 0,1-1 0,0 1 0,1 1 0,0-1 0,0 0 0,0 1 0,-4 13 0,7-17 0,1 1 0,-1-1 0,1 1 0,0-1 0,0 1 0,0-1 0,0 1 0,1-1 0,0 0 0,0 1 0,0-1 0,0 0 0,1 1 0,-1-1 0,1 0 0,0 0 0,1 0 0,-1-1 0,1 1 0,-1 0 0,1-1 0,0 0 0,1 0 0,3 4 0,17 14 0,-12-11 0,0 0 0,-1 1 0,0 0 0,-1 1 0,10 13 0,-18-21 0,1 1 0,-1-1 0,0 1 0,-1-1 0,1 1 0,-1-1 0,0 1 0,0 0 0,0 0 0,-1 0 0,1-1 0,-1 1 0,0 0 0,-1 0 0,1 0 0,-1 0 0,0-1 0,0 1 0,-1 0 0,-3 8 0,4-10 5,-1 0 0,0 0 0,0 0-1,0 0 1,0 0 0,0 0 0,0 0 0,-1-1-1,0 1 1,1-1 0,-1 0 0,0 0 0,0 0-1,0 0 1,0 0 0,-1 0 0,1-1-1,0 0 1,-1 0 0,1 0 0,-1 0 0,1 0-1,-1-1 1,-6 1 0,1-1-154,0 0 1,1-1-1,-1 0 1,1 0-1,-1-1 1,1 0-1,0 0 1,0-1-1,-10-5 1,-6-4-6678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6.1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24575,'4'0'0,"2"4"0,-1 10 0,-1 10 0,-1 9 0,-1 8 0,-1 8 0,0 8 0,-1 6 0,-1 2 0,1-4 0,0 1 0,0-7 0,0-8 0,0-8 0,0-3 0,-1 1 0,1-6-8191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5.03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18 1634,'0'0'2066,"2"-3"-1266,20-9 4853,7 10-3293,37 14-2683,-17-2 646,-7-7-307,41 5 48,-82-7-53,-1-1 1,1 0-1,-1 0 0,0 1 0,1-1 0,-1 1 0,0-1 0,1 0 1,-1 1-1,0-1 0,1 1 0,-1-1 0,0 0 0,0 1 0,0-1 0,1 1 1,-1-1-1,0 1 0,0-1 0,0 1 0,0-1 0,0 1 0,0-1 1,0 1-1,0-1 0,0 1 0,0-1 0,0 1 0,0-1 0,0 1 1,0-1-1,-1 1 0,1-1 0,0 1 0,0-1 0,-1 1 0,-7 17 170,-11 0-235,-1 0 0,-25 16 1,-15 14-32,27-21-67,23-20 79,0 1-1,1 1 0,-1-1 1,2 2-1,-1-1 1,-11 19-1,19-28 26,5 2 73,-1 0 44,1 0-1,0-1 0,-1 1 1,1-1-1,0 0 0,0-1 1,0 1-1,7 0 0,-6 0 66,24 3 22,-1-1-1,1-1 1,0-1-1,0-2 1,0-1-1,39-7 1,-62 8-161,-6 1-225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2:56.5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25 24575,'8'0'0,"11"0"0,10 0 0,9 0 0,1 0 0,-6-4 0,0-2 0,-2 1 0,2 1 0,0 1 0,-7 1-8191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2.3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24575,'4'12'0,"1"12"0,4 10 0,1 11 0,10 15 0,2 16 0,9 17 0,0 15 0,-2 7 0,-6-5 0,2-9 0,-4-17 0,-9-24 0,-7-21-8191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7.7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1 431 24575,'0'1'0,"0"0"0,0 0 0,1 0 0,-1-1 0,0 1 0,1 0 0,-1 0 0,1 0 0,-1-1 0,1 1 0,0 0 0,-1 0 0,1-1 0,-1 1 0,1-1 0,0 1 0,0-1 0,-1 1 0,1-1 0,0 1 0,0-1 0,0 1 0,0-1 0,-1 0 0,1 0 0,0 1 0,2-1 0,29 5 0,-27-5 0,55 2 0,1-2 0,90-12 0,49-1 0,490-4 0,-480 13 0,-117 4 0,173-21 0,24-38 0,-163 29 0,2 6 0,179-11 0,-98 24 0,257-47 0,-248 27 0,225-3 0,223 27 0,-513 7 0,-68-3 0,94-18 0,40-1 0,-26 17 0,151-11 0,232-16 0,4 33 0,-214 2 0,687 16 0,227-11 0,-725-11 0,157-10 0,193 2 0,-127 36 0,-162 23 0,-165-10 0,422 17 0,-555-36 0,298 10 0,740-27 0,-662-4 0,649-84 0,-284 3 0,-724 96 43,-187-5-1451,-66-5-5418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21.4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0 525 24575,'1153'0'0,"-1003"-12"0,-1 0 0,-138 12 0,368-18 0,-222-3 0,416-35 0,-329 54 0,241-15 0,69-14 0,63-9 0,-291 15 0,156-19 0,339-13 0,-548 57 0,512-16 0,-418-9 0,721-28 0,-516 54 0,717-19 0,577-11 0,-1831 29 0,580-24 0,-126 2 0,601 19 0,-569 5 0,109 10 0,-15 1 0,2054-14 0,-2550 1 0,183 22 0,-294-20-227,0 0-1,1 0 1,-1 1-1,0 0 1,11 6-1,0 2-6598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1.3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411 26 24575,'-1'-1'0,"1"0"0,-1 1 0,1-1 0,-1 0 0,0 0 0,0 0 0,1 0 0,-1 1 0,0-1 0,0 0 0,0 1 0,0-1 0,0 1 0,0-1 0,0 1 0,0-1 0,0 1 0,0 0 0,0-1 0,0 1 0,0 0 0,0 0 0,0 0 0,-2 0 0,-34-4 0,32 3 0,-19-1 0,-2-1 0,-47 1 0,66 2 0,0 0 0,0 1 0,0 0 0,0 1 0,0 0 0,1 0 0,-1 0 0,1 1 0,-1 0 0,1 0 0,-10 7 0,4-1 0,2 1 0,-1 0 0,2 1 0,-1 0 0,1 1 0,1 0 0,0 0 0,1 0 0,0 1 0,1 0 0,0 1 0,1-1 0,-4 18 0,4-9 0,1 1 0,1-1 0,1 1 0,1-1 0,1 1 0,1 0 0,7 40 0,-6-56 0,0 0 0,1 1 0,-1-1 0,1 0 0,1 0 0,-1-1 0,1 1 0,1-1 0,-1 0 0,1 0 0,0 0 0,0-1 0,1 1 0,-1-1 0,1-1 0,0 1 0,13 6 0,9 4 0,1-1 0,60 20 0,-43-17 0,-17-6 0,0 1 0,-2 2 0,0 1 0,0 1 0,-1 1 0,36 31 0,-50-36 0,0 0 0,0 0 0,-1 2 0,0-1 0,-1 1 0,-1 1 0,0 0 0,-1 0 0,-1 0 0,0 1 0,-2 0 0,1 1 0,3 21 0,-8-28 0,-1 1 0,0 0 0,0 0 0,-1 0 0,0 0 0,-1 0 0,0-1 0,-1 1 0,0-1 0,-1 1 0,0-1 0,-1 0 0,0-1 0,0 1 0,-1-1 0,0 0 0,-11 11 0,2-2 0,-1-1 0,0 0 0,-2-1 0,0-1 0,-1-1 0,0-1 0,-23 13 0,25-18 0,1-1 0,-1 0 0,-1-1 0,1 0 0,-1-2 0,0 0 0,0-1 0,-19 0 0,29-2 0,0-1 0,0 0 0,-1-1 0,1 1 0,0-1 0,0-1 0,0 0 0,0 0 0,1-1 0,-1 0 0,1 0 0,-1 0 0,1-1 0,0 0 0,0-1 0,1 0 0,-1 0 0,1 0 0,-10-12 0,9 8-151,0-1-1,1 0 0,0 0 0,1 0 1,0-1-1,1 0 0,0 0 1,-2-11-1,0-11-6674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2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24575,'4'0'0,"13"0"0,8 0 0,8 0 0,3 0 0,2 0 0,0 0 0,-4 0 0,2 0 0,2 0 0,-6 0-8191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2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24575,'8'12'0,"3"12"0,3 10 0,0 11 0,5 7 0,-1 1 0,1 5 0,-2 8 0,3 10 0,-2 3 0,-3 1 0,3-2 0,-1-5 0,-4-12 0,-3-11 0,-5-15-8191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3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88 24575,'8'0'0,"7"0"0,9 0 0,8-8 0,11-3 0,6 1 0,3-3 0,-3 2 0,-2 3 0,-10-3 0,-2 2 0,-7 2-8191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3.3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24575,'4'0'0,"1"4"0,8 13 0,2 17 0,6 13 0,0 12 0,0 8 0,-3 4 0,3-1 0,-2-6 0,-4-4 0,-1-9 0,-2-21 0,-4-16-8191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3.7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6.0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225 1 1057,'0'0'6006,"-46"0"-3577,-87 0-2728,131 0 345,0 1 1,1 0 0,-1 0 0,0 0 0,0 0-1,1 0 1,-1 1 0,1-1 0,-1 0-1,1 1 1,0-1 0,-1 1 0,1 0-1,0-1 1,0 1 0,0 0 0,0 0-1,0-1 1,1 1 0,-1 0 0,0 0-1,0 3 1,-11 47 1061,9 13-162,3-61-898,0 0-1,0 0 1,1 0 0,-1-1-1,1 1 1,0 0-1,0 0 1,0-1-1,0 1 1,1 0 0,-1-1-1,1 1 1,4 5-1,0-4-61,0-1-1,0 1 0,1-1 0,-1 0 0,1 0 1,0-1-1,0 0 0,0-1 0,1 1 0,-1-1 1,1 0-1,-1-1 0,1 0 0,0 0 1,-1-1-1,1 0 0,0 0 0,-1-1 0,1 0 1,0 0-1,-1-1 0,1 0 0,-1 0 0,0 0 1,0-1-1,0-1 0,0 1 0,0-1 1,-1 0-1,1 0 0,-1-1 0,0 0 0,-1 0 1,1-1-1,-1 1 0,0-1 0,0 0 1,4-8-1,-7 10 31,-1 1 1,0 0 0,0 0 0,0-1-1,0 1 1,0-1 0,-1 1 0,1-1-1,-1 1 1,0-1 0,-1 1 0,1-1-1,0 1 1,-1-1 0,0 1 0,0-1-1,0 1 1,0 0 0,0 0 0,-1-1 0,1 1-1,-1 0 1,0 0 0,0 0 0,0 1-1,0-1 1,-4-2 0,2 0-157,0 1-1,0 1 1,-1-1 0,0 1 0,0 0 0,-10-6 0,10 7-564,0 0 1,0 1 0,0-1-1,0 1 1,0 0-1,-1 0 1,-8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4.4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31 100 24575,'0'1'0,"0"0"0,0-1 0,1 1 0,-1 0 0,1 0 0,-1 0 0,1-1 0,-1 1 0,1 0 0,-1 0 0,1-1 0,-1 1 0,1 0 0,0-1 0,-1 1 0,1-1 0,0 1 0,0-1 0,0 1 0,-1-1 0,1 0 0,0 1 0,0-1 0,0 0 0,0 1 0,0-1 0,1 0 0,30 4 0,-27-3 0,11 0 0,0 0 0,0-1 0,0-1 0,-1 0 0,18-4 0,-30 4 0,0 1 0,0-1 0,0 1 0,0-1 0,0 0 0,0 0 0,-1 0 0,1 0 0,0-1 0,0 1 0,-1-1 0,1 0 0,-1 0 0,1 0 0,-1 0 0,0 0 0,0 0 0,0-1 0,0 1 0,0-1 0,-1 1 0,1-1 0,-1 0 0,1 1 0,-1-1 0,0 0 0,0 0 0,0 0 0,-1 0 0,1 0 0,-1 0 0,1-6 0,-1 7 0,-1 0 0,1 1 0,0-1 0,-1 1 0,1-1 0,-1 0 0,1 1 0,-1-1 0,0 1 0,1 0 0,-1-1 0,0 1 0,0 0 0,0-1 0,0 1 0,0 0 0,-1 0 0,1 0 0,0 0 0,0 0 0,-3-1 0,1 0 0,-1 0 0,0 0 0,0 1 0,0 0 0,0 0 0,-1 0 0,1 0 0,-5 0 0,-3 1 0,1 0 0,-1 0 0,0 1 0,1 1 0,-15 3 0,20-3 0,-1 1 0,1 0 0,0 0 0,0 0 0,0 1 0,0 0 0,0 0 0,1 0 0,0 1 0,0 0 0,0 0 0,0 0 0,1 0 0,0 1 0,0 0 0,1 0 0,-1 0 0,1 0 0,1 1 0,-1-1 0,1 1 0,0-1 0,-2 15 0,-1 7 0,2 1 0,1-1 0,1 1 0,4 42 0,-2-61 0,1 1 0,0-1 0,0 1 0,1-1 0,0 0 0,0 0 0,1 0 0,1-1 0,0 1 0,0-1 0,1 0 0,0 0 0,0-1 0,1 0 0,0 0 0,1 0 0,0-1 0,0 0 0,0-1 0,1 0 0,0 0 0,0-1 0,1 0 0,-1 0 0,1-1 0,0-1 0,13 4 0,-19-7 6,0 1 0,1-1-1,-1 0 1,1 0 0,-1 0 0,0-1-1,1 0 1,-1 0 0,0 0 0,0 0-1,1-1 1,-1 1 0,0-1 0,0 0-1,-1 0 1,1-1 0,0 1 0,-1-1-1,5-4 1,4-5-336,0 0 1,-1-1-1,15-22 0,-24 32 169,21-30-6665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5.2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1 119 24575,'1'-1'0,"0"1"0,1-1 0,-1 0 0,1 0 0,-1 1 0,1-1 0,-1 1 0,1-1 0,0 1 0,-1 0 0,1-1 0,-1 1 0,1 0 0,0 0 0,-1 0 0,1 0 0,0 1 0,-1-1 0,1 0 0,-1 1 0,1-1 0,-1 1 0,1-1 0,-1 1 0,1 0 0,-1 0 0,1-1 0,-1 1 0,0 0 0,1 0 0,-1 0 0,0 1 0,0-1 0,0 0 0,0 0 0,0 1 0,0-1 0,0 1 0,-1-1 0,1 0 0,0 1 0,0 1 0,3 10 0,0-1 0,-1 1 0,0 0 0,1 20 0,2 0 0,2 6 0,2 0 0,2 0 0,2-1 0,34 68 0,-47-104 0,0 0 0,0 0 0,1 0 0,-1 0 0,0-1 0,1 1 0,-1 0 0,1-1 0,-1 1 0,1-1 0,0 1 0,0-1 0,0 0 0,2 1 0,-3-1 0,0-1 0,-1 0 0,1 0 0,0 0 0,0 0 0,-1 0 0,1 0 0,0-1 0,0 1 0,-1 0 0,1 0 0,0-1 0,0 1 0,-1 0 0,1 0 0,0-1 0,-1 1 0,1-1 0,-1 1 0,1-1 0,-1 1 0,1-1 0,0 1 0,-1-1 0,0 0 0,1 1 0,0-2 0,3-6 0,0-1 0,0 0 0,-1 0 0,0 0 0,2-11 0,1-2 0,8-23 0,52-140 0,-55 162 0,1-1 0,1 2 0,1-1 0,0 2 0,29-32 0,-38 48 0,0 0 0,0 1 0,0-1 0,1 1 0,-1 0 0,1 0 0,0 0 0,0 1 0,1 0 0,-1 1 0,9-3 0,-12 4 0,0 0 0,0 1 0,0 0 0,1-1 0,-1 1 0,0 1 0,0-1 0,0 0 0,0 1 0,0-1 0,0 1 0,0 0 0,0 0 0,0 0 0,0 1 0,0-1 0,0 1 0,-1 0 0,1-1 0,-1 1 0,1 0 0,-1 0 0,0 1 0,0-1 0,0 0 0,4 6 0,-2-2-195,-1 1 0,1-1 0,-1 1 0,-1 0 0,1 0 0,2 12 0,0 9-6631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7.5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1 979 24575,'0'47'0,"0"-42"0,0-30 0,0-74 0,5 0 0,4 0 0,4 0 0,4 1 0,5 2 0,45-127 0,-53 180 0,-9 24 0,1 1 0,1 0 0,14-25 0,-19 39 0,0 1 0,0-1 0,0 1 0,1 0 0,-1 0 0,1 0 0,0 0 0,0 0 0,0 0 0,0 1 0,1 0 0,-1-1 0,1 1 0,-1 1 0,1-1 0,0 0 0,0 1 0,0 0 0,0 0 0,0 0 0,6-1 0,-6 3 0,1-1 0,-1 1 0,0 0 0,0 0 0,1 0 0,-1 1 0,0-1 0,0 1 0,-1 0 0,1 0 0,0 0 0,-1 1 0,1-1 0,-1 1 0,0 0 0,0 0 0,0 0 0,0 0 0,0 1 0,4 6 0,6 10 0,-1 1 0,15 34 0,-16-31 0,38 91 0,-6 2 0,38 160 0,12 36 0,-87-293-1365,-5-10-5461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7.9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42 24575,'4'0'0,"6"0"0,12 0 0,16 0 0,12 0 0,11 0 0,7 0 0,3-4 0,-1-1 0,-9 0 0,-12 1 0,-12-7 0,-14-1-8191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8.3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24575,'0'4'0,"4"1"0,6 0 0,4-1 0,9-1 0,12-1 0,8-1 0,1-1 0,1 0 0,1 0 0,-3 0 0,-9 0-8191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9.1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24575,'0'4'0,"0"9"0,0 15 0,0 23 0,8 18 0,3 19 0,11 25 0,3 15 0,-4 5 0,3 1 0,-2-11 0,-6-23 0,-4-19 0,-6-28 0,-7-27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9.5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0 147 24575,'4'-9'0,"9"-1"0,11-1 0,10-1 0,10 1 0,10-6 0,8 1 0,2-2 0,-2 2 0,-8 4 0,-9 4 0,-7 4 0,-12 2-8191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49.8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24575,'4'0'0,"1"8"0,0 15 0,-1 15 0,-1 14 0,-1 10 0,7 10 0,2 2 0,-1-9 0,3-10 0,-2-7 0,1-12 0,0-12-8191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0.2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1.2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9 142 24575,'0'3'0,"0"0"0,0 0 0,0 0 0,1 0 0,-1 0 0,1-1 0,0 1 0,0 0 0,0-1 0,0 1 0,0 0 0,0-1 0,1 1 0,0-1 0,-1 0 0,1 1 0,0-1 0,0 0 0,0 0 0,0 0 0,0-1 0,5 4 0,-2-3 0,0 1 0,0-1 0,0 0 0,0-1 0,0 0 0,1 1 0,-1-2 0,0 1 0,1 0 0,-1-1 0,11-1 0,-8 0 0,0 0 0,0-1 0,0 1 0,0-2 0,0 1 0,0-1 0,-1 0 0,8-5 0,-11 6 0,0 0 0,0-1 0,0 0 0,-1 1 0,0-1 0,1 0 0,-1-1 0,0 1 0,0 0 0,-1-1 0,1 0 0,-1 0 0,0 1 0,3-8 0,-4 7 0,0-1 0,0 1 0,0 0 0,-1-1 0,0 1 0,0-1 0,0 1 0,0-1 0,0 1 0,-1-1 0,0 1 0,0 0 0,0 0 0,-1-1 0,0 1 0,1 0 0,-1 0 0,-1 0 0,1 0 0,0 1 0,-1-1 0,0 1 0,0-1 0,0 1 0,0 0 0,-1 0 0,1 0 0,-1 1 0,1-1 0,-1 1 0,0 0 0,0 0 0,0 0 0,0 1 0,-6-2 0,5 1 0,1 0 0,-1 1 0,0 0 0,1 0 0,-1 0 0,0 1 0,0-1 0,1 1 0,-1 0 0,0 1 0,0-1 0,1 1 0,-1 0 0,0 0 0,1 0 0,-1 1 0,1-1 0,-1 1 0,1 0 0,0 1 0,0-1 0,0 1 0,0 0 0,0 0 0,0 0 0,1 0 0,0 1 0,-1-1 0,1 1 0,1 0 0,-1 0 0,0 0 0,-2 7 0,-1 5 0,1 0 0,1 1 0,1-1 0,0 1 0,0 32 0,2-6 0,8 50 0,-5-78 0,1 0 0,0 0 0,1-1 0,1 1 0,1-1 0,0 0 0,0-1 0,1 1 0,1-1 0,1-1 0,-1 0 0,19 20 0,-22-27 0,1 1 0,0-1 0,0 1 0,0-2 0,0 1 0,1-1 0,0 0 0,0 0 0,0-1 0,0 0 0,0 0 0,1 0 0,0-1 0,-1-1 0,1 1 0,0-1 0,0 0 0,0-1 0,-1 0 0,1 0 0,0-1 0,0 0 0,0 0 0,-1-1 0,1 0 0,8-3 0,-7 1 9,-1-1 1,1 0-1,-1-1 0,0 0 0,0 0 1,0 0-1,-1-1 0,0 0 0,0-1 0,-1 0 1,0 0-1,5-9 0,-3 4-195,-2 1 1,1-1-1,-2 1 0,1-2 1,-2 1-1,0 0 1,5-28-1,-8 13-6640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6.9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198 72 929,'0'0'5424,"-6"-26"-3892,1 21-1469,1 1 1,-1 0 0,-1 0-1,1 0 1,0 1-1,-1-1 1,0 1-1,0 1 1,0-1 0,0 1-1,0 0 1,0 0-1,-1 1 1,1 0-1,0 0 1,-1 1 0,1-1-1,-1 1 1,1 1-1,-1-1 1,-7 3-1,11-2-34,0-1-1,0 2 1,1-1-1,-1 0 1,0 1-1,1-1 1,-1 1-1,0 0 1,1-1-1,0 1 1,0 0-1,-1 1 1,1-1-1,0 0 1,1 1-1,-1-1 0,0 1 1,1 0-1,-1-1 1,-1 7-1,2-4 67,0 0 0,0 1 0,0-1 0,1 0 0,-1 1 0,1-1-1,1 0 1,-1 1 0,1-1 0,0 1 0,2 6 0,-1-5-19,0-1 0,0 0 0,0 0 1,1 0-1,0 0 0,0 0 0,0-1 0,1 1 1,0-1-1,0 0 0,0 0 0,1 0 0,-1 0 1,1-1-1,0 0 0,1 0 0,-1 0 0,1-1 1,0 0-1,6 3 0,0-3-143,0-1 1,0-1-1,0 0 1,1 0-1,-1-2 1,0 1-1,24-5 0,-32 4 46,0 0 0,0 0 0,0 0 0,0-1-1,0 1 1,0-1 0,0 0 0,0 0 0,-1-1-1,1 1 1,-1-1 0,0 1 0,0-1 0,0 0-1,0-1 1,0 1 0,0 0 0,-1-1 0,0 1-1,1-1 1,-1 0 0,-1 0 0,1 0 0,-1 0-1,1 0 1,0-5 0,-2 7 24,1 0 1,-1 0 0,0 0-1,0-1 1,1 1-1,-2 0 1,1 0 0,0 0-1,0-1 1,-1 1-1,1 0 1,-1 0-1,0 0 1,1 0 0,-1 0-1,0 0 1,0 0-1,0 0 1,-1 0 0,1 1-1,0-1 1,-3-2-1,-1 0-43,-1 0 1,1 0-1,-1 0 0,0 1 0,-11-4 0,-8-5-609,21 10 496,-22-7-1968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1.9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24575,'2'15'0,"0"0"0,1 0 0,1-1 0,0 1 0,1-1 0,8 16 0,2 10 0,70 239 0,-81-263 0,19 63 0,-22-75 0,1 1 0,0-1 0,0 0 0,0 1 0,1-1 0,-1 0 0,1 0 0,0-1 0,0 1 0,1 0 0,-1-1 0,1 0 0,4 4 0,-7-7 0,0 1 0,0-1 0,0 0 0,0 0 0,0 1 0,0-1 0,0 0 0,0 0 0,0 0 0,0 0 0,0 0 0,0 0 0,0 0 0,0-1 0,0 1 0,0 0 0,0 0 0,0-1 0,0 1 0,0-1 0,0 1 0,0-1 0,-1 1 0,1-1 0,0 1 0,0-1 0,0 0 0,-1 1 0,1-1 0,0 0 0,-1 0 0,1 0 0,-1 0 0,1 1 0,-1-1 0,1 0 0,0-1 0,16-44 0,-13 34 0,91-222 0,-85 211 0,0 0 0,2 1 0,1 1 0,0-1 0,28-30 0,-35 44 0,0 1 0,1 0 0,0 0 0,0 0 0,1 1 0,0 0 0,0 1 0,0 0 0,1 0 0,0 1 0,0 0 0,0 0 0,0 1 0,0 0 0,1 1 0,0 0 0,9-1 0,-14 3 7,-1 1 0,0-1 0,1 1 0,-1 0 0,0 0 1,0 0-1,1 0 0,-1 1 0,0 0 0,0 0 0,-1 0 0,1 0 0,0 0 0,-1 1 0,1 0 0,4 4 0,-2-1-193,-1 1 1,0 0-1,0 0 0,0 0 1,-1 0-1,0 1 1,4 10-1,4 15-6640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4.3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21 24575,'0'-5'0,"0"-4"0,0 2 0,0 12 0,8 15 0,3 18 0,-1 18 0,10 16 0,2 19 0,5 15 0,-2 10 0,-1 1 0,-5-4 0,-5-12 0,2-15 0,-1-19 0,-3-17 0,-4-16-8191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5.1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1 331 24575,'0'-24'0,"1"0"0,0 0 0,7-29 0,-6 43 0,1 1 0,0-1 0,1 1 0,0 0 0,0 0 0,1 1 0,0-1 0,1 1 0,0 0 0,11-12 0,-5 9 0,0 0 0,0 0 0,1 1 0,26-14 0,-32 19 0,1 1 0,0 1 0,0-1 0,0 1 0,1 1 0,-1 0 0,0 0 0,1 0 0,0 1 0,13 0 0,-18 1 0,-1 1 0,0 0 0,0-1 0,0 1 0,0 1 0,0-1 0,0 0 0,0 1 0,0-1 0,-1 1 0,1 0 0,0 0 0,-1 0 0,0 0 0,1 0 0,-1 1 0,0-1 0,0 1 0,0-1 0,0 1 0,-1 0 0,1 0 0,-1 0 0,0-1 0,0 2 0,0-1 0,0 0 0,0 0 0,-1 0 0,1 0 0,-1 4 0,1 2 0,0 0 0,0 1 0,-1-1 0,-1 0 0,0 1 0,0-1 0,-1 0 0,0 0 0,-5 15 0,-21 41 0,28-64 0,-1-1 0,1 1 0,0 0 0,0-1 0,0 1 0,0-1 0,0 1 0,0-1 0,0 1 0,0-1 0,0 1 0,0 0 0,0-1 0,0 1 0,0-1 0,1 1 0,-1-1 0,0 1 0,0-1 0,1 1 0,-1-1 0,0 1 0,1-1 0,-1 0 0,0 1 0,1-1 0,-1 1 0,1-1 0,-1 0 0,0 1 0,2-1 0,19 1 0,31-17 0,-45 13 0,27-10 0,-14 5 0,2 0 0,-1 1 0,32-6 0,-47 12 0,-1 0 0,0 1 0,0-1 0,1 1 0,-1 1 0,1-1 0,-1 1 0,0 0 0,0 0 0,0 0 0,1 1 0,-1-1 0,0 1 0,-1 1 0,1-1 0,0 1 0,-1-1 0,1 1 0,6 7 0,1 3 0,0 1 0,-1 0 0,0 1 0,-1 1 0,-1 0 0,-1 0 0,10 25 0,-6-7 0,-1 0 0,11 64 0,-20-85 0,0 0 0,-1 0 0,0 0 0,-1 0 0,-1 0 0,0 1 0,-1-1 0,0 0 0,-1-1 0,-1 1 0,0 0 0,0-1 0,-2 0 0,-9 18 0,10-22 0,-1 0 0,0-1 0,0 1 0,-1-1 0,0-1 0,0 1 0,-1-1 0,0 0 0,0-1 0,0 0 0,-1 0 0,1-1 0,-1 0 0,0 0 0,-1-1 0,1 0 0,0-1 0,-1 0 0,1-1 0,-15 1 0,13-2 11,0 0 0,0 0 0,1-1 0,-1-1 0,0 0 0,0-1-1,1 0 1,-1 0 0,1-1 0,-14-7 0,7 1-259,0 0 1,1-1-1,1 0 1,0-2-1,-14-14 1,0-4-6579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5.6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44 24575,'4'0'0,"6"0"0,4 0 0,13-4 0,9-1 0,7-1 0,4 2 0,-1-3 0,-2 0 0,-3 1 0,-9 2-8191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6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24575,'0'4'0,"0"10"0,0 14 0,0 14 0,4 17 0,2 14 0,-1 7 0,-1 2 0,7-1 0,1-2 0,-1-7 0,2-7 0,-2-2 0,-2-5 0,-3-3 0,-2-7 0,-3-8 0,0-11-8191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6.4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26 24575,'12'0'0,"8"0"0,5-4 0,5-2 0,11 1 0,6 1 0,4 1 0,0 1 0,0 1 0,-5 0 0,3 1 0,-4 1 0,-9-1-8191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6.7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24575,'4'0'0,"1"4"0,1 10 0,6 10 0,2 9 0,-2 7 0,1 5 0,-1 3 0,-4 1 0,-2-4 0,6-5 0,0 3 0,-1-6-8191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7.0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 10 24575,'-12'-4'0,"-4"-1"-8191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7.6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72 168 24575,'0'7'0,"0"-6"0,-1 0 0,1 0 0,0 0 0,0 0 0,0 0 0,0 0 0,0 0 0,0 0 0,1 0 0,-1 0 0,0 0 0,0 0 0,1 0 0,-1 0 0,0 0 0,1 0 0,-1 0 0,1-1 0,0 1 0,-1 0 0,1 0 0,0 0 0,-1-1 0,1 1 0,0 0 0,0-1 0,-1 1 0,1-1 0,0 1 0,0-1 0,0 1 0,0-1 0,0 1 0,0-1 0,0 0 0,0 0 0,0 1 0,0-1 0,0 0 0,0 0 0,1 0 0,10 4 0,1-1 0,-1-1 0,1 0 0,-1 0 0,1-1 0,0-1 0,0 0 0,0 0 0,-1-2 0,1 1 0,23-8 0,-33 8 0,0-1 0,0-1 0,0 1 0,0 0 0,0-1 0,-1 0 0,1 1 0,-1-1 0,0 0 0,1 0 0,-1-1 0,-1 1 0,1 0 0,0 0 0,-1-1 0,0 1 0,0-1 0,0 0 0,0 1 0,0-1 0,-1 0 0,0 1 0,1-1 0,-1 0 0,-1-4 0,1 1 0,0 1 0,-1-1 0,0 1 0,0-1 0,-1 1 0,1-1 0,-1 1 0,-1 0 0,1 0 0,-1 0 0,0 0 0,0 0 0,-6-6 0,7 10 0,0 0 0,0-1 0,0 1 0,-1 0 0,1 0 0,-1 1 0,1-1 0,-1 0 0,0 1 0,1-1 0,-1 1 0,0 0 0,0 0 0,0 0 0,0 1 0,0-1 0,0 1 0,0-1 0,-1 1 0,-2 0 0,2 1 0,-1 0 0,1 0 0,-1 1 0,1-1 0,0 1 0,0 0 0,0 0 0,0 0 0,0 1 0,0 0 0,1-1 0,-5 5 0,-6 8 0,0 1 0,1 0 0,1 1 0,-18 33 0,14-21 0,1 0 0,-19 56 0,30-70 0,0-1 0,1 1 0,0 0 0,1 0 0,1-1 0,0 1 0,1 0 0,3 21 0,-2-30 0,0 0 0,0 0 0,1-1 0,0 1 0,0 0 0,0-1 0,1 1 0,0-1 0,0 0 0,0 0 0,1 0 0,0 0 0,0-1 0,0 1 0,7 5 0,-4-5 0,0 0 0,1-1 0,-1 0 0,1 0 0,0-1 0,0 0 0,0 0 0,0-1 0,1 0 0,9 1 0,-4-1 0,1-1 0,0-1 0,0 0 0,0-1 0,-1-1 0,1 0 0,0-1 0,-1 0 0,0-1 0,0-1 0,0 0 0,16-10 0,-15 6 24,0-1 0,0-1 0,-1 0 0,19-20 0,-26 24-159,-1 0 0,0 0 0,-1-1 0,1 0 0,-2 0 0,1 0 0,-1 0 0,0-1 0,-1 0 0,4-11 0,-3-21-6691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3:58.3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39 24575,'2'13'0,"-1"1"0,2-1 0,0 0 0,0 0 0,10 21 0,2 12 0,7 39 0,-10-31 0,3-1 0,40 95 0,-54-146 0,0 0 0,0 0 0,0 0 0,0 0 0,0 0 0,0 0 0,1 0 0,-1 0 0,1-1 0,-1 1 0,1 0 0,0-1 0,-1 1 0,1-1 0,0 0 0,0 0 0,0 0 0,2 1 0,-2-1 0,-1-1 0,1 0 0,-1 0 0,1-1 0,-1 1 0,0 0 0,1 0 0,-1-1 0,0 1 0,1-1 0,-1 1 0,0-1 0,1 1 0,-1-1 0,0 0 0,0 0 0,0 1 0,0-1 0,0 0 0,0 0 0,2-2 0,4-6 0,0-1 0,-1 1 0,0-1 0,0-1 0,6-16 0,51-152 0,-45 120 0,2 1 0,39-74 0,-58 129-3,0 1-1,0-1 1,0 1-1,1 0 1,-1-1-1,1 1 1,-1 0-1,1 0 1,0 0-1,0 0 1,0 0-1,0 1 1,0-1-1,1 1 1,-1-1-1,0 1 1,1 0-1,-1 0 1,1 0-1,-1 0 1,1 0-1,5 0 1,-5 1 15,0 1 1,1-1-1,-1 1 1,1 0-1,-1 0 1,0 0-1,0 1 1,0-1-1,0 1 1,0-1-1,0 1 1,0 0-1,0 0 1,-1 1-1,4 3 1,4 3-178,-1 2 0,-1-1 0,0 2 0,0-1 0,-1 1 0,-1 0 0,0 0 0,5 14 0,-2 8-6661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7.7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35 1569,'0'0'3700,"-1"-5"-3513,-1-24 4836,2 43-4425,2 17-140,1 0-1,2-1 1,1 1 0,14 43-1,-12-45-230,5-9 493,-8-13-2002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6.0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1 198 24575,'0'-6'0,"0"0"0,0 0 0,1 0 0,-1 0 0,1 0 0,1 0 0,-1 0 0,1 0 0,0 0 0,1 1 0,-1-1 0,7-9 0,-3 8 0,1 0 0,0 0 0,0 0 0,1 1 0,-1 0 0,1 1 0,11-6 0,-2 2 0,-1 1 0,1 1 0,0 1 0,1 0 0,-1 1 0,1 1 0,0 0 0,23 0 0,-3 2 0,0 1 0,74 9 0,-102-6 0,-1 0 0,1 0 0,-1 1 0,0 0 0,0 1 0,0 0 0,0 0 0,-1 1 0,1 0 0,-1 0 0,-1 1 0,1 0 0,-1 1 0,0-1 0,0 1 0,-1 1 0,10 14 0,-12-17 0,-1 0 0,0 1 0,-1 0 0,1 0 0,-1 0 0,0 0 0,-1 0 0,1 0 0,-1 0 0,0 0 0,-1 1 0,0-1 0,0 0 0,0 1 0,0-1 0,-1 0 0,0 1 0,-1-1 0,1 0 0,-1 0 0,0 0 0,-1 0 0,0-1 0,1 1 0,-2-1 0,1 1 0,-1-1 0,-4 5 0,-15 14 0,-2 0 0,0-2 0,-2-1 0,0-2 0,-1 0 0,-37 18 0,-17 12 0,72-43-273,0 0 0,0 0 0,0-2 0,-19 7 0,0-4-6553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6.8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225 96 24575,'1'0'0,"0"0"0,0 0 0,1 0 0,-1 0 0,0 0 0,0-1 0,0 1 0,0 0 0,0-1 0,0 1 0,0-1 0,0 1 0,0-1 0,0 0 0,0 1 0,0-1 0,0 0 0,0 0 0,0 0 0,-1 1 0,1-1 0,0 0 0,-1 0 0,1 0 0,-1 0 0,1 0 0,-1 0 0,1-1 0,-1 1 0,0 0 0,1 0 0,-1 0 0,0 0 0,0-2 0,0 1 0,1 0 0,-1-1 0,0 1 0,-1 0 0,1 0 0,0 0 0,-1 0 0,1-1 0,-1 1 0,0 0 0,1 0 0,-1 0 0,0 0 0,0 0 0,-1 1 0,1-1 0,-2-2 0,-1 0 0,0 1 0,-1 0 0,1 0 0,-1 1 0,1-1 0,-1 1 0,0 0 0,0 0 0,0 0 0,0 1 0,0 0 0,0 0 0,-1 0 0,1 1 0,0 0 0,0 0 0,-1 0 0,1 0 0,0 1 0,0 0 0,0 0 0,0 0 0,-7 4 0,5-3 0,1 0 0,0 1 0,0 0 0,0 0 0,1 1 0,-1-1 0,1 1 0,0 0 0,0 1 0,0-1 0,0 1 0,1 0 0,0 1 0,0-1 0,0 0 0,1 1 0,0 0 0,-3 7 0,1 2 0,1 1 0,0-1 0,2 0 0,0 1 0,0 0 0,1-1 0,1 1 0,1 0 0,3 16 0,-3-21 0,2 0 0,-1-1 0,2 1 0,-1-1 0,1 0 0,1 0 0,-1 0 0,2-1 0,0 1 0,0-1 0,0-1 0,1 1 0,14 12 0,-15-15 0,0-1 0,1 0 0,-1-1 0,1 1 0,0-1 0,1-1 0,-1 1 0,0-1 0,1 0 0,0-1 0,10 2 0,-14-4 0,-1 1 0,1-1 0,0 0 0,-1 0 0,1-1 0,-1 1 0,1-1 0,-1 0 0,0 0 0,1 0 0,-1 0 0,0-1 0,0 1 0,0-1 0,0 0 0,0 0 0,0 0 0,0 0 0,0 0 0,-1-1 0,1 1 0,-1-1 0,0 0 0,0 0 0,0 1 0,0-1 0,0-1 0,1-3 0,4-10 0,-1 0 0,0 0 0,-1 0 0,-1 0 0,-1-1 0,2-28 0,-4-108 0,-9 93 120,7 58-198,0 0 0,0 1 0,0-1-1,0 0 1,-1 1 0,1-1 0,-1 1 0,1-1 0,-1 1-1,0 0 1,0 0 0,0 0 0,0 0 0,0 0 0,-1 0-1,1 0 1,-1 1 0,-2-2 0,-21-5-6748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7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122 86 24575,'0'-7'0,"0"1"0,-1-1 0,1 0 0,-1 1 0,-1 0 0,0-1 0,1 1 0,-2 0 0,-3-8 0,6 13 0,-1 0 0,1 0 0,-1 0 0,0 1 0,0-1 0,1 0 0,-1 0 0,0 0 0,0 1 0,0-1 0,0 0 0,1 1 0,-1-1 0,0 1 0,0-1 0,-1 1 0,1-1 0,0 1 0,0 0 0,0-1 0,0 1 0,0 0 0,-1 0 0,-1 1 0,1-1 0,0 1 0,-1 0 0,1 0 0,0 0 0,0 0 0,0 0 0,0 0 0,0 1 0,0-1 0,0 1 0,0-1 0,0 1 0,1 0 0,-3 3 0,-2 3 0,1 0 0,0 0 0,0 1 0,1 0 0,0 0 0,1 0 0,0 0 0,0 0 0,1 1 0,-1 13 0,-1 4 0,2-1 0,2 44 0,1-61 0,0-1 0,0 0 0,1 0 0,0 0 0,0 0 0,1 0 0,0-1 0,1 1 0,-1-1 0,1 1 0,1-1 0,9 12 0,-11-16 0,0 1 0,0-1 0,0-1 0,1 1 0,-1 0 0,1-1 0,0 0 0,-1 0 0,1 0 0,0 0 0,0 0 0,0-1 0,0 0 0,0 0 0,1 0 0,-1 0 0,0-1 0,0 0 0,1 1 0,-1-2 0,0 1 0,1 0 0,-1-1 0,0 0 0,0 0 0,8-3 0,-7 2 0,0-1 0,-1 0 0,1 0 0,-1 0 0,0 0 0,0-1 0,0 0 0,0 0 0,0 0 0,-1 0 0,0 0 0,0-1 0,0 1 0,-1-1 0,1 0 0,-1 0 0,0 0 0,-1 0 0,1 0 0,-1 0 0,0-1 0,0 1 0,0-7 0,0-5 0,0 1 0,0-1 0,-2 1 0,0 0 0,-1-1 0,-6-22 0,6 32-136,0 1-1,0-1 1,-1 1-1,0-1 1,0 1-1,-1 0 1,0 0-1,0 1 0,-7-8 1,-10-7-6690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7.7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24575,'3'0'0,"0"1"0,0-1 0,0 1 0,-1 0 0,1 0 0,0 0 0,0 0 0,-1 1 0,1-1 0,0 1 0,-1-1 0,1 1 0,-1 0 0,0 0 0,0 0 0,0 0 0,0 0 0,0 1 0,0-1 0,0 1 0,1 2 0,4 9 0,0-1 0,10 27 0,-14-32 0,21 66 0,24 126 0,-4-12 0,-39-168 0,9 24 0,-2 0 0,-3 0 0,9 88 0,-20-114 120,2-18-147,0 0 0,0 0 0,1 0 0,-1 1 0,0-1 0,0 0 0,0 0 0,0 0 0,0 1 0,0-1 0,0 0 0,0 0 0,0 0 0,0 1 0,0-1 0,0 0 0,0 0 0,0 0 0,0 1 0,0-1 0,-1 0 0,1 0 0,0 0 0,0 1 0,0-1 0,0 0 0,0 0 0,0 0 0,0 0 0,-1 1 0,1-1 0,0 0 0,0 0 0,0 0 0,0 0 0,-1 0 0,1 0 0,0 1 0,0-1 0,0 0 0,-1 0 0,1 0 0,0 0 0,0 0 0,0 0 0,-1 0 0,1 0 0,0 0 0,0 0 0,0 0 0,-1 0 0,1 0 0,0 0 0,-1 0 0,-4-12-6799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8.2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1 280 24575,'0'-7'0,"1"1"0,0-1 0,1 1 0,0 0 0,0-1 0,0 1 0,0 0 0,1 0 0,0 0 0,1 1 0,-1-1 0,7-6 0,54-58 0,-60 67 0,13-15 0,1 2 0,1 0 0,0 1 0,1 2 0,25-14 0,-40 24 0,0 1 0,0 0 0,1 0 0,-1 0 0,1 1 0,0 0 0,-1 0 0,1 0 0,0 1 0,-1-1 0,1 2 0,6 0 0,-8 0 0,0 0 0,0 0 0,0 1 0,0-1 0,0 1 0,-1 0 0,1 0 0,-1 1 0,1-1 0,-1 1 0,0 0 0,0 0 0,0 0 0,0 0 0,-1 0 0,1 0 0,-1 1 0,4 6 0,2 5 0,0 1 0,-1 0 0,0 0 0,-1 0 0,-1 1 0,-1 0 0,3 19 0,-6-31 0,-1-1 0,1 1 0,-1-1 0,0 0 0,0 1 0,-1-1 0,1 1 0,-1-1 0,0 1 0,0-1 0,-1 0 0,1 0 0,-1 1 0,0-1 0,0 0 0,0-1 0,-1 1 0,1 0 0,-1-1 0,0 1 0,0-1 0,0 0 0,0 0 0,-1 0 0,1 0 0,-1 0 0,0-1 0,0 0 0,0 0 0,0 0 0,0 0 0,-7 1 0,-24 5-1365,1-4-5461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8.7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24575,'4'0'0,"5"0"0,10 0 0,5 0 0,2 0 0,2 0 0,3 0 0,-3 0-8191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9.5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24575,'0'4'0,"0"9"0,8 15 0,3 19 0,7 25 0,2 21 0,-4 23 0,-4 16 0,-5 9 0,2-2 0,-2-14 0,-1-23 0,-2-30-8191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09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24 24575,'8'0'0,"15"0"0,11 0 0,9 0 0,4 0 0,7-4 0,2-1 0,0 0 0,2 1 0,-5 1 0,-7 1 0,-11 1-8191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0.2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24575,'8'0'0,"3"8"0,-1 15 0,3 11 0,-2 13 0,-3 9 0,7 5 0,-1-1 0,-2-7 0,1-12 0,-2-4 0,-3-22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0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48.4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3844,'0'0'5397,"20"18"-3614,-15-12-1660,1-1 0,0 0 0,0 0 1,0-1-1,0 0 0,1 0 0,-1 0 0,1-1 1,0 0-1,0 0 0,10 1 0,1 0-228,0-2 0,0 0-1,28-1 1,-41-2 28,0 0 1,1-1 0,-1 1-1,0-1 1,-1 0 0,1 0-1,0-1 1,0 0 0,-1 1-1,0-1 1,1-1-1,-1 1 1,4-5 0,34-21-895,-42 29 1013,1 0-1,0 0 1,-1 0-1,1 0 1,-1 0-1,1 0 1,0 1-1,-1-1 1,1 0-1,-1 0 0,1 1 1,-1-1-1,1 0 1,-1 1-1,1-1 1,-1 0-1,1 1 1,-1-1-1,1 1 0,-1-1 1,0 0-1,1 1 1,-1-1-1,0 1 1,1 0-1,-1-1 1,0 1-1,0-1 0,0 1 1,1-1-1,-1 1 1,0 0-1,0-1 1,0 1-1,0-1 1,0 1-1,0 0 0,0-1 1,0 1-1,0-1 1,-1 2-1,3 36 369,-2-33-201,0 211 1633,0-215-1938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1.2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1 180 24575,'57'2'0,"-31"-1"0,0 0 0,0-2 0,27-4 0,-48 4 0,0-1 0,0 0 0,0 0 0,0 0 0,-1-1 0,1 0 0,-1 0 0,1 0 0,-1 0 0,0 0 0,0-1 0,0 0 0,-1 0 0,1 0 0,-1 0 0,0-1 0,0 1 0,-1-1 0,1 0 0,-1 0 0,2-6 0,-3 8 0,0 0 0,0 1 0,0-1 0,-1 0 0,1 0 0,-1 0 0,0 1 0,0-1 0,0 0 0,0 0 0,0 0 0,-1 1 0,1-1 0,-1 0 0,0 0 0,0 1 0,0-1 0,0 0 0,0 1 0,-1-1 0,1 1 0,-1 0 0,1-1 0,-1 1 0,0 0 0,0 0 0,0 0 0,0 0 0,0 0 0,0 1 0,-1-1 0,1 1 0,-1-1 0,1 1 0,-1 0 0,1 0 0,-1 0 0,0 0 0,0 1 0,-5-2 0,1 1 0,-1-1 0,1 1 0,-1 0 0,1 1 0,-1 0 0,0 0 0,1 0 0,-1 1 0,1 0 0,-1 1 0,1 0 0,-1 0 0,1 0 0,0 1 0,0 0 0,0 1 0,1-1 0,-12 9 0,13-7 0,0 0 0,0 0 0,1 0 0,0 1 0,-1-1 0,2 1 0,-1 0 0,1 1 0,0-1 0,0 1 0,1-1 0,0 1 0,0 0 0,0-1 0,1 1 0,0 0 0,0 0 0,1 0 0,0 0 0,2 14 0,-1-9 0,2-1 0,-1 1 0,2 0 0,-1-1 0,1 0 0,1 0 0,0 0 0,1 0 0,0-1 0,1 0 0,0 0 0,14 15 0,-13-17 0,-1-1 0,1 1 0,0-2 0,0 1 0,1-1 0,0-1 0,0 1 0,0-1 0,1-1 0,-1 0 0,1 0 0,0-1 0,0 0 0,19 2 0,-22-6-65,0 0 0,1 0 0,-1 0 0,0-1 0,0 0 0,0 0 0,0-1 0,-1 0 0,1 0 0,-1-1 0,0 0 0,1 0 0,-2 0 0,1 0 0,0-1 0,-1 0 0,0-1 0,0 1 0,-1-1 0,6-8 0,6-11-6761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1.8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 24575,'1'23'0,"2"-1"0,6 29 0,-2-13 0,14 66 0,-18-92 0,0 0 0,1 0 0,1-1 0,0 1 0,0-1 0,10 14 0,-14-24 0,-1 0 0,1-1 0,0 1 0,0 0 0,0 0 0,0 0 0,0 0 0,0-1 0,0 1 0,0 0 0,0-1 0,0 1 0,0-1 0,0 1 0,0-1 0,1 0 0,-1 0 0,0 1 0,0-1 0,0 0 0,1 0 0,-1 0 0,0 0 0,0 0 0,1 0 0,-1-1 0,0 1 0,0 0 0,0 0 0,0-1 0,1 1 0,-1-1 0,0 1 0,0-1 0,0 0 0,0 1 0,0-1 0,0 0 0,0 0 0,0 0 0,-1 0 0,1 1 0,0-1 0,0 0 0,-1-1 0,2 0 0,5-8 0,1 0 0,-2-1 0,9-16 0,-13 23 0,26-56 0,-17 32 0,2 1 0,2 0 0,19-28 0,-31 49 0,1 1 0,1-1 0,-1 1 0,1 0 0,0 1 0,0-1 0,0 1 0,1 0 0,-1 0 0,1 1 0,0 0 0,0 0 0,1 0 0,-1 0 0,0 1 0,1 0 0,-1 1 0,1-1 0,8 1 0,-10 1-65,0 0 0,-1 0 0,1 1 0,-1 0 0,1 0 0,-1 0 0,1 1 0,-1-1 0,0 1 0,1 0 0,-1 0 0,0 1 0,-1-1 0,1 1 0,0 0 0,-1 0 0,1 0 0,-1 0 0,0 1 0,4 6 0,10 15-6761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14.3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0 24575,'-1'56'0,"0"30"0,4 0 0,14 87 0,32 191 0,-16 100 0,-8-57 0,32 33 0,32 279 0,-55-409 0,-2 280 0,-30-394 0,32 230 0,0 0 0,-35 3 0,-2-182 0,54 529 0,-6-241 0,12 36 0,1 36 0,-56-553 0,42 584 0,4-180 0,-17-32 0,-12-106 0,6-165 0,-2-13 0,3 219 0,-24-327 0,1-1 0,14 60 0,-8-55 0,5 65 0,-12 137-310,-3-189-745,1-24-5771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25.7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0 287 24575,'1'1'0,"-1"0"0,1 0 0,-1 0 0,0 0 0,1 0 0,0 0 0,-1-1 0,1 1 0,0 0 0,-1 0 0,1-1 0,0 1 0,0 0 0,-1-1 0,1 1 0,0-1 0,0 1 0,0-1 0,0 1 0,0-1 0,0 0 0,0 0 0,0 1 0,0-1 0,0 0 0,1 0 0,34 5 0,-31-5 0,390 5 0,-212-7 0,-97 3 0,-34 1 0,0-2 0,0-2 0,99-18 0,-53 2 0,0 4 0,190-3 0,-119 11 0,122-28 0,21-1 0,-83 34 0,-113 2 0,173-20 0,-97 0 0,284 9 0,-376 10 0,256-23 0,-57 1 0,325 1 0,-294 19 0,13-2 0,-130-18 0,13-1 0,308 20 0,-282 5 0,432 34 0,-571-27 0,387 39 0,-319-29 0,184 12 0,-50-8 0,5 1 0,12-22 0,203 10 0,-206 0 0,72 5 0,152 19 0,-167-14 0,348-6 0,-255-12 0,-114 18 0,24 0 0,-68-19 0,309 14 0,265 42 0,-264-43 0,-216-13 0,-83 20 0,51 1 0,-89-24-1365,-203 0-5461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29.66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1 335 24575,'39'-2'0,"0"-1"0,0-2 0,44-11 0,120-41 0,-126 33 0,0 4 0,120-17 0,-156 31 0,50-13 0,-49 8 0,44-3 0,168-12 0,-169 5 0,-64 15 0,-1 0 0,1 1 0,28-2 0,61 1 0,-17 2 0,107-19 0,-128 14-77,1 3-1,119 5 1,-110 2-1056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4:59.6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 24575,'0'0'0,"0"0"0,1 0 0,-1 1 0,0-1 0,0 0 0,0 0 0,0 0 0,1 0 0,-1 0 0,0 1 0,0-1 0,1 0 0,-1 0 0,0 0 0,0 0 0,0 0 0,1 0 0,-1 0 0,0 0 0,0 0 0,1 0 0,-1 0 0,0 0 0,0 0 0,1 0 0,-1 0 0,0 0 0,0 0 0,0 0 0,1 0 0,-1-1 0,0 1 0,0 0 0,1 0 0,-1 0 0,0 0 0,0 0 0,0-1 0,0 1 0,1 0 0,-1 0 0,0 0 0,0 0 0,0-1 0,0 1 0,0 0 0,0 0 0,1-1 0,-1 1 0,0 0 0,0 0 0,0-1 0,13 23 0,15 52 0,-3 1 0,-3 1 0,12 82 0,-4-24 0,22 138 0,-46-240-1365,-1-8-5461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00.5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26 139 24575,'-1'0'0,"0"1"0,0-1 0,0 0 0,0 0 0,0 0 0,0 0 0,0 0 0,0 0 0,0-1 0,-1 1 0,1 0 0,0-1 0,0 1 0,0 0 0,0-1 0,0 1 0,0-1 0,1 1 0,-1-1 0,0 0 0,0 0 0,0 1 0,0-1 0,-1-1 0,2 0 0,0 1 0,0 0 0,0 0 0,0 0 0,0 0 0,0-1 0,0 1 0,1 0 0,-1 0 0,0 0 0,1 0 0,-1 0 0,1 0 0,-1 0 0,1 0 0,-1 0 0,1 0 0,1-2 0,39-39 0,-31 34 0,1 0 0,1 1 0,-1 1 0,1 0 0,0 0 0,1 1 0,-1 1 0,1 0 0,0 1 0,0 0 0,0 1 0,1 1 0,-1 0 0,19 1 0,-20 0 0,0 1 0,0 0 0,0 1 0,-1 0 0,1 1 0,0 0 0,-1 1 0,0 0 0,0 1 0,0 0 0,-1 1 0,1 0 0,-1 0 0,-1 1 0,1 1 0,10 10 0,-16-11 0,1-1 0,-1 1 0,0 0 0,-1 0 0,0 1 0,0-1 0,-1 1 0,1-1 0,-2 1 0,1 0 0,-1-1 0,0 1 0,-1 0 0,0 0 0,0 8 0,-1-9 0,1 0 0,-1 0 0,0-1 0,0 1 0,-1 0 0,1-1 0,-2 1 0,1-1 0,-1 1 0,0-1 0,0 0 0,-1 0 0,1-1 0,-1 1 0,-1-1 0,1 0 0,-9 8 0,3-6-85,-1-1 0,0 0-1,0-1 1,0 0 0,-1-1-1,0-1 1,1 1 0,-1-2-1,0 1 1,-1-2 0,1 0-1,0 0 1,0-1 0,-1-1-1,-15-2 1,-9-6-6741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01.9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264 1 24575,'0'1'0,"0"-1"0,0 1 0,1 0 0,-1 0 0,0 0 0,0 0 0,1 0 0,-1 0 0,0 0 0,1 0 0,-1 0 0,1 0 0,-1-1 0,1 1 0,0 0 0,-1 0 0,1-1 0,0 1 0,-1 0 0,1-1 0,0 1 0,0-1 0,0 1 0,-1-1 0,1 1 0,0-1 0,0 0 0,0 1 0,0-1 0,1 0 0,4-1 0,-17-7 0,6 6 0,0 0 0,0 0 0,0 0 0,0 1 0,0 0 0,0 0 0,-1 0 0,1 1 0,-1-1 0,1 1 0,0 1 0,-1-1 0,1 1 0,0 0 0,0 0 0,-1 0 0,1 1 0,0 0 0,0 0 0,0 0 0,1 1 0,-1-1 0,0 1 0,1 0 0,0 1 0,0-1 0,0 1 0,0-1 0,0 1 0,1 0 0,0 1 0,-6 8 0,-6 12 0,1 1 0,1 0 0,1 1 0,-13 49 0,18-57 0,0 5 0,1-1 0,0 1 0,2 1 0,1-1 0,1 0 0,0 1 0,2 0 0,2-1 0,0 1 0,1-1 0,1 0 0,10 30 0,-10-41 0,0-1 0,1 1 0,1-1 0,0-1 0,0 1 0,2-1 0,-1 0 0,1 0 0,1-1 0,0 0 0,0-1 0,1 0 0,0 0 0,1-1 0,0 0 0,0-1 0,0-1 0,1 1 0,0-2 0,0 0 0,1 0 0,0-1 0,25 5 0,-27-7 0,0-1 0,0 0 0,0 0 0,0-1 0,0 0 0,0-1 0,0 0 0,0-1 0,0 0 0,13-5 0,-17 4 0,0 0 0,0-1 0,-1 0 0,0 0 0,1 0 0,-2-1 0,1 1 0,0-1 0,-1-1 0,0 1 0,0-1 0,-1 0 0,1 0 0,-1-1 0,-1 1 0,5-9 0,36-75-1365,-31 64-5461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02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10 24575,'-4'0'0,"-1"-4"0,8-1 0,4 8 0,4 3 0,1 5 0,2 1 0,-1 2 0,5-1 0,-1 1 0,-2 6 0,-1 4 0,-2-2-8191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19.1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293 92 24575,'0'-4'0,"0"0"0,-1 0 0,0 0 0,0 1 0,0-1 0,0 0 0,0 0 0,-1 1 0,0-1 0,1 1 0,-1 0 0,-1-1 0,1 1 0,0 0 0,-1 0 0,0 0 0,1 1 0,-1-1 0,0 1 0,-1-1 0,1 1 0,0 0 0,-1 0 0,1 0 0,-1 1 0,1-1 0,-1 1 0,0 0 0,-4-1 0,1 0 0,0 1 0,-1-1 0,1 1 0,0 1 0,0-1 0,-1 1 0,1 1 0,0-1 0,0 1 0,-1 1 0,1-1 0,0 1 0,0 0 0,0 1 0,-6 3 0,6-2 0,0 1 0,0 0 0,1 1 0,-1-1 0,1 1 0,1 1 0,-1-1 0,1 1 0,0 0 0,0 0 0,1 0 0,0 1 0,1-1 0,-1 1 0,2 0 0,-1 0 0,1 0 0,0 1 0,-1 10 0,0 13 0,2 1 0,1 0 0,6 53 0,-4-71 0,-1-8 0,0 0 0,1 0 0,0 0 0,0 0 0,1 0 0,0-1 0,0 1 0,0-1 0,1 0 0,0 0 0,0 0 0,0-1 0,1 1 0,0-1 0,0 0 0,1 0 0,-1-1 0,1 0 0,0 0 0,0 0 0,0-1 0,8 4 0,-2-2 0,1 0 0,-1 0 0,1-1 0,0-1 0,1 0 0,-1-1 0,0-1 0,1 0 0,-1 0 0,27-3 0,-36 1 0,0 0 0,1 0 0,-1 0 0,0 0 0,0-1 0,0 1 0,-1-1 0,1 0 0,0 0 0,-1-1 0,1 1 0,-1-1 0,0 1 0,1-1 0,-1 0 0,-1 0 0,6-7 0,-4 4 0,-1-1 0,0 1 0,0-1 0,0 0 0,-1 0 0,0 0 0,0 0 0,-1 0 0,1-14 0,-1 9 0,-1 0 0,0 0 0,-1 1 0,0-1 0,-1 0 0,0 1 0,-1-1 0,-1 1 0,0 0 0,0 0 0,-1 0 0,-11-19 0,-20-9-1365,23 25-5461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2.0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1057,'-1'3'8561,"2"21"-8041,8-4-190,1 0 1,1-1-1,1 0 1,26 29 0,14 24 23,168 262 1514,-212-322-1806,0-1-1,-1 1 0,0 0 1,-1 1-1,7 22 1,-10-27-40,1-1 0,0 1 0,1-1 0,0 0 1,0 0-1,0 0 0,9 8 0,2 3-2,-6-5-3,48 51 655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1.0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150 47 96,'0'0'3289,"-6"-7"-2601,-19-18 118,22 23-734,0 0-1,-1 1 1,1-1 0,-1 0-1,1 1 1,-1 0-1,1 0 1,-1 0 0,0 1-1,1-1 1,-1 1-1,0 0 1,0 0-1,1 0 1,-1 0 0,0 1-1,-4 0 1,-7 0 182,14-1-169,0 0 0,-1 0-1,1 0 1,0 0 0,0 0 0,-1 0 0,1 0 0,0 0-1,0 1 1,-1-1 0,1 1 0,0-1 0,0 1-1,0-1 1,-1 1 0,1-1 0,0 1 0,0 0-1,0 0 1,0 0 0,0-1 0,1 1 0,-1 0-1,0 0 1,0 0 0,0 0 0,1 0 0,-1 1-1,1-1 1,-1 2 0,0 1 74,0 1 0,1-1 1,-1 1-1,1 0 0,1-1 0,-1 1 0,2 6 0,-2-10-147,1 0 0,-1 1 0,1-1 0,-1 0 0,1 0-1,0 0 1,0 1 0,-1-1 0,1 0 0,0 0-1,0 0 1,0 0 0,0-1 0,0 1 0,0 0 0,1 0-1,-1-1 1,0 1 0,0 0 0,1-1 0,-1 1-1,0-1 1,0 0 0,1 1 0,-1-1 0,0 0 0,2 0-1,42 3-557,-37-3 302,-7-1 226,-1 0-1,1 1 0,0-1 1,-1 0-1,1 1 0,0-1 0,-1 0 1,1 0-1,-1 0 0,1 1 1,-1-1-1,0 0 0,1 0 0,-1 0 1,0 0-1,1 0 0,-1 0 1,0 0-1,0 0 0,0 0 1,0 0-1,0 0 0,0 0 0,0-1 1,0-41-551,0 29 255,-21 14-3631,12 0 880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0.1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24575,'1'14'0,"2"0"0,0 0 0,0-1 0,2 0 0,-1 0 0,2 0 0,10 19 0,-1 0 0,-2-3 0,2-1 0,0-1 0,23 30 0,-37-56 0,-1 0 0,0-1 0,1 1 0,-1 0 0,1 0 0,-1-1 0,1 1 0,0 0 0,-1-1 0,1 1 0,0-1 0,-1 1 0,1-1 0,0 1 0,0-1 0,-1 1 0,1-1 0,0 0 0,0 1 0,0-1 0,0 0 0,0 0 0,-1 0 0,1 0 0,0 1 0,0-1 0,0 0 0,1-1 0,-1 1 0,0-1 0,1 0 0,-1 0 0,0 0 0,0 0 0,0 0 0,0 0 0,0 0 0,-1-1 0,1 1 0,0 0 0,0 0 0,-1-1 0,1 1 0,0-3 0,15-68 0,-13 56 0,-1 7 0,0 0 0,0 1 0,1-1 0,0 1 0,1-1 0,0 1 0,0 0 0,1 0 0,0 1 0,9-12 0,-10 15 0,-1 1 0,1-1 0,0 1 0,0 1 0,0-1 0,1 0 0,-1 1 0,1 0 0,-1 0 0,1 0 0,-1 1 0,1-1 0,0 1 0,0 0 0,0 1 0,0-1 0,0 1 0,0 0 0,0 0 0,9 2 0,-9-1 0,0 1 0,0-1 0,0 1 0,0 0 0,0 0 0,-1 1 0,1 0 0,-1-1 0,0 2 0,1-1 0,-2 0 0,1 1 0,0-1 0,-1 1 0,1 0 0,-1 1 0,0-1 0,-1 0 0,1 1 0,3 8 0,4 10 0,-2 0 0,0 1 0,5 26 0,-6-20 0,1 0-1365,-2-4-5461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0.8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24575,'8'8'0,"3"7"0,-1 5 0,2 7 0,0 7 0,-3 5 0,5 5 0,0 3 0,-2 5 0,1 3 0,-2-1 0,-2-6 0,4-2 0,1-5 0,2-6 0,-2 0 0,-4-11 0,-2-9-8191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1.3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24575,'0'4'0,"0"6"0,0 5 0,0 7 0,8 5 0,3 2 0,-1 3 0,2 5 0,0 4 0,-4-1 0,6-6 0,1-11-8191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1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 24575,'0'-8'0,"0"-3"-8191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3.4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24575,'0'35'0,"2"-1"0,1 0 0,10 43 0,-9-59 0,2 0 0,0 0 0,0 0 0,2-1 0,0 0 0,1 0 0,16 21 0,-24-36 0,0-1 0,0 0 0,0 1 0,0-1 0,0 0 0,0 0 0,0 0 0,0 0 0,1 0 0,-1 0 0,0 0 0,1 0 0,-1 0 0,0 0 0,1-1 0,-1 1 0,1-1 0,2 1 0,-3-1 0,0 0 0,0 0 0,0-1 0,0 1 0,-1 0 0,1-1 0,0 1 0,0-1 0,0 1 0,0-1 0,-1 1 0,1-1 0,0 0 0,0 1 0,-1-1 0,1 0 0,0 1 0,-1-1 0,1 0 0,-1 0 0,1 0 0,-1-1 0,5-8 0,-2 0 0,1-1 0,-1 1 0,2-16 0,-1 7 0,4-8 0,1 1 0,1-1 0,14-25 0,-17 40 0,0-1 0,1 1 0,0 1 0,0-1 0,1 1 0,1 1 0,21-19 0,-29 28 0,0-1 0,0 1 0,0-1 0,0 1 0,0 0 0,0 0 0,1 0 0,-1 0 0,1 0 0,-1 1 0,0-1 0,1 1 0,-1-1 0,1 1 0,-1 0 0,1 0 0,0 0 0,-1 0 0,1 1 0,-1-1 0,0 1 0,1-1 0,-1 1 0,1 0 0,-1 0 0,0 0 0,0 0 0,1 0 0,-1 1 0,0-1 0,0 1 0,0-1 0,0 1 0,-1 0 0,3 3 0,6 7 0,0 0 0,-2 1 0,1 1 0,10 24 0,-5-9 0,-1-3-107,-2 1 0,-2 1 1,0 0-1,-2 0 0,0 1 0,1 29 0,-4-37-510,-1 3-6209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24.6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55 146 24575,'61'2'0,"-38"0"0,1-2 0,-1 0 0,1-1 0,-1-1 0,37-9 0,-57 10 0,0 0 0,0 0 0,-1 0 0,1 0 0,0 0 0,-1-1 0,1 1 0,-1-1 0,1 0 0,-1 0 0,0 0 0,0 0 0,0 0 0,0 0 0,0 0 0,2-4 0,-3 5 0,-1-1 0,1 0 0,0 0 0,-1 0 0,1 0 0,-1 0 0,0-1 0,0 1 0,0 0 0,0 0 0,0 0 0,0 0 0,0 0 0,0 0 0,-1 0 0,0 0 0,-1-4 0,0 2 0,0 0 0,0 0 0,-1 0 0,1 1 0,-1-1 0,0 1 0,0-1 0,-1 1 0,1 0 0,0 0 0,-1 1 0,0-1 0,0 1 0,0-1 0,0 1 0,0 0 0,0 1 0,-1-1 0,-6-1 0,0 1 0,-1 0 0,0 1 0,0 1 0,1 0 0,-1 0 0,0 1 0,0 0 0,1 1 0,-1 1 0,1 0 0,-14 5 0,19-6 0,0 1 0,0 0 0,0 1 0,0 0 0,0 0 0,1 0 0,0 0 0,0 1 0,0 0 0,0 0 0,1 0 0,0 0 0,0 1 0,0 0 0,1 0 0,-1 0 0,2 0 0,-1 0 0,1 1 0,-3 11 0,1-2 0,1 0 0,1 1 0,0-1 0,1 1 0,1-1 0,0 1 0,2-1 0,0 1 0,0-1 0,7 19 0,-5-23 0,0-1 0,1-1 0,0 1 0,1-1 0,0 0 0,1 0 0,0 0 0,0-1 0,1 0 0,1-1 0,-1 0 0,1 0 0,0 0 0,19 10 0,-15-10 0,1-1 0,0-1 0,0 0 0,0-1 0,1 0 0,27 4 0,-34-7 0,1-1 0,-1 0 0,1-1 0,0 0 0,0-1 0,-1 0 0,1 0 0,-1 0 0,1-1 0,-1-1 0,0 1 0,1-1 0,9-6 0,-6 2-124,-1 0 0,0 0 0,0-1 0,-1-1 0,1 0 0,-2 0-1,0-1 1,0 0 0,-1 0 0,11-18 0,-8 4-6702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5.2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24575,'0'8'0,"0"7"0,0 8 0,0 6 0,0 0 0,4 4 0,2 1 0,-1 2 0,-1-1 0,3-6 0,0 0 0,-1-5-8191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6.2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268 107 24575,'-30'-21'0,"13"8"0,-16-7 0,-40-21 0,68 39 0,1 1 0,-1-1 0,0 0 0,1 1 0,-1 0 0,0 0 0,0 1 0,1-1 0,-1 1 0,0 0 0,0 0 0,0 1 0,-8 1 0,11-1 0,0 0 0,0 0 0,0 0 0,0 1 0,0-1 0,0 1 0,0-1 0,0 1 0,0 0 0,1-1 0,-1 1 0,1 0 0,0 0 0,-1 0 0,1 0 0,0 1 0,0-1 0,0 0 0,1 0 0,-1 1 0,0-1 0,0 5 0,-4 59 0,5-53 0,0 97 0,5 0 0,37 205 0,-9-66 0,-33-247-91,1 1 0,-1-1 0,1 1 0,-1-1 0,1 1 0,0-1 0,0 1 0,0-1 0,1 0 0,-1 1 0,1-1 0,-1 0 0,1 0 0,2 3 0,6 0-6735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6.7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1 131 24575,'8'-3'0,"15"-3"0,11-3 0,9 0 0,4 0 0,3-5 0,4 0 0,-2 1 0,-6 4 0,-11-1 0,-12-7 0,-9 0-8191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7.4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224 97 24575,'0'-3'0,"0"-1"0,0 0 0,-1 0 0,1 0 0,-1 1 0,0-1 0,0 0 0,0 1 0,0-1 0,-1 1 0,1-1 0,-1 1 0,0-1 0,0 1 0,0 0 0,-1 0 0,1 0 0,-1 0 0,1 1 0,-1-1 0,0 1 0,0-1 0,0 1 0,0 0 0,-5-2 0,4 2 0,-1 1 0,1 0 0,-1-1 0,0 2 0,1-1 0,-1 0 0,0 1 0,0 0 0,1 0 0,-1 0 0,0 1 0,0 0 0,1 0 0,-1 0 0,1 0 0,-1 1 0,1-1 0,-1 1 0,-7 5 0,7-3 0,0-1 0,0 1 0,0 0 0,1 0 0,-1 1 0,1-1 0,1 1 0,-1 0 0,0 0 0,1 0 0,0 0 0,0 1 0,-2 8 0,1-3 0,1-1 0,0 1 0,1 0 0,1 0 0,0 0 0,0 0 0,1 15 0,1-15 0,-1 0 0,2-1 0,-1 1 0,1 0 0,1-1 0,0 0 0,1 0 0,0 0 0,0 0 0,1 0 0,0-1 0,1 0 0,0 0 0,0 0 0,1-1 0,12 12 0,-17-18 0,1 0 0,-1 0 0,1-1 0,0 1 0,0-1 0,0 0 0,-1 1 0,1-1 0,0 0 0,1-1 0,-1 1 0,0-1 0,0 1 0,0-1 0,0 0 0,0 0 0,0 0 0,1 0 0,3-2 0,-2 1 0,0-1 0,0 0 0,-1-1 0,1 1 0,-1-1 0,1 0 0,-1 0 0,0 0 0,0 0 0,0-1 0,3-3 0,2-4 0,-1 0 0,0 0 0,-1-1 0,0 0 0,0 0 0,-1-1 0,-1 0 0,4-15 0,-5 14-105,-1 0 0,0 0 0,-2 0 0,1 0 0,-2-1 0,0 1 0,0 0 0,-2 0 0,1-1 0,-2 1 0,0 0 0,-8-21 0,-1 9-6721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2.2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108 62 1698,'0'0'6326,"-32"-34"-6310,25 26-201,6 7 244,0-1 1,0 1-1,0-1 0,-1 1 0,1 0 1,-1-1-1,1 1 0,-1 0 0,1 0 1,-1 0-1,0 0 0,1 0 0,-1 0 1,0 1-1,0-1 0,0 1 0,0-1 1,0 1-1,0 0 0,1-1 0,-1 1 1,0 0-1,0 0 0,0 0 0,-3 1 1,3 0-17,1 0 1,0 0 0,-1 0 0,1 0 0,0 0 0,0 1-1,0-1 1,0 0 0,0 0 0,0 1 0,0-1 0,1 1-1,-1-1 1,0 1 0,1-1 0,-1 1 0,1-1 0,0 1-1,-1-1 1,1 1 0,0 0 0,0-1 0,0 4 0,-3 41 724,3-43-762,-1-1-1,1 0 1,0 1 0,0-1-1,0 0 1,0 1 0,0-1-1,1 0 1,-1 1 0,1-1 0,-1 0-1,1 0 1,0 0 0,0 1-1,0-1 1,0 0 0,0 0-1,1 0 1,-1 0 0,1-1 0,-1 1-1,1 0 1,-1-1 0,1 1-1,0-1 1,0 1 0,0-1-1,0 0 1,0 0 0,0 0-1,0 0 1,0 0 0,1 0 0,-1 0-1,0-1 1,0 1 0,1-1-1,-1 0 1,0 0 0,1 0-1,-1 0 1,0 0 0,1 0-1,2-1 1,-4 1-35,1-1 0,0 1 0,-1-1 0,1 1 0,-1-1 0,1 1 0,-1-1 0,0 0 0,1 0 0,-1 0 0,0 0 0,1 0 1,-1 0-1,0 0 0,0 0 0,0-1 0,0 1 0,0 0 0,0-1 0,0 1 0,-1 0 0,1-1 0,0 1 0,-1-1 0,1 1 0,-1-1 0,1 0 0,-1 1 0,0-1 0,0-2 0,4-56-368,-4 54 181,0 5 203,0 1 0,-1-1 0,1 0 0,0 1-1,-1 0 1,1-1 0,0 1 0,-1-1 0,1 1 0,-1-1-1,1 1 1,-1 0 0,1-1 0,-1 1 0,1 0-1,-1-1 1,1 1 0,-1 0 0,1 0 0,-1 0-1,1-1 1,-1 1 0,0 0 0,1 0 0,-1 0-1,1 0 1,-1 0 0,0 0 0,0 0 0,-22 0-970,19 1 429,-15-1-2366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7.9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24575,'0'3'0,"0"7"0,0 4 0,0 5 0,0 10 0,0 10 0,0 9 0,4 9 0,1 6 0,9 6 0,1 2 0,-2-2 0,1-6 0,-2-4 0,-3-9 0,5-13 0,0-8 0,-2-10-8191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8.4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0 24575,'-4'0'0,"3"0"0,5 0 0,11 0 0,6 0 0,8 0 0,3 0 0,4 0 0,-4 0-8191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9.0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1 24575,'-4'0'0,"-1"7"0,3 12 0,4 6 0,0 3 0,4-4 0,2 7 0,2 2 0,9-5 0,4-7 0,3-7 0,1-6 0,-5-16 0,-5-15 0,2-4 0,-2-5 0,-4-1 0,-5 4-8191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39.7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148 90 24575,'2'-1'0,"-1"1"0,0 0 0,0-1 0,0 1 0,0-1 0,0 1 0,-1-1 0,1 1 0,0-1 0,0 0 0,0 1 0,0-1 0,-1 0 0,1 0 0,0 0 0,-1 0 0,1 1 0,0-1 0,-1 0 0,1 0 0,-1 0 0,0 0 0,1 0 0,-1 0 0,0 0 0,1-1 0,-1 1 0,0 0 0,0 0 0,0 0 0,0-2 0,0 1 0,0-1 0,0 0 0,0 0 0,0 0 0,0 0 0,0 0 0,-1 0 0,0 0 0,1 0 0,-3-4 0,2 5 0,0 0 0,0 1 0,-1-1 0,1 0 0,-1 1 0,1-1 0,-1 1 0,1-1 0,-1 1 0,0 0 0,0 0 0,1 0 0,-1 0 0,0 0 0,0 0 0,0 0 0,0 1 0,0-1 0,-1 1 0,1-1 0,0 1 0,0 0 0,0 0 0,0 0 0,0 0 0,0 0 0,-1 0 0,1 1 0,0-1 0,0 1 0,0 0 0,0-1 0,0 1 0,0 0 0,0 0 0,-3 2 0,0 1 0,-1-1 0,1 1 0,0 1 0,0-1 0,0 1 0,0-1 0,1 1 0,0 1 0,0-1 0,-6 11 0,4 0 0,0 1 0,0-1 0,2 1 0,0 1 0,1-1 0,1 0 0,1 1 0,0 0 0,3 24 0,-2-40 0,0 1 0,0-1 0,0 1 0,0-1 0,1 1 0,0-1 0,-1 0 0,1 1 0,0-1 0,0 0 0,0 0 0,0 0 0,1 1 0,-1-1 0,0 0 0,1 0 0,0-1 0,-1 1 0,1 0 0,0-1 0,0 1 0,0-1 0,0 1 0,0-1 0,0 0 0,0 0 0,1 0 0,2 1 0,-2-1 0,-1-1 0,0 0 0,1 0 0,-1-1 0,0 1 0,1 0 0,-1-1 0,0 1 0,1-1 0,-1 0 0,0 0 0,0 0 0,0 0 0,0 0 0,0 0 0,0 0 0,0-1 0,0 1 0,0-1 0,-1 1 0,1-1 0,0 0 0,-1 0 0,0 0 0,1 0 0,-1 0 0,0 0 0,0 0 0,1-3 0,41-109 0,-16 35 0,-26 77 0,-1 0 0,1 1 0,-1-1 0,1 1 0,0-1 0,-1 1 0,1-1 0,0 1 0,0-1 0,0 1 0,0 0 0,0-1 0,0 1 0,1 0 0,-1 0 0,0 0 0,1 0 0,-1 0 0,0 0 0,1 0 0,2 0 0,-3 1 0,0 0 0,1 0 0,-1 1 0,0-1 0,0 0 0,1 1 0,-1-1 0,0 1 0,0-1 0,0 1 0,0 0 0,0-1 0,0 1 0,0 0 0,0 0 0,0 0 0,0 0 0,0 0 0,0 0 0,-1 0 0,2 1 0,3 7 0,1 1 0,-1-1 0,-1 1 0,0 0 0,4 12 0,10 40-1365,-9-38-5461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40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 24575,'0'-5'0,"0"-4"0,0-10 0,0-9 0,0-8 0,0-2 0,0 5-8191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41.2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24575,'0'619'0,"0"-619"0,-1 1 0,1-1 0,0 1 0,0 0 0,0-1 0,0 1 0,0 0 0,0-1 0,0 1 0,0 0 0,0-1 0,0 1 0,1 0 0,-1-1 0,0 1 0,0-1 0,1 1 0,-1 0 0,0-1 0,1 1 0,-1-1 0,0 1 0,1-1 0,0 2 0,10-14 0,20-49 0,-13 23 0,7-7 0,3 1 0,1 2 0,57-64 0,-56 83 0,-18 19 0,-15 18 0,-6 2 0,-1 0 0,-1-1 0,-12 14 0,8-12 0,1 1 0,-21 36 0,33-49 0,-1 0 0,1 0 0,0 0 0,0 0 0,0 1 0,1-1 0,0 1 0,0-1 0,1 1 0,-1 0 0,1-1 0,0 1 0,0 0 0,1-1 0,0 1 0,1 5 0,1-5 0,-1-1 0,1 0 0,0 0 0,0 0 0,0 0 0,1 0 0,-1 0 0,1-1 0,0 0 0,8 6 0,55 38 0,-37-27 0,-6-4-91,-3-3-546,34 32 0,-31-20-6189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42.2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0 24575,'-5'0'0,"0"4"0,0 10 0,1 5 0,9 5 0,4 6 0,4-3 0,0 3 0,6 1 0,0-2 0,1-6 0,-4 2 0,0 1 0,-2-5-8191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5.4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24575,'0'12'0,"0"12"0,0 7 0,0 1 0,0 3 0,8 0 0,3 3 0,-1-2 0,-2-7-8191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6.8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 1 24575,'-2'0'0,"0"0"0,1 1 0,-1-1 0,0 1 0,1-1 0,-1 1 0,0 0 0,1-1 0,-1 1 0,1 0 0,-1 0 0,1 0 0,0 1 0,-1-1 0,1 0 0,0 0 0,0 1 0,0-1 0,0 1 0,0-1 0,0 1 0,0-1 0,0 1 0,1 0 0,-1-1 0,1 1 0,-1 0 0,1-1 0,-1 1 0,1 0 0,0 0 0,0-1 0,0 1 0,0 0 0,1 3 0,-1 11 0,1 0 0,5 31 0,-4-36 0,5 39 0,3-1 0,1 0 0,3-1 0,37 89 0,-51-135 0,1-1 0,0 1 0,0 0 0,0 0 0,0 0 0,0-1 0,0 1 0,0 0 0,1-1 0,-1 1 0,0-1 0,1 0 0,-1 1 0,1-1 0,0 0 0,-1 0 0,1 0 0,0 0 0,0 0 0,0 0 0,0-1 0,2 2 0,-2-3 0,0 1 0,0-1 0,0 0 0,-1 0 0,1 0 0,0 1 0,-1-1 0,1-1 0,-1 1 0,1 0 0,-1 0 0,1-1 0,-1 1 0,0 0 0,0-1 0,1 0 0,-1 1 0,0-1 0,-1 0 0,1 1 0,0-1 0,0 0 0,-1 0 0,1 0 0,0-2 0,36-140 0,-31 115 0,0-1 0,2 1 0,1 1 0,1-1 0,2 1 0,25-44 0,-33 66 0,0 0 0,0 1 0,0-1 0,1 1 0,0 0 0,0 1 0,0-1 0,1 1 0,-1 0 0,11-6 0,-13 10 0,-1-1 0,1 0 0,0 0 0,-1 1 0,1-1 0,0 1 0,-1 0 0,1 0 0,0 0 0,0 0 0,-1 1 0,1-1 0,0 1 0,-1-1 0,1 1 0,-1 0 0,1 0 0,-1 0 0,1 0 0,-1 1 0,0-1 0,1 0 0,-1 1 0,0 0 0,0 0 0,0-1 0,0 1 0,0 1 0,-1-1 0,3 3 0,3 5 0,-1 1 0,0 0 0,-1 0 0,0 1 0,-1-1 0,0 1 0,0 0 0,-2 0 0,1 0 0,-2 0 0,1 1 0,-2 20 0,1-15 0,0 1 0,2-1 0,0 0 0,9 28 0,13-126 0,-15 44 0,-3 11 0,1-1 0,15-34 0,-21 55 0,0 0 0,1 1 0,-1-1 0,1 1 0,0 0 0,0 0 0,0 0 0,1 0 0,-1 0 0,1 1 0,0-1 0,0 1 0,1 0 0,-1 0 0,0 1 0,1-1 0,0 1 0,7-3 0,-9 5 0,0-1 0,1 1 0,-1 0 0,0 0 0,0 1 0,1-1 0,-1 0 0,0 1 0,0 0 0,0 0 0,0 0 0,0 0 0,0 0 0,0 1 0,0-1 0,0 1 0,0 0 0,-1 0 0,1 0 0,-1 0 0,0 0 0,1 0 0,-1 1 0,0-1 0,3 6 0,5 7 0,0 1 0,-2 1 0,11 24 0,-5-10 0,0 1 0,13 43 0,6 14 0,-22-70-1365,-3-9-5461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7.9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75 24575,'-1'-4'0,"-1"-1"0,0 1 0,0 0 0,-1 0 0,1 0 0,-1 0 0,0 1 0,0-1 0,0 1 0,0-1 0,-1 1 0,0 0 0,1 1 0,-1-1 0,0 1 0,0-1 0,0 1 0,-1 0 0,1 0 0,0 1 0,-1 0 0,1-1 0,-1 1 0,1 1 0,-1-1 0,-7 1 0,-2-2 0,0 1 0,0 0 0,0 1 0,0 1 0,-1 0 0,1 1 0,-22 6 0,30-6 0,1 1 0,0-1 0,-1 1 0,1 0 0,0 0 0,0 0 0,1 1 0,-1 0 0,1 0 0,0 0 0,0 0 0,0 1 0,1-1 0,-1 1 0,1 0 0,0 0 0,0 1 0,1-1 0,0 0 0,-3 11 0,2-6 0,0 0 0,0 0 0,2 1 0,-1-1 0,1 1 0,1-1 0,0 1 0,0-1 0,1 1 0,0-1 0,4 15 0,-3-20 0,0 1 0,1 0 0,-1 0 0,1-1 0,0 1 0,1-1 0,-1 0 0,1 0 0,0 0 0,0-1 0,1 1 0,-1-1 0,1 0 0,0-1 0,0 1 0,1-1 0,-1 0 0,1 0 0,-1 0 0,9 2 0,-3-1 0,0 0 0,0-1 0,1 0 0,-1-1 0,1-1 0,0 1 0,0-2 0,-1 0 0,1 0 0,0-1 0,11-2 0,-18 1 0,0 1 0,0-1 0,-1 0 0,1 0 0,-1 0 0,1 0 0,-1-1 0,0 0 0,0 0 0,0 0 0,0 0 0,-1-1 0,1 0 0,-1 1 0,0-1 0,0 0 0,-1-1 0,1 1 0,-1 0 0,0-1 0,0 1 0,0-1 0,0 0 0,-1 0 0,0 0 0,0 1 0,0-1 0,-1-7 0,1-1-151,-1 0-1,-1 0 0,0 0 0,-1 0 1,0 0-1,-1 1 0,-1-1 1,-8-21-1,2 9-6674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3.3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67 1345,'0'0'3342,"-7"-44"-2034,4 43-1227,1 0 0,-1 0 0,0 0 0,1 1 0,-1 0 0,0-1 0,0 1 0,0 0 0,0 0 0,-3 1 1,-6-1 2154,13 33-1707,1-30-590,0 0 1,-1-1 0,1 1-1,1-1 1,-1 0-1,0 1 1,1-1 0,-1 0-1,1 0 1,0 0-1,-1-1 1,1 1-1,0-1 1,0 0 0,0 1-1,0-1 1,0 0-1,6 0 1,-8-2 53,0 1 0,0-1-1,-1 0 1,1 0 0,-1 0 0,1 0-1,-1 0 1,1 0 0,-1-1 0,0 1-1,1 0 1,-1 0 0,0 0 0,0 0-1,0 0 1,0-1 0,0 1 0,0 0-1,0-1 1,0-35-173,-1 31-104,1 5 277,0 0 0,0 0 0,0 0-1,-1 1 1,1-1 0,0 0-1,-1 0 1,1 1 0,0-1 0,-1 0-1,1 1 1,-1-1 0,1 0 0,-1 1-1,0-1 1,1 1 0,-1-1-1,1 1 1,-1-1 0,0 1 0,0-1-1,1 1 1,-1 0 0,0-1-1,0 1 1,-1-1 0,-31-4 143,29 5-47,0 0 0,0 0 0,1 0 0,-1 0 0,0 1 0,0-1 0,0 1 0,1 0 0,-1 0 0,0 0 0,1 1 0,-1-1 0,-4 4 0,6 0-24,0-1 0,0 1 0,0-1 0,0 1 0,1 0 0,0-1 0,0 1 1,1 0-1,-1 0 0,1 0 0,0 0 0,0 0 0,1 0 0,0 5 1,1-9-58,-1 1 1,1-1 0,-1 0 0,1 0 0,0 1 0,-1-1-1,1 0 1,0 0 0,0-1 0,0 1 0,0 0 0,0-1 0,0 1-1,0-1 1,0 1 0,0-1 0,0 0 0,4 0 0,-1 1-15,-1-1 0,1 0 1,0 0-1,-1 0 0,1 0 1,-1-1-1,9-2 0,-12 3-23,0-1 0,-1 0 0,1 1 1,-1-1-1,1 0 0,-1 0 0,0 0 0,1 1 0,-1-1 0,0 0 0,0 0 0,1 0 0,-1 0 0,0 0 0,0 1 0,0-1 0,0 0 0,0 0 0,0 0 0,0 0 0,0 0 1,-1 0-1,1 1 0,0-1 0,-1-1 0,-7-9-3228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8.7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24575,'0'85'0,"3"1"0,4-2 0,4 1 0,22 86 0,-30-161 0,0 0 0,0 0 0,2 0 0,-1-1 0,7 11 0,-10-19 0,-1 0 0,1 0 0,-1 0 0,1-1 0,0 1 0,-1 0 0,1 0 0,0-1 0,-1 1 0,1 0 0,0-1 0,0 1 0,0-1 0,-1 1 0,1-1 0,0 0 0,0 1 0,0-1 0,0 0 0,0 1 0,0-1 0,0 0 0,0 0 0,1 0 0,0-1 0,0 0 0,-1 0 0,1 0 0,-1 0 0,0-1 0,1 1 0,-1 0 0,0-1 0,0 1 0,0-1 0,0 1 0,0-1 0,0 0 0,0 1 0,-1-1 0,1 0 0,0 0 0,0-3 0,8-23 0,2 0 0,1 1 0,18-29 0,-24 46 0,0 1 0,0 0 0,1 0 0,1 0 0,-1 1 0,1 0 0,1 1 0,-1 0 0,1 0 0,0 0 0,16-7 0,-22 13 0,0-1 0,0 1 0,0 0 0,0 0 0,0 0 0,0 0 0,0 1 0,0-1 0,0 1 0,0 0 0,0 0 0,0 0 0,0 0 0,1 1 0,-1-1 0,0 1 0,0-1 0,0 1 0,0 0 0,0 1 0,4 1 0,-4 0 0,1 0 0,0 0 0,-1 1 0,1-1 0,-1 1 0,0 0 0,0 0 0,-1 0 0,1 0 0,-1 0 0,0 1 0,2 6 0,2 8 0,-1 0 0,0 0 0,-2 1 0,0 0 0,0 29 0,-2-24 0,0-7 0,-1 0 0,0 0 0,-5 23 0,5-37 0,0-1 0,-1 0 0,0 1 0,0-1 0,0 0 0,0 0 0,0 0 0,-1 0 0,0 0 0,1 0 0,-1 0 0,0 0 0,0-1 0,-1 1 0,1 0 0,0-1 0,-1 0 0,0 0 0,1 0 0,-1 0 0,0 0 0,0 0 0,-5 1 0,-1 0-62,-1-1 0,1 0 0,-1-1 0,1 0 0,-1 0 0,0-1 0,0 0 0,1-1 0,-1 0 0,0 0 0,1-1 0,-1-1-1,1 1 1,0-2 0,0 1 0,0-1 0,0 0 0,0-1 0,1 0 0,0-1 0,-12-10 0,4-1-6764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9.2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24575,'8'4'0,"2"9"0,5 7 0,-2 3 0,-2 7 0,1-2 0,-2 2 0,-2 4 0,5-3 0,1-4 0,-2-6-8191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5:59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24575,'-4'0'0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00.0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24575,'1'21'0,"2"0"0,0 0 0,1-1 0,11 32 0,5 23 0,124 541 0,-140-604-227,0 1-1,1 0 1,1-1-1,-1 0 1,11 15-1,-3-8-6598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2.8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24575,'0'8'0,"0"15"0,0 11 0,0 9 0,9 8 0,1 8 0,5 11 0,-2 8 0,6 8 0,0 2 0,4-3 0,-2-8 0,-4-12 0,-1-18 0,-3-8 0,-4-3 0,-4-4 0,-2-7-8191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3.8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220 140 24575,'0'-6'0,"0"0"0,0 0 0,-1 1 0,0-1 0,0 0 0,0 0 0,-1 1 0,0-1 0,0 1 0,0 0 0,0-1 0,-1 1 0,0 0 0,0 0 0,-1 1 0,1-1 0,-1 1 0,0 0 0,0-1 0,-1 2 0,1-1 0,-1 0 0,0 1 0,0 0 0,0 0 0,0 1 0,0-1 0,-1 1 0,1 0 0,-1 1 0,-11-3 0,14 4 0,0 0 0,0-1 0,0 1 0,1 1 0,-1-1 0,0 0 0,0 1 0,0-1 0,0 1 0,0 0 0,1 0 0,-1 0 0,0 1 0,1-1 0,-1 0 0,1 1 0,-1 0 0,-3 3 0,3-2 0,-1 1 0,1 1 0,0-1 0,0 0 0,0 1 0,1 0 0,0-1 0,0 1 0,-3 9 0,0 7 0,1 0 0,1 1 0,-1 41 0,4-60 0,-1 24 0,0 2 0,0 0 0,5 32 0,-4-54 0,1 0 0,1 0 0,-1 0 0,1 0 0,0-1 0,1 1 0,0 0 0,0-1 0,0 0 0,1 0 0,0 0 0,0 0 0,0 0 0,6 4 0,-9-8 0,1 0 0,0 0 0,0-1 0,0 1 0,0-1 0,0 1 0,0-1 0,1 0 0,-1 0 0,0 0 0,1 0 0,-1 0 0,1 0 0,-1-1 0,1 1 0,-1-1 0,1 0 0,3 0 0,-4 0 0,0-1 0,0 1 0,0-1 0,0 0 0,0 0 0,-1 0 0,1 0 0,0 0 0,0 0 0,-1-1 0,1 1 0,0 0 0,-1-1 0,0 1 0,1-1 0,-1 0 0,2-2 0,1-4 0,0 0 0,-1 0 0,1 0 0,-2-1 0,1 1 0,-1-1 0,-1 1 0,1-1 0,-1-10 0,-3-30 0,1 39 0,0 1 0,0-1 0,1 0 0,0 0 0,1 1 0,0-1 0,1 0 0,0 1 0,3-11 0,-4 20 0,-1-1 0,0 1 0,0 0 0,1 0 0,-1-1 0,0 1 0,1 0 0,-1 0 0,1-1 0,-1 1 0,0 0 0,1 0 0,-1 0 0,0 0 0,1 0 0,-1 0 0,1 0 0,-1 0 0,0 0 0,1 0 0,-1 0 0,1 0 0,-1 0 0,1 0 0,-1 0 0,0 0 0,1 0 0,-1 0 0,1 0 0,-1 1 0,0-1 0,1 0 0,-1 0 0,0 0 0,1 1 0,-1-1 0,0 0 0,1 0 0,-1 1 0,0-1 0,0 0 0,1 1 0,-1-1 0,0 0 0,0 1 0,0-1 0,0 1 0,1-1 0,-1 1 0,15 21 0,-14-20 0,30 49-85,-11-14-342,3-2 1,38 47-1,-38-57-6399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4.4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174 41 24575,'0'-2'0,"0"0"0,0 1 0,0-1 0,-1 0 0,1 1 0,-1-1 0,1 0 0,-1 1 0,1-1 0,-1 1 0,0-1 0,0 0 0,1 1 0,-1 0 0,0-1 0,-1 1 0,1 0 0,0-1 0,0 1 0,0 0 0,-1 0 0,1 0 0,-1 0 0,1 0 0,-1 1 0,1-1 0,-1 0 0,1 1 0,-1-1 0,0 1 0,1-1 0,-1 1 0,0 0 0,1 0 0,-1-1 0,0 1 0,1 0 0,-1 1 0,0-1 0,0 0 0,-1 1 0,-2-1 0,-1 1 0,1 0 0,0 0 0,0 1 0,0 0 0,0-1 0,0 2 0,0-1 0,0 0 0,0 1 0,1 0 0,-6 5 0,4-1 0,1 0 0,0 1 0,0-1 0,0 1 0,1 0 0,0 1 0,1-1 0,0 1 0,0 0 0,1 0 0,0 0 0,-1 17 0,0 14 0,3 66 0,2-66 0,-2-31 0,1-1 0,-1 0 0,2 1 0,-1-1 0,1 0 0,1 0 0,-1 0 0,1 0 0,1 0 0,0-1 0,0 1 0,9 12 0,-10-16 0,1-1 0,-1 1 0,0-1 0,1 0 0,0 0 0,0 0 0,0-1 0,0 1 0,0-1 0,1 0 0,-1 0 0,0-1 0,1 1 0,0-1 0,-1 0 0,1 0 0,0-1 0,-1 1 0,1-1 0,0 0 0,0 0 0,-1-1 0,1 1 0,8-3 0,-6 1-72,1-1 1,-1 0-1,1 0 0,-1 0 0,0-1 0,0 0 0,0-1 0,-1 1 1,0-1-1,0-1 0,0 1 0,0-1 0,-1 0 0,0 0 0,0-1 1,-1 1-1,0-1 0,6-13 0,4-14-6754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5.1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24575,'3'34'0,"0"-1"0,2 0 0,14 47 0,-1-5 0,8 30 0,-23-96 0,0 1 0,1-1 0,0 0 0,1 0 0,0 0 0,0 0 0,1-1 0,8 10 0,-13-17 0,0 0 0,-1-1 0,1 1 0,0 0 0,0-1 0,-1 1 0,1-1 0,0 1 0,0-1 0,0 1 0,0-1 0,0 0 0,-1 1 0,1-1 0,0 0 0,0 0 0,0 1 0,0-1 0,0 0 0,0 0 0,0 0 0,0 0 0,0-1 0,0 1 0,0 0 0,0 0 0,2-1 0,-1 0 0,0-1 0,0 1 0,0-1 0,0 1 0,0-1 0,-1 0 0,1 0 0,0 0 0,-1 0 0,3-4 0,23-55 0,1-55 0,-23 87 0,2 1 0,0 0 0,2 0 0,1 0 0,18-34 0,-27 60 0,0 1 0,-1-1 0,1 0 0,0 1 0,0-1 0,0 1 0,0 0 0,1-1 0,-1 1 0,0 0 0,1 0 0,-1-1 0,1 1 0,-1 0 0,1 0 0,-1 1 0,1-1 0,-1 0 0,1 0 0,0 1 0,0-1 0,-1 1 0,1 0 0,0-1 0,0 1 0,0 0 0,-1 0 0,1 0 0,0 0 0,0 1 0,2-1 0,-2 1 0,1 1 0,0-1 0,-1 1 0,1 0 0,0-1 0,-1 1 0,0 0 0,0 1 0,1-1 0,-1 0 0,0 1 0,-1-1 0,1 1 0,0-1 0,-1 1 0,1 0 0,0 4 0,102 266-1365,-97-254-5461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6.1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 24575,'-2'74'0,"1"-19"0,5 54 0,-3-103 0,0 0 0,1 0 0,-1 1 0,1-1 0,0 0 0,1 0 0,0-1 0,0 1 0,4 6 0,-6-11 0,0 0 0,-1 1 0,1-1 0,0 0 0,0 0 0,0 0 0,1 0 0,-1 0 0,0 0 0,0 0 0,1 0 0,-1 0 0,0-1 0,1 1 0,-1 0 0,0-1 0,1 1 0,-1-1 0,1 0 0,-1 1 0,1-1 0,-1 0 0,1 0 0,0 0 0,-1 0 0,1 0 0,-1 0 0,1-1 0,-1 1 0,1 0 0,-1-1 0,0 1 0,1-1 0,-1 0 0,1 1 0,-1-1 0,0 0 0,0 0 0,1 0 0,-1 0 0,0 0 0,2-2 0,16-18 0,-1-2 0,-1 0 0,0-1 0,-2 0 0,-1-1 0,12-29 0,-26 53 0,2-4 0,0 1 0,1-1 0,0 1 0,-1 0 0,2 0 0,-1 0 0,0 0 0,1 1 0,5-6 0,-7 9 0,-1-1 0,0 0 0,0 1 0,0 0 0,1-1 0,-1 1 0,0 0 0,0-1 0,1 1 0,-1 0 0,0 0 0,0 0 0,1 0 0,-1 0 0,0 1 0,0-1 0,1 0 0,-1 0 0,0 1 0,0-1 0,1 1 0,-1-1 0,0 1 0,0 0 0,0-1 0,0 1 0,0 0 0,0 0 0,0 0 0,0-1 0,0 1 0,-1 0 0,1 0 0,0 1 0,0-1 0,-1 0 0,1 0 0,-1 0 0,1 0 0,-1 0 0,1 3 0,7 16 0,0 1 0,-2-1 0,0 1 0,-2 1 0,0-1 0,1 27 0,4 24 0,14 89 0,-8 0 0,-7 2 0,-13 175 0,5-332 0,-1 0 0,1 0 0,-1-1 0,-1 1 0,1 0 0,-1 0 0,0-1 0,-2 7 0,3-11 0,0 0 0,0 1 0,0-1 0,0 0 0,0 0 0,0 1 0,0-1 0,0 0 0,-1 0 0,1 0 0,0 0 0,-1-1 0,1 1 0,0 0 0,-1 0 0,1-1 0,-1 1 0,1-1 0,-1 0 0,0 1 0,1-1 0,-1 0 0,1 0 0,-1 0 0,0 0 0,1 0 0,-1 0 0,1 0 0,-1 0 0,0-1 0,1 1 0,-1-1 0,-1 0 0,-12-5 0,0-1 0,1-1 0,0 0 0,0 0 0,0-2 0,1 0 0,1 0 0,0-1 0,-15-17 0,11 10 0,1-1 0,0-1 0,2 0 0,0 0 0,-17-40 0,26 52 0,1 0 0,0 0 0,0 0 0,1 0 0,0-1 0,1 1 0,0-1 0,0 1 0,0-1 0,1 1 0,1-1 0,-1 1 0,2-1 0,-1 1 0,1 0 0,0-1 0,1 1 0,-1 0 0,2 0 0,-1 0 0,1 1 0,0-1 0,1 1 0,0 0 0,8-9 0,20-21-682,44-39-1,-43 45-6143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6.6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1 186 24575,'0'-8'0,"4"-7"0,1-9 0,8-8 0,2-3 0,2-3 0,-1 4-8191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5.4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89 6 512,'0'0'4383,"-54"-5"-518,53 5-3834,0 0-1,-1 0 1,1 0 0,0 0-1,0 0 1,-1 0-1,1 0 1,0 0-1,-1 1 1,1-1 0,0 1-1,0-1 1,0 1-1,0-1 1,-1 1-1,1 0 1,0-1 0,0 1-1,0 0 1,0 0-1,0 0 1,0 0-1,1 0 1,-2 1 0,0 2-26,1-1 0,0 1 0,1-1 1,-1 1-1,1-1 0,-1 1 0,1 0 0,0 4 1,0-1 25,0 0 0,1 0 1,0 0-1,0 0 0,0 0 1,1 0-1,0 0 0,0 0 0,1-1 1,-1 1-1,2-1 0,-1 0 1,1 0-1,0 0 0,0-1 1,0 1-1,1-1 0,0 0 0,0 0 1,0 0-1,7 4 0,-10-7-34,-1-1 0,1 1 0,-1-1 0,1 1 0,0-1 0,0 0 0,0 0 0,0 0 0,0 0 0,0 0 0,0 0 0,0 0-1,0-1 1,0 1 0,0-1 0,0 1 0,1-1 0,-1 0 0,0 0 0,4 0 0,-4-1-19,0 0 0,0 0 0,1-1 0,-1 1 0,0 0 0,0-1 0,0 1 1,0-1-1,-1 0 0,1 0 0,0 0 0,-1 0 0,1 0 0,-1 0 0,0 0 0,0 0 0,2-4 0,0-1-85,1-1 1,-1 0-1,0 0 0,-1 0 0,0 0 0,0-1 1,-1 1-1,1-17 0,-2 23 64,0 0-1,0-1 1,0 1-1,0 0 0,-1 0 1,1 0-1,-1 0 1,1 0-1,-1 0 1,0 0-1,0 0 1,0 0-1,0 0 1,0 0-1,0 0 1,0 1-1,-1-1 1,1 0-1,-1 1 1,1-1-1,-1 1 1,0 0-1,1-1 1,-1 1-1,0 0 1,0 0-1,0 0 0,0 0 1,0 0-1,0 1 1,0-1-1,0 1 1,0-1-1,0 1 1,-1 0-1,1 0 1,0 0-1,-2 0 1,-4 0-624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8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1 24575,'-3'125'0,"0"-54"0,3-1 0,4 1 0,12 78 0,-15-145 0,0 0 0,0 0 0,0-1 0,0 1 0,1 0 0,-1-1 0,4 7 0,5-7 0,4-19 0,-1-14 0,0-1 0,-3 0 0,14-60 0,-1 2 0,-18 70 0,-1 6 0,0-1 0,0 1 0,2-1 0,-1 2 0,10-16 0,-14 26 0,1 0 0,-1 0 0,1 0 0,-1 0 0,1 0 0,0 1 0,0-1 0,0 0 0,0 1 0,0 0 0,0-1 0,0 1 0,0 0 0,1 0 0,-1 0 0,0 0 0,1 1 0,-1-1 0,0 1 0,1-1 0,-1 1 0,1 0 0,-1 0 0,1 0 0,-1 0 0,1 0 0,-1 1 0,1-1 0,-1 1 0,0-1 0,1 1 0,-1 0 0,0 0 0,0 0 0,4 3 0,19 11-1365,-3 0-5461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19.9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124 185 24575,'3'0'0,"1"0"0,-1 0 0,1-1 0,-1 0 0,0 1 0,1-1 0,-1-1 0,0 1 0,1 0 0,-1-1 0,0 0 0,0 1 0,0-1 0,0 0 0,-1-1 0,1 1 0,0 0 0,-1-1 0,0 0 0,1 1 0,-1-1 0,0 0 0,-1 0 0,1 0 0,0 0 0,-1-1 0,0 1 0,0 0 0,0-1 0,1-6 0,-1 6 0,0 0 0,-1 0 0,1 0 0,-1 0 0,0 0 0,-1 0 0,1 0 0,-1-1 0,0 1 0,1 0 0,-2 1 0,1-1 0,0 0 0,-1 0 0,0 0 0,0 1 0,0-1 0,0 1 0,-1 0 0,1-1 0,-1 1 0,0 0 0,0 1 0,0-1 0,0 0 0,-6-3 0,6 4 0,0 0 0,-1 1 0,1-1 0,0 1 0,0-1 0,-1 1 0,1 0 0,-1 1 0,1-1 0,-1 1 0,1-1 0,-1 1 0,0 0 0,1 0 0,-1 1 0,1-1 0,-1 1 0,1 0 0,-1 0 0,1 0 0,0 0 0,-1 0 0,1 1 0,0-1 0,0 1 0,0 0 0,0 0 0,0 0 0,0 1 0,1-1 0,-4 5 0,0 0 0,1 0 0,0 1 0,0-1 0,1 1 0,0 1 0,0-1 0,1 0 0,0 1 0,0 0 0,1 0 0,-2 11 0,3-7 0,0-1 0,0 1 0,1-1 0,0 1 0,2-1 0,-1 0 0,1 1 0,1-1 0,0 0 0,1 0 0,0-1 0,7 15 0,-8-21 0,0-1 0,0 1 0,0-1 0,1 0 0,-1 0 0,1 0 0,0 0 0,0-1 0,1 1 0,-1-1 0,1 0 0,-1-1 0,1 1 0,0-1 0,0 0 0,0 0 0,0 0 0,0-1 0,1 0 0,-1 0 0,0 0 0,1 0 0,-1-1 0,0 0 0,1 0 0,-1-1 0,1 0 0,-1 1 0,0-2 0,7-1 0,-1 0-114,0-1 1,0 1-1,0-2 0,0 0 0,-1 0 1,0-1-1,0 0 0,-1-1 0,0 0 1,0 0-1,11-12 0,-3-3-6712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0.7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0 24575,'0'45'0,"1"94"0,-31 252 0,25-368 0,3-17 0,0 0 0,1 0 0,0 1 0,0-1 0,0 0 0,1 1 0,-1-1 0,2 0 0,-1 1 0,1-1 0,2 11 0,-2-17 0,0 0 0,0 0 0,0 0 0,0 0 0,0-1 0,0 1 0,0 0 0,-1 0 0,1-1 0,0 1 0,0-1 0,0 1 0,0 0 0,0-1 0,0 0 0,-1 1 0,1-1 0,0 1 0,-1-1 0,1 0 0,0 0 0,-1 1 0,1-1 0,-1 0 0,1 0 0,-1 0 0,1 0 0,0-1 0,19-26 0,8-14 0,40-47 0,-53 73 0,-1 1 0,2 0 0,0 1 0,0 0 0,30-16 0,-44 28 0,0 1 0,0 0 0,0 0 0,0 1 0,0-1 0,1 0 0,-1 1 0,0-1 0,0 1 0,1 0 0,-1 0 0,0 0 0,1 0 0,-1 0 0,0 0 0,3 1 0,-5-1 0,1 1 0,-1-1 0,0 0 0,1 0 0,-1 0 0,0 0 0,1 0 0,-1 1 0,0-1 0,0 0 0,1 0 0,-1 1 0,0-1 0,0 0 0,1 0 0,-1 1 0,0-1 0,0 0 0,0 1 0,1-1 0,-1 0 0,0 1 0,0-1 0,0 0 0,0 1 0,0-1 0,0 0 0,0 1 0,0-1 0,0 1 0,0-1 0,0 1 0,-14 16 0,-21 8 0,26-20 0,0 0 0,0 1 0,1 0 0,0 1 0,0 0 0,1 0 0,-1 1 0,2 0 0,-8 10 0,14-16 0,-1 0 0,1 0 0,0 0 0,-1 0 0,1 0 0,0 0 0,0 0 0,0 0 0,1 0 0,-1 0 0,0 0 0,1-1 0,-1 1 0,1 0 0,0 0 0,-1 0 0,1 0 0,0 0 0,0-1 0,0 1 0,1-1 0,-1 1 0,0 0 0,1-1 0,-1 0 0,1 1 0,-1-1 0,1 0 0,-1 0 0,1 0 0,0 0 0,2 1 0,8 5 0,1 0 0,-1-1 0,16 6 0,-10-6-341,1-1 0,0 0-1,37 3 1,-20-4-6485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1.2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175 20 24575,'0'-1'0,"-1"-1"0,0 1 0,0 0 0,0 0 0,1 0 0,-1 0 0,0 0 0,0 0 0,-1 0 0,1 0 0,0 1 0,0-1 0,0 0 0,0 1 0,-1-1 0,1 1 0,0-1 0,-1 1 0,1-1 0,0 1 0,-1 0 0,1 0 0,-1 0 0,-1 0 0,-37-3 0,36 4 0,0-1 0,0 1 0,0 0 0,0 1 0,0-1 0,0 1 0,0 0 0,1 0 0,-1 0 0,1 0 0,-1 1 0,1-1 0,0 1 0,0 0 0,0 0 0,-3 4 0,1-1 0,1 1 0,0 0 0,0 0 0,1 0 0,0 0 0,0 1 0,1-1 0,-2 10 0,0 2 0,2 0 0,0 0 0,2 0 0,0 0 0,1 0 0,5 29 0,-5-43 0,0 0 0,0 0 0,0-1 0,1 1 0,0 0 0,0-1 0,0 1 0,1-1 0,0 0 0,-1 0 0,1 0 0,1 0 0,-1 0 0,0-1 0,1 1 0,0-1 0,0 0 0,0 0 0,0-1 0,0 1 0,1-1 0,-1 0 0,1 0 0,9 2 0,-10-3 0,0 0 0,0-1 0,1 1 0,-1-1 0,0-1 0,0 1 0,1 0 0,-1-1 0,0 0 0,0 0 0,0 0 0,0-1 0,0 1 0,0-1 0,0 0 0,0 0 0,-1 0 0,1-1 0,-1 1 0,1-1 0,-1 0 0,0 0 0,0 0 0,-1 0 0,1 0 0,0-1 0,-1 0 0,0 1 0,2-5 0,2-4 14,-2-1-1,1 0 0,-1 1 0,-1-1 1,0-1-1,-1 1 0,-1 0 1,0-26-1,0 34-72,-1-1-1,0 1 1,-1 0-1,1-1 1,-1 1 0,0-1-1,0 1 1,-1 0-1,0 0 1,1 0 0,-2 0-1,1 0 1,-1 0-1,1 1 1,-1-1 0,-1 1-1,1-1 1,0 1-1,-1 0 1,0 1 0,0-1-1,0 1 1,-1-1-1,-5-2 1,-12-2-6767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1.9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0 24575,'0'9'0,"-1"34"0,1 0 0,2-1 0,3 1 0,1 0 0,14 53 0,-19-95 0,-1 0 0,0 0 0,0 0 0,0 0 0,1 0 0,-1 0 0,0 0 0,1 0 0,-1-1 0,1 1 0,-1 0 0,1 0 0,0 0 0,-1-1 0,1 1 0,0 0 0,-1-1 0,1 1 0,0 0 0,0-1 0,0 1 0,-1-1 0,1 1 0,0-1 0,0 0 0,0 1 0,0-1 0,1 0 0,-1 0 0,1 0 0,-1-1 0,1 0 0,-1 1 0,1-1 0,-1 0 0,0 1 0,1-1 0,-1 0 0,0 0 0,0 0 0,0 0 0,0-1 0,0 1 0,2-2 0,6-11 0,-1 1 0,12-25 0,-16 28 0,29-66 0,-29 62 0,1 0 0,1 0 0,0 0 0,1 1 0,0 0 0,1 1 0,0 0 0,1 0 0,11-11 0,-19 22 3,0 0 0,0 0 0,0 0 0,0 0 0,1 1 0,-1-1 0,1 0 0,-1 0 0,0 1 0,1-1 0,-1 1 0,1-1 0,-1 1 0,1 0 0,-1 0 0,1-1 0,0 1 0,-1 0 0,1 0 0,-1 1 0,1-1 0,-1 0 0,1 0 0,-1 1 0,1-1 0,-1 1 0,1-1 0,-1 1 0,0 0 0,1 0 0,-1-1 0,0 1 0,1 0 0,-1 0 0,0 0 0,0 0 0,0 1 0,0-1 0,1 2 0,4 4-251,-1 1 1,0-1-1,0 1 1,-1 1-1,4 10 1,3 9-6579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2.7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195 0 24575,'1'134'0,"6"0"0,5-1 0,40 177 0,-43-279 0,-3-20 0,-1-19 0,-4-2 0,0 0 0,-1 0 0,-1 1 0,0-1 0,0 0 0,-1 0 0,0 0 0,0 1 0,-1-1 0,-1 1 0,0 0 0,0 0 0,0 0 0,-1 1 0,-1-1 0,-7-8 0,10 11 0,-2 0 0,1 1 0,-1-1 0,1 1 0,-2 0 0,1 0 0,0 1 0,-1 0 0,0 0 0,0 0 0,0 1 0,0-1 0,-1 1 0,1 1 0,-1-1 0,0 1 0,0 1 0,0-1 0,0 1 0,0 0 0,0 1 0,0 0 0,-9 0 0,12 1 0,0 0 0,0 0 0,1 0 0,-1 1 0,0-1 0,1 1 0,-1 0 0,1 0 0,-1 0 0,1 1 0,0-1 0,0 1 0,0 0 0,0-1 0,1 1 0,-1 1 0,-2 4 0,2-3 0,0 1 0,0 1 0,0-1 0,1 0 0,0 1 0,0-1 0,1 1 0,0-1 0,-1 15 0,2-14 0,0 1 0,0 0 0,1 0 0,0 0 0,0 0 0,1-1 0,0 1 0,0 0 0,1-1 0,-1 0 0,2 1 0,-1-1 0,1-1 0,0 1 0,1 0 0,0-1 0,0 0 0,8 8 0,-7-9-47,0-1 0,0 0 0,1-1 0,-1 1 0,1-1 0,-1 0 0,1-1 0,0 0 0,0 0-1,1 0 1,-1-1 0,0 0 0,0 0 0,1-1 0,-1 0 0,0 0 0,1-1 0,-1 0 0,0 0 0,0-1 0,0 0 0,0 0-1,0 0 1,0-1 0,0 0 0,-1-1 0,1 1 0,7-8 0,13-14-6779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3.4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103 75 24575,'0'1'0,"0"-1"0,0 0 0,0 0 0,0 0 0,1 0 0,-1 0 0,0 0 0,0 0 0,0 0 0,0 0 0,0 0 0,0 1 0,0-1 0,1 0 0,-1 0 0,0 0 0,0 0 0,0 0 0,0 0 0,0 1 0,0-1 0,0 0 0,0 0 0,0 0 0,0 0 0,0 0 0,0 1 0,0-1 0,0 0 0,0 0 0,0 0 0,0 0 0,0 1 0,0-1 0,0 0 0,0 0 0,0 0 0,0 0 0,0 0 0,0 0 0,0 1 0,0-1 0,-1 0 0,1 0 0,0 0 0,0 0 0,0 0 0,0 0 0,0 0 0,0 1 0,0-1 0,-1 0 0,1 0 0,0 0 0,15 8 0,-3-6 0,0-1 0,0 0 0,0 0 0,0-1 0,0-1 0,17-2 0,-25 2 0,1 1 0,-1-1 0,0 0 0,0 0 0,0 0 0,0-1 0,0 1 0,0-1 0,0 0 0,0 0 0,-1 0 0,1-1 0,-1 1 0,1-1 0,-1 0 0,0 0 0,0 0 0,0-1 0,-1 1 0,1-1 0,2-4 0,-5 7 0,0 0 0,0 0 0,0 0 0,0 0 0,0-1 0,0 1 0,-1 0 0,1 0 0,0 0 0,0 0 0,-1 0 0,1 0 0,-1 0 0,1 0 0,-1 0 0,0 0 0,1 0 0,-1 0 0,0 0 0,1 0 0,-1 1 0,0-1 0,0 0 0,0 1 0,0-1 0,0 0 0,0 1 0,0-1 0,0 1 0,0-1 0,0 1 0,0 0 0,0-1 0,0 1 0,0 0 0,0 0 0,0 0 0,-2 0 0,-47-8 0,49 8 0,-7-1 0,-1 1 0,0 0 0,1 0 0,-1 1 0,1 0 0,-1 0 0,1 1 0,-1 0 0,1 0 0,0 1 0,0 1 0,0-1 0,1 1 0,-1 0 0,1 1 0,0 0 0,0 0 0,0 0 0,1 1 0,0 0 0,0 0 0,0 1 0,1 0 0,0 0 0,0 0 0,1 0 0,0 1 0,0 0 0,1 0 0,0 0 0,0 0 0,-2 14 0,3-12 0,1 1 0,0 0 0,0 0 0,2-1 0,-1 1 0,1 0 0,1-1 0,0 1 0,0-1 0,1 1 0,5 12 0,-5-17 0,0-1 0,0 1 0,0-1 0,1 0 0,-1 0 0,1 0 0,0-1 0,1 1 0,-1-1 0,1 0 0,0 0 0,0-1 0,0 1 0,1-1 0,-1 0 0,1-1 0,0 1 0,0-1 0,-1 0 0,13 2 0,-12-3-76,0 1 1,0-1-1,1-1 0,-1 1 0,0-1 0,1 0 0,-1-1 0,0 1 1,0-1-1,1 0 0,-1-1 0,0 0 0,0 0 0,0 0 1,0 0-1,-1-1 0,11-6 0,-1-8-6750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3.8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1 290 24575,'0'-4'0,"0"-10"0,0-6 0,0-8 0,4-3 0,1-4 0,4 3 0,0 4 0,0-2 0,5 4 0,0 3 0,-1 5-8191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5.2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4 24575,'-1'60'0,"0"-30"0,0 0 0,2 0 0,1 0 0,2 0 0,11 45 0,-15-73 0,1 0 0,-1 0 0,1-1 0,-1 1 0,1 0 0,0-1 0,0 1 0,0-1 0,0 1 0,0-1 0,0 1 0,0-1 0,0 0 0,0 0 0,3 2 0,-4-3 0,1 1 0,0-1 0,-1 0 0,1 0 0,-1 0 0,1 0 0,0 0 0,-1 0 0,1 0 0,0-1 0,-1 1 0,1 0 0,-1 0 0,1 0 0,0-1 0,-1 1 0,1 0 0,-1 0 0,1-1 0,-1 1 0,1-1 0,-1 1 0,1 0 0,-1-1 0,1 1 0,-1-1 0,0 1 0,1-1 0,5-8 0,-1 0 0,0 1 0,0-2 0,3-10 0,-1 4 0,-5 12 0,13-30 0,3 0 0,27-41 0,-41 68 0,1 0 0,0 0 0,0 1 0,0 0 0,1 0 0,0 1 0,0-1 0,0 1 0,1 0 0,0 1 0,0 0 0,0 0 0,0 0 0,0 1 0,1 0 0,0 0 0,13-2 0,-17 5-9,0 1-1,-1 0 0,1 0 1,0 0-1,0 0 0,-1 0 1,1 1-1,-1 0 0,1 0 1,-1 0-1,0 0 0,0 0 1,0 1-1,0-1 0,0 1 1,0 0-1,-1 0 0,1 0 1,-1 0-1,0 0 0,0 0 1,3 7-1,9 9-1133,4 3-5683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7.5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175 0 24575,'0'113'0,"4"-1"0,29 164 0,-11-163 0,77 344 0,-93-443 0,-3-15 0,-2-23 0,-2 14 0,-1 1 0,0-1 0,-1 1 0,0-1 0,-1 1 0,1 0 0,-2 0 0,1 0 0,-1 1 0,-1 0 0,0 0 0,0 0 0,0 1 0,-1-1 0,0 2 0,0-1 0,-13-8 0,15 12 0,0-1 0,-1 1 0,0 0 0,1 1 0,-1 0 0,0 0 0,0 0 0,0 0 0,0 1 0,-1 0 0,1 0 0,0 1 0,0 0 0,-1 0 0,1 0 0,0 1 0,0 0 0,-1 0 0,1 1 0,0-1 0,0 1 0,0 1 0,1-1 0,-1 1 0,0 0 0,1 0 0,0 1 0,-9 7 0,8-5 0,0 0 0,1 0 0,-1 1 0,2-1 0,-1 1 0,1 0 0,0 1 0,0-1 0,1 1 0,0 0 0,0 0 0,1 0 0,-2 11 0,1-3 0,1 0 0,1 0 0,0 1 0,1-1 0,1 0 0,2 17 0,-2-29 0,0 0 0,0 0 0,0 0 0,1 0 0,0 0 0,0 0 0,0 0 0,0 0 0,0-1 0,1 1 0,-1-1 0,1 1 0,0-1 0,0 0 0,0 0 0,1-1 0,-1 1 0,1-1 0,-1 1 0,1-1 0,0 0 0,0 0 0,0-1 0,0 1 0,0-1 0,0 0 0,0 0 0,5 0 0,-2 0 0,-1 0 0,0-1 0,1 0 0,-1 0 0,0-1 0,1 0 0,-1 0 0,0 0 0,1-1 0,-1 1 0,0-2 0,0 1 0,-1-1 0,1 0 0,0 0 0,-1 0 0,0-1 0,6-5 0,14-14-1365,-3 0-5461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6.7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150 37 32,'0'0'5418,"-4"-6"-4820,1 4-498,1-1-1,-1 0 0,1 1 1,-1 0-1,0-1 0,0 1 1,0 0-1,0 1 0,-1-1 1,1 1-1,0-1 0,-1 1 1,1 0-1,-1 0 0,1 0 1,-1 1-1,1-1 1,-1 1-1,0 0 0,1 0 1,-1 0-1,-6 1 0,7 0-60,0-1-1,0 0 1,0 1-1,1 0 1,-1 0 0,0 0-1,0 0 1,1 0-1,-1 0 1,1 1-1,-1-1 1,1 1-1,0 0 1,-1 0 0,1 0-1,0 0 1,0 0-1,0 0 1,1 1-1,-1-1 1,0 0-1,1 1 1,0-1-1,-1 1 1,1 0 0,0 0-1,0-1 1,1 1-1,-1 0 1,1 0-1,-1 0 1,1 4-1,-1-2 3,0 1-1,1 0 1,0-1-1,0 1 0,1-1 1,-1 1-1,1 0 1,0-1-1,1 0 1,-1 1-1,1-1 0,0 0 1,0 0-1,1 0 1,-1 0-1,8 9 0,-4-8-51,1 1 0,0-1-1,1 0 1,0-1-1,0 0 1,0 0 0,0-1-1,1 0 1,0 0-1,-1-1 1,1 0 0,1-1-1,-1 0 1,0 0-1,1-1 1,-1 0 0,0-1-1,1 0 1,-1 0-1,1-1 1,9-2 0,-17 2-12,1 0 0,-1 0 1,1 0-1,-1 0 0,1-1 1,-1 1-1,0-1 1,0 1-1,0-1 0,0 0 1,0 0-1,0 0 1,0 0-1,0 0 0,-1 0 1,1 0-1,-1-1 1,0 1-1,0-1 0,0 1 1,0-1-1,0 1 1,0-1-1,0-4 0,2-7-4,-2 0 0,0 0 0,-1-22 0,0 20 49,0 14-10,0 0 0,-1 0-1,1 0 1,0 0-1,-1 0 1,0 0 0,1 0-1,-1 0 1,0 1 0,0-1-1,0 0 1,0 1 0,-1-1-1,1 0 1,0 1 0,-1-1-1,1 1 1,-1 0 0,1 0-1,-1-1 1,0 1 0,1 0-1,-1 0 1,0 1 0,0-1-1,0 0 1,1 0-1,-1 1 1,0-1 0,0 1-1,-2 0 1,-9-3-566,-1 2-1,1 0 1,-21 1-1,23 0-1059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8.1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24575,'16'40'0,"9"70"0,-15-60 0,3 0 0,18 47 0,-28-89 0,0 0 0,1-1 0,0 1 0,1-1 0,10 13 0,-14-19 0,-1 0 0,1 0 0,0-1 0,0 1 0,0 0 0,0 0 0,-1-1 0,1 1 0,0 0 0,0-1 0,0 1 0,1-1 0,-1 1 0,0-1 0,0 0 0,0 1 0,0-1 0,0 0 0,0 0 0,1 0 0,-1 0 0,0 0 0,0 0 0,0 0 0,0 0 0,1 0 0,-1-1 0,0 1 0,0 0 0,0-1 0,0 1 0,0-1 0,0 1 0,0-1 0,0 0 0,0 1 0,0-1 0,0 0 0,0 0 0,0 1 0,-1-1 0,1 0 0,0 0 0,-1 0 0,1 0 0,0 0 0,-1 0 0,1 0 0,-1 0 0,0 0 0,1-1 0,-1 0 0,5-9 0,-2 1 0,1-1 0,-1 0 0,-1 0 0,0 0 0,-1 0 0,1-15 0,-1 11 0,0 1 0,1-1 0,7-25 0,-5 30 15,-1 0 0,1 1 0,1-1 0,0 1 0,0 1 0,1-1 0,11-13 0,-15 20-60,0 0 0,0 0 0,0 0 0,0 0 0,1 1 0,-1-1 0,0 1 0,1 0 0,-1 0 0,1-1 0,-1 2 0,1-1 0,-1 0 0,1 0 0,0 1 0,-1 0 0,1-1 0,0 1 0,0 0 0,-1 0 0,1 1 0,0-1 0,-1 0 0,1 1 0,0 0 0,-1-1 0,1 1 0,-1 0 0,1 1 0,-1-1 0,1 0 0,3 4 0,16 10-6781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8.8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272 118 24575,'0'-4'0,"-1"-1"0,1 0 0,0 0 0,-1 0 0,0 0 0,0 0 0,-1 1 0,0-1 0,1 1 0,-1-1 0,-1 1 0,1-1 0,-1 1 0,1 0 0,-1 0 0,0 1 0,-1-1 0,1 0 0,-1 1 0,1 0 0,-1 0 0,0 0 0,0 0 0,-1 1 0,1-1 0,0 1 0,-1 0 0,1 1 0,-1-1 0,-5 0 0,4 0 0,1 1 0,-1 1 0,0-1 0,0 1 0,1 0 0,-1 0 0,0 1 0,0-1 0,1 1 0,-1 1 0,1-1 0,-1 1 0,1 0 0,-1 0 0,1 1 0,0-1 0,0 1 0,0 0 0,0 1 0,1-1 0,-1 1 0,1 0 0,0 0 0,0 0 0,-4 7 0,1 1 0,1 0 0,1 0 0,0 1 0,0-1 0,2 1 0,-1 1 0,2-1 0,0 0 0,0 1 0,1-1 0,1 1 0,0-1 0,1 1 0,1-1 0,0 1 0,6 22 0,-7-33 0,0 0 0,0 0 0,0 0 0,1 0 0,-1-1 0,1 1 0,0 0 0,0-1 0,0 1 0,0-1 0,0 0 0,0 1 0,0-1 0,1 0 0,-1-1 0,1 1 0,0 0 0,0-1 0,-1 1 0,1-1 0,0 0 0,0 0 0,0 0 0,0 0 0,0-1 0,1 1 0,-1-1 0,0 1 0,0-1 0,4-1 0,-2 0 0,0 0 0,0 0 0,0-1 0,-1 0 0,1 0 0,0 0 0,-1 0 0,1-1 0,-1 0 0,0 0 0,0 0 0,0 0 0,-1-1 0,1 0 0,-1 1 0,0-1 0,5-8 0,-3 3 0,-1 0 0,0 0 0,-1-1 0,0 1 0,0-1 0,2-16 0,-4 16 0,1 1 0,0 0 0,0 0 0,1 0 0,1 0 0,7-15 0,-11 23 0,1 1 0,-1-1 0,0 1 0,0 0 0,1-1 0,-1 1 0,0-1 0,1 1 0,-1-1 0,1 1 0,-1 0 0,1-1 0,-1 1 0,0 0 0,1-1 0,-1 1 0,1 0 0,-1 0 0,1 0 0,0-1 0,-1 1 0,1 0 0,-1 0 0,1 0 0,-1 0 0,1 0 0,-1 0 0,1 0 0,0 0 0,-1 0 0,1 0 0,0 1 0,15 13 0,6 29 0,-4 27-30,3 13 145,-18-77-260,-1 1 0,1-1 0,0 1 0,1-1 0,-1 0 0,1 0 0,1-1 0,-1 1 0,8 6 0,7 3-6681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29.4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0 24575,'0'1'0,"-1"-1"0,0 0 0,0 1 0,1 0 0,-1-1 0,0 1 0,1-1 0,-1 1 0,0 0 0,1-1 0,-1 1 0,1 0 0,0 0 0,-1 0 0,1-1 0,-1 1 0,1 0 0,0 0 0,0 0 0,-1 0 0,1 0 0,0 0 0,0-1 0,0 1 0,0 0 0,0 0 0,0 0 0,1 1 0,0 36 0,-1-32 0,2 28 0,-3-7 0,2 1 0,1-1 0,2 0 0,0-1 0,2 1 0,13 38 0,-18-63 0,0 1 0,0-1 0,0 0 0,1 0 0,-1 1 0,1-1 0,-1 0 0,1 0 0,0-1 0,0 1 0,-1 0 0,1 0 0,1-1 0,-1 0 0,4 3 0,-5-4 0,0 0 0,0 0 0,0 0 0,0 0 0,1 0 0,-1 0 0,0-1 0,0 1 0,0 0 0,0 0 0,0-1 0,0 1 0,0-1 0,0 1 0,0-1 0,0 0 0,0 1 0,0-1 0,0 0 0,0 0 0,-1 1 0,1-1 0,0 0 0,0 0 0,-1 0 0,1 0 0,-1 0 0,1 0 0,-1 0 0,1 0 0,-1 0 0,1 0 0,-1 0 0,0 0 0,0-2 0,28-93 0,-23 72 0,2-1 0,1 1 0,0 1 0,17-31 0,-24 51 0,1 0 0,0 0 0,-1 0 0,1 1 0,1-1 0,-1 0 0,0 1 0,1 0 0,-1-1 0,1 1 0,-1 0 0,1 1 0,0-1 0,4-2 0,-5 4 0,0-1 0,0 1 0,0-1 0,0 1 0,0 0 0,0 0 0,0 0 0,0 0 0,0 0 0,0 1 0,-1-1 0,1 0 0,0 1 0,0-1 0,0 1 0,0 0 0,0 0 0,2 1 0,1 2 0,-1-1 0,1 1 0,-1 0 0,0 1 0,0-1 0,0 1 0,-1 0 0,1 0 0,-1 0 0,0 0 0,-1 0 0,1 1 0,-1 0 0,2 7 0,2 15-273,-2 0 0,-1-1 0,-1 2 0,-3 44 0,0-45-6553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1.3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1 24575,'-2'0'0,"0"1"0,0-1 0,1 1 0,-1 0 0,0 0 0,0-1 0,0 1 0,1 1 0,-1-1 0,1 0 0,-1 0 0,1 0 0,-1 1 0,1-1 0,-1 1 0,1-1 0,0 1 0,0 0 0,0-1 0,0 1 0,0 0 0,0 0 0,1 0 0,-1 0 0,1-1 0,-1 1 0,0 3 0,-8 57 0,9-60 0,-5 53 0,4 0 0,1 0 0,3 0 0,3 0 0,23 101 0,-10-50 121,-8-39-1607,-7-45-5340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2.3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53 1 24575,'-1'78'0,"-1"-38"0,1 0 0,3-1 0,11 70 0,-13-105 0,1-1 0,0 1 0,0-1 0,0 0 0,1 1 0,-1-1 0,1 0 0,0 0 0,-1 0 0,1 0 0,1 0 0,-1 0 0,0-1 0,1 1 0,-1-1 0,1 1 0,0-1 0,0 0 0,5 3 0,-5-4 0,0-1 0,-1 1 0,1-1 0,0 1 0,-1-1 0,1 0 0,0 0 0,0 0 0,-1 0 0,1-1 0,0 1 0,-1-1 0,1 0 0,0 0 0,-1 0 0,1 0 0,-1 0 0,0 0 0,1-1 0,-1 1 0,0-1 0,0 1 0,0-1 0,0 0 0,0 0 0,2-2 0,4-6 0,0 0 0,-1 0 0,0-1 0,0 0 0,6-17 0,-5 12 0,-8 15 0,0 1 0,0 0 0,0 0 0,0-1 0,0 1 0,0 0 0,0 0 0,0-1 0,0 1 0,0 0 0,0 0 0,1 0 0,-1-1 0,0 1 0,0 0 0,0 0 0,0 0 0,0-1 0,0 1 0,0 0 0,1 0 0,-1 0 0,0 0 0,0-1 0,0 1 0,0 0 0,1 0 0,-1 0 0,0 0 0,0 0 0,0-1 0,1 1 0,-1 0 0,0 0 0,0 0 0,0 0 0,1 0 0,-1 0 0,0 0 0,0 0 0,1 0 0,-1 0 0,0 0 0,0 0 0,0 0 0,1 0 0,-1 0 0,0 0 0,0 0 0,1 0 0,-1 1 0,0-1 0,0 0 0,0 0 0,1 0 0,3 18 0,-3 32 0,-1-48 0,-2 188 0,-17 357 0,8-477 0,10-66 0,0 1 0,0-1 0,-1 0 0,0 1 0,0-1 0,0 0 0,0-1 0,-1 1 0,0 0 0,1-1 0,-1 1 0,-7 5 0,9-8 0,0-1 0,0 1 0,0 0 0,0-1 0,0 1 0,0-1 0,0 1 0,0-1 0,0 0 0,0 1 0,-1-1 0,1 0 0,0 0 0,0 0 0,0 0 0,-1 0 0,1 0 0,0 0 0,0 0 0,0 0 0,0-1 0,-1 1 0,1 0 0,0-1 0,0 1 0,0-1 0,0 1 0,0-1 0,0 0 0,0 1 0,0-1 0,0 0 0,0 0 0,-1-1 0,-26-38 0,26 35 0,-15-26 0,1 0 0,1-2 0,2 1 0,1-2 0,2 0 0,1 0 0,2-1 0,2 0 0,-3-64 0,8 94 2,0 0 0,1 0 0,0 0 0,-1 0 0,2 0 0,-1 1 0,1-1 0,-1 0 0,1 1 0,0-1 0,1 1 0,-1 0 0,1 0 0,0 0 0,0 0 1,0 0-1,1 0 0,-1 1 0,1 0 0,0-1 0,6-2 0,5-3-49,1 1 0,0 1 0,0 1 0,29-8 1,13-5-1130,-20 3-5650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2.7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1 155 24575,'0'-8'0,"0"-11"0,4-6 0,1-3 0,4 4 0,1-3 0,-2 3-8191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3.9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0 24575,'-2'125'0,"-1"-55"0,3 1 0,3 0 0,18 102 0,-21-173 0,10 33 0,-10-33 0,0 0 0,0-1 0,0 1 0,0-1 0,0 1 0,1 0 0,-1-1 0,0 1 0,0 0 0,0-1 0,0 1 0,0 0 0,1-1 0,-1 1 0,0 0 0,0-1 0,1 1 0,-1 0 0,0 0 0,0-1 0,1 1 0,-1 0 0,0 0 0,1-1 0,-1 1 0,0 0 0,1 0 0,-1 0 0,0 0 0,1 0 0,-1 0 0,1-1 0,-1 1 0,0 0 0,1 0 0,-1 0 0,0 0 0,1 0 0,-1 0 0,1 1 0,-1-1 0,0 0 0,1 0 0,-1 0 0,0 0 0,1 0 0,-1 0 0,0 1 0,1-1 0,-1 0 0,0 0 0,1 1 0,-1-1 0,0 0 0,0 0 0,1 1 0,-1-1 0,0 0 0,0 1 0,1-1 0,-1 0 0,0 1 0,0-1 0,0 0 0,0 1 0,0-1 0,1 1 0,43-123 0,5-15 0,-43 125 0,0 0 0,0 0 0,1 0 0,1 1 0,0 0 0,1 0 0,19-18 0,-26 27 5,-1 1-1,1-1 1,0 0 0,0 1-1,0 0 1,1-1-1,-1 1 1,0 0 0,0 0-1,1 0 1,-1 1 0,0-1-1,1 0 1,-1 1-1,1 0 1,-1-1 0,1 1-1,-1 0 1,1 0-1,-1 0 1,1 1 0,-1-1-1,0 1 1,1-1-1,3 2 1,-1 1-129,-1 0 0,0 0 1,0 0-1,0 0 0,0 0 0,-1 1 1,1-1-1,-1 1 0,0 0 0,0 0 1,3 7-1,10 17-6702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4.5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 90 24575,'-3'-17'0,"3"11"0,13 8 0,-4 0 0,0 0 0,-1-1 0,1-1 0,-1 1 0,1-1 0,-1-1 0,11-1 0,-14 1 0,-1 1 0,0-1 0,0-1 0,0 1 0,0 0 0,0-1 0,0 0 0,0 0 0,-1 0 0,1-1 0,-1 1 0,1-1 0,-1 1 0,5-6 0,-8 7 0,1 0 0,0 1 0,-1-1 0,1 1 0,-1-1 0,1 0 0,-1 1 0,0-1 0,1 0 0,-1 1 0,0-1 0,1 0 0,-1 0 0,0 1 0,0-1 0,0 0 0,0 0 0,1 1 0,-1-1 0,0 0 0,-1 0 0,1 0 0,0 1 0,0-1 0,0 0 0,0 0 0,0 1 0,-1-1 0,1 0 0,0 0 0,-1 1 0,0-2 0,0 1 0,-1-1 0,0 1 0,0 0 0,1 0 0,-1 0 0,0 0 0,0 0 0,0 1 0,0-1 0,0 0 0,0 1 0,-2-1 0,-5 0 0,0 0 0,0 0 0,1 1 0,-1 1 0,-10 0 0,14 1 0,0-1 0,0 1 0,1 0 0,-1 1 0,0-1 0,1 1 0,0-1 0,0 1 0,0 1 0,0-1 0,0 1 0,1-1 0,-1 1 0,1 0 0,0 0 0,0 0 0,1 1 0,-1-1 0,1 1 0,0-1 0,0 1 0,0 0 0,1 0 0,-2 9 0,-1 11 0,0 1 0,2-1 0,2 44 0,0-48 0,0-5 0,1 1 0,0-1 0,1 1 0,0-1 0,8 26 0,-8-38 0,0 1 0,0-1 0,0 1 0,0-1 0,1 0 0,-1 0 0,1 0 0,0 0 0,1 0 0,-1-1 0,1 1 0,-1-1 0,1 0 0,0 0 0,0-1 0,0 1 0,0-1 0,1 0 0,-1 0 0,1 0 0,-1 0 0,1-1 0,8 2 0,-6-3 0,0 0 0,1 0 0,-1 0 0,0-1 0,1 0 0,-1 0 0,0-1 0,0 0 0,0-1 0,0 1 0,0-1 0,0 0 0,-1-1 0,0 0 0,1 0 0,6-6 0,1-1 0,-1-1 0,1 0 0,-2-1 0,0 0 0,17-25 0,-10 5-1365,-5 5-5461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5.2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 1 24575,'0'93'0,"-4"1"0,-30 178 0,16-200 0,10-46 0,2 0 0,0 0 0,2 1 0,1-1 0,0 32 0,2-57 0,1 0 0,0 0 0,0 1 0,0-1 0,0 0 0,1 0 0,-1 0 0,0 1 0,0-1 0,1 0 0,-1 0 0,1 0 0,-1 0 0,1 0 0,0 0 0,-1 0 0,1 0 0,0 0 0,-1 0 0,1 0 0,0 0 0,0 0 0,0 0 0,0-1 0,0 1 0,0 0 0,0-1 0,2 2 0,-1-2 0,0 0 0,0 0 0,1 0 0,-1-1 0,0 1 0,0 0 0,0-1 0,1 0 0,-1 1 0,0-1 0,0 0 0,0 0 0,0 0 0,2-2 0,10-6 0,0-1 0,-1-1 0,13-13 0,-23 21 0,210-198 0,-216 203 0,-79 78 0,74-72 0,1 0 0,0 1 0,0 0 0,1 1 0,0-1 0,0 1 0,1 0 0,1 1 0,0-1 0,-3 13 0,6-21 0,1 0 0,0 0 0,0 0 0,0 0 0,0 0 0,0 1 0,0-1 0,1 0 0,-1 0 0,1 0 0,0 0 0,-1 0 0,1 0 0,0 0 0,0 0 0,0 0 0,0-1 0,1 1 0,-1 0 0,0-1 0,1 1 0,-1-1 0,1 1 0,0-1 0,-1 1 0,1-1 0,0 0 0,0 0 0,0 0 0,0 0 0,0 0 0,0-1 0,0 1 0,0-1 0,0 1 0,0-1 0,3 1 0,11 1 0,0-1 0,0 0 0,0-1 0,17-2 0,-11 1 0,16 0-1365,-4 0-5461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5.7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233 67 24575,'1'-2'0,"-1"0"0,0-1 0,0 1 0,0 0 0,0-1 0,0 1 0,-1 0 0,1 0 0,-1-1 0,1 1 0,-1 0 0,0 0 0,0 0 0,0 0 0,0 0 0,0 0 0,-1 0 0,1 0 0,0 0 0,-1 1 0,1-1 0,-1 1 0,0-1 0,0 1 0,1-1 0,-1 1 0,0 0 0,0 0 0,0 0 0,0 0 0,-1 0 0,1 0 0,0 1 0,0-1 0,0 1 0,-1-1 0,1 1 0,0 0 0,0 0 0,-1 0 0,-1 0 0,-3 1 0,1 0 0,-1 0 0,1 1 0,0 0 0,-1 0 0,1 0 0,0 1 0,1 0 0,-1 0 0,0 1 0,1-1 0,0 1 0,-7 6 0,3 1 0,0 0 0,0 1 0,1 0 0,0 0 0,1 1 0,1 0 0,0 0 0,1 1 0,0 0 0,-5 24 0,9-32 0,0 1 0,0-1 0,1 0 0,0 0 0,0 1 0,1-1 0,-1 0 0,1 0 0,1 1 0,-1-1 0,1 0 0,2 6 0,-1-8 0,-1-1 0,0 1 0,1 0 0,0-1 0,-1 0 0,1 0 0,1 1 0,-1-2 0,0 1 0,1 0 0,-1-1 0,1 1 0,0-1 0,0 0 0,0-1 0,0 1 0,0-1 0,0 1 0,5 0 0,-5-1 0,0 0 0,0-1 0,0 1 0,0-1 0,0 1 0,1-1 0,-1-1 0,0 1 0,0 0 0,0-1 0,0 0 0,0 0 0,0 0 0,0-1 0,-1 1 0,1-1 0,0 0 0,4-3 0,-3 1 0,0 0 0,-1-1 0,1 1 0,-1-1 0,0 0 0,0 0 0,-1-1 0,0 1 0,0-1 0,5-10 0,-2-4 0,0 0 0,-1-1 0,-1 1 0,-1-1 0,-1 1 0,0-27 0,-2 47-7,0-6-84,1 1 1,-1-1-1,0 1 1,-1-1-1,1 1 1,-1-1-1,0 1 1,-1-1-1,1 1 1,-1 0-1,0 0 1,0 0-1,-1 0 0,-4-7 1,-9-3-6736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7.9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169 57 4004,'0'0'4724,"-27"-21"-4419,21 19-264,-1 0 0,1 0 0,-1 0 0,0 1 0,1 0 0,-1 1 1,0 0-1,0 0 0,1 0 0,-1 1 0,-10 2 0,14-3-23,1 1-1,-1-1 1,1 1-1,-1 0 1,1 0-1,-1 0 1,1 1-1,0-1 1,-1 1-1,1-1 1,0 1-1,0 0 1,0-1-1,0 1 1,1 0-1,-1 0 0,0 1 1,1-1-1,0 0 1,-1 0-1,1 1 1,0-1-1,0 1 1,0-1-1,0 1 1,1-1-1,-1 1 1,1-1-1,0 1 1,-1 4-1,1-4 13,0 1 0,-1-1 0,1 1 0,0-1 0,1 1 0,-1-1 0,1 1 0,0-1 0,-1 0-1,1 1 1,1-1 0,-1 0 0,0 0 0,1 1 0,0-1 0,0 0 0,0-1 0,0 1 0,0 0 0,0-1 0,1 1 0,-1-1-1,1 1 1,0-1 0,0 0 0,-1 0 0,1-1 0,1 1 0,-1-1 0,0 1 0,0-1 0,1 0 0,-1 0 0,0 0-1,1-1 1,-1 1 0,7-1 0,-7 0-21,4 1-30,0 0 0,0-1 0,0 0 0,0 0 0,0-1-1,11-2 1,-16 2 4,0 0 0,0 0-1,0 0 1,0 0 0,0-1-1,0 1 1,0-1-1,-1 1 1,1-1 0,0 1-1,-1-1 1,0 0 0,1 0-1,-1 0 1,0 0 0,0 0-1,0 0 1,0 0 0,0 0-1,-1 0 1,1-1 0,0 1-1,-1-4 1,2-2 0,0 1 0,-1-1 0,0 0 0,-1 0 0,0 1 0,0-1 0,-1 0 0,0 0-1,-2-8 1,2 13-176,0 0 0,0 0 0,0 0 0,0 1 0,-1-1 0,0 1 0,1-1 0,-1 1 0,0 0 0,0-1 0,0 1 0,-1 0 0,1 0 0,0 0 0,-1 1 0,1-1 0,-1 1 0,0-1 0,1 1 0,-1 0 0,0 0 0,0 0 0,0 0 0,0 1 0,-5-2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6.9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24575,'-2'115'0,"-1"-39"0,4 1 0,12 96 0,-11-161 0,9 41 0,-11-49 0,1-1 0,0 0 0,1 0 0,-1 0 0,0 0 0,1 0 0,0 0 0,0 0 0,0 0 0,0-1 0,0 1 0,4 3 0,-5-6 0,-1 0 0,1 1 0,0-1 0,-1 0 0,1 0 0,-1 0 0,1 0 0,-1 0 0,1 0 0,-1 0 0,1 0 0,0 0 0,-1 0 0,1 0 0,-1 0 0,1 0 0,-1 0 0,1-1 0,-1 1 0,1 0 0,-1 0 0,1-1 0,-1 1 0,1 0 0,-1-1 0,1 1 0,-1 0 0,0-1 0,1 1 0,-1-1 0,0 1 0,1-1 0,-1 1 0,0-1 0,1 1 0,-1-1 0,0 0 0,12-23 0,-10 19 0,27-66 0,9-24 0,-33 86 0,-1 0 0,2 0 0,-1 0 0,1 1 0,1 0 0,-1 1 0,11-10 0,-15 15 5,-1 1-1,1 0 1,-1 0-1,1 0 1,-1 0 0,1 0-1,-1 1 1,1-1-1,0 0 1,0 1-1,-1-1 1,1 1-1,0 0 1,0-1-1,0 1 1,-1 0 0,1 0-1,0 0 1,0 1-1,0-1 1,0 0-1,-1 1 1,1-1-1,0 1 1,3 1-1,-2 0-127,0 0-1,1 0 1,-1 0-1,0 1 0,0-1 1,-1 1-1,1 0 0,0 0 1,-1 0-1,0 0 1,3 4-1,9 20-6702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7.6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313 0 24575,'0'633'0,"0"-641"0,0-1 0,0 0 0,-1 1 0,0-1 0,-1 0 0,0 1 0,-1 0 0,1-1 0,-1 1 0,-1 0 0,-7-12 0,7 14 0,0 1 0,-1 0 0,0 0 0,0 0 0,0 1 0,0 0 0,-1 0 0,1 0 0,-1 1 0,0-1 0,-1 1 0,1 1 0,0-1 0,-1 1 0,-11-2 0,12 2 0,0 1 0,0 0 0,0 0 0,0 1 0,-1-1 0,1 1 0,0 1 0,0-1 0,0 1 0,-1 0 0,1 0 0,0 1 0,1 0 0,-1 0 0,0 1 0,-9 4 0,9-2 0,1-1 0,0 0 0,0 1 0,0 0 0,1 0 0,0 1 0,0-1 0,0 1 0,0 0 0,1 0 0,0 0 0,1 0 0,-1 1 0,1-1 0,-2 9 0,2-6 0,0 0 0,0 0 0,1-1 0,0 1 0,0 1 0,1-1 0,1 0 0,-1 0 0,1 0 0,1 0 0,4 14 0,-5-19 0,1 1 0,1-1 0,-1 0 0,1 0 0,-1 0 0,1 0 0,0 0 0,1-1 0,-1 1 0,1-1 0,-1 0 0,1 0 0,0 0 0,0 0 0,0-1 0,1 0 0,-1 1 0,1-2 0,-1 1 0,1 0 0,-1-1 0,10 1 0,-3 1-97,1-1-1,0 0 1,0 0-1,0-2 1,0 0-1,0 0 1,0-1-1,-1 0 1,1-1-1,0 0 1,0-1-1,-1-1 0,16-6 1,-1-6-6729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8.2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55 113 24575,'0'1'0,"1"0"0,0 0 0,-1 0 0,1 0 0,0 0 0,0 0 0,0 0 0,-1 0 0,1-1 0,0 1 0,0 0 0,0 0 0,0-1 0,1 1 0,-1-1 0,0 1 0,0-1 0,0 0 0,0 1 0,0-1 0,1 0 0,-1 0 0,3 1 0,33 4 0,-34-5 0,6 0 0,1 1 0,-1-2 0,1 1 0,-1-2 0,0 1 0,1-1 0,-1 0 0,14-7 0,-19 8 0,-1 0 0,0 0 0,0-1 0,1 0 0,-1 1 0,0-1 0,-1-1 0,1 1 0,0 0 0,0-1 0,-1 1 0,0-1 0,1 1 0,-1-1 0,0 0 0,0 0 0,-1 0 0,1-1 0,-1 1 0,1 0 0,-1 0 0,0-1 0,0 1 0,-1-1 0,2-5 0,-3 6 0,1 1 0,0 0 0,-1 0 0,1 0 0,-1 0 0,1 0 0,-1 1 0,0-1 0,0 0 0,0 0 0,0 0 0,0 1 0,0-1 0,-1 0 0,1 1 0,-1-1 0,1 1 0,-1 0 0,1-1 0,-1 1 0,0 0 0,1 0 0,-1 0 0,0 0 0,0 0 0,0 0 0,0 1 0,0-1 0,0 1 0,0-1 0,0 1 0,0 0 0,0 0 0,0 0 0,-3 0 0,-7 0 0,-1 0 0,1 0 0,-1 2 0,-16 3 0,21-3 0,0 0 0,1 1 0,-1 1 0,1-1 0,-1 1 0,1 0 0,1 1 0,-1-1 0,1 2 0,-1-1 0,1 1 0,1-1 0,-1 2 0,1-1 0,0 0 0,1 1 0,-1 0 0,1 0 0,1 1 0,-1-1 0,-1 9 0,2-9 0,0 0 0,1 0 0,0 1 0,1-1 0,0 0 0,0 1 0,0 0 0,1-1 0,0 1 0,1-1 0,0 1 0,0-1 0,0 1 0,1-1 0,0 0 0,0 0 0,1 0 0,0 0 0,0 0 0,1 0 0,0-1 0,9 12 0,-2-6 0,1 0 0,1-1 0,-1-1 0,2 0 0,-1-1 0,1-1 0,1 0 0,28 12 0,-38-18 0,0 0 0,0-1 0,0 1 0,0-1 0,0 0 0,0 0 0,0-1 0,0 0 0,0 1 0,0-2 0,0 1 0,0-1 0,1 1 0,-1-2 0,0 1 0,-1 0 0,1-1 0,0 0 0,0 0 0,-1 0 0,1-1 0,-1 0 0,0 1 0,1-2 0,-1 1 0,-1 0 0,1-1 0,0 0 0,-1 0 0,0 0 0,5-7 0,12-26-1365,-5 1-5461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8.6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 24575,'0'-4'0,"0"-5"0,0-10 0,0-9 0,4 0 0,2-3 0,-1-1 0,-1 5-8191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39.3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25 24575,'6'7'0,"0"1"0,-1 0 0,0-1 0,0 2 0,-1-1 0,0 0 0,-1 1 0,0 0 0,0 0 0,2 10 0,13 97 0,-17-105 0,0 12 0,2 23 0,-3-45 0,0 1 0,1 0 0,-1-1 0,0 1 0,1-1 0,-1 1 0,1-1 0,-1 1 0,1-1 0,0 0 0,0 1 0,0-1 0,0 0 0,0 1 0,0-1 0,0 0 0,0 0 0,0 0 0,0 0 0,1 0 0,0 1 0,0-2 0,-1 0 0,1 0 0,-1 0 0,0 0 0,1 0 0,-1 0 0,1 0 0,-1 0 0,1-1 0,-1 1 0,0 0 0,1-1 0,-1 0 0,0 1 0,1-1 0,-1 0 0,0 1 0,0-1 0,0 0 0,0 0 0,0 0 0,0 0 0,0 0 0,0 0 0,0 0 0,0 0 0,0-1 0,0-1 0,23-41 0,-21 38 0,6-12 0,8-22 0,45-70 0,-55 100 0,1-1 0,0 1 0,1 1 0,0-1 0,0 1 0,1 1 0,0 0 0,0 0 0,1 1 0,0 1 0,12-6 0,-21 11 3,-1 0-1,1 0 0,-1 0 1,1 1-1,-1-1 0,1 1 1,0-1-1,-1 1 0,1 0 1,0 0-1,-1-1 0,1 1 1,0 0-1,-1 1 0,1-1 1,0 0-1,-1 0 0,1 1 1,0-1-1,-1 1 0,1-1 1,-1 1-1,1 0 0,-1 0 1,1-1-1,-1 1 0,1 0 1,-1 0-1,0 0 0,0 1 1,1-1-1,-1 0 0,0 0 1,0 1-1,0-1 0,0 1 1,-1-1-1,1 1 0,0-1 1,0 1-1,-1-1 0,1 1 1,-1 0-1,1 2 0,1 9-214,0 0-1,0 0 0,-2 0 0,0 21 1,0-27-195,-1 21-6419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6:41.0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24575,'0'8'0,"0"7"0,0 5 0,4 7 0,2 3 0,3-4 0,1-2 0,-2-5-8191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21.5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60 1 24575,'0'27'0,"0"151"0,-30 229 0,18-345 0,7-44 0,1 0 0,0 1 0,2 0 0,0-1 0,1 1 0,3 34 0,-1-50 0,0 0 0,0-1 0,0 1 0,0 0 0,0-1 0,0 1 0,1-1 0,-1 0 0,1 1 0,0-1 0,0 0 0,-1 0 0,1 0 0,1 0 0,-1 0 0,0-1 0,0 1 0,1-1 0,-1 1 0,1-1 0,-1 0 0,1 0 0,0 0 0,-1 0 0,1 0 0,0-1 0,5 1 0,7 1 0,1-1 0,-1-1 0,31-3 0,-22 1 0,186-7-1365,-177 8-5461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22.0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24575,'0'4'0,"0"5"0,0 14 0,0 10 0,0 12 0,0 11 0,0 7 0,0 6 0,0 3 0,0-3 0,0-5 0,8-5 0,2-9 0,1-9 0,-3-15 0,-2-12-8191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22.4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88 24575,'4'0'0,"2"-8"0,-1-7 0,-1-4 0,-5 0 0,-11 12 0,-3 15 0,9 6 0,10 1 0,4-10 0,0-10 0,0-13 0,-6-2 0,-4 1-8191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29.8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0 24575,'-17'4'0,"16"19"0,1-20 0,11 84 0,41 157 0,-31-158 0,-15-62 0,158 745 0,-151-715 36,-9-43-269,-1-1-1,-1 1 1,0 0-1,0 0 1,0 17-1,-5-13-6592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8:58.9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172 55 1217,'0'0'7362,"-3"-24"-6716,0 21-634,0 1 0,0-1 1,0 1-1,0 0 0,-1-1 0,1 1 1,-1 1-1,1-1 0,-1 0 1,0 1-1,1 0 0,-1 0 0,0 0 1,-5 0-1,-2-1 54,-1 1 0,1 1 0,-21 1 0,29 0-34,1-1 0,0 1 0,0-1 0,0 1 0,0 0 0,1 0 0,-1 0 0,0 0 0,0 0 0,0 1 0,1-1 0,-1 0 0,1 1 0,-1-1 0,1 1 0,0 0 0,-1-1 0,1 1 0,0 0 0,0 0 0,0 0 0,0 0 0,1 0 0,-1 0 0,0 0 0,1 0 0,-1 4 0,-1 6 168,0 1 0,1-1 0,1 18 0,0-23-193,1-3 11,0-1 0,1 0 0,-1 0 0,1 0 0,0 0 0,0 0 0,0 0 1,0-1-1,0 1 0,0-1 0,1 1 0,0-1 0,-1 0 0,1 0 0,6 3 0,-3 0-10,1-1-1,0 0 1,1 0-1,-1 0 1,0-1-1,9 2 1,-13-4-41,-1-1 0,1 1 0,0-1 0,-1 0 0,1 0 0,0 0 0,-1 0 0,1 0 1,0-1-1,-1 1 0,1-1 0,-1 0 0,1 0 0,-1 1 0,1-2 0,-1 1 0,1 0 0,-1 0 0,0-1 1,0 1-1,0-1 0,0 0 0,0 0 0,0 0 0,0 0 0,0 0 0,-1 0 0,1 0 0,-1 0 0,2-5 1,1-2-28,-1 1 0,-1-1 0,0 0 0,0 0 0,0 0 0,-1 0 0,-1-18 0,0 26 54,0 0 0,0-1 0,0 1 1,-1 0-1,1 0 0,0-1 0,-1 1 1,1 0-1,-1 0 0,1 0 1,-1 0-1,0 0 0,1 0 0,-1 0 1,0 0-1,0 0 0,0 0 0,1 0 1,-1 0-1,0 0 0,0 1 0,-2-2 1,-34-10-348,27 11 35,0 1 0,1-1 0,-1 2 1,0-1-1,-17 4 0,26-3 189,0-1 1,-1 1-1,1 0 0,0-1 0,0 1 0,0 0 1,1-1-1,-1 1 0,0 0 0,0 0 1,0 0-1,0 0 0,1 0 0,-1 0 1,1 0-1,-1 0 0,0 0 0,1 0 1,0 0-1,-1 0 0,1 0 0,0 1 1,-1-1-1,1 2 0,-1 11-3069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0.6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61 351 24575,'-1'-4'0,"0"-1"0,0 0 0,-1 1 0,0-1 0,0 1 0,0 0 0,0-1 0,-1 1 0,1 0 0,-1 0 0,0 1 0,-4-5 0,-19-32 0,25 37 0,0 0 0,1 1 0,-1-1 0,1 0 0,-1 0 0,1 0 0,0 0 0,1 0 0,-1 0 0,0 0 0,1 0 0,0 0 0,-1 0 0,1 0 0,0 0 0,3-4 0,-1 1 0,1 0 0,1 0 0,-1 0 0,1 0 0,0 1 0,9-8 0,6-3 0,1 1 0,42-22 0,-62 36 0,29-15 0,2 1 0,56-19 0,-77 30 0,1 1 0,-1 1 0,0-1 0,1 2 0,0-1 0,-1 2 0,1 0 0,0 0 0,-1 1 0,1 0 0,20 6 0,-26-5 0,-1 1 0,0-1 0,0 1 0,0 1 0,-1-1 0,1 1 0,-1-1 0,0 1 0,0 1 0,0-1 0,0 1 0,-1-1 0,0 1 0,1 0 0,-2 0 0,1 0 0,-1 1 0,0-1 0,0 1 0,0-1 0,-1 1 0,0-1 0,1 12 0,0 1 0,-1-1 0,0 1 0,-2 0 0,0 0 0,-1 0 0,-7 29 0,0-17 0,-1 1 0,-2-2 0,0 1 0,-2-2 0,-2 0 0,-34 49 0,36-58 0,0-2 0,-2 0 0,1 0 0,-2-2 0,0 0 0,-1-1 0,-1 0 0,0-2 0,0 0 0,-29 12 0,46-24 0,0 1 0,1-1 0,-1 1 0,1 0 0,-1 0 0,1-1 0,-1 1 0,1 0 0,0 0 0,-1 1 0,1-1 0,0 0 0,-2 2 0,3-3 0,0 1 0,0-1 0,0 1 0,0-1 0,0 1 0,0-1 0,0 0 0,0 1 0,0-1 0,0 1 0,0-1 0,0 0 0,0 1 0,0-1 0,1 1 0,-1-1 0,0 0 0,0 1 0,0-1 0,1 1 0,-1-1 0,0 0 0,0 0 0,1 1 0,-1-1 0,0 0 0,1 1 0,-1-1 0,0 0 0,1 0 0,-1 0 0,1 1 0,51 17 0,-27-11 0,24 16-170,-1 1-1,-1 3 0,-1 2 1,-2 1-1,-1 3 0,-1 2 1,44 46-1,-48-42-6655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1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9 24575,'0'0'0,"0"0"0,0-1 0,0 1 0,0 0 0,0-1 0,0 1 0,0 0 0,0-1 0,0 1 0,0 0 0,0-1 0,0 1 0,0 0 0,0 0 0,1-1 0,-1 1 0,0 0 0,0-1 0,0 1 0,0 0 0,1 0 0,-1 0 0,0-1 0,0 1 0,1 0 0,-1 0 0,0 0 0,0-1 0,1 1 0,-1 0 0,0 0 0,0 0 0,1 0 0,-1 0 0,0 0 0,1-1 0,-1 1 0,0 0 0,1 0 0,-1 0 0,0 0 0,1 0 0,-1 0 0,0 0 0,0 0 0,1 1 0,-1-1 0,0 0 0,1 0 0,-1 0 0,0 0 0,1 0 0,-1 0 0,0 1 0,0-1 0,1 0 0,-1 0 0,0 0 0,0 1 0,1-1 0,15 16 0,-11 1 0,0 0 0,-2 0 0,0 0 0,0 1 0,-2-1 0,0 1 0,-2 23 0,1-1 0,-12 445 0,0-30 0,11-450 0,1 0 0,0 0 0,1 0 0,-1 0 0,1 1 0,0-1 0,1 0 0,-1 0 0,1-1 0,0 1 0,0 0 0,0 0 0,4 5 0,-3-8 0,0 1 0,0 0 0,0-1 0,0 0 0,0 0 0,0 0 0,1 0 0,-1 0 0,1-1 0,-1 0 0,1 1 0,-1-1 0,1 0 0,0-1 0,0 1 0,-1-1 0,9 0 0,53 0 0,69-9 0,12-1 0,-142 10-49,3 0-39,0 1 0,0-1 1,0-1-1,0 1 0,0-1 0,-1 0 1,1-1-1,0 0 0,0 0 1,-1 0-1,1-1 0,-1 0 0,0 0 1,9-6-1,4-12-6738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1.6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0 141 24575,'0'-4'0,"4"-1"0,10-4 0,10-1 0,13-6 0,9-1 0,8-1 0,-1 3 0,-5 3 0,-7 4 0,2 3 0,1-5 0,-6-1-8191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1.94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1 181 24575,'0'-4'0,"4"-14"0,13-3 0,17-3 0,14 4 0,11-4 0,-1 3 0,-1 4 0,-3 6 0,-7 4 0,-7 4 0,-2-2 0,-8 0-8191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2.5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430 62 24575,'0'0'0,"0"-1"0,0 1 0,0 0 0,0 0 0,0 0 0,1-1 0,-1 1 0,0 0 0,0 0 0,0 0 0,0-1 0,0 1 0,1 0 0,-1 0 0,0 0 0,0 0 0,0 0 0,1 0 0,-1-1 0,0 1 0,0 0 0,0 0 0,1 0 0,-1 0 0,0 0 0,0 0 0,1 0 0,-1 0 0,0 0 0,0 0 0,0 0 0,1 0 0,-1 0 0,0 0 0,0 0 0,1 0 0,-1 0 0,0 0 0,0 0 0,0 1 0,1-1 0,-1 0 0,0 0 0,0 0 0,0 0 0,0 0 0,1 0 0,-1 1 0,0-1 0,0 0 0,0 0 0,0 0 0,0 1 0,1-1 0,-1 0 0,0 0 0,0 0 0,0 1 0,0-1 0,0 0 0,0 0 0,0 0 0,0 1 0,0-1 0,-2-21 0,0 18 0,0 0 0,0 0 0,0 0 0,0 1 0,-1-1 0,1 0 0,-1 1 0,0 0 0,1 0 0,-1 0 0,0 0 0,0 0 0,-1 1 0,1-1 0,0 1 0,0 0 0,-1 0 0,1 0 0,-1 0 0,1 1 0,-1-1 0,1 1 0,-1 0 0,1 0 0,-1 0 0,1 1 0,-1-1 0,1 1 0,-1 0 0,-3 1 0,-3 1 0,1 0 0,0 1 0,0 1 0,0-1 0,0 1 0,0 1 0,1 0 0,0 0 0,-10 10 0,-4 9 0,0 1 0,2 1 0,1 1 0,1 1 0,2 0 0,1 2 0,1-1 0,-18 60 0,15-29 0,2 0 0,4 0 0,-8 117 0,18-149 0,0 1 0,3-1 0,0 1 0,11 51 0,-11-72 0,0 0 0,1 0 0,0-1 0,1 1 0,-1-1 0,2 0 0,-1 0 0,1 0 0,0 0 0,1-1 0,0 0 0,0 0 0,1 0 0,-1-1 0,1 0 0,1-1 0,-1 1 0,1-1 0,12 6 0,-5-5-8,0-1 0,0-1 0,1 0 0,-1 0 0,1-2 0,0 0 0,0-1 0,0 0 0,27-4 0,-21 0 36,1-1 1,-1-1 0,1-1-1,-2-1 1,1-1-1,26-13 1,-20 6-178,-1-2 1,0 0-1,-1-1 1,-1-2-1,-1-1 1,-1 0-1,-1-2 1,0-1-1,33-49 1,-30 31-6678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3.7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24575,'8'12'0,"3"12"0,-1 14 0,3 13 0,-2 14 0,-3 16 0,6 14 0,1 15 0,-3 10 0,-3 0 0,-3-4 0,-3-10 0,-2-15 0,-1-18 0,0-27 0,0-20-8191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4.1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0 262 24575,'5'0'0,"8"-4"0,15-9 0,19-7 0,17-8 0,18-7 0,12-6 0,5 5 0,-6 3 0,-10 8 0,-24 8 0,-21 7-8191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4.4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96 24575,'4'0'0,"6"0"0,8 0 0,10 0 0,8 0 0,6-4 0,8-1 0,7-4 0,-1-1 0,-7 2 0,-3-6 0,-6-1 0,-9-1 0,-10 2-8191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5.0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724 151 24575,'0'-6'0,"0"1"0,0-1 0,0 1 0,-1 0 0,0-1 0,0 1 0,0 0 0,0-1 0,-1 1 0,0 0 0,0 0 0,-1 0 0,1 0 0,-1 1 0,0-1 0,0 1 0,-1 0 0,1 0 0,-1 0 0,0 0 0,0 0 0,0 1 0,-1 0 0,1 0 0,-1 0 0,1 0 0,-1 1 0,-9-4 0,2 2 0,0 0 0,-1 0 0,1 2 0,-1-1 0,1 2 0,-1-1 0,0 2 0,1 0 0,-1 0 0,0 1 0,-16 4 0,10-1 0,1 1 0,-1 1 0,1 1 0,0 1 0,0 0 0,-31 21 0,24-11 0,1 0 0,0 2 0,2 1 0,0 1 0,1 0 0,2 2 0,0 0 0,1 2 0,-18 34 0,22-31 0,1 0 0,1 0 0,2 1 0,1 1 0,2 0 0,0 0 0,2 0 0,2 1 0,0 56 0,4-72 0,0 0 0,1-1 0,0 1 0,2-1 0,0 0 0,0 0 0,1 0 0,1 0 0,1-1 0,0 0 0,1 0 0,0-1 0,1 0 0,0 0 0,1-1 0,1 0 0,0-1 0,0 0 0,1-1 0,1 0 0,20 12 0,-15-11 0,1-2 0,0 0 0,0-1 0,1-1 0,-1-1 0,2 0 0,-1-2 0,0 0 0,38 1 0,-48-5 0,1 0 0,0-1 0,-1 0 0,1-1 0,-1 0 0,1-1 0,-1 0 0,0-1 0,0 0 0,-1 0 0,1-1 0,-1 0 0,0-1 0,0 0 0,0 0 0,-1-1 0,0 0 0,-1-1 0,1 1 0,10-16 0,-4 1 0,-1-1 0,-1-1 0,-1 0 0,-2 0 0,0-1 0,-1 0 0,-1 0 0,5-45 0,-3-19 0,-1-102 0,-8 183 0,0-13-79,1-11 121,-1 1 0,-1-1 0,-2 0-1,-8-32 1,10 57-102,0 0 1,-1 0-1,-1 1 0,1-1 0,-1 1 0,0 0 1,0 0-1,-1 0 0,0 0 0,0 1 0,0-1 0,0 1 1,-1 0-1,0 0 0,0 1 0,-1-1 0,1 1 1,-1 0-1,0 1 0,0-1 0,0 1 0,0 0 1,-1 1-1,-9-3 0,-13 0-6766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6.1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24575,'1'12'0,"1"0"0,0-1 0,0 1 0,1-1 0,9 21 0,4 15 0,6 43 0,18 158 0,-17 96 0,-23-329 0,2 26 0,9 60 0,-12-101 0,1 0 0,0 0-1,0 1 1,0-1-1,0 0 1,0 0 0,0 0-1,0 0 1,0 0 0,0 0-1,0 1 1,0-1 0,0 0-1,0 0 1,0 0 0,0 0-1,0 0 1,1 0-1,-1 0 1,0 1 0,0-1-1,0 0 1,0 0 0,0 0-1,0 0 1,0 0 0,0 0-1,0 0 1,0 0 0,0 1-1,1-1 1,-1 0 0,0 0-1,0 0 1,0 0-1,0 0 1,0 0 0,0 0-1,0 0 1,1 0 0,-1 0-1,0 0 1,0 0 0,0 0-1,0 0 1,0 0 0,0 0-1,1 0 1,-1 0-1,0 0 1,0 0 0,0 0-1,0 0 1,0 0 0,0 0-1,0 0 1,1 0 0,-1 0-1,0 0 1,0-1 0,0 1-1,0 0 1,0 0 0,0 0-1,0 0 1,0 0-1,0 0 1,1 0 0,-1-1-1,8-13 60,4-18-1458,-1-8-5427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9:00.5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309 9 2338,'0'0'3817,"-9"-2"-427,-33-4-2877,26 6-460,1 0 73,0 0 0,0 1 0,-29 5 1,38-4-85,0 0 0,0 0 1,0 1-1,0 0 1,1 0-1,-1 0 1,1 1-1,-1 0 1,1 0-1,0 0 1,1 0-1,-6 8 1,1-2 55,1 0-1,1 1 1,0 0-1,1 0 1,0 1 0,1 0-1,0 0 1,0 0 0,2 1-1,-3 13 1,2-1 94,1 1 0,1-1 0,1 1 0,4 31 0,-2-52-173,1-1-1,-1 1 1,1 0 0,0 0-1,1-1 1,-1 0 0,1 1-1,0-1 1,0 0 0,0 0-1,0 0 1,1-1 0,0 1-1,-1-1 1,1 0 0,1 0-1,-1 0 1,0 0 0,1-1-1,6 3 1,2 1 34,-1-1 0,0 0 0,1 0 0,0-2 0,0 1 0,24 1 0,-13-3-20,1-2-1,-1-1 1,48-7-1,-64 6-42,0 1 1,-1-1-1,0 0 0,1-1 0,-1 0 0,0 0 0,0-1 0,-1 1 1,1-2-1,-1 1 0,0-1 0,0 1 0,0-2 0,-1 1 1,0-1-1,8-10 0,-7 3-27,-1-1 0,0 1 0,-1-1 0,-1 0 0,0 0 0,-1 0 0,1-28 0,2-3-14,-4 38 64,0 0 0,-1 1 0,0-1 0,0 0 0,0 0 0,-1 0 0,-2-12 0,2 16-7,0 0-1,0 1 1,-1-1 0,1 0 0,-1 1-1,1-1 1,-1 1 0,0 0-1,0 0 1,0-1 0,0 1 0,0 1-1,0-1 1,-1 0 0,1 0-1,-1 1 1,1-1 0,-1 1 0,1 0-1,-5-1 1,-19-7 8,0 1-1,0 2 1,-1 1 0,0 1-1,0 1 1,0 1 0,0 2-1,-33 3 1,52 0-15,0 1 1,0 0 0,0 1-1,1 0 1,0 0-1,0 0 1,0 1-1,1 0 1,-1 0-1,2 1 1,-8 10 0,10-12 6,1 0 0,-1 0 1,1 0-1,1 1 0,-1-1 1,1 0-1,0 1 0,0-1 1,1 1-1,-1 0 0,1-1 1,0 1-1,1-1 0,0 1 1,0-1-1,0 1 0,0-1 1,1 0-1,0 1 0,0-1 1,0 0-1,1 0 0,-1 0 1,1 0-1,0-1 0,1 1 1,-1-1-1,1 0 0,0 0 1,0 0-1,7 5 0,-4-5-8,0 0 0,0 0 0,0-1 0,0 0-1,0 0 1,1-1 0,-1 0 0,1 0-1,0-1 1,-1 0 0,1 0 0,0-1 0,0 0-1,0 0 1,0 0 0,-1-1 0,1-1 0,0 1-1,-1-1 1,1-1 0,-1 1 0,0-1 0,1-1-1,-1 1 1,-1-1 0,1 0 0,-1-1 0,9-7-1,-11 8-290,-1 0 1,0-1-1,0 0 0,-1 1 0,1-1 0,-1 0 0,0 0 0,0-1 0,0 1 0,1-9 1,0 0-1793,3-5-2922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6.6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96 24575,'-1'-2'0,"-1"0"0,1 0 0,0 0 0,0 0 0,0-1 0,0 1 0,0 0 0,0-1 0,1 1 0,-1-1 0,1 1 0,0-1 0,-1 1 0,1-1 0,0 1 0,0-1 0,1 1 0,-1 0 0,1-1 0,-1 1 0,1-1 0,0 1 0,-1 0 0,1-1 0,1 1 0,1-4 0,1 3 0,0 0 0,0 0 0,0 1 0,0-1 0,0 1 0,0 0 0,1 1 0,-1-1 0,1 1 0,-1 0 0,1 0 0,0 0 0,8 0 0,5-1 0,1 2 0,0 0 0,0 1 0,0 0 0,-1 2 0,1 0 0,-1 2 0,21 6 0,-31-8 0,-1-1 0,1 1 0,-1 0 0,0 1 0,0 0 0,0 0 0,-1 0 0,1 1 0,-1 0 0,0 0 0,0 0 0,-1 1 0,0 0 0,0 0 0,0 1 0,-1-1 0,0 1 0,0 0 0,-1 0 0,1 0 0,-1 1 0,2 8 0,-5-9 0,0-1 0,0 1 0,0 0 0,0 0 0,-1-1 0,-1 1 0,1-1 0,-1 1 0,0-1 0,0 1 0,-1-1 0,1 0 0,-2 0 0,1 0 0,-1-1 0,1 1 0,-1-1 0,-1 0 0,1 0 0,-1 0 0,-7 6 0,-12 9 0,-1-1 0,0-1 0,-32 16 0,53-31 0,-32 15 0,27-14 0,0 0 0,1 1 0,-1 0 0,1 0 0,0 0 0,1 1 0,-14 14 0,20-19 0,0 0 0,1 1 0,0-1 0,-1 0 0,1 1 0,0-1 0,-1 1 0,1-1 0,0 0 0,0 1 0,0-1 0,0 1 0,1-1 0,-1 1 0,0-1 0,1 0 0,-1 1 0,0-1 0,1 0 0,0 1 0,-1-1 0,1 0 0,0 0 0,0 1 0,-1-1 0,1 0 0,0 0 0,0 0 0,0 0 0,1 0 0,-1 0 0,0-1 0,0 1 0,2 1 0,50 34 0,-43-30 0,254 137 0,-243-128 47,36 32 0,-16-12-1506,-25-23-5367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39.4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24575,'0'5'0,"0"8"0,0 11 0,12 18 0,4 17 0,11 27 0,10 27 0,-2 23 0,5 12 0,-4-2 0,-4-11 0,-8-20 0,-7-21 0,-7-23 0,-5-19 0,-4-19-8191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40.1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27 210 24575,'0'-2'0,"-1"1"0,1-1 0,-1 1 0,1 0 0,-1-1 0,0 1 0,1 0 0,-1 0 0,0-1 0,0 1 0,0 0 0,0 0 0,0 0 0,-2-1 0,2 1 0,0 0 0,0 0 0,0 0 0,0 0 0,0 0 0,0-1 0,0 1 0,0 0 0,0 0 0,1-1 0,-1 1 0,1-1 0,-1 1 0,1 0 0,-1-1 0,1 1 0,-1-3 0,3 10 0,0-1 0,0 0 0,0 0 0,0 0 0,1 0 0,3 5 0,-1-2 0,27 51 0,3-1 0,2-2 0,2-1 0,52 54 0,-87-105 0,0 0 0,0-1 0,0 1 0,1-1 0,0 0 0,-1 0 0,1 0 0,0 0 0,0-1 0,0 0 0,1 0 0,6 1 0,-8-3 0,0 1 0,-1-1 0,1-1 0,0 1 0,-1 0 0,1-1 0,-1 0 0,1 0 0,-1 0 0,1 0 0,-1 0 0,1-1 0,-1 1 0,0-1 0,0 0 0,0 0 0,0-1 0,0 1 0,4-5 0,4-5 0,0-1 0,-1 0 0,-1-1 0,0 0 0,0 0 0,-2-1 0,8-19 0,36-117 0,-41 116 0,40-162 0,-34 157 0,-16 39 0,0 1 0,0-1 0,0 1 0,1-1 0,-1 1 0,0-1 0,0 1 0,1-1 0,-1 1 0,0-1 0,0 1 0,1 0 0,-1-1 0,0 1 0,1-1 0,-1 1 0,1 0 0,-1-1 0,1 1 0,-1 0 0,0 0 0,1-1 0,-1 1 0,1 0 0,-1 0 0,1 0 0,0-1 0,-1 1 0,1 0 0,-1 0 0,1 0 0,-1 0 0,1 0 0,-1 0 0,1 0 0,-1 0 0,1 0 0,-1 1 0,1-1 0,-1 0 0,1 0 0,-1 0 0,1 1 0,-1-1 0,1 0 0,-1 0 0,1 1 0,-1-1 0,1 0 0,-1 1 0,0-1 0,1 1 0,-1-1 0,0 0 0,1 1 0,-1-1 0,0 1 0,0-1 0,1 1 0,-1-1 0,0 1 0,0-1 0,0 1 0,0-1 0,0 1 0,1-1 0,-1 1 0,0 0 0,0 0 0,9 31 0,-1 1 0,-1 0 0,-2 0 0,2 55 0,0 2 0,-3-59 0,40 283 0,-32-253 0,3-2 0,2 0 0,28 65 0,-44-123-82,8 17 295,-9-17-248,0-1 0,0 0 0,0 1 0,0-1 1,0 0-1,1 1 0,-1-1 0,0 0 1,0 0-1,0 1 0,0-1 0,1 0 0,-1 1 1,0-1-1,0 0 0,1 0 0,-1 0 1,0 1-1,0-1 0,1 0 0,-1 0 0,0 0 1,0 0-1,1 1 0,-1-1 0,0 0 0,1 0 1,-1 0-1,0 0 0,1 0 0,-1 0 1,0 0-1,1 0 0,-1 0 0,0 0 0,1 0 1,-1 0-1,0 0 0,1 0 0,-1 0 1,0 0-1,1-1 0,4-10-6791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41.1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1 869 24575,'2'-85'0,"4"-1"0,4 1 0,27-110 0,-16 87 0,-13 63 0,1 1 0,2-1 0,24-60 0,-32 97 0,0 1 0,1 0 0,0 0 0,0 1 0,1-1 0,7-8 0,-11 13 0,1 1 0,-1 0 0,0 0 0,1 0 0,-1 0 0,1 0 0,-1 0 0,1 0 0,0 1 0,-1-1 0,1 0 0,0 1 0,-1 0 0,1-1 0,0 1 0,0 0 0,-1 0 0,1 0 0,0 0 0,0 0 0,-1 0 0,1 0 0,0 1 0,0-1 0,-1 1 0,1-1 0,0 1 0,-1 0 0,1-1 0,-1 1 0,1 0 0,-1 0 0,3 2 0,8 7 0,-1 0 0,-1 1 0,1 0 0,-2 0 0,0 1 0,0 0 0,-1 1 0,11 23 0,-4-3 0,-1 0 0,14 55 0,2 54 0,-5 1 0,7 198 0,-32-331-111,0-9 54,-1 1 0,1 0 0,0-1 0,0 1 0,0 0 0,0-1 0,0 1 0,1 0 0,-1-1 0,0 1 0,1-1 0,-1 1 0,1 0 0,0-1 0,-1 1 0,1-1 0,0 0 0,0 1 0,0-1 0,0 0 0,2 3 0,8-5-6769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41.49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0 112 24575,'0'-8'0,"4"-3"0,10 1 0,18-3 0,15 2 0,9 2 0,2 3 0,-4 2 0,-3-6 0,-7-1 0,-7 1 0,-9 2-8191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42.15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24575,'0'4'0,"0"5"0,0 10 0,0 9 0,0 12 0,0 11 0,0 10 0,0 6 0,0 3 0,0 3 0,0-3 0,0-2 0,0-4 0,0-9 0,0-10 0,0-8 0,0-11-8191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42.7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14 24575,'-4'0'0,"7"0"0,6 0 0,11 0 0,9 0 0,8 0 0,10 0 0,9 0 0,8 0 0,4 0 0,3 0 0,-3 0 0,-4 0 0,-10 0 0,-5-4 0,-4-1 0,-8 0-8191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5.0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1 200 24575,'1'16'0,"1"1"0,1-1 0,1 0 0,0 0 0,10 23 0,38 85 0,-47-114 0,155 286 0,-62-125 0,-71-113 0,-21-41 0,1-2 0,1 1 0,15 22 0,-23-37 0,1 0 0,-1-1 0,1 1 0,-1-1 0,1 1 0,-1 0 0,1-1 0,-1 1 0,1-1 0,0 1 0,-1-1 0,1 0 0,0 1 0,-1-1 0,1 0 0,0 1 0,0-1 0,-1 0 0,1 0 0,0 0 0,0 1 0,-1-1 0,1 0 0,0 0 0,0 0 0,0 0 0,-1-1 0,1 1 0,0 0 0,0 0 0,-1 0 0,1-1 0,0 1 0,0 0 0,-1-1 0,1 1 0,0 0 0,-1-1 0,1 1 0,0-1 0,-1 1 0,1-1 0,-1 0 0,1 1 0,-1-1 0,1 1 0,-1-1 0,1-1 0,25-44 0,-18 32 0,210-483 124,-8 16-1613,-197 456-5337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5.8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0 126 24575,'0'-1'0,"0"1"0,0-1 0,0 1 0,0-1 0,0 1 0,0-1 0,0 1 0,0-1 0,1 1 0,-1-1 0,0 1 0,0-1 0,0 1 0,1-1 0,-1 1 0,0 0 0,0-1 0,1 1 0,-1-1 0,0 1 0,1 0 0,-1-1 0,0 1 0,1 0 0,-1-1 0,1 1 0,-1 0 0,0 0 0,1-1 0,-1 1 0,1 0 0,-1 0 0,1 0 0,0 0 0,21 3 0,18 18 0,-23-7 0,0 0 0,-1 1 0,0 0 0,-1 1 0,-1 1 0,22 34 0,60 124 0,-57-99 0,-7-14 0,-13-22 0,2 0 0,2-1 0,2-2 0,1 0 0,44 48 0,-66-81 0,1 0 0,0 1 0,0-2 0,0 1 0,0-1 0,0 1 0,1-1 0,-1-1 0,9 4 0,-12-6 0,0 1 0,0-1 0,0 0 0,0 0 0,0 0 0,0 0 0,0 0 0,0 0 0,0 0 0,0-1 0,0 1 0,0-1 0,0 0 0,-1 1 0,1-1 0,0 0 0,0 0 0,-1 0 0,1 0 0,0 0 0,-1 0 0,1-1 0,-1 1 0,0-1 0,1 1 0,-1-1 0,0 1 0,0-1 0,0 0 0,0 1 0,0-1 0,0 0 0,0-2 0,8-22 0,-1 0 0,-1 0 0,-2 0 0,5-53 0,-3 21 0,12-50 0,4 0 0,5 2 0,43-105 0,-50 155-1365,-6 10-5461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6.6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1031 24575,'1'-1'0,"1"0"0,0-1 0,-1 1 0,1-1 0,-1 1 0,0-1 0,1 0 0,-1 0 0,0 1 0,0-1 0,0 0 0,0 0 0,0 0 0,-1 0 0,1 0 0,0-4 0,1 1 0,58-211 0,-15 44 0,-12 65 0,-5 10 0,5 1 0,62-129 0,-91 219 0,-1-1 0,1 1 0,1 0 0,-1 0 0,1 0 0,0 1 0,0-1 0,0 1 0,1 1 0,0-1 0,11-6 0,-14 9 0,-1 1 0,1 1 0,-1-1 0,1 0 0,0 1 0,-1-1 0,1 1 0,0 0 0,-1-1 0,1 1 0,0 1 0,-1-1 0,1 0 0,0 1 0,-1-1 0,1 1 0,-1 0 0,1 0 0,-1 0 0,1 0 0,-1 0 0,1 1 0,-1-1 0,0 1 0,0-1 0,0 1 0,0 0 0,0 0 0,0 0 0,-1 0 0,1 0 0,0 0 0,-1 1 0,2 3 0,12 22 0,-1 2 0,-1-1 0,-2 2 0,-1-1 0,-2 1 0,5 36 0,-5-35 0,43 253 0,-33-164 0,61 211 0,-76-321 0,1 2 0,1 0 0,0 0 0,12 20 0,-17-32 2,0-1-1,0 1 0,0-1 1,0 0-1,0 1 0,0-1 1,0 0-1,0 1 1,0-1-1,0 0 0,1 1 1,-1-1-1,0 0 0,0 1 1,0-1-1,1 0 1,-1 0-1,0 1 0,0-1 1,1 0-1,-1 0 0,0 1 1,0-1-1,1 0 0,-1 0 1,0 0-1,1 1 1,-1-1-1,0 0 0,1 0 1,-1 0-1,0 0 0,1 0 1,-1 0-1,0 0 1,1 0-1,-1 0 0,1 0 1,-1 0-1,0 0 0,1 0 1,-1 0-1,0 0 0,1 0 1,-1 0-1,0-1 1,1 1-1,-1 0 0,0 0 1,1 0-1,-1 0 0,0-1 1,0 1-1,1 0 1,-1 0-1,1-1 0,3-19-1444,-2 0-5383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9:02.1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281 71 4420,'0'0'4137,"-15"-16"-3960,6 10-96,-1-1 1,1 1 0,-1 1-1,0 0 1,0 0-1,-1 1 1,1 0 0,-1 1-1,0 0 1,0 1 0,0 0-1,0 1 1,0 0 0,-1 1-1,1 0 1,-16 2 0,24-1-28,0 1 0,-1-1 0,1 1 0,0 0 1,0 0-1,0 0 0,0 1 0,0-1 0,0 0 1,1 1-1,-1 0 0,1 0 0,0 0 1,0 0-1,0 0 0,0 0 0,0 0 0,1 1 1,-1-1-1,0 5 0,-2 2 66,1 0-1,0 0 1,1 0-1,0 0 1,1 1-1,-1 10 1,2-1 98,0 0 0,1 0 0,2-1 0,0 1 0,0 0 0,12 31 1,-13-45-211,1 0 1,0 0-1,0-1 1,0 1-1,1-1 1,0 0-1,0 0 1,0 0-1,1 0 1,-1-1 0,1 1-1,0-1 1,1-1-1,-1 1 1,0-1-1,1 0 1,0 0-1,0 0 1,0-1-1,0 0 1,0 0-1,1-1 1,-1 0 0,12 1-1,-6-1-53,0 0-1,0-1 1,1 0 0,-1-1-1,0-1 1,0 0 0,0 0-1,0-1 1,0-1 0,-1 0-1,17-9 1,-23 10-13,1 0 1,-1-1-1,0 1 1,0-1-1,0-1 0,0 1 1,-1-1-1,0 0 0,0 0 1,0 0-1,-1 0 1,1-1-1,-1 1 0,-1-1 1,1 0-1,-1 0 0,0 0 1,0 0-1,-1 0 0,1 0 1,-1-1-1,-1 1 1,1-11-1,-1 10 45,0 1 1,0-1-1,0 0 0,0 1 0,-1-1 1,-1 1-1,1-1 0,-1 1 1,0 0-1,0-1 0,-1 1 1,1 0-1,-2 0 0,1 1 0,-1-1 1,1 1-1,-1-1 0,-1 1 1,1 1-1,-1-1 0,0 0 0,0 1 1,0 0-1,-1 0 0,1 1 1,-1 0-1,0 0 0,-7-3 1,1 3 54,1 0 0,-1 1 0,0 0 0,0 1 0,0 0 0,-1 1 0,-19 2 0,-6-1 182,35-1-195,1 0-1,-1 1 1,1-1-1,-1 0 1,1 1-1,-1 0 1,1-1-1,0 1 1,-1 0-1,1 0 1,0 1-1,0-1 1,0 0-1,0 1 1,0-1-1,0 1 1,0 0-1,-2 2 1,0 1 31,1 0 1,0 0 0,0 0-1,0 0 1,1 0-1,-1 1 1,-1 9 0,-1 3 86,2 0 0,0 0 0,1 0 0,1 20 0,1-35-146,1-1 0,-1 0 0,1 1 0,-1-1 0,1 0 0,0 0 0,0 0 0,0 0 0,0 0 0,0 0 0,0 0 0,1 0 0,-1 0 0,1 0 0,-1 0 0,1-1 0,0 1 0,-1-1 1,1 1-1,0-1 0,0 0 0,0 0 0,0 0 0,0 0 0,0 0 0,1 0 0,-1 0 0,0-1 0,0 1 0,1-1 0,-1 0 0,0 0 0,3 1 0,8 0-76,0 0-1,1-1 1,-1-1 0,23-3-1,-31 3 34,0-1 0,1 0 0,-1 0 0,0 0 0,0-1 0,0 0 0,-1 0 0,1 0 0,-1-1 0,0 1 0,0-1 0,0 0 0,0 0 0,0 0 0,-1-1 0,4-6 1,-2 4-45,-1 0 1,0-1 0,0 1 0,-1-1 0,0 0 0,-1 0 0,1 0 0,-2 0 0,1 0 0,0-13 0,-2 19 45,1 1 0,-1-1 0,0 0 0,0 0 0,0 0 0,-1 0 0,1 1 0,0-1 0,-1 0 1,1 0-1,-1 0 0,1 1 0,-1-1 0,0 0 0,0 1 0,0-1 0,0 1 0,0-1 0,0 1 1,0-1-1,-1 1 0,1 0 0,0 0 0,-1 0 0,-2-3 0,-2 3 49,1-1 1,-1 1-1,0 0 0,1 0 0,-1 1 1,0 0-1,-7 0 0,9 0 122,1 1-112,1 0 1,-1 0 0,0 0-1,0 0 1,1 0 0,-1 1-1,1-1 1,-1 1-1,1 0 1,0-1 0,0 1-1,0 0 1,0 1 0,0-1-1,0 0 1,0 0-1,1 1 1,-1-1 0,1 1-1,-1-1 1,1 1 0,-1 4-1,-21 64 544,22-69-567,0 0 1,1-1-1,-1 1 1,1 0-1,0 0 0,-1 0 1,1 0-1,0-1 0,0 1 1,0 0-1,1 0 0,-1 0 1,0 0-1,1-1 0,-1 1 1,1 0-1,0 0 1,-1-1-1,1 1 0,0 0 1,1 2-1,0-4-46,0 1 1,0 0-1,-1 0 0,1-1 0,0 1 1,0-1-1,0 1 0,0-1 0,-1 0 1,1 0-1,0 0 0,0 0 0,0 0 1,0 0-1,0 0 0,0-1 0,0 1 1,-1-1-1,1 1 0,0-1 0,2-1 1,-2 1-105,1-1 0,-1 1 0,1-1 0,-1 0 1,0 1-1,0-1 0,0 0 0,0-1 0,0 1 1,0 0-1,0 0 0,-1-1 0,3-4 0,-3 6 119,13-22-2859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7.0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75 24575,'0'-8'0,"4"-7"0,5-1 0,5 3 0,9 3 0,4 4 0,1 2 0,5 2 0,4 2 0,4 0 0,0 1 0,-4-1 0,4 1 0,-5 0-8191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7.8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0 262 24575,'29'75'0,"39"165"0,-39-128 0,69 175 0,-82-245 0,-13-32 0,1-1 0,-1 1 0,2 0 0,-1-1 0,1 0 0,1 0 0,10 13 0,-16-21 0,1-1 0,-1 1 0,1 0 0,0-1 0,-1 1 0,1 0 0,0-1 0,0 1 0,0-1 0,-1 1 0,1-1 0,0 1 0,0-1 0,0 0 0,0 0 0,0 1 0,0-1 0,0 0 0,0 0 0,0 0 0,0 0 0,0 0 0,0 0 0,0 0 0,0 0 0,-1 0 0,1-1 0,0 1 0,0 0 0,0-1 0,0 1 0,0 0 0,0-1 0,-1 1 0,1-1 0,0 0 0,0 1 0,0-1 0,-1 1 0,1-1 0,-1 0 0,1 0 0,0 1 0,-1-1 0,1 0 0,-1 0 0,1 0 0,-1 0 0,1-1 0,20-52 0,-20 47 0,94-320 0,106-331 0,-187 624-1365,-6 16-5461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7:58.9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 1 24575,'-1'0'0,"0"1"0,0-1 0,0 1 0,0-1 0,0 1 0,0 0 0,0-1 0,0 1 0,0 0 0,0 0 0,1-1 0,-1 1 0,0 0 0,1 0 0,-1 0 0,1 0 0,-1 0 0,1 0 0,-1 0 0,1 0 0,-1 0 0,1 0 0,0 0 0,0 0 0,0 0 0,0 0 0,-1 2 0,-3 37 0,4-34 0,-1 2 0,1 1 0,1 0 0,0-1 0,0 0 0,0 1 0,1-1 0,0 0 0,1 0 0,0 0 0,3 8 0,-4-14 0,-1 1 0,0-1 0,1 0 0,-1 1 0,1-1 0,-1 0 0,1 0 0,0 0 0,0-1 0,0 1 0,0 0 0,0-1 0,0 1 0,1-1 0,-1 0 0,1 0 0,-1 0 0,0 0 0,1 0 0,0 0 0,-1-1 0,1 1 0,-1-1 0,1 0 0,0 0 0,-1 0 0,1 0 0,0 0 0,-1 0 0,1-1 0,-1 1 0,1-1 0,-1 0 0,1 0 0,-1 0 0,5-2 0,-4 1 0,1-1 0,0 1 0,-1-1 0,1 0 0,-1 0 0,0 0 0,0-1 0,0 1 0,-1-1 0,1 1 0,-1-1 0,0 0 0,0 0 0,0 0 0,0 0 0,1-8 0,-2 8 0,1 1 0,-1-1 0,-1 1 0,1-1 0,-1 0 0,1 1 0,-1-1 0,0 0 0,0 0 0,-1 1 0,1-1 0,-1 0 0,0 1 0,0-1 0,0 1 0,0-1 0,0 1 0,-1-1 0,0 1 0,-2-4 0,3 7 2,0-1 1,0 0-1,0 0 0,-1 1 0,1-1 1,0 0-1,0 1 0,-1-1 0,1 1 1,0 0-1,-1-1 0,1 1 0,0 0 1,-1 0-1,1 0 0,-1 0 0,1 0 0,0 0 1,-1 0-1,1 1 0,0-1 0,-1 0 1,1 1-1,0-1 0,-1 1 0,1-1 1,0 1-1,0 0 0,0-1 0,0 1 1,0 0-1,-1 0 0,1 0 0,1 0 0,-1 0 1,0 0-1,-1 2 0,-42 48-689,37-41-76,-4 5-6063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0.0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0 296 24575,'6'0'0,"-4"0"0,0 0 0,0-1 0,0 1 0,0 0 0,0 0 0,0 1 0,0-1 0,0 0 0,0 1 0,0-1 0,0 1 0,0-1 0,-1 1 0,1 0 0,0 0 0,0 0 0,2 2 0,-21-15 0,14 7 0,0 0 0,1-1 0,0 0 0,0 1 0,0-1 0,0 0 0,1 0 0,0 0 0,1 0 0,-1 0 0,1 0 0,0-1 0,1 1 0,-1 0 0,1 0 0,0 0 0,1 0 0,-1 1 0,1-1 0,1 0 0,-1 0 0,1 1 0,0 0 0,0-1 0,4-4 0,4-4 0,0 0 0,0 1 0,1 0 0,1 1 0,0 1 0,0 0 0,25-15 0,-33 23 0,-1 0 0,1 0 0,-1 1 0,1 0 0,0 0 0,0 0 0,0 0 0,0 1 0,0 0 0,0 0 0,1 0 0,-1 0 0,0 1 0,0 0 0,1 0 0,-1 1 0,0 0 0,0-1 0,1 2 0,-1-1 0,0 1 0,0-1 0,0 1 0,-1 1 0,1-1 0,0 1 0,-1-1 0,0 1 0,1 1 0,-1-1 0,0 1 0,-1-1 0,1 1 0,-1 0 0,1 0 0,-1 1 0,-1-1 0,1 1 0,0-1 0,-1 1 0,0 0 0,2 9 0,3 16 0,-2-1 0,-1 1 0,-1 0 0,-2 0 0,-1 0 0,-3 30 0,-6 15 0,-22 87 0,3-49 0,-4 0 0,-5-3 0,-54 110 0,58-167 0,26-43 0,0 1 0,0-1 0,1 1 0,-7 19 0,13-30 0,0 1 0,0 0 0,0-1 0,0 1 0,0-1 0,0 1 0,0-1 0,0 1 0,0-1 0,0 1 0,1-1 0,-1 1 0,0 0 0,0-1 0,0 1 0,1-1 0,-1 0 0,0 1 0,1-1 0,-1 1 0,0-1 0,1 1 0,-1-1 0,1 0 0,-1 1 0,0-1 0,1 0 0,-1 1 0,1-1 0,-1 0 0,1 0 0,-1 1 0,1-1 0,-1 0 0,1 0 0,0 0 0,-1 0 0,1 0 0,-1 0 0,1 0 0,-1 0 0,1 0 0,-1 0 0,2 0 0,30-1 0,-26 1 0,88-8-341,0 4 0,1 5-1,162 22 1,-211-15-6485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0.8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 24575,'-1'181'0,"3"196"0,-2-372 0,0-1 0,0 1 0,1 0 0,0-1 0,-1 1 0,2-1 0,-1 1 0,0-1 0,1 0 0,0 0 0,0 1 0,0-1 0,5 6 0,-4-7 0,0-1 0,0 1 0,0-1 0,0 0 0,1 0 0,-1 0 0,1 0 0,0-1 0,-1 1 0,1-1 0,0 0 0,0 0 0,0 0 0,0-1 0,6 1 0,34 2-170,-1-2-1,1-2 0,-1-2 1,0-2-1,0-2 0,-1-1 1,59-20-1,-85 22-6655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1.2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24575,'0'4'0,"0"10"0,5 10 0,0 13 0,8 8 0,2 10 0,2 10 0,-1 7 0,4 3 0,-1 1 0,0-4 0,-3-11 0,3-15 0,0-12 0,-5-11-8191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3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24 24575,'1'-22'0,"2"20"0,7 33 0,-5-12 0,80 381 0,-35-134 0,-36-203 0,41 150 0,-47-195 0,-3-18 0,0-29 0,-4 17 0,4-31 0,1 1 0,3-1 0,21-64 0,-27 96 0,1-1 0,1 1 0,0 0 0,1 0 0,0 1 0,1-1 0,0 1 0,0 1 0,1-1 0,0 1 0,1 1 0,0 0 0,0 0 0,1 0 0,0 1 0,0 1 0,16-8 0,-20 12 0,0 0 0,0 0 0,0 1 0,1 0 0,-1 0 0,0 0 0,1 1 0,-1 0 0,0 0 0,1 1 0,-1 0 0,0 0 0,0 0 0,0 1 0,0 0 0,0 0 0,0 0 0,0 1 0,-1 0 0,1 0 0,-1 0 0,0 1 0,5 4 0,-2-2 0,-1 1 0,0 0 0,-1 0 0,0 1 0,0 0 0,-1 0 0,0 0 0,0 1 0,-1-1 0,0 1 0,0 0 0,-1 1 0,0-1 0,2 14 0,-2-1 0,-1-1 0,-1 1 0,-1 0 0,-1 0 0,-1 0 0,-1-1 0,-6 26 0,7-39 0,0 0 0,0 0 0,-1 0 0,0 0 0,-1 0 0,0-1 0,0 1 0,0-1 0,-1 0 0,0-1 0,-1 1 0,1-1 0,-1 0 0,0 0 0,-1-1 0,1 0 0,-1 0 0,0 0 0,-1-1 0,1 0 0,-14 5 0,16-8 7,1 0 0,0 0-1,0 0 1,-1-1 0,1 0-1,-1 1 1,1-2-1,0 1 1,-1 0 0,1-1-1,-1 0 1,1 0 0,0 0-1,0 0 1,0-1 0,0 0-1,-5-2 1,1-1-193,1 0 1,0 0-1,0-1 0,1 0 1,0 0-1,0 0 1,-9-14-1,-4-7-6640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3.8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24575,'4'0'0,"2"4"0,-1 5 0,-1 6 0,3 8 0,0 12 0,-1 8 0,-2 5 0,-1 3 0,7 0 0,1 0 0,0-1 0,-3-1 0,-3-17 0,-1-13-8191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4.1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24575,'0'-4'0,"8"-2"0,3 1-8191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4.7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24575,'4'3'0,"-1"-1"0,1 1 0,-1 0 0,0 0 0,0 0 0,0 1 0,-1-1 0,1 1 0,-1-1 0,0 1 0,0 0 0,2 5 0,11 28 0,-1 2 0,-2-1 0,-1 1 0,6 55 0,-9-53 0,24 171 13,-20-120-473,3-1 1,32 102 0,-38-166-6367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9:03.0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81 2 2242,'0'0'6764,"-2"-1"-6562,1 1 1,-1 0-1,0 0 1,0 0-1,0 0 1,0 0-1,1 0 0,-1 0 1,0 0-1,0 1 1,1-1-1,-4 2 1,-1 3-135,1 0 0,1 0 0,-1 1 0,1 0 0,0 0 0,0 0 1,1 0-1,0 1 0,0-1 0,0 1 0,1-1 0,0 1 0,0 0 1,1 0-1,0 0 0,0 10 0,0-11-69,1-1 0,-1 0-1,2 0 1,-1 1 0,1-1 0,-1 0 0,1 0 0,1 0 0,-1 0-1,1 0 1,0 0 0,0 0 0,0 0 0,1-1 0,-1 1-1,1-1 1,0 1 0,1-1 0,-1 0 0,1-1 0,0 1 0,8 6-1,-11-9-46,0 0 0,1-1-1,-1 1 1,1 0-1,-1-1 1,1 1-1,-1 0 1,1-1-1,-1 0 1,1 1-1,0-1 1,-1 0 0,1 0-1,0 0 1,-1 0-1,1 0 1,-1-1-1,1 1 1,0 0-1,-1-1 1,1 1 0,-1-1-1,1 1 1,-1-1-1,1 0 1,-1 0-1,0 0 1,1 0-1,-1 0 1,0 0-1,0 0 1,1 0 0,0-1-1,3-5-91,0-1 0,0 1 0,0-1 0,6-16-1,-1 4-297,-9 19 438,0 0-1,-1 1 1,1-1 0,-1 0 0,1 1-1,-1-1 1,0 0 0,1 0 0,-1 1-1,0-1 1,1 0 0,-1 0 0,0 0-1,0 1 1,0-1 0,0 0-1,0 0 1,0 0 0,0 0 0,0 1-1,0-1 1,0 0 0,0 0 0,0 0-1,-1 1 1,1-2 0,-20-1 823,14 3-588,5 37 358,1-36-600,0 0 1,0 0-1,1 0 0,-1 0 0,0 1 1,0-1-1,1 0 0,-1 0 1,1 0-1,-1 0 0,1 0 1,-1 0-1,1 0 0,0 0 0,-1 0 1,1 0-1,0 0 0,0 0 1,0-1-1,0 1 0,0 0 0,0 0 1,0-1-1,0 1 0,0-1 1,0 1-1,0-1 0,0 1 1,0-1-1,0 0 0,0 0 0,1 1 1,-1-1-1,0 0 0,0 0 1,0 0-1,1 0 0,-1 0 0,0 0 1,2-1-1,0 1-12,0-1 0,0 1 0,0-1 0,0 0 0,0 0 0,0 0 0,-1 0 0,1 0 0,0-1 0,-1 1 0,1-1 0,-1 0 0,1 0 0,-1 0 0,0 0 0,3-2 0,26-47-280,-30 45 150,-1 5-118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5.1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25 24575,'8'0'0,"7"0"0,9 0 0,12-4 0,9-1 0,4 0 0,2 1 0,-4 1 0,3 1 0,-4 1 0,-5 1 0,-6 0 0,-8 0-8191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6.9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1 24575,'-4'0'0,"7"0"0,6 0 0,11 0 0,5 0 0,-1 0-8191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8.3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90 0 24575,'-5'151'0,"-7"-1"0,-37 180 0,40-288 0,4-23 0,2-1 0,0 1 0,1 0 0,0 0 0,3 28 0,-1-44 0,0-1 0,1 0 0,-1 0 0,1 1 0,-1-1 0,1 0 0,0 0 0,0 0 0,0 0 0,0 0 0,0 0 0,0 0 0,1 0 0,-1 0 0,0-1 0,1 1 0,0 0 0,-1-1 0,1 1 0,0-1 0,0 0 0,0 1 0,0-1 0,0 0 0,0 0 0,0-1 0,0 1 0,0 0 0,1-1 0,-1 1 0,0-1 0,0 0 0,1 1 0,-1-1 0,4-1 0,8 0 0,1-1 0,-1 0 0,0-1 0,23-8 0,-10 3 0,16-1 0,62-5 0,-25 5 0,-50 1-1365,-8-2-5461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8.65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24575,'19'400'0,"8"-76"0,-24-273 0,-2-40 0,0 0 0,0-1 0,6 21 0,-7-32 1,0 1 0,0 0-1,0 0 1,0 0-1,0 0 1,0-1 0,0 1-1,1 0 1,-1 0 0,0 0-1,0 0 1,0 0 0,0-1-1,0 1 1,1 0 0,-1 0-1,0 0 1,0 0-1,0 0 1,0 0 0,0 0-1,1 0 1,-1-1 0,0 1-1,0 0 1,0 0 0,1 0-1,-1 0 1,0 0 0,0 0-1,0 0 1,1 0-1,-1 0 1,0 0 0,0 0-1,0 0 1,0 1 0,1-1-1,-1 0 1,0 0 0,0 0-1,0 0 1,0 0 0,1 0-1,-1 0 1,0 0-1,0 0 1,0 1 0,1-1-1,2-19-1397,-2-5-5429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19.4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355 145 24575,'0'-4'0,"0"1"0,-1-1 0,1 1 0,0-1 0,-1 1 0,0-1 0,0 1 0,0 0 0,0 0 0,0-1 0,-1 1 0,0 0 0,1 0 0,-1 0 0,0 1 0,0-1 0,-1 0 0,1 1 0,-1-1 0,1 1 0,-1 0 0,0 0 0,1 0 0,-1 0 0,0 0 0,0 1 0,-1-1 0,1 1 0,0 0 0,0 0 0,-6-1 0,2 1 0,0 0 0,0 0 0,-1 1 0,1 0 0,-1 0 0,1 0 0,0 1 0,-1 1 0,1-1 0,0 1 0,0 0 0,0 1 0,0-1 0,-6 5 0,-3 2 0,1 1 0,0 1 0,0 0 0,1 1 0,1 1 0,0 0 0,0 1 0,-19 28 0,29-37 0,-1 0 0,1-1 0,1 1 0,-1 1 0,1-1 0,0 0 0,0 0 0,0 1 0,1-1 0,0 1 0,0 0 0,0-1 0,1 1 0,0 0 0,0-1 0,0 1 0,1 0 0,-1-1 0,2 1 0,-1 0 0,0-1 0,1 1 0,0-1 0,0 0 0,1 0 0,0 0 0,0 0 0,0 0 0,0 0 0,1-1 0,-1 0 0,8 7 0,9 5 0,0-2 0,1 0 0,1-1 0,0-1 0,31 12 0,-28-13 0,-1 0 0,0 1 0,-1 2 0,38 29 0,-51-33 0,-1-1 0,1 2 0,-2-1 0,0 1 0,0 0 0,-1 1 0,0 0 0,-1 0 0,-1 1 0,0-1 0,4 17 0,-7-23 0,0 1 0,-1 0 0,0 0 0,0 0 0,0 0 0,-1 0 0,0 0 0,-1 0 0,0 0 0,0 0 0,0 0 0,-1 0 0,0 0 0,0-1 0,-1 1 0,1-1 0,-2 1 0,1-1 0,-1 0 0,1 0 0,-2-1 0,1 1 0,-9 7 0,11-10 0,-1-1 0,0 1 0,0-1 0,0 0 0,0 0 0,0 0 0,-1 0 0,1-1 0,0 1 0,-1-1 0,1 0 0,-1 0 0,0 0 0,1 0 0,-1-1 0,0 0 0,1 0 0,-1 0 0,0 0 0,0 0 0,1-1 0,-1 1 0,0-1 0,1 0 0,-1 0 0,1 0 0,-1-1 0,1 1 0,0-1 0,-1 0 0,1 0 0,0 0 0,0 0 0,-4-5 0,0 0 0,0 0 0,0 0 0,1 0 0,1-1 0,-1 0 0,1 0 0,0-1 0,1 0 0,0 1 0,0-1 0,1 0 0,-4-16 0,5 3 0,0 1 0,2 0 0,0-1 0,1 1 0,1 0 0,1 0 0,1 0 0,13-39 0,8-12 0,39-75 0,-53 123 0,9-16 0,25-61 0,-42 91 0,0 0 0,0 0 0,-1 0 0,0 0 0,-1 0 0,0 0 0,-1-1 0,0-12 0,-1 20-97,1 0-1,-1 0 1,1 0-1,-1 0 1,0 0-1,0 0 1,-1 0-1,1 0 1,0 1-1,-1-1 1,0 0-1,1 1 0,-5-5 1,-9-4-6729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1.4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24575,'2'-1'0,"4"10"0,5 12 0,-1 23 0,-2 0 0,-2 0 0,-2 0 0,-1 1 0,-5 50 0,2-74 0,-13 186 0,2-70 0,11-135 0,-1 1 0,1-1 0,0 0 0,0 0 0,0 1 0,0-1 0,0 0 0,1 1 0,-1-1 0,1 0 0,-1 0 0,1 0 0,0 1 0,0-1 0,0 0 0,0 0 0,0 0 0,3 2 0,-4-3 0,1-1 0,-1 0 0,1 0 0,-1 1 0,1-1 0,-1 0 0,1 0 0,0 0 0,-1 0 0,1 0 0,-1 0 0,1 0 0,0 0 0,-1 0 0,1 0 0,-1 0 0,1 0 0,-1 0 0,1-1 0,0 1 0,-1 0 0,1 0 0,-1-1 0,2 0 0,18-20 0,50-78 0,-10 13 0,104-115 0,-159 195 0,-8 9 0,-17 18 0,-33 33 0,16-25 0,26-21 0,0 1 0,0 0 0,0 0 0,1 1 0,1 0 0,-1 1 0,2 0 0,0 1 0,-8 12 0,15-20 0,0 0 0,1 0 0,-1 0 0,1 0 0,0 1 0,0-1 0,0 0 0,0 0 0,1 0 0,0 0 0,-1 0 0,2 0 0,-1 0 0,0 0 0,1 0 0,0-1 0,-1 1 0,1-1 0,1 1 0,-1-1 0,1 1 0,-1-1 0,1 0 0,0 0 0,0-1 0,4 4 0,11 9 0,0 0 0,2 0 0,22 11 0,-39-24 0,23 14-341,0-2 0,1-1-1,31 11 1,-39-18-6485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2.0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24575,'4'0'0,"1"4"0,8 13 0,2 25 0,-1 20 0,-4 17 0,-3 14 0,-3 16 0,-2 6 0,-2-1 0,0-8 0,3-13 0,2-15 0,-1-12 0,0-30 0,-1-21-8191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2.3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53 24575,'8'-4'0,"7"-1"0,8 0 0,13 1 0,13 1 0,9 1 0,8 1 0,0 1 0,1-1 0,-3 2 0,-16-1 0,-16-8 0,-22-3 0,-13 1-8191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2.7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24575,'0'8'0,"0"11"0,0 10 0,0 12 0,4 16 0,1 14 0,0 10 0,8 13 0,1 2 0,-2-3 0,1-10 0,-2-10 0,-2-10 0,5-8 0,0-8 0,-2-9 0,-3-15 0,-4-11-8191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3.63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 24575,'99'-1'0,"108"3"0,-204-2 0,0 0 0,0 0 0,0 0 0,0 1 0,0-1 0,0 1 0,0 0 0,0 0 0,-1 0 0,1 0 0,0 0 0,-1 1 0,1-1 0,-1 1 0,1 0 0,-1-1 0,0 1 0,3 3 0,-4-3 0,0 0 0,1 1 0,-1-1 0,0 0 0,-1 1 0,1-1 0,0 1 0,-1-1 0,1 1 0,-1-1 0,0 1 0,0-1 0,0 1 0,0-1 0,0 1 0,-1-1 0,0 3 0,-2 6 0,-1-1 0,0 1 0,0-1 0,-1 0 0,0-1 0,-1 1 0,0-1 0,-9 11 0,-29 27 0,-1-2 0,-74 57 0,117-100 0,0-1 0,0 0 0,0 1 0,0 0 0,0-1 0,1 1 0,-1 0 0,0 0 0,1 0 0,-1 0 0,1 0 0,0 0 0,0 0 0,0 1 0,0-1 0,0 0 0,0 1 0,1-1 0,-1 0 0,1 1 0,0-1 0,-1 1 0,1-1 0,0 3 0,2-2 0,-1-1 0,0 1 0,1-1 0,-1 0 0,1 0 0,0 1 0,0-1 0,0-1 0,0 1 0,0 0 0,0 0 0,0-1 0,0 1 0,1-1 0,-1 0 0,1 0 0,-1 1 0,1-2 0,0 1 0,-1 0 0,5 0 0,36 9 0,62 4 0,11 3 0,-100-14-107,15 3-207,0 1-1,-1 2 0,30 12 1,-37-10-6512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4.7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 3908,'2'-1'7937,"21"-2"-7701,80 12 276,-1 5 1,147 39-1,-231-49-499,0 0-1,0-1 1,0-1-1,1-1 1,-1-1-1,0 0 0,1-1 1,-1-1-1,0-1 1,0-1-1,23-7 1,-7 5 93,-35 31 55,-6 25-138,3 1 1,2-1 0,2 1 0,2 0-1,3-1 1,1 0 0,3 0-1,18 56 1,-9-41 17,-3 1 1,-3 1-1,4 75 0,-7 205 285,-9-341-320,-1 0-1,1-1 1,-2 1 0,1 0-1,-1 0 1,1-1 0,-2 1-1,1-1 1,-1 1-1,1-1 1,-5 6 0,-45 53 57,22-29-12,17-17-23,-1-1 1,-1 0 0,0-1-1,-1 0 1,-1-1 0,0-1-1,-1-1 1,0 0-1,-1-1 1,-33 14 0,31-17 3,-1-2-1,0-1 1,0 0 0,-41 4 0,54-9-13,1-1-1,-1 1 1,0-2 0,0 1 0,1-1-1,-1-1 1,0 1 0,1-1 0,-1-1-1,1 0 1,0 0 0,0 0 0,0-1-1,0 0 1,-10-9 0,13 10-24,-20-18-19,0 0-1,-31-36 1,48 48 15,1-1 0,0-1 0,1 1 1,0-1-1,0 0 0,1 0 1,1-1-1,0 1 0,-5-24 0,5 13-21,1-1 0,1 1 0,1-1-1,1 1 1,5-34 0,-5 55 21,0 0 0,0 0 0,1 1 1,-1-1-1,0 0 0,1 0 0,-1 0 0,1 0 0,-1 1 1,1-1-1,-1 0 0,1 0 0,-1 1 0,1-1 1,0 0-1,-1 1 0,1-1 0,0 1 0,0-1 0,-1 1 1,1-1-1,0 1 0,0-1 0,0 1 0,0 0 0,0 0 1,0-1-1,-1 1 0,1 0 0,0 0 0,0 0 1,0 0-1,0 0 0,0 0 0,0 0 0,0 0 0,2 1 1,-3-1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0:06.3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1 641,'0'0'5359,"3"16"-4787,4 13 85,-2 1 1,2 48 0,4 23 171,8-40-686,-15-51-28,0 1 1,-1 0-1,0-1 0,0 1 1,-1 1-1,1 11 0,2 21 1503,35-44-1025,155-5 26,206-34 0,-144 16-519,-77 8-40,-2-1-22,311-42-6,-444 49-14,207-30-10,181-28 120,-354 55-84,79-2-1,32-3 4,-33 1 119,254 7 1,-282 9 18,100 5 107,199-7 174,-256-23-390,-108 13-47,79-4-1,-112 15 14,674-8 226,-632 15-266,78 17-1,63 5 28,87-28 8,-12-10-5,-272 9 12,-13 0-21,1 1-1,-1-1 1,1 1 0,0 0-1,-1 0 1,1 0 0,-1 1 0,1 0-1,-1 0 1,1 0 0,-1 0-1,1 1 1,-1-1 0,6 4 0,-9-4-23,-53 24-6358,15-5 640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5227 436 24575,'13'-14'0,"0"1"0,0-2 0,-2 1 0,0-2 0,0 0 0,-2 0 0,0 0 0,0-1 0,-2-1 0,0 0 0,7-31 0,-13 43 0,0 0 0,-1-1 0,0 1 0,0 0 0,0-1 0,-1 1 0,0 0 0,0 0 0,-1 0 0,0 0 0,0 0 0,0 0 0,0 0 0,-1 0 0,0 1 0,-1 0 0,1-1 0,-1 1 0,0 0 0,0 1 0,0-1 0,-1 1 0,0 0 0,0 0 0,0 0 0,0 1 0,-1-1 0,1 1 0,-1 1 0,1-1 0,-1 1 0,0 0 0,0 0 0,-1 1 0,1 0 0,0 0 0,-12 0 0,-156-21 0,-1 7 0,-1 9 0,-277 24 0,26-1 0,341-12 0,0 4 0,0 4 0,1 4 0,1 3 0,1 4 0,1 3 0,1 4 0,2 4 0,2 2 0,1 5 0,-75 53 0,-75 40 0,7 9 0,6 9 0,-366 344 0,455-374 0,-285 310 0,360-373 0,3 3 0,2 1 0,3 3 0,3 1 0,-47 118 0,-115 263 0,131-311 0,6 4 0,-58 193 0,48-95 0,40-142 0,3 2 0,5 0 0,5 2 0,-13 171 0,31-212 0,-6 146 0,8 1 0,52 390 0,-43-540 0,3-1 0,3-1 0,2 0 0,3-1 0,2-1 0,2 0 0,2-2 0,3-1 0,2-2 0,2-1 0,2-1 0,2-2 0,2-2 0,2-1 0,51 39 0,76 50 0,69 60 0,9-10 0,507 280 0,-505-361 0,4-10 0,457 99 0,-521-144 0,72 21 0,556 113 0,-705-164 0,0-4 0,0-6 0,1-4 0,-1-5 0,165-27 0,1-23 0,-3-13 0,519-200 0,-675 222 0,-1-6 0,-3-5 0,-3-5 0,-2-4 0,-3-6 0,-4-4 0,-2-4 0,-5-4 0,-3-5 0,128-156 0,26-95 0,-15-10 0,300-610 0,-497 880 0,-4-1 0,-3-2 0,-4 0 0,-3-2 0,-4-1 0,9-159 0,-30-544 0,-8 419 0,11 260 0,3-67 0,-8 1 0,-53-315 0,48 436 0,-3 1 0,-1 0 0,-3 1 0,-2 1 0,-3 1 0,-1 0 0,-3 2 0,-1 2 0,-3 0 0,-2 2 0,-1 2 0,-3 1 0,-46-40 0,-88-79 0,129 114 0,-1 3 0,-3 1 0,-1 3 0,-2 1 0,-1 3 0,-2 2 0,-98-45 0,-343-146 0,397 169 0,-3 5 0,-1 4 0,-3 4 0,-1 6 0,-2 3 0,-1 6 0,-1 4 0,-127-10 0,-38 34-1365,141 1-5461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101 89 24575,'-5'3'0,"0"-1"0,1 1 0,0 0 0,-1 0 0,1 0 0,0 1 0,1-1 0,-1 1 0,1 0 0,-1 0 0,1 0 0,0 1 0,0-1 0,1 1 0,0-1 0,0 1 0,0 0 0,0 0 0,0 0 0,1 0 0,0 0 0,0 1 0,1-1 0,-1 8 0,-20 154 0,20-153 0,-3 22 0,2 0 0,1 0 0,2 0 0,1 0 0,2 0 0,2 0 0,1-1 0,2 1 0,1-2 0,1 1 0,3-2 0,0 0 0,2 0 0,2-2 0,1 0 0,1-1 0,34 39 0,-26-42 0,1-1 0,1-1 0,2-2 0,0-1 0,1-1 0,1-2 0,1-2 0,1-1 0,0-1 0,1-2 0,1-2 0,-1-2 0,2-1 0,-1-1 0,77 1 0,-69-9 0,0-1 0,0-3 0,0-2 0,-1-1 0,0-3 0,0-1 0,-2-3 0,1-1 0,-2-3 0,0-1 0,-2-2 0,0-1 0,-1-3 0,-2-1 0,63-58 0,6-18 0,-5-3 0,-4-6 0,132-198 0,-81 45-1365,-108 161-5461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338 136 24575,'-1'-6'0,"0"0"0,0 0 0,-1 0 0,0-1 0,0 1 0,0 1 0,-1-1 0,0 0 0,0 1 0,-1-1 0,0 1 0,0 0 0,0 0 0,0 1 0,-1-1 0,1 1 0,-1 0 0,0 0 0,-1 0 0,1 1 0,0 0 0,-1 0 0,0 0 0,0 1 0,0 0 0,0 0 0,0 0 0,0 1 0,-8-1 0,9 0 0,0 1 0,0 0 0,1 0 0,-1 0 0,0 1 0,0 0 0,0-1 0,0 2 0,0-1 0,0 1 0,0-1 0,1 1 0,-1 1 0,0-1 0,0 1 0,1 0 0,-1 0 0,1 0 0,0 0 0,-1 1 0,1 0 0,0 0 0,1 0 0,-1 0 0,0 1 0,1-1 0,0 1 0,0 0 0,0 0 0,0 0 0,1 0 0,-1 1 0,1-1 0,0 0 0,1 1 0,-3 9 0,4-13 0,1 1 0,0-1 0,0 1 0,0-1 0,0 1 0,0-1 0,0 0 0,0 0 0,1 1 0,-1-1 0,0 0 0,1 0 0,-1 0 0,1 0 0,-1-1 0,1 1 0,-1 0 0,1-1 0,0 1 0,-1-1 0,1 1 0,0-1 0,-1 0 0,1 1 0,0-1 0,-1 0 0,1 0 0,0-1 0,0 1 0,-1 0 0,1 0 0,0-1 0,-1 1 0,1-1 0,0 0 0,-1 1 0,1-1 0,-1 0 0,1 0 0,-1 0 0,0 0 0,1 0 0,-1 0 0,0 0 0,0-1 0,1 1 0,0-2 0,0 2 0,0 0 0,0 1 0,1-1 0,-1 0 0,-1 0 0,1 0 0,0 0 0,0-1 0,0 1 0,0 0 0,-1-1 0,1 1 0,-1-1 0,1 0 0,-1 0 0,0 1 0,1-1 0,-1 0 0,0 0 0,0 0 0,0 0 0,-1 0 0,1 0 0,0 0 0,-1-1 0,1 1 0,-1 0 0,0 0 0,0 0 0,0-1 0,0 1 0,0 0 0,0 0 0,-1 0 0,1-1 0,-1 1 0,1 0 0,-1 0 0,0 0 0,0 0 0,0 0 0,0 0 0,0 0 0,0 0 0,-1 1 0,-1-3 0,2 4 0,-1 0 0,0-1 0,0 1 0,1 0 0,-1 0 0,0 0 0,0 0 0,1 1 0,-1-1 0,0 0 0,1 1 0,-1-1 0,0 1 0,1-1 0,-1 1 0,1 0 0,-1 0 0,1 0 0,-1 0 0,1 0 0,-1 0 0,1 0 0,0 0 0,0 1 0,0-1 0,0 0 0,0 1 0,0-1 0,0 1 0,0-1 0,0 1 0,1 0 0,-1-1 0,1 1 0,-1 0 0,1-1 0,-1 1 0,1 0 0,0-1 0,0 1 0,0 3 0,-26 81 0,27 126 0,36-109 0,-36-101 0,1 0 0,0 0 0,-1 0 0,1 0 0,0-1 0,0 1 0,0-1 0,1 1 0,-1-1 0,0 0 0,1 0 0,-1 0 0,0 0 0,1 0 0,-1 0 0,1-1 0,0 1 0,-1-1 0,1 0 0,-1 1 0,1-1 0,0 0 0,-1-1 0,1 1 0,-1 0 0,1-1 0,-1 0 0,1 1 0,-1-1 0,1 0 0,-1 0 0,3-2 0,1 0 4,-1 0-1,0 0 0,0-1 1,0 1-1,-1-1 0,1 0 1,-1-1-1,0 1 0,0-1 1,-1 0-1,1 0 0,-1 0 0,0 0 1,0 0-1,-1-1 0,1 1 1,-1-1-1,-1 0 0,1 0 1,-1 0-1,0 1 0,0-1 1,-1 0-1,1 0 0,-1 0 1,-1-1-1,1 1 0,-1 1 1,0-1-1,0 0 0,-1 0 1,0 0-1,0 0 0,0 1 1,-6-10-1,6 10-40,-1 0 0,1 0 0,-1 0-1,0 0 1,0 1 0,0-1 0,-1 1 0,0 0 0,1 0 0,-1 0 0,-1 1-1,1-1 1,-1 1 0,1 0 0,-1 0 0,0 1 0,0-1 0,0 1 0,0 0-1,0 1 1,-1-1 0,1 1 0,0 0 0,-1 0 0,1 1 0,-1 0 0,1 0-1,-1 0 1,1 0 0,-1 1 0,1 0 0,-1 0 0,1 0 0,0 1 0,-1 0-1,1 0 1,0 0 0,0 1 0,-8 5 0,-45 40-6789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2 768 24575,'8'67'0,"4"0"0,2-1 0,3 0 0,3-1 0,2-1 0,4-1 0,2-1 0,3-2 0,3 0 0,2-3 0,2-1 0,3-2 0,62 64 0,-95-108 0,-1-1 0,2 0 0,-1-1 0,1 0 0,0 0 0,1-1 0,0 0 0,0-1 0,0 0 0,1-1 0,0 0 0,0 0 0,0-1 0,1-1 0,0 0 0,-1 0 0,1-1 0,0-1 0,22 0 0,-26-3 0,1-1 0,-1-1 0,0 1 0,0-1 0,0-1 0,-1 1 0,0-1 0,0-1 0,0 1 0,0-1 0,-1-1 0,0 1 0,0-1 0,-1 0 0,0 0 0,0-1 0,0 1 0,-1-1 0,0 0 0,-1 0 0,0 0 0,0-1 0,-1 1 0,0-1 0,0 0 0,-1 0 0,0-12 0,39-374 0,-33 265 0,38-199 0,-24 229 0,-15 48 0,3 0 0,2 0 0,2 1 0,2 1 0,3 1 0,2 0 0,1 1 0,3 1 0,2 1 0,45-59 0,-68 100 0,0 1 0,0 0 0,1 1 0,-1-1 0,1 0 0,0 1 0,0 0 0,0 0 0,1 0 0,-1 1 0,1-1 0,-1 1 0,1 0 0,0 0 0,0 1 0,0 0 0,0-1 0,0 2 0,0-1 0,0 0 0,0 1 0,0 0 0,0 0 0,0 1 0,1-1 0,-1 1 0,0 0 0,0 1 0,-1-1 0,1 1 0,0 0 0,0 0 0,-1 0 0,1 1 0,-1 0 0,0 0 0,0 0 0,0 0 0,0 1 0,0-1 0,-1 1 0,0 0 0,1 0 0,-1 0 0,-1 0 0,1 1 0,-1-1 0,0 1 0,4 9 0,15 32 0,-1 1 0,-3 1 0,-1 0 0,9 56 0,-11-47 0,4 4 0,2 0 0,3-2 0,2 0 0,3-2 0,3-1 0,42 60 0,-66-104 0,1-1 0,0 0 0,0 0 0,1-1 0,0 0 0,1-1 0,0 0 0,1 0 0,-1-1 0,2 0 0,-1-1 0,1-1 0,0 1 0,0-2 0,1 0 0,0 0 0,0-1 0,0-1 0,0 0 0,1-1 0,-1-1 0,1 0 0,-1 0 0,1-1 0,-1-1 0,1-1 0,-1 0 0,0 0 0,1-1 0,-1-1 0,0 0 0,-1-1 0,1 0 0,-1-1 0,12-8 0,22-20 0,-1-2 0,-3-1 0,0-3 0,-3-1 0,-1-2 0,-3-1 0,-1-2 0,34-64 0,-33 55 0,1 1 0,3 1 0,3 2 0,1 3 0,80-70 0,-117 113 0,0 0 0,1 0 0,-1 1 0,1 0 0,0 0 0,0 1 0,1 0 0,-1 0 0,1 1 0,-1 0 0,1 0 0,0 0 0,-1 1 0,1 1 0,0-1 0,0 1 0,0 1 0,0-1 0,0 1 0,0 0 0,-1 1 0,1 0 0,0 1 0,-1-1 0,0 1 0,1 1 0,-1-1 0,-1 1 0,1 0 0,0 1 0,-1 0 0,0 0 0,0 0 0,-1 1 0,1-1 0,-1 1 0,6 10 0,25 33 0,-2 2 0,-2 1 0,-3 2 0,28 71 0,34 53 0,-74-153 0,0-2 0,2 0 0,0-1 0,2-1 0,0-1 0,1-1 0,1-1 0,49 30 0,-60-42 0,0-1 0,1 0 0,0 0 0,0-1 0,1-1 0,-1 0 0,1-1 0,-1 0 0,1-1 0,0-1 0,-1 0 0,1-1 0,0 0 0,-1-1 0,1-1 0,-1 0 0,0-1 0,0 0 0,0-1 0,0 0 0,17-11 0,48-38 0,-3-4 0,-2-3 0,-3-2 0,-3-4 0,-2-3 0,108-154 0,-58 79 0,-113 139 0,1 1 0,0 0 0,0 1 0,0-1 0,1 0 0,0 1 0,-1 0 0,2 0 0,-1 0 0,0 1 0,1-1 0,0 1 0,0 0 0,0 0 0,0 1 0,0-1 0,0 1 0,1 0 0,-1 1 0,1-1 0,-1 1 0,1 0 0,0 0 0,10 1 0,-12 3 0,1 1 0,-1 0 0,1 0 0,-1 1 0,0-1 0,-1 1 0,1 0 0,-1-1 0,0 2 0,0-1 0,-1 0 0,1 1 0,-1-1 0,-1 1 0,1-1 0,-1 1 0,1 0 0,-2 0 0,1 7 0,8 68 0,-5 1 0,-7 125 0,1-160 0,1 1 0,2-1 0,2 1 0,2 0 0,2-1 0,2 0 0,2 0 0,2-1 0,2-1 0,33 67 0,-41-98 0,1-1 0,0 1 0,1-1 0,1-1 0,0 0 0,0 0 0,1-1 0,1 0 0,0-1 0,1 0 0,-1-1 0,2 0 0,-1-1 0,1-1 0,0 0 0,1-1 0,0-1 0,0 0 0,0-1 0,0 0 0,1-1 0,0-1 0,-1-1 0,1 0 0,0-1 0,0-1 0,-1 0 0,1-1 0,-1 0 0,1-2 0,-1 0 0,18-7 0,17-6 0,0-2 0,-1-2 0,-1-3 0,-1-1 0,-1-3 0,-2-1 0,73-64 0,5-21 0,122-148 0,-32 32 0,-208 224 0,1 1 0,-1 0 0,1 0 0,0 0 0,0 0 0,1 1 0,-1 0 0,1 0 0,0 1 0,0 0 0,1 0 0,-1 0 0,0 0 0,8-1 0,-13 5 0,1 0 0,-1 0 0,1 0 0,-1 0 0,1 0 0,-1 0 0,0 0 0,1 0 0,-1 0 0,0 1 0,0-1 0,0 0 0,0 1 0,0-1 0,0 1 0,-1-1 0,1 1 0,0 0 0,-1-1 0,1 1 0,-1 0 0,0-1 0,1 1 0,-1 0 0,0 0 0,0-1 0,0 1 0,0 0 0,0-1 0,-1 1 0,1 0 0,-1-1 0,0 3 0,-49 217 0,38-182 0,-56 144 0,52-151 0,2 0 0,1 1 0,1 0 0,2 1 0,2 0 0,0 1 0,3 0 0,1 0 0,1 69 0,4-99 0,0 0 0,1 0 0,0 0 0,0-1 0,0 1 0,1 0 0,-1-1 0,1 0 0,0 1 0,0-1 0,1 0 0,-1-1 0,1 1 0,0 0 0,0-1 0,0 0 0,1 0 0,-1 0 0,0-1 0,1 0 0,0 1 0,0-1 0,0-1 0,0 1 0,0-1 0,0 0 0,0 0 0,0-1 0,0 1 0,0-1 0,1 0 0,-1 0 0,0-1 0,0 0 0,0 0 0,0 0 0,0 0 0,0-1 0,0 0 0,0 0 0,0 0 0,5-4 0,30-8 0,-1-1 0,-1-2 0,0-2 0,37-25 0,22-23 0,-59 37 0,1 3 0,0 1 0,2 2 0,1 2 0,83-32 0,-117 52 0,0 0 0,0 1 0,1 0 0,-1 0 0,1 0 0,-1 1 0,0 0 0,1 1 0,-1 0 0,0 0 0,1 1 0,-1 0 0,0 1 0,0-1 0,0 2 0,-1-1 0,1 1 0,-1 0 0,0 0 0,0 1 0,0 0 0,0 1 0,-1-1 0,0 1 0,0 0 0,-1 1 0,0-1 0,0 1 0,0 0 0,-1 0 0,0 1 0,0-1 0,-1 1 0,0 0 0,0 0 0,-1 0 0,0 0 0,-1 1 0,2 9 0,15 78-24,-3 1 0,-5 0-1,-3 1 1,-6 0 0,-16 158 0,5-46-1196,5-54-5606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927 823 24575,'0'-23'0,"-1"-1"0,-1 1 0,-1 0 0,-2-1 0,0 1 0,-1 1 0,-17-42 0,19 56 0,0 0 0,-1-1 0,0 2 0,0-1 0,-1 0 0,0 1 0,0 0 0,-1 1 0,0-1 0,0 1 0,0 1 0,-1-1 0,0 1 0,0 0 0,0 1 0,0 0 0,-1 0 0,0 1 0,0 0 0,0 1 0,0 0 0,0 0 0,0 1 0,0 0 0,-1 1 0,1-1 0,0 2 0,-17 2 0,4 0 0,0 1 0,1 0 0,-1 2 0,1 1 0,0 0 0,1 2 0,0 0 0,0 1 0,1 2 0,1-1 0,0 2 0,0 1 0,1 0 0,-20 22 0,10-5 0,2 0 0,2 2 0,1 1 0,1 1 0,2 0 0,1 2 0,-17 50 0,1 25 0,5 0 0,5 2 0,5 0 0,-7 180 0,20 619 0,13-816 0,4 0 0,4-1 0,4-1 0,5 0 0,3-2 0,5-1 0,57 116 0,-82-192 0,1-1 0,1 0 0,0-1 0,1 0 0,1 0 0,0-1 0,1 0 0,0-1 0,1-1 0,0 0 0,1 0 0,0-2 0,0 0 0,1 0 0,1-1 0,-1-1 0,1-1 0,32 9 0,-23-12 0,-1 0 0,1-2 0,-1-1 0,1-1 0,-1-1 0,1-1 0,-1-1 0,0-1 0,0-1 0,-1-2 0,45-19 0,-9-2 0,-2-3 0,-1-2 0,-1-3 0,-2-1 0,-2-4 0,-2-1 0,-1-2 0,-3-3 0,43-57 0,-52 49 0,-3-2 0,-2-1 0,-3-2 0,-3-1 0,-2 0 0,-3-2 0,-3 0 0,-2-1 0,10-123 0,-9-61 0,-20-322 0,-4 288 0,8 32 0,1-10 0,-36-284 0,34 530 0,-1 0 0,0 0 0,-2 0 0,1 0 0,-2 1 0,0-1 0,0 1 0,-1 1 0,-1-1 0,-1 1 0,0 0 0,0 1 0,-1-1 0,-1 2 0,0-1 0,0 2 0,-1-1 0,-1 1 0,0 1 0,0 0 0,-18-9 0,17 13 0,-1 1 0,1 1 0,-1 0 0,0 1 0,0 0 0,0 1 0,0 1 0,0 0 0,0 1 0,0 0 0,0 1 0,1 1 0,-1 0 0,0 1 0,1 1 0,0 0 0,0 0 0,0 1 0,1 1 0,0 0 0,0 1 0,1 0 0,-13 12 0,-47 41 0,2 2 0,4 4 0,2 2 0,3 3 0,3 3 0,4 2 0,3 2 0,4 2 0,3 2 0,-61 173 0,54-107 0,6 3 0,8 1 0,6 1 0,7 2 0,-6 273 0,28-377 0,3-1 0,2 1 0,2-1 0,3 0 0,1 0 0,3-1 0,2 0 0,39 85 0,-43-114 0,0 0 0,2 0 0,0-1 0,1-1 0,1-1 0,1 0 0,1 0 0,0-2 0,1 0 0,1-1 0,1-1 0,0-1 0,0 0 0,1-2 0,1 0 0,0-2 0,0 0 0,1-1 0,0-2 0,40 7 0,-49-11 0,-1-1 0,1 0 0,0-1 0,-1-1 0,1 0 0,0-1 0,-1 0 0,0-1 0,1 0 0,-1-1 0,0-1 0,-1 0 0,1-1 0,-1 0 0,0-1 0,0 0 0,-1-1 0,0-1 0,-1 1 0,0-2 0,0 1 0,-1-1 0,0-1 0,0 0 0,-1 0 0,-1 0 0,0-1 0,-1 0 0,0-1 0,-1 1 0,0-1 0,-1 0 0,0-1 0,3-23 0,11-49 0,-3-1 0,-4 0 0,-4-1 0,-4-104 0,-3 137 0,2-45 0,5-29 0,-5 0 0,-6 0 0,-6 0 0,-5 1 0,-6 1 0,-46-156 0,66 274 0,-2 1 0,1 0 0,-1 1 0,0-1 0,-1 0 0,0 1 0,0 0 0,-1 0 0,0 0 0,0 0 0,0 1 0,-1 0 0,0 0 0,0 0 0,-1 1 0,1 0 0,-1 0 0,0 1 0,-1-1 0,1 2 0,-1-1 0,1 1 0,-1 0 0,-11-2 0,7 5 0,1 1 0,0 1 0,0 0 0,-1 0 0,1 1 0,1 1 0,-1 0 0,0 0 0,1 1 0,0 0 0,0 1 0,0 0 0,1 1 0,0 0 0,-12 12 0,-23 23 0,1 3 0,3 1 0,1 2 0,3 2 0,-43 78 0,42-56 0,3 1 0,3 2 0,4 1 0,2 1 0,5 2 0,-13 93 0,27-137 0,1 0 0,2 1 0,1-1 0,2 1 0,2 0 0,1-1 0,1 0 0,3 0 0,0 0 0,2-1 0,2 0 0,1 0 0,2-2 0,1 1 0,1-2 0,28 40 0,-39-62 0,1-1 0,0 0 0,0 0 0,1 0 0,0-1 0,0 0 0,1 0 0,0-1 0,0 0 0,0 0 0,1-1 0,0 0 0,0 0 0,0-1 0,1 0 0,-1-1 0,1 0 0,0-1 0,0 0 0,0 0 0,0-1 0,0 0 0,1-1 0,-1 0 0,0-1 0,0 0 0,0 0 0,0-1 0,0-1 0,0 0 0,-1 0 0,1-1 0,-1 0 0,0 0 0,0-1 0,0 0 0,-1-1 0,1 0 0,-1 0 0,-1-1 0,1 0 0,-1 0 0,-1-1 0,1 0 0,-1 0 0,6-11 0,17-19 0,-2 0 0,-1-2 0,-3 0 0,-1-2 0,-2-1 0,-2 0 0,-1-2 0,18-85 0,-14-95-1365,-22 16-5461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1509 707 24575,'16'-23'0,"-1"-1"0,-2-1 0,0 0 0,-1-1 0,-2 0 0,-1-1 0,-1 0 0,-1-1 0,-1 1 0,-2-1 0,2-47 0,-6 62 0,-1 0 0,0 0 0,-1 0 0,-1 0 0,0 1 0,-1-1 0,0 1 0,-1-1 0,0 1 0,-1 1 0,0-1 0,-1 1 0,0 0 0,-1 1 0,0-1 0,0 1 0,-1 1 0,-1 0 0,0 0 0,0 1 0,0 0 0,-1 1 0,0 0 0,-1 1 0,0 0 0,-21-7 0,6 2 0,0 1 0,-1 1 0,0 1 0,-1 2 0,1 0 0,-1 2 0,0 2 0,-1 0 0,1 2 0,0 1 0,0 2 0,0 1 0,0 0 0,1 3 0,-1 0 0,1 2 0,1 1 0,-31 15 0,18-1 0,0 2 0,2 2 0,1 1 0,1 2 0,2 2 0,1 1 0,1 1 0,3 2 0,0 1 0,-38 70 0,0 11 0,5 4 0,6 2 0,5 3 0,5 1 0,7 3 0,5 1 0,6 1 0,5 2 0,7 0 0,6 1 0,6 0 0,5 1 0,7-1 0,6-1 0,40 177 0,-33-247 0,2-1 0,3 0 0,3-2 0,3-2 0,61 90 0,-78-127 0,1 0 0,2-2 0,0 1 0,1-2 0,2-1 0,0 0 0,1-2 0,0 0 0,2-1 0,0-2 0,1 0 0,0-2 0,1-1 0,1 0 0,54 14 0,-67-26 0,0 0 0,-1-1 0,1 0 0,0-1 0,-1-1 0,0 0 0,1-1 0,-1 0 0,0-1 0,-1-1 0,0 0 0,1 0 0,-2-1 0,1-1 0,-1 0 0,0 0 0,-1-1 0,0-1 0,0 0 0,-1 0 0,-1-1 0,1 0 0,-2 0 0,0-1 0,7-15 0,19-31 0,-2-2 0,-3-1 0,36-120 0,26-107 0,-14-3 0,-12-4 0,-13-2 0,23-573 0,-74 851 0,0-1 0,-1 0 0,-1 1 0,-1-1 0,-1 1 0,-1 0 0,0 0 0,-1 0 0,-1 1 0,-1 0 0,-1 0 0,0 1 0,-1 0 0,-1 0 0,-1 1 0,0 1 0,-1 0 0,-1 1 0,-24-21 0,24 27 0,1 0 0,-1 1 0,0 1 0,0 0 0,-1 1 0,1 1 0,-1 0 0,0 1 0,-1 0 0,1 1 0,0 1 0,-1 1 0,1 0 0,0 1 0,-1 0 0,1 2 0,0 0 0,0 0 0,0 1 0,1 1 0,-1 1 0,1 0 0,0 0 0,-25 18 0,-21 16 0,2 4 0,2 2 0,1 2 0,3 3 0,3 2 0,1 2 0,3 2 0,3 2 0,2 1 0,3 3 0,3 1 0,2 1 0,3 2 0,-29 104 0,13-22 0,6 3 0,7 1 0,6 2 0,7 0 0,3 272 0,19-340 0,4 0 0,4-1 0,3 0 0,4 0 0,4-2 0,44 111 0,-57-169 0,1 0 0,1-1 0,1 0 0,2-1 0,0 0 0,1-1 0,2-1 0,0 0 0,1-1 0,1-1 0,1-1 0,1-1 0,1-1 0,0 0 0,1-2 0,1 0 0,0-2 0,1-1 0,0-1 0,1-1 0,0-1 0,0-1 0,48 7 0,-56-15 0,0-1 0,0-1 0,-1-1 0,1 0 0,0-1 0,-1-1 0,0-1 0,0 0 0,0-1 0,-1-1 0,0-1 0,-1 0 0,0-1 0,0 0 0,-1-2 0,-1 1 0,1-2 0,-2 0 0,0 0 0,-1-1 0,0-1 0,11-19 0,14-22 0,-3-1 0,-3-1 0,-2-2 0,36-112 0,-20 16 0,-8-2 0,-6-2 0,-7 0 0,1-166 0,-19 35 0,-45-399 0,39 678 0,0 0 0,-1 0 0,0 0 0,0 1 0,-2-1 0,1 1 0,-2-1 0,1 1 0,-2 1 0,-11-21 0,15 29 0,-1-1 0,1 0 0,-1 1 0,1 0 0,-1 0 0,0-1 0,0 2 0,0-1 0,0 0 0,0 0 0,0 1 0,0 0 0,-1 0 0,1 0 0,-1 0 0,1 0 0,0 1 0,-1-1 0,1 1 0,-1 0 0,1 0 0,-1 0 0,1 0 0,-6 2 0,-5 4 0,0 1 0,0 0 0,1 1 0,0 0 0,0 1 0,1 1 0,1 0 0,-1 0 0,2 1 0,-1 0 0,1 1 0,1 1 0,0-1 0,1 1 0,-7 16 0,-31 62 0,3 1 0,5 2 0,4 2 0,4 1 0,4 2 0,-17 135 0,20-49 0,7 1 0,13 287 0,4-453 0,1 0 0,0 0 0,1 0 0,2-1 0,0 0 0,0 0 0,2 0 0,1-1 0,0 1 0,1-2 0,1 1 0,19 25 0,-27-40 0,1-1 0,-1 0 0,0 1 0,1-1 0,0 0 0,-1 0 0,1 0 0,0 0 0,0-1 0,0 1 0,0-1 0,0 0 0,0 0 0,1 0 0,-1 0 0,0-1 0,1 1 0,-1-1 0,0 0 0,1 0 0,-1 0 0,0 0 0,1 0 0,-1-1 0,0 0 0,0 1 0,4-2 0,1-4 0,0 1 0,0-1 0,0-1 0,-1 1 0,0-1 0,0-1 0,-1 1 0,0-1 0,0 0 0,-1-1 0,0 1 0,0-1 0,-1 0 0,4-10 0,24-73 0,-4 0 0,-3-2 0,-5-1 0,-4 0 0,-4-1 0,-4-1 0,-5 0 0,-3 0 0,-5 1 0,-5-1 0,-3 1 0,-38-137 0,44 206-136,-2 1-1,0 0 1,-2 0-1,-1 1 1,-1 1-1,-1 0 1,-1 0-1,-2 2 0,-29-33 1,-28-3-6690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8:27.29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213 6341 24575,'-3'-11'0,"0"1"0,-1-1 0,0 1 0,0-1 0,-1 1 0,0 1 0,-1-1 0,0 1 0,-1 0 0,-10-11 0,-38-67 0,33 21 0,3-2 0,3 0 0,3-1 0,3 0 0,3-1 0,3 0 0,3 0 0,3 0 0,3 0 0,23-110 0,17-11 0,7 1 0,116-272 0,-108 331 0,140-226 0,-145 271 0,-3-3 0,-4-1 0,-3-3 0,-5-1 0,37-135 0,-44 108 0,6 2 0,4 2 0,6 2 0,4 2 0,6 3 0,4 2 0,138-177 0,-73 111 0,223-336 0,-317 459 0,2 2 0,2 1 0,61-59 0,-57 65 0,-2-3 0,-2-1 0,52-82 0,-50 69 0,3 2 0,1 2 0,4 2 0,1 2 0,3 2 0,1 3 0,3 2 0,2 2 0,1 3 0,89-44 0,-20 19 0,2 5 0,3 6 0,1 6 0,169-36 0,-44 46 0,1 12 0,1 11 0,0 11 0,282 34 0,-503-28 0,28 2 0,0 4 0,-1 2 0,-1 4 0,0 2 0,-1 3 0,-1 3 0,-1 3 0,-1 3 0,-2 2 0,-1 3 0,-1 2 0,103 86 0,-58-47 0,4-5 0,2-5 0,4-4 0,154 59 0,103 55 0,-204-77 0,248 194 0,-281-189 0,5-6 0,283 149 0,-355-210 0,-1 3 0,-2 2 0,-2 4 0,-3 2 0,-1 2 0,-2 3 0,-3 2 0,-2 3 0,-3 1 0,-2 3 0,-3 1 0,-3 2 0,-2 2 0,42 108 0,338 1056 0,-257-741 0,-102-333 0,-6 2 0,-8 2 0,37 244 0,-70-260 0,-4-77 0,-7-179 0,-1-2 0,4-37 0,-5-1 0,-8 0 0,-6 2 0,-7 0 0,-73-260 0,59 305 0,-4 1 0,-4 2 0,-5 2 0,-4 3 0,-4 2 0,-4 2 0,-5 4 0,-3 2 0,-4 3 0,-3 4 0,-122-97 0,-50-47 0,-220-257 0,18 16 0,218 213 0,179 187 0,-3 1 0,-2 3 0,-3 3 0,-3 2 0,-120-79 0,184 135 0,-71-48 0,-2 5 0,-2 2 0,-1 4 0,-2 3 0,-2 4 0,-1 3 0,0 4 0,-2 3 0,-91-8 0,-951 18 0,557 21 0,439-4 0,0 5 0,2 6 0,0 6 0,1 5 0,2 6 0,1 5 0,2 5 0,2 6 0,3 5 0,2 5 0,3 4 0,3 6 0,3 5 0,4 4 0,-178 180 0,37 2 0,13 10 0,-221 341 0,24-20 0,80-36 0,97-143 0,167-278 0,42-64 0,-3-2 0,-87 106 0,118-162 0,1 0 0,-2 0 0,0-1 0,0-1 0,-1 0 0,-1-1 0,0-1 0,0 0 0,-1-2 0,0 1 0,-1-2 0,1 0 0,-2-2 0,1 0 0,0 0 0,-35 2 0,50-7 0,-1 0 0,1 0 0,0-1 0,-1 0 0,1 1 0,0-1 0,-1 0 0,1 0 0,0-1 0,0 1 0,0-1 0,0 0 0,0 1 0,1-1 0,-1 0 0,0-1 0,1 1 0,-1 0 0,1-1 0,0 0 0,0 1 0,0-1 0,0 0 0,1 0 0,-1 0 0,1 0 0,-1 0 0,1 0 0,0-1 0,0 1 0,1 0 0,-1-1 0,1 1 0,-1 0 0,1-1 0,0 1 0,1 0 0,-1-1 0,0 1 0,1-1 0,0 1 0,0 0 0,0 0 0,0-1 0,0 1 0,3-4 0,61-174 0,-60 170 0,124-243 0,11 4 0,11 8 0,310-381 0,-36 164 0,-293 328 0,-5-5 0,-6-6 0,129-196 0,-148 188 0,7 5 0,6 6 0,220-209 0,-142 144 0,-142 144 0,3 2 0,3 2 0,2 3 0,128-89 0,7 0 0,-159 111 0,0 3 0,3 0 0,0 3 0,1 1 0,2 2 0,65-26 0,67-2 0,2 7 0,1 8 0,2 8 0,187-5 0,720 50 0,-967-3 0,-1 6 0,-1 5 0,-1 4 0,149 63 0,97 25 0,-244-87 0,0 6 0,-3 4 0,-1 6 0,-3 4 0,-2 5 0,-2 5 0,-3 4 0,-3 5 0,96 87 0,-122-84 0,-4 4 0,-2 2 0,-4 3 0,55 95 0,-33-50 0,65 81 0,-70-102 0,-5 4 0,-4 3 0,60 130 0,-31 5 0,108 406 0,-186-585 0,2-2 0,3-1 0,39 65 0,-41-86 0,-1 2 0,-3 1 0,-2 1 0,-2 1 0,-2 0 0,-2 1 0,10 80 0,-6 72-455,9 0 0,67 258 0,-68-369-6371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1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6606 7240 24575,'-3'-9'0,"0"0"0,0 0 0,-1 0 0,0 0 0,-7-11 0,-19-44 0,5-11 0,-41-82 0,29 88 0,22 44 0,2-1 0,-12-31 0,19 37 0,2 0 0,0-1 0,0 1 0,2-1 0,1-26 0,-4-30 0,3 65 0,-1-1 0,0 0 0,0 1 0,-1-1 0,-1 1 0,0 0 0,-1 1 0,0-1 0,-1 1 0,-16-20 0,10 16 0,-1 0 0,-1 1 0,0 0 0,0 1 0,-2 1 0,-23-13 0,28 19 0,0 0 0,-1 1 0,0 1 0,-1 0 0,1 1 0,-21-3 0,-85-3 0,110 8 0,-53-4 0,-70-16 0,-17-2 0,-46-1 0,88 5 0,-25-4 0,-269-6 0,241 7 0,93 11 0,-80-3 0,-104 14 0,-199-13 0,301 3 0,89 8 0,-94-15 0,-85-13 0,168 25 0,1-4 0,-118-29 0,120 17 0,-319-81 0,345 92 0,-43-17 0,49 15 0,1 1 0,-43-6 0,22 5 0,-1-2 0,-69-29 0,83 28 0,-66-22 0,-393-151 0,473 174 0,2 0 0,0-2 0,0-2 0,-25-21 0,-90-89 0,-21-18 0,127 120 0,21 17 0,2 0 0,0-1 0,0-1 0,1 0 0,0-1 0,1 0 0,0-1 0,1 0 0,-16-28 0,-79-141 0,3 6 0,-13-49 0,11 48 0,98 164 0,1 0 0,0 0 0,1-1 0,1 1 0,0-1 0,0 0 0,0-22 0,4-106 0,2 78 0,-3 34 0,-1-1 0,2-1 0,1 0 0,2 1 0,1 0 0,14-53 0,60-116 0,-41 111 0,40-146 0,-70 205 0,24-50 0,5-19 0,56-178 0,-78 235 0,0 1 0,2 1 0,2 0 0,1 1 0,47-66 0,232-253 0,-261 322 0,3 1 0,1 1 0,63-37 0,-61 42 0,91-66 0,-62 42 0,2 3 0,2 3 0,99-45 0,11 4 0,40-17 0,-175 82 0,95-57 0,-95 49 0,81-35 0,117-35 0,-199 78 0,80-30 0,-93 40 0,10-4 0,0 2 0,0 2 0,2 3 0,49-5 0,-66 11 0,-2-1 0,37-10 0,44-8 0,168-2 0,-141 3 0,-95 12 0,1 3 0,60-2 0,155-2 0,25 0 0,1418 12 0,-1600-6 0,145-26 0,-105 11 0,55-19 0,-23 5 0,-21 8 0,57-8 0,-106 21 0,236-20 0,449-18 0,209 28 0,-189 23 0,-527 23 0,-32 1 0,173-21 0,187 9 0,164-1 0,-489-13 0,-178-3 0,140-25 0,-137 14 0,-27 5 0,188-28 0,-179 27 0,127-1 0,-42 5 0,61 2 0,-32 1 0,-29-17 0,-129 13 0,0 2 0,0 3 0,0 1 0,51 5 0,492 18 0,-284-17 0,123 20 0,-364-19 0,126 25 0,-7 1 0,-11-12 0,-1 9 0,193 54 0,-305-63 0,0 2 0,-2 3 0,0 2 0,-2 3 0,62 40 0,-97-54 0,1-1 0,0-2 0,26 9 0,-27-12 0,-1 2 0,0 0 0,-1 1 0,21 14 0,106 88 0,187 183 0,-298-257 0,-2 3 0,-1 1 0,-2 1 0,46 87 0,-38-49 0,-3 1 0,28 94 0,-39-65 0,-8-33 0,-1 2 0,-3 1 0,4 96 0,-15-143 0,-2 0 0,-1-1 0,-2 1 0,-1-1 0,-1 1 0,-3-1 0,0 0 0,-19 51 0,21-72 0,0-1 0,-1 1 0,0-1 0,-1 0 0,-1 0 0,1-1 0,-2 1 0,0-2 0,0 0 0,-1 0 0,0 0 0,0-1 0,-1-1 0,0 0 0,-1 0 0,0-1 0,0-1 0,-1 0 0,1 0 0,-1-2 0,-1 1 0,-14 2 0,-51 19 0,58-17 0,0-2 0,-33 7 0,-99 18 0,75-14 0,-85 9 0,100-21 0,-161 9 0,132-16 0,19-1 0,-1 3 0,-134 19 0,63 3 0,-1-6 0,-232-3 0,358-13 0,1 1 0,-1 1 0,1 1 0,-33 11 0,-35 6 0,-6-9 0,-172 1 0,224-11 0,0 1 0,-59 15 0,52-9 0,-62 5 0,-442-11 0,287-5 0,193 6 0,0 3 0,-90 22 0,75-10 0,34-7 0,1-2 0,-58 4 0,-101 11 0,31-3 0,-140 3 0,173-4 0,-50 3 0,-2-14 0,-259 6 0,313-4 0,7 0 0,109-11 0,0 3 0,0 0 0,-36 11 0,36-8 0,0-1 0,0-1 0,-35 1 0,-707-8 0,707 5 0,-83 16 0,130-17 0,-81 19 0,62-12 0,-64 8 0,2-6 0,-29 2 0,94-9 0,1 1 0,0 1 0,0 2 0,-38 14 0,-22 5 0,-117 45 0,158-51 0,-1-2 0,-1-2 0,-103 17 0,119-27 0,1 1 0,-44 15 0,39-11 0,-46 9 0,-122 30 0,60-12 0,67-20 0,-92 34 0,1 22 0,-210 126 0,223-112 0,97-51 0,1 2 0,-78 66 0,-100 109 0,227-203 0,-70 76 0,54-55 0,-59 52 0,-37 12 0,57-47 0,2 3 0,2 3 0,-78 89 0,0 17 0,70-85 0,-104 151 0,63-65 0,-145 183 0,228-300 0,1 0 0,-31 73 0,42-80 0,9-20 0,0 1 0,1 0 0,-9 36 0,3 23 0,-10 147 0,23-210 0,-2 1 0,-1-1 0,0 1 0,-1-1 0,-9 21 0,-5 17 0,13-31-87,6-19-4,-1 1-1,0 0 1,-1 0 0,1 0-1,-1-1 1,0 1 0,0-1 0,0 1-1,-1-1 1,1 0 0,-1 0 0,0 0-1,-4 4 1,-10 4-6735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18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24 24575,'-1'38'0,"-2"1"0,-2-1 0,-13 53 0,-41 110 0,24-90 0,-25 92 0,10 2 0,-32 274 0,76-414 0,-28 217 0,25-226 0,-3-1 0,-37 104 0,41-139 0,10-30 0,15-37 0,181-325 0,31 13 0,-222 349 0,337-451 0,4-5 0,-339 452 0,8-10 0,-1 0 0,-1-1 0,-2-1 0,0 0 0,11-36 0,-24 60 0,1 0 0,-1 1 0,0-1 0,0 0 0,0 1 0,0-1 0,0 0 0,0 1 0,0-1 0,-1 0 0,1 1 0,0-1 0,-1 1 0,0-1 0,1 0 0,-1 1 0,0-1 0,0 1 0,1 0 0,-1-1 0,0 1 0,-1 0 0,1 0 0,0-1 0,0 1 0,0 0 0,-1 0 0,1 0 0,-1 0 0,1 1 0,-1-1 0,1 0 0,-1 1 0,1-1 0,-1 1 0,1-1 0,-1 1 0,0 0 0,-2-1 0,-9-1 0,1 1 0,-1 0 0,0 1 0,-14 1 0,16-1 0,-14 2 0,-1-2 0,0-1 0,1-1 0,0-1 0,-1-1 0,-31-10 0,-8-9-4,36 12-450,0 1 1,-43-9-1,50 16-6372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19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524 315 24575,'1'-14'0,"-1"1"0,-1 0 0,0-1 0,-1 1 0,0 0 0,-6-17 0,6 25 0,0 0 0,-1 1 0,1 0 0,-1-1 0,0 1 0,0 0 0,0 0 0,-1 1 0,0-1 0,1 1 0,-1 0 0,0 0 0,-1 0 0,1 0 0,0 1 0,-1-1 0,1 1 0,-1 0 0,-10-2 0,-4-1 0,-1 1 0,-1 1 0,1 1 0,0 0 0,-1 2 0,1 0 0,-1 1 0,1 2 0,-39 8 0,45-7 0,0 0 0,1 1 0,0 1 0,0 0 0,1 0 0,-22 15 0,28-15 0,-1-1 0,1 1 0,0 0 0,0 0 0,0 0 0,1 1 0,0 0 0,1 0 0,-1 0 0,1 1 0,-5 15 0,7-17 0,1 1 0,0 0 0,0 0 0,1-1 0,0 1 0,0 0 0,1 0 0,-1 0 0,1-1 0,1 1 0,0 0 0,0-1 0,0 0 0,0 1 0,1-1 0,0 0 0,0 0 0,1 0 0,0-1 0,0 1 0,0-1 0,7 7 0,6 5 0,0-1 0,0 0 0,2-1 0,0-1 0,25 14 0,-21-14 0,1 0 0,1-2 0,0-1 0,1-1 0,41 11 0,-64-21 0,1 1 0,-1-1 0,1 1 0,0-1 0,-1 0 0,1-1 0,-1 1 0,1-1 0,0 1 0,-1-1 0,0 0 0,1 0 0,-1-1 0,1 1 0,-1-1 0,0 1 0,4-4 0,-3 1 0,1 0 0,-1 0 0,1 0 0,-1-1 0,-1 0 0,1 0 0,-1 0 0,0 0 0,4-8 0,1-7 0,-1 0 0,-1-1 0,0 0 0,3-34 0,-8 49 0,14-153 0,-14 144 0,-1 0 0,-1 1 0,-1-1 0,0 0 0,0 1 0,-2-1 0,0 1 0,-10-24 0,10 31 0,0 0 0,-1 1 0,0-1 0,0 1 0,0 0 0,-1 1 0,0-1 0,0 1 0,0 0 0,-1 1 0,1 0 0,-1 0 0,0 0 0,-1 0 0,1 1 0,-1 1 0,1-1 0,-1 1 0,0 1 0,0-1 0,1 1 0,-1 0 0,0 1 0,0 0 0,0 0 0,-10 3 0,4-2 0,1 1 0,0 0 0,0 1 0,0 1 0,0 0 0,1 1 0,0 0 0,0 1 0,0 0 0,0 1 0,1 0 0,0 1 0,1 1 0,0-1 0,-10 12 0,10-7 0,0 0 0,2 1 0,-1 0 0,1 0 0,1 1 0,1 0 0,0 1 0,1 0 0,1-1 0,0 1 0,1 1 0,-1 22 0,3-31 0,1 0 0,0 1 0,0-1 0,1 0 0,0 1 0,1-1 0,-1 0 0,2 0 0,-1 0 0,1 0 0,0-1 0,1 1 0,0-1 0,0 1 0,1-1 0,-1-1 0,1 1 0,1-1 0,0 0 0,-1 0 0,2 0 0,-1-1 0,1 0 0,0 0 0,0 0 0,8 3 0,-6-4 0,0 0 0,0 0 0,1-1 0,-1 0 0,1-1 0,0 0 0,0 0 0,0-1 0,0 0 0,0-1 0,0 0 0,16-3 0,-20 2 0,0-1 0,0 0 0,0 0 0,0 0 0,-1-1 0,1 0 0,-1 0 0,0 0 0,1-1 0,-1 0 0,-1 0 0,1 0 0,-1 0 0,0-1 0,0 0 0,0 0 0,0 0 0,-1 0 0,0-1 0,0 1 0,3-8 0,-1-1 0,-1 0 0,0-1 0,0 1 0,-2-1 0,1 0 0,-2 0 0,0 1 0,-1-1 0,-1 0 0,0 0 0,-1 0 0,0 0 0,-6-19 0,5 25 0,0 0 0,0 0 0,-1 0 0,0 0 0,0 1 0,-1 0 0,0 0 0,0 0 0,-1 0 0,0 1 0,-1 0 0,1 0 0,-1 1 0,-1 0 0,1 0 0,-1 0 0,0 1 0,0 0 0,-1 1 0,1 0 0,-18-6 0,24 10 0,0-1 0,-1 1 0,1-1 0,0 1 0,0 0 0,0-1 0,0 1 0,-1 0 0,1 1 0,0-1 0,0 0 0,0 1 0,0-1 0,0 1 0,0-1 0,0 1 0,0 0 0,0 0 0,0 0 0,0 0 0,0 0 0,0 1 0,-2 1 0,1 1 0,1-1 0,-1 1 0,1-1 0,0 1 0,0 0 0,0 0 0,1 0 0,-1 0 0,1 0 0,0 0 0,-1 6 0,0 5 0,1 0 0,0 0 0,1 0 0,0 0 0,6 29 0,-2-28 0,0-1 0,1 0 0,1 0 0,0 0 0,1-1 0,1 0 0,13 20 0,-18-30 0,0 1 0,0-1 0,1 0 0,0 0 0,-1 0 0,1 0 0,0-1 0,1 1 0,-1-1 0,1 0 0,-1-1 0,1 1 0,0-1 0,0 0 0,0 0 0,0 0 0,0-1 0,1 0 0,-1 0 0,0 0 0,1 0 0,-1-1 0,0 0 0,1 0 0,8-2 0,-9 1 0,-1-1 0,0 0 0,-1 0 0,1 0 0,0 0 0,0-1 0,-1 1 0,0-1 0,1 0 0,-1 0 0,0 0 0,0-1 0,-1 1 0,1-1 0,-1 1 0,0-1 0,1 0 0,-2 0 0,1 0 0,0 0 0,-1 0 0,0 0 0,0 0 0,0-1 0,0 1 0,-1-9 0,1 7 0,0-1 0,-1 0 0,0 0 0,-1 0 0,0 0 0,0 0 0,0 0 0,-1 0 0,1 1 0,-2-1 0,1 1 0,-1-1 0,0 1 0,0 0 0,-1 0 0,-4-6 0,6 9 0,0 1 0,0 0 0,0 0 0,0 0 0,-1 0 0,1 0 0,-1 0 0,1 1 0,-1-1 0,1 1 0,-1 0 0,0-1 0,1 1 0,-1 1 0,0-1 0,0 0 0,0 1 0,0-1 0,0 1 0,0 0 0,0 0 0,0 0 0,-5 1 0,6 0 0,-1 1 0,1-1 0,-1 1 0,1-1 0,0 1 0,0 0 0,0 0 0,0 0 0,0 0 0,0 0 0,1 0 0,-1 1 0,1-1 0,-1 0 0,1 1 0,0-1 0,0 1 0,0 0 0,0-1 0,1 1 0,-1 0 0,1 0 0,-1-1 0,1 1 0,0 4 0,0 2 15,0 0 0,1 0 0,-1 0 0,2-1 0,-1 1 0,1 0 0,6 15 0,-6-20-102,0 1-1,-1-1 1,1 0 0,1 0-1,-1 0 1,1 0 0,-1-1-1,1 1 1,0-1-1,1 1 1,-1-1 0,0 0-1,1 0 1,0-1 0,0 1-1,7 3 1,8-2-6739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0:00.0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 6 545,'-6'-6'7724,"3"17"-7587,0 0 0,0 0-1,1 0 1,0 0 0,1 0 0,0 1-1,2 20 1,-2 8 227,-6 66 6,-12 296 258,17-241-513,7 200 224,13-43 686,-18-305-895,0 2-344,0-4-3557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2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501 324 24575,'-2'15'0,"1"1"0,-2-1 0,0 0 0,-7 17 0,-1 10 0,-52 219 0,-82 395 0,165-830 0,56-187 0,-69 309 0,-9 37 0,-4 15 0,-11 21 0,-8 23 0,2 1 0,-27 75 0,-23 108 0,50-155 0,-54 228 0,127-623 0,-95 690 0,45-378 0,1-20 0,-1 0 0,-1 0 0,-9-46 0,10 76 0,0 0 0,0-1 0,0 1 0,0 0 0,-1-1 0,1 1 0,0-1 0,0 1 0,0 0 0,0-1 0,0 1 0,0 0 0,-1-1 0,1 1 0,0 0 0,0 0 0,0-1 0,-1 1 0,1 0 0,0 0 0,0-1 0,-1 1 0,1 0 0,0 0 0,-1-1 0,1 1 0,0 0 0,-1 0 0,1 0 0,0 0 0,-1 0 0,1 0 0,0 0 0,-1-1 0,1 1 0,0 0 0,-1 0 0,1 0 0,0 0 0,-1 1 0,1-1 0,0 0 0,-1 0 0,1 0 0,0 0 0,-1 0 0,1 0 0,-1 1 0,-12 20 0,-5 31 0,12-27 0,1 1 0,1 0 0,1 0 0,1 0 0,1 0 0,6 47 0,-5-70 0,0-1 0,0 0 0,1 0 0,-1 0 0,1 0 0,-1 0 0,1 0 0,0 0 0,0 0 0,0 0 0,0 0 0,0 0 0,1-1 0,-1 1 0,0 0 0,4 2 0,-4-4 0,-1 0 0,1 1 0,0-1 0,0 0 0,0 0 0,0 0 0,0 0 0,0 0 0,-1 0 0,1 0 0,0-1 0,0 1 0,0 0 0,0 0 0,0-1 0,-1 1 0,1 0 0,0-1 0,0 1 0,-1-1 0,1 1 0,0-1 0,-1 1 0,1-1 0,0 0 0,0-1 0,6-5 0,-1-1 0,-1 0 0,0 0 0,0 0 0,6-16 0,3-9 0,-2 0 0,-1-2 0,11-62 0,-22 79 0,-7 26 0,-7 29 0,-5 14 0,13-37 0,0 1 0,1 0 0,-3 21 0,45-80 0,8-30 0,-4-3 0,-3-2 0,-4-1 0,-3-1 0,23-98 0,-52 170 0,1 2 0,-1 1 0,0-1 0,-1 0 0,0 0 0,0 0 0,0 0 0,-1 0 0,0-1 0,-2-12 0,2 20 0,0 0 0,0-1 0,0 1 0,0-1 0,-1 1 0,1 0 0,0-1 0,0 1 0,-1 0 0,1-1 0,0 1 0,-1 0 0,1-1 0,0 1 0,-1 0 0,1 0 0,-1-1 0,1 1 0,0 0 0,-1 0 0,1 0 0,-1 0 0,1-1 0,0 1 0,-1 0 0,1 0 0,-1 0 0,1 0 0,-1 0 0,1 0 0,-1 0 0,1 0 0,0 0 0,-1 0 0,1 1 0,-1-1 0,1 0 0,-1 0 0,1 0 0,0 0 0,-1 1 0,1-1 0,0 0 0,-1 0 0,1 1 0,-1 0 0,-18 16 0,3 2 0,1 1 0,1 1 0,0 0 0,-11 26 0,-39 98 0,53-118 0,9-23 0,-9 21 0,1 0 0,2 1 0,-8 35 0,50-125 0,334-757 0,-367 819 0,19-45 0,-18 32 0,-16 24 0,-17 26 0,2 1 0,-40 64 0,19-25 0,86-131 0,48-102 0,-64 115 0,-2-2 0,-2 1 0,-2-2 0,11-59 0,-24 95 0,0 0 0,0-1 0,-1 1 0,-1 0 0,0 0 0,0 0 0,-5-16 0,6 25 0,0-1 0,-1 0 0,0 0 0,1 0 0,-1 0 0,0 1 0,0-1 0,0 0 0,0 1 0,0-1 0,0 1 0,0-1 0,-1 1 0,1 0 0,-1-1 0,1 1 0,-1 0 0,1 0 0,-1 0 0,0 0 0,1 0 0,-1 0 0,0 1 0,0-1 0,1 1 0,-1-1 0,0 1 0,0 0 0,0-1 0,0 1 0,0 0 0,0 0 0,0 0 0,1 0 0,-1 1 0,0-1 0,0 1 0,0-1 0,0 1 0,0-1 0,1 1 0,-1 0 0,0 0 0,1 0 0,-1 0 0,1 0 0,-3 2 0,-5 3 0,1 1 0,0 0 0,1 0 0,-1 0 0,1 1 0,1 0 0,-1 0 0,2 1 0,-8 12 0,-40 89 0,43-85 0,1 0 0,0 1 0,2 0 0,-7 49 0,14-73 0,-1 0 0,1 0 0,0 0 0,0 0 0,0 0 0,0 0 0,0 0 0,0 0 0,1-1 0,-1 1 0,1 0 0,-1 0 0,1 0 0,1 2 0,-2-3 0,1-1 0,-1 0 0,1 0 0,-1 0 0,1 0 0,-1 0 0,1 0 0,-1 0 0,1 0 0,-1 0 0,1 0 0,-1-1 0,1 1 0,-1 0 0,1 0 0,-1 0 0,1-1 0,-1 1 0,1 0 0,-1 0 0,1-1 0,-1 1 0,0 0 0,1-1 0,-1 1 0,1-1 0,-1 1 0,0 0 0,0-1 0,1 1 0,-1-1 0,33-53 0,-15 13 0,69-172 0,-78 186 0,-1-1 0,-2 0 0,0 0 0,-2-1 0,1-55 0,-24 412 0,-32 34 0,29-262 0,32-163 0,2 1 0,27-80 0,56-120 0,-20 57 0,-68 178 0,-7 27 0,0 0 0,0-1 0,0 1 0,0 0 0,0 0 0,0 0 0,0 0 0,0-1 0,0 1 0,0 0 0,0 0 0,0 0 0,0 0 0,0-1 0,0 1 0,0 0 0,0 0 0,0 0 0,0 0 0,0 0 0,0-1 0,-1 1 0,1 0 0,0 0 0,0 0 0,0 0 0,0 0 0,0-1 0,0 1 0,0 0 0,-1 0 0,1 0 0,0 0 0,0 0 0,0 0 0,0 0 0,0 0 0,-1 0 0,1 0 0,0-1 0,0 1 0,0 0 0,0 0 0,0 0 0,-1 0 0,1 0 0,0 0 0,0 0 0,0 0 0,0 0 0,-1 0 0,1 0 0,0 1 0,0-1 0,0 0 0,-1 0 0,-29 32 0,-18 36 0,3 3 0,3 1 0,3 3 0,-49 134 0,76-160 0,12-48 0,0 0 0,0 0 0,-1-1 0,1 1 0,0 0 0,0 0 0,1 0 0,-1 0 0,0-1 0,0 1 0,0 0 0,1 0 0,-1 0 0,0-1 0,0 1 0,1 0 0,-1 0 0,1-1 0,0 2 0,0-1 0,0-1 0,0 0 0,0 0 0,0 0 0,-1 0 0,1 0 0,0 0 0,0 0 0,0 0 0,0 0 0,0 0 0,0-1 0,-1 1 0,1 0 0,0-1 0,0 1 0,0 0 0,-1-1 0,1 1 0,0-1 0,0 1 0,-1-1 0,1 0 0,0 0 0,31-26 0,-2-1 0,-1-1 0,-2-1 0,26-37 0,-10 14 0,12-15 0,77-87 0,-120 147 0,-17 22 0,-17 30 0,20-42 0,-102 174 0,-68 129 0,155-261 0,17-43 0,0-1 0,0 0 0,0 1 0,-1-1 0,1 0 0,0 1 0,0-1 0,0 0 0,0 1 0,0-1 0,0 0 0,0 1 0,0-1 0,0 0 0,0 1 0,0-1 0,0 0 0,0 1 0,0-1 0,0 0 0,0 1 0,0-1 0,0 0 0,0 1 0,0-1 0,1 0 0,-1 1 0,0-1 0,0 0 0,0 1 0,0-1 0,1 0 0,-1 0 0,0 1 0,1-1 0,-1 0 0,0 0 0,0 0 0,1 1 0,-1-1 0,0 0 0,1 0 0,-1 0 0,0 0 0,1 0 0,-1 1 0,0-1 0,1 0 0,-1 0 0,0 0 0,1 0 0,-1 0 0,0 0 0,1 0 0,-1 0 0,0 0 0,1-1 0,-1 1 0,0 0 0,1 0 0,-1 0 0,0 0 0,1 0 0,-1-1 0,0 1 0,1 0 0,-1 0 0,0 0 0,1-1 0,23-17 0,28-37 0,-3-2 0,-2-2 0,50-82 0,-64 92 0,103-179 0,-122 204 0,-2 5 0,-19 38 0,-172 332 0,35-72 0,134-259 0,0-2 0,1 0 0,1 1 0,1 1 0,-10 38 0,17-57 0,-1-1 0,1 1 0,0-1 0,0 1 0,-1 0 0,1-1 0,0 1 0,0-1 0,0 1 0,0 0 0,-1-1 0,1 1 0,0 0 0,0-1 0,0 1 0,1-1 0,-1 1 0,0 0 0,0-1 0,0 1 0,0 0 0,0-1 0,1 1 0,-1-1 0,0 1 0,1-1 0,-1 1 0,0-1 0,1 1 0,-1-1 0,1 1 0,-1-1 0,1 1 0,-1-1 0,1 0 0,-1 1 0,1-1 0,-1 0 0,1 1 0,-1-1 0,1 0 0,23-13 0,0-9 0,0-1 0,-2 0 0,27-39 0,53-89 0,-56 74 0,-3-1 0,58-150 0,-88 172 0,-12 55 0,-1 0 0,0-1 0,0 1 0,0 0 0,0-1 0,0 1 0,0 0 0,0-1 0,-1 1 0,1 0 0,0 0 0,-1-1 0,1 1 0,-1 0 0,0-2 0,0 3 0,0-1 0,0 1 0,1 0 0,-1-1 0,0 1 0,1 0 0,-1 0 0,0-1 0,0 1 0,0 0 0,1 0 0,-1 0 0,0 0 0,0 0 0,1 0 0,-1 0 0,0 1 0,0-1 0,1 0 0,-1 0 0,0 1 0,0-1 0,1 0 0,-1 1 0,0-1 0,1 0 0,-1 1 0,1-1 0,-2 2 0,-8 5 0,0 0 0,1 1 0,0 0 0,0 1 0,1-1 0,-12 18 0,-42 68 0,38-55 0,1-1 0,11-18 0,-1 0 0,-1 0 0,0-1 0,-24 24 0,36-41 0,0 0 0,1-1 0,-1 1 0,0-1 0,0 1 0,0-1 0,0 0 0,-1 0 0,1 0 0,0 0 0,0 0 0,-1 0 0,1-1 0,0 1 0,-1-1 0,-3 1 0,5-2 0,-1 1 0,1 0 0,-1-1 0,1 1 0,0-1 0,-1 1 0,1-1 0,-1 0 0,1 0 0,0 0 0,0 1 0,-1-1 0,1 0 0,0-1 0,0 1 0,0 0 0,0 0 0,0 0 0,-1-2 0,-3-7 0,1 0 0,0 0 0,0-1 0,1 1 0,-3-19 0,2 12 0,-83-269 0,81 266 0,2 17 0,-1 31 0,2-8 0,-9 31 0,-2-1 0,-2-1 0,-2-1 0,-32 59 0,-13 38 0,55-125 0,-96 277 0,103-296 0,1 1 0,-1-1 0,1 1 0,-1 0 0,1-1 0,-1 1 0,1 0 0,0-1 0,0 1 0,0-1 0,0 1 0,0 0 0,0-1 0,1 4 0,12-15 0,19-39 0,-22 28 0,-1 0 0,-1 0 0,-2-1 0,9-41 0,2-10 0,10 11 99,-10 29-1563,-7 10-5362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25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1 24575,'-2'12'0,"-1"-1"0,0 1 0,-1-1 0,-8 18 0,-6 18 0,-286 1056 0,293-1061 0,1 1 0,3 1 0,1 0 0,1 75 0,5-120 0,0 1 0,1-1 0,-1 1 0,0-1 0,0 1 0,1 0 0,-1-1 0,0 1 0,1 0 0,-1-1 0,0 1 0,1 0 0,-1-1 0,1 1 0,-1 0 0,0 0 0,1-1 0,-1 1 0,1 0 0,-1 0 0,1 0 0,-1 0 0,1 0 0,-1 0 0,1 0 0,-1 0 0,1 0 0,-1 0 0,1 0 0,-1 0 0,1 0 0,-1 0 0,1 0 0,-1 0 0,0 0 0,1 1 0,-1-1 0,1 0 0,-1 0 0,1 1 0,-1-1 0,0 0 0,1 0 0,-1 1 0,0-1 0,1 1 0,-1-1 0,0 0 0,1 1 0,-1-1 0,0 1 0,0-1 0,1 0 0,-1 1 0,0-1 0,0 1 0,0-1 0,0 1 0,0-1 0,0 1 0,0-1 0,0 1 0,0-1 0,0 1 0,0-1 0,0 1 0,31-42 0,-24 31 0,75-102 0,-6-3 0,-4-4 0,59-135 0,61-240 0,-102 277 0,-89 214 0,1-1 0,-1 1 0,0 0 0,0-1 0,-1 1 0,1-1 0,-1 1 0,1-1 0,-1 1 0,0-1 0,-1 1 0,1-1 0,0 1 0,-1-1 0,0 1 0,-1-5 0,0 6 0,1 0 0,-1-1 0,1 1 0,-1 0 0,0 0 0,0 0 0,0 1 0,0-1 0,0 0 0,0 1 0,-1-1 0,1 1 0,-1 0 0,1 0 0,-1 0 0,1 0 0,-1 0 0,1 0 0,-1 1 0,0-1 0,-4 1 0,-67-4 0,49 3 0,1 0 0,-25-5 0,46 5 0,1 0 0,0 1 0,-1-1 0,1 1 0,-1-1 0,1 1 0,-1 0 0,1 0 0,0 0 0,-1 0 0,1 1 0,-1-1 0,1 1 0,0-1 0,-1 1 0,-1 1 0,2 0 0,1 0 0,-1 0 0,1 0 0,0 0 0,0 1 0,-1-1 0,2 0 0,-1 1 0,0-1 0,0 1 0,1-1 0,0 0 0,-1 1 0,1-1 0,0 1 0,0 0 0,1 2 0,-6 46 0,-1 1 0,-3-1 0,-2-1 0,-33 90 0,-95 188 0,123-291 0,-89 183 0,-63 143 0,142-295 0,23-50 0,8-20 0,17-26 0,-20 25 0,82-120 0,-6-5 0,67-148 0,84-297 0,-173 408 0,-44 143 0,-10 24 0,-5 15 0,-113 390 0,63-235 0,-50 155 0,91-282 0,12-45 0,0-1 0,0 1 0,1 0 0,-1 0 0,0 0 0,0 0 0,0 0 0,0 0 0,1 0 0,-1 0 0,0 0 0,0 0 0,0 0 0,1 0 0,-1 0 0,0 0 0,0 0 0,0 0 0,0 0 0,1 0 0,-1 0 0,0 0 0,0 0 0,0 0 0,0 0 0,1 0 0,-1 1 0,0-1 0,0 0 0,0 0 0,0 0 0,0 0 0,0 0 0,1 0 0,-1 0 0,0 1 0,0-1 0,0 0 0,0 0 0,0 0 0,0 0 0,0 1 0,0-1 0,0 0 0,0 0 0,1 1 0,19-30 0,-1-1 0,-1 0 0,-2-1 0,17-45 0,-17 40 0,-10 22 0,109-273 0,-110 260 0,-5 27 0,0-1 0,-1 1 0,1 0 0,0 0 0,0 0 0,-1 0 0,1 0 0,0 0 0,0 0 0,-1 0 0,1 0 0,0 0 0,0 0 0,0 0 0,-1 0 0,1 0 0,0 0 0,0 0 0,-1 0 0,1 0 0,0 0 0,0 0 0,-1 0 0,1 0 0,0 1 0,0-1 0,0 0 0,-1 0 0,1 0 0,0 0 0,0 0 0,0 1 0,0-1 0,-1 0 0,1 0 0,0 0 0,0 1 0,0-1 0,0 0 0,0 0 0,0 0 0,0 1 0,0-1 0,-1 0 0,1 1 0,-27 39 0,-2 14-1365,1 3-5461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26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291 125 24575,'1'-24'0,"-1"-31"0,0 52 0,-1 1 0,1-1 0,0 1 0,-1-1 0,0 1 0,1-1 0,-1 1 0,0 0 0,0 0 0,0-1 0,-1 1 0,1 0 0,0 0 0,-1 0 0,1 0 0,-1 0 0,-2-1 0,3 2 0,-1 0 0,1 1 0,-1-1 0,0 1 0,1 0 0,-1 0 0,1-1 0,-1 1 0,0 0 0,1 0 0,-1 0 0,1 1 0,-1-1 0,0 0 0,1 1 0,-1-1 0,1 1 0,-1-1 0,1 1 0,-1-1 0,1 1 0,0 0 0,-1 0 0,1 0 0,0 0 0,0 0 0,-1 0 0,1 0 0,0 1 0,0-1 0,-1 2 0,-33 44 0,10 1 0,1 1 0,3 1 0,2 1 0,3 1 0,1 0 0,-7 58 0,20-99 0,1-1 0,0 1 0,1-1 0,0 1 0,0-1 0,2 0 0,-1 1 0,1-1 0,1 0 0,6 18 0,-8-25 0,0 0 0,1 0 0,-1 0 0,1 0 0,0 0 0,0-1 0,0 1 0,0-1 0,0 1 0,1-1 0,-1 0 0,1 0 0,-1 0 0,1 0 0,0-1 0,-1 1 0,1-1 0,0 1 0,0-1 0,1 0 0,-1 0 0,0 0 0,0-1 0,0 1 0,0-1 0,1 0 0,-1 0 0,0 0 0,0 0 0,1 0 0,-1-1 0,0 1 0,0-1 0,0 0 0,1 0 0,-1 0 0,0-1 0,5-2 0,-1 0 0,-1 0 0,1-1 0,-1 0 0,1 0 0,-1-1 0,-1 0 0,1 0 0,-1 0 0,0 0 0,-1-1 0,1 0 0,-1 0 0,0 0 0,-1 0 0,0-1 0,0 1 0,-1-1 0,2-9 0,4-14 0,-2-2 0,-1 1 0,0-35 0,-10 23 0,5 43 0,0 0 0,-1 1 0,1-1 0,0 0 0,0 0 0,-1 1 0,1-1 0,0 0 0,-1 1 0,1-1 0,-1 0 0,1 1 0,-1-1 0,1 1 0,-1-1 0,1 0 0,-1 1 0,0 0 0,1-1 0,-1 1 0,1-1 0,-1 1 0,0 0 0,0-1 0,1 1 0,-1 0 0,0 0 0,0 0 0,1-1 0,-1 1 0,0 0 0,0 0 0,0 0 0,1 0 0,-1 0 0,0 1 0,0-1 0,1 0 0,-1 0 0,0 0 0,0 1 0,1-1 0,-1 0 0,0 1 0,1-1 0,-1 0 0,0 1 0,1-1 0,-1 1 0,1-1 0,-1 1 0,1 0 0,-2 0 0,-5 7 0,-1 0 0,1 0 0,1 1 0,0 0 0,0 0 0,1 0 0,0 1 0,0 0 0,1 0 0,-5 19 0,-2 9 0,-8 65 0,17-93 0,-3 42 0,4-49 0,1 0 0,0 0 0,1 1 0,-1-1 0,0 0 0,1 0 0,0 0 0,-1 0 0,1 0 0,1 0 0,-1 0 0,3 5 0,-4-8 0,0 0 0,0 1 0,0-1 0,1 0 0,-1 0 0,0 1 0,1-1 0,-1 0 0,0 0 0,1 1 0,-1-1 0,0 0 0,1 0 0,-1 0 0,0 0 0,1 0 0,-1 0 0,0 1 0,1-1 0,-1 0 0,0 0 0,1 0 0,-1 0 0,1 0 0,-1 0 0,0 0 0,1 0 0,-1-1 0,0 1 0,1 0 0,-1 0 0,0 0 0,1 0 0,-1 0 0,0-1 0,1 1 0,-1 0 0,1-1 0,13-16 0,5-24 0,-8 8 0,-2-1 0,-1 0 0,-1 0 0,-3-1 0,0 0 0,-3-52 0,-1 79 0,-1 1 0,-1-1 0,1 1 0,-1-1 0,-1 1 0,1 0 0,-1 0 0,-6-11 0,8 16 0,0 0 0,0 1 0,0-1 0,0 1 0,0-1 0,0 1 0,0-1 0,-1 1 0,1 0 0,0-1 0,-1 1 0,1 0 0,-1 0 0,1 0 0,-1 0 0,0 1 0,1-1 0,-1 0 0,0 1 0,0-1 0,1 1 0,-1-1 0,0 1 0,0 0 0,0 0 0,1 0 0,-1 0 0,0 0 0,0 0 0,0 0 0,0 1 0,1-1 0,-1 1 0,0-1 0,0 1 0,1 0 0,-1 0 0,0-1 0,1 1 0,-1 0 0,-1 2 0,-6 5 0,1 0 0,0 1 0,1-1 0,-1 2 0,2-1 0,-1 1 0,2-1 0,-1 2 0,1-1 0,-5 17 0,-6 19 0,-10 50 0,21-77 0,-19 104 0,22-113 0,1 0 0,0 0 0,1 1 0,1-1 0,-1 0 0,1 1 0,1-1 0,0 0 0,5 14 0,-6-22 0,-1 1 0,1-1 0,0 0 0,0 1 0,0-1 0,0 0 0,0 0 0,1 0 0,-1 0 0,1 0 0,-1 0 0,1-1 0,0 1 0,-1 0 0,1-1 0,0 1 0,0-1 0,0 0 0,0 1 0,1-1 0,-1 0 0,0 0 0,0-1 0,1 1 0,-1 0 0,0-1 0,1 1 0,-1-1 0,1 0 0,-1 0 0,0 0 0,1 0 0,-1 0 0,1-1 0,-1 1 0,0-1 0,1 1 0,-1-1 0,0 0 0,1 0 0,-1 0 0,0 0 0,0 0 0,0-1 0,2-1 0,5-3 0,-1-1 0,0 1 0,0-2 0,-1 1 0,1-1 0,-2 0 0,1 0 0,-1-1 0,6-11 0,-2-2 0,0-1 0,-1-1 0,-1 0 0,-1 0 0,-1 0 0,-2-1 0,0 0 0,-2 0 0,0-43 0,-3 63 0,1 0 0,-1 0 0,0 0 0,-1 0 0,1 0 0,-1 0 0,0 1 0,0-1 0,-1 1 0,1-1 0,-1 1 0,0 0 0,0 0 0,0 0 0,-1 0 0,-3-3 0,4 5 0,1 0 0,-1 0 0,0 0 0,0 1 0,1-1 0,-1 1 0,0 0 0,0 0 0,0 0 0,0 0 0,0 0 0,0 1 0,-1 0 0,1-1 0,0 1 0,0 0 0,0 1 0,0-1 0,0 0 0,-1 1 0,1 0 0,0-1 0,0 1 0,0 1 0,0-1 0,1 0 0,-5 3 0,-2 3 0,0 1 0,0 0 0,1 1 0,0 0 0,1 0 0,0 0 0,0 1 0,1 0 0,0 1 0,1-1 0,0 1 0,0 0 0,2 0 0,-1 1 0,1-1 0,1 1 0,0-1 0,0 15 0,2-24 0,-1-1 0,1 1 0,0-1 0,0 1 0,0-1 0,0 1 0,0-1 0,1 1 0,-1-1 0,0 1 0,1-1 0,-1 1 0,1-1 0,0 0 0,-1 1 0,1-1 0,0 0 0,0 0 0,0 1 0,0-1 0,0 0 0,0 0 0,0 0 0,0 0 0,0 0 0,0 0 0,1 0 0,-1-1 0,0 1 0,1 0 0,-1-1 0,0 1 0,1-1 0,-1 1 0,1-1 0,-1 0 0,1 1 0,-1-1 0,1 0 0,-1 0 0,1 0 0,-1 0 0,1-1 0,-1 1 0,1 0 0,-1-1 0,3 0 0,3-1 0,0-1 0,0 0 0,-1-1 0,1 0 0,-1 0 0,0 0 0,0 0 0,8-9 0,0-1 0,0-1 0,-2-1 0,0 0 0,-1-1 0,0 0 0,-1-1 0,-1 0 0,-1 0 0,6-21 0,-13 38 0,0-1 0,-1 0 0,1 0 0,0 0 0,-1 1 0,0-1 0,1 0 0,-1 0 0,0 0 0,0 0 0,0 0 0,0 0 0,0 0 0,-1 0 0,1 1 0,0-1 0,-1 0 0,0 0 0,1 0 0,-1 1 0,0-1 0,0 0 0,0 0 0,0 1 0,-2-3 0,2 4 0,-1-1 0,0 1 0,1 0 0,-1-1 0,0 1 0,0 0 0,1 0 0,-1 0 0,0 0 0,0 0 0,0 1 0,1-1 0,-1 0 0,0 1 0,1-1 0,-1 1 0,0 0 0,1 0 0,-1-1 0,1 1 0,-1 0 0,1 0 0,-1 0 0,1 1 0,0-1 0,-3 3 0,-6 5-97,0 1-1,1 1 1,0 0-1,1 0 1,0 1-1,0-1 1,2 2-1,-1-1 1,2 1-1,-1 0 1,2 0-1,0 1 0,-4 18 1,7-7-6729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2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408 1 24575,'-2'63'0,"-3"0"0,-24 113 0,-48 118 0,72-279 0,-255 1063 0,251-1033 0,2-15 0,2 1 0,1 0 0,1 0 0,1 36 0,3-68 0,-1 1 0,0 0 0,0-1 0,1 1 0,-1 0 0,0 0 0,0-1 0,1 1 0,-1 0 0,0 0 0,1 0 0,-1-1 0,0 1 0,0 0 0,1 0 0,-1 0 0,1 0 0,-1 0 0,0-1 0,1 1 0,-1 0 0,0 0 0,1 0 0,-1 0 0,0 0 0,1 0 0,-1 0 0,1 1 0,-1-1 0,0 0 0,1 0 0,-1 0 0,0 0 0,1 0 0,-1 0 0,0 1 0,1-1 0,-1 0 0,0 0 0,0 1 0,1-1 0,-1 0 0,0 0 0,0 1 0,1-1 0,-1 0 0,0 1 0,0-1 0,0 0 0,0 0 0,1 1 0,-1-1 0,0 1 0,0-1 0,0 0 0,0 1 0,0-1 0,0 1 0,23-40 0,-16 28 0,200-296 0,121-285 0,-28 48 0,-294 534 0,-1 0 0,-1 0 0,1 0 0,-2-1 0,1 1 0,-1-1 0,-1 0 0,0 0 0,-1 0 0,0 0 0,0 0 0,-2-15 0,1 20 0,-1 0 0,0 0 0,-1 0 0,1 0 0,-1 0 0,0 0 0,0 1 0,-1-1 0,0 1 0,0 0 0,0-1 0,-1 1 0,1 1 0,-1-1 0,0 0 0,-1 1 0,1 0 0,-1 0 0,0 0 0,0 1 0,0 0 0,0 0 0,-8-4 0,-2 2 0,0 0 0,0 1 0,0 0 0,0 2 0,0-1 0,-1 2 0,1 0 0,-1 1 0,-20 2 0,37-1 0,0 0 0,0 0 0,0 0 0,0 0 0,0 0 0,0 0 0,0 0 0,0 1 0,0-1 0,0 0 0,0 1 0,-1-1 0,1 0 0,-1 1 0,1-1 0,-1 1 0,1-1 0,-1 1 0,0-1 0,0 1 0,0-1 0,0 1 0,0-1 0,0 1 0,0-1 0,-1 3 0,-3 13 0,0 1 0,-2-1 0,0 0 0,-1-1 0,-11 22 0,9-20 0,-109 218 0,-103 228 0,154-293 0,-63 252 0,110-317 0,20-104 0,-1 0 0,1 0 0,-1 0 0,1 0 0,0 0 0,0 0 0,0 0 0,0 0 0,0 0 0,0 0 0,1 0 0,-1 0 0,0 0 0,1 0 0,0 0 0,0 0 0,-1 0 0,3 3 0,-1-6 0,0 1 0,-1-1 0,1 0 0,-1 0 0,1 0 0,-1 0 0,1 0 0,-1 0 0,1 0 0,-1 0 0,0 0 0,0-1 0,0 1 0,1-1 0,-1 1 0,-1-1 0,1 1 0,0-1 0,0 1 0,0-4 0,34-60 0,-3-1 0,29-87 0,-31 74 0,232-761 0,-255 809 0,-7 31 0,0 0 0,0 1 0,-1-1 0,1 0 0,0 0 0,0 0 0,0 0 0,0 0 0,0 0 0,0 0 0,0 0 0,0 0 0,0 0 0,0 0 0,-1 0 0,1 0 0,0 0 0,0 0 0,0 0 0,0 0 0,0 0 0,0 0 0,0 0 0,0 0 0,0-1 0,0 1 0,0 0 0,-1 0 0,1 0 0,0 0 0,0 0 0,0 0 0,0 0 0,0 0 0,0 0 0,0 0 0,0 0 0,0 0 0,0-1 0,-22 48 0,6-10 0,-105 227 0,11 4 0,-103 385 0,205-618 0,9-32 0,3-7 0,21-51 0,-22 48 0,71-168 0,378-795 0,-369 824 0,-76 133 0,-9 13 0,-17 27 0,-25 47 0,43-74 0,1 1 0,0-1 0,0 0 0,-1 1 0,1-1 0,0 0 0,0 1 0,0-1 0,0 0 0,0 1 0,-1-1 0,1 0 0,0 1 0,0-1 0,0 0 0,0 1 0,0-1 0,0 0 0,0 1 0,0-1 0,0 0 0,0 1 0,0-1 0,1 1 0,-1-1 0,0 0 0,0 1 0,0-1 0,0 0 0,0 0 0,1 1 0,-1-1 0,0 0 0,0 1 0,1-1 0,11-5 0,14-18 0,-5-2 0,-4 5 0,-13 16 0,-5 7 0,-54 117 0,-95 233 0,68-105-1365,55-154-5461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49:3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212 234 24575,'3'6'0,"3"-19"0,4-21 0,-9 28 0,-1 1 0,0 0 0,0 0 0,0-1 0,0 1 0,-1 0 0,0 0 0,-3-10 0,4 14 0,-1 0 0,1 0 0,-1 0 0,1 0 0,-1 0 0,1 0 0,-1 1 0,0-1 0,1 0 0,-1 0 0,0 1 0,0-1 0,1 0 0,-1 1 0,0-1 0,0 0 0,0 1 0,0 0 0,-2-2 0,1 2 0,1 0 0,-1 0 0,0 0 0,1 1 0,-1-1 0,0 0 0,1 0 0,-1 1 0,0-1 0,1 1 0,-1 0 0,1-1 0,-1 1 0,1 0 0,-1 0 0,-1 2 0,-6 4 0,1 1 0,1-1 0,0 1 0,0 1 0,0-1 0,1 1 0,0 1 0,-7 16 0,11-22 0,0 1 0,0 0 0,1 0 0,-1 0 0,1 0 0,1 0 0,-1 0 0,0 0 0,1 8 0,1-11 0,-1 0 0,0 0 0,1 1 0,0-1 0,-1 0 0,1 0 0,0 0 0,0 0 0,0 0 0,0 0 0,1 0 0,-1 0 0,0 0 0,1 0 0,-1-1 0,1 1 0,0-1 0,0 1 0,-1-1 0,1 0 0,3 2 0,-1-1 0,-1-1 0,0 1 0,1-1 0,-1 0 0,0 0 0,1 0 0,0 0 0,-1-1 0,1 1 0,-1-1 0,1 0 0,0 0 0,-1-1 0,1 1 0,-1-1 0,1 1 0,-1-1 0,1 0 0,-1 0 0,1-1 0,-1 1 0,0-1 0,0 0 0,0 0 0,0 0 0,0 0 0,0 0 0,0-1 0,-1 1 0,1-1 0,-1 1 0,0-1 0,0 0 0,0 0 0,3-5 0,1-3 0,0 0 0,0 0 0,-1 0 0,-1-1 0,0 1 0,-1-1 0,0 0 0,0 0 0,0-16 0,-2 19 0,-1 1 0,-1 0 0,0-1 0,0 1 0,0-1 0,-1 1 0,0 0 0,-1 0 0,0 0 0,0 0 0,-1 1 0,0-1 0,-5-7 0,7 12 0,0 1 0,-1-1 0,1 1 0,0-1 0,-1 1 0,0 0 0,1 0 0,-1 0 0,0 1 0,0-1 0,0 1 0,0-1 0,0 1 0,-1 0 0,1 0 0,0 0 0,0 1 0,-1-1 0,1 1 0,0 0 0,-1 0 0,1 0 0,0 0 0,-1 1 0,1-1 0,0 1 0,-1 0 0,1 0 0,0 0 0,0 0 0,0 1 0,0-1 0,0 1 0,0 0 0,-4 3 0,-1 1 0,1 0 0,0 0 0,0 1 0,0 0 0,1 0 0,0 1 0,1 0 0,-1 0 0,1 0 0,1 0 0,0 1 0,0 0 0,1 0 0,0 0 0,-3 12 0,2-3 0,1 0 0,0 0 0,1 0 0,1 0 0,1 1 0,0-1 0,4 21 0,-3-33 0,0-1 0,1 0 0,0 0 0,-1 1 0,2-1 0,-1 0 0,1-1 0,-1 1 0,1 0 0,0-1 0,1 1 0,-1-1 0,1 0 0,0 0 0,0-1 0,0 1 0,1-1 0,-1 0 0,1 0 0,-1 0 0,1-1 0,10 5 0,-11-6 0,1 0 0,-1 0 0,0 0 0,0-1 0,0 1 0,1-1 0,-1 0 0,0 0 0,0-1 0,1 1 0,-1-1 0,0 0 0,0 0 0,0 0 0,0-1 0,0 1 0,0-1 0,0 0 0,-1 0 0,1 0 0,0-1 0,-1 1 0,0-1 0,0 0 0,0 0 0,0 0 0,0 0 0,0-1 0,2-4 0,2-3 0,-2 0 0,1 1 0,-1-2 0,-1 1 0,0-1 0,0 1 0,-2-1 0,1 0 0,-1 0 0,-1-1 0,0 1 0,-1 0 0,0 0 0,-2-13 0,1 19 0,0 0 0,0 0 0,-1 0 0,0 0 0,0 1 0,0-1 0,0 0 0,-1 1 0,0 0 0,0-1 0,-1 1 0,0 0 0,1 1 0,-2-1 0,1 1 0,0 0 0,-1 0 0,0 0 0,0 0 0,0 1 0,0 0 0,0 0 0,-1 0 0,0 1 0,1 0 0,-1 0 0,0 0 0,0 1 0,-8-1 0,8 1 0,-1 0 0,1 0 0,-1 1 0,0 0 0,1 0 0,-1 1 0,1-1 0,-1 2 0,1-1 0,-1 1 0,1 0 0,0 0 0,-9 4 0,11-3 0,-1 1 0,1-1 0,0 1 0,0 0 0,0 0 0,0 0 0,1 0 0,0 1 0,0-1 0,0 1 0,0 0 0,1 0 0,-1 0 0,1 0 0,1 0 0,-3 8 0,2-3 0,0 0 0,1 0 0,0 1 0,1-1 0,0 0 0,0 0 0,1 0 0,1 0 0,0 0 0,0 0 0,1 0 0,0 0 0,0-1 0,1 1 0,0-1 0,1 0 0,0 0 0,7 8 0,-7-10 0,-1-1 0,1-1 0,1 1 0,-1-1 0,1 0 0,0 0 0,0 0 0,0-1 0,1 0 0,-1 0 0,1-1 0,0 1 0,0-2 0,0 1 0,1-1 0,-1 0 0,1 0 0,-1-1 0,1 0 0,-1-1 0,1 1 0,0-1 0,-1-1 0,14-2 0,-16 2 0,0-1 0,-1 0 0,1 0 0,-1 0 0,0 0 0,0-1 0,0 0 0,0 0 0,0 0 0,0 0 0,-1-1 0,0 1 0,1-1 0,-1 0 0,-1 0 0,1 0 0,0 0 0,-1-1 0,0 1 0,0 0 0,-1-1 0,1 0 0,-1 1 0,2-10 0,0-5 0,0 1 0,-1 0 0,-1-1 0,-1 1 0,-2-24 0,1 35 0,-1 0 0,1 0 0,-1 0 0,-1 0 0,1 1 0,-1-1 0,-1 1 0,1-1 0,-1 1 0,0 0 0,0 1 0,0-1 0,-1 1 0,0 0 0,0 0 0,-1 0 0,-10-7 0,13 10 0,0 0 0,0 0 0,0 1 0,-1-1 0,1 1 0,0 0 0,-1-1 0,1 2 0,-1-1 0,1 0 0,-1 1 0,1-1 0,-1 1 0,1 0 0,-1 1 0,0-1 0,1 0 0,-1 1 0,1 0 0,-1 0 0,1 0 0,0 0 0,-1 0 0,1 1 0,0 0 0,0-1 0,0 1 0,0 0 0,0 1 0,0-1 0,1 0 0,-1 1 0,1 0 0,-1-1 0,1 1 0,-3 5 0,1-2 0,0 1 0,0 0 0,1 0 0,0 0 0,0 1 0,0-1 0,1 1 0,1-1 0,-1 1 0,1 0 0,0 0 0,1 0 0,-1-1 0,2 1 0,-1 0 0,3 13 0,-1-16 0,-1 1 0,1-1 0,-1 0 0,2 1 0,-1-1 0,1 0 0,-1 0 0,1 0 0,0-1 0,1 1 0,-1-1 0,1 0 0,0 0 0,0 0 0,1 0 0,-1-1 0,1 1 0,-1-1 0,1 0 0,0-1 0,0 1 0,1-1 0,6 2 0,-6-2-76,0 0 1,0-1-1,0 0 0,0 0 0,0 0 0,0-1 0,0 1 0,0-2 1,0 1-1,0-1 0,0 0 0,0 0 0,0 0 0,0-1 1,0 0-1,0 0 0,9-6 0,14-14-6750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0:04.2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337 70 24575,'-4'-1'0,"0"0"0,-1 0 0,1-1 0,0 1 0,0-1 0,0 0 0,0 0 0,1-1 0,-1 1 0,0-1 0,1 0 0,-5-5 0,-13-8 0,17 13 0,-1 0 0,1 1 0,-1-1 0,1 1 0,-1 0 0,1 0 0,-1 1 0,0 0 0,0 0 0,0 0 0,0 0 0,0 1 0,0-1 0,0 1 0,-9 1 0,10 1 0,1-1 0,-1 0 0,1 1 0,-1 0 0,1 0 0,-1 0 0,1 0 0,0 0 0,0 1 0,0 0 0,0-1 0,1 1 0,-1 0 0,1 0 0,0 0 0,0 1 0,0-1 0,0 1 0,0-1 0,1 1 0,-2 4 0,-1 4 0,0 0 0,0 1 0,2-1 0,-1 1 0,2 0 0,0 0 0,0 0 0,1 0 0,1 0 0,3 23 0,-3-30 0,1 1 0,-1-2 0,1 1 0,0 0 0,0 0 0,1 0 0,0-1 0,0 0 0,0 1 0,0-1 0,1 0 0,0-1 0,0 1 0,0-1 0,1 1 0,0-1 0,-1-1 0,1 1 0,1-1 0,-1 0 0,0 0 0,1 0 0,0-1 0,7 3 0,-11-4 0,1-1 0,-1 1 0,0-1 0,1 1 0,-1-1 0,1 0 0,0 0 0,-1 0 0,1 0 0,-1-1 0,1 1 0,-1-1 0,0 1 0,1-1 0,-1 0 0,1 0 0,-1 0 0,0 0 0,0-1 0,0 1 0,4-3 0,-2 0 0,-1 0 0,0 1 0,0-1 0,-1 0 0,1-1 0,-1 1 0,1 0 0,-1-1 0,-1 1 0,3-10 0,-1 3 0,-1-1 0,0 0 0,-1 0 0,0 0 0,-1 0 0,0 0 0,-1 0 0,0 0 0,-3-12 0,1 18 0,-1-1 0,1 1 0,-1 0 0,0 0 0,0 0 0,-1 0 0,0 1 0,0 0 0,0 0 0,0 0 0,-1 0 0,0 1 0,0 0 0,0 0 0,0 1 0,-1 0 0,0 0 0,1 0 0,-1 1 0,-10-2 0,11 2 0,0 0 0,0 0 0,0 1 0,-1 0 0,1 0 0,0 1 0,0 0 0,-1 0 0,1 0 0,0 1 0,0 0 0,-1 0 0,1 0 0,0 1 0,0 0 0,0 0 0,1 1 0,-1 0 0,1 0 0,-1 0 0,1 0 0,0 1 0,-8 7 0,11-9 0,0 0 0,0 1 0,1-1 0,-1 1 0,1-1 0,-1 1 0,1 0 0,0 0 0,0 0 0,0-1 0,1 1 0,-1 0 0,0 0 0,1 0 0,0 0 0,0 0 0,0 0 0,0 0 0,0 0 0,1 0 0,-1 0 0,2 3 0,0-1 0,1 1 0,-1-1 0,1-1 0,0 1 0,0 0 0,1-1 0,-1 1 0,1-1 0,0 0 0,0 0 0,6 4 0,-1-2 0,-1 0 0,1 0 0,0-1 0,0 0 0,0-1 0,1 0 0,0 0 0,0-1 0,0 0 0,0-1 0,0 0 0,18 1 0,-25-3 0,-1 0 0,0-1 0,1 1 0,-1-1 0,0 1 0,1-1 0,-1 0 0,0 0 0,0 0 0,0 0 0,0 0 0,0-1 0,0 1 0,0 0 0,0-1 0,0 0 0,-1 1 0,1-1 0,-1 0 0,1 0 0,-1 0 0,0 0 0,1 0 0,-1 0 0,0 0 0,0 0 0,-1-1 0,1 1 0,0 0 0,-1 0 0,1-1 0,-1 1 0,0-1 0,0-1 0,0-2 0,0 1 0,0 0 0,-1 0 0,0 0 0,0 0 0,0 0 0,0 0 0,-1 1 0,0-1 0,0 0 0,0 1 0,0-1 0,-1 1 0,0-1 0,-4-3 0,5 5 0,-1 0 0,0 0 0,0 0 0,0 0 0,0 1 0,-1-1 0,1 1 0,-1 0 0,1 0 0,-1 0 0,0 1 0,0-1 0,0 1 0,0 0 0,0 0 0,0 1 0,0-1 0,0 1 0,0-1 0,-8 2 0,9 0 0,-1 0 0,0 0 0,1 1 0,-1-1 0,1 1 0,-1 0 0,1 0 0,0 0 0,0 0 0,0 0 0,0 1 0,0 0 0,0-1 0,1 1 0,-1 0 0,1 0 0,0 1 0,0-1 0,0 0 0,0 1 0,1-1 0,-2 5 0,0 0 0,1 1 0,0-1 0,0 1 0,1 0 0,0-1 0,0 1 0,1 0 0,0 0 0,1 0 0,0-1 0,0 1 0,1 0 0,4 12 0,-5-18 0,0 0 0,1 1 0,-1-1 0,0 0 0,1 0 0,0 0 0,0-1 0,0 1 0,0 0 0,0-1 0,0 1 0,1-1 0,-1 0 0,1 0 0,0 0 0,0 0 0,-1 0 0,1 0 0,0-1 0,1 1 0,-1-1 0,0 0 0,0 0 0,0 0 0,1-1 0,-1 1 0,1-1 0,-1 0 0,0 0 0,1 0 0,-1 0 0,0 0 0,1-1 0,-1 1 0,0-1 0,1 0 0,4-3 0,-3 2 0,0 0 0,-1-1 0,0 1 0,0-1 0,1 0 0,-2-1 0,1 1 0,0-1 0,-1 1 0,1-1 0,-1 0 0,0-1 0,-1 1 0,1 0 0,-1-1 0,1 1 0,-1-1 0,-1 0 0,3-7 0,-2 6 0,-1-1 0,1 0 0,-1 1 0,0-1 0,-1 0 0,1 0 0,-1 1 0,-1-1 0,1 0 0,-1 0 0,-1 1 0,1-1 0,-1 1 0,-4-10 0,6 14 0,-1 1 0,0-1 0,1 1 0,-1-1 0,0 1 0,0 0 0,0-1 0,0 1 0,0 0 0,-1 0 0,1 0 0,0 0 0,0 0 0,-1 0 0,1 0 0,-1 0 0,1 0 0,-1 1 0,1-1 0,-1 1 0,1-1 0,-1 1 0,0 0 0,1-1 0,-1 1 0,1 0 0,-1 0 0,0 0 0,1 0 0,-1 0 0,-2 1 0,1 0 0,0 0 0,1 0 0,-1 1 0,0-1 0,1 1 0,-1-1 0,1 1 0,0 0 0,-1 0 0,1 0 0,0 0 0,0 0 0,0 1 0,1-1 0,-1 0 0,0 1 0,-1 3 0,-1 4 20,-1 0 0,2 0 0,-1 0 0,2 1 0,-3 13 0,4-20-113,1 0 0,-1 1 1,1-1-1,0 1 0,0-1 0,0 0 0,1 1 0,0-1 1,0 0-1,0 1 0,0-1 0,1 0 0,-1 0 1,1 0-1,4 6 0,14 11-6733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0:06.1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6 24575,'-1'0'0,"1"0"0,0 1 0,0-1 0,0 0 0,0 0 0,-1 1 0,1-1 0,0 0 0,0 1 0,-1-1 0,1 0 0,0 0 0,0 0 0,-1 1 0,1-1 0,0 0 0,-1 0 0,1 0 0,0 0 0,-1 1 0,1-1 0,0 0 0,-1 0 0,1 0 0,0 0 0,-1 0 0,1 0 0,0 0 0,-1 0 0,1 0 0,0 0 0,-1 0 0,1 0 0,0 0 0,-1-1 0,1 1 0,0 0 0,-1 0 0,1 0 0,0 0 0,-1-1 0,1 1 0,0 0 0,0 0 0,-1 0 0,1-1 0,0 1 0,0 0 0,0-1 0,-1 1 0,1 0 0,0 0 0,0-1 0,0 1 0,0 0 0,-1-1 0,1 1 0,0 0 0,0-1 0,0 1 0,0 0 0,0-1 0,0 1 0,0 0 0,0-1 0,0 1 0,0 0 0,0-1 0,0 0 0,-17 23 0,13-11 0,1-1 0,1 0 0,0 1 0,-2 15 0,4-22 0,0-3 0,-1-1 0,1 1 0,0-1 0,-1 1 0,1-1 0,-1 1 0,1-1 0,-1 1 0,1-1 0,-1 1 0,1-1 0,-1 0 0,1 1 0,-1-1 0,1 0 0,-1 1 0,0-1 0,1 0 0,-1 0 0,1 0 0,-1 0 0,0 1 0,1-1 0,-1 0 0,0 0 0,1 0 0,-1 0 0,0 0 0,1-1 0,-1 1 0,0 0 0,1 0 0,-1 0 0,1 0 0,-1-1 0,0 1 0,0-1 0,0 1 0,0-1 0,0 1 0,1-1 0,-1 1 0,0 0 0,0 0 0,0-1 0,0 1 0,0 0 0,0 0 0,0 0 0,0 0 0,0 0 0,1 0 0,-1 0 0,0 0 0,0 0 0,0 1 0,0-1 0,0 0 0,0 0 0,0 1 0,1-1 0,-1 1 0,0-1 0,0 1 0,0-1 0,1 1 0,-1-1 0,0 1 0,1 0 0,-1-1 0,1 1 0,-1 0 0,0 0 0,1-1 0,0 1 0,-1 0 0,1 0 0,-1 0 0,1 0 0,0 0 0,0-1 0,-1 1 0,1 0 0,0 0 0,0 0 0,0 0 0,0 0 0,0 0 0,0 0 0,0 0 0,1 0 0,-1 1 0,0-2 0,0 0 0,0 0 0,0 1 0,-1-1 0,1 0 0,0 1 0,0-1 0,0 0 0,0 0 0,0 1 0,0-1 0,0 0 0,0 1 0,0-1 0,0 0 0,0 1 0,0-1 0,0 0 0,0 0 0,0 1 0,0-1 0,0 0 0,0 1 0,0-1 0,1 0 0,-1 0 0,0 1 0,0-1 0,0 0 0,1 0 0,-1 1 0,0-1 0,0 0 0,0 0 0,1 1 0,-1-1 0,0 0 0,0 0 0,1 0 0,-1 0 0,0 0 0,1 1 0,-1-1 0,0 0 0,0 0 0,1 0 0,-1 0 0,5-16 0,-5 15 0,1 1 0,-1-1 0,0 0 0,0 0 0,0 0 0,0 1 0,1-1 0,-1 0 0,0 0 0,0 0 0,-1 1 0,1-1 0,0 0 0,0 0 0,0 0 0,0 1 0,-1-1 0,1 0 0,0 0 0,-1 1 0,1-1 0,-1 0 0,1 1 0,-1-1 0,1 0 0,-1 1 0,1-1 0,-1 1 0,0-1 0,1 1 0,-1-1 0,0 1 0,1-1 0,-1 1 0,0 0 0,0-1 0,1 1 0,-1 0 0,0-1 0,0 1 0,0 0 0,1 0 0,-1 0 0,0 0 0,0 0 0,0 0 0,1 0 0,-1 0 0,0 0 0,0 1 0,0-1 0,-1 0 0,0 2 0,0 0 0,0 0 0,0-1 0,1 1 0,-1 0 0,0 1 0,1-1 0,-1 0 0,1 0 0,0 1 0,-1-1 0,1 1 0,0-1 0,1 1 0,-1-1 0,0 1 0,1-1 0,-1 1 0,1 0 0,0-1 0,0 5 0,0-1 0,-1 1 0,1-1 0,1 0 0,-1 1 0,1-1 0,0 0 0,3 11 0,-4-17 2,1 1 0,-1 0 0,0-1 0,0 1 0,1 0 0,-1-1 0,0 1 0,1-1 0,-1 1 0,1 0 0,-1-1 0,1 1 0,-1-1 0,1 1 0,-1-1 0,1 1 0,-1-1 0,1 0 0,-1 1 0,1-1 0,0 0 0,-1 1 0,1-1 0,0 0 0,-1 0-1,1 0 1,0 1 0,-1-1 0,1 0 0,0 0 0,0 0 0,-1 0 0,1 0 0,0 0 0,-1-1 0,1 1 0,0 0 0,0 0 0,-1 0 0,1-1 0,-1 1 0,1 0 0,0-1 0,-1 1 0,1 0 0,-1-1 0,1 1 0,0-1 0,-1 1 0,1-1 0,-1 1 0,0-1 0,1 1 0,-1-1 0,1 0 0,-1 1 0,1-2 0,20-38-1482,-14 14-5346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58.2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277 1 24575,'0'1278'0,"-1"-1257"0,-2-1 0,0 0 0,-1-1 0,-9 28 0,6-23 0,1-1 0,-4 34 0,6 287 0,7-177 0,-5 97 0,5 288 0,20-321 0,2 53 0,-25 656 0,-1-436 0,-2-452 0,-2 1 0,-12 53 0,-5 41 0,-3 259 0,22-358 0,-1 0 0,-12 50 0,-6 67 0,12-9 0,-6 229 0,13-305 0,-18 98 0,9-95 0,0 87 0,14 638 0,2-735 0,4 0 0,21 91 0,-23-132 0,16 50 0,-15-60 0,-1 0 0,-1 0 0,-1 1 0,1 23 0,-7 338 0,-22-178 0,20-161 0,-3 0 0,-1 0 0,-3-1 0,-24 66 0,30-97-71,-74 216-1223,70-194-5532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02.87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24575,'1'26'0,"10"48"0,0 17 0,1 74 0,2 58 0,-15 370 0,2-573 0,1-1 0,1 1 0,1-1 0,8 25 0,9 42 0,-20-75 0,0 0 0,1-1 0,0 1 0,1 0 0,1-1 0,-1 0 0,7 13 0,-7-20 0,-1 0 0,0 0 0,1 0 0,0 0 0,0 0 0,0-1 0,0 1 0,0-1 0,0 0 0,1 0 0,-1 0 0,1 0 0,-1-1 0,1 1 0,0-1 0,-1 0 0,1 0 0,0-1 0,0 1 0,0-1 0,0 1 0,0-1 0,5-1 0,28-2 0,-1-1 0,50-12 0,-48 8 0,-1 1 0,40-1 0,126-16 0,-136 14 0,79-4 0,-60 13 0,27-1 0,120-17 0,-18-18 0,-98 14 0,1 5 0,157-3 0,132 25 0,473-5 0,-568-10 0,190-2 0,-380 14 0,411-19 0,-39-14 0,3 32 0,-197 3 0,-153-1 0,169-5 0,-184-19 0,-8 2 0,-108 19 0,470-57 0,-410 48 0,142 1 0,-6 1 0,316-6 0,-411 14 0,150 24 0,-40-1 0,170-24 0,50 3 0,-392 4 0,0 2 0,69 21 0,-84-20 0,10 0 0,0-2 0,1-3 0,77-2 0,-66-3 0,106 13 0,-106-3 0,-26-5 0,48 13 0,283 83 0,-198-67-365,-137-28-635,-5-1-5826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1:59.0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0 24575,'-4'0'0,"7"0"0,10 0 0,12 0 0,9 0 0,8 0 0,4 0 0,2 0 0,2 0 0,-1 0 0,-3 0 0,-11 0-8191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0:03.0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4 524 288,'0'0'3129,"-3"-22"-2094,6 20-974,1 0 0,0 0 0,0 1 0,0-1 0,-1 1-1,1 0 1,0 0 0,1 0 0,6 0 0,-2-1 46,156-47 1161,9-2-636,3 17 476,246-17-1,-364 43-917,-2-2 0,76-24 0,-20 4 15,-75 24 0,0 1 0,39-1 1,54-6 267,-47-2-189,-1 3 1,100 1 0,393 3 35,246-1 812,-755 6-1088,-13 2 19,1-3 1,105-19 0,-67 0-3,143-14 0,-156 29-51,208-10 194,341 12 474,-298-14-139,-174 16-378,-60-1-44,187 19 0,10 15-58,-261-26-59,-31-3 0,0 21-86,16 53 108,-3 1-1,-4 0 0,2 81 1,-6-88-33,3-1 0,29 111 1,-13-55 18,-7 1 0,-4 0 0,-4 212 0,5-140-11,0 3 38,-14-166-46,-1-22-103,-1 1 0,0-1 0,0 0-1,-3 13 1,3-24-48,-1-1 0,1 1 1,0-1-1,-1 1 0,1-1 0,0 1 1,-1-1-1,1 0 0,-1 1 0,1-1 1,-1 1-1,1-1 0,-1 0 0,1 0 1,-1 1-1,1-1 0,-1 0 0,1 0 1,-1 1-1,1-1 0,-1 0 0,0 0 1,1 0-1,-1 0 0,1 0 0,-1 0 1,0 0-1,0 0 0,0 0-16,-18 0-7536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0.4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24575,'4'54'0,"2"-1"0,2 0 0,3 0 0,22 67 0,5 28 0,-19-45 0,7 35 0,-22-119 0,2 0 0,0 0 0,2-1 0,16 31 0,-24-48 0,0-1 0,0 0 0,0 1 0,0-1 0,0 1 0,0-1 0,1 0 0,-1 1 0,0-1 0,0 0 0,0 1 0,1-1 0,-1 0 0,0 1 0,1-1 0,-1 0 0,0 1 0,0-1 0,1 0 0,-1 0 0,1 1 0,-1-1 0,0 0 0,1 0 0,-1 0 0,0 0 0,1 0 0,-1 1 0,1-1 0,-1 0 0,0 0 0,1 0 0,-1 0 0,1 0 0,-1 0 0,0 0 0,1 0 0,-1 0 0,1-1 0,-1 1 0,8-18 0,-4-33 0,-4 49 0,6-82 0,22-111 0,-2 34 0,-25 149 0,1-1 0,1 1 0,0 0 0,0 0 0,1 0 0,11-22 0,-14 31 0,1 1 0,-1-1 0,1 1 0,0-1 0,0 1 0,0-1 0,0 1 0,1 0 0,-1 0 0,0 0 0,1 0 0,-1 0 0,1 1 0,0-1 0,0 1 0,0 0 0,-1 0 0,1 0 0,0 0 0,0 0 0,1 1 0,-1-1 0,0 1 0,0 0 0,0 0 0,0 0 0,0 0 0,0 0 0,0 1 0,0-1 0,0 1 0,0 0 0,3 1 0,3 2 0,0 1 0,0 0 0,-1 0 0,0 1 0,0 0 0,0 0 0,-1 1 0,1 0 0,-2 1 0,1-1 0,-1 1 0,0 0 0,5 11 0,2 3 0,-1 2 0,-1-1 0,16 50 0,-2 26 0,18 149 0,-42-243 0,-1 1 0,1 0 0,0 0 0,1 0 0,-1 0 0,5 10 0,-5-17 0,-1 1 0,1-1 0,-1 1 0,1-1 0,-1 1 0,1-1 0,-1 1 0,1-1 0,-1 0 0,1 1 0,-1-1 0,0 0 0,0 1 0,1-1 0,-1 0 0,0 0 0,0 1 0,0-1 0,0 0 0,1 0 0,-1 1 0,0-1 0,-1 0 0,1 0 0,0 1 0,0-2 0,4-31 0,-3-257 0,-1 192 0,0 86 0,1-1 0,0 0 0,1 0 0,0 1 0,6-17 0,-7 25 0,0 0 0,0 0 0,1 1 0,0-1 0,0 0 0,0 1 0,0-1 0,0 1 0,1-1 0,-1 1 0,1 0 0,0 0 0,0 0 0,0 1 0,0-1 0,1 1 0,-1 0 0,1-1 0,6-2 0,-7 5 0,-1 0 0,1-1 0,-1 1 0,1 0 0,-1 1 0,1-1 0,-1 0 0,1 1 0,-1-1 0,1 1 0,-1 0 0,0 0 0,1 0 0,-1 0 0,0 0 0,0 0 0,0 1 0,0-1 0,0 1 0,0-1 0,0 1 0,0 0 0,-1 0 0,1 0 0,-1 0 0,2 2 0,6 8 0,-1 1 0,-1-1 0,6 16 0,-10-23 0,35 76 0,64 147 0,-83-175-79,-8-21-242,0-1-1,2-1 0,20 33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1.8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58 199 24575,'77'2'0,"-46"1"0,-1-3 0,1 0 0,-1-2 0,60-11 0,-86 12 0,-1-1 0,0 0 0,1 0 0,-1 0 0,0 0 0,0 0 0,-1-1 0,1 1 0,0-1 0,-1 0 0,0 0 0,1 0 0,-1 0 0,0 0 0,-1 0 0,1 0 0,-1-1 0,1 1 0,-1-1 0,0 1 0,0-1 0,0 1 0,-1-1 0,1-6 0,0 6 0,-1 0 0,0 0 0,1 1 0,-2-1 0,1 0 0,0 0 0,-1 0 0,1 1 0,-1-1 0,0 0 0,0 1 0,-1-1 0,1 0 0,-1 1 0,0 0 0,0-1 0,0 1 0,0 0 0,0 0 0,-1 0 0,1 0 0,-1 1 0,0-1 0,-3-2 0,-5 1 0,0 0 0,0 0 0,0 1 0,0 0 0,-1 1 0,1 0 0,-1 1 0,1 1 0,-1 0 0,0 0 0,1 1 0,-1 0 0,1 1 0,-1 0 0,1 1 0,0 1 0,0-1 0,0 2 0,1-1 0,-1 2 0,1-1 0,0 2 0,1-1 0,-10 9 0,11-6 0,0 0 0,1 1 0,1 0 0,-1 0 0,1 1 0,1-1 0,0 2 0,1-1 0,0 0 0,-4 20 0,4-12 0,0 0 0,2 1 0,1-1 0,0 1 0,4 37 0,-2-49 0,1 0 0,1-1 0,-1 1 0,1 0 0,1-1 0,-1 0 0,1 0 0,0 0 0,1 0 0,0 0 0,0-1 0,0 0 0,1 0 0,-1-1 0,1 1 0,1-1 0,-1 0 0,1-1 0,11 6 0,10 5 0,2-2 0,0 0 0,46 11 0,-58-19 0,0-1 0,-1 0 0,1-2 0,0 0 0,1-1 0,33-3 0,-44 2 0,0-1 0,0-1 0,0 1 0,0-1 0,0-1 0,-1 1 0,1-1 0,-1-1 0,1 1 0,-1-1 0,0-1 0,0 1 0,-1-1 0,0 0 0,0-1 0,0 1 0,9-12 0,3-11-1365,0-1-5461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2.45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24575,'4'8'0,"1"11"0,0 10 0,-1 8 0,7 14 0,2 19 0,-2 21 0,-3 16 0,-2 14 0,-2 6 0,-2-7 0,2-14 0,1-19 0,0-19 0,3-17 0,0-26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2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26 24575,'-4'0'0,"3"0"0,5-4 0,6-2 0,10 1 0,5 1 0,3 1 0,4 1 0,5 1 0,9 0 0,-1 1 0,-2 1 0,-6-1 0,-9 0-8191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3.9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24575,'4'78'0,"23"126"0,-19-153 0,-6-38 0,2 23 0,3-1 0,0 0 0,25 67 0,-31-100 0,-1-1 0,1 1 0,-1-1 0,1 1 0,0-1 0,0 0 0,0 1 0,0-1 0,0 0 0,0 1 0,0-1 0,0 0 0,0 0 0,0 0 0,1 0 0,-1 0 0,0 0 0,1 0 0,-1 0 0,1-1 0,-1 1 0,1-1 0,2 2 0,-3-3 0,1 1 0,0-1 0,-1 1 0,1-1 0,0 1 0,-1-1 0,1 0 0,-1 0 0,0 0 0,1 1 0,-1-1 0,1-1 0,-1 1 0,0 0 0,0 0 0,0 0 0,0-1 0,1-1 0,6-9 0,0-1 0,-1 0 0,9-24 0,-16 35 0,42-116 0,-32 81 0,2 1 0,2 0 0,1 1 0,2 1 0,35-54 0,-51 86 3,0 1-1,0-1 1,0 0 0,0 1-1,0-1 1,1 0-1,-1 1 1,0-1 0,1 1-1,0 0 1,-1-1-1,1 1 1,0 0 0,-1 0-1,1 0 1,0 0 0,0 1-1,0-1 1,0 0-1,0 1 1,0-1 0,0 1-1,0 0 1,0 0-1,0-1 1,0 1 0,0 0-1,0 1 1,0-1-1,0 0 1,0 1 0,0-1-1,0 1 1,0 0-1,0-1 1,-1 1 0,1 0-1,0 0 1,0 0-1,-1 0 1,1 1 0,-1-1-1,1 0 1,-1 1-1,3 1 1,4 7-251,-1 0 1,1 1-1,-2 0 1,0 0-1,9 20 1,-7-13-6579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5.0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239 8 24575,'0'0'0,"0"-1"0,-1 1 0,1-1 0,-1 1 0,1-1 0,-1 1 0,1-1 0,-1 1 0,1 0 0,-1-1 0,0 1 0,1 0 0,-1-1 0,1 1 0,-1 0 0,0 0 0,1-1 0,-1 1 0,0 0 0,1 0 0,-1 0 0,0 0 0,1 0 0,-1 0 0,0 0 0,1 0 0,-1 0 0,0 0 0,1 1 0,-1-1 0,0 0 0,1 0 0,-1 1 0,0-1 0,1 0 0,-1 1 0,1-1 0,-2 1 0,1 1 0,-1 1 0,0-1 0,1 1 0,-1 0 0,1-1 0,0 1 0,0 0 0,0 0 0,-1 4 0,-7 64 0,7-41 0,-1 21 0,1 1 0,10 90 0,-8-138 0,1-1 0,0 0 0,-1 1 0,1-1 0,0 0 0,1 1 0,-1-1 0,0 0 0,1 0 0,0 0 0,0 0 0,0 0 0,0-1 0,0 1 0,0 0 0,1-1 0,3 3 0,-3-3 0,-1-1 0,1 0 0,0 0 0,-1 0 0,1 0 0,0 0 0,0-1 0,0 1 0,0-1 0,0 0 0,0 0 0,0 0 0,-1 0 0,1 0 0,0-1 0,4 0 0,2-2 0,-1 0 0,1 0 0,-1-1 0,0 0 0,-1-1 0,1 1 0,-1-1 0,0-1 0,0 1 0,0-1 0,11-14 0,-8 6 0,-1 0 0,0-1 0,-1-1 0,-1 0 0,0 0 0,7-28 0,10-23 0,-15 50 0,-1 15 0,-7 4 0,0-1 0,1 1 0,-1 0 0,0-1 0,-1 1 0,1 0 0,0 0 0,0 0 0,-1 0 0,1 0 0,-1 0 0,1 2 0,6 71 0,-7 631 0,-2-579 0,1-81 0,-1 160 0,-36 254 0,35-441 0,-15 72 0,17-86 0,-1 0 0,0 1 0,0-1 0,0 0 0,-1 0 0,0 0 0,1 0 0,-2-1 0,1 1 0,-1-1 0,1 0 0,-1 0 0,-5 4 0,7-7 0,0 0 0,0 0 0,0 0 0,0-1 0,0 1 0,0 0 0,0-1 0,0 0 0,0 1 0,0-1 0,0 0 0,0 0 0,0 0 0,0 0 0,0-1 0,-1 1 0,1 0 0,0-1 0,0 0 0,0 1 0,0-1 0,1 0 0,-1 0 0,0 0 0,0 0 0,0 0 0,-2-3 0,-5-4 0,0 1 0,1-2 0,-13-15 0,20 23 0,-43-55 0,3-1 0,2-2 0,2-2 0,4-1 0,-39-100 0,67 151 0,2 1 0,-1-1 0,1-1 0,1 1 0,0 0 0,1-1 0,0 1 0,0 0 0,2-1 0,-1 1 0,1-1 0,1 1 0,0-1 0,1 1 0,0 0 0,0 0 0,1 0 0,1 1 0,0 0 0,0-1 0,1 1 0,0 1 0,13-16 0,15-18 0,2 2 0,1 1 0,69-56 0,140-87 0,-4 3 0,-202 144-1365,-13 9-5461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09.7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24575,'1'1'0,"-1"-1"0,0 1 0,1 0 0,-1 0 0,0-1 0,1 1 0,-1 0 0,1-1 0,-1 1 0,1 0 0,-1-1 0,1 1 0,0-1 0,-1 1 0,1-1 0,-1 1 0,1-1 0,0 0 0,0 1 0,-1-1 0,1 0 0,0 1 0,0-1 0,-1 0 0,1 0 0,0 0 0,1 1 0,27 2 0,-23-2 0,174 3 0,-6-1 0,-150 1 41,0 0 0,30 11 0,-30-8-537,0-1 0,26 3 0,-24-7-6330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1.4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 24575,'3'-16'0,"3"33"0,4 33 0,13 96 0,6 201 0,-27 54 0,2-379 0,5-31 0,10-49 0,-11 34 0,6-9 0,2 1 0,0 1 0,3 0 0,0 2 0,2 0 0,39-41 0,163-135 0,-186 173 0,-22 17 0,-21 14 0,-28 20 0,15-5 0,0 1 0,1 0 0,0 1 0,2 1 0,0 1 0,0 0 0,2 1 0,-21 36 0,34-52 0,0 0 0,0 0 0,1 0 0,-1 0 0,1 0 0,-1 0 0,1 0 0,0 0 0,0 0 0,0 0 0,1 1 0,-1-1 0,1 0 0,0 0 0,0 0 0,0-1 0,0 1 0,0 0 0,0 0 0,1 0 0,0-1 0,-1 1 0,1-1 0,0 1 0,0-1 0,0 0 0,1 0 0,-1 0 0,0 0 0,5 3 0,9 6 0,1 0 0,0-1 0,30 13 0,-33-16 0,158 68-1365,-140-61-5461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2.1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173 108 24575,'0'-1'0,"0"0"0,-1 1 0,1-1 0,0 0 0,0 0 0,-1 1 0,1-1 0,0 0 0,-1 0 0,1 1 0,0-1 0,-1 0 0,1 1 0,-1-1 0,1 1 0,-1-1 0,0 1 0,1-1 0,-1 1 0,0-1 0,1 1 0,-1-1 0,0 1 0,1 0 0,-1-1 0,0 1 0,0 0 0,1 0 0,-1 0 0,0-1 0,0 1 0,0 0 0,1 0 0,-1 0 0,0 0 0,0 0 0,0 1 0,-1-1 0,-31 9 0,25-4 0,0 0 0,0 1 0,1 0 0,0 1 0,0-1 0,0 1 0,1 1 0,0-1 0,1 1 0,-1 0 0,2 0 0,-1 0 0,1 1 0,-5 16 0,4-9 0,1 1 0,0 0 0,2 0 0,0 0 0,1 0 0,0 0 0,4 28 0,-2-39 0,0-1 0,1 1 0,-1 0 0,1 0 0,1-1 0,-1 1 0,1-1 0,0 0 0,0 0 0,1 0 0,0 0 0,-1-1 0,1 1 0,1-1 0,-1 0 0,1 0 0,-1-1 0,1 1 0,0-1 0,1 0 0,-1 0 0,11 4 0,-11-5 0,0 0 0,0-1 0,1 1 0,-1-1 0,0 0 0,1 0 0,-1-1 0,0 0 0,1 0 0,-1 0 0,1 0 0,-1-1 0,0 0 0,0 0 0,1 0 0,-1-1 0,0 0 0,0 0 0,0 0 0,0 0 0,-1-1 0,1 0 0,-1 0 0,1 0 0,6-8 0,-3 2 0,-2-1 0,1 0 0,-1 0 0,-1 0 0,1-1 0,-2 0 0,0 0 0,0 0 0,-1-1 0,0 1 0,1-24 0,0-12 0,-4-78 0,-1 94 0,1 20-110,-5-52 354,5 61-300,0 0 1,0 0-1,-1 0 1,1 0-1,-1 1 1,0-1-1,1 0 1,-1 0-1,0 0 1,0 1-1,0-1 1,0 1-1,0-1 1,-1 0-1,1 1 1,0 0-1,-1-1 1,1 1-1,-1 0 1,1 0-1,-1 0 1,0 0-1,1 0 0,-1 0 1,0 0-1,-2 0 1,-11 2-6771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2.99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40 24575,'16'-1'0,"-14"1"0,-1-1 0,0 1 0,1 0 0,-1 0 0,1 0 0,-1 0 0,0 0 0,1 0 0,-1 0 0,1 0 0,-1 0 0,0 1 0,1-1 0,-1 0 0,0 1 0,1-1 0,-1 1 0,0 0 0,0-1 0,0 1 0,1 0 0,-1 0 0,0 0 0,0 0 0,0 0 0,0 0 0,0 0 0,-1 0 0,1 0 0,0 0 0,0 0 0,-1 1 0,1-1 0,-1 0 0,1 1 0,-1-1 0,1 3 0,7 22 0,-1 1 0,-2 1 0,-1-1 0,2 46 0,-5-49 0,0-1 0,2 0 0,0 0 0,2 0 0,0-1 0,2 0 0,10 25 0,-17-46 0,1 0 0,-1 0 0,0 0 0,1 0 0,-1 0 0,1 0 0,-1 0 0,1-1 0,-1 1 0,1 0 0,-1 0 0,1-1 0,0 1 0,0 0 0,-1-1 0,1 1 0,0-1 0,0 1 0,0-1 0,0 1 0,0-1 0,-1 1 0,1-1 0,0 0 0,2 1 0,-2-2 0,0 1 0,0-1 0,0 1 0,0-1 0,0 0 0,0 1 0,0-1 0,0 0 0,0 0 0,-1 0 0,1 0 0,0 0 0,0 0 0,-1 0 0,1 0 0,-1 0 0,1 0 0,0-1 0,19-63 0,-18 56 0,9-36 0,1-6 0,25-68 0,-32 105 0,1 0 0,1 0 0,0 1 0,1 0 0,1 0 0,0 1 0,0 0 0,1 0 0,16-14 0,-24 24 0,1 0 0,-1 0 0,0 1 0,0-1 0,1 0 0,-1 1 0,1-1 0,-1 1 0,1 0 0,-1 0 0,1 0 0,0 0 0,0 0 0,0 1 0,-1-1 0,1 1 0,0 0 0,0 0 0,0 0 0,0 0 0,0 0 0,0 1 0,-1-1 0,1 1 0,0 0 0,0 0 0,3 1 0,-3 1 0,1 0 0,0 0 0,-1 0 0,1 1 0,-1-1 0,0 1 0,0 0 0,0 0 0,-1 0 0,0 0 0,1 0 0,-1 1 0,-1-1 0,1 1 0,-1-1 0,2 5 0,5 35 0,0 1 0,0 55 0,2 10 0,-9-106 0,-1-1 0,0 0 0,1 0 0,0 0 0,0 0 0,0 0 0,0 0 0,0 0 0,1 0 0,0 0 0,-1 0 0,1-1 0,0 1 0,2 2 0,-3-5 0,-1 0 0,0 0 0,0 0 0,1 1 0,-1-1 0,0 0 0,1 0 0,-1 0 0,0 0 0,1 0 0,-1 0 0,1 0 0,-1 0 0,0 1 0,1-1 0,-1 0 0,0-1 0,1 1 0,-1 0 0,1 0 0,-1 0 0,0 0 0,1 0 0,-1 0 0,0 0 0,1 0 0,-1-1 0,0 1 0,1 0 0,-1 0 0,0-1 0,0 1 0,1 0 0,-1 0 0,0-1 0,0 1 0,1-1 0,8-28 0,-4-83 0,-6 88 0,1 1 0,1 0 0,1-1 0,1 1 0,1 0 0,13-40 0,-16 60 0,0 0 0,1-1 0,-1 1 0,1 0 0,0 0 0,-1 0 0,1 0 0,1 0 0,-1 0 0,0 1 0,1-1 0,-1 1 0,1 0 0,0 0 0,0-1 0,-1 2 0,2-1 0,-1 0 0,0 1 0,0-1 0,0 1 0,1 0 0,-1 0 0,1 0 0,-1 1 0,0-1 0,1 1 0,-1 0 0,1 0 0,0 0 0,-1 0 0,1 0 0,-1 1 0,0 0 0,1 0 0,-1 0 0,1 0 0,-1 0 0,0 1 0,5 2 0,5 3 0,1 1 0,-1 0 0,0 1 0,-1 1 0,0 0 0,-1 1 0,20 22 0,-17-12-105,0 0 0,-1 1 0,0 1 0,-2 0 0,-1 0 0,-1 1 0,-1 0 0,-1 1 0,-2-1 0,0 1 0,-1 1 0,0 42 0,-3-34-6721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0:15.3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1 771 192,'0'-5'7654,"0"-24"-7621,1 13-29,1-1-1,1 1 0,0 0 0,1 0 0,1 1 1,12-27-1,10-37 6,-23 67-22,1 0 0,0 0 0,0 1 0,1-1 0,1 2 0,0-1 0,1 0 0,13-14 0,-3 3 2,-14 17 11,-1-1 0,0 0 0,0 0 0,0 0 0,-1 0 0,3-11 0,-4 12 0,0 1 0,0-1 0,1 1 0,-1 0 0,1 0 0,0 0 0,0 0 0,0 0 0,1 0 0,-1 0 0,1 1 0,0 0 0,0-1 0,0 1 0,6-4 0,-8 6 2,-1 1-1,1-1 0,0 1 0,0 0 1,0 0-1,-1-1 0,1 1 0,0 0 1,0 0-1,0 0 0,-1 0 0,1 0 1,0 0-1,0 0 0,0 0 0,0 0 1,-1 0-1,1 0 0,0 1 0,0-1 0,0 0 1,-1 1-1,1-1 0,0 0 0,0 1 1,-1-1-1,1 1 0,-1-1 0,1 1 1,0 0-1,-1-1 0,1 1 0,-1-1 1,1 1-1,-1 0 0,1 0 0,0 1 1,11 28 154,-10-26-93,9 33 132,-1 1 0,-2 0 0,-1 0 0,-2 1 0,-2 0 0,-3 53 0,3 9-1,1-66-82,16 68 0,-9-52-42,-11-48-58,8 11 24,-8-14-37,1 1 0,0-1-1,-1 0 1,1 1 0,-1-1 0,1 0 0,-1 1 0,1-1 0,0 0 0,-1 0 0,1 1 0,0-1 0,-1 0-1,1 0 1,0 0 0,-1 0 0,1 0 0,0 0 0,-1 0 0,1 0 0,0 0 0,0 0 0,-1-1-1,1 1 1,-1 0 0,1 0 0,0-1 0,-1 1 0,1 0 0,0-1 0,-1 1 0,1 0 0,-1-1 0,1 1-1,-1-1 1,1 1 0,-1-1 0,0 1 0,1-1 0,-1 1 0,1-1 0,-1 0 0,0 1 0,0-1-1,1 0 1,-1 1 0,0-1 0,0 0 0,0 0 0,15-46 93,-11 31-92,38-87 8,-30 80-34,-2-1-1,0-1 1,-2 0 0,0 0 0,5-35 0,-13 53 6,0 6 20,0 1-1,0-1 0,0 0 1,0 1-1,0-1 0,1 1 1,-1-1-1,0 1 0,0-1 1,0 1-1,1-1 0,-1 1 1,0-1-1,1 1 0,-1-1 1,0 1-1,1-1 0,-1 1 1,1 0-1,-1-1 0,0 1 0,1 0 1,-1-1-1,1 1 0,0-1 1,3-2-1,-2-1-70,-2 2 57,0 1 0,0-1 0,0 1 0,1 0 0,-1-1-1,1 1 1,-1 0 0,1 0 0,-1-1 0,1 1 0,0 0 0,-1 0 0,1 0 0,0 0 0,0 0 0,0 0 0,0 0 0,0 0 0,0 0-1,0 0 1,0 0 0,3-1 0,8 31 121,-10-24-48,3 6-4,0 0 0,0 0 0,1 0-1,0-1 1,1 0 0,0 0 0,0-1 0,1 0-1,1 0 1,12 9 0,-20-17-81,0 0 0,0 0 0,1-1 0,-1 1 1,0-1-1,1 0 0,-1 1 0,0-1 0,1 0 0,-1 0 0,1 0 0,-1 0 0,0 0 1,1 0-1,-1 0 0,1 0 0,-1 0 0,0-1 0,1 1 0,-1 0 0,0-1 0,1 0 0,-1 1 1,0-1-1,0 0 0,0 1 0,1-1 0,-1 0 0,0 0 0,0 0 0,0 0 0,0 0 1,0 0-1,-1 0 0,1-1 0,0 1 0,1-2 0,4-7 16,-1 0 0,1-1 0,5-16 0,-6 16-103,12-37 70,-16 47 16,4 2 60,-1 0 0,0 0-1,1 0 1,-1 0-1,0 1 1,0-1-1,0 1 1,0 0 0,0 0-1,0 1 1,-1-1-1,1 1 1,-1 0-1,1 0 1,-1 0-1,0 0 1,3 5 0,10 8 53,-15-15-87,0-1 1,0 1-1,-1-1 0,1 0 1,0 1-1,0-1 0,0 0 1,0 0-1,-1 1 0,1-1 1,0 0-1,0 0 0,0 0 1,0 0-1,0 0 0,-1 0 1,1 0-1,0 0 0,0-1 1,0 1-1,0 0 0,-1 0 1,1-1-1,0 1 0,0-1 1,0 1-1,-1-1 0,1 1 1,0-1-1,-1 1 0,1-1 1,0 1-1,-1-1 0,1 0 1,-1 1-1,1-1 0,-1 0 1,1 0-1,-1 1 0,0-1 1,1 0-1,-1 0 0,0-1 1,19-39-34,-19 38 33,16-49-25,11-61 0,-20 73-64,2 0 0,2 1 1,27-65-1,-30 86 83,-6 13 0,0-1 0,0 1-1,1 0 1,0 0 0,0 0 0,0 1 0,4-6 0,-4 9-9,-3 1-32,3 3-277,-1 0 326,0 0 0,0 0-1,0 0 1,-1 0 0,1 0 0,-1 0-1,0 0 1,0 1 0,0-1 0,0 1-1,0 4 1,0-3 53,37 219 1508,-12-54-1010,9 77-7,-33-236-528,-3-8-22,1 0-1,0 0 1,1 1 0,-1-1-1,0 0 1,1 0-1,0 0 1,0 0-1,0 0 1,0 0-1,0 0 1,3 4-1,-3-7 54,2 27 182,-1-27-299,0-4 44,0-1-1,-1 1 1,1 0 0,-1 0 0,0-1 0,0 1 0,0-7 0,1 1 7,9-27 13,3 0 1,1 1-1,1 1 1,2 0 0,42-60-1,-59 95-10,-1 0-1,1 0 1,-1 0-1,0 0 1,1 0-1,-1 0 0,1 0 1,-1 0-1,1 0 1,-1 0-1,1 0 1,-1 0-1,0 0 1,1 0-1,-1 0 1,1 0-1,-1 0 1,1 1-1,-1-1 1,0 0-1,1 0 1,-1 0-1,0 1 1,1-1-1,-1 0 1,0 1-1,1-1 1,-1 0-1,0 1 1,1-1-1,-1 0 1,0 1-1,0-1 1,0 1-1,1-1 1,-1 0-1,0 1 1,0-1-1,0 1 1,0-1-1,0 1 1,0-1-1,0 1 1,0-1-1,0 1 1,16 34 238,-10-21-187,-5-11-28,19 29 52,-19-31-60,-1-1 1,1 1 0,-1 0-1,1-1 1,0 1 0,-1-1-1,1 1 1,0-1 0,0 1 0,-1-1-1,1 1 1,0-1 0,0 0-1,0 1 1,-1-1 0,1 0 0,0 0-1,0 1 1,0-1 0,0 0-1,0 0 1,-1 0 0,1 0-1,0 0 1,0-1 0,0 1 0,0 0-1,0 0 1,-1 0 0,1-1-1,0 1 1,0 0 0,0-1-1,-1 1 1,1-1 0,0 1 0,-1-1-1,1 1 1,0-1 0,1-1-1,55-62 38,-56 64-6,3-1 2,0 1 0,0 1 0,0-1 0,0 0 0,-1 1 0,1 0 0,7 2 0,-9-1-17,4 3 2,0 0 0,1-1 0,-1 1 0,1-1 0,0-1 0,0 1 0,0-1 0,1 0 0,-1-1 0,1 0 0,0 0 0,0 0 0,10 0 0,-15-4-26,-1 0-1,0 1 1,1-1-1,-1 0 1,0 0 0,0 0-1,0-1 1,0 1 0,0 0-1,0-1 1,-1 1-1,1-1 1,-1 1 0,0-1-1,0 0 1,2-5 0,7-12-34,38-35 1,-37 44 34,-1 0-1,0-1 0,0 0 0,8-14 0,-18 26 8,0-1 1,0 1 0,1 0-1,-1 0 1,0 0-1,1 0 1,-1 0 0,0-1-1,1 1 1,-1 0-1,1 0 1,-1 0 0,0 0-1,1 0 1,-1 0-1,0 0 1,1 0 0,-1 0-1,0 0 1,1 0-1,-1 1 1,0-1 0,1 0-1,-1 0 1,0 0-1,1 0 1,-1 0 0,0 1-1,1-1 1,-1 0-1,0 0 1,0 1 0,1-1-1,-1 0 1,0 0-1,0 1 1,1-1 0,-1 1-1,13 13 88,-11-12-80,0 0-13,0-1 1,0 1-1,0-1 0,0 0 1,0 0-1,1 1 0,-1-1 1,0-1-1,0 1 1,1 0-1,-1 0 0,1-1 1,-1 0-1,1 1 0,-1-1 1,1 0-1,-1 0 0,1 0 1,-1-1-1,1 1 0,3-1 1,0-1-9,0-1 1,0 1 0,0-1-1,0 0 1,0 0-1,8-7 1,-12 9 16,0 0 0,-1 0 0,1 0 0,0 1 0,0-1 0,0 1 0,0-1 0,0 1 1,0 0-1,0-1 0,0 1 0,0 0 0,0 0 0,0 0 0,0 1 0,0-1 0,-1 0 0,1 1 0,0-1 0,0 1 1,0 0-1,3 1 0,43 29 194,-19-11-131,-24-18-75,0 1 0,1 0 0,-1-1-1,1 0 1,0 0 0,0-1 0,8 2 0,-12-3 4,1 0 0,-1-1-1,0 1 1,1-1 0,-1 1 0,0-1 0,0 0 0,1 0 0,-1 0 0,0 0-1,0 0 1,0-1 0,0 1 0,0-1 0,-1 1 0,1-1 0,0 0 0,-1 1 0,1-1-1,2-4 1,31-51-262,9-10 77,-36 57 192,0-1 0,-1 0 1,-1 0-1,1-1 0,-2 0 1,0 0-1,0 0 0,-1-1 1,0 0-1,-1 1 0,-1-1 1,0 0-1,-1-1 0,0 1 1,-2-16-1,1 16-10,3-24-25,0 31 4,0 6 32,14 34 225,3-2-10,0-1 1,43 49 0,-55-68-155,-1 0 0,0 0 0,-1 1 1,-1-1-1,0 1 0,0 1 0,4 21 0,5 14 104,-7-25-139,1 0 1,2-1-1,0 0 1,1 0-1,2-2 0,0 1 1,21 24-1,-14-27-63,-20-19 27,15 29 149,-14-22-111,1 0 1,0 0-1,0-1 1,0 1-1,7 11 1,2 10 101,-10-26-90,14 31-148,-15-32 92,0 0-1,1-1 1,-1 1 0,0-1-1,1 1 1,-1-1 0,1 1-1,-1-1 1,1 1 0,-1-1-1,1 0 1,-1 1 0,1-1-1,0 0 1,-1 1 0,1-1-1,-1 0 1,1 0 0,0 0-1,-1 0 1,1 1 0,0-1-1,-1 0 1,1 0 0,0 0-1,-1 0 1,1 0 0,0-1-1,-1 1 1,1 0 0,0 0-1,-1 0 1,1 0 0,-1-1-1,1 1 1,0 0 0,-1-1-1,1 1 1,-1 0 0,1-1-1,-1 1 1,1-1 0,-1 1-1,1-1 1,-1 1 0,1-1-1,-1 1 1,0-1 0,1-1-1,24-31-66,28-51 0,-21 32 16,-18 28 125,-11 17-92,0 1 1,1 0 0,0 0 0,1 0 0,-1 0 0,9-7 0,-12 12 50,-1-1-22,40 6-86,-35 1 148,0 0 0,0 0 0,0 0 0,-1 1 0,0-1 0,0 1 0,0 0 0,2 7 0,9 12 138,3 3-51,-7-11-125,-1 0-1,2-1 1,0-1-1,16 15 1,-25-29-29,0-1-8,0-1 1,-1 1-1,1-1 1,0 0-1,0 0 1,-1 0 0,1 0-1,0 0 1,-1-1-1,1 1 1,-1-1-1,0 1 1,1-1-1,-1 0 1,0 0-1,0 0 1,0 0 0,0-1-1,2-3 1,30-57-81,-25 44 18,19-40-12,-11 22-2,2 2 1,35-53 0,-53 86 82,0-1 0,0 1 0,-1 0 0,1-1 0,-1 1-1,1-1 1,-1 1 0,0-1 0,0 1 0,0-1 0,0-3 0,-1 4 1,1 0-1,0 0 1,0 0-1,0-1 1,0 1-1,0 0 1,1 0-1,-1 0 1,0 0 0,1 0-1,0 0 1,-1 0-1,1 0 1,0 0-1,2-3 1,-1 5-11,-2 0-59,0-43-283,-2-27 159,0 39-484,2-1 1,5-53-1,-5 84 682,0 0-1,0 0 1,0 0 0,1 1-1,-1-1 1,0 0-1,0 0 1,0 0 0,1 1-1,-1-1 1,0 0 0,1 0-1,-1 1 1,0-1 0,1 0-1,-1 1 1,1-1 0,-1 0-1,1 1 1,0-1-1,-1 1 1,1-1 0,0 1-1,-1-1 1,2 0 0,13 10 383,8 29 403,-10 2-638,10 53 0,-14-54-6,1-1-1,19 48 0,-25-76-125,0 0 0,1-1 0,0 0 0,1 0-1,0 0 1,1 0 0,0-1 0,0 0 0,0-1 0,1 0 0,0 0-1,1 0 1,10 6 0,-13-10-17,1 1-1,0-1 0,-1 0 1,1-1-1,0 0 0,1 0 1,-1 0-1,0-1 0,10 1 1,-13-4-3,-1 0 0,0-1 0,0 1 0,0-1 0,0 0 0,-1 0 0,1 0 0,-1 0 1,0 0-1,0 0 0,0-1 0,0 1 0,2-6 0,0 1-17,41-75-348,-28 48-140,2 1 0,35-47-1,-54 80 513,0 1-1,0 0 1,0 0-1,0 0 1,0-1-1,0 1 1,0 0-1,0 0 1,1 0-1,-1-1 1,0 1-1,0 0 1,0 0-1,0 0 1,1 0-1,-1 0 1,0 0-1,0-1 1,0 1-1,0 0 1,1 0-1,-1 0 1,0 0-1,0 0 1,1 0-1,-1 0 1,0 0-1,0 0 1,0 0-1,1 0 1,-1 0-1,0 0 1,0 0-1,0 0 1,1 0-1,-1 0 1,0 0-1,0 0 1,0 0-1,1 1 1,-1-1-1,0 0 1,0 0-1,0 0 1,1 0-1,-1 0 1,0 0-1,0 1 1,0-1-1,0 0 1,6 18 92,-1 37 101,-3-35-112,-1-6-33,-1-8-39,0 0 1,0 0-1,1 0 1,0-1-1,0 1 1,1 0 0,-1 0-1,1-1 1,4 8-1,-5-12-46,0-1-1,0 1 1,0-1 0,0 1-1,0-1 1,0 0-1,0 1 1,0-1 0,0 0-1,0 0 1,1 1-1,-1-1 1,0 0 0,0 0-1,0 0 1,0-1-1,0 1 1,1 0 0,-1 0-1,0-1 1,0 1-1,0 0 1,0-1-1,0 1 1,0-1 0,0 0-1,2 0 1,29-25-83,-21 16-123,14-10-180,-21 15 314,1 1 0,0 0-1,0 0 1,0 0-1,1 1 1,9-5-1,-14 7 126,1 1-1,0-1 1,0 1-1,0 0 1,0 0 0,0 0-1,0 0 1,0 0-1,0 0 1,0 0-1,-1 0 1,1 1-1,0-1 1,0 1-1,0 0 1,0-1-1,-1 1 1,1 0-1,0 0 1,-1 0-1,1 0 1,0 0-1,-1 1 1,0-1-1,1 0 1,1 3-1,0-1-13,0 0 0,0-1-1,0 1 1,1-1 0,-1 0 0,1 0-1,-1 0 1,1 0 0,0-1 0,0 1-1,-1-1 1,1 0 0,0 0-1,0-1 1,0 1 0,0-1 0,0 0-1,0 0 1,1 0 0,-1-1-1,0 1 1,0-1 0,-1 0 0,1 0-1,0 0 1,0-1 0,0 1-1,-1-1 1,1 0 0,-1 0 0,1 0-1,4-4 1,-6 4-3,4-4 31,0 0 1,1 1-1,0 0 1,0 0-1,14-7 1,-19 11-23,0 1-1,0-1 1,0 0 0,1 1 0,-1 0-1,0-1 1,0 1 0,1 0 0,-1 0-1,0 0 1,0 1 0,0-1 0,1 0-1,-1 1 1,0 0 0,0-1 0,0 1-1,0 0 1,0 0 0,0 0 0,0 0-1,0 1 1,0-1 0,0 0 0,-1 1-1,4 2 1,11 14 280,28 39-1,12 12 371,-54-67-653,-1 0 0,1 0 0,1-1 0,-1 1-1,0-1 1,0 1 0,0-1 0,1 0 0,-1 0 0,1 0 0,-1 0 0,1-1 0,-1 1 0,1-1 0,-1 1 0,1-1 0,0 0 0,-1 0 0,1 0 0,-1 0 0,1-1 0,0 1 0,-1-1 0,1 1-1,-1-1 1,1 0 0,-1 0 0,0 0 0,1 0 0,-1-1 0,0 1 0,0-1 0,0 1 0,0-1 0,0 0 0,4-3 0,6-7-27,0-1 0,-1 0 1,-1-1-1,12-18 0,-19 28 27,27-48-174,41-97 1,-31 61 77,-39 86 81,1-2-38,-1 0 0,1 0 1,0 1-1,0-1 0,1 0 0,-1 1 1,1 0-1,-1 0 0,1 0 0,0 0 1,0 0-1,6-4 0,-6 7 84,-2 0 36,19-37-415,-14 21 341,8-8 5,-14 21 881,6 28-747,4 13 110,1-1 0,2 0 0,2-1 0,1 0 1,36 57-1,-4-4-216,10 16 190,-36-71-171,37 50 93,-59-84-145,1 1 0,-1-1 0,0 0 0,1 0 0,-1 1 0,0-1 0,1 0 0,-1 0 0,1 0 0,-1 0 0,1 1 0,-1-1 0,0 0 0,1 0 0,-1 0 0,1 0 0,-1 0 0,1 0 0,-1 0 0,0 0 0,1 0 0,-1-1 0,1 1 0,-1 0 0,1 0 0,-1 0 0,0 0 0,1-1 0,-1 1 0,1 0 0,-1 0 0,0-1 0,1 1 0,-1 0 0,0-1 0,0 1 0,1 0 0,-1-1 0,0 1 0,0 0 0,1-1 0,-1 1 0,0-1 0,15-23 0,-12 18 0,14-24-203,-2 0-1,17-43 0,16-34-263,-41 93 480,18-27-140,-23 39 149,-1 1 0,1-1 1,-1 0-1,1 1 0,0 0 1,-1-1-1,1 1 0,0 0 1,0 0-1,0 0 0,0 0 0,0 0 1,0 1-1,0-1 0,0 1 1,0-1-1,1 1 0,2-1 1,-3 5 58,0-1 0,0 1 0,0-1 0,-1 1 0,1 0 1,-1 0-1,0-1 0,0 1 0,0 6 0,1 1-35,0-1 0,1 1-1,0-1 1,1 1 0,0-1-1,0 0 1,1 0 0,9 12-1,-12-21-63,-1 0 0,1-1 0,-1 1-1,1-1 1,0 1 0,-1-1 0,1 0 0,0 1 0,-1-1-1,1 0 1,0 0 0,-1 0 0,1 0 0,0-1-1,-1 1 1,1 0 0,0-1 0,-1 1 0,1-1-1,-1 0 1,1 1 0,-1-1 0,1 0 0,-1 0 0,1 0-1,0-1 1,1-1 8,-1 0 1,1 0-1,-1 0 0,1 1 0,0-1 1,0 1-1,0-1 0,0 1 0,1 0 1,-1 0-1,0 1 0,1-1 0,0 1 1,-1 0-1,1 0 0,0 0 0,-1 0 1,1 0-1,0 1 0,0 0 0,0 0 1,6 0-1,32 6 431,-39-5-423,0 0 0,1 0-1,-1 0 1,0 0 0,1-1 0,-1 1 0,1-1-1,-1 0 1,1 0 0,-1 0 0,1-1 0,-1 1-1,1-1 1,-1 0 0,1 0 0,-1 0 0,0 0-1,1-1 1,-1 1 0,0-1 0,0 0 0,0 0-1,4-3 1,11-15 23,-15 15-55,1 0 1,0 1 0,-1-1 0,2 1 0,-1 0 0,0 0-1,1 0 1,0 1 0,0-1 0,0 1 0,0 0 0,1 1-1,-1-1 1,1 1 0,-1 0 0,1 1 0,11-3 0,-13 4 74,0 0 1,0 0 0,0 1 0,0-1 0,-1 1-1,1 0 1,0 0 0,0 0 0,-1 1-1,1-1 1,-1 1 0,1 0 0,5 4-1,-2 0 50,0 1 0,0 1 0,-1-1 0,8 11 0,-13-16-79,8 8-179,7 9 601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3.89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24575,'7'61'0,"27"116"0,-8-58 0,94 846 0,-118-941-112,-1-14-27,0-1 0,0 1-1,-1 0 1,0 0 0,0 0 0,-2-1-1,1 1 1,-4 12 0,0-14-6687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4.4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1 164 24575,'0'-9'0,"0"0"0,0 1 0,1-1 0,0 0 0,1 1 0,0-1 0,4-12 0,-4 17 0,1 0 0,-1 0 0,0 1 0,1-1 0,0 1 0,0-1 0,0 1 0,0 0 0,1 0 0,-1 1 0,1-1 0,-1 1 0,1 0 0,0-1 0,0 2 0,8-4 0,3-1 0,1 1 0,0 0 0,0 1 0,0 1 0,0 0 0,0 2 0,1 0 0,-1 0 0,29 4 0,-37-2 0,-1 1 0,1 0 0,-1 0 0,0 1 0,0 0 0,0 0 0,0 0 0,0 1 0,-1 0 0,0 1 0,1-1 0,-2 1 0,1 1 0,0-1 0,-1 1 0,0-1 0,-1 2 0,1-1 0,-1 0 0,0 1 0,-1 0 0,6 13 0,-3-3 0,0 0 0,-2 0 0,0 0 0,0 0 0,-2 1 0,0 0 0,-1-1 0,-2 26 0,1-38 0,-1 1 0,0 0 0,0-1 0,-1 1 0,0-1 0,0 0 0,0 0 0,0 1 0,-1-1 0,0-1 0,0 1 0,-7 8 0,7-10 0,-1 0 0,0 0 0,1 0 0,-1-1 0,0 0 0,0 1 0,0-2 0,-1 1 0,1 0 0,0-1 0,-1 0 0,1 0 0,-1 0 0,1-1 0,-1 1 0,0-1 0,1 0 0,-6-1 0,3 0-136,0 0-1,1-1 1,-1 0-1,1 0 1,-1 0-1,1-1 1,0 0-1,0-1 0,-7-4 1,-19-14-6690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5.0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24575,'4'47'0,"1"-1"0,2 0 0,3 0 0,15 45 0,-13-48 0,-8-25 0,2 0 0,0-1 0,1 1 0,13 22 0,-19-39 0,-1 0 0,0-1 0,1 1 0,-1 0 0,0-1 0,1 1 0,-1 0 0,1-1 0,-1 1 0,1-1 0,-1 1 0,1-1 0,-1 1 0,1-1 0,0 0 0,-1 1 0,1-1 0,0 1 0,-1-1 0,1 0 0,0 0 0,-1 1 0,1-1 0,0 0 0,0 0 0,-1 0 0,1 0 0,0 0 0,0 0 0,0 0 0,1-1 0,-1 0 0,0 0 0,1 0 0,-1 0 0,0 0 0,0 0 0,0 0 0,0 0 0,0-1 0,0 1 0,0 0 0,0-1 0,1-2 0,20-63 0,-18 53 0,13-51 0,10-32 0,-23 88 0,0-1 0,0 1 0,0 0 0,1 1 0,0-1 0,1 1 0,9-10 0,-14 16 5,1 0-1,0 0 1,0 0 0,0 1-1,0-1 1,0 1-1,0-1 1,0 1 0,0 0-1,0 0 1,1 0 0,-1 0-1,0 0 1,1 0-1,-1 1 1,1-1 0,-1 1-1,1 0 1,-1-1-1,1 1 1,-1 1 0,1-1-1,0 0 1,-1 0-1,3 2 1,0 0-140,0 0 0,0 0 0,0 1 0,-1 0 0,1 0 0,-1 0 0,0 1 0,0 0 0,0-1 0,5 8 0,6 8-6691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5.80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75 24575,'0'-1'0,"-1"1"0,1 0 0,0 0 0,-1 0 0,1 0 0,-1 0 0,1 0 0,-1 0 0,1 0 0,0 0 0,-1 0 0,1 0 0,-1 0 0,1 0 0,-1 0 0,1 1 0,0-1 0,-1 0 0,1 0 0,0 0 0,-1 1 0,1-1 0,0 0 0,-1 0 0,1 1 0,0-1 0,-1 0 0,1 1 0,0-1 0,0 0 0,-1 1 0,1-1 0,0 0 0,0 1 0,0-1 0,-1 1 0,1-1 0,0 0 0,0 1 0,0-1 0,0 1 0,0-1 0,0 1 0,0-1 0,0 0 0,0 1 0,0-1 0,0 1 0,0-1 0,0 0 0,0 1 0,1-1 0,-1 1 0,0-1 0,0 1 0,1 0 0,0 1 0,0-1 0,0 1 0,0-1 0,0 0 0,0 1 0,0-1 0,0 0 0,1 0 0,-1 0 0,0 0 0,1 0 0,1 1 0,16 3 0,-1 0 0,1-2 0,0 0 0,0-1 0,0-1 0,0 0 0,31-5 0,-47 4 0,1 0 0,-1-1 0,0 1 0,1-1 0,-1 0 0,0 0 0,0 0 0,0 0 0,0 0 0,0-1 0,0 0 0,0 1 0,-1-1 0,1 0 0,0 0 0,-1-1 0,0 1 0,1 0 0,-1-1 0,0 1 0,0-1 0,0 0 0,-1 0 0,3-6 0,-3 7 0,-1 0 0,1 0 0,-1 0 0,0-1 0,0 1 0,0 0 0,0 0 0,0-1 0,-1 1 0,1 0 0,-1 0 0,1 0 0,-1-1 0,0 1 0,0 0 0,0 0 0,0 0 0,0 0 0,0 1 0,-1-1 0,1 0 0,-1 0 0,1 1 0,-1-1 0,0 1 0,1-1 0,-1 1 0,0 0 0,0 0 0,0 0 0,0 0 0,0 0 0,0 0 0,0 0 0,0 1 0,-4-1 0,-1-2 0,-1 1 0,1 0 0,-1 0 0,1 1 0,-1 0 0,0 1 0,1 0 0,-1 0 0,0 0 0,0 1 0,1 0 0,-1 1 0,1-1 0,-1 2 0,-7 2 0,6 0 0,0-1 0,0 2 0,1-1 0,0 1 0,0 0 0,0 1 0,1 0 0,0 0 0,1 0 0,-10 15 0,6-8 0,2 1 0,0 0 0,0 0 0,2 1 0,0 0 0,0 0 0,2 0 0,0 1 0,1-1 0,0 1 0,2 0 0,0 0 0,2 25 0,0-35 0,0-1 0,1 0 0,-1 0 0,1 0 0,1 0 0,-1 0 0,1 0 0,0-1 0,1 1 0,-1-1 0,1 0 0,0 0 0,0 0 0,1-1 0,-1 1 0,1-1 0,0 0 0,0-1 0,0 1 0,1-1 0,0 0 0,-1 0 0,1 0 0,0-1 0,0 0 0,7 1 0,8 3 0,0-2 0,1-1 0,-1 0 0,0-2 0,1 0 0,31-3 0,-43 1-62,0 0 0,0-1 0,-1 0 0,1 0 0,0-1 0,-1 0 0,0 0 0,0-1 0,0-1 0,0 0 0,-1 0 0,1 0-1,-1-1 1,-1 0 0,1-1 0,-1 0 0,0 0 0,-1 0 0,1-1 0,-1 0 0,7-13 0,2-11-6764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6.3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194 1 24575,'-11'-1'0,"1"1"0,0 1 0,0 0 0,0 1 0,0-1 0,0 2 0,0 0 0,0 0 0,1 0 0,-1 1 0,-15 10 0,20-10 0,1 0 0,-1 0 0,1 0 0,-1 1 0,1 0 0,1-1 0,-1 2 0,1-1 0,-1 0 0,2 1 0,-1-1 0,1 1 0,-1 0 0,2 0 0,-1 0 0,1 0 0,-1 0 0,2 0 0,-1 0 0,1 9 0,0-13 0,0 1 0,0 0 0,0-1 0,1 1 0,-1-1 0,1 1 0,0-1 0,0 1 0,0-1 0,0 1 0,0-1 0,0 0 0,0 0 0,1 1 0,0-1 0,-1 0 0,1 0 0,0 0 0,0-1 0,0 1 0,0 0 0,4 2 0,4 2 0,1-1 0,0 0 0,22 7 0,8 3 0,-26-8 0,3 1 0,0 1 0,-1 0 0,0 1 0,0 1 0,21 19 0,-34-27 0,-1 0 0,0 1 0,0 0 0,0-1 0,0 1 0,0 0 0,-1 1 0,0-1 0,0 0 0,0 1 0,0-1 0,-1 1 0,0-1 0,0 1 0,0 0 0,0 0 0,-1-1 0,0 1 0,0 0 0,0 0 0,-1 0 0,1-1 0,-1 1 0,0 0 0,0-1 0,-1 1 0,0 0 0,-2 5 0,1-5 6,0 0 0,0 0-1,-1 0 1,1 0 0,-1 0-1,0-1 1,0 0 0,-1 0 0,1 0-1,-1 0 1,0-1 0,0 0-1,0 0 1,0 0 0,0 0-1,-1-1 1,1 0 0,-1 0 0,0-1-1,-10 2 1,0 0-218,-1-1 0,1-1 0,0-1-1,-1-1 1,1 0 0,-21-4 0,7-1-6614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7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332 99 24575,'0'-4'0,"0"0"0,0 1 0,0-1 0,-1 1 0,1-1 0,-1 1 0,0 0 0,0-1 0,0 1 0,0 0 0,-1-1 0,1 1 0,-1 0 0,0 0 0,1 0 0,-2 0 0,1 0 0,0 1 0,0-1 0,-1 1 0,0-1 0,1 1 0,-1 0 0,-6-3 0,0 1 0,0 1 0,0 0 0,-1 0 0,0 1 0,1 0 0,-1 1 0,-18 0 0,20 1 0,0-1 0,1 2 0,-1-1 0,0 1 0,1 0 0,-1 1 0,0 0 0,1 0 0,0 1 0,0 0 0,0 0 0,0 0 0,0 1 0,0 0 0,1 1 0,0-1 0,0 1 0,0 0 0,0 1 0,1-1 0,0 1 0,0 0 0,1 1 0,0-1 0,0 1 0,0-1 0,1 1 0,0 1 0,0-1 0,0 0 0,1 1 0,-2 12 0,3-10 0,-1 1 0,1-1 0,1 1 0,0 0 0,0-1 0,1 1 0,1 0 0,0-1 0,0 0 0,1 1 0,0-1 0,1 0 0,0 0 0,1-1 0,-1 1 0,2-1 0,0 0 0,0 0 0,0-1 0,1 0 0,10 10 0,-6-8 0,-1 0 0,2-1 0,-1 0 0,1-1 0,0-1 0,1 1 0,0-2 0,0 0 0,1 0 0,-1-2 0,1 1 0,0-2 0,0 0 0,1 0 0,19 0 0,-30-3 0,1 0 0,0-1 0,-1 1 0,1-1 0,-1 0 0,1 0 0,-1-1 0,1 1 0,-1-1 0,0 0 0,0 0 0,0 0 0,0-1 0,0 1 0,0-1 0,-1 0 0,1 0 0,3-4 0,-2 1 0,-1-1 0,1 1 0,-1-1 0,0 0 0,0 0 0,-1-1 0,0 1 0,-1-1 0,1 0 0,0-8 0,0 5 0,-1 0 0,-1 0 0,0 0 0,-1 0 0,0-1 0,-1 1 0,0 0 0,0 0 0,-1 0 0,-1 0 0,0 0 0,0 0 0,-1 1 0,-1 0 0,-7-14 0,-13-6-1365,0 7-5461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18.1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24575,'7'51'0,"13"52"0,5 20 0,-21-77 0,5 26 0,-8-67 0,0-1 0,0 1 0,1-1 0,-1 1 0,1-1 0,0 1 0,0-1 0,0 0 0,1 0 0,5 7 0,-7-10 0,0-1 0,0 1 0,0-1 0,0 1 0,-1-1 0,1 0 0,0 1 0,0-1 0,0 0 0,0 0 0,0 0 0,0 0 0,1 0 0,-1 0 0,0 0 0,0 0 0,0 0 0,0 0 0,0 0 0,0-1 0,0 1 0,0 0 0,-1-1 0,1 1 0,0-1 0,0 1 0,0-1 0,0 1 0,0-1 0,-1 0 0,1 1 0,0-1 0,0 0 0,-1 0 0,1 1 0,0-1 0,-1 0 0,1 0 0,-1 0 0,0 0 0,1-2 0,28-49 0,-23 40 0,27-62 0,15-27 0,-43 92 0,0 1 0,1-1 0,0 2 0,0-1 0,0 1 0,1 0 0,0 0 0,13-9 0,-18 14 2,1 1 0,-1-1 0,0 1-1,1 0 1,0 0 0,-1 0 0,1 0 0,0 0-1,-1 0 1,1 1 0,0-1 0,0 1 0,0 0-1,-1 0 1,1 0 0,0 0 0,0 0 0,0 1-1,-1-1 1,1 1 0,0 0 0,-1 0 0,1 0 0,4 2-1,2 3-41,-1 0 0,0 0 0,0 1 0,-1 0 0,10 12 0,10 9-1130,-13-16-5656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28.1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 1 24575,'-2'9'0,"2"-9"0,0 1 0,0-1 0,0 0 0,0 0 0,0 1 0,0-1 0,0 0 0,0 1 0,0-1 0,0 0 0,0 1 0,0-1 0,0 0 0,0 1 0,0-1 0,0 0 0,0 1 0,0-1 0,0 0 0,0 0 0,1 1 0,-1-1 0,0 0 0,0 0 0,0 1 0,1-1 0,-1 0 0,0 0 0,0 1 0,1-1 0,-1 0 0,0 0 0,0 0 0,1 0 0,-1 1 0,0-1 0,1 0 0,-1 0 0,0 0 0,0 0 0,1 0 0,-1 0 0,0 0 0,1 0 0,-1 0 0,0 0 0,1 0 0,-1 0 0,0 0 0,1 0 0,-1 0 0,0 0 0,1 0 0,-1 0 0,1-1 0,41 7 0,1-2 0,-1-2 0,61-5 0,-13 0 0,405-16 0,-394 14-1365,-77 4-5461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28.7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24575,'3'52'0,"3"0"0,1-1 0,23 79 0,3 14 0,57 587 0,-76-630-1365,-10-85-5461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29.22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24575,'0'5'0,"0"12"0,0 12 0,5 10 0,0 5 0,0 4 0,0 2 0,1 4 0,2-3 0,-2-6 0,6-2 0,2-1 0,-2-8-8191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24.3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1187 49 1153,'0'0'4164,"-14"-7"-3406,-44-23-139,55 28-553,-1 0 0,0 1 0,0-1 0,0 1 0,0 0 0,0 0 0,0 0-1,0 1 1,0-1 0,0 1 0,-1 0 0,1 0 0,0 1 0,-7 0 0,-7 1 93,-6-2 104,-21-1 94,0 2-1,0 1 0,0 3 0,-76 18 1,77-11-211,-178 62 646,198-64-696,0 2 0,0 0 1,2 2-1,0 0 0,0 2 1,-34 32-1,33-24-27,1 2 0,1 0 1,1 1-1,1 1 0,2 1 1,0 0-1,3 1 0,0 1 0,-16 56 1,16-28 129,2 0-1,3 1 1,2 1 0,2 91 0,5-151-193,7 199 534,-3-172-500,0-1 1,2 0 0,1-1-1,1 1 1,16 32 0,-9-25 33,2-1-1,2-1 1,1-1 0,1-1-1,44 49 1,-46-61-21,0 0 0,1-1 0,1-1 0,0-1 0,1 0-1,1-2 1,0-1 0,49 18 0,-2-9-22,1-3-1,1-4 1,0-3-1,0-2 1,1-5-1,80-3 1,-104-4-55,0-2 1,0-3 0,52-13 0,139-51-39,-216 66 17,0-2 0,-1-1 1,0-1-1,-1-1 0,0-1 0,-1-1 0,0-1 1,-1 0-1,-1-2 0,0 0 0,-1-1 1,31-39-1,-13 7-115,39-69-1,-66 100 131,1 0 0,-2-1 0,-1-1 0,0 1 0,-2-1 0,0 0 0,4-36 0,0-359-784,-9 352 726,0 58 91,0-1 0,-1 0 0,1 1 0,-1-1 0,0 0 0,-1 1 1,1-1-1,-1 1 0,0 0 0,0 0 0,-1-1 0,0 1 0,0 1 0,0-1 0,-5-5 0,-1 0 19,-1 2 0,0 0 0,0 0 0,-1 0 1,-19-9-1,-3-1-20,1-2 0,1-1 1,1-1-1,1-2 0,0-1 0,-36-43 1,55 56 31,0 1-1,-1 0 1,0 1 0,-1 0 0,0 1-1,0 0 1,-1 1 0,0 0 0,-23-9-1,15 10-45,0 0 0,0 2-1,-1 1 1,0 0-1,1 2 1,-25 0 0,-126-1-5642,130 3 1058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29.60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 24575,'0'-5'0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1.1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24575,'4'59'0,"2"1"0,3-1 0,19 64 0,-10-41 0,-12-53 0,3 15 0,15 44 0,-24-87 0,0-1 0,0 0 0,0 0 0,1 0 0,-1 1 0,0-1 0,0 0 0,0 0 0,0 0 0,0 1 0,0-1 0,0 0 0,0 0 0,0 0 0,1 0 0,-1 1 0,0-1 0,0 0 0,0 0 0,0 0 0,1 0 0,-1 0 0,0 0 0,0 1 0,0-1 0,0 0 0,1 0 0,-1 0 0,0 0 0,0 0 0,0 0 0,1 0 0,-1 0 0,0 0 0,0 0 0,1 0 0,-1 0 0,0 0 0,0 0 0,0 0 0,1 0 0,-1 0 0,0 0 0,0 0 0,0 0 0,0-1 0,1 1 0,-1 0 0,0 0 0,0 0 0,0 0 0,0 0 0,1 0 0,-1-1 0,0 1 0,0 0 0,0 0 0,0 0 0,0 0 0,0-1 0,1 1 0,-1 0 0,0-1 0,13-23 0,11-41 0,-22 57 0,13-37 0,1-6 0,2 1 0,2 0 0,40-70 0,-55 113 0,0 0 0,1 0 0,0 0 0,0 1 0,0 0 0,12-8 0,-17 12 0,1 1 0,-1 0 0,0 0 0,1 0 0,-1 0 0,1 0 0,-1 1 0,1-1 0,-1 0 0,1 1 0,0-1 0,-1 1 0,1 0 0,0-1 0,-1 1 0,1 0 0,0 0 0,-1 0 0,1 0 0,0 0 0,0 0 0,-1 1 0,1-1 0,0 1 0,-1-1 0,1 1 0,-1-1 0,1 1 0,-1 0 0,1 0 0,-1 0 0,1 0 0,-1 0 0,0 0 0,1 0 0,-1 0 0,0 1 0,0-1 0,0 0 0,0 1 0,1 2 0,4 8 0,-2 0 0,0 0 0,0 1 0,-1-1 0,-1 1 0,0 0 0,0 0 0,-1 15 0,-1-14 0,1 0 0,1 0 0,0 0 0,0-1 0,2 1 0,8 23 0,-12-36 0,0-1 0,1 1 0,-1-1 0,0 1 0,0-1 0,1 1 0,-1-1 0,0 1 0,0-1 0,1 1 0,-1-1 0,1 1 0,-1-1 0,1 1 0,-1-1 0,1 1 0,-1-1 0,1 0 0,-1 0 0,1 1 0,-1-1 0,1 0 0,-1 0 0,1 1 0,-1-1 0,1 0 0,0 0 0,-1 0 0,2 0 0,12-13 0,9-38 0,-20 41 0,17-44 0,-16 40 0,0 0 0,2 0 0,-1 0 0,2 1 0,-1 0 0,2 0 0,10-14 0,-17 27 0,-1-1 0,1 0 0,0 1 0,0-1 0,-1 1 0,1-1 0,0 1 0,0 0 0,0-1 0,-1 1 0,1 0 0,0-1 0,0 1 0,0 0 0,0 0 0,0 0 0,0 0 0,-1 0 0,1 0 0,0 0 0,0 0 0,0 0 0,0 0 0,0 1 0,0-1 0,-1 0 0,1 0 0,0 1 0,0-1 0,0 1 0,0-1 0,-1 1 0,1-1 0,0 1 0,-1-1 0,1 1 0,0 0 0,-1-1 0,1 1 0,-1 0 0,1 0 0,-1-1 0,1 1 0,-1 1 0,21 39 0,-13-17 0,-1 2 0,-1-1 0,3 29 0,-5-28 0,0-1 0,2 0 0,10 28 0,1-21 120,-16-32-171,-1 1 0,1 0-1,0 0 1,-1 0 0,1 0 0,0 0 0,0-1-1,0 1 1,0 0 0,-1-1 0,1 1-1,0-1 1,0 1 0,0-1 0,0 1 0,0-1-1,1 0 1,-1 1 0,0-1 0,0 0 0,0 0-1,0 0 1,0 0 0,0 0 0,0 0 0,0 0-1,0 0 1,2-1 0,7-6-6775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1.6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24575,'4'4'0,"1"6"0,0 8 0,-1 15 0,7 8 0,2 6 0,-2 4 0,-3 0 0,-2-1 0,2 1 0,-1-2 0,3-8 0,-1-12-8191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1.96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26 24575,'0'-8'0,"-4"-3"0,-2 5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2.7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24575,'13'366'0,"-1"-33"0,-13-245-61,-1-38-373,3 1-1,10 76 0,-6-103-6391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3.2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 24 24575,'0'-4'0,"-5"-1"0,4 0 0,9 1 0,8 1 0,5 1 0,7 1 0,3 1 0,-1 0 0,0 0 0,3 1 0,-1-1 0,-2 0 0,-1 0 0,2 0 0,-5 0-8191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4.3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46 202 24575,'49'1'0,"-23"1"0,0-2 0,0-1 0,43-6 0,-64 6 0,1 0 0,0-1 0,0 1 0,-1-1 0,1-1 0,-1 1 0,0-1 0,0 0 0,0 0 0,0 0 0,0-1 0,0 1 0,-1-1 0,0 0 0,0-1 0,0 1 0,0-1 0,-1 0 0,0 0 0,0 0 0,3-7 0,-5 10 0,0-1 0,0 1 0,0-1 0,0 1 0,-1-1 0,1 1 0,-1-1 0,0 0 0,0 1 0,0-1 0,0 0 0,0 1 0,0-1 0,-1 0 0,1 1 0,-1-1 0,0 1 0,0-1 0,0 1 0,0-1 0,-3-3 0,1 2 0,0 1 0,0-1 0,-1 0 0,0 1 0,1 0 0,-1 0 0,0 0 0,-1 1 0,1-1 0,0 1 0,-6-2 0,0 0 0,0 1 0,0 0 0,0 0 0,0 1 0,0 1 0,-1 0 0,1 0 0,0 1 0,-1 0 0,1 1 0,-12 2 0,15-1 0,0 1 0,0 0 0,0 1 0,0-1 0,1 1 0,0 1 0,-1-1 0,2 1 0,-1 0 0,0 1 0,1-1 0,0 1 0,0 0 0,1 0 0,0 0 0,0 1 0,0 0 0,1 0 0,-3 9 0,-4 10 0,2 1 0,0 0 0,-6 55 0,12-72 0,0 1 0,1 0 0,1 0 0,0 0 0,0 0 0,1-1 0,1 1 0,0 0 0,0-1 0,1 1 0,0-1 0,1 0 0,0 0 0,0 0 0,1 0 0,1-1 0,0 0 0,0 0 0,0 0 0,1-1 0,1 0 0,-1 0 0,1-1 0,1 0 0,-1 0 0,1-1 0,0 0 0,1-1 0,-1 0 0,1 0 0,13 3 0,-5-1 12,2-2 0,-1 0 0,1-1 0,-1-1 0,1-1 0,0 0 0,0-2 0,0 0 0,34-6 0,-46 5-69,1 0 0,-1-1 0,0 0 0,0-1-1,0 0 1,-1 0 0,1 0 0,-1-1 0,1 0 0,-1-1 0,0 0 0,-1 0-1,1 0 1,-1-1 0,0 0 0,-1 0 0,1 0 0,-1-1 0,0 0 0,-1 0 0,0 0-1,0-1 1,0 1 0,-1-1 0,3-11 0,0-10-6769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2:35.1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9 24575,'1'-1'0,"-1"1"0,0 0 0,0 0 0,0 0 0,0-1 0,0 1 0,0 0 0,0 0 0,0-1 0,0 1 0,0 0 0,0 0 0,0-1 0,0 1 0,0 0 0,0 0 0,0-1 0,0 1 0,0 0 0,0 0 0,0-1 0,-1 1 0,1 0 0,0 0 0,0-1 0,0 1 0,0 0 0,-1 0 0,1 0 0,0 0 0,0-1 0,0 1 0,-1 0 0,1 0 0,0 0 0,0 0 0,0 0 0,-1 0 0,1-1 0,0 1 0,0 0 0,-1 0 0,1 0 0,0 0 0,0 0 0,-1 0 0,1 0 0,-1 0 0,-6 13 0,6 14 0,2 0 0,0-1 0,2 1 0,1-1 0,8 27 0,-6-23 0,54 214 0,-58-234 0,1 0 0,0-1 0,1 1 0,0-1 0,10 16 0,-14-24 0,1 0 0,0 1 0,0-1 0,0 0 0,0 0 0,0 0 0,0 0 0,0 0 0,0 0 0,0 0 0,0 0 0,0 0 0,0-1 0,1 1 0,-1 0 0,0-1 0,1 1 0,-1-1 0,1 0 0,-1 1 0,0-1 0,1 0 0,-1 0 0,1 0 0,-1 0 0,1 0 0,-1 0 0,0 0 0,1 0 0,-1-1 0,1 1 0,-1 0 0,0-1 0,1 1 0,-1-1 0,0 0 0,1 1 0,-1-1 0,0 0 0,0 0 0,0 0 0,0 0 0,0 0 0,0 0 0,0 0 0,0 0 0,0 0 0,0 0 0,-1-1 0,2-1 0,12-18 0,-1-1 0,-2 0 0,0-1 0,-1 0 0,-1 0 0,-1-1 0,8-41 0,-8 30 0,2 1 0,1 0 0,18-36 0,-21 54 0,1 1 0,1 0 0,0 1 0,1 0 0,18-19 0,-26 30 0,0-1 0,1 1 0,-1 0 0,1 0 0,0 0 0,0 1 0,0-1 0,0 1 0,0 0 0,0 0 0,1 1 0,-1-1 0,1 1 0,-1 0 0,1 0 0,-1 0 0,1 1 0,0 0 0,-1 0 0,1 0 0,0 0 0,-1 1 0,1-1 0,-1 1 0,1 0 0,4 2 0,-3 1-8,-1 0-1,0 0 0,1 1 1,-2-1-1,1 1 1,0 0-1,-1 0 0,0 1 1,0-1-1,-1 1 0,6 11 1,5 7-1254,1-2-5564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08.3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1 289 24575,'55'0'0,"32"1"0,137-17 0,-187 11 0,-6 1 0,60-16 0,198-62 0,-232 68 0,0 2 0,81-4 0,12-3 0,-13-3 0,1 6 0,162 1 0,-164 18 0,205-5 0,-202-20 0,-88 12 0,63-4 0,518 10 0,-340 7 0,540 12 0,538 105 0,-853-53 0,-354-48 0,72-1 0,259-16 0,-237-5 0,2926 3 0,-3171-1 0,-1 0 0,0-1 0,1-1 0,-1 0 0,0 0 0,0-1 0,0-1 0,12-7 0,-13 7 0,1 0 0,-1 0 0,1 1 0,0 1 0,0 0 0,1 0 0,14-1 0,-24 4 0,0 0 0,0 0 0,1 0 0,-1 1 0,0-1 0,0 0 0,0 1 0,0 0 0,0-1 0,0 1 0,0 0 0,0 0 0,0 0 0,-1 0 0,1 0 0,0 1 0,0-1 0,-1 1 0,3 2 0,-1 0 0,0 0 0,-1 0 0,0 0 0,0 1 0,0-1 0,0 1 0,0-1 0,1 9 0,0 7 0,-1 1 0,-1 0 0,-1 26 0,-1-36 0,-13 156 0,-1 14 0,35 491 0,-14-377 0,-8-175 0,6 0 0,35 213 0,-24-252 0,-5 1 0,1 161 0,-37 165 0,-9-170 0,17-140 0,-7 187 0,20-133 0,-6-1 0,-60 289 0,58-370 0,3 0 0,-1 83 0,13 145 0,1-105 0,9-5 0,0-17 0,-14 29 0,4 85 0,22-80 0,-4-132 0,-14-53 0,0 0 0,4 31 0,20 235 0,-23-254 0,18 56 0,-15-60 0,-2 0 0,8 48 0,-9-37 0,21 72 0,-16-74 0,-3 1 0,7 45 0,-5-8 0,3-2 0,26 80 0,46 231 0,-74-297 0,-5 0 0,-6 161 0,-3-128 0,-5-15 0,-4-1 0,-49 199 0,27-153 0,16-73 0,3-22 0,4 0 0,-5 70 0,12 23 0,-8 102 0,11-244 0,-8 56 0,4 0 0,2 0 0,8 82 0,-1-120 0,1-1 0,2-1 0,15 36 0,-7-20 0,14 31 0,-16-37 0,22 68 0,28 82 0,-45-136 0,-2 0 0,-2 1 0,14 76 0,-24-63 2,-5 111-1,-3-79-1369,3-54-5458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21.24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5239 24575,'29'-27'0,"153"-167"0,-72 84 0,5 5 0,219-155 0,-250 199 0,-3-3 0,101-104 0,-66 56 0,143-148 0,-209 206 0,-9 11 0,53-72 0,236-330 0,-285 387 0,79-78 0,-29 36 0,69-68 0,-97 103 0,263-237 0,-56 55 0,-220 194 0,131-114 0,145-95 0,-279 219 0,-3-2 0,69-81 0,-35 35 0,-8 15 0,3 4 0,101-73 0,-87 71 0,141-150 0,-186 178 0,7-3 0,2 2 0,111-70 0,-50 38 0,-26 6 0,-55 43 0,41-27 0,187-141 0,-243 181-455,1 2 0,25-14 0,-29 20-6371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25.3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 1922,'0'-1'9659,"0"7"-10051,0 19 559,2 1 0,0 0 0,2-1-1,1 0 1,11 35 0,-11-45-141,1-1 1,0 1-1,1-1 1,1-1-1,0 1 1,0-1-1,2-1 1,-1 0-1,2 0 1,14 13-1,-18-20-26,0 0-1,1 0 0,-1-1 1,1-1-1,0 1 0,0-1 1,0 0-1,0-1 1,1 0-1,-1 0 0,1-1 1,-1 0-1,1 0 0,14-2 1,-11 1-8,0-2-1,0 1 1,0-1 0,0-1 0,0 0 0,0-1 0,-1 0 0,0-1 0,18-9-1,-21 9-4,-1 0 0,0-1 0,0 0 0,0 0-1,-1 0 1,1-1 0,-2 0 0,1 0 0,-1 0-1,0-1 1,0 0 0,-1 0 0,0 0 0,-1 0-1,1-1 1,-2 0 0,1 1 0,0-10-1,47-190-34,-50 204-56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24.7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2999 24575,'7'-1'0,"1"0"0,-1 0 0,1 0 0,-1-1 0,0 0 0,0 0 0,0-1 0,0 0 0,0 0 0,-1-1 0,1 0 0,10-8 0,5-6 0,0-1 0,18-23 0,-5 6 0,7-5 0,109-110 0,-139 140 0,0 0 0,0 1 0,2 1 0,22-14 0,-20 14 0,0-2 0,26-21 0,8-15 0,1 3 0,59-40 0,-65 50 0,-1-2 0,-2-2 0,-1-2 0,52-68 0,32-32 0,-92 103 0,56-81 0,-65 81 0,2 2 0,2 0 0,35-33 0,41-25 0,144-143 0,-70 59 0,46-52 0,-124 124 0,-65 71 0,53-67 0,-34 29 0,3 2 0,83-80 0,-104 119 0,1 0 0,2 3 0,42-25 0,-47 30 0,-1-2 0,-1-2 0,-1 0 0,40-49 0,-49 53 0,-11 10-1365,-2 2-5461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28.4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2925 24575,'4'0'0,"1"-1"0,-1 0 0,0 0 0,0-1 0,0 1 0,0-1 0,-1 0 0,1 0 0,0 0 0,-1 0 0,1 0 0,-1-1 0,0 0 0,5-5 0,43-51 0,-38 43 0,163-233 0,-8 11 0,-130 185 0,-25 34 0,2 0 0,26-28 0,-18 23 0,0-2 0,-2 0 0,-1-1 0,-2 0 0,20-39 0,15-26 0,4 2 0,95-116 0,-78 107 0,-52 67 0,1 1 0,2 1 0,53-50 0,42-24 0,75-62 0,-144 121 0,-2-3 0,55-67 0,-92 100 0,26-33 0,56-95 0,-60 87 0,61-77 0,9-15 0,-1 2 0,22-6-1365,-112 135-5461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3:5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1891 24575,'6'-1'0,"1"-1"0,-1 1 0,1-1 0,-1 0 0,0-1 0,0 0 0,0 0 0,-1 0 0,1-1 0,-1 1 0,1-1 0,-1-1 0,0 1 0,-1-1 0,5-5 0,23-18 0,120-103 0,-134 118 0,0 1 0,1 1 0,0 1 0,34-13 0,-25 12 0,39-24 0,174-120 0,-104 72 0,-68 39 0,1 3 0,2 3 0,150-56 0,-174 76 0,0-1 0,63-37 0,-6 2 0,132-47 0,38-17 0,243-136 0,-305 126 0,-203 121 0,38-20 0,77-34 0,25-14 0,131-92 0,-277 165-119,-3 2 63,0-1-1,1 1 0,-1-1 1,0 1-1,0-1 0,0 0 1,0 1-1,0-1 0,0 0 1,0 0-1,0 0 1,0 1-1,0-1 0,-1 0 1,1 0-1,0 0 0,0-1 1,-1 1-1,1 0 0,-1 0 1,1-1-1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13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 24575,'101'-1'0,"10"-1"0,161 19 0,-83 22 0,-90-15 0,120 13 0,54 22 0,-214-44 0,8 4 0,-45-11 0,0-2 0,1 0 0,0-1 0,38 2 0,182 3 0,167 2 0,-251 0 0,-6 1 0,489-14 0,-635 1-195,1 0 0,0 0 0,0 1 0,-1 1 0,1-1 0,7 3 0,8 7-6631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2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338 232 24575,'-2'-3'0,"-1"0"0,1 0 0,0 0 0,-1 0 0,0 0 0,0 0 0,0 1 0,0 0 0,-4-3 0,-9-9 0,11 9 0,-1 0 0,1 1 0,0 0 0,-1 0 0,0 0 0,0 1 0,0 0 0,-1 0 0,1 0 0,-1 1 0,1 0 0,-1 0 0,0 1 0,-8-2 0,11 3 0,0-1 0,0 1 0,0 0 0,0 0 0,1 0 0,-1 1 0,0-1 0,0 1 0,0 0 0,1 0 0,-1 0 0,0 0 0,1 1 0,-1 0 0,1-1 0,0 1 0,0 0 0,-1 1 0,1-1 0,0 1 0,1-1 0,-1 1 0,0 0 0,1 0 0,0 0 0,-4 6 0,5-6 0,0-1 0,0 0 0,0 0 0,0 1 0,1-1 0,-1 1 0,1-1 0,-1 0 0,1 1 0,0-1 0,0 1 0,0-1 0,0 1 0,1-1 0,-1 0 0,1 1 0,-1-1 0,1 1 0,0-1 0,0 0 0,0 0 0,0 1 0,0-1 0,1 0 0,-1 0 0,1 0 0,-1-1 0,1 1 0,0 0 0,-1 0 0,1-1 0,0 1 0,0-1 0,0 0 0,0 1 0,1-1 0,-1 0 0,0 0 0,0 0 0,4 0 0,1 2 0,-1-1 0,0 0 0,1-1 0,-1 0 0,1 0 0,-1 0 0,1-1 0,-1 1 0,1-2 0,0 1 0,-1-1 0,1 0 0,-1 0 0,10-3 0,-6-2 0,0 0 0,0 0 0,0-1 0,-1-1 0,0 1 0,0-1 0,-1-1 0,13-17 0,-16 20 0,0 0 0,0-1 0,-1 0 0,0 0 0,-1 0 0,0 0 0,0 0 0,0-1 0,-1 0 0,0 1 0,0-1 0,-1 0 0,0 0 0,0-8 0,-1 13 0,-1-1 0,1 1 0,-1 0 0,1 0 0,-1 0 0,0 0 0,0 0 0,-1 0 0,1 0 0,-1 0 0,1 1 0,-1-1 0,0 0 0,0 1 0,0-1 0,0 1 0,0 0 0,-1 0 0,1 0 0,-1 0 0,1 0 0,-1 0 0,0 1 0,0-1 0,1 1 0,-1 0 0,0 0 0,0 0 0,-1 0 0,1 0 0,0 1 0,0-1 0,0 1 0,0 0 0,-1 0 0,1 0 0,-6 2 0,3-2 0,1 1 0,-1 0 0,0 0 0,1 1 0,-1-1 0,1 1 0,0 1 0,-1-1 0,1 1 0,0 0 0,0 0 0,1 0 0,-1 1 0,1-1 0,-1 1 0,1 0 0,0 1 0,1-1 0,-1 1 0,-4 7 0,6-9 0,1 1 0,-1 0 0,1 0 0,0-1 0,0 1 0,0 0 0,0 0 0,0 0 0,1 0 0,0 0 0,0 0 0,0 0 0,0 1 0,1-1 0,0 0 0,0-1 0,0 1 0,0 0 0,0 0 0,1 0 0,0-1 0,-1 1 0,1-1 0,1 1 0,-1-1 0,0 0 0,1 1 0,0-2 0,4 5 0,-2-3 0,0 0 0,0-1 0,0 0 0,1 0 0,-1-1 0,1 1 0,0-1 0,0 0 0,-1-1 0,1 1 0,0-1 0,1 0 0,-1-1 0,0 0 0,0 0 0,0 0 0,0 0 0,0-1 0,9-2 0,-13 3 0,1-1 0,-1 0 0,0 1 0,1-1 0,-1 0 0,0 0 0,1 0 0,-1 0 0,0 0 0,0-1 0,0 1 0,0-1 0,0 1 0,0-1 0,0 0 0,-1 0 0,1 0 0,0 0 0,-1 0 0,0 0 0,1 0 0,-1 0 0,0-1 0,0 1 0,0 0 0,-1-1 0,1 1 0,-1-1 0,1 1 0,-1-1 0,0 1 0,0-1 0,0 1 0,0-1 0,0 1 0,0-1 0,-1 1 0,1-1 0,-1 1 0,0 0 0,0-1 0,0 1 0,0 0 0,0-1 0,0 1 0,-1 0 0,1 0 0,-1 0 0,1 0 0,-1 0 0,0 1 0,0-1 0,0 0 0,0 1 0,0-1 0,0 1 0,0 0 0,0 0 0,-4-2 0,-4 0 0,0 1 0,0 0 0,0 0 0,0 1 0,0 0 0,0 0 0,-1 1 0,-16 3 0,23-3 0,0 0 0,0 1 0,0 0 0,0 0 0,0 0 0,1 0 0,-1 0 0,0 1 0,1 0 0,-1-1 0,1 1 0,-1 1 0,1-1 0,0 0 0,0 1 0,0 0 0,0 0 0,1-1 0,-1 2 0,1-1 0,-1 0 0,1 0 0,0 1 0,-2 5 0,3-7 0,1-1 0,0 1 0,-1 0 0,1-1 0,0 1 0,0-1 0,0 1 0,0 0 0,0-1 0,0 1 0,0-1 0,1 1 0,-1 0 0,0-1 0,1 1 0,0-1 0,-1 1 0,1-1 0,0 0 0,-1 1 0,1-1 0,0 0 0,2 2 0,-1-1 0,1 0 0,-1 0 0,1 0 0,0 0 0,0 0 0,0-1 0,0 1 0,0-1 0,1 0 0,4 1 0,2 0 0,1 0 0,-1-1 0,1 0 0,-1-1 0,1 0 0,12-2 0,-18 1 0,0 0 0,1 0 0,-1-1 0,0 0 0,0 0 0,0-1 0,0 1 0,-1-1 0,1 0 0,-1 0 0,1 0 0,-1-1 0,0 0 0,0 0 0,-1 0 0,7-8 0,-9 10 0,0 1 0,-1-1 0,1 0 0,0 0 0,0 0 0,-1 1 0,1-1 0,-1 0 0,0 0 0,1 0 0,-1 0 0,0 0 0,0 0 0,0 0 0,0 0 0,-1 0 0,1 0 0,-1 1 0,0-4 0,0 2 0,-1 1 0,0-1 0,0 1 0,0-1 0,0 1 0,0 0 0,0 0 0,0 0 0,-1 0 0,1 0 0,-1 1 0,1-1 0,-1 1 0,0-1 0,0 1 0,-3-1 0,0 0 0,1 0 0,-1 0 0,1 1 0,-1 0 0,1 0 0,-1 0 0,1 1 0,-1-1 0,0 2 0,1-1 0,-1 0 0,0 1 0,1 0 0,-1 1 0,1-1 0,-1 1 0,1 0 0,0 0 0,0 1 0,0-1 0,0 1 0,0 0 0,1 1 0,-1-1 0,1 1 0,0 0 0,0 0 0,0 0 0,1 1 0,-1-1 0,1 1 0,0 0 0,0 0 0,1 0 0,-1 0 0,1 0 0,1 0 0,-1 1 0,1-1 0,-1 1 0,1-1 0,1 1 0,-1 11 0,2-13 0,-1 0 0,1 1 0,0-1 0,0 0 0,0 0 0,1 0 0,-1 0 0,1 0 0,0 0 0,0 0 0,1-1 0,-1 1 0,1-1 0,-1 1 0,1-1 0,0 0 0,1 0 0,-1-1 0,0 1 0,1 0 0,-1-1 0,1 0 0,0 0 0,0 0 0,6 2 0,-4-2 0,-1 0 0,1 0 0,-1 0 0,1-1 0,0 0 0,0 0 0,-1-1 0,1 1 0,0-1 0,0 0 0,0-1 0,-1 1 0,1-1 0,0-1 0,0 1 0,-1-1 0,1 0 0,6-3 0,-9 3 0,-1 0 0,1-1 0,-1 1 0,0-1 0,1 1 0,-1-1 0,0 0 0,-1 0 0,1 0 0,0 0 0,-1 0 0,0 0 0,1 0 0,-1 0 0,-1-1 0,1 1 0,0 0 0,-1-1 0,0 1 0,0-1 0,0 1 0,0 0 0,0-1 0,-2-5 0,1 1 0,-1 0 0,1-1 0,-2 1 0,1 1 0,-1-1 0,-1 0 0,1 1 0,-10-15 0,12 21 0,0 0 0,0-1 0,1 1 0,-2 0 0,1 0 0,0-1 0,0 1 0,0 0 0,0 0 0,-1 0 0,1 0 0,0 1 0,-1-1 0,1 0 0,-1 1 0,1-1 0,-1 1 0,1-1 0,-1 1 0,0-1 0,1 1 0,-1 0 0,1 0 0,-1 0 0,0 0 0,1 0 0,-1 0 0,0 1 0,1-1 0,-1 0 0,1 1 0,-1-1 0,1 1 0,-1 0 0,1-1 0,-1 1 0,1 0 0,0 0 0,-1 0 0,1 0 0,0 0 0,0 0 0,0 0 0,-2 3 0,-1 0 0,1 0 0,-1 1 0,1 0 0,0-1 0,0 1 0,1 0 0,0 0 0,0 1 0,0-1 0,0 0 0,1 1 0,-1 5 0,1-6 0,2 0 0,-1 0 0,0 0 0,1 0 0,0 0 0,0-1 0,0 1 0,1 0 0,0 0 0,0-1 0,0 1 0,0-1 0,1 0 0,-1 1 0,1-1 0,0-1 0,1 1 0,-1 0 0,1-1 0,-1 1 0,1-1 0,0 0 0,0 0 0,0-1 0,1 1 0,-1-1 0,1 0 0,-1 0 0,1-1 0,0 1 0,5 0 0,-7-1 0,1 0 0,-1-1 0,1 0 0,-1 1 0,1-1 0,0-1 0,-1 1 0,1 0 0,-1-1 0,1 0 0,-1 0 0,1 0 0,-1 0 0,0 0 0,1-1 0,-1 1 0,6-5 0,-7 4 0,1-1 0,0 0 0,-1 0 0,1 0 0,-1-1 0,0 1 0,0 0 0,0-1 0,-1 0 0,1 1 0,-1-1 0,0 0 0,0 1 0,0-1 0,0 0 0,-1 0 0,1 0 0,-1 0 0,-1-7 0,1 5 0,-1 1 0,0-1 0,-1 1 0,1-1 0,-1 1 0,0 0 0,0 0 0,-1 0 0,1 0 0,-1 0 0,0 1 0,0-1 0,-1 1 0,0 0 0,1 0 0,-1 0 0,-1 0 0,1 1 0,0 0 0,-1 0 0,-9-5 0,6 4 0,0 0 0,0 0 0,0 1 0,-1 0 0,1 0 0,-1 1 0,1 0 0,-1 1 0,0 0 0,0 1 0,0-1 0,0 1 0,-9 2 0,15-1 0,0-1 0,1 1 0,-1 0 0,1 0 0,-1 0 0,1 0 0,-1 0 0,1 0 0,0 1 0,-1-1 0,1 1 0,0 0 0,0 0 0,0 0 0,0 0 0,1 0 0,-1 0 0,0 0 0,1 0 0,0 1 0,-1-1 0,0 3 0,2-3 0,-1 0 0,1 0 0,-1 0 0,1 0 0,0 0 0,0 0 0,0 0 0,0-1 0,0 1 0,1 0 0,-1 0 0,0 0 0,1 0 0,-1 0 0,1-1 0,0 1 0,0 0 0,0 0 0,0-1 0,0 1 0,0-1 0,0 1 0,0-1 0,0 1 0,1-1 0,-1 0 0,1 1 0,-1-1 0,1 0 0,-1 0 0,4 1 0,3 1 0,0 1 0,0-2 0,0 1 0,0-1 0,0-1 0,1 1 0,14-1 0,-19-1 0,0 0 0,0 0 0,0 0 0,-1-1 0,1 1 0,0-1 0,0 0 0,-1-1 0,4-1 0,-5 3 0,-1-1 0,0 0 0,0 1 0,1-1 0,-1 0 0,0 0 0,0 0 0,0 0 0,0 0 0,0-1 0,-1 1 0,1 0 0,0 0 0,0-1 0,-1 1 0,1 0 0,-1-1 0,1 1 0,-1 0 0,0-1 0,1 1 0,-1-1 0,0-1 0,0 0 0,-1 1 0,1 0 0,-1 0 0,1-1 0,-1 1 0,0 0 0,0 0 0,0 0 0,0 0 0,0 0 0,-1 0 0,1 0 0,-1 0 0,1 0 0,-1 1 0,0-1 0,1 0 0,-1 1 0,0 0 0,0-1 0,0 1 0,0 0 0,0 0 0,0 0 0,-1 0 0,1 1 0,-3-2 0,-4 0 0,1-1 0,-1 1 0,1 1 0,-1-1 0,0 2 0,-10-1 0,13 1 0,0 1 0,0 0 0,0 0 0,0 1 0,0 0 0,1 0 0,-1 0 0,1 0 0,-1 1 0,1 0 0,0 0 0,0 1 0,-8 6 0,11-8 0,0 0 0,0 0 0,1 0 0,-1 0 0,0 0 0,1 0 0,0 0 0,-1 1 0,1-1 0,0 1 0,0-1 0,0 1 0,0-1 0,1 1 0,-1-1 0,1 1 0,0 0 0,-1-1 0,1 1 0,1 0 0,-1-1 0,0 1 0,0 0 0,1-1 0,0 1 0,-1 0 0,1-1 0,0 1 0,0-1 0,0 0 0,1 1 0,2 3 0,-3-4 0,0 0 0,1 0 0,-1 0 0,0 0 0,1-1 0,0 1 0,-1 0 0,1-1 0,0 1 0,0-1 0,0 1 0,0-1 0,0 0 0,0 0 0,0 0 0,1 0 0,-1 0 0,0-1 0,1 1 0,-1-1 0,0 1 0,1-1 0,-1 0 0,0 0 0,1 0 0,-1 0 0,1 0 0,-1-1 0,4 0 0,-2-1 0,1 0 0,0 0 0,-1 0 0,1-1 0,-1 0 0,0 0 0,0 0 0,0 0 0,0-1 0,-1 1 0,0-1 0,1 0 0,2-5 0,-3 5 0,-1 1 0,0-1 0,0 1 0,0-1 0,0 0 0,0 0 0,-1 0 0,0 0 0,0 0 0,0 0 0,0 0 0,-1 0 0,0 0 0,0-1 0,0-5 0,-1 8 0,1 0 0,-1 0 0,0 0 0,0 0 0,0 0 0,0 1 0,0-1 0,-1 0 0,1 0 0,-1 1 0,1-1 0,-1 1 0,1-1 0,-1 1 0,0 0 0,0 0 0,1-1 0,-1 1 0,0 0 0,0 1 0,0-1 0,0 0 0,0 1 0,-1-1 0,1 1 0,0-1 0,0 1 0,0 0 0,0 0 0,0 0 0,-5 1 0,5-1 0,0 0 0,-1 0 0,1 1 0,-1-1 0,1 1 0,0-1 0,-1 1 0,1 0 0,0 0 0,-1 0 0,1 1 0,0-1 0,0 0 0,0 1 0,0-1 0,0 1 0,1 0 0,-1-1 0,0 1 0,1 0 0,-2 3 0,0-1 0,1 0 0,0 0 0,0 0 0,0 0 0,1 1 0,-1-1 0,1 1 0,0-1 0,1 1 0,-1-1 0,0 6 0,1-7 0,0 0 0,0-1 0,1 1 0,-1 0 0,0-1 0,1 1 0,0 0 0,-1-1 0,1 1 0,0-1 0,0 1 0,1-1 0,-1 0 0,0 1 0,1-1 0,0 0 0,2 3 0,-2-3 0,0-1 0,0 0 0,0 0 0,0 0 0,0-1 0,1 1 0,-1 0 0,0-1 0,0 1 0,0-1 0,1 0 0,-1 0 0,0 0 0,0 0 0,1 0 0,-1 0 0,0-1 0,0 1 0,0-1 0,0 1 0,1-1 0,-1 0 0,0 0 0,0 0 0,2-1 0,-1 0 0,0 1 0,0-1 0,0 0 0,0 0 0,-1 0 0,1 0 0,0-1 0,-1 1 0,0-1 0,1 1 0,-1-1 0,0 0 0,-1 0 0,1 0 0,0 0 0,-1 0 0,0-1 0,2-4 0,-3 6 0,1 0 0,-1 0 0,0 0 0,0 0 0,0 0 0,0 0 0,-1 0 0,1 0 0,0 0 0,-1 0 0,0 0 0,1 1 0,-1-1 0,0 0 0,0 0 0,0 0 0,0 1 0,0-1 0,0 0 0,-1 1 0,1-1 0,0 1 0,-1 0 0,1-1 0,-1 1 0,0 0 0,1 0 0,-1 0 0,0 0 0,0 0 0,1 0 0,-1 1 0,-3-1 0,-2-2 0,-1 1 0,1 1 0,-1 0 0,1 0 0,-1 0 0,0 1 0,1 0 0,-1 1 0,0-1 0,1 1 0,-1 1 0,-12 4 0,16-5 0,1 0 0,-1 0 0,1 0 0,0 1 0,-1 0 0,1-1 0,0 1 0,0 1 0,0-1 0,0 0 0,0 1 0,1-1 0,-1 1 0,1 0 0,0 0 0,0 0 0,0 0 0,0 0 0,0 0 0,1 1 0,-1-1 0,1 1 0,0-1 0,0 1 0,0-1 0,0 1 0,1 0 0,-1 5 0,2-6 0,-1 1 0,1-1 0,-1 0 0,1 1 0,0-1 0,0 1 0,1-1 0,-1 0 0,1 0 0,-1 0 0,1 0 0,0 0 0,0 0 0,1 0 0,-1 0 0,1-1 0,3 4 0,0-2 0,0 1 0,0-2 0,0 1 0,0 0 0,1-1 0,-1 0 0,1-1 0,12 4 0,-12-5 0,1 1 0,-1-1 0,1 0 0,-1-1 0,1 0 0,-1 0 0,1-1 0,10-2 0,-15 3 0,1-1 0,0 0 0,-1-1 0,1 1 0,-1-1 0,0 1 0,1-1 0,-1 0 0,0 0 0,0 0 0,0-1 0,0 1 0,-1-1 0,1 1 0,-1-1 0,4-5 0,-3 3 0,-1 0 0,1 0 0,-1 0 0,-1 0 0,1 0 0,-1 0 0,1-1 0,-1 1 0,-1-1 0,1 1 0,-1-1 0,0 1 0,0-1 0,-1 1 0,0 0 0,0-1 0,0 1 0,-2-6 0,2 9 0,0-1 0,-1 1 0,1-1 0,0 1 0,-1 0 0,1 0 0,-1 0 0,0 0 0,0 0 0,0 0 0,0 0 0,0 1 0,0-1 0,-1 1 0,1 0 0,0-1 0,-1 1 0,1 0 0,-1 0 0,1 0 0,-1 1 0,1-1 0,-1 1 0,0-1 0,1 1 0,-1 0 0,0 0 0,1 0 0,-1 0 0,0 1 0,1-1 0,-1 1 0,0 0 0,1-1 0,-1 1 0,1 0 0,-1 0 0,-2 2 0,-1 0 0,0 0 0,1 0 0,-1 1 0,1-1 0,0 1 0,0 0 0,0 1 0,0-1 0,1 1 0,-1 0 0,1 0 0,1 0 0,-1 1 0,1-1 0,0 1 0,-4 9 0,6-12 0,0 0 0,0-1 0,1 1 0,-1 0 0,1 0 0,-1 0 0,1 0 0,0 0 0,0 0 0,0 0 0,0 0 0,1 0 0,0 0 0,-1 0 0,1 0 0,0 0 0,0 0 0,0-1 0,1 1 0,-1 0 0,1-1 0,-1 1 0,1-1 0,0 1 0,0-1 0,0 0 0,0 0 0,0 0 0,1 0 0,-1 0 0,1-1 0,-1 1 0,1-1 0,0 1 0,-1-1 0,7 2 0,2 0 0,-1 0 0,1 0 0,0-1 0,1 0 0,-1-1 0,0 0 0,0-1 0,13-1 0,-21 0 0,1 1 0,-1-1 0,1 1 0,-1-1 0,1 0 0,-1-1 0,0 1 0,0-1 0,1 1 0,-1-1 0,0 0 0,5-4 0,-6 4 0,-1 0 0,0 0 0,1 0 0,-1 0 0,0 0 0,0 0 0,0 0 0,0 0 0,-1 0 0,1 0 0,-1-1 0,1 1 0,-1 0 0,0 0 0,0-1 0,0 1 0,0 0 0,0 0 0,0-1 0,0 1 0,-1 0 0,0-3 0,-1 1 0,0 0 0,0 0 0,0 0 0,0 0 0,-1 0 0,1 1 0,-1-1 0,0 1 0,0 0 0,0 0 0,-1 0 0,1 0 0,-1 1 0,1-1 0,-1 1 0,0 0 0,0 0 0,0 0 0,0 1 0,0-1 0,0 1 0,-1 0 0,1 0 0,0 1 0,-6-1 0,-7-1 0,-1 0 0,0 1 0,0 1 0,-32 5 0,45-4 0,1 0 0,-1 0 0,1 0 0,0 1 0,-1 0 0,1-1 0,0 2 0,0-1 0,0 0 0,0 1 0,0 0 0,1 0 0,-1 0 0,1 0 0,0 1 0,0-1 0,0 1 0,-4 7 0,6-9 0,0 1 0,0-1 0,0 1 0,0 0 0,0-1 0,0 1 0,1 0 0,0-1 0,-1 1 0,1 0 0,0-1 0,0 1 0,0 0 0,1 0 0,-1-1 0,1 1 0,-1 0 0,1-1 0,0 1 0,0-1 0,0 1 0,0-1 0,1 1 0,-1-1 0,1 0 0,-1 0 0,1 0 0,0 0 0,0 0 0,0 0 0,0 0 0,3 2 0,1 0 0,-1 0 0,0-1 0,1 0 0,0 0 0,0 0 0,0-1 0,0 0 0,0 0 0,0 0 0,0-1 0,1 0 0,-1 0 0,1-1 0,-1 0 0,0 0 0,1 0 0,-1-1 0,1 0 0,-1 0 0,0 0 0,0-1 0,1 0 0,-1 0 0,10-6 0,-11 5 0,0 0 0,0 0 0,-1-1 0,0 1 0,1-1 0,-1 0 0,-1 0 0,1 0 0,-1 0 0,1-1 0,-1 1 0,0-1 0,-1 0 0,1 0 0,-1 0 0,0 0 0,0-1 0,-1 1 0,0 0 0,1-1 0,-2 1 0,1-1 0,-1 1 0,0-1 0,0 0 0,0 1 0,-1-1 0,-2-9 0,3 11 0,-1 1 0,0-1 0,0 0 0,0 0 0,-1 0 0,1 1 0,-1-1 0,0 1 0,0-1 0,0 1 0,0 0 0,-1 0 0,0 0 0,1 0 0,-1 0 0,0 0 0,0 1 0,0 0 0,-1-1 0,1 1 0,0 0 0,-1 1 0,1-1 0,-1 1 0,-7-3 0,7 4 0,-1 0 0,1 0 0,0 0 0,-1 1 0,1 0 0,0 0 0,-1 0 0,1 0 0,0 0 0,0 1 0,0 0 0,0 0 0,0 0 0,0 0 0,0 1 0,1-1 0,-1 1 0,1 0 0,0 0 0,0 0 0,0 1 0,-5 6 0,4-3 0,-1 0 0,2 1 0,-1-1 0,1 1 0,0-1 0,0 1 0,1 0 0,0 0 0,-2 15 0,4-21 0,0 0 0,-1 0 0,1 0 0,0 0 0,0 0 0,0 0 0,0 0 0,1 0 0,-1 0 0,0 0 0,1 0 0,0 0 0,-1 0 0,1-1 0,0 1 0,0 0 0,0 0 0,0-1 0,0 1 0,0-1 0,1 1 0,-1-1 0,0 1 0,1-1 0,-1 0 0,1 1 0,0-1 0,-1 0 0,1 0 0,0 0 0,0-1 0,-1 1 0,1 0 0,0-1 0,0 1 0,0-1 0,0 1 0,0-1 0,0 0 0,0 0 0,0 0 0,0 0 0,0 0 0,0 0 0,0-1 0,2 0 0,0 0 0,0 1 0,-1-1 0,1 0 0,0 0 0,-1-1 0,1 1 0,-1-1 0,0 1 0,1-1 0,-1 0 0,0-1 0,0 1 0,0 0 0,-1-1 0,1 0 0,0 1 0,-1-1 0,0 0 0,0 0 0,0 0 0,0-1 0,0 1 0,-1 0 0,1-1 0,-1 0 0,0 1 0,0-1 0,0 1 0,0-1 0,-1 0 0,0 0 0,0-6 0,0 4 0,0 0 0,0 0 0,-1 0 0,0 0 0,0 0 0,-1 0 0,1 0 0,-1 1 0,-1-1 0,1 0 0,-1 1 0,0 0 0,0 0 0,0 0 0,-1 0 0,0 0 0,0 1 0,0-1 0,0 1 0,-6-4 0,3 4 0,0 0 0,1 1 0,-2 0 0,1 0 0,0 0 0,0 1 0,-1 0 0,1 1 0,-1 0 0,0 0 0,1 0 0,-1 1 0,0 0 0,0 1 0,-11 2 0,16-3 0,0 1 0,-1 0 0,1 0 0,0 1 0,0-1 0,0 1 0,0-1 0,1 1 0,-1 0 0,0 0 0,1 0 0,-1 0 0,1 1 0,0-1 0,-1 1 0,1-1 0,0 1 0,1 0 0,-1 0 0,0 0 0,1 0 0,0 0 0,0 0 0,0 0 0,0 0 0,0 1 0,0-1 0,1 0 0,0 1 0,0-1 0,0 0 0,0 1 0,0-1 0,0 0 0,1 1 0,0-1 0,1 5 0,0-3 0,0-1 0,0 1 0,0 0 0,0-1 0,1 1 0,0-1 0,0 0 0,0 1 0,1-2 0,-1 1 0,1 0 0,0-1 0,0 1 0,0-1 0,0 0 0,1-1 0,-1 1 0,1-1 0,0 0 0,0 0 0,-1 0 0,1-1 0,0 1 0,1-1 0,-1-1 0,0 1 0,0-1 0,0 1 0,0-2 0,6 1 0,-6-1 0,1 1 0,-1-1 0,1 0 0,-1 0 0,0 0 0,0-1 0,0 1 0,1-1 0,-2-1 0,1 1 0,0-1 0,8-6 0,-10 7 0,-1-1 0,1 1 0,-1-1 0,0 0 0,0 1 0,0-1 0,0-1 0,0 1 0,0 0 0,-1 0 0,0-1 0,1 1 0,-1 0 0,-1-1 0,1 1 0,0-1 0,-1 1 0,0-1 0,0 0 0,0-5 0,-1 6 0,1 0 0,-1 0 0,1 1 0,-1-1 0,0 0 0,0 1 0,-1-1 0,1 1 0,0-1 0,-1 1 0,0-1 0,1 1 0,-1 0 0,0 0 0,0 0 0,0 0 0,0 0 0,-1 1 0,1-1 0,0 1 0,-1-1 0,1 1 0,-1 0 0,0 0 0,1 0 0,-1 0 0,0 0 0,1 1 0,-1-1 0,0 1 0,0 0 0,0-1 0,0 1 0,1 1 0,-1-1 0,0 0 0,0 1 0,1-1 0,-1 1 0,0 0 0,0 0 0,1 0 0,-1 0 0,1 1 0,-1-1 0,1 1 0,0-1 0,-1 1 0,1 0 0,0 0 0,0 0 0,0 0 0,1 0 0,-1 0 0,0 1 0,1-1 0,-1 1 0,-1 4 0,2-5 0,0-1 0,0 1 0,1 0 0,-1 0 0,0 0 0,1 0 0,0 0 0,-1 0 0,1 0 0,0 1 0,0-1 0,0 0 0,0 0 0,0 0 0,1 0 0,-1 0 0,1 0 0,-1 0 0,1 0 0,0 0 0,-1 0 0,1 0 0,0 0 0,1-1 0,-1 1 0,1 2 0,0-3 0,1 0 0,-1 1 0,0-1 0,0 0 0,0 0 0,1 0 0,-1 0 0,1 0 0,-1-1 0,1 1 0,-1-1 0,1 1 0,-1-1 0,1 0 0,-1 0 0,1 0 0,-1-1 0,4 0 0,-3 1 0,0 0 0,0-1 0,0 1 0,0-1 0,0 0 0,0 0 0,0 0 0,-1 0 0,1 0 0,0-1 0,-1 1 0,1-1 0,-1 0 0,1 0 0,-1 1 0,0-2 0,0 1 0,0 0 0,0 0 0,0-1 0,0 1 0,-1-1 0,1 0 0,-1 1 0,1-1 0,-1 0 0,0 0 0,0 0 0,-1 0 0,1 0 0,-1 0 0,1 0 0,-1 0 0,0 0 0,0 0 0,-1-5 0,1 7 0,0 1 0,0-1 0,1 1 0,-1 0 0,0-1 0,0 1 0,0 0 0,0-1 0,0 1 0,0-1 0,-1 1 0,1 0 0,0-1 0,0 1 0,0-1 0,0 1 0,0 0 0,0-1 0,-1 1 0,1 0 0,0-1 0,0 1 0,-1 0 0,1 0 0,0-1 0,0 1 0,-1 0 0,1 0 0,0-1 0,-1 1 0,1 0 0,0 0 0,-1 0 0,1-1 0,0 1 0,-1 0 0,1 0 0,-1 0 0,1 0 0,0 0 0,-1 0 0,1 0 0,-1 0 0,1 0 0,0 0 0,-1 0 0,1 0 0,0 0 0,-1 0 0,1 0 0,-1 1 0,-10 21 0,11-21 0,-1 1 0,1 0 0,0 0 0,0 0 0,0 0 0,0 0 0,0 0 0,0 0 0,0-1 0,1 1 0,-1 0 0,2 3 0,-2-4 0,0-1 0,1 1 0,-1 0 0,1-1 0,-1 1 0,1-1 0,0 1 0,-1-1 0,1 1 0,-1-1 0,1 1 0,0-1 0,-1 0 0,1 1 0,0-1 0,0 0 0,-1 0 0,1 0 0,0 1 0,-1-1 0,1 0 0,0 0 0,0 0 0,-1 0 0,1 0 0,0 0 0,0-1 0,-1 1 0,1 0 0,0 0 0,0 0 0,-1-1 0,1 1 0,1-1 0,-1 1 0,0 0 0,0-1 0,0 1 0,0-1 0,0 1 0,0-1 0,0 1 0,0-1 0,0 1 0,0-1 0,0 0 0,-1 0 0,1 1 0,0-1 0,0 0 0,-1 0 0,1 0 0,-1 0 0,1 0 0,-1 0 0,1 0 0,-1 0 0,1 0 0,-1 0 0,0 0 0,0 0 0,1 0 0,-1 0 0,0 0 0,0 0 0,0 0 0,0 0 0,0 0 0,0-1 0,-1 1 0,1 0 0,0 0 0,0 0 0,-1 0 0,0-1 0,0 0 0,0-1 0,0 1 0,-1 0 0,1-1 0,-1 1 0,0 0 0,0 0 0,0 0 0,0 0 0,0 1 0,0-1 0,0 0 0,0 1 0,-1 0 0,-2-2 0,-3 1 0,1 0 0,-1 1 0,1 0 0,-1 0 0,-13 1 0,-8 7 0,28-6 0,0-1 0,1 1 0,-1-1 0,0 1 0,1-1 0,-1 1 0,1-1 0,-1 1 0,1 0 0,-1-1 0,1 1 0,-1 0 0,1 0 0,0-1 0,-1 1 0,1 0 0,0 0 0,0-1 0,-1 1 0,1 0 0,0 0 0,0 0 0,0-1 0,0 1 0,0 0 0,0 0 0,0 0 0,1 1 0,-1-1 0,1 0 0,-1 0 0,1 0 0,-1 0 0,1 0 0,0 0 0,-1 0 0,1 0 0,0 0 0,0 0 0,0 0 0,0-1 0,0 1 0,0 0 0,0 0 0,0-1 0,0 1 0,0-1 0,0 1 0,0-1 0,0 0 0,1 1 0,-1-1 0,0 0 0,0 0 0,0 1 0,1-1 0,-1 0 0,0 0 0,0-1 0,0 1 0,1 0 0,-1 0 0,0-1 0,0 1 0,0 0 0,0-1 0,0 1 0,0-1 0,2-1 0,2 1 0,0-1 0,0-1 0,-1 1 0,1 0 0,-1-1 0,0 0 0,0 0 0,5-5 0,-10 9 0,0 0 0,0-1 0,-1 1 0,1 0 0,0-1 0,-1 1 0,1 0 0,0-1 0,-1 0 0,1 1 0,-1-1 0,1 0 0,0 0 0,-1 0 0,1 0 0,-1 0 0,1 0 0,-1 0 0,1 0 0,0-1 0,-1 1 0,1 0 0,-1-1 0,1 1 0,0-1 0,-1 0 0,1 1 0,0-1 0,0 0 0,0 0 0,0 0 0,-1 0 0,1 0 0,0 0 0,1 0 0,-1 0 0,0 0 0,0-1 0,0 1 0,1 0 0,-1 0 0,0-1 0,1 1 0,0-1 0,-1 1 0,1 0 0,0-1 0,-1 1 0,1-1 0,0 1 0,0-1 0,0 1 0,0 0 0,1-1 0,-1 1 0,0-1 0,1 1 0,-1 0 0,0-1 0,1 1 0,0 0 0,-1-1 0,1 1 0,0 0 0,1-2 0,-6 7 0,1 0 0,0 0 0,-1 1 0,2-1 0,-1 1 0,1-1 0,-1 1 0,-2 9 0,5-13 0,-1 1 0,1-1 0,-1 1 0,1-1 0,0 1 0,0-1 0,0 1 0,0-1 0,0 1 0,0 0 0,0-1 0,0 1 0,1-1 0,0 3 0,-1-4 0,0 1 0,1-1 0,0 1 0,-1-1 0,1 1 0,-1 0 0,1-1 0,0 0 0,-1 1 0,1-1 0,0 1 0,-1-1 0,1 0 0,0 0 0,0 1 0,-1-1 0,1 0 0,0 0 0,0 0 0,-1 0 0,1 0 0,0 0 0,0 0 0,0 0 0,-1 0 0,1 0 0,0 0 0,0 0 0,1-1 0,0 0 0,0 1 0,0-1 0,0 1 0,0-1 0,0 0 0,-1 0 0,1 0 0,0 0 0,0 0 0,-1 0 0,1 0 0,0-1 0,-1 1 0,1-1 0,-1 1 0,0-1 0,0 1 0,1-1 0,-1 0 0,0 0 0,0 0 0,-1 1 0,1-1 0,0 0 0,-1 0 0,1 0 0,-1 0 0,1 0 0,-1 0 0,0 0 0,0 0 0,0-1 0,0 1 0,0 0 0,-1 0 0,1 0 0,0 0 0,-1 0 0,0 0 0,1 0 0,-1 1 0,0-1 0,0 0 0,0 0 0,0 0 0,0 1 0,-1-1 0,1 1 0,0-1 0,-1 1 0,1-1 0,-1 1 0,0 0 0,1 0 0,-1 0 0,0 0 0,0 0 0,0 0 0,0 0 0,0 0 0,0 1 0,0-1 0,0 1 0,0 0 0,-3-1 0,2 1 0,0 0 0,-1 1 0,1-1 0,0 0 0,-1 1 0,1 0 0,0 0 0,0 0 0,0 0 0,-4 3 0,6-4 0,0 0 0,0 1 0,1-1 0,-1 0 0,0 1 0,1-1 0,-1 0 0,0 1 0,1-1 0,-1 1 0,0-1 0,1 1 0,-1-1 0,1 1 0,-1 0 0,1-1 0,-1 1 0,1 0 0,0-1 0,-1 1 0,1 0 0,0-1 0,-1 1 0,1 0 0,0 0 0,0-1 0,0 1 0,0 0 0,0 0 0,0-1 0,0 1 0,0 0 0,0 0 0,0 0 0,0-1 0,0 1 0,0 0 0,1 0 0,-1-1 0,0 1 0,1 0 0,-1-1 0,0 1 0,1 0 0,-1-1 0,2 2 0,-2-2 0,0 0 0,0 1 0,0-1 0,0 0 0,0 1 0,1-1 0,-1 0 0,0 0 0,0 1 0,0-1 0,1 0 0,-1 0 0,0 0 0,0 1 0,0-1 0,1 0 0,-1 0 0,0 0 0,1 0 0,-1 0 0,0 1 0,0-1 0,1 0 0,-1 0 0,0 0 0,1 0 0,-1 0 0,0 0 0,1 0 0,-1 0 0,0 0 0,1 0 0,-1 0 0,0 0 0,0 0 0,1 0 0,-1-1 0,0 1 0,1 0 0,-1 0 0,0 0 0,0 0 0,1 0 0,-1-1 0,0 1 0,0 0 0,1 0 0,-1-1 0,0 1 0,0 0 0,0 0 0,0-1 0,1 1 0,-1 0 0,0 0 0,0-1 0,0 1 0,0-4 0,-4 12 0,4-6 0,0 1 0,-1 0 0,1-1 0,1 1 0,-1 0 0,0-1 0,1 1 0,-1-1 0,1 1 0,0 0 0,0-1 0,0 1 0,0-1 0,0 0 0,1 1 0,-1-1 0,1 0 0,-1 0 0,1 0 0,0 0 0,0 0 0,0 0 0,4 2 0,20 29 0,-25-31-59,0 1 0,0-1-1,0 0 1,0 0-1,0 0 1,1 0 0,-1 0-1,1 0 1,-1 0 0,1-1-1,0 1 1,-1-1 0,1 1-1,0-1 1,0 1-1,0-1 1,0 0 0,0 0-1,1 0 1,-1 0 0,0 0-1,3 0 1,15 0-6767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5.4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45 23 24575,'-6'0'0,"4"0"0,0 0 0,-1-1 0,1 1 0,0 0 0,0 1 0,0-1 0,0 0 0,0 1 0,0-1 0,0 1 0,0-1 0,-4 3 0,5-1 0,0-1 0,0 1 0,1 0 0,-1-1 0,0 1 0,1 0 0,-1 0 0,1 0 0,-1-1 0,1 1 0,0 0 0,0 0 0,0 0 0,0 0 0,0 0 0,0 0 0,1 2 0,6 46 0,2-1 0,1-1 0,25 67 0,-16-53 0,-4-27 0,-6-27 0,-1-24 0,6-47 0,29-77 0,-32 108 0,-6 18 0,1 1 0,0 1 0,1-1 0,0 1 0,1 1 0,1-1 0,11-11 0,-14 16 0,0 0 0,0 1 0,1 0 0,0 1 0,0-1 0,0 1 0,1 1 0,-1-1 0,1 1 0,0 1 0,1-1 0,10-2 0,-17 6 4,0 0 0,0-1 0,-1 1 0,1 0 1,0 1-1,0-1 0,-1 0 0,1 0 0,0 1 0,0-1 0,-1 1 0,1-1 0,0 1 0,-1 0 0,1 0 0,-1 0 0,1 0 0,-1 0 0,1 0 0,-1 0 0,0 0 1,1 0-1,-1 1 0,0-1 0,0 1 0,0-1 0,0 1 0,1 2 0,2 4-287,-1 0 1,0 0-1,-1 0 1,3 14-1,-5-22 213,5 24-6756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6.1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361 76 24575,'0'-3'0,"0"0"0,0 0 0,0 0 0,-1 0 0,1 0 0,-1 0 0,1 1 0,-1-1 0,0 0 0,0 0 0,-1 0 0,1 1 0,0-1 0,-1 1 0,0-1 0,1 1 0,-1 0 0,0-1 0,0 1 0,-5-3 0,3 2 0,0 1 0,0 0 0,-1 0 0,1 0 0,-1 1 0,1 0 0,-1-1 0,1 2 0,-1-1 0,0 0 0,1 1 0,-6 0 0,-2 1 0,-1 0 0,1 0 0,-1 1 0,1 1 0,0 0 0,0 1 0,0 0 0,1 1 0,-12 6 0,12-3 0,0 0 0,0 1 0,1 0 0,0 1 0,0 0 0,1 1 0,0 0 0,1 0 0,-9 16 0,13-18 0,-1-1 0,1 1 0,0 0 0,1 0 0,0 0 0,0 0 0,1 0 0,0 1 0,1-1 0,0 1 0,0 0 0,1-1 0,1 1 0,1 11 0,-2-19 0,1 1 0,0-1 0,0 0 0,0 1 0,0-1 0,0 0 0,0 1 0,0-1 0,1 0 0,-1 0 0,1 0 0,0 0 0,-1 0 0,1 0 0,0-1 0,0 1 0,0-1 0,0 1 0,1-1 0,-1 0 0,0 0 0,1 0 0,-1 0 0,0 0 0,1 0 0,-1-1 0,1 1 0,-1-1 0,1 1 0,-1-1 0,1 0 0,0 0 0,-1-1 0,1 1 0,-1 0 0,5-2 0,1 0 0,1 0 0,0 0 0,-1-1 0,1 0 0,-1-1 0,0 1 0,0-2 0,-1 1 0,11-8 0,-6 0 0,-1 0 0,0-1 0,0 0 0,-1 0 0,-1-1 0,0-1 0,11-24 0,-5 9 0,-14 29 0,0-1 0,-1 0 0,1 1 0,0-1 0,0 1 0,0-1 0,0 1 0,0-1 0,0 1 0,0 0 0,1 0 0,-1 0 0,0-1 0,1 1 0,-1 0 0,1 1 0,-1-1 0,1 0 0,2-1 0,-3 2 0,1 1 0,-1-1 0,0 0 0,0 1 0,0-1 0,0 0 0,0 1 0,0-1 0,-1 1 0,1 0 0,0-1 0,0 1 0,0 0 0,0 0 0,-1-1 0,1 1 0,0 0 0,-1 0 0,1 0 0,-1 0 0,1 0 0,-1 0 0,1 1 0,5 11 0,-1 1 0,-1 0 0,5 22 0,-7-22 0,2 0-170,1-1-1,0 1 0,0-1 1,1 0-1,1 0 0,0-1 1,17 21-1,-7-12-6655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6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24575,'4'0'0,"1"8"0,0 10 0,-1 12 0,-1 7 0,-1 6 0,-1 4 0,-1 5 0,0-1 0,8-6 0,3-2 0,-1-4 0,2-1 0,-1-3 0,-2-8-8191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6.8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51 24575,'12'0'0,"8"0"0,13 0 0,5-9 0,-1-1 0,3-1 0,-3 3 0,2 2 0,1 3 0,-2 1 0,-7 1-8191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7.39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24575,'4'0'0,"1"4"0,0 9 0,3 11 0,0 5 0,0 2 0,-3-1 0,6 3 0,2 4 0,2 0 0,-1-11 0,-4-9-8191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25.7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 0 1826,'0'0'7463,"-9"0"-7431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7.96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24575,'4'0'0,"2"8"0,-1 10 0,3 8 0,0 2 0,-1 8 0,-2 7 0,7 4 0,0-2 0,3 3 0,-1 2 0,5-12 0,-1-12-8191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8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87 0 24575,'-4'0'0,"-5"0"0,-10 0 0,0 4 0,1 10 0,9 1 0,6-4 0,7-6 0,3-6 0,1-8 0,-10-2 0,-8 1 0,-3 2-8191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9.1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267 119 24575,'10'42'0,"1"-32"0,-10-11 0,0 1 0,-1-1 0,1 1 0,0-1 0,0 1 0,-1-1 0,1 1 0,0-1 0,-1 0 0,1 1 0,0-1 0,-1 0 0,1 0 0,-1 0 0,0 1 0,1-1 0,-1 0 0,1 0 0,-1 0 0,0 0 0,0-1 0,2-1 0,0-1 0,-1 0 0,0 1 0,0-1 0,0 0 0,0 0 0,-1 0 0,1 0 0,-1 0 0,0 0 0,0 1 0,-1-1 0,1 0 0,-1 0 0,0 0 0,0 0 0,0 0 0,0 1 0,-1-1 0,1 1 0,-1-1 0,0 1 0,-4-5 0,2 4 0,0 0 0,0 1 0,0-1 0,-1 1 0,1 0 0,-1 1 0,0-1 0,0 1 0,0 0 0,0 0 0,0 1 0,-1-1 0,1 1 0,0 0 0,-1 1 0,-7-1 0,4 1 0,1 0 0,-1 1 0,1 0 0,0 0 0,-1 1 0,1 0 0,0 0 0,0 1 0,0 0 0,1 1 0,-1-1 0,1 2 0,-1-1 0,2 1 0,-1 0 0,0 0 0,1 1 0,0 0 0,0 0 0,1 0 0,-1 1 0,1 0 0,1 0 0,-1 0 0,1 0 0,1 1 0,-1 0 0,1-1 0,1 1 0,-1 1 0,1-1 0,1 0 0,0 0 0,0 1 0,0-1 0,1 1 0,0-1 0,1 1 0,0-1 0,2 10 0,-1-11 0,1-1 0,-1 1 0,1-1 0,0 0 0,0 0 0,1 0 0,0 0 0,0 0 0,0-1 0,1 0 0,0 0 0,0 0 0,0 0 0,0-1 0,1 0 0,0 0 0,-1 0 0,2-1 0,-1 0 0,0 0 0,1-1 0,7 3 0,-3-2 0,-1 0 0,1-1 0,0 0 0,0-1 0,-1 0 0,1 0 0,0-1 0,0-1 0,0 0 0,0 0 0,-1-1 0,1-1 0,15-4 0,-22 5 0,0 0 0,-1-1 0,1 1 0,-1-1 0,1 1 0,-1-1 0,0 0 0,0 0 0,0 0 0,0-1 0,0 1 0,-1-1 0,0 1 0,0-1 0,0 0 0,0 0 0,0 0 0,-1 0 0,1 0 0,-1-1 0,0-5 0,2-9 0,-1 0 0,-1 0 0,-2-29 0,0 27 0,1 14-59,0-1 0,0 1-1,-1 0 1,0-1-1,0 1 1,0 0 0,-1 0-1,-1 0 1,1 0 0,-1 0-1,0 0 1,0 1 0,-1-1-1,0 1 1,0 0-1,0 0 1,-1 0 0,0 1-1,0 0 1,-1 0 0,1 0-1,-9-5 1,-12-2-6767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4.7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24575,'40'161'0,"36"442"0,-71-450-1365,-6-139-5461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5.41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24575,'-8'0'0,"-7"0"0,11 0 0,15 0 0,13 0 0,11 0 0,8 0 0,3 0 0,0 0 0,-2 0 0,-3 0 0,-9 0-8191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6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24575,'4'81'0,"29"155"0,-8-82 0,-18-99 0,18 110 0,-24-160 0,0 0 0,1 0 0,-1 0 0,1 0 0,1-1 0,-1 1 0,6 8 0,-7-13 0,-1 1 0,1 0 0,-1-1 0,1 1 0,-1-1 0,1 1 0,0-1 0,-1 1 0,1-1 0,0 1 0,-1-1 0,1 0 0,0 1 0,0-1 0,-1 0 0,1 0 0,0 1 0,0-1 0,0 0 0,0 0 0,1 0 0,-1 0 0,0-1 0,0 0 0,0 1 0,0-1 0,1 1 0,-1-1 0,0 0 0,0 0 0,0 0 0,-1 0 0,1 0 0,0 0 0,0 0 0,0 0 0,-1 0 0,1 0 0,-1 0 0,2-3 0,3-9 0,0-2 0,0 1 0,-2 0 0,0-1 0,0 0 0,0-17 0,-2 18 0,0 0 0,1 0 0,1 0 0,0 0 0,1 1 0,0 0 0,12-25 0,0 13 0,1 0 0,1 2 0,1 0 0,24-22 0,-41 42 0,0 1 0,1 0 0,-1 0 0,1 0 0,0 0 0,-1 1 0,1-1 0,0 0 0,0 1 0,0 0 0,0 0 0,0 0 0,0 0 0,1 1 0,-1-1 0,4 0 0,-5 2 0,0-1 0,1 0 0,-1 1 0,0 0 0,0-1 0,0 1 0,1 0 0,-1 0 0,0 0 0,0 1 0,0-1 0,0 0 0,-1 1 0,1-1 0,0 1 0,0 0 0,1 2 0,3 4 0,-1 0 0,0 1 0,-1 0 0,0 0 0,0 0 0,0 0 0,-2 1 0,4 16 0,6 39-72,27 121-1221,-33-164-5533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6.9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24575,'2'33'0,"8"46"0,0 13 0,-8-47 0,-3-21 0,1 0 0,2 0 0,0 0 0,2 0 0,1-1 0,12 38 0,-17-59 0,1 0 0,-1 0 0,1 0 0,0-1 0,0 1 0,0 0 0,0-1 0,0 1 0,0-1 0,0 1 0,0-1 0,1 1 0,-1-1 0,0 0 0,1 1 0,-1-1 0,1 0 0,0 0 0,-1 0 0,1 0 0,0-1 0,2 2 0,-2-2 0,-1-1 0,1 1 0,-1-1 0,1 1 0,-1-1 0,0 0 0,1 0 0,-1 0 0,0 1 0,0-1 0,0 0 0,0 0 0,1-1 0,-1 1 0,-1 0 0,1 0 0,0 0 0,0-1 0,0 1 0,-1 0 0,2-2 0,4-10 0,-1 0 0,0-1 0,-1 1 0,4-22 0,-1 2 0,2 1 0,2 0 0,0 0 0,2 1 0,2 1 0,29-47 0,-40 71 0,1-1 0,-1 1 0,1 0 0,1 1 0,-1-1 0,1 1 0,0 0 0,0 0 0,0 1 0,1 0 0,0 0 0,9-4 0,-13 7 0,0 0 0,-1 0 0,1 0 0,0 1 0,0-1 0,0 1 0,0-1 0,0 1 0,0 0 0,0 0 0,0 1 0,0-1 0,0 0 0,0 1 0,-1 0 0,1 0 0,0 0 0,0 0 0,-1 0 0,1 0 0,0 1 0,-1-1 0,1 1 0,-1 0 0,0 0 0,0 0 0,1 0 0,-1 0 0,-1 0 0,1 1 0,0-1 0,0 1 0,-1-1 0,2 4 0,28 52-1365,-19-32-5461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7.65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 71 24575,'1'2'0,"0"-1"0,0 0 0,-1 0 0,1 0 0,0 0 0,0 0 0,0-1 0,0 1 0,0 0 0,0 0 0,0-1 0,0 1 0,1 0 0,-1-1 0,0 1 0,0-1 0,0 1 0,1-1 0,-1 0 0,0 0 0,0 0 0,1 1 0,-1-1 0,2-1 0,34 4 0,-29-3 0,0-1 0,0 0 0,0-1 0,0 0 0,15-5 0,-20 6 0,0 0 0,-1 0 0,1-1 0,0 1 0,0-1 0,-1 1 0,1-1 0,-1 0 0,1 0 0,-1 0 0,0-1 0,0 1 0,1 0 0,-2-1 0,1 1 0,0-1 0,2-5 0,-4 7 0,0 0 0,0-1 0,0 1 0,0 0 0,0 0 0,0 0 0,0 0 0,-1 0 0,1-1 0,0 1 0,-1 0 0,1 0 0,-1 0 0,1 0 0,-1 0 0,0 0 0,1 0 0,-1 0 0,0 1 0,0-1 0,0 0 0,1 0 0,-1 0 0,0 1 0,0-1 0,0 1 0,0-1 0,0 0 0,0 1 0,0 0 0,-1-1 0,1 1 0,0 0 0,0-1 0,0 1 0,-2 0 0,-45-5 0,40 6 0,0 1 0,1 0 0,0 1 0,-1-1 0,1 1 0,0 1 0,0 0 0,0-1 0,1 2 0,-1-1 0,1 1 0,0 0 0,1 0 0,-1 1 0,1 0 0,0 0 0,0 0 0,1 1 0,0-1 0,0 1 0,0 0 0,-4 13 0,1-2 0,0 1 0,2 0 0,0 0 0,1 0 0,1 0 0,0 1 0,2-1 0,0 22 0,2-31 0,1 0 0,0 0 0,0-1 0,1 1 0,0-1 0,0 0 0,1 1 0,1-1 0,-1-1 0,1 1 0,1-1 0,0 0 0,11 12 0,-13-15 0,-1-1 0,1-1 0,1 1 0,-1 0 0,0-1 0,1 0 0,0 0 0,0-1 0,0 1 0,0-1 0,0 0 0,0 0 0,1-1 0,-1 1 0,0-1 0,1 0 0,-1-1 0,1 1 0,-1-1 0,1-1 0,-1 1 0,1-1 0,-1 1 0,1-1 0,9-4 0,-10 3 9,-1 0-1,0-1 1,1 1-1,-1-1 1,0 0 0,0 0-1,-1-1 1,1 1-1,-1-1 1,0 0-1,0 0 1,0 0-1,5-8 1,-3 1-306,0 0 0,-1 1 0,0-1 0,4-21 0,-2 2-6529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8.1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253 0 24575,'-8'1'0,"1"0"0,-1 0 0,1 1 0,-1 0 0,1 0 0,0 1 0,0-1 0,0 2 0,0-1 0,0 1 0,-6 4 0,8-4 0,1-1 0,-1 1 0,0-1 0,1 1 0,0 0 0,0 1 0,0-1 0,1 1 0,-1 0 0,1 0 0,0 0 0,1 0 0,-1 0 0,-2 8 0,5-10 0,-1 0 0,1 0 0,0 0 0,0 0 0,0 0 0,0 0 0,1 0 0,-1 0 0,1 0 0,0 0 0,0 0 0,0 0 0,0 0 0,0-1 0,1 1 0,-1 0 0,1-1 0,2 4 0,43 41 0,-39-40 0,0-1 0,-1 1 0,0 1 0,12 14 0,-14-13 0,0 0 0,-1 0 0,1 0 0,-2 1 0,1-1 0,-1 1 0,-1 0 0,0 0 0,0 0 0,-1 0 0,0 13 0,-1-18 0,-1-1 0,0 0 0,1 1 0,-1-1 0,-1 0 0,1 1 0,-1-1 0,0 0 0,0 0 0,0 0 0,0-1 0,-1 1 0,1 0 0,-1-1 0,0 0 0,0 1 0,0-1 0,-1 0 0,1-1 0,-1 1 0,1-1 0,-1 1 0,0-1 0,0 0 0,0-1 0,0 1 0,-8 2 0,6-3-49,0 0 1,1 0-1,-1 0 0,0 0 0,0-1 1,0 0-1,0 0 0,1-1 0,-1 1 1,0-1-1,0-1 0,1 1 0,-1-1 1,1 0-1,-1 0 0,1 0 0,0-1 1,0 0-1,0 0 0,0 0 0,0-1 1,1 0-1,-1 0 0,1 0 0,0 0 0,0 0 1,-3-6-1,-14-23-6777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8.96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24575,'0'43'0,"-1"64"0,20 161 0,-11-209 0,-2-16 0,1 0 0,16 51 0,-23-93 0,0-1 0,0 0 0,0 1 0,0-1 0,0 0 0,0 1 0,1-1 0,-1 0 0,0 1 0,0-1 0,0 0 0,0 1 0,0-1 0,1 0 0,-1 0 0,0 1 0,0-1 0,0 0 0,1 0 0,-1 1 0,0-1 0,0 0 0,1 0 0,-1 0 0,0 0 0,1 1 0,-1-1 0,0 0 0,0 0 0,1 0 0,-1 0 0,0 0 0,1 0 0,-1 0 0,0 0 0,1 0 0,-1 0 0,0 0 0,1 0 0,-1 0 0,1 0 0,11-13 0,6-24 0,-10 14 0,3-5 0,0 1 0,2-1 0,20-32 0,-30 55 0,1-1 0,0 1 0,0-1 0,0 1 0,1 0 0,0 1 0,0-1 0,0 1 0,0 0 0,1 0 0,-1 1 0,1 0 0,0 0 0,0 0 0,0 0 0,1 1 0,-1 0 0,0 1 0,1-1 0,11 0 0,-15 2 4,0 0-1,1 1 1,-1-1-1,1 1 1,-1-1 0,0 1-1,0 0 1,1 1-1,-1-1 1,0 1-1,0-1 1,0 1-1,0 0 1,0 0 0,-1 0-1,1 0 1,-1 0-1,1 1 1,-1-1-1,0 1 1,0 0-1,0 0 1,0 0-1,0 0 1,-1 0 0,1 0-1,-1 0 1,0 0-1,0 0 1,0 1-1,-1-1 1,1 4-1,3 12-282,-2 0 0,0 0 0,-2 1 0,-1 23 0,1-41 192,-2 30-6739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26.1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0 5317,'0'0'3972,"-3"0"-3972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39.49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236 121 24575,'0'-2'0,"-1"0"0,0 0 0,1 0 0,-1 0 0,0 0 0,0 0 0,0 1 0,0-1 0,-1 0 0,1 1 0,0-1 0,-1 0 0,1 1 0,-1 0 0,1-1 0,-1 1 0,0 0 0,0 0 0,0 0 0,1 0 0,-1 0 0,0 0 0,0 0 0,0 1 0,0-1 0,0 1 0,-1-1 0,1 1 0,0 0 0,-2 0 0,-4-1 0,-1 0 0,1 0 0,0 1 0,0 0 0,-1 1 0,-11 2 0,13-1 0,1 0 0,-1 0 0,1 1 0,0 0 0,0 0 0,0 1 0,1-1 0,-1 1 0,1 1 0,0-1 0,0 1 0,0 0 0,0 0 0,1 0 0,0 0 0,0 1 0,1 0 0,-1 0 0,1 0 0,1 0 0,-1 0 0,1 1 0,0-1 0,0 1 0,1 0 0,0-1 0,0 1 0,0 9 0,1-10 0,0 1 0,1-1 0,0 1 0,0-1 0,0 1 0,1-1 0,-1 1 0,2-1 0,-1 0 0,1 0 0,0 0 0,0 0 0,0-1 0,1 1 0,0-1 0,0 0 0,0 0 0,1 0 0,0 0 0,-1-1 0,2 0 0,-1 0 0,0 0 0,1-1 0,0 0 0,0 0 0,0 0 0,0-1 0,7 2 0,-9-3 0,-1 0 0,1 0 0,0 0 0,0 0 0,-1-1 0,1 0 0,0 0 0,0 0 0,0 0 0,0 0 0,-1-1 0,1 0 0,0 1 0,0-2 0,-1 1 0,1 0 0,-1-1 0,1 1 0,3-4 0,-3 2 0,0-1 0,-1 1 0,1-1 0,-1 0 0,0 0 0,0 0 0,-1 0 0,1-1 0,-1 1 0,0-1 0,0 1 0,2-11 0,1-10 0,-1-1 0,-1 1 0,-1-1 0,-3-41 0,1 52 0,-7-83-1365,0 65-5461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0.1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24575,'3'71'0,"2"0"0,25 121 0,54 134 0,-43-178 0,-37-129-273,2-1 0,0 0 0,0 0 0,17 28 0,-10-25-6553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41.32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265 1 24575,'0'58'0,"-1"3"0,2 1 0,18 112 0,1-19 0,1-1 0,-8-115 0,-4-25 0,-8-14 0,-1 0 0,0 0 0,1 0 0,-1 0 0,0 0 0,1 0 0,-1 0 0,0 0 0,0 0 0,1 0 0,-1 0 0,0-1 0,1 1 0,-1 0 0,0 0 0,0 0 0,1 0 0,-1-1 0,0 1 0,0 0 0,1 0 0,-1-1 0,0 1 0,0 0 0,0 0 0,1-1 0,-1 1 0,0 0 0,0-1 0,0 1 0,0 0 0,0 0 0,0-1 0,1 1 0,-1 0 0,0-1 0,0 1 0,0 0 0,0-1 0,0 1 0,0 0 0,-1-1 0,2-4 0,0 1 0,0-1 0,-1 0 0,1 1 0,-1-1 0,0 0 0,-1 1 0,1-1 0,-1 1 0,0-1 0,0 1 0,0-1 0,-1 1 0,0-1 0,1 1 0,-2 0 0,-1-4 0,-1 1 0,0 0 0,-1 1 0,1 0 0,-1 0 0,0 0 0,-1 1 0,0 0 0,1 0 0,-9-4 0,2 2 0,-1 1 0,1 0 0,-1 1 0,0 0 0,0 1 0,0 0 0,-1 2 0,1-1 0,-1 2 0,-25 0 0,36 1 0,0 0 0,0 1 0,0 0 0,0-1 0,0 2 0,0-1 0,0 0 0,0 1 0,0 0 0,0-1 0,1 2 0,-1-1 0,1 0 0,0 1 0,-1-1 0,1 1 0,0 0 0,1 0 0,-1 0 0,0 1 0,1-1 0,0 0 0,0 1 0,0 0 0,0-1 0,0 1 0,1 0 0,0 0 0,0 0 0,0 0 0,0 0 0,1 0 0,-1 0 0,1 1 0,0-1 0,0 0 0,1 6 0,0 0 0,0 1 0,1-1 0,0 1 0,1-1 0,0 0 0,1 0 0,0 0 0,0-1 0,1 1 0,0-1 0,1 0 0,0 0 0,12 12 0,-13-15 7,1-1-1,0 0 0,0-1 0,1 1 1,-1-1-1,1 0 0,0-1 1,0 0-1,0 0 0,0 0 1,1-1-1,-1 0 0,1-1 0,0 0 1,-1 0-1,1 0 0,0-1 1,11-1-1,-7-1-141,1 0 0,0-1 0,-1-1 0,1 0 0,-1 0 0,0-1 0,-1-1 0,1 0 0,-1-1 0,11-8 0,15-14-6691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4:51.97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24575,'0'8'0,"4"3"0,2 3 0,-1 4 0,-1 2 0,3-2 0,0-7 0,-1-15 0,-1-10 0,6-7 0,1-8 0,-1 1-8191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1239 104 24575,'3'-4'0,"0"1"0,0 0 0,0-1 0,0 1 0,-1-1 0,0 0 0,1 0 0,-1 0 0,-1 0 0,1 0 0,1-8 0,-2 10 0,-1 1 0,0 0 0,0-1 0,0 1 0,0-1 0,0 1 0,-1-1 0,1 1 0,0-1 0,-1 1 0,1-1 0,-1 1 0,1 0 0,-1-1 0,0 1 0,0 0 0,1-1 0,-1 1 0,0 0 0,0 0 0,0 0 0,0 0 0,-1 0 0,1 0 0,0 0 0,0 0 0,0 0 0,-1 1 0,1-1 0,0 1 0,-1-1 0,1 1 0,-1-1 0,1 1 0,-1-1 0,1 1 0,-3 0 0,-38-5 0,1 1 0,-1 3 0,-65 5 0,5 0 0,82-3 0,0 2 0,-1 0 0,1 1 0,0 0 0,1 2 0,-1 1 0,1 0 0,0 1 0,1 1 0,0 1 0,-18 12 0,-17 10 0,1 2 0,1 3 0,-86 81 0,107-89 0,-66 73 0,84-87 0,1 0 0,1 0 0,0 1 0,1 0 0,-11 28 0,-28 62 0,32-73 0,1 1 0,-14 45 0,12-22 0,9-34 0,1 1 0,1 0 0,1 0 0,-2 41 0,6-51 0,-1 35 0,2 0 0,12 93 0,-9-128 0,0-1 0,0 1 0,1-1 0,1 0 0,0 0 0,1 0 0,0-1 0,1 0 0,0 0 0,1-1 0,0 0 0,1 0 0,0-1 0,1 0 0,12 9 0,18 12 0,16 15 0,2-4 0,121 68 0,-121-87 0,2-1 0,108 23 0,-123-35 0,16 6 0,133 26 0,-168-38 0,1-2 0,-1 0 0,0-2 0,1-1 0,38-6 0,1-6 0,-1-3 0,123-47 0,-160 52 0,-1-1 0,0-1 0,0-2 0,-1 0 0,-1-2 0,-1-1 0,0-1 0,-2 0 0,0-2 0,30-37 0,6-22 0,-3-3 0,71-144 0,-118 208 0,-1 0 0,0 0 0,-2-1 0,0 0 0,-1 0 0,2-38 0,-8-129 0,-1 100 0,3 61 0,0-16 0,-1 1 0,-14-75 0,12 103 0,0 0 0,-1 1 0,0-1 0,-1 1 0,-1 0 0,0 1 0,-1-1 0,0 1 0,0 0 0,-1 1 0,-1 0 0,1 0 0,-12-9 0,-21-19 0,31 27 0,-1 1 0,0 0 0,0 1 0,-1 0 0,0 0 0,-1 2 0,-23-12 0,-81-34 0,94 40 0,0 1 0,-1 1 0,-1 1 0,0 2 0,0 0 0,-1 1 0,0 2 0,-30-3 0,-9 8-1365,34 1-5461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 21 24575,'-1'1'0,"0"-1"0,0 1 0,0 0 0,0 0 0,0-1 0,0 1 0,0 0 0,0 0 0,0 0 0,0 0 0,1 0 0,-1 0 0,0 0 0,1 0 0,-1 0 0,1 0 0,-1 0 0,1 1 0,0-1 0,-1 0 0,1 0 0,0 0 0,0 1 0,0 1 0,-6 36 0,6-35 0,-1 4 0,1 1 0,0-1 0,0 1 0,0-1 0,1 1 0,1-1 0,-1 1 0,1-1 0,1 0 0,0 0 0,0 0 0,0 0 0,1 0 0,0 0 0,1-1 0,-1 0 0,9 9 0,-6-9 0,0-1 0,0 0 0,0-1 0,1 0 0,0 0 0,0 0 0,0-1 0,1 0 0,-1-1 0,1 0 0,0 0 0,0-1 0,0 0 0,0 0 0,18 0 0,-16-3 0,0 1 0,0-1 0,0-1 0,0 0 0,-1 0 0,1-1 0,-1-1 0,0 0 0,1 0 0,-2-1 0,1 0 0,-1-1 0,1 0 0,-2 0 0,16-14 0,1-5 0,-1 0 0,-1-1 0,32-48 0,-20 11-1365,-26 39-5461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80 32 24575,'0'-1'0,"0"-1"0,0 1 0,-1 0 0,1-1 0,-1 1 0,1-1 0,-1 1 0,0 0 0,1-1 0,-1 1 0,0 0 0,0 0 0,0-1 0,0 1 0,0 0 0,0 0 0,0 0 0,-1 0 0,1 1 0,0-1 0,-1 0 0,1 0 0,0 1 0,-1-1 0,1 1 0,-1-1 0,1 1 0,0-1 0,-3 1 0,3 0 0,0-1 0,0 1 0,0 0 0,0 0 0,-1 0 0,1-1 0,0 1 0,0 1 0,0-1 0,0 0 0,-1 0 0,1 0 0,0 0 0,0 1 0,0-1 0,0 1 0,0-1 0,0 1 0,0-1 0,0 1 0,0-1 0,0 1 0,0 0 0,0 0 0,0 0 0,0-1 0,1 1 0,-1 0 0,0 0 0,1 0 0,-1 0 0,0 0 0,1 0 0,-1 0 0,1 0 0,-1 3 0,1-4 0,1 0 0,-1 1 0,0-1 0,0 0 0,0 1 0,1-1 0,-1 0 0,0 1 0,1-1 0,-1 0 0,0 0 0,0 1 0,1-1 0,-1 0 0,1 0 0,-1 0 0,0 1 0,1-1 0,-1 0 0,0 0 0,1 0 0,-1 0 0,1 0 0,-1 0 0,0 0 0,1 0 0,-1 0 0,1 0 0,-1 0 0,0 0 0,1 0 0,-1 0 0,1 0 0,-1 0 0,0 0 0,1-1 0,-1 1 0,1 0 0,-1 0 0,0 0 0,1-1 0,-1 1 0,0 0 0,0-1 0,1 1 0,-1 0 0,1-1 0,-1 1 0,1 0 0,-1 0 0,1-1 0,-1 1 0,1 0 0,-1 0 0,0-1 0,1 1 0,-1 0 0,1-1 0,-1 1 0,0 0 0,1-1 0,-1 1 0,0-1 0,1 1 0,-1 0 0,0-1 0,1 1 0,-1-1 0,0 1 0,0-1 0,0 1 0,0-1 0,1 1 0,-1-1 0,0 1 0,0-1 0,0 1 0,0-1 0,0 1 0,0-1 0,0 1 0,0-1 0,0 1 0,-1-1 0,1 0 0,0 1 0,0 0 0,0-1 0,-1 1 0,1-1 0,0 1 0,0-1 0,-1 1 0,1-1 0,-1 1 0,1 0 0,-1 0 0,1 0 0,0 0 0,-1 0 0,1 0 0,-1 0 0,1 0 0,-1 0 0,1 0 0,0 0 0,-1 0 0,1 0 0,0 1 0,-1-1 0,1 0 0,-1 0 0,1 0 0,0 1 0,-1-1 0,1 0 0,0 0 0,-1 1 0,1-1 0,0 0 0,0 1 0,-1-1 0,1 0 0,0 1 0,0-1 0,0 0 0,0 1 0,-1-1 0,1 1 0,0-1 0,0 0 0,0 1 0,0-1 0,0 1 0,0-1 0,0 1 0,-6 20 0,6 29 0,9-26 0,-9-23 0,0-1 0,1 1 0,-1-1 0,1 0 0,-1 1 0,1-1 0,-1 1 0,1-1 0,-1 0 0,1 1 0,-1-1 0,1 0 0,-1 0 0,1 0 0,0 1 0,-1-1 0,1 0 0,-1 0 0,1 0 0,0 0 0,-1 0 0,1 0 0,0 0 0,-1 0 0,1 0 0,-1 0 0,1 0 0,0-1 0,-1 1 0,1 0 0,-1 0 0,2-1 0,-1 0 4,0 1-1,0-1 0,0 0 1,1 0-1,-1 0 0,0 0 1,0 0-1,0 0 0,0 0 1,-1 0-1,1 0 0,0 0 0,0-1 1,-1 1-1,1 0 0,-1-1 1,1 1-1,-1 0 0,1-1 1,-1 1-1,0-1 0,0 1 1,1 0-1,-1-1 0,0 1 1,0-1-1,-1 1 0,1 0 1,0-1-1,0 1 0,-1-1 1,1 1-1,-1 0 0,1-1 1,-2-1-1,1 1-40,1 1 0,-1 0 0,1 0-1,-1 0 1,0 0 0,0 0 0,1 0 0,-1 0 0,0 0 0,0 0 0,0 0-1,0 0 1,0 1 0,0-1 0,-1 0 0,1 1 0,0-1 0,0 1 0,0-1-1,-1 1 1,1-1 0,0 1 0,0 0 0,-1 0 0,1 0 0,0-1 0,-1 1-1,1 1 1,0-1 0,0 0 0,-1 0 0,1 0 0,0 1 0,-1-1 0,1 0-1,0 1 1,0-1 0,0 1 0,-2 1 0,-11 9-6789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1 24575,'-3'0'0,"0"1"0,0-1 0,0 1 0,0 0 0,1 0 0,-1 0 0,0 0 0,0 0 0,1 1 0,-1 0 0,1-1 0,0 1 0,-1 0 0,1 0 0,0 0 0,0 0 0,0 0 0,0 1 0,1-1 0,-3 3 0,3-3 0,0 0 0,0 0 0,0-1 0,0 1 0,0 0 0,0 0 0,0 0 0,1 0 0,-1 0 0,1 0 0,0 0 0,-1 0 0,1 1 0,0-1 0,0 0 0,0 0 0,0 0 0,1 0 0,-1 0 0,1 0 0,-1 0 0,1 0 0,0 0 0,-1 0 0,1 0 0,0 0 0,2 3 0,-2-5 0,0 1 0,-1 0 0,1-1 0,0 1 0,-1-1 0,1 0 0,0 1 0,0-1 0,-1 0 0,1 1 0,0-1 0,0 0 0,0 0 0,-1 0 0,1 1 0,0-1 0,0 0 0,0 0 0,0 0 0,0 0 0,-1-1 0,1 1 0,0 0 0,0 0 0,0 0 0,-1-1 0,1 1 0,0 0 0,0-1 0,-1 1 0,1-1 0,0 1 0,-1-1 0,1 1 0,0-1 0,-1 1 0,1-1 0,-1 0 0,1 1 0,-1-1 0,1 0 0,0 0 0,0 0 0,0-1 0,0 1 0,0 0 0,0-1 0,0 1 0,-1-1 0,1 1 0,0-1 0,-1 0 0,1 1 0,-1-1 0,1 1 0,-1-1 0,0 0 0,0 0 0,0 1 0,0-1 0,0 0 0,0 1 0,-1-3 0,-4 3 0,-2 11 0,-2 13 0,9-17 17,-1 0 0,1 0 1,0 0-1,1 0 0,-1 0 0,4 12 0,-4-16-32,0 0-1,1 0 1,0-1-1,-1 1 1,1 0-1,0 0 1,0-1-1,0 1 1,0-1-1,0 1 1,0-1-1,2 2 1,-2-2-28,0-1 0,-1 1 1,1-1-1,0 0 0,0 1 0,-1-1 0,1 0 1,0 0-1,0 0 0,0 0 0,-1 1 0,1-1 1,0 0-1,0 0 0,0-1 0,-1 1 0,1 0 1,0 0-1,0 0 0,0 0 0,-1-1 0,1 1 1,0 0-1,0-1 0,-1 1 0,1-1 0,0 1 1,-1-1-1,2 0 0,7-8-6783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1 182 24575,'2'16'0,"0"0"0,2 0 0,0-1 0,0 1 0,2-1 0,0 0 0,1-1 0,0 1 0,1-1 0,0-1 0,2 1 0,-1-1 0,16 15 0,-24-26 0,1 0 0,0 0 0,0 0 0,0 0 0,1 0 0,-1-1 0,0 1 0,1 0 0,-1-1 0,1 0 0,-1 0 0,1 0 0,0 0 0,-1 0 0,1 0 0,0 0 0,0-1 0,-1 0 0,6 1 0,-6-2 0,0 0 0,0 1 0,0-1 0,0 0 0,0 0 0,0 0 0,-1-1 0,1 1 0,0 0 0,-1-1 0,1 1 0,-1-1 0,1 1 0,-1-1 0,0 0 0,0 1 0,0-1 0,0 0 0,0 0 0,0 0 0,0 0 0,-1 0 0,1 0 0,-1 0 0,1 0 0,-1 0 0,0-3 0,10-89 0,-8 63 0,8-47 0,-5 55 0,-3 10 0,0 1 0,0 0 0,1 0 0,1 0 0,0 0 0,1 0 0,0 1 0,1 0 0,0 0 0,11-14 0,-17 24 0,1 0 0,0 0 0,0 0 0,-1 0 0,1 1 0,0-1 0,0 0 0,0 0 0,0 1 0,0-1 0,0 1 0,0-1 0,1 1 0,-1-1 0,0 1 0,0-1 0,0 1 0,0 0 0,1 0 0,-1 0 0,0 0 0,0 0 0,1 0 0,-1 0 0,0 0 0,0 0 0,0 0 0,1 1 0,-1-1 0,0 0 0,0 1 0,0-1 0,0 1 0,0 0 0,0-1 0,0 1 0,0 0 0,0-1 0,0 1 0,0 0 0,0 0 0,-1 0 0,1 0 0,0 0 0,0 0 0,-1 0 0,1 0 0,-1 0 0,1 2 0,5 8 0,-2 1 0,0-1 0,0 0 0,2 14 0,-3-12 0,2 2 0,-1-1 0,2 0 0,0 0 0,0 0 0,2-1 0,9 15 0,-15-26 0,0 1 0,-1 0 0,1-1 0,1 1 0,-1-1 0,0 0 0,0 0 0,1 0 0,-1 0 0,1 0 0,0 0 0,0-1 0,0 1 0,-1-1 0,1 0 0,1 0 0,-1 0 0,0 0 0,0 0 0,0-1 0,0 1 0,0-1 0,1 0 0,-1 0 0,0 0 0,0-1 0,0 1 0,1-1 0,-1 1 0,0-1 0,0 0 0,0 0 0,0-1 0,0 1 0,2-2 0,6-5 0,0-1 0,-1 0 0,0 0 0,-1-1 0,0 0 0,-1-1 0,0 1 0,9-16 0,-9 12 0,1 2 0,0-1 0,1 1 0,0 1 0,19-17 0,-28 26 0,1 1 0,-1 0 0,1 0 0,0 0 0,-1 0 0,1 1 0,0-1 0,-1 0 0,1 1 0,0-1 0,0 1 0,0-1 0,0 1 0,-1 0 0,1 0 0,0 0 0,0 0 0,0 0 0,0 0 0,0 1 0,0-1 0,-1 1 0,1-1 0,0 1 0,0-1 0,-1 1 0,1 0 0,0 0 0,-1 0 0,1 0 0,-1 0 0,1 0 0,-1 1 0,0-1 0,1 0 0,-1 1 0,2 2 0,5 7 0,0 1 0,0 1 0,-1-1 0,6 18 0,9 12 0,-18-36 0,0 0 0,0-1 0,1 0 0,0 0 0,0 0 0,0-1 0,0 1 0,12 6 0,-14-10 0,0 1 0,0-1 0,0 0 0,0 0 0,1 0 0,-1-1 0,0 1 0,0-1 0,0 1 0,1-1 0,-1 0 0,0-1 0,0 1 0,1 0 0,-1-1 0,0 0 0,0 0 0,0 0 0,0 0 0,0 0 0,4-3 0,12-9 0,-1 0 0,-1-2 0,0 0 0,-1-1 0,-1 0 0,26-37 0,-14 18 0,-26 34 0,-1 0 0,1 0 0,0-1 0,0 1 0,-1 0 0,1 0 0,0 0 0,0 0 0,0 0 0,0 1 0,0-1 0,0 0 0,1 0 0,-1 1 0,0-1 0,0 0 0,1 1 0,-1-1 0,0 1 0,0 0 0,1-1 0,-1 1 0,0 0 0,3 0 0,-3 1 0,0 0 0,1 0 0,-1 0 0,-1 0 0,1 0 0,0 0 0,0 0 0,0 0 0,0 0 0,-1 1 0,1-1 0,-1 0 0,1 0 0,-1 1 0,1-1 0,-1 1 0,0-1 0,0 0 0,1 2 0,1 17 0,-1-1 0,-2 30 0,0-38 0,1 1 0,0-1 0,1 0 0,0 0 0,1 1 0,0-1 0,1 0 0,0 0 0,1 0 0,7 15 0,-10-23 0,1 1 0,0-1 0,0 0 0,1 0 0,-1 0 0,1-1 0,-1 1 0,1 0 0,0-1 0,0 0 0,0 1 0,0-1 0,0-1 0,1 1 0,-1 0 0,0-1 0,1 1 0,-1-1 0,1 0 0,0-1 0,-1 1 0,1 0 0,0-1 0,0 0 0,-1 0 0,1 0 0,0 0 0,-1-1 0,1 1 0,0-1 0,-1 0 0,5-2 0,4-1 0,0 0 0,0-1 0,-1-1 0,0 0 0,0 0 0,-1-1 0,18-15 0,1-5 0,29-36 0,-8 9 0,-49 53 0,0-1 0,0 1 0,0 0 0,1 0 0,-1 0 0,0 0 0,0 0 0,1 0 0,-1 0 0,1 0 0,-1 0 0,1 1 0,-1-1 0,2 0 0,-2 1 0,-1 1 0,1-1 0,-1 0 0,0 0 0,1 1 0,-1-1 0,0 0 0,0 0 0,1 1 0,-1-1 0,0 0 0,0 1 0,1-1 0,-1 0 0,0 1 0,0-1 0,0 0 0,1 1 0,-1-1 0,0 1 0,0-1 0,0 0 0,0 1 0,0-1 0,0 1 0,0-1 0,0 0 0,0 1 0,0-1 0,0 1 0,0-1 0,0 0 0,0 1 0,-13 52 0,11-44 0,-14 34 0,12-35 0,0 0 0,1-1 0,1 1 0,-1 0 0,1 0 0,1 0 0,-1 1 0,1-1 0,0 17 0,2-24 0,-1 0 0,1 0 0,-1 0 0,0 1 0,1-1 0,0 0 0,-1 0 0,1 0 0,0 0 0,-1 0 0,1 0 0,0 0 0,0 0 0,0-1 0,0 1 0,0 0 0,0 0 0,0-1 0,0 1 0,0-1 0,0 1 0,0-1 0,0 1 0,1-1 0,-1 0 0,0 1 0,0-1 0,0 0 0,1 0 0,-1 0 0,0 0 0,0 0 0,1 0 0,-1 0 0,0-1 0,0 1 0,0 0 0,1-1 0,-1 1 0,0 0 0,0-1 0,1 0 0,8-3 0,-1 1 0,0-1 0,0-1 0,9-5 0,5-6 0,-14 9 0,0 0 0,1 1 0,-1 0 0,1 1 0,20-7 0,-28 11 0,0 1 0,0-1 0,0 1 0,0 0 0,0 0 0,0 0 0,0 0 0,0 0 0,0 0 0,-1 0 0,1 1 0,0-1 0,0 1 0,0 0 0,0-1 0,0 1 0,0 0 0,-1 0 0,1 0 0,0 0 0,-1 0 0,1 1 0,-1-1 0,1 0 0,-1 1 0,0-1 0,1 1 0,-1 0 0,0-1 0,0 1 0,0 0 0,0-1 0,0 1 0,-1 0 0,1 0 0,-1 0 0,1 0 0,-1 0 0,1 2 0,3 19-24,0 0 0,-2 0-1,0 0 1,-2 0 0,-4 38 0,2-11-1196,1-13-5606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220 195 24575,'0'-5'0,"0"-1"0,-1 0 0,0 1 0,0-1 0,0 1 0,0 0 0,-5-10 0,5 13 0,0 0 0,0 0 0,0 0 0,0 0 0,-1 0 0,1 1 0,0-1 0,-1 0 0,0 1 0,1-1 0,-1 1 0,0 0 0,0 0 0,0-1 0,0 1 0,0 0 0,0 1 0,0-1 0,0 0 0,0 1 0,0-1 0,0 1 0,-1-1 0,1 1 0,0 0 0,0 0 0,0 0 0,-4 1 0,0 0 0,1-1 0,0 2 0,0-1 0,0 1 0,0-1 0,0 1 0,1 1 0,-1-1 0,0 1 0,1-1 0,0 1 0,-1 1 0,1-1 0,-4 6 0,1-2 0,1 0 0,1 1 0,0 0 0,0 0 0,0 1 0,1-1 0,-4 13 0,0 6 0,1-1 0,1 1 0,2 0 0,-3 43 0,6 146 0,2-193 0,2 0 0,1 0 0,0 0 0,2-1 0,0 0 0,2 0 0,13 27 0,-19-45 0,0 0 0,0-1 0,0 1 0,0-1 0,1 0 0,-1 0 0,1 0 0,0 0 0,0 0 0,0 0 0,1-1 0,-1 0 0,0 0 0,1 0 0,0 0 0,-1 0 0,1 0 0,7 1 0,-5-2 0,0-1 0,0 1 0,0-1 0,-1 0 0,1-1 0,0 0 0,0 0 0,-1 0 0,1 0 0,0-1 0,10-5 0,-2 1 0,-1-2 0,1 0 0,-1-1 0,-1 0 0,0-1 0,0 0 0,-1-1 0,0 0 0,10-14 0,-13 12 0,0-1 0,-1 0 0,0 0 0,-1-1 0,-1 0 0,0 0 0,-1 0 0,0-1 0,2-28 0,-3-15 0,-3-76 0,-2 67 0,2 9 0,0-3 0,-8-67 0,7 125 0,1 1 0,-1-1 0,1 1 0,-1-1 0,0 1 0,-1-1 0,1 1 0,0 0 0,-1-1 0,0 1 0,0 0 0,0 0 0,0 0 0,0 1 0,0-1 0,-1 0 0,1 1 0,-1 0 0,0-1 0,0 1 0,-4-2 0,4 3 0,0 0 0,-1 0 0,1 0 0,0 1 0,0 0 0,-1-1 0,1 1 0,0 0 0,-1 0 0,1 1 0,0-1 0,-1 1 0,1 0 0,0 0 0,0 0 0,0 0 0,0 0 0,0 1 0,0-1 0,0 1 0,0 0 0,0 0 0,-2 2 0,-12 11 0,1 0 0,0 1 0,1 0 0,1 1 0,1 1 0,0 0 0,1 1 0,1 0 0,1 1 0,-15 40 0,13-24 0,2 0 0,1 0 0,2 1 0,2-1 0,-2 66 0,7-90 0,0 1 0,1-1 0,1 0 0,0 0 0,0 0 0,1 0 0,1 0 0,9 20 0,-11-27 0,1 0 0,0 0 0,0 0 0,0-1 0,1 1 0,0-1 0,0 0 0,0 0 0,0 0 0,0-1 0,1 0 0,0 1 0,0-1 0,0-1 0,0 1 0,0-1 0,0 0 0,1 0 0,-1-1 0,10 2 0,-12-2 0,1-1 0,-1 0 0,0 0 0,0 0 0,1 0 0,-1 0 0,0-1 0,0 0 0,0 0 0,0 1 0,0-2 0,0 1 0,0 0 0,0-1 0,0 1 0,0-1 0,0 0 0,-1 0 0,1 0 0,-1 0 0,0 0 0,1-1 0,-1 1 0,0-1 0,0 1 0,-1-1 0,1 0 0,-1 0 0,1 0 0,-1 0 0,0 0 0,0 0 0,0 0 0,1-6 0,2-11 0,0-1 0,-2 0 0,0 0 0,-2-24 0,1 32 0,-1-11 0,2-6 0,-2-1 0,-1 0 0,-1 1 0,-2 0 0,-1-1 0,-11-36 0,16 65 0,0 0 0,-1 1 0,0-1 0,0 0 0,1 0 0,-1 0 0,0 1 0,0-1 0,-1 0 0,1 1 0,0-1 0,0 1 0,-1-1 0,1 1 0,-1 0 0,1 0 0,-1-1 0,0 1 0,0 0 0,1 0 0,-1 1 0,0-1 0,0 0 0,-2 0 0,1 1 0,0 0 0,1 1 0,-1-1 0,0 1 0,1 0 0,-1-1 0,1 1 0,-1 0 0,1 0 0,-1 1 0,1-1 0,0 0 0,-1 1 0,1 0 0,-3 2 0,-5 6 0,0 1 0,0 0 0,1 0 0,0 1 0,-9 18 0,9-13 0,1 1 0,1 0 0,0 0 0,1 0 0,1 0 0,-2 23 0,5-32 0,1-1 0,0 0 0,1 1 0,0-1 0,0 1 0,1-1 0,0 0 0,1 1 0,-1-1 0,2 0 0,-1 0 0,1 0 0,0 0 0,1 0 0,0-1 0,6 10 0,-9-15 0,1 0 0,-1 0 0,0 0 0,1-1 0,0 1 0,-1 0 0,1-1 0,0 1 0,0-1 0,0 1 0,0-1 0,0 0 0,0 0 0,1 0 0,-1 0 0,0 0 0,0 0 0,1-1 0,-1 1 0,1-1 0,-1 0 0,0 0 0,1 1 0,-1-2 0,1 1 0,-1 0 0,0 0 0,1-1 0,-1 1 0,0-1 0,1 0 0,-1 0 0,0 0 0,0 0 0,0 0 0,1 0 0,-1 0 0,-1-1 0,1 1 0,0-1 0,0 0 0,0 1 0,-1-1 0,1 0 0,-1 0 0,2-3 0,4-3 0,-1-1 0,0-1 0,0 0 0,-1 1 0,0-2 0,-1 1 0,0 0 0,5-21 0,-4-23-1365,-6 5-5461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28.9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 0 3011,'0'0'3534,"-6"15"91,6 15-3407,6 259 1446,-1-222-1445,3 0 1,20 84 0,37 132 468,-64-280-646,-1-1-31,0-1 1,0 0-1,0 0 0,0 0 0,0 0 1,0 0-1,1 0 0,-1 0 0,0 1 0,1-1 1,-1 0-1,1 0 0,-1 0 0,1 0 1,0 0-1,-1-1 0,1 1 0,0 0 1,0 0-1,-1 0 0,1-1 0,0 1 1,0 0-1,0-1 0,0 1 0,0 0 1,0-1-1,0 1 0,2-1 0,-3 0-213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358 168 24575,'3'-6'0,"1"1"0,-1-1 0,0 0 0,0 0 0,-1-1 0,1 1 0,-1 0 0,-1-1 0,1 1 0,-1-1 0,0-11 0,-1 15 0,0 0 0,-1 0 0,1 0 0,-1 0 0,1 0 0,-1 0 0,0 0 0,0 0 0,-1 0 0,1 0 0,-1 1 0,1-1 0,-1 0 0,0 1 0,0 0 0,0-1 0,0 1 0,0 0 0,0 0 0,-1 0 0,1 0 0,-1 0 0,1 1 0,-1-1 0,0 1 0,-5-2 0,2 0 0,-1 1 0,1-1 0,-1 2 0,0-1 0,0 1 0,1 0 0,-1 0 0,0 1 0,0 0 0,0 0 0,0 1 0,0 0 0,0 0 0,1 0 0,-1 1 0,0 0 0,1 1 0,-8 3 0,4-1 0,1 1 0,0 1 0,0 0 0,1 0 0,0 1 0,0 0 0,0 0 0,1 1 0,1 0 0,-10 17 0,0 2 0,1 1 0,2 1 0,1 0 0,1 1 0,1 0 0,2 1 0,2-1 0,0 2 0,3-1 0,0 0 0,2 1 0,2-1 0,0 1 0,3-1 0,8 42 0,-7-58 0,1 0 0,0-1 0,1 0 0,1-1 0,14 22 0,-19-30 0,1-1 0,0 1 0,1-1 0,-1 0 0,1 0 0,0 0 0,0-1 0,0 0 0,1 0 0,0 0 0,0-1 0,0 0 0,0 0 0,0 0 0,13 3 0,-15-6 0,-1 0 0,0 0 0,0 0 0,1-1 0,-1 1 0,0-1 0,0 0 0,0 0 0,0 0 0,0-1 0,0 1 0,0-1 0,0 1 0,0-1 0,-1 0 0,1 0 0,-1 0 0,1 0 0,-1-1 0,0 1 0,0-1 0,0 1 0,0-1 0,0 0 0,1-3 0,5-8 0,-1 0 0,-1-1 0,10-28 0,5-25 0,-3-1 0,-3-1 0,-3 0 0,6-136 0,-18 201 0,0 0 0,0 1 0,-1-1 0,0 0 0,1 1 0,-2-1 0,1 1 0,0-1 0,-1 1 0,0 0 0,0 0 0,0-1 0,-1 1 0,1 1 0,-1-1 0,0 0 0,0 1 0,0-1 0,-6-4 0,6 6 0,-1 0 0,1 1 0,0-1 0,-1 1 0,1-1 0,0 1 0,-1 1 0,0-1 0,1 0 0,-1 1 0,1 0 0,-1-1 0,0 1 0,1 1 0,-1-1 0,0 1 0,1-1 0,-1 1 0,1 0 0,-1 0 0,1 0 0,-1 1 0,1 0 0,-6 3 0,-5 5 0,0 0 0,1 1 0,0 0 0,0 1 0,2 1 0,-1 0 0,2 0 0,0 1 0,0 1 0,1 0 0,1 0 0,1 0 0,0 1 0,-7 25 0,3-6 0,2 1 0,2 0 0,0 1 0,3 0 0,0 64 0,5-80 0,1-1 0,0 1 0,1-1 0,2 0 0,0 0 0,11 27 0,-14-41 0,0 0 0,1 0 0,0 0 0,0 0 0,0-1 0,1 1 0,0-1 0,0 0 0,0 0 0,1 0 0,-1-1 0,1 1 0,0-1 0,1 0 0,-1-1 0,1 1 0,-1-1 0,1 0 0,0-1 0,0 1 0,1-1 0,-1 0 0,11 1 0,-12-3 0,-1 0 0,0-1 0,0 1 0,1-1 0,-1 0 0,0 0 0,0 0 0,0-1 0,0 0 0,0 0 0,-1 0 0,1 0 0,0 0 0,-1-1 0,0 1 0,1-1 0,-1 0 0,0 0 0,0 0 0,-1-1 0,1 1 0,2-5 0,3-5 0,0-1 0,0 0 0,-2 0 0,9-27 0,-4 4 0,-3 0 0,-1-1 0,-1 0 0,-1-39 0,-3 8 0,-12-95 0,10 161 0,0 1 0,-1-1 0,1 0 0,-1 0 0,0 0 0,1 1 0,-1-1 0,-1 0 0,1 1 0,-3-5 0,3 6 0,1 0 0,-1 1 0,1-1 0,-1 1 0,0-1 0,1 1 0,-1-1 0,0 1 0,1-1 0,-1 1 0,0 0 0,0-1 0,1 1 0,-1 0 0,0 0 0,0-1 0,0 1 0,1 0 0,-1 0 0,0 0 0,0 0 0,0 0 0,0 0 0,-1 1 0,-1 0 0,0 1 0,-1-1 0,1 1 0,0 0 0,0 0 0,0 1 0,1-1 0,-1 0 0,0 1 0,1 0 0,0 0 0,-1 0 0,1 0 0,0 0 0,-1 3 0,-8 16 0,1 0 0,1 0 0,1 1 0,1 0 0,0 0 0,-3 33 0,5-12 0,1 0 0,3 68 0,1-107 0,1-1 0,-1 1 0,1 0 0,0-1 0,0 1 0,1-1 0,-1 1 0,1-1 0,0 1 0,0-1 0,1 0 0,4 6 0,-7-9 0,1-1 0,-1 1 0,1-1 0,-1 1 0,1-1 0,0 1 0,-1-1 0,1 1 0,0-1 0,-1 0 0,1 1 0,0-1 0,0 0 0,-1 1 0,1-1 0,0 0 0,0 0 0,0 0 0,-1 0 0,1 0 0,0 0 0,0 0 0,-1 0 0,1 0 0,0 0 0,0-1 0,0 1 0,1-1 0,0-1 0,0 1 0,0-1 0,0 1 0,-1-1 0,1 0 0,-1 1 0,1-1 0,-1 0 0,0 0 0,1 0 0,-1 0 0,0 0 0,1-3 0,5-17 0,0 0 0,-1 0 0,-1 0 0,-2-1 0,0 0 0,-1 0 0,-1 0 0,-1 0 0,-2 1 0,0-1 0,-1 0 0,-9-32 0,10 48-136,0 1-1,0 0 1,-1 0-1,1 0 1,-1 0-1,-1 0 1,1 1-1,-1 0 0,-7-9 1,-7 1-6690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25.7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51 1503 24575,'-1'-2'0,"0"-1"0,0 1 0,0-1 0,0 1 0,0 0 0,0-1 0,0 1 0,-1 0 0,1 0 0,-3-3 0,-9-16 0,7 6 0,2-1 0,0-1 0,1 1 0,1 0 0,0-1 0,1 1 0,1-1 0,0 0 0,1 1 0,6-27 0,4-2 0,1 0 0,28-65 0,-26 79 0,33-54 0,-33 65 0,-2-1 0,-1 0 0,0-1 0,-2-1 0,10-31 0,-11 25 0,1 1 0,1 1 0,1-1 0,2 1 0,1 1 0,1 1 0,33-43 0,-18 27 0,53-80 0,-75 109 0,1 0 0,0 1 0,14-14 0,-13 14 0,0 1 0,-1-1 0,12-19 0,-11 16 0,0 0 0,0 1 0,1 1 0,1-1 0,0 2 0,1 0 0,0 0 0,1 2 0,0-1 0,21-9 0,-5 3 0,1 2 0,1 2 0,0 1 0,39-9 0,-9 11 0,-1 3 0,1 3 0,0 2 0,67 9 0,-119-8 0,6 2 0,0 0 0,0 0 0,-1 2 0,1 0 0,-1 1 0,0 0 0,0 1 0,0 1 0,-1 0 0,0 1 0,0 1 0,24 20 0,-13-11 0,0-2 0,1 0 0,0-2 0,38 15 0,24 12 0,-49-18 0,59 47 0,-66-46 0,0-1 0,68 35 0,-84-49 0,-1 0 0,0 1 0,0 1 0,-2 0 0,1 0 0,-1 2 0,-1-1 0,0 2 0,-1 0 0,0 0 0,-1 1 0,-1 0 0,0 1 0,10 25 0,79 250 0,-60-175 0,-24-79 0,-2 1 0,-1 0 0,8 58 0,-16-62 0,-2-18 0,-1-43 0,0 0 0,1-9 0,-2 0 0,-1 0 0,-2 1 0,-1-1 0,-18-61 0,14 72 0,0 0 0,-2 1 0,-1 1 0,-1-1 0,-1 2 0,0 0 0,-2 1 0,-1 0 0,0 1 0,-2 1 0,-28-23 0,-12-11 0,-52-61 0,4 4 0,52 50 0,42 45 0,0 0 0,-1 0 0,-1 1 0,0 1 0,-29-19 0,43 32 0,-16-11 0,0 0 0,-1 2 0,-1 0 0,1 1 0,-1 1 0,-1 0 0,1 2 0,-1 0 0,-22-1 0,-225 3 0,132 6 0,105-1 0,-1 0 0,0 3 0,1 0 0,0 2 0,0 1 0,1 2 0,0 1 0,1 1 0,0 1 0,1 1 0,0 2 0,1 1 0,1 1 0,1 1 0,-43 42 0,10 1 0,2 3 0,-51 80 0,4-4 0,20-9 0,23-34 0,39-66 0,10-15 0,0 0 0,-21 25 0,28-39 0,0 0 0,0 1 0,-1-1 0,1 0 0,-1-1 0,1 1 0,-1-1 0,0 1 0,0-1 0,0 0 0,0-1 0,0 1 0,-1-1 0,1 1 0,0-1 0,-9 0 0,12-1 0,1 0 0,-1 0 0,0 0 0,0 0 0,0 0 0,1 0 0,-1-1 0,0 1 0,0 0 0,1-1 0,-1 1 0,0 0 0,1-1 0,-1 1 0,0-1 0,1 1 0,-1-1 0,0 1 0,1-1 0,-1 0 0,1 1 0,-1-1 0,1 0 0,0 1 0,-1-1 0,1 0 0,0 0 0,-1 1 0,1-1 0,0 0 0,0 0 0,0 1 0,0-1 0,-1 0 0,1 0 0,0 0 0,0 1 0,1-1 0,-1 0 0,0 0 0,0 0 0,0 1 0,0-1 0,1 0 0,-1 0 0,1 0 0,14-42 0,-14 40 0,30-57 0,2 1 0,3 1 0,73-90 0,-8 40 0,-69 77 0,-2-2 0,-2 0 0,31-47 0,-34 44 0,0 2 0,3 1 0,51-50 0,-33 35 0,-34 34 0,1 0 0,0 1 0,1 0 0,31-21 0,1 1 0,-38 25 0,0 2 0,1-1 0,0 1 0,1 0 0,-1 1 0,16-6 0,16-1 0,1 2 0,0 2 0,0 1 0,44 0 0,172 11 0,-231-1 0,1 2 0,0 1 0,-1 2 0,36 14 0,22 6 0,-57-21 0,0 2 0,-1 1 0,-1 1 0,1 1 0,-2 1 0,0 1 0,0 2 0,-2 0 0,24 22 0,-30-21 0,0 1 0,-1 1 0,-1 0 0,14 23 0,-9-12 0,16 20 0,-17-25 0,-1 1 0,-1 1 0,14 30 0,-7 2 0,26 96 0,-45-138 0,1-1 0,1-1 0,9 16 0,-10-20 0,0 0 0,-1 0 0,0 1 0,-1 0 0,0 0 0,-1 0 0,3 19 0,-2 17-455,2 0 0,17 61 0,-17-87-6371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5:58.0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173 0 24575,'-4'0'0,"-9"0"0,-15 12 0,-10 17 0,1 6 0,6 3 0,10-7-8191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2.7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208 76 24575,'-3'0'0,"1"-1"0,-1 1 0,1 0 0,-1-1 0,1 1 0,0-1 0,-1 1 0,1-1 0,0 0 0,-1 0 0,1 0 0,0-1 0,0 1 0,0 0 0,0-1 0,0 0 0,0 1 0,0-1 0,1 0 0,-4-3 0,1-2 0,1 1 0,0 0 0,0-1 0,0 1 0,-3-13 0,-6 94 0,-24 221 0,15-132 0,14-106 0,-2-1 0,-2 0 0,-22 64 0,25-108 0,9-31 0,8-33 0,3 16 0,1 0 0,2 1 0,1 0 0,2 2 0,1 0 0,1 0 0,25-28 0,-38 52 0,0 1 0,1-1 0,0 1 0,0 1 0,0-1 0,1 1 0,0 1 0,0 0 0,1 0 0,-1 0 0,1 2 0,0-1 0,0 1 0,15-3 0,-22 6 0,0 1 0,0-1 0,1 0 0,-1 1 0,0-1 0,0 1 0,0 0 0,0 0 0,0 0 0,0 1 0,0-1 0,0 1 0,0 0 0,-1-1 0,1 1 0,-1 0 0,1 1 0,-1-1 0,0 0 0,0 1 0,0-1 0,0 1 0,0 0 0,-1-1 0,4 7 0,1 3 0,-1 0 0,0 0 0,-1 1 0,6 25 0,-5-4-114,-2 0 1,-1 0-1,-2 0 0,-1 0 0,-2 0 1,-1 0-1,-2-1 0,-1 0 0,-2 0 1,-1 0-1,-16 35 0,19-53-6712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3.62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73 24575,'1'1'0,"-1"0"0,0 1 0,1-1 0,0 0 0,-1 1 0,1-1 0,0 0 0,-1 0 0,1 1 0,0-1 0,0 0 0,0 0 0,0 0 0,0 0 0,0 0 0,1 0 0,-1-1 0,0 1 0,0 0 0,3 1 0,35 15 0,-22-10 0,-3-1 0,-1 0 0,1-1 0,1-1 0,-1 0 0,1-1 0,-1 0 0,21 0 0,-30-2 0,0-1 0,0 0 0,0 0 0,0-1 0,0 1 0,0-1 0,0 0 0,0 0 0,-1-1 0,1 1 0,0-1 0,-1 0 0,1 0 0,-1-1 0,0 1 0,1-1 0,-1 0 0,-1 0 0,1-1 0,0 1 0,-1-1 0,1 0 0,-1 1 0,0-2 0,4-6 0,-6 9 0,0 0 0,0 0 0,0-1 0,0 1 0,-1 0 0,1 0 0,-1-1 0,1 1 0,-1 0 0,0-1 0,0 1 0,0 0 0,0-1 0,0 1 0,0 0 0,-1-1 0,1 1 0,-1 0 0,1-1 0,-1 1 0,-2-4 0,1 3 0,0 0 0,-1 1 0,1 0 0,-1-1 0,1 1 0,-1 0 0,0 0 0,0 0 0,0 1 0,0-1 0,0 1 0,0-1 0,-5 0 0,-5-2 0,0 1 0,-1 1 0,1 1 0,0 0 0,-1 0 0,-23 3 0,25 0 0,-1 1 0,1 0 0,0 1 0,0 0 0,1 1 0,-1 0 0,1 1 0,0 0 0,1 1 0,-1 0 0,1 1 0,1 0 0,-1 0 0,1 1 0,1 1 0,0-1 0,0 1 0,1 0 0,0 1 0,1 0 0,0 0 0,1 1 0,0-1 0,0 1 0,2 0 0,-1 0 0,2 0 0,-1 1 0,2-1 0,0 1 0,0-1 0,1 1 0,0 0 0,2-1 0,-1 1 0,4 13 0,-2-18 8,0 1 0,1 0 0,-1-1 0,2 0 0,-1 0 0,1 0 0,0-1 0,1 1 0,0-1 0,0 0 0,0-1 0,1 0 0,0 0 0,11 8 0,-9-8-122,0-1 0,0 0-1,1 0 1,-1 0 0,1-1 0,0-1-1,0 0 1,0 0 0,0-1 0,1 0-1,-1-1 1,15 1 0,2-5-6712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4.43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314 239 24575,'19'-34'0,"-16"26"0,0-1 0,-1 1 0,0-1 0,0 0 0,-1 1 0,0-1 0,0 0 0,-1 0 0,0 0 0,-1 0 0,0 0 0,0 0 0,-5-15 0,5 21 0,0-1 0,0 1 0,-1-1 0,1 1 0,-1-1 0,0 1 0,0 0 0,0 0 0,0 0 0,-1 0 0,1 0 0,-1 0 0,1 1 0,-1-1 0,0 1 0,0 0 0,0 0 0,-1 0 0,1 0 0,0 1 0,-1-1 0,1 1 0,-1 0 0,1 0 0,-1 0 0,0 0 0,1 0 0,-1 1 0,0 0 0,0 0 0,1 0 0,-1 0 0,0 1 0,-7 1 0,0 1 0,0 0 0,0 1 0,0 0 0,0 1 0,1 0 0,-1 1 0,1 0 0,1 1 0,-1 0 0,1 0 0,1 1 0,-1 0 0,1 0 0,0 1 0,1 0 0,0 1 0,1 0 0,0 0 0,-8 17 0,5-6 0,2-1 0,0 1 0,1 1 0,1-1 0,1 1 0,1 0 0,0 0 0,2 0 0,2 33 0,-1-51 0,1 0 0,-1 0 0,1-1 0,-1 1 0,1 0 0,0-1 0,0 1 0,1-1 0,-1 1 0,1-1 0,0 1 0,-1-1 0,2 0 0,3 5 0,-4-7 0,-1 0 0,1 0 0,0 0 0,0 0 0,0 0 0,0 0 0,0 0 0,0-1 0,0 1 0,0-1 0,0 1 0,0-1 0,0 0 0,1 0 0,-1 0 0,0 0 0,0 0 0,0-1 0,0 1 0,0-1 0,0 1 0,0-1 0,0 0 0,0 0 0,0 1 0,0-1 0,2-2 0,7-3 0,-1 0 0,0-1 0,-1 0 0,0-1 0,0 0 0,14-17 0,42-61 0,-45 58 0,-5 14 0,-11 26 0,-11 40 0,5-41 0,-6 60-682,1 78-1,7-123-6143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5.4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573 1 24575,'-2'25'0,"-2"1"0,-8 30 0,1-6 0,-47 215 0,-23 125 0,60-258 0,21-278 0,-1 137 0,0 1 0,0-1 0,-1 1 0,0-1 0,0 1 0,-1 0 0,0 0 0,-1 0 0,1 0 0,-1 1 0,-1-1 0,0 1 0,0 0 0,0 0 0,-1 1 0,0 0 0,0 0 0,0 0 0,-1 1 0,0-1 0,0 2 0,0-1 0,-1 1 0,0 0 0,0 1 0,0 0 0,0 0 0,0 0 0,0 1 0,-1 1 0,1-1 0,-1 1 0,1 1 0,-1-1 0,0 2 0,1-1 0,-1 1 0,1 0 0,-1 1 0,1 0 0,-13 5 0,14-4 0,-1 1 0,1 1 0,0-1 0,0 1 0,0 1 0,0-1 0,1 1 0,0 0 0,0 0 0,1 1 0,0 0 0,0 0 0,1 0 0,-1 1 0,2-1 0,-1 1 0,1 0 0,0 0 0,0 0 0,1 0 0,1 1 0,-1-1 0,1 1 0,1-1 0,-1 1 0,1-1 0,2 10 0,-2-11 0,1 1 0,0 0 0,0 0 0,1-1 0,0 1 0,0-1 0,1 1 0,0-1 0,0 0 0,1 0 0,0 0 0,0 0 0,0-1 0,1 0 0,0 0 0,1 0 0,-1-1 0,1 1 0,0-1 0,0 0 0,1-1 0,-1 0 0,1 0 0,0 0 0,0-1 0,0 0 0,1 0 0,-1-1 0,10 2 0,-9-2-97,0-1-1,0-1 1,0 1-1,0-1 1,1-1-1,-1 1 1,0-1-1,0-1 1,0 1-1,0-2 1,-1 1-1,1-1 0,14-7 1,6-6-6729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6.2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93 0 24575,'-5'31'0,"-1"-1"0,-2 0 0,-18 49 0,14-49 0,6-16 0,0 1 0,1-1 0,0 1 0,1 0 0,1 0 0,1 0 0,0 0 0,0 18 0,2-33 0,0 1 0,0-1 0,0 1 0,0-1 0,0 1 0,0-1 0,0 1 0,0-1 0,0 1 0,0-1 0,1 1 0,-1-1 0,0 1 0,0-1 0,0 0 0,1 1 0,-1-1 0,0 1 0,1-1 0,-1 0 0,0 1 0,1-1 0,-1 0 0,0 1 0,1-1 0,-1 0 0,1 1 0,-1-1 0,1 0 0,-1 0 0,1 0 0,-1 0 0,1 1 0,-1-1 0,1 0 0,0 0 0,19-9 0,16-24 0,29-51 0,-54 66 0,1 1 0,1 1 0,0 0 0,2 0 0,-1 1 0,2 1 0,31-22 0,-46 35 3,1 0 0,0-1 0,0 1 0,0 0 0,0 1 0,0-1 0,0 0 0,0 0 0,0 1-1,0-1 1,0 1 0,1 0 0,-1 0 0,0 0 0,0 0 0,0 0 0,0 0 0,1 0 0,-1 1 0,0-1 0,0 1-1,0 0 1,0-1 0,0 1 0,0 0 0,0 0 0,0 0 0,-1 1 0,1-1 0,0 0 0,0 1 0,-1-1 0,1 1 0,-1-1-1,0 1 1,1 0 0,-1 0 0,0-1 0,0 1 0,1 3 0,3 7-251,0 0 1,-1-1-1,0 1 1,-1 1-1,2 20 1,-1 2-6579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6.8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350 148 24575,'2'-1'0,"0"0"0,0 1 0,0-1 0,0 0 0,0 0 0,0 0 0,-1 0 0,1 0 0,0 0 0,-1-1 0,1 1 0,-1 0 0,1-1 0,-1 1 0,0-1 0,0 0 0,1 0 0,-1 1 0,0-1 0,0 0 0,-1 0 0,1 0 0,0 0 0,-1 0 0,1 0 0,-1 0 0,0 0 0,1 0 0,-1 0 0,0-3 0,1 0 0,-1 0 0,1 0 0,-1 0 0,0-1 0,-1 1 0,1 0 0,-1 0 0,0-1 0,0 1 0,0 0 0,-3-6 0,2 9 0,0-1 0,-1 1 0,1 0 0,0-1 0,-1 1 0,0 0 0,1 1 0,-1-1 0,0 0 0,0 1 0,0 0 0,0-1 0,0 1 0,0 0 0,0 1 0,0-1 0,0 0 0,-1 1 0,1 0 0,0 0 0,0 0 0,0 0 0,-6 1 0,1 0 0,1 0 0,-1 1 0,0 0 0,1 0 0,-1 0 0,1 1 0,0 0 0,-13 8 0,-2 7 0,1 2 0,0 0 0,1 1 0,2 0 0,0 2 0,1 0 0,2 1 0,0 1 0,1 0 0,2 1 0,-10 29 0,20-50 0,0-1 0,1 1 0,-1-1 0,1 1 0,0-1 0,1 1 0,-1 0 0,1-1 0,0 1 0,0 0 0,0-1 0,1 1 0,0 0 0,-1-1 0,2 1 0,-1-1 0,0 1 0,1-1 0,0 0 0,0 1 0,0-1 0,1 0 0,0 0 0,-1-1 0,1 1 0,0-1 0,1 1 0,-1-1 0,1 0 0,-1 0 0,1 0 0,0-1 0,0 1 0,0-1 0,0 0 0,1 0 0,-1 0 0,1-1 0,-1 0 0,1 0 0,-1 0 0,1 0 0,0 0 0,-1-1 0,1 0 0,0 0 0,-1-1 0,1 1 0,0-1 0,-1 0 0,8-2 0,-3 0 6,-1 0 0,1-1 0,-1 0 0,0 0 0,0-1 0,0 0 0,0 0 0,-1-1 0,0 0 0,0 0 0,-1-1 0,1 1 0,-2-1 0,1-1 0,-1 1 0,0-1 0,0 0 0,-1 0 0,5-13 0,1-5-254,-1 0 1,-2 0-1,0-1 1,-2 0-1,3-34 1,-5 22-6579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7.42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357 92 24575,'1'0'0,"1"0"0,-1 0 0,1-1 0,-1 1 0,0 0 0,1-1 0,-1 0 0,0 1 0,1-1 0,-1 0 0,0 1 0,0-1 0,0 0 0,1 0 0,-1 0 0,0 0 0,0 0 0,0 0 0,-1-1 0,1 1 0,0 0 0,0 0 0,-1-1 0,1 1 0,0 0 0,-1-1 0,0 1 0,1-1 0,-1 1 0,0 0 0,0-1 0,1-1 0,-1 1 0,0 0 0,0 0 0,0 0 0,0 0 0,0 0 0,0 0 0,0 0 0,0 0 0,-1 0 0,1 0 0,-1 0 0,0 0 0,1 1 0,-1-1 0,0 0 0,0 0 0,0 1 0,-1-1 0,1 0 0,0 1 0,0-1 0,-1 1 0,-2-3 0,-1 2 0,-1 0 0,1 0 0,-1 0 0,0 1 0,1 0 0,-1 0 0,0 0 0,0 1 0,1 0 0,-1 0 0,0 0 0,0 1 0,1 0 0,-1 0 0,0 0 0,1 1 0,-1 0 0,1 0 0,-1 0 0,-6 5 0,-2 1 0,0 0 0,1 1 0,0 0 0,0 1 0,2 0 0,-16 17 0,11-9 0,0 1 0,2 1 0,0 0 0,2 1 0,0 0 0,1 1 0,2 0 0,0 0 0,1 1 0,1 1 0,-4 27 0,10-45 0,1-1 0,0 1 0,0 0 0,1-1 0,0 1 0,0-1 0,0 1 0,0-1 0,1 1 0,0-1 0,0 0 0,0 0 0,1 0 0,0 0 0,0 0 0,0-1 0,1 1 0,-1-1 0,1 0 0,0 0 0,6 5 0,-7-7 0,0 1 0,1-1 0,-1 0 0,1 0 0,-1-1 0,1 1 0,0-1 0,-1 1 0,1-1 0,0 0 0,0-1 0,0 1 0,0-1 0,0 0 0,0 0 0,0 0 0,0 0 0,0-1 0,0 1 0,0-1 0,0 0 0,0 0 0,0-1 0,-1 1 0,1-1 0,0 0 0,-1 0 0,0 0 0,1 0 0,2-3 0,5-5 0,-1 0 0,-1-1 0,1 0 0,-2 0 0,1-1 0,-2 0 0,0 0 0,0-1 0,8-24 0,-4 6 0,-1-1 0,-1-1 0,4-35 0,-7 9-1365,-2 8-5461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47.9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1 353 545,'3'-5'7068,"12"-3"-6946,6 4 64,0-1-1,0 0 1,-1-2 0,0 0-1,0-2 1,29-16-1,-25 12-104,2 1 0,0 1 0,31-9 0,24-3 462,78-35 0,63-19-38,-208 72-495,0 0 0,0-1 0,-1-1 0,14-8 0,21-10 9,-46 24-24,-1 1-59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08.4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102 1 24575,'1'42'0,"-3"0"0,-1 1 0,-3-1 0,-1-1 0,-13 44 0,-42 85 0,62-170 0,0 0 0,-1 1 0,1-1 0,0 0 0,0 1 0,-1-1 0,1 0 0,0 1 0,0-1 0,0 1 0,0-1 0,0 0 0,-1 1 0,1-1 0,0 1 0,0-1 0,0 0 0,0 1 0,0-1 0,0 1 0,0-1 0,0 1 0,1-1 0,-1 0 0,0 1 0,0-1 0,0 1 0,0-1 0,1 0 0,-1 1 0,0-1 0,0 0 0,0 1 0,1-1 0,-1 0 0,0 1 0,1-1 0,0 1 0,15-9 0,20-24 0,-21 17 0,20-23 0,2 2 0,2 1 0,47-31 0,-83 64 0,0-1 0,0 1 0,1 1 0,-1-1 0,1 0 0,-1 1 0,1 0 0,0-1 0,-1 2 0,1-1 0,0 0 0,0 1 0,-1-1 0,1 1 0,6 1 0,-8 0 0,0 0 0,0 0 0,0 0 0,0 0 0,0 0 0,0 0 0,0 1 0,-1-1 0,1 1 0,0 0 0,-1-1 0,1 1 0,-1 0 0,1 0 0,-1 0 0,0 0 0,0 0 0,0 0 0,0 0 0,0 0 0,-1 1 0,1-1 0,-1 0 0,1 0 0,-1 1 0,0-1 0,0 3 0,1 10 0,-1 1 0,-1 0 0,0-1 0,-1 1 0,0-1 0,-2 1 0,-9 27 0,7-24 0,1 1 0,0 0 0,-2 28 0,7-48 0,0 0 0,0 0 0,0 0 0,0 0 0,0 1 0,0-1 0,0 0 0,0 0 0,0 0 0,0 0 0,0 0 0,0 1 0,0-1 0,0 0 0,0 0 0,1 0 0,-1 0 0,0 0 0,0 1 0,0-1 0,0 0 0,0 0 0,0 0 0,0 0 0,0 0 0,0 0 0,1 0 0,-1 0 0,0 1 0,0-1 0,0 0 0,0 0 0,0 0 0,0 0 0,1 0 0,-1 0 0,0 0 0,0 0 0,0 0 0,0 0 0,0 0 0,1 0 0,-1 0 0,0 0 0,0 0 0,0 0 0,0 0 0,0 0 0,1 0 0,-1 0 0,0 0 0,0 0 0,0 0 0,0 0 0,12-8 0,10-11 0,21-25 0,-27 25 0,1 1 0,1 0 0,1 1 0,1 2 0,33-22 0,-44 32 0,0 2 0,0-1 0,1 1 0,-1 0 0,1 1 0,-1 1 0,1-1 0,0 1 0,0 1 0,0 0 0,-1 0 0,1 1 0,12 2 0,-17-2 0,1 0 0,-1 1 0,0 0 0,0 0 0,0 0 0,0 0 0,-1 1 0,1-1 0,-1 1 0,1 0 0,-1 1 0,0-1 0,0 1 0,0 0 0,-1 0 0,0 0 0,1 0 0,-1 1 0,-1-1 0,1 1 0,-1 0 0,1 0 0,-1 0 0,-1 0 0,3 7 0,-3-1 2,1 0 0,-1 0 0,-1 1-1,0-1 1,-1 0 0,0 0 0,0 0 0,-1 0-1,-5 14 1,-5 11-28,-23 49 1,0 0-1307,28-64-5494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8:56:14.7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1787 3304 24575,'14'-259'0,"-4"-135"0,-11 265 0,1 119 0,-1 0 0,0 0 0,0-1 0,-1 1 0,0 0 0,0 0 0,-2 1 0,1-1 0,-1 1 0,-7-14 0,-4 1 0,-1 0 0,-33-34 0,47 53 0,-15-17 0,0 0 0,-2 2 0,0 0 0,-1 1 0,0 1 0,-1 1 0,-1 1 0,-41-20 0,35 23 0,-11-5 0,0-1 0,2-2 0,0-1 0,-35-26 0,48 30 0,-2 0 0,0 2 0,0 1 0,-41-14 0,37 16 0,0-2 0,0-1 0,-42-27 0,-122-89 0,164 112 0,-1 1 0,-45-18 0,-26-13 0,86 39 0,4 4 0,1-1 0,0-1 0,0 1 0,0-2 0,1 0 0,0 0 0,0 0 0,1-1 0,0-1 0,1 0 0,-11-15 0,13 17 0,0 0 0,-1 0 0,1 1 0,-2-1 0,1 2 0,-1-1 0,0 1 0,-14-7 0,14 8 0,0 0 0,0-1 0,0 0 0,1 0 0,-1-1 0,1 0 0,1 0 0,0 0 0,-11-17 0,-97-193 0,107 203 0,1 0 0,0 0 0,1 0 0,1-1 0,0 0 0,1 1 0,0-1 0,0-17 0,4-128 0,2 97 0,-3 45 0,1 1 0,0 0 0,2 0 0,0 0 0,0 0 0,2 0 0,0 1 0,1-1 0,0 1 0,2 1 0,0 0 0,0 0 0,2 0 0,0 1 0,0 0 0,1 1 0,1 0 0,0 1 0,21-16 0,10-7 0,2 1 0,1 3 0,1 2 0,2 1 0,88-34 0,6 6 0,84-29 0,-182 73 0,1 2 0,1 2 0,81-5 0,144 14 0,-118 2 0,138 15 0,-114 18 0,-52-8 0,-11-1 0,-70-15 0,2-2 0,49 4 0,-37-9 0,1 3 0,107 30 0,-30 0 0,256 85 0,-319-94 0,1-4 0,136 27 0,-182-45 0,-1 1 0,0 1 0,-1 2 0,0 0 0,26 17 0,-24-13 0,0 0 0,1-2 0,60 16 0,-44-19 0,-23-7 0,-1 2 0,0 0 0,-1 2 0,1 0 0,20 11 0,15 17 0,-1 2 0,69 59 0,-3-2 0,-23-11 0,11 6 0,436 340 0,-448-347 0,158 101 0,-239-174 0,-1 1 0,-1 1 0,0 0 0,0 1 0,-2 0 0,1 2 0,-1-1 0,-1 2 0,-1-1 0,0 2 0,10 18 0,19 42 0,-3 1 0,41 127 0,-71-179 0,5 11 0,-2 0 0,-1 1 0,-2 0 0,-1 1 0,0 59 0,-6-74 0,-2 1 0,0 0 0,-1 0 0,-2-1 0,0 0 0,-2 0 0,0 0 0,-2-1 0,0 0 0,-23 38 0,-9 10 0,27-45 0,-2 1 0,-26 32 0,31-46 0,0-1 0,-1-1 0,-1 0 0,1-1 0,-2 0 0,1 0 0,-1-2 0,0 0 0,-1 0 0,0-2 0,-19 6 0,-22 3 0,-99 11 0,133-22 0,-87 2 0,85-5 0,1 0 0,-1 2 0,1 0 0,0 2 0,-36 10 0,35-7 0,-1-1 0,0-1 0,0 0 0,-1-2 0,1-1 0,-1-2 0,-29-2 0,-8-4 0,-107-27 0,29-6 0,86 22 0,0 3 0,-105-15 0,110 23 0,1-3 0,-60-18 0,-13-3 0,-8-4 0,-33-6 0,134 34 0,0-1 0,-47-19 0,37 12 0,-2 3 0,-1 2 0,1 2 0,-64-3 0,92 9 0,-282-17 0,268 15 0,-21-2 0,0-1 0,-68-19 0,89 18 0,-1 1 0,0 2 0,0 0 0,0 2 0,0 1 0,0 1 0,-47 7 0,62-3 0,-1 1 0,1 0 0,0 1 0,1 1 0,-1 0 0,1 0 0,-17 15 0,4-5 0,-31 33 0,49-42 0,-1-1 0,1 0 0,-1 0 0,0 0 0,-1-1 0,1 0 0,-1-1 0,-1 0 0,-16 7 0,2-3 0,1 1 0,0 1 0,-31 21 0,-12 5 0,26-14 0,-56 41 0,77-48-1365,6 1-5461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9:12:09.2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6.2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 1 1057,'0'0'4388,"0"0"-4301,-1 0-1,0 0 1,1 0 0,-1 1-1,0-1 1,1 0-1,-1 1 1,1-1 0,-1 0-1,1 1 1,-1-1-1,1 1 1,-1-1 0,1 1-1,-1-1 1,1 1-1,-1-1 1,1 1 0,0-1-1,-1 1 1,1 0-1,0-1 1,0 1 0,-1-1-1,1 1 1,0 1-1,-6 36 170,1 1 0,3 0-1,3 65 1,0-35-99,2-22 133,2 0 1,2 0-1,23 75 0,1 11 316,-29-122-573,8 42 205,-2-1 0,2 75 1,-11-70-171,3 0 0,3 0 0,20 100 0,-24-150-60,0 0 0,0 1 1,-1-1-1,1 0 0,-2 1 1,1-1-1,-1 1 1,0-1-1,-1 0 0,0 0 1,0 0-1,0 0 0,-1 0 1,0 0-1,-6 9 0,8-16-1,1 1 0,0-1-1,-1 1 1,1-1 0,-1 1 0,1-1-1,0 1 1,0 0 0,-1-1 0,1 1-1,0-1 1,0 1 0,0 0 0,-1-1-1,1 1 1,0 0 0,0-1-1,0 1 1,0 0 0,0-1 0,0 1-1,1 0 1,-1-1 0,0 1 0,0-1-1,0 1 1,0 0 0,1-1 0,-1 1-1,0-1 1,1 1 0,-1-1-1,0 1 1,1-1 0,-1 1 0,1-1-1,-1 1 1,1-1 0,-1 1 0,1-1-1,-1 0 1,1 1 0,-1-1 0,1 0-1,0 0 1,-1 1 0,1-1-1,-1 0 1,2 0 0,35 2 284,-29-3-299,62 2 238,-33 2-152,0-3 1,-1-1-1,1-2 1,-1-1-1,1-2 0,34-10 1,-45 7-59,-1 2 1,1 0 0,0 2-1,1 1 1,-1 1-1,31 1 1,95 2 358,-152 0-368,-8 0-3038,-13 0-1612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49.1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16 353 224,'0'0'2333,"-16"2"1324,34-6-3347,-1-2 0,0 0 1,-1-1-1,1 0 0,-1-2 0,-1 0 0,0-1 1,18-13-1,-21 14-294,1 2 1,1-1-1,-1 2 1,1 0-1,16-5 1,-15 6 31,0-1 1,0 0-1,-1-1 1,24-15 0,-28 16-14,0 0 0,0 1 0,0 0 0,0 1 0,16-4 0,31-14-16,-42 16-12,1 0-1,-1 0 1,18-3-1,-19 6 0,-1 0-1,-1-1 1,1-1-1,0 0 0,-1-1 1,11-7-1,26-8 41,-42 18-33,0 1-1,-1-1 1,1 0-1,0 0 1,-1 0-1,11-9 1,-16 11-263,3-6 803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50.0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29 320,'0'0'2798,"27"-18"-780,-21 16-1887,-1 0 1,1 0 0,-1 1-1,1 0 1,0 0 0,0 0-1,0 1 1,-1 0 0,1 0-1,0 0 1,0 1 0,0 0-1,-1 0 1,1 0 0,0 1-1,-1 0 1,1 0 0,-1 0 0,0 1-1,10 6 1,0 3-7,-1 1 1,0 0-1,0 1 0,22 30 0,-24-28 25,0 0-1,1-2 0,1 0 0,16 14 0,-28-28-273,-1 1 1,0 0-1,0 0 1,1-1-1,-1 1 1,1-1-1,-1 1 1,1-1-1,-1 0 1,1 1-1,-1-1 1,1 0-1,-1 0 1,3 0-1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53.3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36 160 96,'0'0'3716,"-16"-30"-748,15 25-2929,0 0 1,0 0 0,0 0 0,1 0-1,0 0 1,0 0 0,0 0 0,0 0-1,1 0 1,0 0 0,0 0-1,0 0 1,1 0 0,-1 0 0,1 0-1,5-7 1,-5 9 29,1 0 1,0 0-1,0 0 0,0 0 0,0 0 1,1 1-1,-1 0 0,1-1 1,-1 1-1,1 1 0,0-1 0,0 0 1,0 1-1,0 0 0,0 0 0,0 0 1,0 0-1,0 1 0,0 0 0,9 0 1,-5 1-29,1 1-1,0 0 1,-1 0 0,1 0 0,-1 1 0,0 1-1,0 0 1,0 0 0,0 0 0,-1 1-1,0 0 1,1 0 0,9 11 0,39 23 445,-52-35-444,0-1 0,-1 1 0,1-1 1,-1 1-1,0 0 0,0 0 0,0 0 1,2 7-1,10 12 320,-12-16-240,-1 0 0,0 1-1,0 0 1,-1-1 0,0 1 0,0 0 0,-1 0 0,0-1 0,0 1 0,-1 0 0,-1 8 0,1-12-108,0 0 0,-1 0 0,1 0 1,-1 0-1,0 0 0,0 0 1,0 0-1,-1 0 0,1-1 1,-1 1-1,0-1 0,0 0 1,0 0-1,0 0 0,-1 0 1,1-1-1,-8 5 0,2-2-19,0 0-1,-1 0 1,1-1-1,-1-1 1,0 1-1,-13 2 0,3-4-10,0-1 0,-35-1-1,17-1-120,35 0 127,1 1 1,-1-1 0,1 1-1,-1-1 1,1 0 0,-1 0-1,1 0 1,0 0 0,0-1-1,-1 1 1,1-1 0,0 1-1,0-1 1,0 0 0,1 0-1,-1 0 1,0 0 0,1 0-1,-1 0 1,1 0 0,0 0-1,0-1 1,-2-2 0,0-1-35,1-1 0,-1 1 0,1-1-1,0 1 1,1-1 0,0 0 0,-1-11 0,1 12 23,1 0 0,0 0 0,0 0 0,1 0 0,-1 0 1,1 0-1,1 1 0,-1-1 0,1 0 0,0 1 0,0-1 0,0 1 0,1 0 0,0-1 0,0 1 0,0 1 1,1-1-1,0 0 0,0 1 0,0 0 0,0 0 0,1 0 0,8-6 0,-8 5-34,1 0 0,1 1-1,-1-1 1,1 1 0,-1 0-1,1 1 1,0-1 0,0 1-1,1 1 1,11-3 0,32-11 44,-42 12 10,1 1 1,-1 0 0,1 1-1,0 0 1,15-1 0,-22 3 0,1 0 0,-1 0 0,0 1 0,1 0 0,-1-1 0,0 1 0,0 0 1,0 1-1,0-1 0,0 0 0,0 1 0,0 0 0,0 0 0,0 0 0,-1 0 0,1 0 1,-1 0-1,0 1 0,1-1 0,2 6 0,2 2 12,-1 0 1,0 1-1,-1 0 1,0 0-1,0 0 1,-1 1-1,-1-1 1,2 14-1,0 2 36,-2 1 0,-1 38 0,-2-62-48,-1-1 1,0 1-1,0-1 0,0 1 1,0-1-1,-1 0 0,1 0 0,-1 0 1,0 1-1,0-2 0,0 1 0,0 0 1,-1 0-1,1-1 0,-1 1 0,1-1 1,-6 3-1,-57 38-34,49-34 31,7-3-39,1-1-1,-2-1 1,1 1-1,0-2 1,-16 5-1,21-7 31,1 0-1,0-1 1,-1 0-1,1 1 1,0-1-1,-1-1 1,1 1-1,0 0 1,-1-1-1,1 0 1,0 0-1,0 0 0,-1 0 1,1 0-1,0 0 1,0-1-1,0 0 1,1 1-1,-1-1 1,-4-4-1,-23-21 10,-64-62 12,90 84-16,1 0 0,0 0 1,0 0-1,0 0 0,0 0 1,1-1-1,0 1 0,0-1 1,1 0-1,0 1 0,0-1 1,0 0-1,0 0 0,1 0 1,0 0-1,0 1 0,1-1 1,0 0-1,0 0 0,0 0 1,4-9-1,-2 3-9,2 0-1,0 1 1,0-1 0,1 1-1,1 0 1,0 1 0,0-1 0,1 1-1,10-9 1,-13 13 13,0 2 0,1-1 0,-1 1 0,1-1 0,0 2 0,1-1 0,-1 1 0,0-1 0,1 2 0,0-1 0,8-1 0,3 1 33,0 1 0,1 0-1,21 2 1,-39 0-28,3 0-2,-1 1 0,1-1 0,-1 1 0,1-1 0,-1 1 0,1 0 0,-1 0-1,0 1 1,0-1 0,0 1 0,1-1 0,-1 1 0,-1 0 0,1 0 0,0 0-1,0 1 1,2 2 0,0 1 26,0 1-1,0-1 0,-1 1 1,0 0-1,0 1 0,0-1 1,2 10-1,1 2 39,-2 0 1,-1 1-1,0-1 1,-1 1-1,0 30 1,-3-41-46,0 0 0,0 0 0,-1 0 0,0 0 0,0 0 0,-1 0 1,-1 0-1,-3 8 0,5-14-38,-1 1 1,0-1-1,-1 0 0,1 0 1,0-1-1,-1 1 0,0 0 1,0-1-1,1 0 1,-2 1-1,1-1 0,0 0 1,0-1-1,0 1 0,-1-1 1,1 1-1,-1-1 1,1 0-1,-1 0 0,0-1 1,1 1-1,-7 0 0,-8 1-74,1-1 0,-1 0 0,-25-2 0,39 0 76,-1 1 0,1-1 0,0 0 0,0 0 0,-1 0 0,1-1 1,0 0-1,1 1 0,-1-1 0,0 0 0,0-1 0,1 1 0,-1-1 1,1 0-1,0 1 0,0-2 0,0 1 0,0 0 0,-3-6 0,-1-5-3,1 1-1,0-1 1,1-1-1,1 1 0,0-1 1,1 0-1,0 0 1,2 0-1,-1 0 1,2 0-1,0 0 0,1 0 1,4-23-1,-3 33 17,0 0 0,0-1 0,0 1 0,1 1 0,-1-1 0,1 0-1,0 1 1,1-1 0,-1 1 0,1 0 0,0 0 0,0 0 0,0 1 0,0-1 0,1 1 0,0 0-1,-1 0 1,1 1 0,6-3 0,-4 2 11,0 0 1,0 0-1,0 1 0,0 0 0,0 1 1,0-1-1,1 1 0,-1 1 0,1 0 1,-1 0-1,0 0 0,1 0 0,-1 1 1,9 3-1,-12-2-1,1 0 1,-1 1-1,0 0 1,1 0-1,-2 0 1,1 0-1,0 0 1,-1 1-1,1 0 1,-1 0-1,0 0 1,0 0-1,-1 0 0,1 1 1,-1-1-1,0 1 1,0-1-1,0 1 1,-1 0-1,0 0 1,1 7-1,1 1 38,-1-1-1,-1 0 1,0 1 0,-1-1-1,0 1 1,-1-1-1,-3 22 1,2-27-106,-1 0 0,1-1 0,-1 1 0,-1-1 0,1 1 0,-1-1 1,0 0-1,0-1 0,-1 1 0,0-1 0,0 0 0,0 0 0,0 0 0,-1-1 0,0 1 0,0-2 0,0 1 0,0 0 0,-1-1 0,1-1 1,-1 1-1,0-1 0,0 0 0,-14 2 0,20-4 48,-1-1 1,1 1-1,-1-1 1,0 1-1,1-1 1,0 0-1,-1 0 1,1 0-1,-1 0 1,1 0-1,0 0 1,0 0-1,-1 0 1,1 0-1,0 0 1,0-1-1,0 1 1,0-1-1,1 1 1,-1 0-1,0-1 1,1 1-1,-1-1 1,1 0-1,-1 1 1,1-1-1,0 1 1,-1-1-1,1 0 1,0-3-1,-2-62 11,2 55 14,1 3-1,0 1 1,0 0 0,1-1-1,0 1 1,0 0 0,1 0 0,0 0-1,1 1 1,0-1 0,0 1-1,0 0 1,1 0 0,0 0-1,0 1 1,1-1 0,0 1-1,0 1 1,1-1 0,-1 1-1,1 0 1,0 0 0,10-4-1,-16 8 5,1 0 0,0 0 0,0 1 0,-1-1 0,1 0-1,0 1 1,0-1 0,0 1 0,0 0 0,-1-1 0,1 1-1,0 0 1,0 0 0,0 0 0,0 1 0,0-1 0,0 0-1,-1 1 1,1-1 0,0 1 0,0 0 0,0-1 0,-1 1-1,3 2 1,-2-1 13,0 0 1,0 0-1,0 1 0,0-1 0,0 1 0,-1 0 0,0-1 1,1 1-1,-1 0 0,0 0 0,0 0 0,-1-1 1,2 7-1,0 7 96,-1 1 1,-1 0-1,0 0 1,-3 19-1,2-33-124,1 1-1,-1-1 1,0 0 0,0 0-1,0 0 1,-1 0-1,1 0 1,0 0-1,-1 0 1,0-1-1,0 1 1,0-1-1,0 1 1,0-1 0,0 1-1,-1-1 1,1 0-1,-1 0 1,0 0-1,1-1 1,-7 3-1,4-1-57,-1-1 0,0 0-1,0 0 1,0-1 0,0 1 0,0-1-1,0-1 1,-1 1 0,1-1-1,-9-1 1,14 1 32,-1-1 1,0 0-1,0 0 0,1 0 0,-1 1 1,0-2-1,1 1 0,-1 0 1,1 0-1,0 0 0,-1-1 0,1 1 1,0-1-1,0 1 0,0-1 1,0 1-1,0-1 0,0 0 0,0 1 1,0-1-1,1 0 0,-1 0 1,1 1-1,-1-1 0,1 0 0,0 0 1,0 0-1,-1 0 0,1 0 1,1 0-1,-1 0 0,0 1 0,1-4 1,-1-1 9,1 1 0,-1 0 1,1-1-1,0 1 1,1 0-1,-1 0 0,1 0 1,0 0-1,0 0 0,6-8 1,0 4 64,-7 7-22,0 0 1,0 0 0,0 0 0,0 0-1,1 1 1,-1-1 0,1 1 0,-1-1 0,1 1-1,0-1 1,-1 1 0,1 0 0,0 0-1,0 0 1,0 0 0,0 0 0,0 0-1,0 1 1,0-1 0,0 0 0,0 1 0,0 0-1,0-1 1,1 1 0,-1 0 0,0 0-1,0 1 1,3-1 0,-4 1-5,0 1 0,0-1 0,0 0 1,0 0-1,0 1 0,0-1 0,0 1 0,-1-1 0,1 1 1,-1-1-1,1 1 0,-1-1 0,1 1 0,-1 0 1,0-1-1,0 1 0,1-1 0,-2 3 0,2 39 319,-1-32-110,-3-10-331,1 0 1,-1 0-1,0 0 0,1 0 0,-1 0 1,0-1-1,0 1 0,0-1 0,1 0 1,-1 0-1,0 0 0,0 0 0,0 0 1,-3-1-1,4 0-37,0 2 27,0-1 0,1 0 1,-1 0-1,1 0 0,-1 0 1,1 0-1,-1 0 0,1-1 1,-1 1-1,0 0 0,1-1 1,0 1-1,-1-1 0,1 0 1,-1 1-1,1-1 0,0 0 1,-1 0-1,1 0 0,0 0 1,0 0-1,0 0 0,0 0 1,0-1-1,0 1 0,0 0 1,0 0-1,0-1 0,0 1 1,0-3-1,0-2-2032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1:56.3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 1 512,'-6'3'7593,"6"-3"-7514,-2 67 741,0-34-542,2 0 0,5 47 1,-2-69-208,0 0 0,0 0 1,9 17-1,-8-18 14,0-1 0,-1 1 0,1 0 0,-2-1 0,3 16 0,-2 272 399,-6-151-237,3-101-183,-1 0-1,-3-1 0,-2 1 0,-1 0 0,-21 63 0,22-87-1,1-1-1,0 1 1,2 0-1,0 0 0,1 34 1,-10 30 242,12-85-373,0 1 85,0 45-377,0-67-15,9-342-297,-10 303 489,5-116-561,5 114 736,-4 37 14,1-51-1,-5 58-77,1 0-1,1 1 0,0-1 0,9-24 1,-7 25-1,0-1 0,-2 1 1,0-1-1,1-25 1,-4 2 73,1-1 0,13-74 0,-11 94 2,0 0-1,0-39 1,-8 59 77,4 1-256,0 1 1,0 0 0,0 0-1,1-1 1,-1 1 0,0 0-1,0-1 1,0 1 0,1-1-1,-1 1 1,0-1 0,1 1-1,-1-1 1,0 0-1,1 1 1,-1-1 0,1 0-1,-1 1 1,1-1 0,-1-1-1,0-8-2866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2:07.7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1121,'0'0'6871,"1"25"-5708,6 0-622,0-1-1,2 0 0,16 33 1,-1-1-135,-12-23-229,-10-23-156,1 0 1,0-1-1,1 0 0,0 1 0,0-1 1,1-1-1,0 1 0,1-1 1,0 0-1,10 11 0,-12-17-95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2:08.2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3619,'0'0'4266,"0"20"-3316,5 235 2333,10-49-2690,-13-188-530,0 10-3153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2:08.6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85 1 128,'0'0'5493,"0"10"-4639,1 50 285,-4 0 0,-18 111 0,1-88-967,5-25-98,-11 100 0,26-149 106,0-2-792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1:02:09.2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254 0 1153,'0'0'3983,"-5"17"-3145,-73 187 1249,23-96-1498,-24 58 531,71-145-1112,1-1 1,2 2-1,0-1 0,1 1 0,0-1 1,1 33-1,18-54-4850,-7 0 1554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43.2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1497 24575,'-10'-56'0,"8"49"0,0-1 0,0 1 0,1 0 0,0-1 0,0 0 0,1 1 0,0-13 0,3 6 0,1-1 0,0 1 0,1-1 0,12-23 0,-10 22 0,0 0 0,-1-1 0,4-18 0,-8 28 0,3-23 0,2-1 0,2 1 0,0 0 0,25-51 0,-19 53 0,-2 1 0,-1-2 0,16-54 0,-23 65 0,1 1 0,1 0 0,1 0 0,0 1 0,2 0 0,-1 0 0,2 1 0,0 0 0,1 1 0,0 1 0,1 0 0,1 0 0,0 1 0,27-18 0,14-3 0,1 2 0,111-43 0,-155 69 0,121-67 0,297-89 0,-413 155 0,69-24 0,120-25 0,-123 42 0,150-7 0,-211 18 0,0 0 0,0-2 0,39-11 0,-37 8 0,2 1 0,37-4 0,152-6 0,90 7 0,-256 10 0,-31 0 0,0 1 0,-1 1 0,1 1 0,-1 1 0,0 0 0,20 9 0,-16-5 0,1-2 0,0 0 0,24 3 0,-13-5 0,-1 3 0,0 0 0,-1 2 0,0 1 0,0 2 0,-1 1 0,-1 1 0,48 33 0,-63-40 0,0-1 0,1 0 0,0-1 0,0-1 0,0 0 0,27 4 0,-27-7 0,1 2 0,0 0 0,-1 1 0,0 1 0,0 0 0,26 15 0,327 240 0,-236-175 0,-29-20 0,-3 3 0,109 100 0,-169-125 0,-1 1 0,-3 2 0,41 69 0,-57-85 0,-16-26 0,7 11 0,0 1 0,0 1 0,-2 0 0,0 0 0,-1 1 0,6 22 0,42 127 0,-17-57 0,52 140 0,-59-187 0,-20-43 0,-2 0 0,0 0 0,9 32 0,-8-20 0,27 59 0,-23-59 0,16 50 0,-13-24 0,-4-16 0,-2 1 0,-1 0 0,-3 0 0,-1 1 0,0 57 0,-7-72 0,1 9 0,-2 0 0,-2 0 0,-15 74 0,5-61 0,-2 0 0,-2 0 0,-2-2 0,-3 0 0,-2-1 0,-43 65 0,-24 27 0,-75 156 0,142-251 0,-2-1 0,-2-1 0,-1-1 0,-43 46 0,26-47 0,35-34 0,0 2 0,1 0 0,0 0 0,0 1 0,-14 21 0,-24 41 0,-87 101 0,-7 10 0,108-132 0,16-23 0,-2-1 0,0-1 0,-37 38 0,36-43 0,2 1 0,-31 46 0,9-12 0,0 8 0,32-50 0,0 1 0,-2-1 0,1-1 0,-16 16 0,7-8 0,1 0 0,1 2 0,-28 49 0,13-19 0,15-23-43,14-24-104,-1 0 0,1-1 0,-1 1 0,-1-1 0,1 1 1,-1-1-1,-1-1 0,-8 9 0,-4-2-6679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38.77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7114 24575,'1'0'0,"0"-1"0,0 1 0,0 0 0,0-1 0,-1 1 0,1-1 0,0 1 0,-1-1 0,1 1 0,0-1 0,-1 1 0,1-1 0,0 0 0,-1 1 0,1-1 0,-1 0 0,1 0 0,-1 1 0,0-1 0,1 0 0,-1 0 0,0 0 0,1-1 0,7-27 0,-5 17 0,18-37 0,2 1 0,2 1 0,2 2 0,39-50 0,41-72 0,-24 37 0,-25 42 0,-30 47 0,60-67 0,-63 80 0,0-1 0,-2-1 0,-2 0 0,30-58 0,43-151 0,-15 72 0,38-93 0,-95 202 0,42-79 0,-53 121 0,0 0 0,1 0 0,1 1 0,22-20 0,24-29 0,15-16 0,-48 53 0,37-47 0,-56 65 0,-1-1 0,0 1 0,-1-1 0,0 0 0,-1 0 0,0 0 0,-1 0 0,0-1 0,4-21 0,-5 19 0,1 0 0,1 1 0,0-1 0,1 1 0,1 0 0,-1 0 0,2 0 0,12-16 0,12-27 0,-17 32 0,1 1 0,1 0 0,0 1 0,38-36 0,6-8 0,-38 35 0,-1-2 0,-1 0 0,-2-1 0,15-39 0,-19 41 0,6-7 0,2 2 0,43-57 0,-10 35 0,-43 48 0,-1-1 0,-1 0 0,0-1 0,0 1 0,9-18 0,12-27 0,-3 3 0,71-100 0,-86 137 0,0-1 0,-1 0 0,-1 0 0,-1-1 0,0-1 0,-1 1 0,8-26 0,16-45 0,6-21 0,23-97 0,-52 163 0,3 1 0,1 1 0,21-42 0,-10 29 0,-2-1 0,-3-1 0,-3-1 0,-1 0 0,8-74 0,-19 97 0,1 1 0,1 1 0,2-1 0,2 1 0,1 1 0,17-35 0,-4 20 0,2 2 0,1 1 0,45-54 0,-72 97 0,21-26 0,43-41 0,-57 58 0,0 0 0,-1-1 0,-1 1 0,1-1 0,-2-1 0,0 1 0,0-1 0,4-18 0,9-16 0,-13 33 0,15-33 0,21-69 0,-34 95 0,1 1 0,1 0 0,0 0 0,22-30 0,9-19 0,42-113 0,-53 124 0,-19 38 0,0 0 0,-1 0 0,-1-1 0,-1 0 0,6-29 0,8-57 0,6 1 0,56-146 0,-60 203 0,1 1 0,3 1 0,40-53 0,-43 64 0,16-17-1365,-35 40-5461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2T20:54:27.0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16 1057,'0'0'4991,"57"0"-2391,96 2-1125,113-2-596,-87-18-1012,-194 18-2616,-4 0-2777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42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6763 24575,'2'-5'0,"-1"1"0,1-1 0,0 1 0,0 0 0,0 0 0,1 0 0,-1 0 0,1 0 0,0 1 0,0-1 0,0 1 0,7-6 0,3-4 0,2-5 0,157-195 0,-53 34 0,-17 22 0,-55 82 0,-4-2 0,-4-2 0,33-92 0,-33 79 0,-6 14 0,44-160 0,-64 192 0,3 1 0,21-45 0,2-1 0,50-100 0,-52 128 0,2 2 0,51-59 0,6 5 0,33-42 0,55-116 0,-167 246 0,-1-1 0,18-44 0,-7 13 0,30-39 0,-42 76 0,-1-1 0,-1 0 0,-1-1 0,-1-1 0,-1 0 0,7-28 0,-6 14 0,2 2 0,1-1 0,1 2 0,38-62 0,15-37 0,-44 81 0,57-96 0,-4 6 0,-46 74 0,-19 39 0,3 0 0,0 0 0,30-42 0,-19 33 0,-2 0 0,-2-2 0,26-66 0,17-33 0,-28 62 0,-25 52 0,1-1 0,2 2 0,0 0 0,20-26 0,-23 39 0,-1-2 0,-1 0 0,0 0 0,-1-1 0,0 0 0,-1-1 0,-1 0 0,-1 0 0,-1 0 0,0-1 0,-1 1 0,-1-1 0,0-1 0,-1-21 0,-2 32 0,1 0 0,0 0 0,0 0 0,1 0 0,0 0 0,0 0 0,1 1 0,0-1 0,0 1 0,1 0 0,0 0 0,7-9 0,-1 3 0,1 2 0,0-1 0,1 1 0,0 1 0,18-12 0,47-23 0,-64 38 0,1 0 0,-1 0 0,0-1 0,0-1 0,-1 0 0,0-1 0,-1 0 0,0-1 0,13-17 0,33-56 0,54-109 0,-95 161 0,3-3 0,-2 0 0,-2-1 0,-1 0 0,12-52 0,-9 12 0,-6 36 0,-3-1 0,6-58 0,-13 79 0,2-1 0,0 1 0,2 0 0,0 1 0,1-1 0,0 1 0,2 0 0,1 0 0,0 1 0,13-18 0,8-14 0,5-10 0,66-85 0,-94 135-195,0 1 0,0-1 0,-1-1 0,-1 1 0,0-1 0,5-15 0,0-7-6631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50.6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0 781 24575,'0'-11'0,"0"0"0,1 0 0,0 0 0,0 0 0,1 1 0,1-1 0,0 0 0,5-12 0,9-16 0,84-185 0,-73 164 0,16-29 0,-21 54-120,-5 8-87,0-1-1,-2 0 1,-1-1-1,-2 0 1,13-41-1,-23 57-6618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5:56.5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4609 24575,'-17'6'0,"12"-5"0,10-7 0,39-39 0,-34 36 0,0 0 0,0-1 0,-1-1 0,15-21 0,26-46 0,17-33 0,-58 96 0,1 0 0,21-25 0,4-6 0,57-113 0,-87 151 0,36-58 0,-26 44 0,-2 0 0,14-30 0,20-38 0,-30 60 0,20-48 0,-12 22 0,3 1 0,65-98 0,-22 13 0,-54 109 0,-1 0 0,-2-1 0,-1 0 0,13-52 0,-20 68 0,1-1 0,0 1 0,1 0 0,16-23 0,10-22 0,-20 34 0,2 1 0,29-37 0,-29 44 0,-2-2 0,0 1 0,-1-2 0,16-37 0,-16 28 0,1 0 0,2 1 0,35-51 0,35-54 0,54-61 0,-45 65 0,41-83 0,-105 154 0,-21 38 0,1 1 0,17-25 0,-17 28 0,0 0 0,-2-1 0,0 0 0,8-26 0,-8 19 0,22-41 0,19-42 0,-35 72 0,28-48 0,104-166 0,-93 147 0,-17 50 0,-9 14 0,-2-1 0,22-46 0,-16 27 0,60-88 0,-51 86 0,54-58 0,-77 93 0,2 0 0,1 1 0,25-23 0,-46 48 0,6-7-108,0 0 1,0-1-1,-1 1 0,0-1 0,4-13 1,-6 14-612,4-8-6107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00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4609 24575,'1'-17'0,"2"0"0,0 0 0,1 0 0,1 0 0,0 0 0,2 1 0,-1 0 0,2 1 0,15-24 0,22-52 0,-21 38 0,3 1 0,54-80 0,-43 75 0,39-82 0,5-16 0,4-10 0,-44 81 0,3 1 0,4 3 0,90-115 0,-94 139 0,256-353 0,-156 172 0,-53 67 0,-78 145 0,1 0 0,1 2 0,23-27 0,-18 25 0,-2 0 0,18-33 0,4-12 0,-19 32 0,24-53 0,-6 11 0,-25 55 0,19-51 0,10-28 0,-26 67 0,14-45 0,60-159 0,-74 206 0,36-53 0,-29 49 0,-3 6 0,-8 12 0,0-1 0,-1 0 0,11-30 0,-10 22 0,1 0 0,1 1 0,28-38 0,-19 31 0,21-42 0,-10 13 0,-22 41 0,-1 0 0,18-46 0,-24 53 0,0 0 0,1 1 0,1 0 0,1 0 0,0 1 0,15-17 0,-14 18 0,3-7 0,-1 0 0,14-30 0,-16 28 0,0 1 0,24-32 0,27-18-1365,-47 56-5461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6:03.3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4952 24575,'3'-3'0,"0"-1"0,0 1 0,0-1 0,-1 0 0,1 0 0,-1 0 0,0 0 0,0 0 0,0 0 0,2-9 0,-2 7 0,149-312 0,-65 146 0,-51 106 0,35-90 0,17-34 0,-7 18 0,-43 73 0,101-236 0,-48 173 0,-51 96 0,36-85 0,-57 107 0,2 1 0,1 0 0,34-48 0,-27 48 0,34-75 0,17-28 0,53-74 0,-70 114 0,7-25 0,-40 72 0,37-55 0,-24 53 0,51-84 0,-74 110 0,71-123 0,-42 93 0,-27 36 0,22-36 0,12-11 0,-15 23 0,1-3 0,-21 30 0,29-53 0,54-104 0,-49 89 0,25-48 0,-71 123 0,-1 0 0,0 0 0,-1 0 0,-2-1 0,0 0 0,2-22 0,-4 22 0,1 1 0,0 0 0,2 0 0,0 0 0,1 1 0,1 0 0,17-33 0,-9 26 0,1 0 0,1 1 0,2 0 0,30-30 0,-38 44-120,-2 1-129,1-1 0,-1 0 0,-1 0 0,12-18 0,-15 16-6577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26.2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24575,'4'4'0,"9"9"0,7 3 0,0 2 0,9-2 0,2-3 0,6 0 0,7-2 0,-3 4 0,0 1 0,-8-3-8191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29.2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1809 4984 24575,'-59'0'0,"-61"-8"0,99 5 0,0-1 0,1-1 0,-1 0 0,1-2 0,1 0 0,-28-15 0,31 14 0,-16-8 0,1-1 0,1-2 0,1-1 0,0-1 0,-26-25 0,-14-40 0,41 48 0,-4-5 0,-2 1 0,-1 2 0,-3 2 0,-55-46 0,64 61 0,1-2 0,-47-55 0,52 52 0,7 7 0,-1 2 0,-37-34 0,-41-42 0,30 41 0,-17-13 0,3-3 0,-96-111 0,163 165 0,1 0 0,0-1 0,2-1 0,0 0 0,0 0 0,2 0 0,0-1 0,1 0 0,-5-35 0,-22-57 0,22 82 0,2-1 0,-9-53 0,10-11 0,9-154 0,2 95 0,-5 48 0,-1 40 0,9-93 0,0 128 0,1 1 0,1 0 0,18-41 0,-2 4 0,-12 34 0,23-42 0,-21 46 0,-1-1 0,13-40 0,6-35 0,5 1 0,4 1 0,105-183 0,-128 258 0,0 0 0,2 1 0,1 2 0,1 0 0,41-34 0,193-171 0,-230 208 0,42-28 0,-41 31 0,37-32 0,44-64 0,-4 5 0,-10 22 0,-70 65 0,1 0 0,1 2 0,51-31 0,-17 12 0,166-92 77,-159 97-557,-3-3-1,95-71 0,-132 86-6345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33.1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3970 24575,'0'7'0,"0"8"0,0-1 0,1 1 0,0 0 0,5 20 0,-4-30 0,0 0 0,0 0 0,0 0 0,1 0 0,-1 0 0,1-1 0,1 1 0,-1-1 0,0 0 0,1 0 0,0 0 0,0-1 0,0 1 0,1-1 0,6 4 0,13 7 0,0-1 0,1-1 0,1-1 0,30 8 0,111 22 0,-166-40 0,172 52 0,-64-17 0,-65-23 0,202 53 0,-147-52 0,0-5 0,1-4 0,108-8 0,-43 0 0,742 3 0,-856-3 0,0-3 0,0-1 0,0-3 0,-1-3 0,0-1 0,51-23 0,-28 5 0,-49 19 0,43-13 0,-22 9 0,77-39 0,3-1 0,-74 36 0,-2-3 0,59-36 0,-14 13 0,-65 35 0,55-34 0,105-82 0,-105 84 0,-69 37 0,1-1 0,-1 0 0,0 0 0,-1-2 0,0 0 0,0 0 0,-1-1 0,18-21 0,172-241 0,-186 249 0,1 1 0,27-27 0,-25 29 0,0-1 0,25-39 0,66-144 0,-57 100 0,-46 86 0,0 0 0,10-40 0,-3 7 0,4-18 0,-3-1 0,-3 0 0,5-87 0,-15 124 0,5-387 0,-11 238 0,-1 131 0,-2 1 0,-2 0 0,-27-90 0,22 91 0,-2 1 0,-38-83 0,38 101 0,1 0 0,2-1 0,1 0 0,2-1 0,1 0 0,-5-46 0,10-16 0,-7-68 0,2 59 0,6-107 0,3 131 0,-1 68 12,1 1-1,0-1 0,1 0 0,0 1 1,1-1-1,0 1 0,1 0 1,1 0-1,8-17 0,4 0-432,1 1-1,25-28 1,-38 48 207,17-20-6612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35.67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2793 24575,'4'-2'0,"1"0"0,-1-1 0,1 0 0,-1 0 0,0-1 0,0 1 0,-1-1 0,1 1 0,-1-1 0,0-1 0,0 1 0,4-7 0,1 1 0,8-10 0,0 0 0,-1-1 0,-2-1 0,0 0 0,-1-1 0,-1 0 0,12-38 0,62-205 0,-10 43 0,-70 199 0,0-1 0,-2 0 0,1-43 0,-3 43 0,0 1 0,2-1 0,11-46 0,9-24 0,-5-1 0,9-145 0,-24 211 0,-2 12 0,1 0 0,1 1 0,1-1 0,10-31 0,-2 13 0,-1-1 0,7-50 0,-12 51 0,2 0 0,23-63 0,11-3 0,65-147 0,-72 162 0,7-15 0,-29 73 23,-2 0-1,0-1 0,8-45 1,5-14-1478,-11 50-5371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17:14:57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1263 145 24575,'0'0'0,"1"0"0,-1 0 0,1 0 0,0 0 0,-1 0 0,1 0 0,-1 0 0,1 0 0,0 0 0,-1 0 0,1 0 0,-1 0 0,1 0 0,-1 0 0,1-1 0,-1 1 0,1 0 0,-1 0 0,1-1 0,-1 1 0,1 0 0,-1-1 0,1 1 0,-1 0 0,1-1 0,-1 1 0,0-1 0,1 1 0,-1-1 0,0 1 0,1-1 0,-1 1 0,0-1 0,0 1 0,1-1 0,-1 1 0,0-1 0,0 1 0,0-2 0,-12-23 0,6 17 0,0 1 0,0 0 0,-1 1 0,-13-11 0,7 10 0,0 1 0,0 0 0,-1 1 0,0 1 0,0 0 0,0 1 0,0 1 0,-24-2 0,-9 3 0,-59 6 0,91-3 0,0 0 0,1 1 0,0 1 0,-1 1 0,2 0 0,-27 13 0,-76 52 0,74-43 0,-55 31 0,51-33 0,1 3 0,2 1 0,1 2 0,-50 48 0,50-35 0,-61 82 0,87-103 0,1 0 0,1 1 0,2 1 0,0 1 0,2-1 0,-7 28 0,7-18 0,3 0 0,1 0 0,1 0 0,2 1 0,1-1 0,6 57 0,1-71 0,1 1 0,1-1 0,1 0 0,1 0 0,1-1 0,0-1 0,21 29 0,-6-7 0,-6-11 0,2-1 0,1-1 0,1 0 0,1-2 0,2-1 0,0-1 0,1-1 0,2-1 0,0-2 0,43 23 0,-56-37 0,0 1 0,0-2 0,0 0 0,1-1 0,0-1 0,0 0 0,32 0 0,-26-1 0,0 0 0,0 2 0,33 8 0,2 9 0,102 54 0,-138-64 0,0-1 0,0-1 0,1-1 0,1-1 0,-1-1 0,1-1 0,0-1 0,0-2 0,41 1 0,455-6 0,-507 3 0,0-1 0,0 0 0,0-1 0,0 0 0,0-1 0,-1-1 0,1 0 0,22-11 0,-5-2 0,-1-2 0,28-22 0,-9 6 0,-15 13 0,-17 12 0,0-1 0,0-1 0,13-14 0,20-19 0,-35 34 0,-1-1 0,0-1 0,0 0 0,-2-1 0,1 0 0,-2-1 0,0 0 0,9-19 0,9-37 0,20-85 0,-39 115 0,-3-1 0,-1 0 0,-3 0 0,-1 0 0,-7-69 0,4 91 0,0 0 0,-2-1 0,0 1 0,-2 1 0,0-1 0,-1 1 0,0 0 0,-12-19 0,2 10 0,0 1 0,-2 1 0,-1 1 0,-34-33 0,-151-148 0,179 181 0,16 14 0,-1 0 0,0 1 0,-1 0 0,0 0 0,0 2 0,-1-1 0,0 1 0,-1 1 0,-21-8 0,6 5 0,-40-20 0,-20-8 0,22 6 0,53 24 0,0 0 0,-1 2 0,-16-7 0,4 5-124,1 0 0,-1 2 0,-1 0 0,1 2 0,-1 1 0,1 2-1,-1 0 1,0 2 0,1 1 0,-30 6 0,36-2-6702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D0C9C-2ED3-8F8B-20E2-5DDB109AE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FC8F8B-6AEF-3ED1-77EB-735C4139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765D2-CC84-0211-AAE7-A0E7D1A8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DC8B52-BD14-6BA1-7DB4-8AAE23DB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782512-B90D-F71C-B5FB-41447900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712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E113F-D32C-9717-62F0-8770F262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DE1360-A946-A5B7-6C72-F2BA0BF15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B64B27-A6C7-F2F4-C1A8-0BF170A1C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B197A0-4669-01DC-B5BA-BD6C0D779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710D50-8EE3-6EBD-F347-C33D0647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9048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83FEE06-6068-2555-FCC0-891B50CB9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A4CFCD-52EA-5CD8-9B11-DB2AFFCB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D6A370-3FB9-5653-16CF-6E58E43A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DEC944-8CAD-1CBF-8439-72296B05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863CBC-1ED3-AA04-9F37-C5F528E1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862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04DB5-8A19-6B60-BDF1-5C71790A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034F00-70BB-5B47-5429-D2895D1EB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974DC-689F-1DDE-1087-DEED82720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AD675F-ABE5-B65A-3F63-4FCBB667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764CF0-124B-6FB9-D0F7-1085A97C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33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2A6B2-166A-1E1D-E1A4-EC7C01FA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942568-3832-3F59-7900-A472F7468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E72FBF-E4A1-1776-AA37-302AD43C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C8C5D-5836-B05E-2B29-4C2D8F8C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B54D18-7FDD-334C-F5DC-685D7774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63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6B5EB-1965-21E7-9161-C8FC6387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60AD71-09E6-4026-1A46-9B2A7BE30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FC99B-0EB1-839F-6082-8C30BA040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ABD116-6950-4001-1907-B3A229F8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FD3B67-8E58-7DEF-9BE2-EE1DC590D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3807CD-B184-6B6F-9F96-83B05875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372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5ABDD-75D8-6AE5-ABC0-15266920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2929DE-5FF2-9204-DBD6-445D50A7D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153C97-2A1A-D9E3-86EB-54C3098CC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AC93ED-7036-DB9A-4F82-5D0846C5E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42ED8D-033F-616B-1BD0-CFFC4037E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D65B11-BE57-69AB-231B-7A9E9053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76156F-8B76-9B9B-4525-B4411C7A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E996B2-4CBB-7A3A-BFBC-B95C5ECA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405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516D9-D6F5-B0F4-7F0D-9731F564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EE55AB-7D7F-85C6-7446-E7EE0F37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77CECE-7261-6CB7-177B-5D4E6D63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7CC3F8-A295-B3D7-845F-8CACC5FE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8325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F3CD0F-034D-2252-7D24-41E1AC73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4B3B20-8791-3474-FCDC-ABEF2DA2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F1A23-AE52-04FB-0924-5BD71B86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77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7C91D-4C5F-8562-49FE-FFC19206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839AA9-E116-671A-A8DC-BD304232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0348F1-62F2-86AD-4B33-A8B87C704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C895DD-9F8D-F4CE-F6A5-B929E4854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E00AE-5AC6-CEA8-0557-69AE6AB6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B078BD-11AB-BC86-03B0-074501FD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6332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D11A-3B14-B78F-1C4D-60BE24CF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FAB205-C792-3400-C109-E8983E2BC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5D5F83-061E-F89C-0FB8-AA117D581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E98E67-7F13-2142-687C-9B8CE997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DD5B86-F7EF-D5AE-9AC4-30DDDCE2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016A15-ED72-6DE4-587F-984A7B18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600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D98EA6-089B-DBE0-E0BB-2A2C3367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3527B-027F-3BCD-ADE5-F294E3BD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90FA6E-0036-E684-B2D8-BA109C068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BA48-4563-436A-BAF0-94D44AFB8744}" type="datetimeFigureOut">
              <a:rPr lang="en-DE" smtClean="0"/>
              <a:t>26/09/2023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5B4B26-B874-C641-AB2E-6EB4D1355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5BFE78-15A0-31F2-B1A0-E57AFBE18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66BE-746D-4B23-9C5B-6C978E959CA5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018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image" Target="../media/image7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image" Target="../media/image42.png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image" Target="../media/image69.png"/><Relationship Id="rId161" Type="http://schemas.openxmlformats.org/officeDocument/2006/relationships/customXml" Target="../ink/ink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72" Type="http://schemas.openxmlformats.org/officeDocument/2006/relationships/image" Target="../media/image85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image" Target="../media/image80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2.xml"/><Relationship Id="rId2" Type="http://schemas.openxmlformats.org/officeDocument/2006/relationships/image" Target="../media/image7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.xml"/><Relationship Id="rId21" Type="http://schemas.openxmlformats.org/officeDocument/2006/relationships/image" Target="../media/image96.png"/><Relationship Id="rId42" Type="http://schemas.openxmlformats.org/officeDocument/2006/relationships/customXml" Target="../ink/ink108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121.xml"/><Relationship Id="rId84" Type="http://schemas.openxmlformats.org/officeDocument/2006/relationships/customXml" Target="../ink/ink129.xml"/><Relationship Id="rId89" Type="http://schemas.openxmlformats.org/officeDocument/2006/relationships/image" Target="../media/image130.png"/><Relationship Id="rId16" Type="http://schemas.openxmlformats.org/officeDocument/2006/relationships/customXml" Target="../ink/ink95.xml"/><Relationship Id="rId107" Type="http://schemas.openxmlformats.org/officeDocument/2006/relationships/image" Target="../media/image139.png"/><Relationship Id="rId11" Type="http://schemas.openxmlformats.org/officeDocument/2006/relationships/image" Target="../media/image91.png"/><Relationship Id="rId32" Type="http://schemas.openxmlformats.org/officeDocument/2006/relationships/customXml" Target="../ink/ink103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116.xml"/><Relationship Id="rId74" Type="http://schemas.openxmlformats.org/officeDocument/2006/relationships/customXml" Target="../ink/ink124.xml"/><Relationship Id="rId79" Type="http://schemas.openxmlformats.org/officeDocument/2006/relationships/image" Target="../media/image125.png"/><Relationship Id="rId102" Type="http://schemas.openxmlformats.org/officeDocument/2006/relationships/customXml" Target="../ink/ink138.xml"/><Relationship Id="rId5" Type="http://schemas.openxmlformats.org/officeDocument/2006/relationships/image" Target="../media/image88.png"/><Relationship Id="rId90" Type="http://schemas.openxmlformats.org/officeDocument/2006/relationships/customXml" Target="../ink/ink132.xml"/><Relationship Id="rId95" Type="http://schemas.openxmlformats.org/officeDocument/2006/relationships/image" Target="../media/image133.png"/><Relationship Id="rId22" Type="http://schemas.openxmlformats.org/officeDocument/2006/relationships/customXml" Target="../ink/ink98.xml"/><Relationship Id="rId27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customXml" Target="../ink/ink111.xml"/><Relationship Id="rId64" Type="http://schemas.openxmlformats.org/officeDocument/2006/relationships/customXml" Target="../ink/ink119.xml"/><Relationship Id="rId69" Type="http://schemas.openxmlformats.org/officeDocument/2006/relationships/image" Target="../media/image120.png"/><Relationship Id="rId80" Type="http://schemas.openxmlformats.org/officeDocument/2006/relationships/customXml" Target="../ink/ink127.xml"/><Relationship Id="rId85" Type="http://schemas.openxmlformats.org/officeDocument/2006/relationships/image" Target="../media/image128.png"/><Relationship Id="rId12" Type="http://schemas.openxmlformats.org/officeDocument/2006/relationships/customXml" Target="../ink/ink93.xml"/><Relationship Id="rId17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customXml" Target="../ink/ink106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108" Type="http://schemas.openxmlformats.org/officeDocument/2006/relationships/customXml" Target="../ink/ink141.xml"/><Relationship Id="rId54" Type="http://schemas.openxmlformats.org/officeDocument/2006/relationships/customXml" Target="../ink/ink114.xml"/><Relationship Id="rId70" Type="http://schemas.openxmlformats.org/officeDocument/2006/relationships/customXml" Target="../ink/ink122.xml"/><Relationship Id="rId75" Type="http://schemas.openxmlformats.org/officeDocument/2006/relationships/image" Target="../media/image123.png"/><Relationship Id="rId91" Type="http://schemas.openxmlformats.org/officeDocument/2006/relationships/image" Target="../media/image131.png"/><Relationship Id="rId96" Type="http://schemas.openxmlformats.org/officeDocument/2006/relationships/customXml" Target="../ink/ink1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0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6" Type="http://schemas.openxmlformats.org/officeDocument/2006/relationships/customXml" Target="../ink/ink140.xml"/><Relationship Id="rId10" Type="http://schemas.openxmlformats.org/officeDocument/2006/relationships/customXml" Target="../ink/ink92.xml"/><Relationship Id="rId31" Type="http://schemas.openxmlformats.org/officeDocument/2006/relationships/image" Target="../media/image101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60" Type="http://schemas.openxmlformats.org/officeDocument/2006/relationships/customXml" Target="../ink/ink117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126.xml"/><Relationship Id="rId81" Type="http://schemas.openxmlformats.org/officeDocument/2006/relationships/image" Target="../media/image126.png"/><Relationship Id="rId86" Type="http://schemas.openxmlformats.org/officeDocument/2006/relationships/customXml" Target="../ink/ink130.xml"/><Relationship Id="rId94" Type="http://schemas.openxmlformats.org/officeDocument/2006/relationships/customXml" Target="../ink/ink134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4" Type="http://schemas.openxmlformats.org/officeDocument/2006/relationships/customXml" Target="../ink/ink89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96.xml"/><Relationship Id="rId39" Type="http://schemas.openxmlformats.org/officeDocument/2006/relationships/image" Target="../media/image105.png"/><Relationship Id="rId109" Type="http://schemas.openxmlformats.org/officeDocument/2006/relationships/image" Target="../media/image140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113.png"/><Relationship Id="rId76" Type="http://schemas.openxmlformats.org/officeDocument/2006/relationships/customXml" Target="../ink/ink125.xml"/><Relationship Id="rId97" Type="http://schemas.openxmlformats.org/officeDocument/2006/relationships/image" Target="../media/image134.png"/><Relationship Id="rId104" Type="http://schemas.openxmlformats.org/officeDocument/2006/relationships/customXml" Target="../ink/ink139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133.xml"/><Relationship Id="rId2" Type="http://schemas.openxmlformats.org/officeDocument/2006/relationships/customXml" Target="../ink/ink88.xml"/><Relationship Id="rId29" Type="http://schemas.openxmlformats.org/officeDocument/2006/relationships/image" Target="../media/image100.png"/><Relationship Id="rId24" Type="http://schemas.openxmlformats.org/officeDocument/2006/relationships/customXml" Target="../ink/ink99.xml"/><Relationship Id="rId40" Type="http://schemas.openxmlformats.org/officeDocument/2006/relationships/customXml" Target="../ink/ink107.xml"/><Relationship Id="rId45" Type="http://schemas.openxmlformats.org/officeDocument/2006/relationships/image" Target="../media/image108.png"/><Relationship Id="rId66" Type="http://schemas.openxmlformats.org/officeDocument/2006/relationships/customXml" Target="../ink/ink120.xml"/><Relationship Id="rId87" Type="http://schemas.openxmlformats.org/officeDocument/2006/relationships/image" Target="../media/image129.png"/><Relationship Id="rId110" Type="http://schemas.openxmlformats.org/officeDocument/2006/relationships/customXml" Target="../ink/ink142.xml"/><Relationship Id="rId61" Type="http://schemas.openxmlformats.org/officeDocument/2006/relationships/image" Target="../media/image116.png"/><Relationship Id="rId82" Type="http://schemas.openxmlformats.org/officeDocument/2006/relationships/customXml" Target="../ink/ink128.xml"/><Relationship Id="rId19" Type="http://schemas.openxmlformats.org/officeDocument/2006/relationships/image" Target="../media/image95.png"/><Relationship Id="rId14" Type="http://schemas.openxmlformats.org/officeDocument/2006/relationships/customXml" Target="../ink/ink94.xml"/><Relationship Id="rId30" Type="http://schemas.openxmlformats.org/officeDocument/2006/relationships/customXml" Target="../ink/ink102.xml"/><Relationship Id="rId35" Type="http://schemas.openxmlformats.org/officeDocument/2006/relationships/image" Target="../media/image103.png"/><Relationship Id="rId56" Type="http://schemas.openxmlformats.org/officeDocument/2006/relationships/customXml" Target="../ink/ink115.xml"/><Relationship Id="rId77" Type="http://schemas.openxmlformats.org/officeDocument/2006/relationships/image" Target="../media/image124.png"/><Relationship Id="rId100" Type="http://schemas.openxmlformats.org/officeDocument/2006/relationships/customXml" Target="../ink/ink137.xml"/><Relationship Id="rId105" Type="http://schemas.openxmlformats.org/officeDocument/2006/relationships/image" Target="../media/image138.png"/><Relationship Id="rId8" Type="http://schemas.openxmlformats.org/officeDocument/2006/relationships/customXml" Target="../ink/ink91.xml"/><Relationship Id="rId51" Type="http://schemas.openxmlformats.org/officeDocument/2006/relationships/image" Target="../media/image111.png"/><Relationship Id="rId72" Type="http://schemas.openxmlformats.org/officeDocument/2006/relationships/customXml" Target="../ink/ink123.xml"/><Relationship Id="rId93" Type="http://schemas.openxmlformats.org/officeDocument/2006/relationships/image" Target="../media/image132.png"/><Relationship Id="rId98" Type="http://schemas.openxmlformats.org/officeDocument/2006/relationships/customXml" Target="../ink/ink136.xml"/><Relationship Id="rId3" Type="http://schemas.openxmlformats.org/officeDocument/2006/relationships/image" Target="../media/image87.png"/><Relationship Id="rId25" Type="http://schemas.openxmlformats.org/officeDocument/2006/relationships/image" Target="../media/image98.png"/><Relationship Id="rId46" Type="http://schemas.openxmlformats.org/officeDocument/2006/relationships/customXml" Target="../ink/ink110.xml"/><Relationship Id="rId67" Type="http://schemas.openxmlformats.org/officeDocument/2006/relationships/image" Target="../media/image119.png"/><Relationship Id="rId20" Type="http://schemas.openxmlformats.org/officeDocument/2006/relationships/customXml" Target="../ink/ink97.xml"/><Relationship Id="rId41" Type="http://schemas.openxmlformats.org/officeDocument/2006/relationships/image" Target="../media/image106.png"/><Relationship Id="rId62" Type="http://schemas.openxmlformats.org/officeDocument/2006/relationships/customXml" Target="../ink/ink118.xml"/><Relationship Id="rId83" Type="http://schemas.openxmlformats.org/officeDocument/2006/relationships/image" Target="../media/image127.png"/><Relationship Id="rId88" Type="http://schemas.openxmlformats.org/officeDocument/2006/relationships/customXml" Target="../ink/ink131.xml"/><Relationship Id="rId111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.png"/><Relationship Id="rId21" Type="http://schemas.openxmlformats.org/officeDocument/2006/relationships/image" Target="../media/image151.png"/><Relationship Id="rId42" Type="http://schemas.openxmlformats.org/officeDocument/2006/relationships/customXml" Target="../ink/ink163.xml"/><Relationship Id="rId63" Type="http://schemas.openxmlformats.org/officeDocument/2006/relationships/image" Target="../media/image172.png"/><Relationship Id="rId84" Type="http://schemas.openxmlformats.org/officeDocument/2006/relationships/customXml" Target="../ink/ink184.xml"/><Relationship Id="rId138" Type="http://schemas.openxmlformats.org/officeDocument/2006/relationships/customXml" Target="../ink/ink211.xml"/><Relationship Id="rId159" Type="http://schemas.openxmlformats.org/officeDocument/2006/relationships/image" Target="../media/image220.png"/><Relationship Id="rId170" Type="http://schemas.openxmlformats.org/officeDocument/2006/relationships/customXml" Target="../ink/ink227.xml"/><Relationship Id="rId191" Type="http://schemas.openxmlformats.org/officeDocument/2006/relationships/image" Target="../media/image236.png"/><Relationship Id="rId205" Type="http://schemas.openxmlformats.org/officeDocument/2006/relationships/image" Target="../media/image243.png"/><Relationship Id="rId226" Type="http://schemas.openxmlformats.org/officeDocument/2006/relationships/customXml" Target="../ink/ink255.xml"/><Relationship Id="rId107" Type="http://schemas.openxmlformats.org/officeDocument/2006/relationships/image" Target="../media/image194.png"/><Relationship Id="rId11" Type="http://schemas.openxmlformats.org/officeDocument/2006/relationships/image" Target="../media/image146.png"/><Relationship Id="rId32" Type="http://schemas.openxmlformats.org/officeDocument/2006/relationships/customXml" Target="../ink/ink158.xml"/><Relationship Id="rId53" Type="http://schemas.openxmlformats.org/officeDocument/2006/relationships/image" Target="../media/image167.png"/><Relationship Id="rId74" Type="http://schemas.openxmlformats.org/officeDocument/2006/relationships/customXml" Target="../ink/ink179.xml"/><Relationship Id="rId128" Type="http://schemas.openxmlformats.org/officeDocument/2006/relationships/customXml" Target="../ink/ink206.xml"/><Relationship Id="rId149" Type="http://schemas.openxmlformats.org/officeDocument/2006/relationships/image" Target="../media/image215.png"/><Relationship Id="rId5" Type="http://schemas.openxmlformats.org/officeDocument/2006/relationships/image" Target="../media/image143.png"/><Relationship Id="rId95" Type="http://schemas.openxmlformats.org/officeDocument/2006/relationships/image" Target="../media/image188.png"/><Relationship Id="rId160" Type="http://schemas.openxmlformats.org/officeDocument/2006/relationships/customXml" Target="../ink/ink222.xml"/><Relationship Id="rId181" Type="http://schemas.openxmlformats.org/officeDocument/2006/relationships/image" Target="../media/image231.png"/><Relationship Id="rId216" Type="http://schemas.openxmlformats.org/officeDocument/2006/relationships/customXml" Target="../ink/ink250.xml"/><Relationship Id="rId237" Type="http://schemas.openxmlformats.org/officeDocument/2006/relationships/image" Target="../media/image259.png"/><Relationship Id="rId22" Type="http://schemas.openxmlformats.org/officeDocument/2006/relationships/customXml" Target="../ink/ink153.xml"/><Relationship Id="rId43" Type="http://schemas.openxmlformats.org/officeDocument/2006/relationships/image" Target="../media/image162.png"/><Relationship Id="rId64" Type="http://schemas.openxmlformats.org/officeDocument/2006/relationships/customXml" Target="../ink/ink174.xml"/><Relationship Id="rId118" Type="http://schemas.openxmlformats.org/officeDocument/2006/relationships/customXml" Target="../ink/ink201.xml"/><Relationship Id="rId139" Type="http://schemas.openxmlformats.org/officeDocument/2006/relationships/image" Target="../media/image210.png"/><Relationship Id="rId85" Type="http://schemas.openxmlformats.org/officeDocument/2006/relationships/image" Target="../media/image183.png"/><Relationship Id="rId150" Type="http://schemas.openxmlformats.org/officeDocument/2006/relationships/customXml" Target="../ink/ink217.xml"/><Relationship Id="rId171" Type="http://schemas.openxmlformats.org/officeDocument/2006/relationships/image" Target="../media/image226.png"/><Relationship Id="rId192" Type="http://schemas.openxmlformats.org/officeDocument/2006/relationships/customXml" Target="../ink/ink238.xml"/><Relationship Id="rId206" Type="http://schemas.openxmlformats.org/officeDocument/2006/relationships/customXml" Target="../ink/ink245.xml"/><Relationship Id="rId227" Type="http://schemas.openxmlformats.org/officeDocument/2006/relationships/image" Target="../media/image254.png"/><Relationship Id="rId12" Type="http://schemas.openxmlformats.org/officeDocument/2006/relationships/customXml" Target="../ink/ink148.xml"/><Relationship Id="rId33" Type="http://schemas.openxmlformats.org/officeDocument/2006/relationships/image" Target="../media/image157.png"/><Relationship Id="rId108" Type="http://schemas.openxmlformats.org/officeDocument/2006/relationships/customXml" Target="../ink/ink196.xml"/><Relationship Id="rId129" Type="http://schemas.openxmlformats.org/officeDocument/2006/relationships/image" Target="../media/image205.png"/><Relationship Id="rId54" Type="http://schemas.openxmlformats.org/officeDocument/2006/relationships/customXml" Target="../ink/ink169.xml"/><Relationship Id="rId75" Type="http://schemas.openxmlformats.org/officeDocument/2006/relationships/image" Target="../media/image178.png"/><Relationship Id="rId96" Type="http://schemas.openxmlformats.org/officeDocument/2006/relationships/customXml" Target="../ink/ink190.xml"/><Relationship Id="rId140" Type="http://schemas.openxmlformats.org/officeDocument/2006/relationships/customXml" Target="../ink/ink212.xml"/><Relationship Id="rId161" Type="http://schemas.openxmlformats.org/officeDocument/2006/relationships/image" Target="../media/image221.png"/><Relationship Id="rId182" Type="http://schemas.openxmlformats.org/officeDocument/2006/relationships/customXml" Target="../ink/ink233.xml"/><Relationship Id="rId217" Type="http://schemas.openxmlformats.org/officeDocument/2006/relationships/image" Target="../media/image249.png"/><Relationship Id="rId6" Type="http://schemas.openxmlformats.org/officeDocument/2006/relationships/customXml" Target="../ink/ink145.xml"/><Relationship Id="rId238" Type="http://schemas.openxmlformats.org/officeDocument/2006/relationships/customXml" Target="../ink/ink261.xml"/><Relationship Id="rId23" Type="http://schemas.openxmlformats.org/officeDocument/2006/relationships/image" Target="../media/image152.png"/><Relationship Id="rId119" Type="http://schemas.openxmlformats.org/officeDocument/2006/relationships/image" Target="../media/image200.png"/><Relationship Id="rId44" Type="http://schemas.openxmlformats.org/officeDocument/2006/relationships/customXml" Target="../ink/ink164.xml"/><Relationship Id="rId65" Type="http://schemas.openxmlformats.org/officeDocument/2006/relationships/image" Target="../media/image173.png"/><Relationship Id="rId86" Type="http://schemas.openxmlformats.org/officeDocument/2006/relationships/customXml" Target="../ink/ink185.xml"/><Relationship Id="rId130" Type="http://schemas.openxmlformats.org/officeDocument/2006/relationships/customXml" Target="../ink/ink207.xml"/><Relationship Id="rId151" Type="http://schemas.openxmlformats.org/officeDocument/2006/relationships/image" Target="../media/image216.png"/><Relationship Id="rId172" Type="http://schemas.openxmlformats.org/officeDocument/2006/relationships/customXml" Target="../ink/ink228.xml"/><Relationship Id="rId193" Type="http://schemas.openxmlformats.org/officeDocument/2006/relationships/image" Target="../media/image237.png"/><Relationship Id="rId207" Type="http://schemas.openxmlformats.org/officeDocument/2006/relationships/image" Target="../media/image244.png"/><Relationship Id="rId228" Type="http://schemas.openxmlformats.org/officeDocument/2006/relationships/customXml" Target="../ink/ink256.xml"/><Relationship Id="rId13" Type="http://schemas.openxmlformats.org/officeDocument/2006/relationships/image" Target="../media/image147.png"/><Relationship Id="rId109" Type="http://schemas.openxmlformats.org/officeDocument/2006/relationships/image" Target="../media/image195.png"/><Relationship Id="rId34" Type="http://schemas.openxmlformats.org/officeDocument/2006/relationships/customXml" Target="../ink/ink159.xml"/><Relationship Id="rId55" Type="http://schemas.openxmlformats.org/officeDocument/2006/relationships/image" Target="../media/image168.png"/><Relationship Id="rId76" Type="http://schemas.openxmlformats.org/officeDocument/2006/relationships/customXml" Target="../ink/ink180.xml"/><Relationship Id="rId97" Type="http://schemas.openxmlformats.org/officeDocument/2006/relationships/image" Target="../media/image189.png"/><Relationship Id="rId120" Type="http://schemas.openxmlformats.org/officeDocument/2006/relationships/customXml" Target="../ink/ink202.xml"/><Relationship Id="rId141" Type="http://schemas.openxmlformats.org/officeDocument/2006/relationships/image" Target="../media/image211.png"/><Relationship Id="rId7" Type="http://schemas.openxmlformats.org/officeDocument/2006/relationships/image" Target="../media/image144.png"/><Relationship Id="rId162" Type="http://schemas.openxmlformats.org/officeDocument/2006/relationships/customXml" Target="../ink/ink223.xml"/><Relationship Id="rId183" Type="http://schemas.openxmlformats.org/officeDocument/2006/relationships/image" Target="../media/image232.png"/><Relationship Id="rId218" Type="http://schemas.openxmlformats.org/officeDocument/2006/relationships/customXml" Target="../ink/ink251.xml"/><Relationship Id="rId239" Type="http://schemas.openxmlformats.org/officeDocument/2006/relationships/image" Target="../media/image260.png"/><Relationship Id="rId24" Type="http://schemas.openxmlformats.org/officeDocument/2006/relationships/customXml" Target="../ink/ink154.xml"/><Relationship Id="rId45" Type="http://schemas.openxmlformats.org/officeDocument/2006/relationships/image" Target="../media/image163.png"/><Relationship Id="rId66" Type="http://schemas.openxmlformats.org/officeDocument/2006/relationships/customXml" Target="../ink/ink175.xml"/><Relationship Id="rId87" Type="http://schemas.openxmlformats.org/officeDocument/2006/relationships/image" Target="../media/image184.png"/><Relationship Id="rId110" Type="http://schemas.openxmlformats.org/officeDocument/2006/relationships/customXml" Target="../ink/ink197.xml"/><Relationship Id="rId131" Type="http://schemas.openxmlformats.org/officeDocument/2006/relationships/image" Target="../media/image206.png"/><Relationship Id="rId152" Type="http://schemas.openxmlformats.org/officeDocument/2006/relationships/customXml" Target="../ink/ink218.xml"/><Relationship Id="rId173" Type="http://schemas.openxmlformats.org/officeDocument/2006/relationships/image" Target="../media/image227.png"/><Relationship Id="rId194" Type="http://schemas.openxmlformats.org/officeDocument/2006/relationships/customXml" Target="../ink/ink239.xml"/><Relationship Id="rId208" Type="http://schemas.openxmlformats.org/officeDocument/2006/relationships/customXml" Target="../ink/ink246.xml"/><Relationship Id="rId229" Type="http://schemas.openxmlformats.org/officeDocument/2006/relationships/image" Target="../media/image255.png"/><Relationship Id="rId240" Type="http://schemas.openxmlformats.org/officeDocument/2006/relationships/customXml" Target="../ink/ink262.xml"/><Relationship Id="rId14" Type="http://schemas.openxmlformats.org/officeDocument/2006/relationships/customXml" Target="../ink/ink149.xml"/><Relationship Id="rId35" Type="http://schemas.openxmlformats.org/officeDocument/2006/relationships/image" Target="../media/image158.png"/><Relationship Id="rId56" Type="http://schemas.openxmlformats.org/officeDocument/2006/relationships/customXml" Target="../ink/ink170.xml"/><Relationship Id="rId77" Type="http://schemas.openxmlformats.org/officeDocument/2006/relationships/image" Target="../media/image179.png"/><Relationship Id="rId100" Type="http://schemas.openxmlformats.org/officeDocument/2006/relationships/customXml" Target="../ink/ink192.xml"/><Relationship Id="rId8" Type="http://schemas.openxmlformats.org/officeDocument/2006/relationships/customXml" Target="../ink/ink146.xml"/><Relationship Id="rId98" Type="http://schemas.openxmlformats.org/officeDocument/2006/relationships/customXml" Target="../ink/ink191.xml"/><Relationship Id="rId121" Type="http://schemas.openxmlformats.org/officeDocument/2006/relationships/image" Target="../media/image201.png"/><Relationship Id="rId142" Type="http://schemas.openxmlformats.org/officeDocument/2006/relationships/customXml" Target="../ink/ink213.xml"/><Relationship Id="rId163" Type="http://schemas.openxmlformats.org/officeDocument/2006/relationships/image" Target="../media/image222.png"/><Relationship Id="rId184" Type="http://schemas.openxmlformats.org/officeDocument/2006/relationships/customXml" Target="../ink/ink234.xml"/><Relationship Id="rId219" Type="http://schemas.openxmlformats.org/officeDocument/2006/relationships/image" Target="../media/image250.png"/><Relationship Id="rId230" Type="http://schemas.openxmlformats.org/officeDocument/2006/relationships/customXml" Target="../ink/ink257.xml"/><Relationship Id="rId25" Type="http://schemas.openxmlformats.org/officeDocument/2006/relationships/image" Target="../media/image153.png"/><Relationship Id="rId46" Type="http://schemas.openxmlformats.org/officeDocument/2006/relationships/customXml" Target="../ink/ink165.xml"/><Relationship Id="rId67" Type="http://schemas.openxmlformats.org/officeDocument/2006/relationships/image" Target="../media/image174.png"/><Relationship Id="rId88" Type="http://schemas.openxmlformats.org/officeDocument/2006/relationships/customXml" Target="../ink/ink186.xml"/><Relationship Id="rId111" Type="http://schemas.openxmlformats.org/officeDocument/2006/relationships/image" Target="../media/image196.png"/><Relationship Id="rId132" Type="http://schemas.openxmlformats.org/officeDocument/2006/relationships/customXml" Target="../ink/ink208.xml"/><Relationship Id="rId153" Type="http://schemas.openxmlformats.org/officeDocument/2006/relationships/image" Target="../media/image217.png"/><Relationship Id="rId174" Type="http://schemas.openxmlformats.org/officeDocument/2006/relationships/customXml" Target="../ink/ink229.xml"/><Relationship Id="rId195" Type="http://schemas.openxmlformats.org/officeDocument/2006/relationships/image" Target="../media/image238.png"/><Relationship Id="rId209" Type="http://schemas.openxmlformats.org/officeDocument/2006/relationships/image" Target="../media/image245.png"/><Relationship Id="rId220" Type="http://schemas.openxmlformats.org/officeDocument/2006/relationships/customXml" Target="../ink/ink252.xml"/><Relationship Id="rId241" Type="http://schemas.openxmlformats.org/officeDocument/2006/relationships/image" Target="../media/image261.png"/><Relationship Id="rId15" Type="http://schemas.openxmlformats.org/officeDocument/2006/relationships/image" Target="../media/image148.png"/><Relationship Id="rId36" Type="http://schemas.openxmlformats.org/officeDocument/2006/relationships/customXml" Target="../ink/ink160.xml"/><Relationship Id="rId57" Type="http://schemas.openxmlformats.org/officeDocument/2006/relationships/image" Target="../media/image169.png"/><Relationship Id="rId106" Type="http://schemas.openxmlformats.org/officeDocument/2006/relationships/customXml" Target="../ink/ink195.xml"/><Relationship Id="rId127" Type="http://schemas.openxmlformats.org/officeDocument/2006/relationships/image" Target="../media/image204.png"/><Relationship Id="rId10" Type="http://schemas.openxmlformats.org/officeDocument/2006/relationships/customXml" Target="../ink/ink147.xml"/><Relationship Id="rId31" Type="http://schemas.openxmlformats.org/officeDocument/2006/relationships/image" Target="../media/image156.png"/><Relationship Id="rId52" Type="http://schemas.openxmlformats.org/officeDocument/2006/relationships/customXml" Target="../ink/ink168.xml"/><Relationship Id="rId73" Type="http://schemas.openxmlformats.org/officeDocument/2006/relationships/image" Target="../media/image177.png"/><Relationship Id="rId78" Type="http://schemas.openxmlformats.org/officeDocument/2006/relationships/customXml" Target="../ink/ink181.xml"/><Relationship Id="rId94" Type="http://schemas.openxmlformats.org/officeDocument/2006/relationships/customXml" Target="../ink/ink189.xml"/><Relationship Id="rId99" Type="http://schemas.openxmlformats.org/officeDocument/2006/relationships/image" Target="../media/image190.png"/><Relationship Id="rId101" Type="http://schemas.openxmlformats.org/officeDocument/2006/relationships/image" Target="../media/image191.png"/><Relationship Id="rId122" Type="http://schemas.openxmlformats.org/officeDocument/2006/relationships/customXml" Target="../ink/ink203.xml"/><Relationship Id="rId143" Type="http://schemas.openxmlformats.org/officeDocument/2006/relationships/image" Target="../media/image212.png"/><Relationship Id="rId148" Type="http://schemas.openxmlformats.org/officeDocument/2006/relationships/customXml" Target="../ink/ink216.xml"/><Relationship Id="rId164" Type="http://schemas.openxmlformats.org/officeDocument/2006/relationships/customXml" Target="../ink/ink224.xml"/><Relationship Id="rId169" Type="http://schemas.openxmlformats.org/officeDocument/2006/relationships/image" Target="../media/image225.png"/><Relationship Id="rId185" Type="http://schemas.openxmlformats.org/officeDocument/2006/relationships/image" Target="../media/image233.png"/><Relationship Id="rId4" Type="http://schemas.openxmlformats.org/officeDocument/2006/relationships/customXml" Target="../ink/ink144.xml"/><Relationship Id="rId9" Type="http://schemas.openxmlformats.org/officeDocument/2006/relationships/image" Target="../media/image145.png"/><Relationship Id="rId180" Type="http://schemas.openxmlformats.org/officeDocument/2006/relationships/customXml" Target="../ink/ink232.xml"/><Relationship Id="rId210" Type="http://schemas.openxmlformats.org/officeDocument/2006/relationships/customXml" Target="../ink/ink247.xml"/><Relationship Id="rId215" Type="http://schemas.openxmlformats.org/officeDocument/2006/relationships/image" Target="../media/image248.png"/><Relationship Id="rId236" Type="http://schemas.openxmlformats.org/officeDocument/2006/relationships/customXml" Target="../ink/ink260.xml"/><Relationship Id="rId26" Type="http://schemas.openxmlformats.org/officeDocument/2006/relationships/customXml" Target="../ink/ink155.xml"/><Relationship Id="rId231" Type="http://schemas.openxmlformats.org/officeDocument/2006/relationships/image" Target="../media/image256.png"/><Relationship Id="rId47" Type="http://schemas.openxmlformats.org/officeDocument/2006/relationships/image" Target="../media/image164.png"/><Relationship Id="rId68" Type="http://schemas.openxmlformats.org/officeDocument/2006/relationships/customXml" Target="../ink/ink176.xml"/><Relationship Id="rId89" Type="http://schemas.openxmlformats.org/officeDocument/2006/relationships/image" Target="../media/image185.png"/><Relationship Id="rId112" Type="http://schemas.openxmlformats.org/officeDocument/2006/relationships/customXml" Target="../ink/ink198.xml"/><Relationship Id="rId133" Type="http://schemas.openxmlformats.org/officeDocument/2006/relationships/image" Target="../media/image207.png"/><Relationship Id="rId154" Type="http://schemas.openxmlformats.org/officeDocument/2006/relationships/customXml" Target="../ink/ink219.xml"/><Relationship Id="rId175" Type="http://schemas.openxmlformats.org/officeDocument/2006/relationships/image" Target="../media/image228.png"/><Relationship Id="rId196" Type="http://schemas.openxmlformats.org/officeDocument/2006/relationships/customXml" Target="../ink/ink240.xml"/><Relationship Id="rId200" Type="http://schemas.openxmlformats.org/officeDocument/2006/relationships/customXml" Target="../ink/ink242.xml"/><Relationship Id="rId16" Type="http://schemas.openxmlformats.org/officeDocument/2006/relationships/customXml" Target="../ink/ink150.xml"/><Relationship Id="rId221" Type="http://schemas.openxmlformats.org/officeDocument/2006/relationships/image" Target="../media/image251.png"/><Relationship Id="rId242" Type="http://schemas.openxmlformats.org/officeDocument/2006/relationships/customXml" Target="../ink/ink263.xml"/><Relationship Id="rId37" Type="http://schemas.openxmlformats.org/officeDocument/2006/relationships/image" Target="../media/image159.png"/><Relationship Id="rId58" Type="http://schemas.openxmlformats.org/officeDocument/2006/relationships/customXml" Target="../ink/ink171.xml"/><Relationship Id="rId79" Type="http://schemas.openxmlformats.org/officeDocument/2006/relationships/image" Target="../media/image180.png"/><Relationship Id="rId102" Type="http://schemas.openxmlformats.org/officeDocument/2006/relationships/customXml" Target="../ink/ink193.xml"/><Relationship Id="rId123" Type="http://schemas.openxmlformats.org/officeDocument/2006/relationships/image" Target="../media/image202.png"/><Relationship Id="rId144" Type="http://schemas.openxmlformats.org/officeDocument/2006/relationships/customXml" Target="../ink/ink214.xml"/><Relationship Id="rId90" Type="http://schemas.openxmlformats.org/officeDocument/2006/relationships/customXml" Target="../ink/ink187.xml"/><Relationship Id="rId165" Type="http://schemas.openxmlformats.org/officeDocument/2006/relationships/image" Target="../media/image223.png"/><Relationship Id="rId186" Type="http://schemas.openxmlformats.org/officeDocument/2006/relationships/customXml" Target="../ink/ink235.xml"/><Relationship Id="rId211" Type="http://schemas.openxmlformats.org/officeDocument/2006/relationships/image" Target="../media/image246.png"/><Relationship Id="rId232" Type="http://schemas.openxmlformats.org/officeDocument/2006/relationships/customXml" Target="../ink/ink258.xml"/><Relationship Id="rId27" Type="http://schemas.openxmlformats.org/officeDocument/2006/relationships/image" Target="../media/image154.png"/><Relationship Id="rId48" Type="http://schemas.openxmlformats.org/officeDocument/2006/relationships/customXml" Target="../ink/ink166.xml"/><Relationship Id="rId69" Type="http://schemas.openxmlformats.org/officeDocument/2006/relationships/image" Target="../media/image175.png"/><Relationship Id="rId113" Type="http://schemas.openxmlformats.org/officeDocument/2006/relationships/image" Target="../media/image197.png"/><Relationship Id="rId134" Type="http://schemas.openxmlformats.org/officeDocument/2006/relationships/customXml" Target="../ink/ink209.xml"/><Relationship Id="rId80" Type="http://schemas.openxmlformats.org/officeDocument/2006/relationships/customXml" Target="../ink/ink182.xml"/><Relationship Id="rId155" Type="http://schemas.openxmlformats.org/officeDocument/2006/relationships/image" Target="../media/image218.png"/><Relationship Id="rId176" Type="http://schemas.openxmlformats.org/officeDocument/2006/relationships/customXml" Target="../ink/ink230.xml"/><Relationship Id="rId197" Type="http://schemas.openxmlformats.org/officeDocument/2006/relationships/image" Target="../media/image239.png"/><Relationship Id="rId201" Type="http://schemas.openxmlformats.org/officeDocument/2006/relationships/image" Target="../media/image241.png"/><Relationship Id="rId222" Type="http://schemas.openxmlformats.org/officeDocument/2006/relationships/customXml" Target="../ink/ink253.xml"/><Relationship Id="rId243" Type="http://schemas.openxmlformats.org/officeDocument/2006/relationships/image" Target="../media/image262.png"/><Relationship Id="rId17" Type="http://schemas.openxmlformats.org/officeDocument/2006/relationships/image" Target="../media/image149.png"/><Relationship Id="rId38" Type="http://schemas.openxmlformats.org/officeDocument/2006/relationships/customXml" Target="../ink/ink161.xml"/><Relationship Id="rId59" Type="http://schemas.openxmlformats.org/officeDocument/2006/relationships/image" Target="../media/image170.png"/><Relationship Id="rId103" Type="http://schemas.openxmlformats.org/officeDocument/2006/relationships/image" Target="../media/image192.png"/><Relationship Id="rId124" Type="http://schemas.openxmlformats.org/officeDocument/2006/relationships/customXml" Target="../ink/ink204.xml"/><Relationship Id="rId70" Type="http://schemas.openxmlformats.org/officeDocument/2006/relationships/customXml" Target="../ink/ink177.xml"/><Relationship Id="rId91" Type="http://schemas.openxmlformats.org/officeDocument/2006/relationships/image" Target="../media/image186.png"/><Relationship Id="rId145" Type="http://schemas.openxmlformats.org/officeDocument/2006/relationships/image" Target="../media/image213.png"/><Relationship Id="rId166" Type="http://schemas.openxmlformats.org/officeDocument/2006/relationships/customXml" Target="../ink/ink225.xml"/><Relationship Id="rId187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8.xml"/><Relationship Id="rId233" Type="http://schemas.openxmlformats.org/officeDocument/2006/relationships/image" Target="../media/image257.png"/><Relationship Id="rId28" Type="http://schemas.openxmlformats.org/officeDocument/2006/relationships/customXml" Target="../ink/ink156.xml"/><Relationship Id="rId49" Type="http://schemas.openxmlformats.org/officeDocument/2006/relationships/image" Target="../media/image165.png"/><Relationship Id="rId114" Type="http://schemas.openxmlformats.org/officeDocument/2006/relationships/customXml" Target="../ink/ink199.xml"/><Relationship Id="rId60" Type="http://schemas.openxmlformats.org/officeDocument/2006/relationships/customXml" Target="../ink/ink172.xml"/><Relationship Id="rId81" Type="http://schemas.openxmlformats.org/officeDocument/2006/relationships/image" Target="../media/image181.png"/><Relationship Id="rId135" Type="http://schemas.openxmlformats.org/officeDocument/2006/relationships/image" Target="../media/image208.png"/><Relationship Id="rId156" Type="http://schemas.openxmlformats.org/officeDocument/2006/relationships/customXml" Target="../ink/ink220.xml"/><Relationship Id="rId177" Type="http://schemas.openxmlformats.org/officeDocument/2006/relationships/image" Target="../media/image229.png"/><Relationship Id="rId198" Type="http://schemas.openxmlformats.org/officeDocument/2006/relationships/customXml" Target="../ink/ink241.xml"/><Relationship Id="rId202" Type="http://schemas.openxmlformats.org/officeDocument/2006/relationships/customXml" Target="../ink/ink243.xml"/><Relationship Id="rId223" Type="http://schemas.openxmlformats.org/officeDocument/2006/relationships/image" Target="../media/image252.png"/><Relationship Id="rId18" Type="http://schemas.openxmlformats.org/officeDocument/2006/relationships/customXml" Target="../ink/ink151.xml"/><Relationship Id="rId39" Type="http://schemas.openxmlformats.org/officeDocument/2006/relationships/image" Target="../media/image160.png"/><Relationship Id="rId50" Type="http://schemas.openxmlformats.org/officeDocument/2006/relationships/customXml" Target="../ink/ink167.xml"/><Relationship Id="rId104" Type="http://schemas.openxmlformats.org/officeDocument/2006/relationships/customXml" Target="../ink/ink194.xml"/><Relationship Id="rId125" Type="http://schemas.openxmlformats.org/officeDocument/2006/relationships/image" Target="../media/image203.png"/><Relationship Id="rId146" Type="http://schemas.openxmlformats.org/officeDocument/2006/relationships/customXml" Target="../ink/ink215.xml"/><Relationship Id="rId167" Type="http://schemas.openxmlformats.org/officeDocument/2006/relationships/image" Target="../media/image224.png"/><Relationship Id="rId188" Type="http://schemas.openxmlformats.org/officeDocument/2006/relationships/customXml" Target="../ink/ink236.xml"/><Relationship Id="rId71" Type="http://schemas.openxmlformats.org/officeDocument/2006/relationships/image" Target="../media/image176.png"/><Relationship Id="rId92" Type="http://schemas.openxmlformats.org/officeDocument/2006/relationships/customXml" Target="../ink/ink188.xml"/><Relationship Id="rId213" Type="http://schemas.openxmlformats.org/officeDocument/2006/relationships/image" Target="../media/image247.png"/><Relationship Id="rId234" Type="http://schemas.openxmlformats.org/officeDocument/2006/relationships/customXml" Target="../ink/ink259.xml"/><Relationship Id="rId2" Type="http://schemas.openxmlformats.org/officeDocument/2006/relationships/customXml" Target="../ink/ink143.xml"/><Relationship Id="rId29" Type="http://schemas.openxmlformats.org/officeDocument/2006/relationships/image" Target="../media/image155.png"/><Relationship Id="rId40" Type="http://schemas.openxmlformats.org/officeDocument/2006/relationships/customXml" Target="../ink/ink162.xml"/><Relationship Id="rId115" Type="http://schemas.openxmlformats.org/officeDocument/2006/relationships/image" Target="../media/image198.png"/><Relationship Id="rId136" Type="http://schemas.openxmlformats.org/officeDocument/2006/relationships/customXml" Target="../ink/ink210.xml"/><Relationship Id="rId157" Type="http://schemas.openxmlformats.org/officeDocument/2006/relationships/image" Target="../media/image219.png"/><Relationship Id="rId178" Type="http://schemas.openxmlformats.org/officeDocument/2006/relationships/customXml" Target="../ink/ink231.xml"/><Relationship Id="rId61" Type="http://schemas.openxmlformats.org/officeDocument/2006/relationships/image" Target="../media/image171.png"/><Relationship Id="rId82" Type="http://schemas.openxmlformats.org/officeDocument/2006/relationships/customXml" Target="../ink/ink183.xml"/><Relationship Id="rId199" Type="http://schemas.openxmlformats.org/officeDocument/2006/relationships/image" Target="../media/image240.png"/><Relationship Id="rId203" Type="http://schemas.openxmlformats.org/officeDocument/2006/relationships/image" Target="../media/image242.png"/><Relationship Id="rId19" Type="http://schemas.openxmlformats.org/officeDocument/2006/relationships/image" Target="../media/image150.png"/><Relationship Id="rId224" Type="http://schemas.openxmlformats.org/officeDocument/2006/relationships/customXml" Target="../ink/ink254.xml"/><Relationship Id="rId30" Type="http://schemas.openxmlformats.org/officeDocument/2006/relationships/customXml" Target="../ink/ink157.xml"/><Relationship Id="rId105" Type="http://schemas.openxmlformats.org/officeDocument/2006/relationships/image" Target="../media/image193.png"/><Relationship Id="rId126" Type="http://schemas.openxmlformats.org/officeDocument/2006/relationships/customXml" Target="../ink/ink205.xml"/><Relationship Id="rId147" Type="http://schemas.openxmlformats.org/officeDocument/2006/relationships/image" Target="../media/image214.png"/><Relationship Id="rId168" Type="http://schemas.openxmlformats.org/officeDocument/2006/relationships/customXml" Target="../ink/ink226.xml"/><Relationship Id="rId51" Type="http://schemas.openxmlformats.org/officeDocument/2006/relationships/image" Target="../media/image166.png"/><Relationship Id="rId72" Type="http://schemas.openxmlformats.org/officeDocument/2006/relationships/customXml" Target="../ink/ink178.xml"/><Relationship Id="rId93" Type="http://schemas.openxmlformats.org/officeDocument/2006/relationships/image" Target="../media/image187.png"/><Relationship Id="rId189" Type="http://schemas.openxmlformats.org/officeDocument/2006/relationships/image" Target="../media/image235.png"/><Relationship Id="rId3" Type="http://schemas.openxmlformats.org/officeDocument/2006/relationships/image" Target="../media/image142.png"/><Relationship Id="rId214" Type="http://schemas.openxmlformats.org/officeDocument/2006/relationships/customXml" Target="../ink/ink249.xml"/><Relationship Id="rId235" Type="http://schemas.openxmlformats.org/officeDocument/2006/relationships/image" Target="../media/image258.png"/><Relationship Id="rId116" Type="http://schemas.openxmlformats.org/officeDocument/2006/relationships/customXml" Target="../ink/ink200.xml"/><Relationship Id="rId137" Type="http://schemas.openxmlformats.org/officeDocument/2006/relationships/image" Target="../media/image209.png"/><Relationship Id="rId158" Type="http://schemas.openxmlformats.org/officeDocument/2006/relationships/customXml" Target="../ink/ink221.xml"/><Relationship Id="rId20" Type="http://schemas.openxmlformats.org/officeDocument/2006/relationships/customXml" Target="../ink/ink152.xml"/><Relationship Id="rId41" Type="http://schemas.openxmlformats.org/officeDocument/2006/relationships/image" Target="../media/image161.png"/><Relationship Id="rId62" Type="http://schemas.openxmlformats.org/officeDocument/2006/relationships/customXml" Target="../ink/ink173.xml"/><Relationship Id="rId83" Type="http://schemas.openxmlformats.org/officeDocument/2006/relationships/image" Target="../media/image182.png"/><Relationship Id="rId179" Type="http://schemas.openxmlformats.org/officeDocument/2006/relationships/image" Target="../media/image230.png"/><Relationship Id="rId190" Type="http://schemas.openxmlformats.org/officeDocument/2006/relationships/customXml" Target="../ink/ink237.xml"/><Relationship Id="rId204" Type="http://schemas.openxmlformats.org/officeDocument/2006/relationships/customXml" Target="../ink/ink244.xml"/><Relationship Id="rId225" Type="http://schemas.openxmlformats.org/officeDocument/2006/relationships/image" Target="../media/image25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.png"/><Relationship Id="rId21" Type="http://schemas.openxmlformats.org/officeDocument/2006/relationships/image" Target="../media/image272.png"/><Relationship Id="rId42" Type="http://schemas.openxmlformats.org/officeDocument/2006/relationships/customXml" Target="../ink/ink284.xml"/><Relationship Id="rId63" Type="http://schemas.openxmlformats.org/officeDocument/2006/relationships/image" Target="../media/image293.png"/><Relationship Id="rId84" Type="http://schemas.openxmlformats.org/officeDocument/2006/relationships/customXml" Target="../ink/ink305.xml"/><Relationship Id="rId138" Type="http://schemas.openxmlformats.org/officeDocument/2006/relationships/customXml" Target="../ink/ink332.xml"/><Relationship Id="rId159" Type="http://schemas.openxmlformats.org/officeDocument/2006/relationships/image" Target="../media/image341.png"/><Relationship Id="rId170" Type="http://schemas.openxmlformats.org/officeDocument/2006/relationships/customXml" Target="../ink/ink348.xml"/><Relationship Id="rId191" Type="http://schemas.openxmlformats.org/officeDocument/2006/relationships/image" Target="../media/image357.png"/><Relationship Id="rId205" Type="http://schemas.openxmlformats.org/officeDocument/2006/relationships/image" Target="../media/image248.png"/><Relationship Id="rId226" Type="http://schemas.openxmlformats.org/officeDocument/2006/relationships/customXml" Target="../ink/ink376.xml"/><Relationship Id="rId107" Type="http://schemas.openxmlformats.org/officeDocument/2006/relationships/image" Target="../media/image315.png"/><Relationship Id="rId11" Type="http://schemas.openxmlformats.org/officeDocument/2006/relationships/image" Target="../media/image267.png"/><Relationship Id="rId32" Type="http://schemas.openxmlformats.org/officeDocument/2006/relationships/customXml" Target="../ink/ink279.xml"/><Relationship Id="rId53" Type="http://schemas.openxmlformats.org/officeDocument/2006/relationships/image" Target="../media/image288.png"/><Relationship Id="rId74" Type="http://schemas.openxmlformats.org/officeDocument/2006/relationships/customXml" Target="../ink/ink300.xml"/><Relationship Id="rId128" Type="http://schemas.openxmlformats.org/officeDocument/2006/relationships/customXml" Target="../ink/ink327.xml"/><Relationship Id="rId149" Type="http://schemas.openxmlformats.org/officeDocument/2006/relationships/image" Target="../media/image336.png"/><Relationship Id="rId5" Type="http://schemas.openxmlformats.org/officeDocument/2006/relationships/image" Target="../media/image264.png"/><Relationship Id="rId95" Type="http://schemas.openxmlformats.org/officeDocument/2006/relationships/image" Target="../media/image309.png"/><Relationship Id="rId160" Type="http://schemas.openxmlformats.org/officeDocument/2006/relationships/customXml" Target="../ink/ink343.xml"/><Relationship Id="rId181" Type="http://schemas.openxmlformats.org/officeDocument/2006/relationships/image" Target="../media/image352.png"/><Relationship Id="rId216" Type="http://schemas.openxmlformats.org/officeDocument/2006/relationships/customXml" Target="../ink/ink371.xml"/><Relationship Id="rId22" Type="http://schemas.openxmlformats.org/officeDocument/2006/relationships/customXml" Target="../ink/ink274.xml"/><Relationship Id="rId43" Type="http://schemas.openxmlformats.org/officeDocument/2006/relationships/image" Target="../media/image283.png"/><Relationship Id="rId64" Type="http://schemas.openxmlformats.org/officeDocument/2006/relationships/customXml" Target="../ink/ink295.xml"/><Relationship Id="rId118" Type="http://schemas.openxmlformats.org/officeDocument/2006/relationships/customXml" Target="../ink/ink322.xml"/><Relationship Id="rId139" Type="http://schemas.openxmlformats.org/officeDocument/2006/relationships/image" Target="../media/image331.png"/><Relationship Id="rId85" Type="http://schemas.openxmlformats.org/officeDocument/2006/relationships/image" Target="../media/image304.png"/><Relationship Id="rId150" Type="http://schemas.openxmlformats.org/officeDocument/2006/relationships/customXml" Target="../ink/ink338.xml"/><Relationship Id="rId171" Type="http://schemas.openxmlformats.org/officeDocument/2006/relationships/image" Target="../media/image347.png"/><Relationship Id="rId192" Type="http://schemas.openxmlformats.org/officeDocument/2006/relationships/customXml" Target="../ink/ink359.xml"/><Relationship Id="rId206" Type="http://schemas.openxmlformats.org/officeDocument/2006/relationships/customXml" Target="../ink/ink366.xml"/><Relationship Id="rId227" Type="http://schemas.openxmlformats.org/officeDocument/2006/relationships/image" Target="../media/image366.png"/><Relationship Id="rId12" Type="http://schemas.openxmlformats.org/officeDocument/2006/relationships/customXml" Target="../ink/ink269.xml"/><Relationship Id="rId33" Type="http://schemas.openxmlformats.org/officeDocument/2006/relationships/image" Target="../media/image278.png"/><Relationship Id="rId108" Type="http://schemas.openxmlformats.org/officeDocument/2006/relationships/customXml" Target="../ink/ink317.xml"/><Relationship Id="rId129" Type="http://schemas.openxmlformats.org/officeDocument/2006/relationships/image" Target="../media/image326.png"/><Relationship Id="rId54" Type="http://schemas.openxmlformats.org/officeDocument/2006/relationships/customXml" Target="../ink/ink290.xml"/><Relationship Id="rId75" Type="http://schemas.openxmlformats.org/officeDocument/2006/relationships/image" Target="../media/image299.png"/><Relationship Id="rId96" Type="http://schemas.openxmlformats.org/officeDocument/2006/relationships/customXml" Target="../ink/ink311.xml"/><Relationship Id="rId140" Type="http://schemas.openxmlformats.org/officeDocument/2006/relationships/customXml" Target="../ink/ink333.xml"/><Relationship Id="rId161" Type="http://schemas.openxmlformats.org/officeDocument/2006/relationships/image" Target="../media/image342.png"/><Relationship Id="rId182" Type="http://schemas.openxmlformats.org/officeDocument/2006/relationships/customXml" Target="../ink/ink354.xml"/><Relationship Id="rId217" Type="http://schemas.openxmlformats.org/officeDocument/2006/relationships/image" Target="../media/image361.png"/><Relationship Id="rId6" Type="http://schemas.openxmlformats.org/officeDocument/2006/relationships/customXml" Target="../ink/ink266.xml"/><Relationship Id="rId23" Type="http://schemas.openxmlformats.org/officeDocument/2006/relationships/image" Target="../media/image273.png"/><Relationship Id="rId119" Type="http://schemas.openxmlformats.org/officeDocument/2006/relationships/image" Target="../media/image321.png"/><Relationship Id="rId44" Type="http://schemas.openxmlformats.org/officeDocument/2006/relationships/customXml" Target="../ink/ink285.xml"/><Relationship Id="rId65" Type="http://schemas.openxmlformats.org/officeDocument/2006/relationships/image" Target="../media/image294.png"/><Relationship Id="rId86" Type="http://schemas.openxmlformats.org/officeDocument/2006/relationships/customXml" Target="../ink/ink306.xml"/><Relationship Id="rId130" Type="http://schemas.openxmlformats.org/officeDocument/2006/relationships/customXml" Target="../ink/ink328.xml"/><Relationship Id="rId151" Type="http://schemas.openxmlformats.org/officeDocument/2006/relationships/image" Target="../media/image337.png"/><Relationship Id="rId172" Type="http://schemas.openxmlformats.org/officeDocument/2006/relationships/customXml" Target="../ink/ink349.xml"/><Relationship Id="rId193" Type="http://schemas.openxmlformats.org/officeDocument/2006/relationships/image" Target="../media/image358.png"/><Relationship Id="rId207" Type="http://schemas.openxmlformats.org/officeDocument/2006/relationships/image" Target="../media/image249.png"/><Relationship Id="rId228" Type="http://schemas.openxmlformats.org/officeDocument/2006/relationships/customXml" Target="../ink/ink377.xml"/><Relationship Id="rId13" Type="http://schemas.openxmlformats.org/officeDocument/2006/relationships/image" Target="../media/image268.png"/><Relationship Id="rId109" Type="http://schemas.openxmlformats.org/officeDocument/2006/relationships/image" Target="../media/image316.png"/><Relationship Id="rId34" Type="http://schemas.openxmlformats.org/officeDocument/2006/relationships/customXml" Target="../ink/ink280.xml"/><Relationship Id="rId55" Type="http://schemas.openxmlformats.org/officeDocument/2006/relationships/image" Target="../media/image289.png"/><Relationship Id="rId76" Type="http://schemas.openxmlformats.org/officeDocument/2006/relationships/customXml" Target="../ink/ink301.xml"/><Relationship Id="rId97" Type="http://schemas.openxmlformats.org/officeDocument/2006/relationships/image" Target="../media/image310.png"/><Relationship Id="rId120" Type="http://schemas.openxmlformats.org/officeDocument/2006/relationships/customXml" Target="../ink/ink323.xml"/><Relationship Id="rId141" Type="http://schemas.openxmlformats.org/officeDocument/2006/relationships/image" Target="../media/image332.png"/><Relationship Id="rId7" Type="http://schemas.openxmlformats.org/officeDocument/2006/relationships/image" Target="../media/image265.png"/><Relationship Id="rId162" Type="http://schemas.openxmlformats.org/officeDocument/2006/relationships/customXml" Target="../ink/ink344.xml"/><Relationship Id="rId183" Type="http://schemas.openxmlformats.org/officeDocument/2006/relationships/image" Target="../media/image353.png"/><Relationship Id="rId218" Type="http://schemas.openxmlformats.org/officeDocument/2006/relationships/customXml" Target="../ink/ink372.xml"/><Relationship Id="rId24" Type="http://schemas.openxmlformats.org/officeDocument/2006/relationships/customXml" Target="../ink/ink275.xml"/><Relationship Id="rId45" Type="http://schemas.openxmlformats.org/officeDocument/2006/relationships/image" Target="../media/image284.png"/><Relationship Id="rId66" Type="http://schemas.openxmlformats.org/officeDocument/2006/relationships/customXml" Target="../ink/ink296.xml"/><Relationship Id="rId87" Type="http://schemas.openxmlformats.org/officeDocument/2006/relationships/image" Target="../media/image305.png"/><Relationship Id="rId110" Type="http://schemas.openxmlformats.org/officeDocument/2006/relationships/customXml" Target="../ink/ink318.xml"/><Relationship Id="rId131" Type="http://schemas.openxmlformats.org/officeDocument/2006/relationships/image" Target="../media/image327.png"/><Relationship Id="rId152" Type="http://schemas.openxmlformats.org/officeDocument/2006/relationships/customXml" Target="../ink/ink339.xml"/><Relationship Id="rId173" Type="http://schemas.openxmlformats.org/officeDocument/2006/relationships/image" Target="../media/image348.png"/><Relationship Id="rId194" Type="http://schemas.openxmlformats.org/officeDocument/2006/relationships/customXml" Target="../ink/ink360.xml"/><Relationship Id="rId208" Type="http://schemas.openxmlformats.org/officeDocument/2006/relationships/customXml" Target="../ink/ink367.xml"/><Relationship Id="rId229" Type="http://schemas.openxmlformats.org/officeDocument/2006/relationships/image" Target="../media/image367.png"/><Relationship Id="rId14" Type="http://schemas.openxmlformats.org/officeDocument/2006/relationships/customXml" Target="../ink/ink270.xml"/><Relationship Id="rId35" Type="http://schemas.openxmlformats.org/officeDocument/2006/relationships/image" Target="../media/image279.png"/><Relationship Id="rId56" Type="http://schemas.openxmlformats.org/officeDocument/2006/relationships/customXml" Target="../ink/ink291.xml"/><Relationship Id="rId77" Type="http://schemas.openxmlformats.org/officeDocument/2006/relationships/image" Target="../media/image300.png"/><Relationship Id="rId100" Type="http://schemas.openxmlformats.org/officeDocument/2006/relationships/customXml" Target="../ink/ink313.xml"/><Relationship Id="rId8" Type="http://schemas.openxmlformats.org/officeDocument/2006/relationships/customXml" Target="../ink/ink267.xml"/><Relationship Id="rId98" Type="http://schemas.openxmlformats.org/officeDocument/2006/relationships/customXml" Target="../ink/ink312.xml"/><Relationship Id="rId121" Type="http://schemas.openxmlformats.org/officeDocument/2006/relationships/image" Target="../media/image322.png"/><Relationship Id="rId142" Type="http://schemas.openxmlformats.org/officeDocument/2006/relationships/customXml" Target="../ink/ink334.xml"/><Relationship Id="rId163" Type="http://schemas.openxmlformats.org/officeDocument/2006/relationships/image" Target="../media/image343.png"/><Relationship Id="rId184" Type="http://schemas.openxmlformats.org/officeDocument/2006/relationships/customXml" Target="../ink/ink355.xml"/><Relationship Id="rId219" Type="http://schemas.openxmlformats.org/officeDocument/2006/relationships/image" Target="../media/image362.png"/><Relationship Id="rId230" Type="http://schemas.openxmlformats.org/officeDocument/2006/relationships/customXml" Target="../ink/ink378.xml"/><Relationship Id="rId25" Type="http://schemas.openxmlformats.org/officeDocument/2006/relationships/image" Target="../media/image274.png"/><Relationship Id="rId46" Type="http://schemas.openxmlformats.org/officeDocument/2006/relationships/customXml" Target="../ink/ink286.xml"/><Relationship Id="rId67" Type="http://schemas.openxmlformats.org/officeDocument/2006/relationships/image" Target="../media/image295.png"/><Relationship Id="rId20" Type="http://schemas.openxmlformats.org/officeDocument/2006/relationships/customXml" Target="../ink/ink273.xml"/><Relationship Id="rId41" Type="http://schemas.openxmlformats.org/officeDocument/2006/relationships/image" Target="../media/image282.png"/><Relationship Id="rId62" Type="http://schemas.openxmlformats.org/officeDocument/2006/relationships/customXml" Target="../ink/ink294.xml"/><Relationship Id="rId83" Type="http://schemas.openxmlformats.org/officeDocument/2006/relationships/image" Target="../media/image303.png"/><Relationship Id="rId88" Type="http://schemas.openxmlformats.org/officeDocument/2006/relationships/customXml" Target="../ink/ink307.xml"/><Relationship Id="rId111" Type="http://schemas.openxmlformats.org/officeDocument/2006/relationships/image" Target="../media/image317.png"/><Relationship Id="rId132" Type="http://schemas.openxmlformats.org/officeDocument/2006/relationships/customXml" Target="../ink/ink329.xml"/><Relationship Id="rId153" Type="http://schemas.openxmlformats.org/officeDocument/2006/relationships/image" Target="../media/image338.png"/><Relationship Id="rId174" Type="http://schemas.openxmlformats.org/officeDocument/2006/relationships/customXml" Target="../ink/ink350.xml"/><Relationship Id="rId179" Type="http://schemas.openxmlformats.org/officeDocument/2006/relationships/image" Target="../media/image351.png"/><Relationship Id="rId195" Type="http://schemas.openxmlformats.org/officeDocument/2006/relationships/image" Target="../media/image359.png"/><Relationship Id="rId209" Type="http://schemas.openxmlformats.org/officeDocument/2006/relationships/image" Target="../media/image250.png"/><Relationship Id="rId190" Type="http://schemas.openxmlformats.org/officeDocument/2006/relationships/customXml" Target="../ink/ink358.xml"/><Relationship Id="rId204" Type="http://schemas.openxmlformats.org/officeDocument/2006/relationships/customXml" Target="../ink/ink365.xml"/><Relationship Id="rId220" Type="http://schemas.openxmlformats.org/officeDocument/2006/relationships/customXml" Target="../ink/ink373.xml"/><Relationship Id="rId225" Type="http://schemas.openxmlformats.org/officeDocument/2006/relationships/image" Target="../media/image365.png"/><Relationship Id="rId15" Type="http://schemas.openxmlformats.org/officeDocument/2006/relationships/image" Target="../media/image269.png"/><Relationship Id="rId36" Type="http://schemas.openxmlformats.org/officeDocument/2006/relationships/customXml" Target="../ink/ink281.xml"/><Relationship Id="rId57" Type="http://schemas.openxmlformats.org/officeDocument/2006/relationships/image" Target="../media/image290.png"/><Relationship Id="rId106" Type="http://schemas.openxmlformats.org/officeDocument/2006/relationships/customXml" Target="../ink/ink316.xml"/><Relationship Id="rId127" Type="http://schemas.openxmlformats.org/officeDocument/2006/relationships/image" Target="../media/image325.png"/><Relationship Id="rId10" Type="http://schemas.openxmlformats.org/officeDocument/2006/relationships/customXml" Target="../ink/ink268.xml"/><Relationship Id="rId31" Type="http://schemas.openxmlformats.org/officeDocument/2006/relationships/image" Target="../media/image277.png"/><Relationship Id="rId52" Type="http://schemas.openxmlformats.org/officeDocument/2006/relationships/customXml" Target="../ink/ink289.xml"/><Relationship Id="rId73" Type="http://schemas.openxmlformats.org/officeDocument/2006/relationships/image" Target="../media/image298.png"/><Relationship Id="rId78" Type="http://schemas.openxmlformats.org/officeDocument/2006/relationships/customXml" Target="../ink/ink302.xml"/><Relationship Id="rId94" Type="http://schemas.openxmlformats.org/officeDocument/2006/relationships/customXml" Target="../ink/ink310.xml"/><Relationship Id="rId99" Type="http://schemas.openxmlformats.org/officeDocument/2006/relationships/image" Target="../media/image311.png"/><Relationship Id="rId101" Type="http://schemas.openxmlformats.org/officeDocument/2006/relationships/image" Target="../media/image312.png"/><Relationship Id="rId122" Type="http://schemas.openxmlformats.org/officeDocument/2006/relationships/customXml" Target="../ink/ink324.xml"/><Relationship Id="rId143" Type="http://schemas.openxmlformats.org/officeDocument/2006/relationships/image" Target="../media/image333.png"/><Relationship Id="rId148" Type="http://schemas.openxmlformats.org/officeDocument/2006/relationships/customXml" Target="../ink/ink337.xml"/><Relationship Id="rId164" Type="http://schemas.openxmlformats.org/officeDocument/2006/relationships/customXml" Target="../ink/ink345.xml"/><Relationship Id="rId169" Type="http://schemas.openxmlformats.org/officeDocument/2006/relationships/image" Target="../media/image346.png"/><Relationship Id="rId185" Type="http://schemas.openxmlformats.org/officeDocument/2006/relationships/image" Target="../media/image354.png"/><Relationship Id="rId4" Type="http://schemas.openxmlformats.org/officeDocument/2006/relationships/customXml" Target="../ink/ink265.xml"/><Relationship Id="rId9" Type="http://schemas.openxmlformats.org/officeDocument/2006/relationships/image" Target="../media/image266.png"/><Relationship Id="rId180" Type="http://schemas.openxmlformats.org/officeDocument/2006/relationships/customXml" Target="../ink/ink353.xml"/><Relationship Id="rId210" Type="http://schemas.openxmlformats.org/officeDocument/2006/relationships/customXml" Target="../ink/ink368.xml"/><Relationship Id="rId215" Type="http://schemas.openxmlformats.org/officeDocument/2006/relationships/image" Target="../media/image360.png"/><Relationship Id="rId26" Type="http://schemas.openxmlformats.org/officeDocument/2006/relationships/customXml" Target="../ink/ink276.xml"/><Relationship Id="rId231" Type="http://schemas.openxmlformats.org/officeDocument/2006/relationships/image" Target="../media/image253.png"/><Relationship Id="rId47" Type="http://schemas.openxmlformats.org/officeDocument/2006/relationships/image" Target="../media/image285.png"/><Relationship Id="rId68" Type="http://schemas.openxmlformats.org/officeDocument/2006/relationships/customXml" Target="../ink/ink297.xml"/><Relationship Id="rId89" Type="http://schemas.openxmlformats.org/officeDocument/2006/relationships/image" Target="../media/image306.png"/><Relationship Id="rId112" Type="http://schemas.openxmlformats.org/officeDocument/2006/relationships/customXml" Target="../ink/ink319.xml"/><Relationship Id="rId133" Type="http://schemas.openxmlformats.org/officeDocument/2006/relationships/image" Target="../media/image328.png"/><Relationship Id="rId154" Type="http://schemas.openxmlformats.org/officeDocument/2006/relationships/customXml" Target="../ink/ink340.xml"/><Relationship Id="rId175" Type="http://schemas.openxmlformats.org/officeDocument/2006/relationships/image" Target="../media/image349.png"/><Relationship Id="rId196" Type="http://schemas.openxmlformats.org/officeDocument/2006/relationships/customXml" Target="../ink/ink361.xml"/><Relationship Id="rId200" Type="http://schemas.openxmlformats.org/officeDocument/2006/relationships/customXml" Target="../ink/ink363.xml"/><Relationship Id="rId16" Type="http://schemas.openxmlformats.org/officeDocument/2006/relationships/customXml" Target="../ink/ink271.xml"/><Relationship Id="rId221" Type="http://schemas.openxmlformats.org/officeDocument/2006/relationships/image" Target="../media/image363.png"/><Relationship Id="rId37" Type="http://schemas.openxmlformats.org/officeDocument/2006/relationships/image" Target="../media/image280.png"/><Relationship Id="rId58" Type="http://schemas.openxmlformats.org/officeDocument/2006/relationships/customXml" Target="../ink/ink292.xml"/><Relationship Id="rId79" Type="http://schemas.openxmlformats.org/officeDocument/2006/relationships/image" Target="../media/image301.png"/><Relationship Id="rId102" Type="http://schemas.openxmlformats.org/officeDocument/2006/relationships/customXml" Target="../ink/ink314.xml"/><Relationship Id="rId123" Type="http://schemas.openxmlformats.org/officeDocument/2006/relationships/image" Target="../media/image323.png"/><Relationship Id="rId144" Type="http://schemas.openxmlformats.org/officeDocument/2006/relationships/customXml" Target="../ink/ink335.xml"/><Relationship Id="rId90" Type="http://schemas.openxmlformats.org/officeDocument/2006/relationships/customXml" Target="../ink/ink308.xml"/><Relationship Id="rId165" Type="http://schemas.openxmlformats.org/officeDocument/2006/relationships/image" Target="../media/image344.png"/><Relationship Id="rId186" Type="http://schemas.openxmlformats.org/officeDocument/2006/relationships/customXml" Target="../ink/ink356.xml"/><Relationship Id="rId211" Type="http://schemas.openxmlformats.org/officeDocument/2006/relationships/image" Target="../media/image251.png"/><Relationship Id="rId232" Type="http://schemas.openxmlformats.org/officeDocument/2006/relationships/customXml" Target="../ink/ink379.xml"/><Relationship Id="rId27" Type="http://schemas.openxmlformats.org/officeDocument/2006/relationships/image" Target="../media/image275.png"/><Relationship Id="rId48" Type="http://schemas.openxmlformats.org/officeDocument/2006/relationships/customXml" Target="../ink/ink287.xml"/><Relationship Id="rId69" Type="http://schemas.openxmlformats.org/officeDocument/2006/relationships/image" Target="../media/image296.png"/><Relationship Id="rId113" Type="http://schemas.openxmlformats.org/officeDocument/2006/relationships/image" Target="../media/image318.png"/><Relationship Id="rId134" Type="http://schemas.openxmlformats.org/officeDocument/2006/relationships/customXml" Target="../ink/ink330.xml"/><Relationship Id="rId80" Type="http://schemas.openxmlformats.org/officeDocument/2006/relationships/customXml" Target="../ink/ink303.xml"/><Relationship Id="rId155" Type="http://schemas.openxmlformats.org/officeDocument/2006/relationships/image" Target="../media/image339.png"/><Relationship Id="rId176" Type="http://schemas.openxmlformats.org/officeDocument/2006/relationships/customXml" Target="../ink/ink351.xml"/><Relationship Id="rId197" Type="http://schemas.openxmlformats.org/officeDocument/2006/relationships/image" Target="../media/image244.png"/><Relationship Id="rId201" Type="http://schemas.openxmlformats.org/officeDocument/2006/relationships/image" Target="../media/image246.png"/><Relationship Id="rId222" Type="http://schemas.openxmlformats.org/officeDocument/2006/relationships/customXml" Target="../ink/ink374.xml"/><Relationship Id="rId17" Type="http://schemas.openxmlformats.org/officeDocument/2006/relationships/image" Target="../media/image270.png"/><Relationship Id="rId38" Type="http://schemas.openxmlformats.org/officeDocument/2006/relationships/customXml" Target="../ink/ink282.xml"/><Relationship Id="rId59" Type="http://schemas.openxmlformats.org/officeDocument/2006/relationships/image" Target="../media/image291.png"/><Relationship Id="rId103" Type="http://schemas.openxmlformats.org/officeDocument/2006/relationships/image" Target="../media/image313.png"/><Relationship Id="rId124" Type="http://schemas.openxmlformats.org/officeDocument/2006/relationships/customXml" Target="../ink/ink325.xml"/><Relationship Id="rId70" Type="http://schemas.openxmlformats.org/officeDocument/2006/relationships/customXml" Target="../ink/ink298.xml"/><Relationship Id="rId91" Type="http://schemas.openxmlformats.org/officeDocument/2006/relationships/image" Target="../media/image307.png"/><Relationship Id="rId145" Type="http://schemas.openxmlformats.org/officeDocument/2006/relationships/image" Target="../media/image334.png"/><Relationship Id="rId166" Type="http://schemas.openxmlformats.org/officeDocument/2006/relationships/customXml" Target="../ink/ink346.xml"/><Relationship Id="rId187" Type="http://schemas.openxmlformats.org/officeDocument/2006/relationships/image" Target="../media/image3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69.xml"/><Relationship Id="rId233" Type="http://schemas.openxmlformats.org/officeDocument/2006/relationships/image" Target="../media/image368.png"/><Relationship Id="rId28" Type="http://schemas.openxmlformats.org/officeDocument/2006/relationships/customXml" Target="../ink/ink277.xml"/><Relationship Id="rId49" Type="http://schemas.openxmlformats.org/officeDocument/2006/relationships/image" Target="../media/image286.png"/><Relationship Id="rId114" Type="http://schemas.openxmlformats.org/officeDocument/2006/relationships/customXml" Target="../ink/ink320.xml"/><Relationship Id="rId60" Type="http://schemas.openxmlformats.org/officeDocument/2006/relationships/customXml" Target="../ink/ink293.xml"/><Relationship Id="rId81" Type="http://schemas.openxmlformats.org/officeDocument/2006/relationships/image" Target="../media/image302.png"/><Relationship Id="rId135" Type="http://schemas.openxmlformats.org/officeDocument/2006/relationships/image" Target="../media/image329.png"/><Relationship Id="rId156" Type="http://schemas.openxmlformats.org/officeDocument/2006/relationships/customXml" Target="../ink/ink341.xml"/><Relationship Id="rId177" Type="http://schemas.openxmlformats.org/officeDocument/2006/relationships/image" Target="../media/image350.png"/><Relationship Id="rId198" Type="http://schemas.openxmlformats.org/officeDocument/2006/relationships/customXml" Target="../ink/ink362.xml"/><Relationship Id="rId202" Type="http://schemas.openxmlformats.org/officeDocument/2006/relationships/customXml" Target="../ink/ink364.xml"/><Relationship Id="rId223" Type="http://schemas.openxmlformats.org/officeDocument/2006/relationships/image" Target="../media/image364.png"/><Relationship Id="rId18" Type="http://schemas.openxmlformats.org/officeDocument/2006/relationships/customXml" Target="../ink/ink272.xml"/><Relationship Id="rId39" Type="http://schemas.openxmlformats.org/officeDocument/2006/relationships/image" Target="../media/image281.png"/><Relationship Id="rId50" Type="http://schemas.openxmlformats.org/officeDocument/2006/relationships/customXml" Target="../ink/ink288.xml"/><Relationship Id="rId104" Type="http://schemas.openxmlformats.org/officeDocument/2006/relationships/customXml" Target="../ink/ink315.xml"/><Relationship Id="rId125" Type="http://schemas.openxmlformats.org/officeDocument/2006/relationships/image" Target="../media/image324.png"/><Relationship Id="rId146" Type="http://schemas.openxmlformats.org/officeDocument/2006/relationships/customXml" Target="../ink/ink336.xml"/><Relationship Id="rId167" Type="http://schemas.openxmlformats.org/officeDocument/2006/relationships/image" Target="../media/image345.png"/><Relationship Id="rId188" Type="http://schemas.openxmlformats.org/officeDocument/2006/relationships/customXml" Target="../ink/ink357.xml"/><Relationship Id="rId71" Type="http://schemas.openxmlformats.org/officeDocument/2006/relationships/image" Target="../media/image297.png"/><Relationship Id="rId92" Type="http://schemas.openxmlformats.org/officeDocument/2006/relationships/customXml" Target="../ink/ink309.xml"/><Relationship Id="rId213" Type="http://schemas.openxmlformats.org/officeDocument/2006/relationships/image" Target="../media/image252.png"/><Relationship Id="rId2" Type="http://schemas.openxmlformats.org/officeDocument/2006/relationships/customXml" Target="../ink/ink264.xml"/><Relationship Id="rId29" Type="http://schemas.openxmlformats.org/officeDocument/2006/relationships/image" Target="../media/image276.png"/><Relationship Id="rId40" Type="http://schemas.openxmlformats.org/officeDocument/2006/relationships/customXml" Target="../ink/ink283.xml"/><Relationship Id="rId115" Type="http://schemas.openxmlformats.org/officeDocument/2006/relationships/image" Target="../media/image319.png"/><Relationship Id="rId136" Type="http://schemas.openxmlformats.org/officeDocument/2006/relationships/customXml" Target="../ink/ink331.xml"/><Relationship Id="rId157" Type="http://schemas.openxmlformats.org/officeDocument/2006/relationships/image" Target="../media/image340.png"/><Relationship Id="rId178" Type="http://schemas.openxmlformats.org/officeDocument/2006/relationships/customXml" Target="../ink/ink352.xml"/><Relationship Id="rId61" Type="http://schemas.openxmlformats.org/officeDocument/2006/relationships/image" Target="../media/image292.png"/><Relationship Id="rId82" Type="http://schemas.openxmlformats.org/officeDocument/2006/relationships/customXml" Target="../ink/ink304.xml"/><Relationship Id="rId199" Type="http://schemas.openxmlformats.org/officeDocument/2006/relationships/image" Target="../media/image245.png"/><Relationship Id="rId203" Type="http://schemas.openxmlformats.org/officeDocument/2006/relationships/image" Target="../media/image247.png"/><Relationship Id="rId19" Type="http://schemas.openxmlformats.org/officeDocument/2006/relationships/image" Target="../media/image271.png"/><Relationship Id="rId224" Type="http://schemas.openxmlformats.org/officeDocument/2006/relationships/customXml" Target="../ink/ink375.xml"/><Relationship Id="rId30" Type="http://schemas.openxmlformats.org/officeDocument/2006/relationships/customXml" Target="../ink/ink278.xml"/><Relationship Id="rId105" Type="http://schemas.openxmlformats.org/officeDocument/2006/relationships/image" Target="../media/image314.png"/><Relationship Id="rId126" Type="http://schemas.openxmlformats.org/officeDocument/2006/relationships/customXml" Target="../ink/ink326.xml"/><Relationship Id="rId147" Type="http://schemas.openxmlformats.org/officeDocument/2006/relationships/image" Target="../media/image335.png"/><Relationship Id="rId168" Type="http://schemas.openxmlformats.org/officeDocument/2006/relationships/customXml" Target="../ink/ink347.xml"/><Relationship Id="rId51" Type="http://schemas.openxmlformats.org/officeDocument/2006/relationships/image" Target="../media/image287.png"/><Relationship Id="rId72" Type="http://schemas.openxmlformats.org/officeDocument/2006/relationships/customXml" Target="../ink/ink299.xml"/><Relationship Id="rId93" Type="http://schemas.openxmlformats.org/officeDocument/2006/relationships/image" Target="../media/image308.png"/><Relationship Id="rId189" Type="http://schemas.openxmlformats.org/officeDocument/2006/relationships/image" Target="../media/image356.png"/><Relationship Id="rId3" Type="http://schemas.openxmlformats.org/officeDocument/2006/relationships/image" Target="../media/image263.png"/><Relationship Id="rId214" Type="http://schemas.openxmlformats.org/officeDocument/2006/relationships/customXml" Target="../ink/ink370.xml"/><Relationship Id="rId116" Type="http://schemas.openxmlformats.org/officeDocument/2006/relationships/customXml" Target="../ink/ink321.xml"/><Relationship Id="rId137" Type="http://schemas.openxmlformats.org/officeDocument/2006/relationships/image" Target="../media/image330.png"/><Relationship Id="rId158" Type="http://schemas.openxmlformats.org/officeDocument/2006/relationships/customXml" Target="../ink/ink34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2.xml"/><Relationship Id="rId21" Type="http://schemas.openxmlformats.org/officeDocument/2006/relationships/image" Target="../media/image378.png"/><Relationship Id="rId42" Type="http://schemas.openxmlformats.org/officeDocument/2006/relationships/image" Target="../media/image386.png"/><Relationship Id="rId47" Type="http://schemas.openxmlformats.org/officeDocument/2006/relationships/customXml" Target="../ink/ink403.xml"/><Relationship Id="rId63" Type="http://schemas.openxmlformats.org/officeDocument/2006/relationships/image" Target="../media/image396.png"/><Relationship Id="rId68" Type="http://schemas.openxmlformats.org/officeDocument/2006/relationships/customXml" Target="../ink/ink414.xml"/><Relationship Id="rId84" Type="http://schemas.openxmlformats.org/officeDocument/2006/relationships/customXml" Target="../ink/ink422.xml"/><Relationship Id="rId89" Type="http://schemas.openxmlformats.org/officeDocument/2006/relationships/image" Target="../media/image399.png"/><Relationship Id="rId16" Type="http://schemas.openxmlformats.org/officeDocument/2006/relationships/customXml" Target="../ink/ink387.xml"/><Relationship Id="rId11" Type="http://schemas.openxmlformats.org/officeDocument/2006/relationships/image" Target="../media/image373.png"/><Relationship Id="rId32" Type="http://schemas.openxmlformats.org/officeDocument/2006/relationships/customXml" Target="../ink/ink395.xml"/><Relationship Id="rId37" Type="http://schemas.openxmlformats.org/officeDocument/2006/relationships/image" Target="../media/image242.png"/><Relationship Id="rId53" Type="http://schemas.openxmlformats.org/officeDocument/2006/relationships/customXml" Target="../ink/ink406.xml"/><Relationship Id="rId58" Type="http://schemas.openxmlformats.org/officeDocument/2006/relationships/customXml" Target="../ink/ink409.xml"/><Relationship Id="rId74" Type="http://schemas.openxmlformats.org/officeDocument/2006/relationships/customXml" Target="../ink/ink417.xml"/><Relationship Id="rId79" Type="http://schemas.openxmlformats.org/officeDocument/2006/relationships/image" Target="../media/image251.png"/><Relationship Id="rId5" Type="http://schemas.openxmlformats.org/officeDocument/2006/relationships/image" Target="../media/image370.png"/><Relationship Id="rId14" Type="http://schemas.openxmlformats.org/officeDocument/2006/relationships/customXml" Target="../ink/ink386.xml"/><Relationship Id="rId22" Type="http://schemas.openxmlformats.org/officeDocument/2006/relationships/customXml" Target="../ink/ink390.xml"/><Relationship Id="rId27" Type="http://schemas.openxmlformats.org/officeDocument/2006/relationships/image" Target="../media/image380.png"/><Relationship Id="rId30" Type="http://schemas.openxmlformats.org/officeDocument/2006/relationships/customXml" Target="../ink/ink394.xml"/><Relationship Id="rId35" Type="http://schemas.openxmlformats.org/officeDocument/2006/relationships/image" Target="../media/image384.png"/><Relationship Id="rId43" Type="http://schemas.openxmlformats.org/officeDocument/2006/relationships/customXml" Target="../ink/ink401.xml"/><Relationship Id="rId48" Type="http://schemas.openxmlformats.org/officeDocument/2006/relationships/image" Target="../media/image389.png"/><Relationship Id="rId56" Type="http://schemas.openxmlformats.org/officeDocument/2006/relationships/image" Target="../media/image393.png"/><Relationship Id="rId64" Type="http://schemas.openxmlformats.org/officeDocument/2006/relationships/customXml" Target="../ink/ink412.xml"/><Relationship Id="rId69" Type="http://schemas.openxmlformats.org/officeDocument/2006/relationships/image" Target="../media/image246.png"/><Relationship Id="rId77" Type="http://schemas.openxmlformats.org/officeDocument/2006/relationships/image" Target="../media/image250.png"/><Relationship Id="rId8" Type="http://schemas.openxmlformats.org/officeDocument/2006/relationships/customXml" Target="../ink/ink383.xml"/><Relationship Id="rId51" Type="http://schemas.openxmlformats.org/officeDocument/2006/relationships/customXml" Target="../ink/ink405.xml"/><Relationship Id="rId72" Type="http://schemas.openxmlformats.org/officeDocument/2006/relationships/customXml" Target="../ink/ink416.xml"/><Relationship Id="rId80" Type="http://schemas.openxmlformats.org/officeDocument/2006/relationships/customXml" Target="../ink/ink420.xml"/><Relationship Id="rId85" Type="http://schemas.openxmlformats.org/officeDocument/2006/relationships/image" Target="../media/image397.png"/><Relationship Id="rId3" Type="http://schemas.openxmlformats.org/officeDocument/2006/relationships/image" Target="../media/image369.png"/><Relationship Id="rId12" Type="http://schemas.openxmlformats.org/officeDocument/2006/relationships/customXml" Target="../ink/ink385.xml"/><Relationship Id="rId17" Type="http://schemas.openxmlformats.org/officeDocument/2006/relationships/image" Target="../media/image376.png"/><Relationship Id="rId25" Type="http://schemas.openxmlformats.org/officeDocument/2006/relationships/image" Target="../media/image319.png"/><Relationship Id="rId33" Type="http://schemas.openxmlformats.org/officeDocument/2006/relationships/image" Target="../media/image383.png"/><Relationship Id="rId38" Type="http://schemas.openxmlformats.org/officeDocument/2006/relationships/customXml" Target="../ink/ink398.xml"/><Relationship Id="rId46" Type="http://schemas.openxmlformats.org/officeDocument/2006/relationships/image" Target="../media/image388.png"/><Relationship Id="rId59" Type="http://schemas.openxmlformats.org/officeDocument/2006/relationships/image" Target="../media/image394.png"/><Relationship Id="rId67" Type="http://schemas.openxmlformats.org/officeDocument/2006/relationships/image" Target="../media/image245.png"/><Relationship Id="rId20" Type="http://schemas.openxmlformats.org/officeDocument/2006/relationships/customXml" Target="../ink/ink389.xml"/><Relationship Id="rId41" Type="http://schemas.openxmlformats.org/officeDocument/2006/relationships/customXml" Target="../ink/ink400.xml"/><Relationship Id="rId54" Type="http://schemas.openxmlformats.org/officeDocument/2006/relationships/image" Target="../media/image392.png"/><Relationship Id="rId62" Type="http://schemas.openxmlformats.org/officeDocument/2006/relationships/customXml" Target="../ink/ink411.xml"/><Relationship Id="rId70" Type="http://schemas.openxmlformats.org/officeDocument/2006/relationships/customXml" Target="../ink/ink415.xml"/><Relationship Id="rId75" Type="http://schemas.openxmlformats.org/officeDocument/2006/relationships/image" Target="../media/image249.png"/><Relationship Id="rId83" Type="http://schemas.openxmlformats.org/officeDocument/2006/relationships/image" Target="../media/image253.png"/><Relationship Id="rId88" Type="http://schemas.openxmlformats.org/officeDocument/2006/relationships/customXml" Target="../ink/ink4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2.xml"/><Relationship Id="rId15" Type="http://schemas.openxmlformats.org/officeDocument/2006/relationships/image" Target="../media/image375.png"/><Relationship Id="rId23" Type="http://schemas.openxmlformats.org/officeDocument/2006/relationships/image" Target="../media/image379.png"/><Relationship Id="rId28" Type="http://schemas.openxmlformats.org/officeDocument/2006/relationships/customXml" Target="../ink/ink393.xml"/><Relationship Id="rId36" Type="http://schemas.openxmlformats.org/officeDocument/2006/relationships/customXml" Target="../ink/ink397.xml"/><Relationship Id="rId49" Type="http://schemas.openxmlformats.org/officeDocument/2006/relationships/customXml" Target="../ink/ink404.xml"/><Relationship Id="rId57" Type="http://schemas.openxmlformats.org/officeDocument/2006/relationships/customXml" Target="../ink/ink408.xml"/><Relationship Id="rId10" Type="http://schemas.openxmlformats.org/officeDocument/2006/relationships/customXml" Target="../ink/ink384.xml"/><Relationship Id="rId31" Type="http://schemas.openxmlformats.org/officeDocument/2006/relationships/image" Target="../media/image382.png"/><Relationship Id="rId44" Type="http://schemas.openxmlformats.org/officeDocument/2006/relationships/image" Target="../media/image387.png"/><Relationship Id="rId52" Type="http://schemas.openxmlformats.org/officeDocument/2006/relationships/image" Target="../media/image391.png"/><Relationship Id="rId60" Type="http://schemas.openxmlformats.org/officeDocument/2006/relationships/customXml" Target="../ink/ink410.xml"/><Relationship Id="rId65" Type="http://schemas.openxmlformats.org/officeDocument/2006/relationships/image" Target="../media/image244.png"/><Relationship Id="rId73" Type="http://schemas.openxmlformats.org/officeDocument/2006/relationships/image" Target="../media/image248.png"/><Relationship Id="rId78" Type="http://schemas.openxmlformats.org/officeDocument/2006/relationships/customXml" Target="../ink/ink419.xml"/><Relationship Id="rId81" Type="http://schemas.openxmlformats.org/officeDocument/2006/relationships/image" Target="../media/image252.png"/><Relationship Id="rId86" Type="http://schemas.openxmlformats.org/officeDocument/2006/relationships/customXml" Target="../ink/ink423.xml"/><Relationship Id="rId4" Type="http://schemas.openxmlformats.org/officeDocument/2006/relationships/customXml" Target="../ink/ink381.xml"/><Relationship Id="rId9" Type="http://schemas.openxmlformats.org/officeDocument/2006/relationships/image" Target="../media/image372.png"/><Relationship Id="rId13" Type="http://schemas.openxmlformats.org/officeDocument/2006/relationships/image" Target="../media/image374.png"/><Relationship Id="rId18" Type="http://schemas.openxmlformats.org/officeDocument/2006/relationships/customXml" Target="../ink/ink388.xml"/><Relationship Id="rId39" Type="http://schemas.openxmlformats.org/officeDocument/2006/relationships/image" Target="../media/image385.png"/><Relationship Id="rId34" Type="http://schemas.openxmlformats.org/officeDocument/2006/relationships/customXml" Target="../ink/ink396.xml"/><Relationship Id="rId50" Type="http://schemas.openxmlformats.org/officeDocument/2006/relationships/image" Target="../media/image390.png"/><Relationship Id="rId55" Type="http://schemas.openxmlformats.org/officeDocument/2006/relationships/customXml" Target="../ink/ink407.xml"/><Relationship Id="rId76" Type="http://schemas.openxmlformats.org/officeDocument/2006/relationships/customXml" Target="../ink/ink418.xml"/><Relationship Id="rId7" Type="http://schemas.openxmlformats.org/officeDocument/2006/relationships/image" Target="../media/image371.png"/><Relationship Id="rId71" Type="http://schemas.openxmlformats.org/officeDocument/2006/relationships/image" Target="../media/image247.png"/><Relationship Id="rId2" Type="http://schemas.openxmlformats.org/officeDocument/2006/relationships/customXml" Target="../ink/ink380.xml"/><Relationship Id="rId29" Type="http://schemas.openxmlformats.org/officeDocument/2006/relationships/image" Target="../media/image381.png"/><Relationship Id="rId24" Type="http://schemas.openxmlformats.org/officeDocument/2006/relationships/customXml" Target="../ink/ink391.xml"/><Relationship Id="rId40" Type="http://schemas.openxmlformats.org/officeDocument/2006/relationships/customXml" Target="../ink/ink399.xml"/><Relationship Id="rId45" Type="http://schemas.openxmlformats.org/officeDocument/2006/relationships/customXml" Target="../ink/ink402.xml"/><Relationship Id="rId66" Type="http://schemas.openxmlformats.org/officeDocument/2006/relationships/customXml" Target="../ink/ink413.xml"/><Relationship Id="rId87" Type="http://schemas.openxmlformats.org/officeDocument/2006/relationships/image" Target="../media/image398.png"/><Relationship Id="rId61" Type="http://schemas.openxmlformats.org/officeDocument/2006/relationships/image" Target="../media/image395.png"/><Relationship Id="rId82" Type="http://schemas.openxmlformats.org/officeDocument/2006/relationships/customXml" Target="../ink/ink421.xml"/><Relationship Id="rId19" Type="http://schemas.openxmlformats.org/officeDocument/2006/relationships/image" Target="../media/image37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3.xml"/><Relationship Id="rId21" Type="http://schemas.openxmlformats.org/officeDocument/2006/relationships/image" Target="../media/image408.png"/><Relationship Id="rId42" Type="http://schemas.openxmlformats.org/officeDocument/2006/relationships/image" Target="../media/image417.png"/><Relationship Id="rId63" Type="http://schemas.openxmlformats.org/officeDocument/2006/relationships/customXml" Target="../ink/ink456.xml"/><Relationship Id="rId84" Type="http://schemas.openxmlformats.org/officeDocument/2006/relationships/image" Target="../media/image438.png"/><Relationship Id="rId138" Type="http://schemas.openxmlformats.org/officeDocument/2006/relationships/image" Target="../media/image465.png"/><Relationship Id="rId159" Type="http://schemas.openxmlformats.org/officeDocument/2006/relationships/customXml" Target="../ink/ink504.xml"/><Relationship Id="rId107" Type="http://schemas.openxmlformats.org/officeDocument/2006/relationships/customXml" Target="../ink/ink478.xml"/><Relationship Id="rId11" Type="http://schemas.openxmlformats.org/officeDocument/2006/relationships/image" Target="../media/image172.png"/><Relationship Id="rId32" Type="http://schemas.openxmlformats.org/officeDocument/2006/relationships/customXml" Target="../ink/ink440.xml"/><Relationship Id="rId53" Type="http://schemas.openxmlformats.org/officeDocument/2006/relationships/customXml" Target="../ink/ink451.xml"/><Relationship Id="rId74" Type="http://schemas.openxmlformats.org/officeDocument/2006/relationships/image" Target="../media/image433.png"/><Relationship Id="rId128" Type="http://schemas.openxmlformats.org/officeDocument/2006/relationships/image" Target="../media/image460.png"/><Relationship Id="rId149" Type="http://schemas.openxmlformats.org/officeDocument/2006/relationships/customXml" Target="../ink/ink499.xml"/><Relationship Id="rId5" Type="http://schemas.openxmlformats.org/officeDocument/2006/relationships/image" Target="../media/image401.png"/><Relationship Id="rId95" Type="http://schemas.openxmlformats.org/officeDocument/2006/relationships/customXml" Target="../ink/ink472.xml"/><Relationship Id="rId160" Type="http://schemas.openxmlformats.org/officeDocument/2006/relationships/image" Target="../media/image476.png"/><Relationship Id="rId22" Type="http://schemas.openxmlformats.org/officeDocument/2006/relationships/customXml" Target="../ink/ink435.xml"/><Relationship Id="rId43" Type="http://schemas.openxmlformats.org/officeDocument/2006/relationships/customXml" Target="../ink/ink446.xml"/><Relationship Id="rId64" Type="http://schemas.openxmlformats.org/officeDocument/2006/relationships/image" Target="../media/image428.png"/><Relationship Id="rId118" Type="http://schemas.openxmlformats.org/officeDocument/2006/relationships/image" Target="../media/image455.png"/><Relationship Id="rId139" Type="http://schemas.openxmlformats.org/officeDocument/2006/relationships/customXml" Target="../ink/ink494.xml"/><Relationship Id="rId80" Type="http://schemas.openxmlformats.org/officeDocument/2006/relationships/image" Target="../media/image436.png"/><Relationship Id="rId85" Type="http://schemas.openxmlformats.org/officeDocument/2006/relationships/customXml" Target="../ink/ink467.xml"/><Relationship Id="rId150" Type="http://schemas.openxmlformats.org/officeDocument/2006/relationships/image" Target="../media/image471.png"/><Relationship Id="rId155" Type="http://schemas.openxmlformats.org/officeDocument/2006/relationships/customXml" Target="../ink/ink502.xml"/><Relationship Id="rId12" Type="http://schemas.openxmlformats.org/officeDocument/2006/relationships/customXml" Target="../ink/ink430.xml"/><Relationship Id="rId17" Type="http://schemas.openxmlformats.org/officeDocument/2006/relationships/image" Target="../media/image406.png"/><Relationship Id="rId33" Type="http://schemas.openxmlformats.org/officeDocument/2006/relationships/image" Target="../media/image413.png"/><Relationship Id="rId38" Type="http://schemas.openxmlformats.org/officeDocument/2006/relationships/image" Target="../media/image415.png"/><Relationship Id="rId59" Type="http://schemas.openxmlformats.org/officeDocument/2006/relationships/customXml" Target="../ink/ink454.xml"/><Relationship Id="rId103" Type="http://schemas.openxmlformats.org/officeDocument/2006/relationships/customXml" Target="../ink/ink476.xml"/><Relationship Id="rId108" Type="http://schemas.openxmlformats.org/officeDocument/2006/relationships/image" Target="../media/image450.png"/><Relationship Id="rId124" Type="http://schemas.openxmlformats.org/officeDocument/2006/relationships/image" Target="../media/image458.png"/><Relationship Id="rId129" Type="http://schemas.openxmlformats.org/officeDocument/2006/relationships/customXml" Target="../ink/ink489.xml"/><Relationship Id="rId54" Type="http://schemas.openxmlformats.org/officeDocument/2006/relationships/image" Target="../media/image423.png"/><Relationship Id="rId70" Type="http://schemas.openxmlformats.org/officeDocument/2006/relationships/image" Target="../media/image431.png"/><Relationship Id="rId75" Type="http://schemas.openxmlformats.org/officeDocument/2006/relationships/customXml" Target="../ink/ink462.xml"/><Relationship Id="rId91" Type="http://schemas.openxmlformats.org/officeDocument/2006/relationships/customXml" Target="../ink/ink470.xml"/><Relationship Id="rId96" Type="http://schemas.openxmlformats.org/officeDocument/2006/relationships/image" Target="../media/image444.png"/><Relationship Id="rId140" Type="http://schemas.openxmlformats.org/officeDocument/2006/relationships/image" Target="../media/image466.png"/><Relationship Id="rId145" Type="http://schemas.openxmlformats.org/officeDocument/2006/relationships/customXml" Target="../ink/ink4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7.xml"/><Relationship Id="rId23" Type="http://schemas.openxmlformats.org/officeDocument/2006/relationships/image" Target="../media/image319.png"/><Relationship Id="rId28" Type="http://schemas.openxmlformats.org/officeDocument/2006/relationships/customXml" Target="../ink/ink438.xml"/><Relationship Id="rId49" Type="http://schemas.openxmlformats.org/officeDocument/2006/relationships/customXml" Target="../ink/ink449.xml"/><Relationship Id="rId114" Type="http://schemas.openxmlformats.org/officeDocument/2006/relationships/image" Target="../media/image453.png"/><Relationship Id="rId119" Type="http://schemas.openxmlformats.org/officeDocument/2006/relationships/customXml" Target="../ink/ink484.xml"/><Relationship Id="rId44" Type="http://schemas.openxmlformats.org/officeDocument/2006/relationships/image" Target="../media/image418.png"/><Relationship Id="rId60" Type="http://schemas.openxmlformats.org/officeDocument/2006/relationships/image" Target="../media/image426.png"/><Relationship Id="rId65" Type="http://schemas.openxmlformats.org/officeDocument/2006/relationships/customXml" Target="../ink/ink457.xml"/><Relationship Id="rId81" Type="http://schemas.openxmlformats.org/officeDocument/2006/relationships/customXml" Target="../ink/ink465.xml"/><Relationship Id="rId86" Type="http://schemas.openxmlformats.org/officeDocument/2006/relationships/image" Target="../media/image439.png"/><Relationship Id="rId130" Type="http://schemas.openxmlformats.org/officeDocument/2006/relationships/image" Target="../media/image461.png"/><Relationship Id="rId135" Type="http://schemas.openxmlformats.org/officeDocument/2006/relationships/customXml" Target="../ink/ink492.xml"/><Relationship Id="rId151" Type="http://schemas.openxmlformats.org/officeDocument/2006/relationships/customXml" Target="../ink/ink500.xml"/><Relationship Id="rId156" Type="http://schemas.openxmlformats.org/officeDocument/2006/relationships/image" Target="../media/image474.png"/><Relationship Id="rId13" Type="http://schemas.openxmlformats.org/officeDocument/2006/relationships/image" Target="../media/image404.png"/><Relationship Id="rId18" Type="http://schemas.openxmlformats.org/officeDocument/2006/relationships/customXml" Target="../ink/ink433.xml"/><Relationship Id="rId39" Type="http://schemas.openxmlformats.org/officeDocument/2006/relationships/customXml" Target="../ink/ink444.xml"/><Relationship Id="rId109" Type="http://schemas.openxmlformats.org/officeDocument/2006/relationships/customXml" Target="../ink/ink479.xml"/><Relationship Id="rId34" Type="http://schemas.openxmlformats.org/officeDocument/2006/relationships/customXml" Target="../ink/ink441.xml"/><Relationship Id="rId50" Type="http://schemas.openxmlformats.org/officeDocument/2006/relationships/image" Target="../media/image421.png"/><Relationship Id="rId55" Type="http://schemas.openxmlformats.org/officeDocument/2006/relationships/customXml" Target="../ink/ink452.xml"/><Relationship Id="rId76" Type="http://schemas.openxmlformats.org/officeDocument/2006/relationships/image" Target="../media/image434.png"/><Relationship Id="rId97" Type="http://schemas.openxmlformats.org/officeDocument/2006/relationships/customXml" Target="../ink/ink473.xml"/><Relationship Id="rId104" Type="http://schemas.openxmlformats.org/officeDocument/2006/relationships/image" Target="../media/image448.png"/><Relationship Id="rId120" Type="http://schemas.openxmlformats.org/officeDocument/2006/relationships/image" Target="../media/image456.png"/><Relationship Id="rId125" Type="http://schemas.openxmlformats.org/officeDocument/2006/relationships/customXml" Target="../ink/ink487.xml"/><Relationship Id="rId141" Type="http://schemas.openxmlformats.org/officeDocument/2006/relationships/customXml" Target="../ink/ink495.xml"/><Relationship Id="rId146" Type="http://schemas.openxmlformats.org/officeDocument/2006/relationships/image" Target="../media/image469.png"/><Relationship Id="rId7" Type="http://schemas.openxmlformats.org/officeDocument/2006/relationships/image" Target="../media/image402.png"/><Relationship Id="rId71" Type="http://schemas.openxmlformats.org/officeDocument/2006/relationships/customXml" Target="../ink/ink460.xml"/><Relationship Id="rId92" Type="http://schemas.openxmlformats.org/officeDocument/2006/relationships/image" Target="../media/image442.png"/><Relationship Id="rId2" Type="http://schemas.openxmlformats.org/officeDocument/2006/relationships/customXml" Target="../ink/ink425.xml"/><Relationship Id="rId29" Type="http://schemas.openxmlformats.org/officeDocument/2006/relationships/image" Target="../media/image411.png"/><Relationship Id="rId24" Type="http://schemas.openxmlformats.org/officeDocument/2006/relationships/customXml" Target="../ink/ink436.xml"/><Relationship Id="rId40" Type="http://schemas.openxmlformats.org/officeDocument/2006/relationships/image" Target="../media/image416.png"/><Relationship Id="rId45" Type="http://schemas.openxmlformats.org/officeDocument/2006/relationships/customXml" Target="../ink/ink447.xml"/><Relationship Id="rId66" Type="http://schemas.openxmlformats.org/officeDocument/2006/relationships/image" Target="../media/image429.png"/><Relationship Id="rId87" Type="http://schemas.openxmlformats.org/officeDocument/2006/relationships/customXml" Target="../ink/ink468.xml"/><Relationship Id="rId110" Type="http://schemas.openxmlformats.org/officeDocument/2006/relationships/image" Target="../media/image451.png"/><Relationship Id="rId115" Type="http://schemas.openxmlformats.org/officeDocument/2006/relationships/customXml" Target="../ink/ink482.xml"/><Relationship Id="rId131" Type="http://schemas.openxmlformats.org/officeDocument/2006/relationships/customXml" Target="../ink/ink490.xml"/><Relationship Id="rId136" Type="http://schemas.openxmlformats.org/officeDocument/2006/relationships/image" Target="../media/image464.png"/><Relationship Id="rId157" Type="http://schemas.openxmlformats.org/officeDocument/2006/relationships/customXml" Target="../ink/ink503.xml"/><Relationship Id="rId61" Type="http://schemas.openxmlformats.org/officeDocument/2006/relationships/customXml" Target="../ink/ink455.xml"/><Relationship Id="rId82" Type="http://schemas.openxmlformats.org/officeDocument/2006/relationships/image" Target="../media/image437.png"/><Relationship Id="rId152" Type="http://schemas.openxmlformats.org/officeDocument/2006/relationships/image" Target="../media/image472.png"/><Relationship Id="rId19" Type="http://schemas.openxmlformats.org/officeDocument/2006/relationships/image" Target="../media/image407.png"/><Relationship Id="rId14" Type="http://schemas.openxmlformats.org/officeDocument/2006/relationships/customXml" Target="../ink/ink431.xml"/><Relationship Id="rId30" Type="http://schemas.openxmlformats.org/officeDocument/2006/relationships/customXml" Target="../ink/ink439.xml"/><Relationship Id="rId35" Type="http://schemas.openxmlformats.org/officeDocument/2006/relationships/image" Target="../media/image414.png"/><Relationship Id="rId56" Type="http://schemas.openxmlformats.org/officeDocument/2006/relationships/image" Target="../media/image424.png"/><Relationship Id="rId77" Type="http://schemas.openxmlformats.org/officeDocument/2006/relationships/customXml" Target="../ink/ink463.xml"/><Relationship Id="rId100" Type="http://schemas.openxmlformats.org/officeDocument/2006/relationships/image" Target="../media/image446.png"/><Relationship Id="rId105" Type="http://schemas.openxmlformats.org/officeDocument/2006/relationships/customXml" Target="../ink/ink477.xml"/><Relationship Id="rId126" Type="http://schemas.openxmlformats.org/officeDocument/2006/relationships/image" Target="../media/image459.png"/><Relationship Id="rId147" Type="http://schemas.openxmlformats.org/officeDocument/2006/relationships/customXml" Target="../ink/ink498.xml"/><Relationship Id="rId8" Type="http://schemas.openxmlformats.org/officeDocument/2006/relationships/customXml" Target="../ink/ink428.xml"/><Relationship Id="rId51" Type="http://schemas.openxmlformats.org/officeDocument/2006/relationships/customXml" Target="../ink/ink450.xml"/><Relationship Id="rId72" Type="http://schemas.openxmlformats.org/officeDocument/2006/relationships/image" Target="../media/image432.png"/><Relationship Id="rId93" Type="http://schemas.openxmlformats.org/officeDocument/2006/relationships/customXml" Target="../ink/ink471.xml"/><Relationship Id="rId98" Type="http://schemas.openxmlformats.org/officeDocument/2006/relationships/image" Target="../media/image445.png"/><Relationship Id="rId121" Type="http://schemas.openxmlformats.org/officeDocument/2006/relationships/customXml" Target="../ink/ink485.xml"/><Relationship Id="rId142" Type="http://schemas.openxmlformats.org/officeDocument/2006/relationships/image" Target="../media/image467.png"/><Relationship Id="rId3" Type="http://schemas.openxmlformats.org/officeDocument/2006/relationships/image" Target="../media/image400.png"/><Relationship Id="rId25" Type="http://schemas.openxmlformats.org/officeDocument/2006/relationships/image" Target="../media/image409.png"/><Relationship Id="rId46" Type="http://schemas.openxmlformats.org/officeDocument/2006/relationships/image" Target="../media/image419.png"/><Relationship Id="rId67" Type="http://schemas.openxmlformats.org/officeDocument/2006/relationships/customXml" Target="../ink/ink458.xml"/><Relationship Id="rId116" Type="http://schemas.openxmlformats.org/officeDocument/2006/relationships/image" Target="../media/image454.png"/><Relationship Id="rId137" Type="http://schemas.openxmlformats.org/officeDocument/2006/relationships/customXml" Target="../ink/ink493.xml"/><Relationship Id="rId158" Type="http://schemas.openxmlformats.org/officeDocument/2006/relationships/image" Target="../media/image475.png"/><Relationship Id="rId20" Type="http://schemas.openxmlformats.org/officeDocument/2006/relationships/customXml" Target="../ink/ink434.xml"/><Relationship Id="rId41" Type="http://schemas.openxmlformats.org/officeDocument/2006/relationships/customXml" Target="../ink/ink445.xml"/><Relationship Id="rId62" Type="http://schemas.openxmlformats.org/officeDocument/2006/relationships/image" Target="../media/image427.png"/><Relationship Id="rId83" Type="http://schemas.openxmlformats.org/officeDocument/2006/relationships/customXml" Target="../ink/ink466.xml"/><Relationship Id="rId88" Type="http://schemas.openxmlformats.org/officeDocument/2006/relationships/image" Target="../media/image440.png"/><Relationship Id="rId111" Type="http://schemas.openxmlformats.org/officeDocument/2006/relationships/customXml" Target="../ink/ink480.xml"/><Relationship Id="rId132" Type="http://schemas.openxmlformats.org/officeDocument/2006/relationships/image" Target="../media/image462.png"/><Relationship Id="rId153" Type="http://schemas.openxmlformats.org/officeDocument/2006/relationships/customXml" Target="../ink/ink501.xml"/><Relationship Id="rId15" Type="http://schemas.openxmlformats.org/officeDocument/2006/relationships/image" Target="../media/image405.png"/><Relationship Id="rId36" Type="http://schemas.openxmlformats.org/officeDocument/2006/relationships/customXml" Target="../ink/ink442.xml"/><Relationship Id="rId57" Type="http://schemas.openxmlformats.org/officeDocument/2006/relationships/customXml" Target="../ink/ink453.xml"/><Relationship Id="rId106" Type="http://schemas.openxmlformats.org/officeDocument/2006/relationships/image" Target="../media/image449.png"/><Relationship Id="rId127" Type="http://schemas.openxmlformats.org/officeDocument/2006/relationships/customXml" Target="../ink/ink488.xml"/><Relationship Id="rId10" Type="http://schemas.openxmlformats.org/officeDocument/2006/relationships/customXml" Target="../ink/ink429.xml"/><Relationship Id="rId31" Type="http://schemas.openxmlformats.org/officeDocument/2006/relationships/image" Target="../media/image412.png"/><Relationship Id="rId52" Type="http://schemas.openxmlformats.org/officeDocument/2006/relationships/image" Target="../media/image422.png"/><Relationship Id="rId73" Type="http://schemas.openxmlformats.org/officeDocument/2006/relationships/customXml" Target="../ink/ink461.xml"/><Relationship Id="rId78" Type="http://schemas.openxmlformats.org/officeDocument/2006/relationships/image" Target="../media/image435.png"/><Relationship Id="rId94" Type="http://schemas.openxmlformats.org/officeDocument/2006/relationships/image" Target="../media/image443.png"/><Relationship Id="rId99" Type="http://schemas.openxmlformats.org/officeDocument/2006/relationships/customXml" Target="../ink/ink474.xml"/><Relationship Id="rId101" Type="http://schemas.openxmlformats.org/officeDocument/2006/relationships/customXml" Target="../ink/ink475.xml"/><Relationship Id="rId122" Type="http://schemas.openxmlformats.org/officeDocument/2006/relationships/image" Target="../media/image457.png"/><Relationship Id="rId143" Type="http://schemas.openxmlformats.org/officeDocument/2006/relationships/customXml" Target="../ink/ink496.xml"/><Relationship Id="rId148" Type="http://schemas.openxmlformats.org/officeDocument/2006/relationships/image" Target="../media/image470.png"/><Relationship Id="rId4" Type="http://schemas.openxmlformats.org/officeDocument/2006/relationships/customXml" Target="../ink/ink426.xml"/><Relationship Id="rId9" Type="http://schemas.openxmlformats.org/officeDocument/2006/relationships/image" Target="../media/image403.png"/><Relationship Id="rId26" Type="http://schemas.openxmlformats.org/officeDocument/2006/relationships/customXml" Target="../ink/ink437.xml"/><Relationship Id="rId47" Type="http://schemas.openxmlformats.org/officeDocument/2006/relationships/customXml" Target="../ink/ink448.xml"/><Relationship Id="rId68" Type="http://schemas.openxmlformats.org/officeDocument/2006/relationships/image" Target="../media/image430.png"/><Relationship Id="rId89" Type="http://schemas.openxmlformats.org/officeDocument/2006/relationships/customXml" Target="../ink/ink469.xml"/><Relationship Id="rId112" Type="http://schemas.openxmlformats.org/officeDocument/2006/relationships/image" Target="../media/image452.png"/><Relationship Id="rId133" Type="http://schemas.openxmlformats.org/officeDocument/2006/relationships/customXml" Target="../ink/ink491.xml"/><Relationship Id="rId154" Type="http://schemas.openxmlformats.org/officeDocument/2006/relationships/image" Target="../media/image473.png"/><Relationship Id="rId16" Type="http://schemas.openxmlformats.org/officeDocument/2006/relationships/customXml" Target="../ink/ink432.xml"/><Relationship Id="rId37" Type="http://schemas.openxmlformats.org/officeDocument/2006/relationships/customXml" Target="../ink/ink443.xml"/><Relationship Id="rId58" Type="http://schemas.openxmlformats.org/officeDocument/2006/relationships/image" Target="../media/image425.png"/><Relationship Id="rId79" Type="http://schemas.openxmlformats.org/officeDocument/2006/relationships/customXml" Target="../ink/ink464.xml"/><Relationship Id="rId102" Type="http://schemas.openxmlformats.org/officeDocument/2006/relationships/image" Target="../media/image447.png"/><Relationship Id="rId123" Type="http://schemas.openxmlformats.org/officeDocument/2006/relationships/customXml" Target="../ink/ink486.xml"/><Relationship Id="rId144" Type="http://schemas.openxmlformats.org/officeDocument/2006/relationships/image" Target="../media/image468.png"/><Relationship Id="rId90" Type="http://schemas.openxmlformats.org/officeDocument/2006/relationships/image" Target="../media/image441.png"/><Relationship Id="rId27" Type="http://schemas.openxmlformats.org/officeDocument/2006/relationships/image" Target="../media/image410.png"/><Relationship Id="rId48" Type="http://schemas.openxmlformats.org/officeDocument/2006/relationships/image" Target="../media/image420.png"/><Relationship Id="rId69" Type="http://schemas.openxmlformats.org/officeDocument/2006/relationships/customXml" Target="../ink/ink459.xml"/><Relationship Id="rId113" Type="http://schemas.openxmlformats.org/officeDocument/2006/relationships/customXml" Target="../ink/ink481.xml"/><Relationship Id="rId134" Type="http://schemas.openxmlformats.org/officeDocument/2006/relationships/image" Target="../media/image46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3.png"/><Relationship Id="rId299" Type="http://schemas.openxmlformats.org/officeDocument/2006/relationships/customXml" Target="../ink/ink655.xml"/><Relationship Id="rId21" Type="http://schemas.openxmlformats.org/officeDocument/2006/relationships/image" Target="../media/image486.png"/><Relationship Id="rId63" Type="http://schemas.openxmlformats.org/officeDocument/2006/relationships/image" Target="../media/image507.png"/><Relationship Id="rId159" Type="http://schemas.openxmlformats.org/officeDocument/2006/relationships/customXml" Target="../ink/ink584.xml"/><Relationship Id="rId170" Type="http://schemas.openxmlformats.org/officeDocument/2006/relationships/customXml" Target="../ink/ink590.xml"/><Relationship Id="rId226" Type="http://schemas.openxmlformats.org/officeDocument/2006/relationships/customXml" Target="../ink/ink618.xml"/><Relationship Id="rId268" Type="http://schemas.openxmlformats.org/officeDocument/2006/relationships/image" Target="../media/image606.png"/><Relationship Id="rId32" Type="http://schemas.openxmlformats.org/officeDocument/2006/relationships/customXml" Target="../ink/ink520.xml"/><Relationship Id="rId74" Type="http://schemas.openxmlformats.org/officeDocument/2006/relationships/customXml" Target="../ink/ink541.xml"/><Relationship Id="rId128" Type="http://schemas.openxmlformats.org/officeDocument/2006/relationships/customXml" Target="../ink/ink568.xml"/><Relationship Id="rId5" Type="http://schemas.openxmlformats.org/officeDocument/2006/relationships/image" Target="../media/image478.png"/><Relationship Id="rId181" Type="http://schemas.openxmlformats.org/officeDocument/2006/relationships/image" Target="../media/image564.png"/><Relationship Id="rId237" Type="http://schemas.openxmlformats.org/officeDocument/2006/relationships/customXml" Target="../ink/ink624.xml"/><Relationship Id="rId279" Type="http://schemas.openxmlformats.org/officeDocument/2006/relationships/customXml" Target="../ink/ink645.xml"/><Relationship Id="rId43" Type="http://schemas.openxmlformats.org/officeDocument/2006/relationships/image" Target="../media/image497.png"/><Relationship Id="rId139" Type="http://schemas.openxmlformats.org/officeDocument/2006/relationships/customXml" Target="../ink/ink574.xml"/><Relationship Id="rId290" Type="http://schemas.openxmlformats.org/officeDocument/2006/relationships/image" Target="../media/image617.png"/><Relationship Id="rId85" Type="http://schemas.openxmlformats.org/officeDocument/2006/relationships/image" Target="../media/image518.png"/><Relationship Id="rId150" Type="http://schemas.openxmlformats.org/officeDocument/2006/relationships/image" Target="../media/image549.png"/><Relationship Id="rId192" Type="http://schemas.openxmlformats.org/officeDocument/2006/relationships/customXml" Target="../ink/ink601.xml"/><Relationship Id="rId206" Type="http://schemas.openxmlformats.org/officeDocument/2006/relationships/customXml" Target="../ink/ink608.xml"/><Relationship Id="rId248" Type="http://schemas.openxmlformats.org/officeDocument/2006/relationships/image" Target="../media/image596.png"/><Relationship Id="rId12" Type="http://schemas.openxmlformats.org/officeDocument/2006/relationships/customXml" Target="../ink/ink510.xml"/><Relationship Id="rId108" Type="http://schemas.openxmlformats.org/officeDocument/2006/relationships/customXml" Target="../ink/ink558.xml"/><Relationship Id="rId54" Type="http://schemas.openxmlformats.org/officeDocument/2006/relationships/customXml" Target="../ink/ink531.xml"/><Relationship Id="rId75" Type="http://schemas.openxmlformats.org/officeDocument/2006/relationships/image" Target="../media/image513.png"/><Relationship Id="rId96" Type="http://schemas.openxmlformats.org/officeDocument/2006/relationships/customXml" Target="../ink/ink552.xml"/><Relationship Id="rId140" Type="http://schemas.openxmlformats.org/officeDocument/2006/relationships/image" Target="../media/image544.png"/><Relationship Id="rId161" Type="http://schemas.openxmlformats.org/officeDocument/2006/relationships/customXml" Target="../ink/ink585.xml"/><Relationship Id="rId182" Type="http://schemas.openxmlformats.org/officeDocument/2006/relationships/customXml" Target="../ink/ink596.xml"/><Relationship Id="rId217" Type="http://schemas.openxmlformats.org/officeDocument/2006/relationships/image" Target="../media/image581.png"/><Relationship Id="rId6" Type="http://schemas.openxmlformats.org/officeDocument/2006/relationships/customXml" Target="../ink/ink507.xml"/><Relationship Id="rId238" Type="http://schemas.openxmlformats.org/officeDocument/2006/relationships/image" Target="../media/image591.png"/><Relationship Id="rId259" Type="http://schemas.openxmlformats.org/officeDocument/2006/relationships/customXml" Target="../ink/ink635.xml"/><Relationship Id="rId23" Type="http://schemas.openxmlformats.org/officeDocument/2006/relationships/image" Target="../media/image487.png"/><Relationship Id="rId119" Type="http://schemas.openxmlformats.org/officeDocument/2006/relationships/image" Target="../media/image534.png"/><Relationship Id="rId270" Type="http://schemas.openxmlformats.org/officeDocument/2006/relationships/image" Target="../media/image607.png"/><Relationship Id="rId291" Type="http://schemas.openxmlformats.org/officeDocument/2006/relationships/customXml" Target="../ink/ink651.xml"/><Relationship Id="rId44" Type="http://schemas.openxmlformats.org/officeDocument/2006/relationships/customXml" Target="../ink/ink526.xml"/><Relationship Id="rId65" Type="http://schemas.openxmlformats.org/officeDocument/2006/relationships/image" Target="../media/image508.png"/><Relationship Id="rId86" Type="http://schemas.openxmlformats.org/officeDocument/2006/relationships/customXml" Target="../ink/ink547.xml"/><Relationship Id="rId130" Type="http://schemas.openxmlformats.org/officeDocument/2006/relationships/image" Target="../media/image539.png"/><Relationship Id="rId151" Type="http://schemas.openxmlformats.org/officeDocument/2006/relationships/customXml" Target="../ink/ink580.xml"/><Relationship Id="rId172" Type="http://schemas.openxmlformats.org/officeDocument/2006/relationships/customXml" Target="../ink/ink591.xml"/><Relationship Id="rId193" Type="http://schemas.openxmlformats.org/officeDocument/2006/relationships/image" Target="../media/image570.png"/><Relationship Id="rId207" Type="http://schemas.openxmlformats.org/officeDocument/2006/relationships/image" Target="../media/image576.png"/><Relationship Id="rId228" Type="http://schemas.openxmlformats.org/officeDocument/2006/relationships/customXml" Target="../ink/ink619.xml"/><Relationship Id="rId249" Type="http://schemas.openxmlformats.org/officeDocument/2006/relationships/customXml" Target="../ink/ink630.xml"/><Relationship Id="rId13" Type="http://schemas.openxmlformats.org/officeDocument/2006/relationships/image" Target="../media/image482.png"/><Relationship Id="rId109" Type="http://schemas.openxmlformats.org/officeDocument/2006/relationships/image" Target="../media/image530.png"/><Relationship Id="rId260" Type="http://schemas.openxmlformats.org/officeDocument/2006/relationships/image" Target="../media/image602.png"/><Relationship Id="rId281" Type="http://schemas.openxmlformats.org/officeDocument/2006/relationships/customXml" Target="../ink/ink646.xml"/><Relationship Id="rId34" Type="http://schemas.openxmlformats.org/officeDocument/2006/relationships/customXml" Target="../ink/ink521.xml"/><Relationship Id="rId55" Type="http://schemas.openxmlformats.org/officeDocument/2006/relationships/image" Target="../media/image503.png"/><Relationship Id="rId76" Type="http://schemas.openxmlformats.org/officeDocument/2006/relationships/customXml" Target="../ink/ink542.xml"/><Relationship Id="rId97" Type="http://schemas.openxmlformats.org/officeDocument/2006/relationships/image" Target="../media/image524.png"/><Relationship Id="rId120" Type="http://schemas.openxmlformats.org/officeDocument/2006/relationships/customXml" Target="../ink/ink564.xml"/><Relationship Id="rId141" Type="http://schemas.openxmlformats.org/officeDocument/2006/relationships/customXml" Target="../ink/ink575.xml"/><Relationship Id="rId7" Type="http://schemas.openxmlformats.org/officeDocument/2006/relationships/image" Target="../media/image479.png"/><Relationship Id="rId162" Type="http://schemas.openxmlformats.org/officeDocument/2006/relationships/image" Target="../media/image555.png"/><Relationship Id="rId183" Type="http://schemas.openxmlformats.org/officeDocument/2006/relationships/image" Target="../media/image565.png"/><Relationship Id="rId218" Type="http://schemas.openxmlformats.org/officeDocument/2006/relationships/customXml" Target="../ink/ink614.xml"/><Relationship Id="rId239" Type="http://schemas.openxmlformats.org/officeDocument/2006/relationships/customXml" Target="../ink/ink625.xml"/><Relationship Id="rId250" Type="http://schemas.openxmlformats.org/officeDocument/2006/relationships/image" Target="../media/image597.png"/><Relationship Id="rId271" Type="http://schemas.openxmlformats.org/officeDocument/2006/relationships/customXml" Target="../ink/ink641.xml"/><Relationship Id="rId292" Type="http://schemas.openxmlformats.org/officeDocument/2006/relationships/image" Target="../media/image618.png"/><Relationship Id="rId24" Type="http://schemas.openxmlformats.org/officeDocument/2006/relationships/customXml" Target="../ink/ink516.xml"/><Relationship Id="rId45" Type="http://schemas.openxmlformats.org/officeDocument/2006/relationships/image" Target="../media/image498.png"/><Relationship Id="rId66" Type="http://schemas.openxmlformats.org/officeDocument/2006/relationships/customXml" Target="../ink/ink537.xml"/><Relationship Id="rId87" Type="http://schemas.openxmlformats.org/officeDocument/2006/relationships/image" Target="../media/image519.png"/><Relationship Id="rId110" Type="http://schemas.openxmlformats.org/officeDocument/2006/relationships/customXml" Target="../ink/ink559.xml"/><Relationship Id="rId131" Type="http://schemas.openxmlformats.org/officeDocument/2006/relationships/customXml" Target="../ink/ink570.xml"/><Relationship Id="rId152" Type="http://schemas.openxmlformats.org/officeDocument/2006/relationships/image" Target="../media/image550.png"/><Relationship Id="rId173" Type="http://schemas.openxmlformats.org/officeDocument/2006/relationships/image" Target="../media/image560.png"/><Relationship Id="rId194" Type="http://schemas.openxmlformats.org/officeDocument/2006/relationships/customXml" Target="../ink/ink602.xml"/><Relationship Id="rId208" Type="http://schemas.openxmlformats.org/officeDocument/2006/relationships/customXml" Target="../ink/ink609.xml"/><Relationship Id="rId229" Type="http://schemas.openxmlformats.org/officeDocument/2006/relationships/image" Target="../media/image587.png"/><Relationship Id="rId240" Type="http://schemas.openxmlformats.org/officeDocument/2006/relationships/image" Target="../media/image592.png"/><Relationship Id="rId261" Type="http://schemas.openxmlformats.org/officeDocument/2006/relationships/customXml" Target="../ink/ink636.xml"/><Relationship Id="rId14" Type="http://schemas.openxmlformats.org/officeDocument/2006/relationships/customXml" Target="../ink/ink511.xml"/><Relationship Id="rId35" Type="http://schemas.openxmlformats.org/officeDocument/2006/relationships/image" Target="../media/image493.png"/><Relationship Id="rId56" Type="http://schemas.openxmlformats.org/officeDocument/2006/relationships/customXml" Target="../ink/ink532.xml"/><Relationship Id="rId77" Type="http://schemas.openxmlformats.org/officeDocument/2006/relationships/image" Target="../media/image514.png"/><Relationship Id="rId100" Type="http://schemas.openxmlformats.org/officeDocument/2006/relationships/customXml" Target="../ink/ink554.xml"/><Relationship Id="rId282" Type="http://schemas.openxmlformats.org/officeDocument/2006/relationships/image" Target="../media/image613.png"/><Relationship Id="rId8" Type="http://schemas.openxmlformats.org/officeDocument/2006/relationships/customXml" Target="../ink/ink508.xml"/><Relationship Id="rId98" Type="http://schemas.openxmlformats.org/officeDocument/2006/relationships/customXml" Target="../ink/ink553.xml"/><Relationship Id="rId121" Type="http://schemas.openxmlformats.org/officeDocument/2006/relationships/image" Target="../media/image535.png"/><Relationship Id="rId142" Type="http://schemas.openxmlformats.org/officeDocument/2006/relationships/image" Target="../media/image545.png"/><Relationship Id="rId163" Type="http://schemas.openxmlformats.org/officeDocument/2006/relationships/customXml" Target="../ink/ink586.xml"/><Relationship Id="rId184" Type="http://schemas.openxmlformats.org/officeDocument/2006/relationships/customXml" Target="../ink/ink597.xml"/><Relationship Id="rId219" Type="http://schemas.openxmlformats.org/officeDocument/2006/relationships/image" Target="../media/image582.png"/><Relationship Id="rId230" Type="http://schemas.openxmlformats.org/officeDocument/2006/relationships/customXml" Target="../ink/ink620.xml"/><Relationship Id="rId251" Type="http://schemas.openxmlformats.org/officeDocument/2006/relationships/customXml" Target="../ink/ink631.xml"/><Relationship Id="rId25" Type="http://schemas.openxmlformats.org/officeDocument/2006/relationships/image" Target="../media/image488.png"/><Relationship Id="rId46" Type="http://schemas.openxmlformats.org/officeDocument/2006/relationships/customXml" Target="../ink/ink527.xml"/><Relationship Id="rId67" Type="http://schemas.openxmlformats.org/officeDocument/2006/relationships/image" Target="../media/image509.png"/><Relationship Id="rId272" Type="http://schemas.openxmlformats.org/officeDocument/2006/relationships/image" Target="../media/image608.png"/><Relationship Id="rId293" Type="http://schemas.openxmlformats.org/officeDocument/2006/relationships/customXml" Target="../ink/ink652.xml"/><Relationship Id="rId88" Type="http://schemas.openxmlformats.org/officeDocument/2006/relationships/customXml" Target="../ink/ink548.xml"/><Relationship Id="rId111" Type="http://schemas.openxmlformats.org/officeDocument/2006/relationships/image" Target="../media/image319.png"/><Relationship Id="rId132" Type="http://schemas.openxmlformats.org/officeDocument/2006/relationships/image" Target="../media/image540.png"/><Relationship Id="rId153" Type="http://schemas.openxmlformats.org/officeDocument/2006/relationships/customXml" Target="../ink/ink581.xml"/><Relationship Id="rId174" Type="http://schemas.openxmlformats.org/officeDocument/2006/relationships/customXml" Target="../ink/ink592.xml"/><Relationship Id="rId195" Type="http://schemas.openxmlformats.org/officeDocument/2006/relationships/image" Target="../media/image571.png"/><Relationship Id="rId209" Type="http://schemas.openxmlformats.org/officeDocument/2006/relationships/image" Target="../media/image577.png"/><Relationship Id="rId220" Type="http://schemas.openxmlformats.org/officeDocument/2006/relationships/customXml" Target="../ink/ink615.xml"/><Relationship Id="rId241" Type="http://schemas.openxmlformats.org/officeDocument/2006/relationships/customXml" Target="../ink/ink626.xml"/><Relationship Id="rId15" Type="http://schemas.openxmlformats.org/officeDocument/2006/relationships/image" Target="../media/image483.png"/><Relationship Id="rId36" Type="http://schemas.openxmlformats.org/officeDocument/2006/relationships/customXml" Target="../ink/ink522.xml"/><Relationship Id="rId57" Type="http://schemas.openxmlformats.org/officeDocument/2006/relationships/image" Target="../media/image504.png"/><Relationship Id="rId262" Type="http://schemas.openxmlformats.org/officeDocument/2006/relationships/image" Target="../media/image603.png"/><Relationship Id="rId283" Type="http://schemas.openxmlformats.org/officeDocument/2006/relationships/customXml" Target="../ink/ink647.xml"/><Relationship Id="rId78" Type="http://schemas.openxmlformats.org/officeDocument/2006/relationships/customXml" Target="../ink/ink543.xml"/><Relationship Id="rId99" Type="http://schemas.openxmlformats.org/officeDocument/2006/relationships/image" Target="../media/image525.png"/><Relationship Id="rId101" Type="http://schemas.openxmlformats.org/officeDocument/2006/relationships/image" Target="../media/image526.png"/><Relationship Id="rId122" Type="http://schemas.openxmlformats.org/officeDocument/2006/relationships/customXml" Target="../ink/ink565.xml"/><Relationship Id="rId143" Type="http://schemas.openxmlformats.org/officeDocument/2006/relationships/customXml" Target="../ink/ink576.xml"/><Relationship Id="rId164" Type="http://schemas.openxmlformats.org/officeDocument/2006/relationships/image" Target="../media/image556.png"/><Relationship Id="rId185" Type="http://schemas.openxmlformats.org/officeDocument/2006/relationships/image" Target="../media/image566.png"/><Relationship Id="rId9" Type="http://schemas.openxmlformats.org/officeDocument/2006/relationships/image" Target="../media/image480.png"/><Relationship Id="rId210" Type="http://schemas.openxmlformats.org/officeDocument/2006/relationships/customXml" Target="../ink/ink610.xml"/><Relationship Id="rId26" Type="http://schemas.openxmlformats.org/officeDocument/2006/relationships/customXml" Target="../ink/ink517.xml"/><Relationship Id="rId231" Type="http://schemas.openxmlformats.org/officeDocument/2006/relationships/image" Target="../media/image588.png"/><Relationship Id="rId252" Type="http://schemas.openxmlformats.org/officeDocument/2006/relationships/image" Target="../media/image598.png"/><Relationship Id="rId273" Type="http://schemas.openxmlformats.org/officeDocument/2006/relationships/customXml" Target="../ink/ink642.xml"/><Relationship Id="rId294" Type="http://schemas.openxmlformats.org/officeDocument/2006/relationships/image" Target="../media/image619.png"/><Relationship Id="rId47" Type="http://schemas.openxmlformats.org/officeDocument/2006/relationships/image" Target="../media/image499.png"/><Relationship Id="rId68" Type="http://schemas.openxmlformats.org/officeDocument/2006/relationships/customXml" Target="../ink/ink538.xml"/><Relationship Id="rId89" Type="http://schemas.openxmlformats.org/officeDocument/2006/relationships/image" Target="../media/image520.png"/><Relationship Id="rId112" Type="http://schemas.openxmlformats.org/officeDocument/2006/relationships/customXml" Target="../ink/ink560.xml"/><Relationship Id="rId133" Type="http://schemas.openxmlformats.org/officeDocument/2006/relationships/customXml" Target="../ink/ink571.xml"/><Relationship Id="rId154" Type="http://schemas.openxmlformats.org/officeDocument/2006/relationships/image" Target="../media/image551.png"/><Relationship Id="rId175" Type="http://schemas.openxmlformats.org/officeDocument/2006/relationships/image" Target="../media/image561.png"/><Relationship Id="rId196" Type="http://schemas.openxmlformats.org/officeDocument/2006/relationships/customXml" Target="../ink/ink603.xml"/><Relationship Id="rId200" Type="http://schemas.openxmlformats.org/officeDocument/2006/relationships/customXml" Target="../ink/ink605.xml"/><Relationship Id="rId16" Type="http://schemas.openxmlformats.org/officeDocument/2006/relationships/customXml" Target="../ink/ink512.xml"/><Relationship Id="rId221" Type="http://schemas.openxmlformats.org/officeDocument/2006/relationships/image" Target="../media/image583.png"/><Relationship Id="rId242" Type="http://schemas.openxmlformats.org/officeDocument/2006/relationships/image" Target="../media/image593.png"/><Relationship Id="rId263" Type="http://schemas.openxmlformats.org/officeDocument/2006/relationships/customXml" Target="../ink/ink637.xml"/><Relationship Id="rId284" Type="http://schemas.openxmlformats.org/officeDocument/2006/relationships/image" Target="../media/image614.png"/><Relationship Id="rId37" Type="http://schemas.openxmlformats.org/officeDocument/2006/relationships/image" Target="../media/image494.png"/><Relationship Id="rId58" Type="http://schemas.openxmlformats.org/officeDocument/2006/relationships/customXml" Target="../ink/ink533.xml"/><Relationship Id="rId79" Type="http://schemas.openxmlformats.org/officeDocument/2006/relationships/image" Target="../media/image515.png"/><Relationship Id="rId102" Type="http://schemas.openxmlformats.org/officeDocument/2006/relationships/customXml" Target="../ink/ink555.xml"/><Relationship Id="rId123" Type="http://schemas.openxmlformats.org/officeDocument/2006/relationships/image" Target="../media/image536.png"/><Relationship Id="rId144" Type="http://schemas.openxmlformats.org/officeDocument/2006/relationships/image" Target="../media/image546.png"/><Relationship Id="rId90" Type="http://schemas.openxmlformats.org/officeDocument/2006/relationships/customXml" Target="../ink/ink549.xml"/><Relationship Id="rId165" Type="http://schemas.openxmlformats.org/officeDocument/2006/relationships/customXml" Target="../ink/ink587.xml"/><Relationship Id="rId186" Type="http://schemas.openxmlformats.org/officeDocument/2006/relationships/customXml" Target="../ink/ink598.xml"/><Relationship Id="rId211" Type="http://schemas.openxmlformats.org/officeDocument/2006/relationships/image" Target="../media/image578.png"/><Relationship Id="rId232" Type="http://schemas.openxmlformats.org/officeDocument/2006/relationships/customXml" Target="../ink/ink621.xml"/><Relationship Id="rId253" Type="http://schemas.openxmlformats.org/officeDocument/2006/relationships/customXml" Target="../ink/ink632.xml"/><Relationship Id="rId274" Type="http://schemas.openxmlformats.org/officeDocument/2006/relationships/image" Target="../media/image609.png"/><Relationship Id="rId295" Type="http://schemas.openxmlformats.org/officeDocument/2006/relationships/customXml" Target="../ink/ink653.xml"/><Relationship Id="rId27" Type="http://schemas.openxmlformats.org/officeDocument/2006/relationships/image" Target="../media/image489.png"/><Relationship Id="rId48" Type="http://schemas.openxmlformats.org/officeDocument/2006/relationships/customXml" Target="../ink/ink528.xml"/><Relationship Id="rId69" Type="http://schemas.openxmlformats.org/officeDocument/2006/relationships/image" Target="../media/image510.png"/><Relationship Id="rId113" Type="http://schemas.openxmlformats.org/officeDocument/2006/relationships/image" Target="../media/image531.png"/><Relationship Id="rId134" Type="http://schemas.openxmlformats.org/officeDocument/2006/relationships/image" Target="../media/image541.png"/><Relationship Id="rId80" Type="http://schemas.openxmlformats.org/officeDocument/2006/relationships/customXml" Target="../ink/ink544.xml"/><Relationship Id="rId155" Type="http://schemas.openxmlformats.org/officeDocument/2006/relationships/customXml" Target="../ink/ink582.xml"/><Relationship Id="rId176" Type="http://schemas.openxmlformats.org/officeDocument/2006/relationships/customXml" Target="../ink/ink593.xml"/><Relationship Id="rId197" Type="http://schemas.openxmlformats.org/officeDocument/2006/relationships/image" Target="../media/image172.png"/><Relationship Id="rId201" Type="http://schemas.openxmlformats.org/officeDocument/2006/relationships/image" Target="../media/image573.png"/><Relationship Id="rId222" Type="http://schemas.openxmlformats.org/officeDocument/2006/relationships/customXml" Target="../ink/ink616.xml"/><Relationship Id="rId243" Type="http://schemas.openxmlformats.org/officeDocument/2006/relationships/customXml" Target="../ink/ink627.xml"/><Relationship Id="rId264" Type="http://schemas.openxmlformats.org/officeDocument/2006/relationships/image" Target="../media/image604.png"/><Relationship Id="rId285" Type="http://schemas.openxmlformats.org/officeDocument/2006/relationships/customXml" Target="../ink/ink648.xml"/><Relationship Id="rId17" Type="http://schemas.openxmlformats.org/officeDocument/2006/relationships/image" Target="../media/image484.png"/><Relationship Id="rId38" Type="http://schemas.openxmlformats.org/officeDocument/2006/relationships/customXml" Target="../ink/ink523.xml"/><Relationship Id="rId59" Type="http://schemas.openxmlformats.org/officeDocument/2006/relationships/image" Target="../media/image505.png"/><Relationship Id="rId103" Type="http://schemas.openxmlformats.org/officeDocument/2006/relationships/image" Target="../media/image527.png"/><Relationship Id="rId124" Type="http://schemas.openxmlformats.org/officeDocument/2006/relationships/customXml" Target="../ink/ink566.xml"/><Relationship Id="rId70" Type="http://schemas.openxmlformats.org/officeDocument/2006/relationships/customXml" Target="../ink/ink539.xml"/><Relationship Id="rId91" Type="http://schemas.openxmlformats.org/officeDocument/2006/relationships/image" Target="../media/image521.png"/><Relationship Id="rId145" Type="http://schemas.openxmlformats.org/officeDocument/2006/relationships/customXml" Target="../ink/ink577.xml"/><Relationship Id="rId166" Type="http://schemas.openxmlformats.org/officeDocument/2006/relationships/image" Target="../media/image557.png"/><Relationship Id="rId187" Type="http://schemas.openxmlformats.org/officeDocument/2006/relationships/image" Target="../media/image5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11.xml"/><Relationship Id="rId233" Type="http://schemas.openxmlformats.org/officeDocument/2006/relationships/image" Target="../media/image589.png"/><Relationship Id="rId254" Type="http://schemas.openxmlformats.org/officeDocument/2006/relationships/image" Target="../media/image599.png"/><Relationship Id="rId28" Type="http://schemas.openxmlformats.org/officeDocument/2006/relationships/customXml" Target="../ink/ink518.xml"/><Relationship Id="rId49" Type="http://schemas.openxmlformats.org/officeDocument/2006/relationships/image" Target="../media/image500.png"/><Relationship Id="rId114" Type="http://schemas.openxmlformats.org/officeDocument/2006/relationships/customXml" Target="../ink/ink561.xml"/><Relationship Id="rId275" Type="http://schemas.openxmlformats.org/officeDocument/2006/relationships/customXml" Target="../ink/ink643.xml"/><Relationship Id="rId296" Type="http://schemas.openxmlformats.org/officeDocument/2006/relationships/image" Target="../media/image620.png"/><Relationship Id="rId300" Type="http://schemas.openxmlformats.org/officeDocument/2006/relationships/image" Target="../media/image622.png"/><Relationship Id="rId60" Type="http://schemas.openxmlformats.org/officeDocument/2006/relationships/customXml" Target="../ink/ink534.xml"/><Relationship Id="rId81" Type="http://schemas.openxmlformats.org/officeDocument/2006/relationships/image" Target="../media/image516.png"/><Relationship Id="rId135" Type="http://schemas.openxmlformats.org/officeDocument/2006/relationships/customXml" Target="../ink/ink572.xml"/><Relationship Id="rId156" Type="http://schemas.openxmlformats.org/officeDocument/2006/relationships/image" Target="../media/image552.png"/><Relationship Id="rId177" Type="http://schemas.openxmlformats.org/officeDocument/2006/relationships/image" Target="../media/image562.png"/><Relationship Id="rId198" Type="http://schemas.openxmlformats.org/officeDocument/2006/relationships/customXml" Target="../ink/ink604.xml"/><Relationship Id="rId202" Type="http://schemas.openxmlformats.org/officeDocument/2006/relationships/customXml" Target="../ink/ink606.xml"/><Relationship Id="rId223" Type="http://schemas.openxmlformats.org/officeDocument/2006/relationships/image" Target="../media/image584.png"/><Relationship Id="rId244" Type="http://schemas.openxmlformats.org/officeDocument/2006/relationships/image" Target="../media/image594.png"/><Relationship Id="rId18" Type="http://schemas.openxmlformats.org/officeDocument/2006/relationships/customXml" Target="../ink/ink513.xml"/><Relationship Id="rId39" Type="http://schemas.openxmlformats.org/officeDocument/2006/relationships/image" Target="../media/image495.png"/><Relationship Id="rId265" Type="http://schemas.openxmlformats.org/officeDocument/2006/relationships/customXml" Target="../ink/ink638.xml"/><Relationship Id="rId286" Type="http://schemas.openxmlformats.org/officeDocument/2006/relationships/image" Target="../media/image615.png"/><Relationship Id="rId50" Type="http://schemas.openxmlformats.org/officeDocument/2006/relationships/customXml" Target="../ink/ink529.xml"/><Relationship Id="rId104" Type="http://schemas.openxmlformats.org/officeDocument/2006/relationships/customXml" Target="../ink/ink556.xml"/><Relationship Id="rId125" Type="http://schemas.openxmlformats.org/officeDocument/2006/relationships/image" Target="../media/image537.png"/><Relationship Id="rId146" Type="http://schemas.openxmlformats.org/officeDocument/2006/relationships/image" Target="../media/image547.png"/><Relationship Id="rId167" Type="http://schemas.openxmlformats.org/officeDocument/2006/relationships/customXml" Target="../ink/ink588.xml"/><Relationship Id="rId188" Type="http://schemas.openxmlformats.org/officeDocument/2006/relationships/customXml" Target="../ink/ink599.xml"/><Relationship Id="rId71" Type="http://schemas.openxmlformats.org/officeDocument/2006/relationships/image" Target="../media/image511.png"/><Relationship Id="rId92" Type="http://schemas.openxmlformats.org/officeDocument/2006/relationships/customXml" Target="../ink/ink550.xml"/><Relationship Id="rId213" Type="http://schemas.openxmlformats.org/officeDocument/2006/relationships/image" Target="../media/image579.png"/><Relationship Id="rId234" Type="http://schemas.openxmlformats.org/officeDocument/2006/relationships/customXml" Target="../ink/ink622.xml"/><Relationship Id="rId2" Type="http://schemas.openxmlformats.org/officeDocument/2006/relationships/customXml" Target="../ink/ink505.xml"/><Relationship Id="rId29" Type="http://schemas.openxmlformats.org/officeDocument/2006/relationships/image" Target="../media/image490.png"/><Relationship Id="rId255" Type="http://schemas.openxmlformats.org/officeDocument/2006/relationships/customXml" Target="../ink/ink633.xml"/><Relationship Id="rId276" Type="http://schemas.openxmlformats.org/officeDocument/2006/relationships/image" Target="../media/image610.png"/><Relationship Id="rId297" Type="http://schemas.openxmlformats.org/officeDocument/2006/relationships/customXml" Target="../ink/ink654.xml"/><Relationship Id="rId40" Type="http://schemas.openxmlformats.org/officeDocument/2006/relationships/customXml" Target="../ink/ink524.xml"/><Relationship Id="rId115" Type="http://schemas.openxmlformats.org/officeDocument/2006/relationships/image" Target="../media/image532.png"/><Relationship Id="rId136" Type="http://schemas.openxmlformats.org/officeDocument/2006/relationships/image" Target="../media/image542.png"/><Relationship Id="rId157" Type="http://schemas.openxmlformats.org/officeDocument/2006/relationships/customXml" Target="../ink/ink583.xml"/><Relationship Id="rId178" Type="http://schemas.openxmlformats.org/officeDocument/2006/relationships/customXml" Target="../ink/ink594.xml"/><Relationship Id="rId61" Type="http://schemas.openxmlformats.org/officeDocument/2006/relationships/image" Target="../media/image506.png"/><Relationship Id="rId82" Type="http://schemas.openxmlformats.org/officeDocument/2006/relationships/customXml" Target="../ink/ink545.xml"/><Relationship Id="rId199" Type="http://schemas.openxmlformats.org/officeDocument/2006/relationships/image" Target="../media/image572.png"/><Relationship Id="rId203" Type="http://schemas.openxmlformats.org/officeDocument/2006/relationships/image" Target="../media/image574.png"/><Relationship Id="rId19" Type="http://schemas.openxmlformats.org/officeDocument/2006/relationships/image" Target="../media/image485.png"/><Relationship Id="rId224" Type="http://schemas.openxmlformats.org/officeDocument/2006/relationships/customXml" Target="../ink/ink617.xml"/><Relationship Id="rId245" Type="http://schemas.openxmlformats.org/officeDocument/2006/relationships/customXml" Target="../ink/ink628.xml"/><Relationship Id="rId266" Type="http://schemas.openxmlformats.org/officeDocument/2006/relationships/image" Target="../media/image605.png"/><Relationship Id="rId287" Type="http://schemas.openxmlformats.org/officeDocument/2006/relationships/customXml" Target="../ink/ink649.xml"/><Relationship Id="rId30" Type="http://schemas.openxmlformats.org/officeDocument/2006/relationships/customXml" Target="../ink/ink519.xml"/><Relationship Id="rId105" Type="http://schemas.openxmlformats.org/officeDocument/2006/relationships/image" Target="../media/image528.png"/><Relationship Id="rId126" Type="http://schemas.openxmlformats.org/officeDocument/2006/relationships/customXml" Target="../ink/ink567.xml"/><Relationship Id="rId147" Type="http://schemas.openxmlformats.org/officeDocument/2006/relationships/customXml" Target="../ink/ink578.xml"/><Relationship Id="rId168" Type="http://schemas.openxmlformats.org/officeDocument/2006/relationships/image" Target="../media/image558.png"/><Relationship Id="rId51" Type="http://schemas.openxmlformats.org/officeDocument/2006/relationships/image" Target="../media/image501.png"/><Relationship Id="rId72" Type="http://schemas.openxmlformats.org/officeDocument/2006/relationships/customXml" Target="../ink/ink540.xml"/><Relationship Id="rId93" Type="http://schemas.openxmlformats.org/officeDocument/2006/relationships/image" Target="../media/image522.png"/><Relationship Id="rId189" Type="http://schemas.openxmlformats.org/officeDocument/2006/relationships/image" Target="../media/image568.png"/><Relationship Id="rId3" Type="http://schemas.openxmlformats.org/officeDocument/2006/relationships/image" Target="../media/image477.png"/><Relationship Id="rId214" Type="http://schemas.openxmlformats.org/officeDocument/2006/relationships/customXml" Target="../ink/ink612.xml"/><Relationship Id="rId235" Type="http://schemas.openxmlformats.org/officeDocument/2006/relationships/customXml" Target="../ink/ink623.xml"/><Relationship Id="rId256" Type="http://schemas.openxmlformats.org/officeDocument/2006/relationships/image" Target="../media/image600.png"/><Relationship Id="rId277" Type="http://schemas.openxmlformats.org/officeDocument/2006/relationships/customXml" Target="../ink/ink644.xml"/><Relationship Id="rId298" Type="http://schemas.openxmlformats.org/officeDocument/2006/relationships/image" Target="../media/image621.png"/><Relationship Id="rId116" Type="http://schemas.openxmlformats.org/officeDocument/2006/relationships/customXml" Target="../ink/ink562.xml"/><Relationship Id="rId137" Type="http://schemas.openxmlformats.org/officeDocument/2006/relationships/customXml" Target="../ink/ink573.xml"/><Relationship Id="rId158" Type="http://schemas.openxmlformats.org/officeDocument/2006/relationships/image" Target="../media/image553.png"/><Relationship Id="rId20" Type="http://schemas.openxmlformats.org/officeDocument/2006/relationships/customXml" Target="../ink/ink514.xml"/><Relationship Id="rId41" Type="http://schemas.openxmlformats.org/officeDocument/2006/relationships/image" Target="../media/image496.png"/><Relationship Id="rId62" Type="http://schemas.openxmlformats.org/officeDocument/2006/relationships/customXml" Target="../ink/ink535.xml"/><Relationship Id="rId83" Type="http://schemas.openxmlformats.org/officeDocument/2006/relationships/image" Target="../media/image517.png"/><Relationship Id="rId179" Type="http://schemas.openxmlformats.org/officeDocument/2006/relationships/image" Target="../media/image563.png"/><Relationship Id="rId190" Type="http://schemas.openxmlformats.org/officeDocument/2006/relationships/customXml" Target="../ink/ink600.xml"/><Relationship Id="rId204" Type="http://schemas.openxmlformats.org/officeDocument/2006/relationships/customXml" Target="../ink/ink607.xml"/><Relationship Id="rId225" Type="http://schemas.openxmlformats.org/officeDocument/2006/relationships/image" Target="../media/image585.png"/><Relationship Id="rId246" Type="http://schemas.openxmlformats.org/officeDocument/2006/relationships/image" Target="../media/image595.png"/><Relationship Id="rId267" Type="http://schemas.openxmlformats.org/officeDocument/2006/relationships/customXml" Target="../ink/ink639.xml"/><Relationship Id="rId288" Type="http://schemas.openxmlformats.org/officeDocument/2006/relationships/image" Target="../media/image616.png"/><Relationship Id="rId106" Type="http://schemas.openxmlformats.org/officeDocument/2006/relationships/customXml" Target="../ink/ink557.xml"/><Relationship Id="rId127" Type="http://schemas.openxmlformats.org/officeDocument/2006/relationships/image" Target="../media/image538.png"/><Relationship Id="rId10" Type="http://schemas.openxmlformats.org/officeDocument/2006/relationships/customXml" Target="../ink/ink509.xml"/><Relationship Id="rId31" Type="http://schemas.openxmlformats.org/officeDocument/2006/relationships/image" Target="../media/image491.png"/><Relationship Id="rId52" Type="http://schemas.openxmlformats.org/officeDocument/2006/relationships/customXml" Target="../ink/ink530.xml"/><Relationship Id="rId73" Type="http://schemas.openxmlformats.org/officeDocument/2006/relationships/image" Target="../media/image512.png"/><Relationship Id="rId94" Type="http://schemas.openxmlformats.org/officeDocument/2006/relationships/customXml" Target="../ink/ink551.xml"/><Relationship Id="rId148" Type="http://schemas.openxmlformats.org/officeDocument/2006/relationships/image" Target="../media/image548.png"/><Relationship Id="rId169" Type="http://schemas.openxmlformats.org/officeDocument/2006/relationships/customXml" Target="../ink/ink589.xml"/><Relationship Id="rId4" Type="http://schemas.openxmlformats.org/officeDocument/2006/relationships/customXml" Target="../ink/ink506.xml"/><Relationship Id="rId180" Type="http://schemas.openxmlformats.org/officeDocument/2006/relationships/customXml" Target="../ink/ink595.xml"/><Relationship Id="rId215" Type="http://schemas.openxmlformats.org/officeDocument/2006/relationships/image" Target="../media/image580.png"/><Relationship Id="rId236" Type="http://schemas.openxmlformats.org/officeDocument/2006/relationships/image" Target="../media/image590.png"/><Relationship Id="rId257" Type="http://schemas.openxmlformats.org/officeDocument/2006/relationships/customXml" Target="../ink/ink634.xml"/><Relationship Id="rId278" Type="http://schemas.openxmlformats.org/officeDocument/2006/relationships/image" Target="../media/image611.png"/><Relationship Id="rId42" Type="http://schemas.openxmlformats.org/officeDocument/2006/relationships/customXml" Target="../ink/ink525.xml"/><Relationship Id="rId84" Type="http://schemas.openxmlformats.org/officeDocument/2006/relationships/customXml" Target="../ink/ink546.xml"/><Relationship Id="rId138" Type="http://schemas.openxmlformats.org/officeDocument/2006/relationships/image" Target="../media/image543.png"/><Relationship Id="rId191" Type="http://schemas.openxmlformats.org/officeDocument/2006/relationships/image" Target="../media/image569.png"/><Relationship Id="rId205" Type="http://schemas.openxmlformats.org/officeDocument/2006/relationships/image" Target="../media/image575.png"/><Relationship Id="rId247" Type="http://schemas.openxmlformats.org/officeDocument/2006/relationships/customXml" Target="../ink/ink629.xml"/><Relationship Id="rId107" Type="http://schemas.openxmlformats.org/officeDocument/2006/relationships/image" Target="../media/image529.png"/><Relationship Id="rId289" Type="http://schemas.openxmlformats.org/officeDocument/2006/relationships/customXml" Target="../ink/ink650.xml"/><Relationship Id="rId11" Type="http://schemas.openxmlformats.org/officeDocument/2006/relationships/image" Target="../media/image481.png"/><Relationship Id="rId53" Type="http://schemas.openxmlformats.org/officeDocument/2006/relationships/image" Target="../media/image502.png"/><Relationship Id="rId149" Type="http://schemas.openxmlformats.org/officeDocument/2006/relationships/customXml" Target="../ink/ink579.xml"/><Relationship Id="rId95" Type="http://schemas.openxmlformats.org/officeDocument/2006/relationships/image" Target="../media/image523.png"/><Relationship Id="rId160" Type="http://schemas.openxmlformats.org/officeDocument/2006/relationships/image" Target="../media/image554.png"/><Relationship Id="rId216" Type="http://schemas.openxmlformats.org/officeDocument/2006/relationships/customXml" Target="../ink/ink613.xml"/><Relationship Id="rId258" Type="http://schemas.openxmlformats.org/officeDocument/2006/relationships/image" Target="../media/image601.png"/><Relationship Id="rId22" Type="http://schemas.openxmlformats.org/officeDocument/2006/relationships/customXml" Target="../ink/ink515.xml"/><Relationship Id="rId64" Type="http://schemas.openxmlformats.org/officeDocument/2006/relationships/customXml" Target="../ink/ink536.xml"/><Relationship Id="rId118" Type="http://schemas.openxmlformats.org/officeDocument/2006/relationships/customXml" Target="../ink/ink563.xml"/><Relationship Id="rId171" Type="http://schemas.openxmlformats.org/officeDocument/2006/relationships/image" Target="../media/image559.png"/><Relationship Id="rId227" Type="http://schemas.openxmlformats.org/officeDocument/2006/relationships/image" Target="../media/image586.png"/><Relationship Id="rId269" Type="http://schemas.openxmlformats.org/officeDocument/2006/relationships/customXml" Target="../ink/ink640.xml"/><Relationship Id="rId33" Type="http://schemas.openxmlformats.org/officeDocument/2006/relationships/image" Target="../media/image492.png"/><Relationship Id="rId129" Type="http://schemas.openxmlformats.org/officeDocument/2006/relationships/customXml" Target="../ink/ink569.xml"/><Relationship Id="rId280" Type="http://schemas.openxmlformats.org/officeDocument/2006/relationships/image" Target="../media/image61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8.xml"/><Relationship Id="rId117" Type="http://schemas.openxmlformats.org/officeDocument/2006/relationships/image" Target="../media/image673.png"/><Relationship Id="rId21" Type="http://schemas.openxmlformats.org/officeDocument/2006/relationships/image" Target="../media/image632.png"/><Relationship Id="rId42" Type="http://schemas.openxmlformats.org/officeDocument/2006/relationships/customXml" Target="../ink/ink676.xml"/><Relationship Id="rId47" Type="http://schemas.openxmlformats.org/officeDocument/2006/relationships/image" Target="../media/image645.png"/><Relationship Id="rId63" Type="http://schemas.openxmlformats.org/officeDocument/2006/relationships/image" Target="../media/image653.png"/><Relationship Id="rId68" Type="http://schemas.openxmlformats.org/officeDocument/2006/relationships/customXml" Target="../ink/ink689.xml"/><Relationship Id="rId84" Type="http://schemas.openxmlformats.org/officeDocument/2006/relationships/customXml" Target="../ink/ink697.xml"/><Relationship Id="rId89" Type="http://schemas.openxmlformats.org/officeDocument/2006/relationships/image" Target="../media/image666.png"/><Relationship Id="rId112" Type="http://schemas.openxmlformats.org/officeDocument/2006/relationships/customXml" Target="../ink/ink711.xml"/><Relationship Id="rId16" Type="http://schemas.openxmlformats.org/officeDocument/2006/relationships/customXml" Target="../ink/ink663.xml"/><Relationship Id="rId107" Type="http://schemas.openxmlformats.org/officeDocument/2006/relationships/image" Target="../media/image668.png"/><Relationship Id="rId11" Type="http://schemas.openxmlformats.org/officeDocument/2006/relationships/image" Target="../media/image627.png"/><Relationship Id="rId32" Type="http://schemas.openxmlformats.org/officeDocument/2006/relationships/customXml" Target="../ink/ink671.xml"/><Relationship Id="rId37" Type="http://schemas.openxmlformats.org/officeDocument/2006/relationships/image" Target="../media/image640.png"/><Relationship Id="rId53" Type="http://schemas.openxmlformats.org/officeDocument/2006/relationships/image" Target="../media/image648.png"/><Relationship Id="rId58" Type="http://schemas.openxmlformats.org/officeDocument/2006/relationships/customXml" Target="../ink/ink684.xml"/><Relationship Id="rId74" Type="http://schemas.openxmlformats.org/officeDocument/2006/relationships/customXml" Target="../ink/ink692.xml"/><Relationship Id="rId79" Type="http://schemas.openxmlformats.org/officeDocument/2006/relationships/image" Target="../media/image661.png"/><Relationship Id="rId102" Type="http://schemas.openxmlformats.org/officeDocument/2006/relationships/customXml" Target="../ink/ink706.xml"/><Relationship Id="rId123" Type="http://schemas.openxmlformats.org/officeDocument/2006/relationships/image" Target="../media/image676.png"/><Relationship Id="rId5" Type="http://schemas.openxmlformats.org/officeDocument/2006/relationships/image" Target="../media/image624.png"/><Relationship Id="rId90" Type="http://schemas.openxmlformats.org/officeDocument/2006/relationships/customXml" Target="../ink/ink700.xml"/><Relationship Id="rId95" Type="http://schemas.openxmlformats.org/officeDocument/2006/relationships/image" Target="../media/image247.png"/><Relationship Id="rId22" Type="http://schemas.openxmlformats.org/officeDocument/2006/relationships/customXml" Target="../ink/ink666.xml"/><Relationship Id="rId27" Type="http://schemas.openxmlformats.org/officeDocument/2006/relationships/image" Target="../media/image635.png"/><Relationship Id="rId43" Type="http://schemas.openxmlformats.org/officeDocument/2006/relationships/image" Target="../media/image643.png"/><Relationship Id="rId48" Type="http://schemas.openxmlformats.org/officeDocument/2006/relationships/customXml" Target="../ink/ink679.xml"/><Relationship Id="rId64" Type="http://schemas.openxmlformats.org/officeDocument/2006/relationships/customXml" Target="../ink/ink687.xml"/><Relationship Id="rId69" Type="http://schemas.openxmlformats.org/officeDocument/2006/relationships/image" Target="../media/image656.png"/><Relationship Id="rId113" Type="http://schemas.openxmlformats.org/officeDocument/2006/relationships/image" Target="../media/image671.png"/><Relationship Id="rId118" Type="http://schemas.openxmlformats.org/officeDocument/2006/relationships/customXml" Target="../ink/ink714.xml"/><Relationship Id="rId80" Type="http://schemas.openxmlformats.org/officeDocument/2006/relationships/customXml" Target="../ink/ink695.xml"/><Relationship Id="rId85" Type="http://schemas.openxmlformats.org/officeDocument/2006/relationships/image" Target="../media/image664.png"/><Relationship Id="rId12" Type="http://schemas.openxmlformats.org/officeDocument/2006/relationships/customXml" Target="../ink/ink661.xml"/><Relationship Id="rId17" Type="http://schemas.openxmlformats.org/officeDocument/2006/relationships/image" Target="../media/image630.png"/><Relationship Id="rId33" Type="http://schemas.openxmlformats.org/officeDocument/2006/relationships/image" Target="../media/image638.png"/><Relationship Id="rId38" Type="http://schemas.openxmlformats.org/officeDocument/2006/relationships/customXml" Target="../ink/ink674.xml"/><Relationship Id="rId59" Type="http://schemas.openxmlformats.org/officeDocument/2006/relationships/image" Target="../media/image651.png"/><Relationship Id="rId103" Type="http://schemas.openxmlformats.org/officeDocument/2006/relationships/image" Target="../media/image252.png"/><Relationship Id="rId108" Type="http://schemas.openxmlformats.org/officeDocument/2006/relationships/customXml" Target="../ink/ink709.xml"/><Relationship Id="rId54" Type="http://schemas.openxmlformats.org/officeDocument/2006/relationships/customXml" Target="../ink/ink682.xml"/><Relationship Id="rId70" Type="http://schemas.openxmlformats.org/officeDocument/2006/relationships/customXml" Target="../ink/ink690.xml"/><Relationship Id="rId75" Type="http://schemas.openxmlformats.org/officeDocument/2006/relationships/image" Target="../media/image659.png"/><Relationship Id="rId91" Type="http://schemas.openxmlformats.org/officeDocument/2006/relationships/image" Target="../media/image245.png"/><Relationship Id="rId96" Type="http://schemas.openxmlformats.org/officeDocument/2006/relationships/customXml" Target="../ink/ink70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8.xml"/><Relationship Id="rId23" Type="http://schemas.openxmlformats.org/officeDocument/2006/relationships/image" Target="../media/image633.png"/><Relationship Id="rId28" Type="http://schemas.openxmlformats.org/officeDocument/2006/relationships/customXml" Target="../ink/ink669.xml"/><Relationship Id="rId49" Type="http://schemas.openxmlformats.org/officeDocument/2006/relationships/image" Target="../media/image646.png"/><Relationship Id="rId114" Type="http://schemas.openxmlformats.org/officeDocument/2006/relationships/customXml" Target="../ink/ink712.xml"/><Relationship Id="rId119" Type="http://schemas.openxmlformats.org/officeDocument/2006/relationships/image" Target="../media/image674.png"/><Relationship Id="rId44" Type="http://schemas.openxmlformats.org/officeDocument/2006/relationships/customXml" Target="../ink/ink677.xml"/><Relationship Id="rId60" Type="http://schemas.openxmlformats.org/officeDocument/2006/relationships/customXml" Target="../ink/ink685.xml"/><Relationship Id="rId65" Type="http://schemas.openxmlformats.org/officeDocument/2006/relationships/image" Target="../media/image654.png"/><Relationship Id="rId81" Type="http://schemas.openxmlformats.org/officeDocument/2006/relationships/image" Target="../media/image662.png"/><Relationship Id="rId86" Type="http://schemas.openxmlformats.org/officeDocument/2006/relationships/customXml" Target="../ink/ink698.xml"/><Relationship Id="rId4" Type="http://schemas.openxmlformats.org/officeDocument/2006/relationships/customXml" Target="../ink/ink657.xml"/><Relationship Id="rId9" Type="http://schemas.openxmlformats.org/officeDocument/2006/relationships/image" Target="../media/image626.png"/><Relationship Id="rId13" Type="http://schemas.openxmlformats.org/officeDocument/2006/relationships/image" Target="../media/image628.png"/><Relationship Id="rId18" Type="http://schemas.openxmlformats.org/officeDocument/2006/relationships/customXml" Target="../ink/ink664.xml"/><Relationship Id="rId39" Type="http://schemas.openxmlformats.org/officeDocument/2006/relationships/image" Target="../media/image641.png"/><Relationship Id="rId109" Type="http://schemas.openxmlformats.org/officeDocument/2006/relationships/image" Target="../media/image669.png"/><Relationship Id="rId34" Type="http://schemas.openxmlformats.org/officeDocument/2006/relationships/customXml" Target="../ink/ink672.xml"/><Relationship Id="rId50" Type="http://schemas.openxmlformats.org/officeDocument/2006/relationships/customXml" Target="../ink/ink680.xml"/><Relationship Id="rId55" Type="http://schemas.openxmlformats.org/officeDocument/2006/relationships/image" Target="../media/image649.png"/><Relationship Id="rId76" Type="http://schemas.openxmlformats.org/officeDocument/2006/relationships/customXml" Target="../ink/ink693.xml"/><Relationship Id="rId97" Type="http://schemas.openxmlformats.org/officeDocument/2006/relationships/image" Target="../media/image249.png"/><Relationship Id="rId104" Type="http://schemas.openxmlformats.org/officeDocument/2006/relationships/customXml" Target="../ink/ink707.xml"/><Relationship Id="rId120" Type="http://schemas.openxmlformats.org/officeDocument/2006/relationships/customXml" Target="../ink/ink715.xml"/><Relationship Id="rId7" Type="http://schemas.openxmlformats.org/officeDocument/2006/relationships/image" Target="../media/image625.png"/><Relationship Id="rId71" Type="http://schemas.openxmlformats.org/officeDocument/2006/relationships/image" Target="../media/image657.png"/><Relationship Id="rId92" Type="http://schemas.openxmlformats.org/officeDocument/2006/relationships/customXml" Target="../ink/ink701.xml"/><Relationship Id="rId2" Type="http://schemas.openxmlformats.org/officeDocument/2006/relationships/customXml" Target="../ink/ink656.xml"/><Relationship Id="rId29" Type="http://schemas.openxmlformats.org/officeDocument/2006/relationships/image" Target="../media/image636.png"/><Relationship Id="rId24" Type="http://schemas.openxmlformats.org/officeDocument/2006/relationships/customXml" Target="../ink/ink667.xml"/><Relationship Id="rId40" Type="http://schemas.openxmlformats.org/officeDocument/2006/relationships/customXml" Target="../ink/ink675.xml"/><Relationship Id="rId45" Type="http://schemas.openxmlformats.org/officeDocument/2006/relationships/image" Target="../media/image644.png"/><Relationship Id="rId66" Type="http://schemas.openxmlformats.org/officeDocument/2006/relationships/customXml" Target="../ink/ink688.xml"/><Relationship Id="rId87" Type="http://schemas.openxmlformats.org/officeDocument/2006/relationships/image" Target="../media/image665.png"/><Relationship Id="rId110" Type="http://schemas.openxmlformats.org/officeDocument/2006/relationships/customXml" Target="../ink/ink710.xml"/><Relationship Id="rId115" Type="http://schemas.openxmlformats.org/officeDocument/2006/relationships/image" Target="../media/image672.png"/><Relationship Id="rId61" Type="http://schemas.openxmlformats.org/officeDocument/2006/relationships/image" Target="../media/image652.png"/><Relationship Id="rId82" Type="http://schemas.openxmlformats.org/officeDocument/2006/relationships/customXml" Target="../ink/ink696.xml"/><Relationship Id="rId19" Type="http://schemas.openxmlformats.org/officeDocument/2006/relationships/image" Target="../media/image631.png"/><Relationship Id="rId14" Type="http://schemas.openxmlformats.org/officeDocument/2006/relationships/customXml" Target="../ink/ink662.xml"/><Relationship Id="rId30" Type="http://schemas.openxmlformats.org/officeDocument/2006/relationships/customXml" Target="../ink/ink670.xml"/><Relationship Id="rId35" Type="http://schemas.openxmlformats.org/officeDocument/2006/relationships/image" Target="../media/image639.png"/><Relationship Id="rId56" Type="http://schemas.openxmlformats.org/officeDocument/2006/relationships/customXml" Target="../ink/ink683.xml"/><Relationship Id="rId77" Type="http://schemas.openxmlformats.org/officeDocument/2006/relationships/image" Target="../media/image660.png"/><Relationship Id="rId100" Type="http://schemas.openxmlformats.org/officeDocument/2006/relationships/customXml" Target="../ink/ink705.xml"/><Relationship Id="rId105" Type="http://schemas.openxmlformats.org/officeDocument/2006/relationships/image" Target="../media/image667.png"/><Relationship Id="rId8" Type="http://schemas.openxmlformats.org/officeDocument/2006/relationships/customXml" Target="../ink/ink659.xml"/><Relationship Id="rId51" Type="http://schemas.openxmlformats.org/officeDocument/2006/relationships/image" Target="../media/image647.png"/><Relationship Id="rId72" Type="http://schemas.openxmlformats.org/officeDocument/2006/relationships/customXml" Target="../ink/ink691.xml"/><Relationship Id="rId93" Type="http://schemas.openxmlformats.org/officeDocument/2006/relationships/image" Target="../media/image246.png"/><Relationship Id="rId98" Type="http://schemas.openxmlformats.org/officeDocument/2006/relationships/customXml" Target="../ink/ink704.xml"/><Relationship Id="rId121" Type="http://schemas.openxmlformats.org/officeDocument/2006/relationships/image" Target="../media/image675.png"/><Relationship Id="rId3" Type="http://schemas.openxmlformats.org/officeDocument/2006/relationships/image" Target="../media/image623.png"/><Relationship Id="rId25" Type="http://schemas.openxmlformats.org/officeDocument/2006/relationships/image" Target="../media/image634.png"/><Relationship Id="rId46" Type="http://schemas.openxmlformats.org/officeDocument/2006/relationships/customXml" Target="../ink/ink678.xml"/><Relationship Id="rId67" Type="http://schemas.openxmlformats.org/officeDocument/2006/relationships/image" Target="../media/image655.png"/><Relationship Id="rId116" Type="http://schemas.openxmlformats.org/officeDocument/2006/relationships/customXml" Target="../ink/ink713.xml"/><Relationship Id="rId20" Type="http://schemas.openxmlformats.org/officeDocument/2006/relationships/customXml" Target="../ink/ink665.xml"/><Relationship Id="rId41" Type="http://schemas.openxmlformats.org/officeDocument/2006/relationships/image" Target="../media/image642.png"/><Relationship Id="rId62" Type="http://schemas.openxmlformats.org/officeDocument/2006/relationships/customXml" Target="../ink/ink686.xml"/><Relationship Id="rId83" Type="http://schemas.openxmlformats.org/officeDocument/2006/relationships/image" Target="../media/image663.png"/><Relationship Id="rId88" Type="http://schemas.openxmlformats.org/officeDocument/2006/relationships/customXml" Target="../ink/ink699.xml"/><Relationship Id="rId111" Type="http://schemas.openxmlformats.org/officeDocument/2006/relationships/image" Target="../media/image670.png"/><Relationship Id="rId15" Type="http://schemas.openxmlformats.org/officeDocument/2006/relationships/image" Target="../media/image629.png"/><Relationship Id="rId36" Type="http://schemas.openxmlformats.org/officeDocument/2006/relationships/customXml" Target="../ink/ink673.xml"/><Relationship Id="rId57" Type="http://schemas.openxmlformats.org/officeDocument/2006/relationships/image" Target="../media/image650.png"/><Relationship Id="rId106" Type="http://schemas.openxmlformats.org/officeDocument/2006/relationships/customXml" Target="../ink/ink708.xml"/><Relationship Id="rId10" Type="http://schemas.openxmlformats.org/officeDocument/2006/relationships/customXml" Target="../ink/ink660.xml"/><Relationship Id="rId31" Type="http://schemas.openxmlformats.org/officeDocument/2006/relationships/image" Target="../media/image637.png"/><Relationship Id="rId52" Type="http://schemas.openxmlformats.org/officeDocument/2006/relationships/customXml" Target="../ink/ink681.xml"/><Relationship Id="rId73" Type="http://schemas.openxmlformats.org/officeDocument/2006/relationships/image" Target="../media/image658.png"/><Relationship Id="rId78" Type="http://schemas.openxmlformats.org/officeDocument/2006/relationships/customXml" Target="../ink/ink694.xml"/><Relationship Id="rId94" Type="http://schemas.openxmlformats.org/officeDocument/2006/relationships/customXml" Target="../ink/ink702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71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.png"/><Relationship Id="rId21" Type="http://schemas.openxmlformats.org/officeDocument/2006/relationships/image" Target="../media/image686.png"/><Relationship Id="rId42" Type="http://schemas.openxmlformats.org/officeDocument/2006/relationships/customXml" Target="../ink/ink737.xml"/><Relationship Id="rId63" Type="http://schemas.openxmlformats.org/officeDocument/2006/relationships/image" Target="../media/image706.png"/><Relationship Id="rId84" Type="http://schemas.openxmlformats.org/officeDocument/2006/relationships/customXml" Target="../ink/ink758.xml"/><Relationship Id="rId138" Type="http://schemas.openxmlformats.org/officeDocument/2006/relationships/customXml" Target="../ink/ink785.xml"/><Relationship Id="rId107" Type="http://schemas.openxmlformats.org/officeDocument/2006/relationships/image" Target="../media/image728.png"/><Relationship Id="rId11" Type="http://schemas.openxmlformats.org/officeDocument/2006/relationships/image" Target="../media/image681.png"/><Relationship Id="rId32" Type="http://schemas.openxmlformats.org/officeDocument/2006/relationships/customXml" Target="../ink/ink732.xml"/><Relationship Id="rId53" Type="http://schemas.openxmlformats.org/officeDocument/2006/relationships/image" Target="../media/image701.png"/><Relationship Id="rId74" Type="http://schemas.openxmlformats.org/officeDocument/2006/relationships/customXml" Target="../ink/ink753.xml"/><Relationship Id="rId128" Type="http://schemas.openxmlformats.org/officeDocument/2006/relationships/customXml" Target="../ink/ink780.xml"/><Relationship Id="rId149" Type="http://schemas.openxmlformats.org/officeDocument/2006/relationships/image" Target="../media/image741.png"/><Relationship Id="rId5" Type="http://schemas.openxmlformats.org/officeDocument/2006/relationships/image" Target="../media/image678.png"/><Relationship Id="rId95" Type="http://schemas.openxmlformats.org/officeDocument/2006/relationships/image" Target="../media/image722.png"/><Relationship Id="rId22" Type="http://schemas.openxmlformats.org/officeDocument/2006/relationships/customXml" Target="../ink/ink727.xml"/><Relationship Id="rId27" Type="http://schemas.openxmlformats.org/officeDocument/2006/relationships/image" Target="../media/image689.png"/><Relationship Id="rId43" Type="http://schemas.openxmlformats.org/officeDocument/2006/relationships/image" Target="../media/image697.png"/><Relationship Id="rId48" Type="http://schemas.openxmlformats.org/officeDocument/2006/relationships/customXml" Target="../ink/ink740.xml"/><Relationship Id="rId64" Type="http://schemas.openxmlformats.org/officeDocument/2006/relationships/customXml" Target="../ink/ink748.xml"/><Relationship Id="rId69" Type="http://schemas.openxmlformats.org/officeDocument/2006/relationships/image" Target="../media/image709.png"/><Relationship Id="rId113" Type="http://schemas.openxmlformats.org/officeDocument/2006/relationships/image" Target="../media/image731.png"/><Relationship Id="rId118" Type="http://schemas.openxmlformats.org/officeDocument/2006/relationships/customXml" Target="../ink/ink775.xml"/><Relationship Id="rId134" Type="http://schemas.openxmlformats.org/officeDocument/2006/relationships/customXml" Target="../ink/ink783.xml"/><Relationship Id="rId139" Type="http://schemas.openxmlformats.org/officeDocument/2006/relationships/image" Target="../media/image736.png"/><Relationship Id="rId80" Type="http://schemas.openxmlformats.org/officeDocument/2006/relationships/customXml" Target="../ink/ink756.xml"/><Relationship Id="rId85" Type="http://schemas.openxmlformats.org/officeDocument/2006/relationships/image" Target="../media/image717.png"/><Relationship Id="rId150" Type="http://schemas.openxmlformats.org/officeDocument/2006/relationships/customXml" Target="../ink/ink791.xml"/><Relationship Id="rId12" Type="http://schemas.openxmlformats.org/officeDocument/2006/relationships/customXml" Target="../ink/ink722.xml"/><Relationship Id="rId17" Type="http://schemas.openxmlformats.org/officeDocument/2006/relationships/image" Target="../media/image684.png"/><Relationship Id="rId33" Type="http://schemas.openxmlformats.org/officeDocument/2006/relationships/image" Target="../media/image692.png"/><Relationship Id="rId38" Type="http://schemas.openxmlformats.org/officeDocument/2006/relationships/customXml" Target="../ink/ink735.xml"/><Relationship Id="rId59" Type="http://schemas.openxmlformats.org/officeDocument/2006/relationships/image" Target="../media/image704.png"/><Relationship Id="rId103" Type="http://schemas.openxmlformats.org/officeDocument/2006/relationships/image" Target="../media/image726.png"/><Relationship Id="rId108" Type="http://schemas.openxmlformats.org/officeDocument/2006/relationships/customXml" Target="../ink/ink770.xml"/><Relationship Id="rId124" Type="http://schemas.openxmlformats.org/officeDocument/2006/relationships/customXml" Target="../ink/ink778.xml"/><Relationship Id="rId129" Type="http://schemas.openxmlformats.org/officeDocument/2006/relationships/image" Target="../media/image251.png"/><Relationship Id="rId54" Type="http://schemas.openxmlformats.org/officeDocument/2006/relationships/customXml" Target="../ink/ink743.xml"/><Relationship Id="rId70" Type="http://schemas.openxmlformats.org/officeDocument/2006/relationships/customXml" Target="../ink/ink751.xml"/><Relationship Id="rId75" Type="http://schemas.openxmlformats.org/officeDocument/2006/relationships/image" Target="../media/image712.png"/><Relationship Id="rId91" Type="http://schemas.openxmlformats.org/officeDocument/2006/relationships/image" Target="../media/image720.png"/><Relationship Id="rId96" Type="http://schemas.openxmlformats.org/officeDocument/2006/relationships/customXml" Target="../ink/ink764.xml"/><Relationship Id="rId140" Type="http://schemas.openxmlformats.org/officeDocument/2006/relationships/customXml" Target="../ink/ink786.xml"/><Relationship Id="rId145" Type="http://schemas.openxmlformats.org/officeDocument/2006/relationships/image" Target="../media/image7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9.xml"/><Relationship Id="rId23" Type="http://schemas.openxmlformats.org/officeDocument/2006/relationships/image" Target="../media/image687.png"/><Relationship Id="rId28" Type="http://schemas.openxmlformats.org/officeDocument/2006/relationships/customXml" Target="../ink/ink730.xml"/><Relationship Id="rId49" Type="http://schemas.openxmlformats.org/officeDocument/2006/relationships/image" Target="../media/image302.png"/><Relationship Id="rId114" Type="http://schemas.openxmlformats.org/officeDocument/2006/relationships/customXml" Target="../ink/ink773.xml"/><Relationship Id="rId119" Type="http://schemas.openxmlformats.org/officeDocument/2006/relationships/image" Target="../media/image246.png"/><Relationship Id="rId44" Type="http://schemas.openxmlformats.org/officeDocument/2006/relationships/customXml" Target="../ink/ink738.xml"/><Relationship Id="rId60" Type="http://schemas.openxmlformats.org/officeDocument/2006/relationships/customXml" Target="../ink/ink746.xml"/><Relationship Id="rId65" Type="http://schemas.openxmlformats.org/officeDocument/2006/relationships/image" Target="../media/image707.png"/><Relationship Id="rId81" Type="http://schemas.openxmlformats.org/officeDocument/2006/relationships/image" Target="../media/image715.png"/><Relationship Id="rId86" Type="http://schemas.openxmlformats.org/officeDocument/2006/relationships/customXml" Target="../ink/ink759.xml"/><Relationship Id="rId130" Type="http://schemas.openxmlformats.org/officeDocument/2006/relationships/customXml" Target="../ink/ink781.xml"/><Relationship Id="rId135" Type="http://schemas.openxmlformats.org/officeDocument/2006/relationships/image" Target="../media/image734.png"/><Relationship Id="rId151" Type="http://schemas.openxmlformats.org/officeDocument/2006/relationships/image" Target="../media/image742.png"/><Relationship Id="rId13" Type="http://schemas.openxmlformats.org/officeDocument/2006/relationships/image" Target="../media/image682.png"/><Relationship Id="rId18" Type="http://schemas.openxmlformats.org/officeDocument/2006/relationships/customXml" Target="../ink/ink725.xml"/><Relationship Id="rId39" Type="http://schemas.openxmlformats.org/officeDocument/2006/relationships/image" Target="../media/image695.png"/><Relationship Id="rId109" Type="http://schemas.openxmlformats.org/officeDocument/2006/relationships/image" Target="../media/image729.png"/><Relationship Id="rId34" Type="http://schemas.openxmlformats.org/officeDocument/2006/relationships/customXml" Target="../ink/ink733.xml"/><Relationship Id="rId50" Type="http://schemas.openxmlformats.org/officeDocument/2006/relationships/customXml" Target="../ink/ink741.xml"/><Relationship Id="rId55" Type="http://schemas.openxmlformats.org/officeDocument/2006/relationships/image" Target="../media/image702.png"/><Relationship Id="rId76" Type="http://schemas.openxmlformats.org/officeDocument/2006/relationships/customXml" Target="../ink/ink754.xml"/><Relationship Id="rId97" Type="http://schemas.openxmlformats.org/officeDocument/2006/relationships/image" Target="../media/image723.png"/><Relationship Id="rId104" Type="http://schemas.openxmlformats.org/officeDocument/2006/relationships/customXml" Target="../ink/ink768.xml"/><Relationship Id="rId120" Type="http://schemas.openxmlformats.org/officeDocument/2006/relationships/customXml" Target="../ink/ink776.xml"/><Relationship Id="rId125" Type="http://schemas.openxmlformats.org/officeDocument/2006/relationships/image" Target="../media/image249.png"/><Relationship Id="rId141" Type="http://schemas.openxmlformats.org/officeDocument/2006/relationships/image" Target="../media/image737.png"/><Relationship Id="rId146" Type="http://schemas.openxmlformats.org/officeDocument/2006/relationships/customXml" Target="../ink/ink789.xml"/><Relationship Id="rId7" Type="http://schemas.openxmlformats.org/officeDocument/2006/relationships/image" Target="../media/image679.png"/><Relationship Id="rId71" Type="http://schemas.openxmlformats.org/officeDocument/2006/relationships/image" Target="../media/image710.png"/><Relationship Id="rId92" Type="http://schemas.openxmlformats.org/officeDocument/2006/relationships/customXml" Target="../ink/ink762.xml"/><Relationship Id="rId2" Type="http://schemas.openxmlformats.org/officeDocument/2006/relationships/customXml" Target="../ink/ink717.xml"/><Relationship Id="rId29" Type="http://schemas.openxmlformats.org/officeDocument/2006/relationships/image" Target="../media/image690.png"/><Relationship Id="rId24" Type="http://schemas.openxmlformats.org/officeDocument/2006/relationships/customXml" Target="../ink/ink728.xml"/><Relationship Id="rId40" Type="http://schemas.openxmlformats.org/officeDocument/2006/relationships/customXml" Target="../ink/ink736.xml"/><Relationship Id="rId45" Type="http://schemas.openxmlformats.org/officeDocument/2006/relationships/image" Target="../media/image698.png"/><Relationship Id="rId66" Type="http://schemas.openxmlformats.org/officeDocument/2006/relationships/customXml" Target="../ink/ink749.xml"/><Relationship Id="rId87" Type="http://schemas.openxmlformats.org/officeDocument/2006/relationships/image" Target="../media/image718.png"/><Relationship Id="rId110" Type="http://schemas.openxmlformats.org/officeDocument/2006/relationships/customXml" Target="../ink/ink771.xml"/><Relationship Id="rId115" Type="http://schemas.openxmlformats.org/officeDocument/2006/relationships/image" Target="../media/image732.png"/><Relationship Id="rId131" Type="http://schemas.openxmlformats.org/officeDocument/2006/relationships/image" Target="../media/image252.png"/><Relationship Id="rId136" Type="http://schemas.openxmlformats.org/officeDocument/2006/relationships/customXml" Target="../ink/ink784.xml"/><Relationship Id="rId61" Type="http://schemas.openxmlformats.org/officeDocument/2006/relationships/image" Target="../media/image705.png"/><Relationship Id="rId82" Type="http://schemas.openxmlformats.org/officeDocument/2006/relationships/customXml" Target="../ink/ink757.xml"/><Relationship Id="rId19" Type="http://schemas.openxmlformats.org/officeDocument/2006/relationships/image" Target="../media/image685.png"/><Relationship Id="rId14" Type="http://schemas.openxmlformats.org/officeDocument/2006/relationships/customXml" Target="../ink/ink723.xml"/><Relationship Id="rId30" Type="http://schemas.openxmlformats.org/officeDocument/2006/relationships/customXml" Target="../ink/ink731.xml"/><Relationship Id="rId35" Type="http://schemas.openxmlformats.org/officeDocument/2006/relationships/image" Target="../media/image693.png"/><Relationship Id="rId56" Type="http://schemas.openxmlformats.org/officeDocument/2006/relationships/customXml" Target="../ink/ink744.xml"/><Relationship Id="rId77" Type="http://schemas.openxmlformats.org/officeDocument/2006/relationships/image" Target="../media/image713.png"/><Relationship Id="rId100" Type="http://schemas.openxmlformats.org/officeDocument/2006/relationships/customXml" Target="../ink/ink766.xml"/><Relationship Id="rId105" Type="http://schemas.openxmlformats.org/officeDocument/2006/relationships/image" Target="../media/image727.png"/><Relationship Id="rId126" Type="http://schemas.openxmlformats.org/officeDocument/2006/relationships/customXml" Target="../ink/ink779.xml"/><Relationship Id="rId147" Type="http://schemas.openxmlformats.org/officeDocument/2006/relationships/image" Target="../media/image740.png"/><Relationship Id="rId8" Type="http://schemas.openxmlformats.org/officeDocument/2006/relationships/customXml" Target="../ink/ink720.xml"/><Relationship Id="rId51" Type="http://schemas.openxmlformats.org/officeDocument/2006/relationships/image" Target="../media/image700.png"/><Relationship Id="rId72" Type="http://schemas.openxmlformats.org/officeDocument/2006/relationships/customXml" Target="../ink/ink752.xml"/><Relationship Id="rId93" Type="http://schemas.openxmlformats.org/officeDocument/2006/relationships/image" Target="../media/image721.png"/><Relationship Id="rId98" Type="http://schemas.openxmlformats.org/officeDocument/2006/relationships/customXml" Target="../ink/ink765.xml"/><Relationship Id="rId121" Type="http://schemas.openxmlformats.org/officeDocument/2006/relationships/image" Target="../media/image247.png"/><Relationship Id="rId142" Type="http://schemas.openxmlformats.org/officeDocument/2006/relationships/customXml" Target="../ink/ink787.xml"/><Relationship Id="rId3" Type="http://schemas.openxmlformats.org/officeDocument/2006/relationships/image" Target="../media/image677.png"/><Relationship Id="rId25" Type="http://schemas.openxmlformats.org/officeDocument/2006/relationships/image" Target="../media/image688.png"/><Relationship Id="rId46" Type="http://schemas.openxmlformats.org/officeDocument/2006/relationships/customXml" Target="../ink/ink739.xml"/><Relationship Id="rId67" Type="http://schemas.openxmlformats.org/officeDocument/2006/relationships/image" Target="../media/image708.png"/><Relationship Id="rId116" Type="http://schemas.openxmlformats.org/officeDocument/2006/relationships/customXml" Target="../ink/ink774.xml"/><Relationship Id="rId137" Type="http://schemas.openxmlformats.org/officeDocument/2006/relationships/image" Target="../media/image735.png"/><Relationship Id="rId20" Type="http://schemas.openxmlformats.org/officeDocument/2006/relationships/customXml" Target="../ink/ink726.xml"/><Relationship Id="rId41" Type="http://schemas.openxmlformats.org/officeDocument/2006/relationships/image" Target="../media/image696.png"/><Relationship Id="rId62" Type="http://schemas.openxmlformats.org/officeDocument/2006/relationships/customXml" Target="../ink/ink747.xml"/><Relationship Id="rId83" Type="http://schemas.openxmlformats.org/officeDocument/2006/relationships/image" Target="../media/image716.png"/><Relationship Id="rId88" Type="http://schemas.openxmlformats.org/officeDocument/2006/relationships/customXml" Target="../ink/ink760.xml"/><Relationship Id="rId111" Type="http://schemas.openxmlformats.org/officeDocument/2006/relationships/image" Target="../media/image730.png"/><Relationship Id="rId132" Type="http://schemas.openxmlformats.org/officeDocument/2006/relationships/customXml" Target="../ink/ink782.xml"/><Relationship Id="rId15" Type="http://schemas.openxmlformats.org/officeDocument/2006/relationships/image" Target="../media/image683.png"/><Relationship Id="rId36" Type="http://schemas.openxmlformats.org/officeDocument/2006/relationships/customXml" Target="../ink/ink734.xml"/><Relationship Id="rId57" Type="http://schemas.openxmlformats.org/officeDocument/2006/relationships/image" Target="../media/image703.png"/><Relationship Id="rId106" Type="http://schemas.openxmlformats.org/officeDocument/2006/relationships/customXml" Target="../ink/ink769.xml"/><Relationship Id="rId127" Type="http://schemas.openxmlformats.org/officeDocument/2006/relationships/image" Target="../media/image250.png"/><Relationship Id="rId10" Type="http://schemas.openxmlformats.org/officeDocument/2006/relationships/customXml" Target="../ink/ink721.xml"/><Relationship Id="rId31" Type="http://schemas.openxmlformats.org/officeDocument/2006/relationships/image" Target="../media/image691.png"/><Relationship Id="rId52" Type="http://schemas.openxmlformats.org/officeDocument/2006/relationships/customXml" Target="../ink/ink742.xml"/><Relationship Id="rId73" Type="http://schemas.openxmlformats.org/officeDocument/2006/relationships/image" Target="../media/image711.png"/><Relationship Id="rId78" Type="http://schemas.openxmlformats.org/officeDocument/2006/relationships/customXml" Target="../ink/ink755.xml"/><Relationship Id="rId94" Type="http://schemas.openxmlformats.org/officeDocument/2006/relationships/customXml" Target="../ink/ink763.xml"/><Relationship Id="rId99" Type="http://schemas.openxmlformats.org/officeDocument/2006/relationships/image" Target="../media/image724.png"/><Relationship Id="rId101" Type="http://schemas.openxmlformats.org/officeDocument/2006/relationships/image" Target="../media/image725.png"/><Relationship Id="rId122" Type="http://schemas.openxmlformats.org/officeDocument/2006/relationships/customXml" Target="../ink/ink777.xml"/><Relationship Id="rId143" Type="http://schemas.openxmlformats.org/officeDocument/2006/relationships/image" Target="../media/image738.png"/><Relationship Id="rId148" Type="http://schemas.openxmlformats.org/officeDocument/2006/relationships/customXml" Target="../ink/ink790.xml"/><Relationship Id="rId4" Type="http://schemas.openxmlformats.org/officeDocument/2006/relationships/customXml" Target="../ink/ink718.xml"/><Relationship Id="rId9" Type="http://schemas.openxmlformats.org/officeDocument/2006/relationships/image" Target="../media/image680.png"/><Relationship Id="rId26" Type="http://schemas.openxmlformats.org/officeDocument/2006/relationships/customXml" Target="../ink/ink729.xml"/><Relationship Id="rId47" Type="http://schemas.openxmlformats.org/officeDocument/2006/relationships/image" Target="../media/image699.png"/><Relationship Id="rId68" Type="http://schemas.openxmlformats.org/officeDocument/2006/relationships/customXml" Target="../ink/ink750.xml"/><Relationship Id="rId89" Type="http://schemas.openxmlformats.org/officeDocument/2006/relationships/image" Target="../media/image719.png"/><Relationship Id="rId112" Type="http://schemas.openxmlformats.org/officeDocument/2006/relationships/customXml" Target="../ink/ink772.xml"/><Relationship Id="rId133" Type="http://schemas.openxmlformats.org/officeDocument/2006/relationships/image" Target="../media/image733.png"/><Relationship Id="rId16" Type="http://schemas.openxmlformats.org/officeDocument/2006/relationships/customXml" Target="../ink/ink724.xml"/><Relationship Id="rId37" Type="http://schemas.openxmlformats.org/officeDocument/2006/relationships/image" Target="../media/image694.png"/><Relationship Id="rId58" Type="http://schemas.openxmlformats.org/officeDocument/2006/relationships/customXml" Target="../ink/ink745.xml"/><Relationship Id="rId79" Type="http://schemas.openxmlformats.org/officeDocument/2006/relationships/image" Target="../media/image714.png"/><Relationship Id="rId102" Type="http://schemas.openxmlformats.org/officeDocument/2006/relationships/customXml" Target="../ink/ink767.xml"/><Relationship Id="rId123" Type="http://schemas.openxmlformats.org/officeDocument/2006/relationships/image" Target="../media/image248.png"/><Relationship Id="rId144" Type="http://schemas.openxmlformats.org/officeDocument/2006/relationships/customXml" Target="../ink/ink788.xml"/><Relationship Id="rId90" Type="http://schemas.openxmlformats.org/officeDocument/2006/relationships/customXml" Target="../ink/ink7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3F369AD-1835-4749-D79E-85FF17232412}"/>
                  </a:ext>
                </a:extLst>
              </p14:cNvPr>
              <p14:cNvContentPartPr/>
              <p14:nvPr/>
            </p14:nvContentPartPr>
            <p14:xfrm>
              <a:off x="2579440" y="659467"/>
              <a:ext cx="439920" cy="646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3F369AD-1835-4749-D79E-85FF172324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1800" y="641827"/>
                <a:ext cx="475560" cy="6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34E1FA6-6701-E423-FE30-3A2E9C96C32E}"/>
              </a:ext>
            </a:extLst>
          </p:cNvPr>
          <p:cNvGrpSpPr/>
          <p:nvPr/>
        </p:nvGrpSpPr>
        <p:grpSpPr>
          <a:xfrm>
            <a:off x="3120880" y="630307"/>
            <a:ext cx="1421280" cy="645120"/>
            <a:chOff x="3120880" y="630307"/>
            <a:chExt cx="142128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ABDA744-5FD8-3039-BCB0-00EF2BC59B5F}"/>
                    </a:ext>
                  </a:extLst>
                </p14:cNvPr>
                <p14:cNvContentPartPr/>
                <p14:nvPr/>
              </p14:nvContentPartPr>
              <p14:xfrm>
                <a:off x="3120880" y="631027"/>
                <a:ext cx="425160" cy="644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ABDA744-5FD8-3039-BCB0-00EF2BC59B5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03240" y="613387"/>
                  <a:ext cx="460800" cy="68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249EA8-8148-FB63-89DD-25A5AA82B92B}"/>
                    </a:ext>
                  </a:extLst>
                </p14:cNvPr>
                <p14:cNvContentPartPr/>
                <p14:nvPr/>
              </p14:nvContentPartPr>
              <p14:xfrm>
                <a:off x="3664480" y="630307"/>
                <a:ext cx="354960" cy="614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249EA8-8148-FB63-89DD-25A5AA82B9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46480" y="612307"/>
                  <a:ext cx="39060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02946C2-4A01-F8A1-6501-F5F9FB986B84}"/>
                    </a:ext>
                  </a:extLst>
                </p14:cNvPr>
                <p14:cNvContentPartPr/>
                <p14:nvPr/>
              </p14:nvContentPartPr>
              <p14:xfrm>
                <a:off x="4163440" y="641827"/>
                <a:ext cx="65880" cy="614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02946C2-4A01-F8A1-6501-F5F9FB986B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45800" y="623827"/>
                  <a:ext cx="10152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6BA3A14-DAB1-D498-5839-3F1A3F4EA409}"/>
                    </a:ext>
                  </a:extLst>
                </p14:cNvPr>
                <p14:cNvContentPartPr/>
                <p14:nvPr/>
              </p14:nvContentPartPr>
              <p14:xfrm>
                <a:off x="4195480" y="691147"/>
                <a:ext cx="346680" cy="273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6BA3A14-DAB1-D498-5839-3F1A3F4EA4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7480" y="673507"/>
                  <a:ext cx="382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4BABC95-4676-E901-373C-37AE22E8F5CF}"/>
                    </a:ext>
                  </a:extLst>
                </p14:cNvPr>
                <p14:cNvContentPartPr/>
                <p14:nvPr/>
              </p14:nvContentPartPr>
              <p14:xfrm>
                <a:off x="4232200" y="936307"/>
                <a:ext cx="191520" cy="294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4BABC95-4676-E901-373C-37AE22E8F5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200" y="918667"/>
                  <a:ext cx="22716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6478081-B13E-FC7A-81C1-996781287A04}"/>
              </a:ext>
            </a:extLst>
          </p:cNvPr>
          <p:cNvGrpSpPr/>
          <p:nvPr/>
        </p:nvGrpSpPr>
        <p:grpSpPr>
          <a:xfrm>
            <a:off x="5074960" y="617707"/>
            <a:ext cx="774000" cy="642960"/>
            <a:chOff x="5074960" y="617707"/>
            <a:chExt cx="77400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1530AB8-210A-DB4F-86FB-AD4EDB8A0819}"/>
                    </a:ext>
                  </a:extLst>
                </p14:cNvPr>
                <p14:cNvContentPartPr/>
                <p14:nvPr/>
              </p14:nvContentPartPr>
              <p14:xfrm>
                <a:off x="5074960" y="658027"/>
                <a:ext cx="309600" cy="602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1530AB8-210A-DB4F-86FB-AD4EDB8A08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56960" y="640387"/>
                  <a:ext cx="3452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FD069AE-2BD3-C8EA-88C5-00177E94D663}"/>
                    </a:ext>
                  </a:extLst>
                </p14:cNvPr>
                <p14:cNvContentPartPr/>
                <p14:nvPr/>
              </p14:nvContentPartPr>
              <p14:xfrm>
                <a:off x="5511640" y="667387"/>
                <a:ext cx="323280" cy="513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FD069AE-2BD3-C8EA-88C5-00177E94D6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94000" y="649747"/>
                  <a:ext cx="3589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EA6D1A-7147-D553-050D-189C4BA9DCE3}"/>
                    </a:ext>
                  </a:extLst>
                </p14:cNvPr>
                <p14:cNvContentPartPr/>
                <p14:nvPr/>
              </p14:nvContentPartPr>
              <p14:xfrm>
                <a:off x="5493280" y="877267"/>
                <a:ext cx="236160" cy="6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EA6D1A-7147-D553-050D-189C4BA9DC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75640" y="859267"/>
                  <a:ext cx="27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0A7982-053B-77BA-1EEE-D64D3875A925}"/>
                    </a:ext>
                  </a:extLst>
                </p14:cNvPr>
                <p14:cNvContentPartPr/>
                <p14:nvPr/>
              </p14:nvContentPartPr>
              <p14:xfrm>
                <a:off x="5498680" y="617707"/>
                <a:ext cx="350280" cy="50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0A7982-053B-77BA-1EEE-D64D3875A9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80680" y="600067"/>
                  <a:ext cx="3859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37ED2FF-8E5E-8CE5-E2CE-530A876EB678}"/>
              </a:ext>
            </a:extLst>
          </p:cNvPr>
          <p:cNvGrpSpPr/>
          <p:nvPr/>
        </p:nvGrpSpPr>
        <p:grpSpPr>
          <a:xfrm>
            <a:off x="6549880" y="555067"/>
            <a:ext cx="1788120" cy="611640"/>
            <a:chOff x="6549880" y="555067"/>
            <a:chExt cx="178812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F40E2D6-F209-73AE-240B-7AB063446B30}"/>
                    </a:ext>
                  </a:extLst>
                </p14:cNvPr>
                <p14:cNvContentPartPr/>
                <p14:nvPr/>
              </p14:nvContentPartPr>
              <p14:xfrm>
                <a:off x="6549880" y="639667"/>
                <a:ext cx="259200" cy="489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F40E2D6-F209-73AE-240B-7AB063446B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31880" y="621667"/>
                  <a:ext cx="2948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D8F041D-107F-461B-870C-0EFDDA1B8C15}"/>
                    </a:ext>
                  </a:extLst>
                </p14:cNvPr>
                <p14:cNvContentPartPr/>
                <p14:nvPr/>
              </p14:nvContentPartPr>
              <p14:xfrm>
                <a:off x="6903760" y="624547"/>
                <a:ext cx="266400" cy="542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D8F041D-107F-461B-870C-0EFDDA1B8C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85760" y="606547"/>
                  <a:ext cx="30204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6E4189-0F69-8855-3916-4237208F5EEA}"/>
                    </a:ext>
                  </a:extLst>
                </p14:cNvPr>
                <p14:cNvContentPartPr/>
                <p14:nvPr/>
              </p14:nvContentPartPr>
              <p14:xfrm>
                <a:off x="7262680" y="661627"/>
                <a:ext cx="120240" cy="469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6E4189-0F69-8855-3916-4237208F5E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45040" y="643627"/>
                  <a:ext cx="1558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C41CC4F-381B-0BF9-7551-D7A46A67B21A}"/>
                    </a:ext>
                  </a:extLst>
                </p14:cNvPr>
                <p14:cNvContentPartPr/>
                <p14:nvPr/>
              </p14:nvContentPartPr>
              <p14:xfrm>
                <a:off x="7234240" y="639667"/>
                <a:ext cx="322200" cy="240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C41CC4F-381B-0BF9-7551-D7A46A67B21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16600" y="622027"/>
                  <a:ext cx="35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96D884-C258-BE62-778C-EE39929B82BF}"/>
                    </a:ext>
                  </a:extLst>
                </p14:cNvPr>
                <p14:cNvContentPartPr/>
                <p14:nvPr/>
              </p14:nvContentPartPr>
              <p14:xfrm>
                <a:off x="7655800" y="639667"/>
                <a:ext cx="247320" cy="392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96D884-C258-BE62-778C-EE39929B82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38160" y="622027"/>
                  <a:ext cx="2829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2CF266D-D3D8-D4CD-9128-52862791DBA8}"/>
                    </a:ext>
                  </a:extLst>
                </p14:cNvPr>
                <p14:cNvContentPartPr/>
                <p14:nvPr/>
              </p14:nvContentPartPr>
              <p14:xfrm>
                <a:off x="7660120" y="745507"/>
                <a:ext cx="163440" cy="19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2CF266D-D3D8-D4CD-9128-52862791DB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2480" y="727867"/>
                  <a:ext cx="199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F5BEB41-4F1D-BB46-7C56-808436AD2B81}"/>
                    </a:ext>
                  </a:extLst>
                </p14:cNvPr>
                <p14:cNvContentPartPr/>
                <p14:nvPr/>
              </p14:nvContentPartPr>
              <p14:xfrm>
                <a:off x="7690000" y="555067"/>
                <a:ext cx="216360" cy="52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F5BEB41-4F1D-BB46-7C56-808436AD2B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72000" y="537067"/>
                  <a:ext cx="252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5005F20-6573-5BB0-432D-36566EA05F10}"/>
                    </a:ext>
                  </a:extLst>
                </p14:cNvPr>
                <p14:cNvContentPartPr/>
                <p14:nvPr/>
              </p14:nvContentPartPr>
              <p14:xfrm>
                <a:off x="7990600" y="574147"/>
                <a:ext cx="33480" cy="4057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5005F20-6573-5BB0-432D-36566EA05F1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72960" y="556147"/>
                  <a:ext cx="691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E6012DC-2099-70A5-E83F-F85A78FCF774}"/>
                    </a:ext>
                  </a:extLst>
                </p14:cNvPr>
                <p14:cNvContentPartPr/>
                <p14:nvPr/>
              </p14:nvContentPartPr>
              <p14:xfrm>
                <a:off x="7999240" y="567307"/>
                <a:ext cx="338760" cy="56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E6012DC-2099-70A5-E83F-F85A78FCF7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81600" y="549667"/>
                  <a:ext cx="374400" cy="59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CE29258-1E5F-29FD-8443-026F828F4692}"/>
              </a:ext>
            </a:extLst>
          </p:cNvPr>
          <p:cNvGrpSpPr/>
          <p:nvPr/>
        </p:nvGrpSpPr>
        <p:grpSpPr>
          <a:xfrm>
            <a:off x="317200" y="6222907"/>
            <a:ext cx="923400" cy="348480"/>
            <a:chOff x="317200" y="6222907"/>
            <a:chExt cx="9234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671170-A503-C9FE-A610-505EAA6167FD}"/>
                    </a:ext>
                  </a:extLst>
                </p14:cNvPr>
                <p14:cNvContentPartPr/>
                <p14:nvPr/>
              </p14:nvContentPartPr>
              <p14:xfrm>
                <a:off x="317200" y="6276547"/>
                <a:ext cx="61920" cy="294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671170-A503-C9FE-A610-505EAA6167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9560" y="6258547"/>
                  <a:ext cx="97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523F854-2546-4416-61DE-395CAA6ACF99}"/>
                    </a:ext>
                  </a:extLst>
                </p14:cNvPr>
                <p14:cNvContentPartPr/>
                <p14:nvPr/>
              </p14:nvContentPartPr>
              <p14:xfrm>
                <a:off x="318280" y="6224347"/>
                <a:ext cx="315000" cy="314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523F854-2546-4416-61DE-395CAA6ACF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0640" y="6206707"/>
                  <a:ext cx="350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3C715EB-990F-6074-D80A-F1F832115B3C}"/>
                    </a:ext>
                  </a:extLst>
                </p14:cNvPr>
                <p14:cNvContentPartPr/>
                <p14:nvPr/>
              </p14:nvContentPartPr>
              <p14:xfrm>
                <a:off x="685840" y="6244147"/>
                <a:ext cx="73800" cy="254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3C715EB-990F-6074-D80A-F1F832115B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8200" y="6226147"/>
                  <a:ext cx="109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0EC117A-6A49-9B11-02D9-393B6F75B865}"/>
                    </a:ext>
                  </a:extLst>
                </p14:cNvPr>
                <p14:cNvContentPartPr/>
                <p14:nvPr/>
              </p14:nvContentPartPr>
              <p14:xfrm>
                <a:off x="844960" y="6278347"/>
                <a:ext cx="53280" cy="273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0EC117A-6A49-9B11-02D9-393B6F75B8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6960" y="6260707"/>
                  <a:ext cx="88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873B6A2-5C49-1262-807F-A6A760CC5CDA}"/>
                    </a:ext>
                  </a:extLst>
                </p14:cNvPr>
                <p14:cNvContentPartPr/>
                <p14:nvPr/>
              </p14:nvContentPartPr>
              <p14:xfrm>
                <a:off x="818320" y="6229387"/>
                <a:ext cx="256320" cy="306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873B6A2-5C49-1262-807F-A6A760CC5C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0680" y="6211747"/>
                  <a:ext cx="291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6FB0675-529E-90CF-0B29-30310E7D46A8}"/>
                    </a:ext>
                  </a:extLst>
                </p14:cNvPr>
                <p14:cNvContentPartPr/>
                <p14:nvPr/>
              </p14:nvContentPartPr>
              <p14:xfrm>
                <a:off x="1162840" y="6222907"/>
                <a:ext cx="77760" cy="312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6FB0675-529E-90CF-0B29-30310E7D46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44840" y="6205267"/>
                  <a:ext cx="11340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FFAA90C-7764-4081-CC0E-6ED71E74E4B8}"/>
                  </a:ext>
                </a:extLst>
              </p14:cNvPr>
              <p14:cNvContentPartPr/>
              <p14:nvPr/>
            </p14:nvContentPartPr>
            <p14:xfrm>
              <a:off x="5316520" y="2979307"/>
              <a:ext cx="338040" cy="5198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FFAA90C-7764-4081-CC0E-6ED71E74E4B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98520" y="2961307"/>
                <a:ext cx="373680" cy="55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23E332B6-294E-B8DB-6229-9B8879B2A717}"/>
              </a:ext>
            </a:extLst>
          </p:cNvPr>
          <p:cNvGrpSpPr/>
          <p:nvPr/>
        </p:nvGrpSpPr>
        <p:grpSpPr>
          <a:xfrm>
            <a:off x="3557920" y="1819027"/>
            <a:ext cx="2353320" cy="2128680"/>
            <a:chOff x="3557920" y="1819027"/>
            <a:chExt cx="2353320" cy="21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485916B-46E3-9313-1542-703AD4F3CAEB}"/>
                    </a:ext>
                  </a:extLst>
                </p14:cNvPr>
                <p14:cNvContentPartPr/>
                <p14:nvPr/>
              </p14:nvContentPartPr>
              <p14:xfrm>
                <a:off x="3557920" y="1819027"/>
                <a:ext cx="2353320" cy="212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485916B-46E3-9313-1542-703AD4F3CAE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39920" y="1801027"/>
                  <a:ext cx="2388960" cy="21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1088C7-38B4-86C4-24EC-31ABF22B2A96}"/>
                    </a:ext>
                  </a:extLst>
                </p14:cNvPr>
                <p14:cNvContentPartPr/>
                <p14:nvPr/>
              </p14:nvContentPartPr>
              <p14:xfrm>
                <a:off x="5316520" y="3064627"/>
                <a:ext cx="360" cy="1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1088C7-38B4-86C4-24EC-31ABF22B2A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8520" y="3046987"/>
                  <a:ext cx="36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5EBF4C-4219-06A2-F2B8-78B83A044739}"/>
                    </a:ext>
                  </a:extLst>
                </p14:cNvPr>
                <p14:cNvContentPartPr/>
                <p14:nvPr/>
              </p14:nvContentPartPr>
              <p14:xfrm>
                <a:off x="3997120" y="3298267"/>
                <a:ext cx="275760" cy="246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5EBF4C-4219-06A2-F2B8-78B83A0447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79480" y="3280627"/>
                  <a:ext cx="311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C374283-D0E0-11F3-7C8F-78D648CE2F77}"/>
                    </a:ext>
                  </a:extLst>
                </p14:cNvPr>
                <p14:cNvContentPartPr/>
                <p14:nvPr/>
              </p14:nvContentPartPr>
              <p14:xfrm>
                <a:off x="4707040" y="2776987"/>
                <a:ext cx="218520" cy="108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C374283-D0E0-11F3-7C8F-78D648CE2F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89400" y="2759347"/>
                  <a:ext cx="25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0CA66D8-2970-5DE7-E03C-D64FFD04F7ED}"/>
                    </a:ext>
                  </a:extLst>
                </p14:cNvPr>
                <p14:cNvContentPartPr/>
                <p14:nvPr/>
              </p14:nvContentPartPr>
              <p14:xfrm>
                <a:off x="5375560" y="2551267"/>
                <a:ext cx="138240" cy="58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0CA66D8-2970-5DE7-E03C-D64FFD04F7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57920" y="2533267"/>
                  <a:ext cx="173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C9C68D-EA31-3E32-0D66-AA60D6078BCB}"/>
                    </a:ext>
                  </a:extLst>
                </p14:cNvPr>
                <p14:cNvContentPartPr/>
                <p14:nvPr/>
              </p14:nvContentPartPr>
              <p14:xfrm>
                <a:off x="5125720" y="2282707"/>
                <a:ext cx="128520" cy="709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C9C68D-EA31-3E32-0D66-AA60D6078B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07720" y="2265067"/>
                  <a:ext cx="164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61CF1A7-C011-F3BB-72CC-B84359F74C14}"/>
                    </a:ext>
                  </a:extLst>
                </p14:cNvPr>
                <p14:cNvContentPartPr/>
                <p14:nvPr/>
              </p14:nvContentPartPr>
              <p14:xfrm>
                <a:off x="5523880" y="2107387"/>
                <a:ext cx="99720" cy="77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61CF1A7-C011-F3BB-72CC-B84359F74C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06240" y="2089387"/>
                  <a:ext cx="13536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5EFB1E7-4BB0-B82F-44AB-F4A8F72A9B3A}"/>
                  </a:ext>
                </a:extLst>
              </p14:cNvPr>
              <p14:cNvContentPartPr/>
              <p14:nvPr/>
            </p14:nvContentPartPr>
            <p14:xfrm>
              <a:off x="4570600" y="3098107"/>
              <a:ext cx="229320" cy="141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5EFB1E7-4BB0-B82F-44AB-F4A8F72A9B3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52600" y="3080467"/>
                <a:ext cx="26496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FBD37426-3D67-9D11-5964-E1A6031485DD}"/>
              </a:ext>
            </a:extLst>
          </p:cNvPr>
          <p:cNvGrpSpPr/>
          <p:nvPr/>
        </p:nvGrpSpPr>
        <p:grpSpPr>
          <a:xfrm>
            <a:off x="5558800" y="3351907"/>
            <a:ext cx="1313640" cy="1822680"/>
            <a:chOff x="5558800" y="3351907"/>
            <a:chExt cx="1313640" cy="18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16AE0FE-F6FC-6343-8FC2-B8494FD3D76E}"/>
                    </a:ext>
                  </a:extLst>
                </p14:cNvPr>
                <p14:cNvContentPartPr/>
                <p14:nvPr/>
              </p14:nvContentPartPr>
              <p14:xfrm>
                <a:off x="5558800" y="3469987"/>
                <a:ext cx="1191600" cy="1644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16AE0FE-F6FC-6343-8FC2-B8494FD3D7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0800" y="3452347"/>
                  <a:ext cx="1227240" cy="16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02A4694-8D1D-04FF-1ADC-8A8474C48D31}"/>
                    </a:ext>
                  </a:extLst>
                </p14:cNvPr>
                <p14:cNvContentPartPr/>
                <p14:nvPr/>
              </p14:nvContentPartPr>
              <p14:xfrm>
                <a:off x="5654200" y="3351907"/>
                <a:ext cx="1218240" cy="1822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02A4694-8D1D-04FF-1ADC-8A8474C48D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36200" y="3333907"/>
                  <a:ext cx="1253880" cy="18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8E446E0C-5C1B-3F4D-7F07-F8863DF04284}"/>
                  </a:ext>
                </a:extLst>
              </p14:cNvPr>
              <p14:cNvContentPartPr/>
              <p14:nvPr/>
            </p14:nvContentPartPr>
            <p14:xfrm>
              <a:off x="8420080" y="2663227"/>
              <a:ext cx="922320" cy="57744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8E446E0C-5C1B-3F4D-7F07-F8863DF0428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402080" y="2645227"/>
                <a:ext cx="95796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24FCDD9-3E74-15E8-749F-678D9DCD9506}"/>
                  </a:ext>
                </a:extLst>
              </p14:cNvPr>
              <p14:cNvContentPartPr/>
              <p14:nvPr/>
            </p14:nvContentPartPr>
            <p14:xfrm>
              <a:off x="8210200" y="2439307"/>
              <a:ext cx="1315800" cy="20707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24FCDD9-3E74-15E8-749F-678D9DCD950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192200" y="2421307"/>
                <a:ext cx="1351440" cy="21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7E03F1C-1B44-52AF-552A-E5616AB84063}"/>
                  </a:ext>
                </a:extLst>
              </p14:cNvPr>
              <p14:cNvContentPartPr/>
              <p14:nvPr/>
            </p14:nvContentPartPr>
            <p14:xfrm>
              <a:off x="8430520" y="2223667"/>
              <a:ext cx="895680" cy="212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7E03F1C-1B44-52AF-552A-E5616AB8406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12880" y="2206027"/>
                <a:ext cx="93132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788FC4-3502-7CDA-C81D-70F504B28D11}"/>
              </a:ext>
            </a:extLst>
          </p:cNvPr>
          <p:cNvGrpSpPr/>
          <p:nvPr/>
        </p:nvGrpSpPr>
        <p:grpSpPr>
          <a:xfrm>
            <a:off x="8469760" y="1775467"/>
            <a:ext cx="714960" cy="390240"/>
            <a:chOff x="8469760" y="1775467"/>
            <a:chExt cx="71496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8FCC1FA-1C4B-8956-8878-7B252C23201B}"/>
                    </a:ext>
                  </a:extLst>
                </p14:cNvPr>
                <p14:cNvContentPartPr/>
                <p14:nvPr/>
              </p14:nvContentPartPr>
              <p14:xfrm>
                <a:off x="8469760" y="1775467"/>
                <a:ext cx="326520" cy="390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8FCC1FA-1C4B-8956-8878-7B252C2320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51760" y="1757827"/>
                  <a:ext cx="362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C117602-205A-0F86-EDF9-AD44783A955A}"/>
                    </a:ext>
                  </a:extLst>
                </p14:cNvPr>
                <p14:cNvContentPartPr/>
                <p14:nvPr/>
              </p14:nvContentPartPr>
              <p14:xfrm>
                <a:off x="8858560" y="1804267"/>
                <a:ext cx="326160" cy="293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C117602-205A-0F86-EDF9-AD44783A955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40920" y="1786267"/>
                  <a:ext cx="36180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63714F8-651C-462E-0051-B3B36E55D793}"/>
                  </a:ext>
                </a:extLst>
              </p14:cNvPr>
              <p14:cNvContentPartPr/>
              <p14:nvPr/>
            </p14:nvContentPartPr>
            <p14:xfrm>
              <a:off x="8530240" y="2917027"/>
              <a:ext cx="521640" cy="370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63714F8-651C-462E-0051-B3B36E55D7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12240" y="2899027"/>
                <a:ext cx="5572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182BE35-4360-F39E-256B-47B8675C58E2}"/>
                  </a:ext>
                </a:extLst>
              </p14:cNvPr>
              <p14:cNvContentPartPr/>
              <p14:nvPr/>
            </p14:nvContentPartPr>
            <p14:xfrm>
              <a:off x="8523760" y="3015307"/>
              <a:ext cx="476280" cy="4716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182BE35-4360-F39E-256B-47B8675C58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06120" y="2997307"/>
                <a:ext cx="51192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F057E02A-5C2B-2835-35FC-986EC932E206}"/>
              </a:ext>
            </a:extLst>
          </p:cNvPr>
          <p:cNvGrpSpPr/>
          <p:nvPr/>
        </p:nvGrpSpPr>
        <p:grpSpPr>
          <a:xfrm>
            <a:off x="8589280" y="2684827"/>
            <a:ext cx="668880" cy="115920"/>
            <a:chOff x="8589280" y="2684827"/>
            <a:chExt cx="66888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A70CD03-0974-4DC4-8025-192C6B95E97A}"/>
                    </a:ext>
                  </a:extLst>
                </p14:cNvPr>
                <p14:cNvContentPartPr/>
                <p14:nvPr/>
              </p14:nvContentPartPr>
              <p14:xfrm>
                <a:off x="8589280" y="2709307"/>
                <a:ext cx="60840" cy="77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A70CD03-0974-4DC4-8025-192C6B95E9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71280" y="2691667"/>
                  <a:ext cx="9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1D9A47D-DF35-58C0-8D2C-01D3495BD969}"/>
                    </a:ext>
                  </a:extLst>
                </p14:cNvPr>
                <p14:cNvContentPartPr/>
                <p14:nvPr/>
              </p14:nvContentPartPr>
              <p14:xfrm>
                <a:off x="8704840" y="2710027"/>
                <a:ext cx="25920" cy="66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1D9A47D-DF35-58C0-8D2C-01D3495BD9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87200" y="2692387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AB5CB33-F02C-2E44-3BE5-DB338811A9E3}"/>
                    </a:ext>
                  </a:extLst>
                </p14:cNvPr>
                <p14:cNvContentPartPr/>
                <p14:nvPr/>
              </p14:nvContentPartPr>
              <p14:xfrm>
                <a:off x="8798080" y="2740627"/>
                <a:ext cx="360" cy="3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AB5CB33-F02C-2E44-3BE5-DB338811A9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80440" y="272262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7C5B081-709D-4286-18E2-0345E9F30F56}"/>
                    </a:ext>
                  </a:extLst>
                </p14:cNvPr>
                <p14:cNvContentPartPr/>
                <p14:nvPr/>
              </p14:nvContentPartPr>
              <p14:xfrm>
                <a:off x="8793040" y="2740627"/>
                <a:ext cx="5760" cy="39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7C5B081-709D-4286-18E2-0345E9F30F5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75040" y="2722627"/>
                  <a:ext cx="41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C9A681D-D6C1-B21E-C3A3-93F2A6824155}"/>
                    </a:ext>
                  </a:extLst>
                </p14:cNvPr>
                <p14:cNvContentPartPr/>
                <p14:nvPr/>
              </p14:nvContentPartPr>
              <p14:xfrm>
                <a:off x="8845960" y="2684827"/>
                <a:ext cx="61560" cy="69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C9A681D-D6C1-B21E-C3A3-93F2A68241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27960" y="2667187"/>
                  <a:ext cx="97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1770FE7-3CDC-D4C1-71E7-CAF9F1C0E7C8}"/>
                    </a:ext>
                  </a:extLst>
                </p14:cNvPr>
                <p14:cNvContentPartPr/>
                <p14:nvPr/>
              </p14:nvContentPartPr>
              <p14:xfrm>
                <a:off x="8933800" y="2697787"/>
                <a:ext cx="47160" cy="52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1770FE7-3CDC-D4C1-71E7-CAF9F1C0E7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916160" y="2679787"/>
                  <a:ext cx="82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B75B67B-4B56-57EE-FA13-0EA375D2DC78}"/>
                    </a:ext>
                  </a:extLst>
                </p14:cNvPr>
                <p14:cNvContentPartPr/>
                <p14:nvPr/>
              </p14:nvContentPartPr>
              <p14:xfrm>
                <a:off x="8984200" y="2747107"/>
                <a:ext cx="720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B75B67B-4B56-57EE-FA13-0EA375D2DC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6560" y="2729467"/>
                  <a:ext cx="42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72EE3E9-80EA-B58C-C93E-7C15C16193CA}"/>
                    </a:ext>
                  </a:extLst>
                </p14:cNvPr>
                <p14:cNvContentPartPr/>
                <p14:nvPr/>
              </p14:nvContentPartPr>
              <p14:xfrm>
                <a:off x="9075640" y="273090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72EE3E9-80EA-B58C-C93E-7C15C16193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58000" y="27132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F99BD20-48A6-49D6-3B9D-0153FADB2899}"/>
                    </a:ext>
                  </a:extLst>
                </p14:cNvPr>
                <p14:cNvContentPartPr/>
                <p14:nvPr/>
              </p14:nvContentPartPr>
              <p14:xfrm>
                <a:off x="9048280" y="2730907"/>
                <a:ext cx="28080" cy="403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F99BD20-48A6-49D6-3B9D-0153FADB28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30280" y="2713267"/>
                  <a:ext cx="637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6C3EC91-021B-A2E2-F897-3FFEC98D6663}"/>
                    </a:ext>
                  </a:extLst>
                </p14:cNvPr>
                <p14:cNvContentPartPr/>
                <p14:nvPr/>
              </p14:nvContentPartPr>
              <p14:xfrm>
                <a:off x="9125320" y="2722267"/>
                <a:ext cx="54000" cy="38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6C3EC91-021B-A2E2-F897-3FFEC98D666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07680" y="2704267"/>
                  <a:ext cx="89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333401-6BB0-E3C8-CDFE-192F0DC6120E}"/>
                    </a:ext>
                  </a:extLst>
                </p14:cNvPr>
                <p14:cNvContentPartPr/>
                <p14:nvPr/>
              </p14:nvContentPartPr>
              <p14:xfrm>
                <a:off x="9206320" y="2726587"/>
                <a:ext cx="51840" cy="74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333401-6BB0-E3C8-CDFE-192F0DC6120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88320" y="270894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329360B6-F2C1-763A-D1EF-12E8EBDC2BFF}"/>
              </a:ext>
            </a:extLst>
          </p:cNvPr>
          <p:cNvGrpSpPr/>
          <p:nvPr/>
        </p:nvGrpSpPr>
        <p:grpSpPr>
          <a:xfrm>
            <a:off x="8591440" y="3299347"/>
            <a:ext cx="641520" cy="117360"/>
            <a:chOff x="8591440" y="3299347"/>
            <a:chExt cx="64152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B61B77-9A15-C705-8B04-219BD0EF14C9}"/>
                    </a:ext>
                  </a:extLst>
                </p14:cNvPr>
                <p14:cNvContentPartPr/>
                <p14:nvPr/>
              </p14:nvContentPartPr>
              <p14:xfrm>
                <a:off x="8591440" y="3302587"/>
                <a:ext cx="120240" cy="114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B61B77-9A15-C705-8B04-219BD0EF14C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73800" y="3284947"/>
                  <a:ext cx="155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8EF0F7A-12CD-79A5-F40C-55C3ADC23327}"/>
                    </a:ext>
                  </a:extLst>
                </p14:cNvPr>
                <p14:cNvContentPartPr/>
                <p14:nvPr/>
              </p14:nvContentPartPr>
              <p14:xfrm>
                <a:off x="8797000" y="3306907"/>
                <a:ext cx="106200" cy="92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8EF0F7A-12CD-79A5-F40C-55C3ADC2332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79360" y="3289267"/>
                  <a:ext cx="141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06E0B34-AE64-DB8B-E11A-9F56F1F699B8}"/>
                    </a:ext>
                  </a:extLst>
                </p14:cNvPr>
                <p14:cNvContentPartPr/>
                <p14:nvPr/>
              </p14:nvContentPartPr>
              <p14:xfrm>
                <a:off x="8943160" y="3316627"/>
                <a:ext cx="108000" cy="84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06E0B34-AE64-DB8B-E11A-9F56F1F699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25160" y="3298627"/>
                  <a:ext cx="143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092E552-814F-ADD6-9400-3CB9D2159E97}"/>
                    </a:ext>
                  </a:extLst>
                </p14:cNvPr>
                <p14:cNvContentPartPr/>
                <p14:nvPr/>
              </p14:nvContentPartPr>
              <p14:xfrm>
                <a:off x="9117040" y="3299347"/>
                <a:ext cx="23040" cy="96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092E552-814F-ADD6-9400-3CB9D2159E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99400" y="3281707"/>
                  <a:ext cx="58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CF2808B-8FC3-9408-9A28-B715C6FEDAB2}"/>
                    </a:ext>
                  </a:extLst>
                </p14:cNvPr>
                <p14:cNvContentPartPr/>
                <p14:nvPr/>
              </p14:nvContentPartPr>
              <p14:xfrm>
                <a:off x="9112720" y="3301147"/>
                <a:ext cx="120240" cy="104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CF2808B-8FC3-9408-9A28-B715C6FEDA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95080" y="3283507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BBB4EA22-F3E2-86D5-07B5-3C165671E0C9}"/>
              </a:ext>
            </a:extLst>
          </p:cNvPr>
          <p:cNvGrpSpPr/>
          <p:nvPr/>
        </p:nvGrpSpPr>
        <p:grpSpPr>
          <a:xfrm>
            <a:off x="8364280" y="3598507"/>
            <a:ext cx="934200" cy="468000"/>
            <a:chOff x="8364280" y="3598507"/>
            <a:chExt cx="934200" cy="46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4BB7662-23E1-61BE-1D2D-97A4A3152D37}"/>
                    </a:ext>
                  </a:extLst>
                </p14:cNvPr>
                <p14:cNvContentPartPr/>
                <p14:nvPr/>
              </p14:nvContentPartPr>
              <p14:xfrm>
                <a:off x="8376880" y="3692827"/>
                <a:ext cx="54000" cy="331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4BB7662-23E1-61BE-1D2D-97A4A3152D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358880" y="3675187"/>
                  <a:ext cx="89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F468542-3A69-454E-B06A-21E50FCAAFDF}"/>
                    </a:ext>
                  </a:extLst>
                </p14:cNvPr>
                <p14:cNvContentPartPr/>
                <p14:nvPr/>
              </p14:nvContentPartPr>
              <p14:xfrm>
                <a:off x="8364280" y="3867427"/>
                <a:ext cx="38880" cy="536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F468542-3A69-454E-B06A-21E50FCAAFD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46640" y="3849427"/>
                  <a:ext cx="74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7134D18-D2E0-7C42-BA40-FF9DE490B665}"/>
                    </a:ext>
                  </a:extLst>
                </p14:cNvPr>
                <p14:cNvContentPartPr/>
                <p14:nvPr/>
              </p14:nvContentPartPr>
              <p14:xfrm>
                <a:off x="8371480" y="4025827"/>
                <a:ext cx="43560" cy="38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7134D18-D2E0-7C42-BA40-FF9DE490B66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53840" y="4008187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4B32B2E-6489-80BE-6FBA-B629CEFA98F9}"/>
                    </a:ext>
                  </a:extLst>
                </p14:cNvPr>
                <p14:cNvContentPartPr/>
                <p14:nvPr/>
              </p14:nvContentPartPr>
              <p14:xfrm>
                <a:off x="8619160" y="3680587"/>
                <a:ext cx="61560" cy="75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4B32B2E-6489-80BE-6FBA-B629CEFA98F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01160" y="3662947"/>
                  <a:ext cx="97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C8F7D8-CD9B-D0B7-291F-9B8817CE9164}"/>
                    </a:ext>
                  </a:extLst>
                </p14:cNvPr>
                <p14:cNvContentPartPr/>
                <p14:nvPr/>
              </p14:nvContentPartPr>
              <p14:xfrm>
                <a:off x="8860000" y="3668707"/>
                <a:ext cx="99360" cy="84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C8F7D8-CD9B-D0B7-291F-9B8817CE91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42360" y="3651067"/>
                  <a:ext cx="135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1B3C07B-9BA0-6C92-CE05-3F91415A0059}"/>
                    </a:ext>
                  </a:extLst>
                </p14:cNvPr>
                <p14:cNvContentPartPr/>
                <p14:nvPr/>
              </p14:nvContentPartPr>
              <p14:xfrm>
                <a:off x="8601880" y="3955267"/>
                <a:ext cx="66240" cy="66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1B3C07B-9BA0-6C92-CE05-3F91415A005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83880" y="3937267"/>
                  <a:ext cx="10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428D1DA-03B9-6000-473B-AE2EA4EF6A9F}"/>
                    </a:ext>
                  </a:extLst>
                </p14:cNvPr>
                <p14:cNvContentPartPr/>
                <p14:nvPr/>
              </p14:nvContentPartPr>
              <p14:xfrm>
                <a:off x="8872240" y="3895867"/>
                <a:ext cx="66960" cy="70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428D1DA-03B9-6000-473B-AE2EA4EF6A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54600" y="3878227"/>
                  <a:ext cx="102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2CFED67-EC53-4290-6AE7-22AF9D7C0247}"/>
                    </a:ext>
                  </a:extLst>
                </p14:cNvPr>
                <p14:cNvContentPartPr/>
                <p14:nvPr/>
              </p14:nvContentPartPr>
              <p14:xfrm>
                <a:off x="9121720" y="3598507"/>
                <a:ext cx="176760" cy="170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2CFED67-EC53-4290-6AE7-22AF9D7C024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03720" y="3580867"/>
                  <a:ext cx="212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D9198FB-80D5-C01E-0DF0-82BB1C767056}"/>
                    </a:ext>
                  </a:extLst>
                </p14:cNvPr>
                <p14:cNvContentPartPr/>
                <p14:nvPr/>
              </p14:nvContentPartPr>
              <p14:xfrm>
                <a:off x="9126400" y="3918547"/>
                <a:ext cx="142920" cy="147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D9198FB-80D5-C01E-0DF0-82BB1C76705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08760" y="3900907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4FDD83-0A6B-40CA-A041-7E76B590D42D}"/>
                    </a:ext>
                  </a:extLst>
                </p14:cNvPr>
                <p14:cNvContentPartPr/>
                <p14:nvPr/>
              </p14:nvContentPartPr>
              <p14:xfrm>
                <a:off x="9176080" y="3624067"/>
                <a:ext cx="85680" cy="87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4FDD83-0A6B-40CA-A041-7E76B590D4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58080" y="3606427"/>
                  <a:ext cx="1213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6AD97194-8CA9-D09D-4D1E-C3B67F41754A}"/>
                  </a:ext>
                </a:extLst>
              </p14:cNvPr>
              <p14:cNvContentPartPr/>
              <p14:nvPr/>
            </p14:nvContentPartPr>
            <p14:xfrm>
              <a:off x="458320" y="2967427"/>
              <a:ext cx="2363400" cy="1616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6AD97194-8CA9-D09D-4D1E-C3B67F41754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40320" y="2949787"/>
                <a:ext cx="239904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A6C96E48-EB0D-7A38-8492-80B63DC71BB9}"/>
              </a:ext>
            </a:extLst>
          </p:cNvPr>
          <p:cNvGrpSpPr/>
          <p:nvPr/>
        </p:nvGrpSpPr>
        <p:grpSpPr>
          <a:xfrm>
            <a:off x="454000" y="2301427"/>
            <a:ext cx="2335320" cy="718920"/>
            <a:chOff x="454000" y="2301427"/>
            <a:chExt cx="233532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ACF6B67-F2AC-EA83-F8AA-CC6B12C48F0C}"/>
                    </a:ext>
                  </a:extLst>
                </p14:cNvPr>
                <p14:cNvContentPartPr/>
                <p14:nvPr/>
              </p14:nvContentPartPr>
              <p14:xfrm>
                <a:off x="454000" y="2460907"/>
                <a:ext cx="18000" cy="553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ACF6B67-F2AC-EA83-F8AA-CC6B12C48F0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6360" y="2442907"/>
                  <a:ext cx="536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124E21B-2DC6-EBF3-4ECB-A9AC93713B2C}"/>
                    </a:ext>
                  </a:extLst>
                </p14:cNvPr>
                <p14:cNvContentPartPr/>
                <p14:nvPr/>
              </p14:nvContentPartPr>
              <p14:xfrm>
                <a:off x="460120" y="2301427"/>
                <a:ext cx="2329200" cy="718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124E21B-2DC6-EBF3-4ECB-A9AC93713B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2480" y="2283427"/>
                  <a:ext cx="2364840" cy="75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07DA50-4739-BBC7-551A-5EBA12F05C5B}"/>
                    </a:ext>
                  </a:extLst>
                </p14:cNvPr>
                <p14:cNvContentPartPr/>
                <p14:nvPr/>
              </p14:nvContentPartPr>
              <p14:xfrm>
                <a:off x="541840" y="2533627"/>
                <a:ext cx="2074320" cy="338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07DA50-4739-BBC7-551A-5EBA12F05C5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4200" y="2515627"/>
                  <a:ext cx="210996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18B69DA2-6E5C-1334-1617-11045799B923}"/>
              </a:ext>
            </a:extLst>
          </p:cNvPr>
          <p:cNvGrpSpPr/>
          <p:nvPr/>
        </p:nvGrpSpPr>
        <p:grpSpPr>
          <a:xfrm>
            <a:off x="1223320" y="3979387"/>
            <a:ext cx="1478160" cy="1432440"/>
            <a:chOff x="1223320" y="3979387"/>
            <a:chExt cx="1478160" cy="14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99FE1-2774-6D26-EA51-234531FE2231}"/>
                    </a:ext>
                  </a:extLst>
                </p14:cNvPr>
                <p14:cNvContentPartPr/>
                <p14:nvPr/>
              </p14:nvContentPartPr>
              <p14:xfrm>
                <a:off x="1885360" y="4161907"/>
                <a:ext cx="725040" cy="66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99FE1-2774-6D26-EA51-234531FE223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67720" y="4143907"/>
                  <a:ext cx="76068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3B27072-FF80-B3DD-69C0-55CEDC3EE0BB}"/>
                    </a:ext>
                  </a:extLst>
                </p14:cNvPr>
                <p14:cNvContentPartPr/>
                <p14:nvPr/>
              </p14:nvContentPartPr>
              <p14:xfrm>
                <a:off x="2054920" y="4506787"/>
                <a:ext cx="198360" cy="143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3B27072-FF80-B3DD-69C0-55CEDC3EE0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37280" y="4488787"/>
                  <a:ext cx="23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C9512D4-5330-5C3A-A785-28B39D363589}"/>
                    </a:ext>
                  </a:extLst>
                </p14:cNvPr>
                <p14:cNvContentPartPr/>
                <p14:nvPr/>
              </p14:nvContentPartPr>
              <p14:xfrm>
                <a:off x="2043400" y="4329307"/>
                <a:ext cx="3600" cy="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C9512D4-5330-5C3A-A785-28B39D3635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25400" y="4311307"/>
                  <a:ext cx="3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86F5B7-E9B6-974A-4977-D514EE32027E}"/>
                    </a:ext>
                  </a:extLst>
                </p14:cNvPr>
                <p14:cNvContentPartPr/>
                <p14:nvPr/>
              </p14:nvContentPartPr>
              <p14:xfrm>
                <a:off x="2227720" y="4320667"/>
                <a:ext cx="1440" cy="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86F5B7-E9B6-974A-4977-D514EE3202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209720" y="4302667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169EBD8-7F86-FD08-C844-7304445C0F73}"/>
                    </a:ext>
                  </a:extLst>
                </p14:cNvPr>
                <p14:cNvContentPartPr/>
                <p14:nvPr/>
              </p14:nvContentPartPr>
              <p14:xfrm>
                <a:off x="2329240" y="4824307"/>
                <a:ext cx="47880" cy="335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169EBD8-7F86-FD08-C844-7304445C0F7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11600" y="4806307"/>
                  <a:ext cx="83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54F5392-34B8-8488-A08D-8BB4BD06F441}"/>
                    </a:ext>
                  </a:extLst>
                </p14:cNvPr>
                <p14:cNvContentPartPr/>
                <p14:nvPr/>
              </p14:nvContentPartPr>
              <p14:xfrm>
                <a:off x="1251760" y="4768867"/>
                <a:ext cx="330840" cy="127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54F5392-34B8-8488-A08D-8BB4BD06F44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34120" y="4750867"/>
                  <a:ext cx="36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D22642E-D6B1-911A-D168-EE944F3E1CC3}"/>
                    </a:ext>
                  </a:extLst>
                </p14:cNvPr>
                <p14:cNvContentPartPr/>
                <p14:nvPr/>
              </p14:nvContentPartPr>
              <p14:xfrm>
                <a:off x="1333120" y="4835467"/>
                <a:ext cx="281160" cy="127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D22642E-D6B1-911A-D168-EE944F3E1CC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315120" y="4817827"/>
                  <a:ext cx="316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4F4A0A1-7955-D54F-66F3-173490B3C987}"/>
                    </a:ext>
                  </a:extLst>
                </p14:cNvPr>
                <p14:cNvContentPartPr/>
                <p14:nvPr/>
              </p14:nvContentPartPr>
              <p14:xfrm>
                <a:off x="1223320" y="4905307"/>
                <a:ext cx="127440" cy="77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4F4A0A1-7955-D54F-66F3-173490B3C98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05320" y="4887667"/>
                  <a:ext cx="163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C73BF07-725E-FCE4-CDB8-A102AB60C0E7}"/>
                    </a:ext>
                  </a:extLst>
                </p14:cNvPr>
                <p14:cNvContentPartPr/>
                <p14:nvPr/>
              </p14:nvContentPartPr>
              <p14:xfrm>
                <a:off x="1555960" y="4685707"/>
                <a:ext cx="148680" cy="167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C73BF07-725E-FCE4-CDB8-A102AB60C0E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37960" y="4668067"/>
                  <a:ext cx="184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903F814-4FBB-C5D3-B01A-4ED6A753395A}"/>
                    </a:ext>
                  </a:extLst>
                </p14:cNvPr>
                <p14:cNvContentPartPr/>
                <p14:nvPr/>
              </p14:nvContentPartPr>
              <p14:xfrm>
                <a:off x="1451920" y="4901347"/>
                <a:ext cx="35280" cy="510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903F814-4FBB-C5D3-B01A-4ED6A75339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34280" y="4883707"/>
                  <a:ext cx="7092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0B798CD-E1E4-30F9-833C-BD81256A1991}"/>
                    </a:ext>
                  </a:extLst>
                </p14:cNvPr>
                <p14:cNvContentPartPr/>
                <p14:nvPr/>
              </p14:nvContentPartPr>
              <p14:xfrm>
                <a:off x="1951240" y="4052827"/>
                <a:ext cx="53280" cy="128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0B798CD-E1E4-30F9-833C-BD81256A199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33240" y="4034827"/>
                  <a:ext cx="88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9DE5E1D-ABDA-1F51-1252-722AB9E7383B}"/>
                    </a:ext>
                  </a:extLst>
                </p14:cNvPr>
                <p14:cNvContentPartPr/>
                <p14:nvPr/>
              </p14:nvContentPartPr>
              <p14:xfrm>
                <a:off x="2233840" y="3979387"/>
                <a:ext cx="9000" cy="1900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9DE5E1D-ABDA-1F51-1252-722AB9E738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16200" y="3961387"/>
                  <a:ext cx="4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CEABA68-B92E-BD65-3490-70C365BDB51D}"/>
                    </a:ext>
                  </a:extLst>
                </p14:cNvPr>
                <p14:cNvContentPartPr/>
                <p14:nvPr/>
              </p14:nvContentPartPr>
              <p14:xfrm>
                <a:off x="2439760" y="4067947"/>
                <a:ext cx="30960" cy="222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CEABA68-B92E-BD65-3490-70C365BDB51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422120" y="4050307"/>
                  <a:ext cx="66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DC6DBCE-CE01-B987-1EAD-CA1B15B28FF1}"/>
                    </a:ext>
                  </a:extLst>
                </p14:cNvPr>
                <p14:cNvContentPartPr/>
                <p14:nvPr/>
              </p14:nvContentPartPr>
              <p14:xfrm>
                <a:off x="2610040" y="4191067"/>
                <a:ext cx="91440" cy="243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DC6DBCE-CE01-B987-1EAD-CA1B15B28F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592400" y="4173067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116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tze, Katzen, Kleine bis mittelgroße Katzen, Im Haus enthält.&#10;&#10;Automatisch generierte Beschreibung">
            <a:extLst>
              <a:ext uri="{FF2B5EF4-FFF2-40B4-BE49-F238E27FC236}">
                <a16:creationId xmlns:a16="http://schemas.microsoft.com/office/drawing/2014/main" id="{5967B73D-B693-CD98-5D5E-FA6349B9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012F591-0B98-A88B-4117-0056FB89716E}"/>
                  </a:ext>
                </a:extLst>
              </p14:cNvPr>
              <p14:cNvContentPartPr/>
              <p14:nvPr/>
            </p14:nvContentPartPr>
            <p14:xfrm>
              <a:off x="7482857" y="7221629"/>
              <a:ext cx="360" cy="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012F591-0B98-A88B-4117-0056FB8971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4217" y="72126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44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721CF6F-E722-C130-BE11-704785E09CEB}"/>
                  </a:ext>
                </a:extLst>
              </p14:cNvPr>
              <p14:cNvContentPartPr/>
              <p14:nvPr/>
            </p14:nvContentPartPr>
            <p14:xfrm>
              <a:off x="2009325" y="2170147"/>
              <a:ext cx="1854360" cy="19735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721CF6F-E722-C130-BE11-704785E09C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0685" y="2161147"/>
                <a:ext cx="1872000" cy="19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0C9C82E8-5558-3FF8-F84D-94FF5C3B083D}"/>
                  </a:ext>
                </a:extLst>
              </p14:cNvPr>
              <p14:cNvContentPartPr/>
              <p14:nvPr/>
            </p14:nvContentPartPr>
            <p14:xfrm>
              <a:off x="1845525" y="2258707"/>
              <a:ext cx="1335960" cy="25610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0C9C82E8-5558-3FF8-F84D-94FF5C3B08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6525" y="2250067"/>
                <a:ext cx="1353600" cy="257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28D673A-CA12-92B8-3033-13101BE41CE5}"/>
                  </a:ext>
                </a:extLst>
              </p14:cNvPr>
              <p14:cNvContentPartPr/>
              <p14:nvPr/>
            </p14:nvContentPartPr>
            <p14:xfrm>
              <a:off x="2025165" y="2410627"/>
              <a:ext cx="1322280" cy="24346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28D673A-CA12-92B8-3033-13101BE41C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165" y="2401627"/>
                <a:ext cx="1339920" cy="24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8D629F7-4ACC-3B56-8A1B-ED00BCC5968C}"/>
                  </a:ext>
                </a:extLst>
              </p14:cNvPr>
              <p14:cNvContentPartPr/>
              <p14:nvPr/>
            </p14:nvContentPartPr>
            <p14:xfrm>
              <a:off x="2973765" y="2222707"/>
              <a:ext cx="123120" cy="2815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8D629F7-4ACC-3B56-8A1B-ED00BCC596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64765" y="2213707"/>
                <a:ext cx="1407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289DDB9-90AD-B648-C76B-6D9F3004B913}"/>
                  </a:ext>
                </a:extLst>
              </p14:cNvPr>
              <p14:cNvContentPartPr/>
              <p14:nvPr/>
            </p14:nvContentPartPr>
            <p14:xfrm>
              <a:off x="3110925" y="545467"/>
              <a:ext cx="988920" cy="166212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289DDB9-90AD-B648-C76B-6D9F3004B9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01925" y="536467"/>
                <a:ext cx="100656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37A255F-12BD-EC03-E9F8-3BF37EC3C58A}"/>
                  </a:ext>
                </a:extLst>
              </p14:cNvPr>
              <p14:cNvContentPartPr/>
              <p14:nvPr/>
            </p14:nvContentPartPr>
            <p14:xfrm>
              <a:off x="3195885" y="630787"/>
              <a:ext cx="951120" cy="16596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37A255F-12BD-EC03-E9F8-3BF37EC3C5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7245" y="621787"/>
                <a:ext cx="968760" cy="16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65C6EA6-BF25-01BB-3712-B8360C21BCFD}"/>
                  </a:ext>
                </a:extLst>
              </p14:cNvPr>
              <p14:cNvContentPartPr/>
              <p14:nvPr/>
            </p14:nvContentPartPr>
            <p14:xfrm>
              <a:off x="3358245" y="592987"/>
              <a:ext cx="951480" cy="17827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65C6EA6-BF25-01BB-3712-B8360C21BC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9245" y="584347"/>
                <a:ext cx="969120" cy="180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7BBC6498-8F7B-57ED-0B24-F9C0504B58DB}"/>
              </a:ext>
            </a:extLst>
          </p:cNvPr>
          <p:cNvGrpSpPr/>
          <p:nvPr/>
        </p:nvGrpSpPr>
        <p:grpSpPr>
          <a:xfrm>
            <a:off x="972165" y="159547"/>
            <a:ext cx="3665880" cy="5500080"/>
            <a:chOff x="972165" y="159547"/>
            <a:chExt cx="3665880" cy="550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D919008-B4CE-8609-56DB-9E5942B2E554}"/>
                    </a:ext>
                  </a:extLst>
                </p14:cNvPr>
                <p14:cNvContentPartPr/>
                <p14:nvPr/>
              </p14:nvContentPartPr>
              <p14:xfrm>
                <a:off x="1409925" y="5392147"/>
                <a:ext cx="113040" cy="540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D919008-B4CE-8609-56DB-9E5942B2E5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00925" y="5383507"/>
                  <a:ext cx="130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0E11883-74DD-4462-B702-E387DACAE068}"/>
                    </a:ext>
                  </a:extLst>
                </p14:cNvPr>
                <p14:cNvContentPartPr/>
                <p14:nvPr/>
              </p14:nvContentPartPr>
              <p14:xfrm>
                <a:off x="972165" y="3692227"/>
                <a:ext cx="754920" cy="1794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0E11883-74DD-4462-B702-E387DACAE0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3165" y="3683587"/>
                  <a:ext cx="772560" cy="18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E0CDCF-8A42-1C24-F0AD-E55A53C7A930}"/>
                    </a:ext>
                  </a:extLst>
                </p14:cNvPr>
                <p14:cNvContentPartPr/>
                <p14:nvPr/>
              </p14:nvContentPartPr>
              <p14:xfrm>
                <a:off x="1588845" y="4057267"/>
                <a:ext cx="1762200" cy="1602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E0CDCF-8A42-1C24-F0AD-E55A53C7A9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0205" y="4048627"/>
                  <a:ext cx="1779840" cy="16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FD496-D8CA-6523-C106-1B856D3DCD5B}"/>
                    </a:ext>
                  </a:extLst>
                </p14:cNvPr>
                <p14:cNvContentPartPr/>
                <p14:nvPr/>
              </p14:nvContentPartPr>
              <p14:xfrm>
                <a:off x="1700085" y="2702947"/>
                <a:ext cx="315000" cy="1005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FD496-D8CA-6523-C106-1B856D3DCD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91445" y="2693947"/>
                  <a:ext cx="332640" cy="10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CB77C2F-2C68-CBBA-806F-53495ACE576F}"/>
                    </a:ext>
                  </a:extLst>
                </p14:cNvPr>
                <p14:cNvContentPartPr/>
                <p14:nvPr/>
              </p14:nvContentPartPr>
              <p14:xfrm>
                <a:off x="1921125" y="3784747"/>
                <a:ext cx="867240" cy="659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CB77C2F-2C68-CBBA-806F-53495ACE57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2125" y="3775747"/>
                  <a:ext cx="8848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28A540B-F46F-D589-0944-78E8B9B3ECB1}"/>
                    </a:ext>
                  </a:extLst>
                </p14:cNvPr>
                <p14:cNvContentPartPr/>
                <p14:nvPr/>
              </p14:nvContentPartPr>
              <p14:xfrm>
                <a:off x="2973765" y="744547"/>
                <a:ext cx="878040" cy="1419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28A540B-F46F-D589-0944-78E8B9B3EC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4765" y="735907"/>
                  <a:ext cx="895680" cy="14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F935D0E-E4B0-5CCC-A040-FE8EE299EF2D}"/>
                    </a:ext>
                  </a:extLst>
                </p14:cNvPr>
                <p14:cNvContentPartPr/>
                <p14:nvPr/>
              </p14:nvContentPartPr>
              <p14:xfrm>
                <a:off x="3451485" y="1033627"/>
                <a:ext cx="760680" cy="1368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F935D0E-E4B0-5CCC-A040-FE8EE299EF2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42485" y="1024627"/>
                  <a:ext cx="778320" cy="13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50D9ABB-717C-8FEA-4211-B15280DD4284}"/>
                    </a:ext>
                  </a:extLst>
                </p14:cNvPr>
                <p14:cNvContentPartPr/>
                <p14:nvPr/>
              </p14:nvContentPartPr>
              <p14:xfrm>
                <a:off x="3733725" y="159547"/>
                <a:ext cx="839520" cy="9712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50D9ABB-717C-8FEA-4211-B15280DD42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4725" y="150907"/>
                  <a:ext cx="857160" cy="9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E31B91B-A12E-0458-3AB5-FD8B4912F224}"/>
                    </a:ext>
                  </a:extLst>
                </p14:cNvPr>
                <p14:cNvContentPartPr/>
                <p14:nvPr/>
              </p14:nvContentPartPr>
              <p14:xfrm>
                <a:off x="4316205" y="897187"/>
                <a:ext cx="93600" cy="104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E31B91B-A12E-0458-3AB5-FD8B4912F2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07565" y="888187"/>
                  <a:ext cx="111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EB2636B-96D2-C0D9-8C6A-E5342DA0F5A3}"/>
                    </a:ext>
                  </a:extLst>
                </p14:cNvPr>
                <p14:cNvContentPartPr/>
                <p14:nvPr/>
              </p14:nvContentPartPr>
              <p14:xfrm>
                <a:off x="4413405" y="671467"/>
                <a:ext cx="132840" cy="835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EB2636B-96D2-C0D9-8C6A-E5342DA0F5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04765" y="662467"/>
                  <a:ext cx="150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5BF80A-D7FD-7624-8C43-CE1D3309A9F7}"/>
                    </a:ext>
                  </a:extLst>
                </p14:cNvPr>
                <p14:cNvContentPartPr/>
                <p14:nvPr/>
              </p14:nvContentPartPr>
              <p14:xfrm>
                <a:off x="4550565" y="504427"/>
                <a:ext cx="87480" cy="95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5BF80A-D7FD-7624-8C43-CE1D3309A9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41565" y="495427"/>
                  <a:ext cx="105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9E74869-86DD-262B-B501-B1962D403FDB}"/>
                    </a:ext>
                  </a:extLst>
                </p14:cNvPr>
                <p14:cNvContentPartPr/>
                <p14:nvPr/>
              </p14:nvContentPartPr>
              <p14:xfrm>
                <a:off x="3659565" y="659587"/>
                <a:ext cx="84960" cy="92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9E74869-86DD-262B-B501-B1962D403F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0925" y="650587"/>
                  <a:ext cx="102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BF478A7-51EB-7C4F-595E-0228A60EA21C}"/>
                    </a:ext>
                  </a:extLst>
                </p14:cNvPr>
                <p14:cNvContentPartPr/>
                <p14:nvPr/>
              </p14:nvContentPartPr>
              <p14:xfrm>
                <a:off x="3870165" y="436747"/>
                <a:ext cx="95760" cy="85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BF478A7-51EB-7C4F-595E-0228A60EA2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1165" y="428107"/>
                  <a:ext cx="113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18E06EF-C8CC-ABA2-D904-AC19BA68B541}"/>
                    </a:ext>
                  </a:extLst>
                </p14:cNvPr>
                <p14:cNvContentPartPr/>
                <p14:nvPr/>
              </p14:nvContentPartPr>
              <p14:xfrm>
                <a:off x="4005885" y="223987"/>
                <a:ext cx="112680" cy="74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18E06EF-C8CC-ABA2-D904-AC19BA68B5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6885" y="215347"/>
                  <a:ext cx="130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BF23801-1BDA-49CC-548C-A3C02E784862}"/>
                    </a:ext>
                  </a:extLst>
                </p14:cNvPr>
                <p14:cNvContentPartPr/>
                <p14:nvPr/>
              </p14:nvContentPartPr>
              <p14:xfrm>
                <a:off x="1813845" y="2460307"/>
                <a:ext cx="1160640" cy="2107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BF23801-1BDA-49CC-548C-A3C02E7848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04845" y="2451307"/>
                  <a:ext cx="1178280" cy="21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ADAEB32-C084-BF1C-8AA6-878F02ECDEC1}"/>
                    </a:ext>
                  </a:extLst>
                </p14:cNvPr>
                <p14:cNvContentPartPr/>
                <p14:nvPr/>
              </p14:nvContentPartPr>
              <p14:xfrm>
                <a:off x="2973765" y="2466787"/>
                <a:ext cx="3600" cy="370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ADAEB32-C084-BF1C-8AA6-878F02ECDE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64765" y="2458147"/>
                  <a:ext cx="21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1A83DA6-D300-0CC0-DD12-442E6503C9B5}"/>
                    </a:ext>
                  </a:extLst>
                </p14:cNvPr>
                <p14:cNvContentPartPr/>
                <p14:nvPr/>
              </p14:nvContentPartPr>
              <p14:xfrm>
                <a:off x="1715925" y="4513387"/>
                <a:ext cx="516600" cy="4150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1A83DA6-D300-0CC0-DD12-442E6503C9B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7285" y="4504387"/>
                  <a:ext cx="53424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81749937-F986-961D-2F5F-011668EDF115}"/>
              </a:ext>
            </a:extLst>
          </p:cNvPr>
          <p:cNvGrpSpPr/>
          <p:nvPr/>
        </p:nvGrpSpPr>
        <p:grpSpPr>
          <a:xfrm>
            <a:off x="3954765" y="3485227"/>
            <a:ext cx="4744440" cy="1207080"/>
            <a:chOff x="3954765" y="3485227"/>
            <a:chExt cx="4744440" cy="12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0572D3-5282-0B81-F3BF-102B4278158F}"/>
                    </a:ext>
                  </a:extLst>
                </p14:cNvPr>
                <p14:cNvContentPartPr/>
                <p14:nvPr/>
              </p14:nvContentPartPr>
              <p14:xfrm>
                <a:off x="3954765" y="3836587"/>
                <a:ext cx="239760" cy="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0572D3-5282-0B81-F3BF-102B427815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46125" y="3827947"/>
                  <a:ext cx="25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1FC5FA8-3304-A170-4222-B7F6EBFB6CD2}"/>
                    </a:ext>
                  </a:extLst>
                </p14:cNvPr>
                <p14:cNvContentPartPr/>
                <p14:nvPr/>
              </p14:nvContentPartPr>
              <p14:xfrm>
                <a:off x="4195245" y="3701227"/>
                <a:ext cx="214200" cy="2667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1FC5FA8-3304-A170-4222-B7F6EBFB6CD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86605" y="3692587"/>
                  <a:ext cx="2318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1F52FDB-7E02-0F27-C64D-E76163F8EF5E}"/>
                    </a:ext>
                  </a:extLst>
                </p14:cNvPr>
                <p14:cNvContentPartPr/>
                <p14:nvPr/>
              </p14:nvContentPartPr>
              <p14:xfrm>
                <a:off x="4185165" y="3749467"/>
                <a:ext cx="53280" cy="96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1F52FDB-7E02-0F27-C64D-E76163F8EF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76525" y="3740467"/>
                  <a:ext cx="70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631FD0D-046C-12DF-8E48-25BA079BE3DB}"/>
                    </a:ext>
                  </a:extLst>
                </p14:cNvPr>
                <p14:cNvContentPartPr/>
                <p14:nvPr/>
              </p14:nvContentPartPr>
              <p14:xfrm>
                <a:off x="5050245" y="3485227"/>
                <a:ext cx="2804040" cy="1207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631FD0D-046C-12DF-8E48-25BA079BE3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1245" y="3476587"/>
                  <a:ext cx="2821680" cy="12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6900ACD-7CDD-B5A1-A671-24312404CFCD}"/>
                    </a:ext>
                  </a:extLst>
                </p14:cNvPr>
                <p14:cNvContentPartPr/>
                <p14:nvPr/>
              </p14:nvContentPartPr>
              <p14:xfrm>
                <a:off x="8270445" y="3665947"/>
                <a:ext cx="91440" cy="46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6900ACD-7CDD-B5A1-A671-24312404CFC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61805" y="3656947"/>
                  <a:ext cx="109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E0431AE-9F1C-F5E5-44E0-AF1FCFAA7AAA}"/>
                    </a:ext>
                  </a:extLst>
                </p14:cNvPr>
                <p14:cNvContentPartPr/>
                <p14:nvPr/>
              </p14:nvContentPartPr>
              <p14:xfrm>
                <a:off x="8246325" y="3674587"/>
                <a:ext cx="277920" cy="25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E0431AE-9F1C-F5E5-44E0-AF1FCFAA7AA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37325" y="3665587"/>
                  <a:ext cx="29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AABC326-AC9A-0E08-C753-A1ED638BC75B}"/>
                    </a:ext>
                  </a:extLst>
                </p14:cNvPr>
                <p14:cNvContentPartPr/>
                <p14:nvPr/>
              </p14:nvContentPartPr>
              <p14:xfrm>
                <a:off x="8437125" y="3554707"/>
                <a:ext cx="262080" cy="272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AABC326-AC9A-0E08-C753-A1ED638BC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8125" y="3545707"/>
                  <a:ext cx="2797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5FC3AB4A-AAE1-F161-837C-A1F4E6B6ECAE}"/>
              </a:ext>
            </a:extLst>
          </p:cNvPr>
          <p:cNvGrpSpPr/>
          <p:nvPr/>
        </p:nvGrpSpPr>
        <p:grpSpPr>
          <a:xfrm>
            <a:off x="8978565" y="1657507"/>
            <a:ext cx="1647360" cy="1069200"/>
            <a:chOff x="8978565" y="1657507"/>
            <a:chExt cx="1647360" cy="10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0F2BDD8-9286-2674-61D6-00676197CCDD}"/>
                    </a:ext>
                  </a:extLst>
                </p14:cNvPr>
                <p14:cNvContentPartPr/>
                <p14:nvPr/>
              </p14:nvContentPartPr>
              <p14:xfrm>
                <a:off x="9287805" y="1817347"/>
                <a:ext cx="1027080" cy="909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0F2BDD8-9286-2674-61D6-00676197CC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79165" y="1808347"/>
                  <a:ext cx="10447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0ED4202-7BE2-49C8-8E79-947D490BBB8E}"/>
                    </a:ext>
                  </a:extLst>
                </p14:cNvPr>
                <p14:cNvContentPartPr/>
                <p14:nvPr/>
              </p14:nvContentPartPr>
              <p14:xfrm>
                <a:off x="9585525" y="2111467"/>
                <a:ext cx="25200" cy="32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0ED4202-7BE2-49C8-8E79-947D490BBB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6525" y="2102467"/>
                  <a:ext cx="42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A87B83-BC8E-3A0F-02F7-8680421A5434}"/>
                    </a:ext>
                  </a:extLst>
                </p14:cNvPr>
                <p14:cNvContentPartPr/>
                <p14:nvPr/>
              </p14:nvContentPartPr>
              <p14:xfrm>
                <a:off x="9836085" y="2143147"/>
                <a:ext cx="3600" cy="1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A87B83-BC8E-3A0F-02F7-8680421A54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27085" y="2134147"/>
                  <a:ext cx="2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E990674-D46B-A1BD-8CD5-C0111EFAC238}"/>
                    </a:ext>
                  </a:extLst>
                </p14:cNvPr>
                <p14:cNvContentPartPr/>
                <p14:nvPr/>
              </p14:nvContentPartPr>
              <p14:xfrm>
                <a:off x="9834645" y="2106427"/>
                <a:ext cx="27720" cy="219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E990674-D46B-A1BD-8CD5-C0111EFAC2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26005" y="2097427"/>
                  <a:ext cx="45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FD80EC-C641-48E8-7FA2-013F0C938E62}"/>
                    </a:ext>
                  </a:extLst>
                </p14:cNvPr>
                <p14:cNvContentPartPr/>
                <p14:nvPr/>
              </p14:nvContentPartPr>
              <p14:xfrm>
                <a:off x="9622245" y="2337187"/>
                <a:ext cx="233640" cy="1519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FD80EC-C641-48E8-7FA2-013F0C938E6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13245" y="2328547"/>
                  <a:ext cx="251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5303839-B3A1-02F4-3D64-D297BBAB185D}"/>
                    </a:ext>
                  </a:extLst>
                </p14:cNvPr>
                <p14:cNvContentPartPr/>
                <p14:nvPr/>
              </p14:nvContentPartPr>
              <p14:xfrm>
                <a:off x="8978565" y="2047747"/>
                <a:ext cx="353880" cy="424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5303839-B3A1-02F4-3D64-D297BBAB18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69925" y="2039107"/>
                  <a:ext cx="3715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9CC3C80-4052-0524-E7AE-C354611819FA}"/>
                    </a:ext>
                  </a:extLst>
                </p14:cNvPr>
                <p14:cNvContentPartPr/>
                <p14:nvPr/>
              </p14:nvContentPartPr>
              <p14:xfrm>
                <a:off x="10318485" y="2082307"/>
                <a:ext cx="307440" cy="379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9CC3C80-4052-0524-E7AE-C354611819F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09845" y="2073307"/>
                  <a:ext cx="3250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9937409-F04D-AE23-E555-96B1E9F031DB}"/>
                    </a:ext>
                  </a:extLst>
                </p14:cNvPr>
                <p14:cNvContentPartPr/>
                <p14:nvPr/>
              </p14:nvContentPartPr>
              <p14:xfrm>
                <a:off x="9459525" y="1725907"/>
                <a:ext cx="51480" cy="129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9937409-F04D-AE23-E555-96B1E9F031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50885" y="1717267"/>
                  <a:ext cx="69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A310E4D-E687-9213-AB92-8FA4916B29E5}"/>
                    </a:ext>
                  </a:extLst>
                </p14:cNvPr>
                <p14:cNvContentPartPr/>
                <p14:nvPr/>
              </p14:nvContentPartPr>
              <p14:xfrm>
                <a:off x="9682005" y="1657507"/>
                <a:ext cx="360" cy="124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A310E4D-E687-9213-AB92-8FA4916B29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73005" y="1648507"/>
                  <a:ext cx="1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3453F1A-2864-A11F-DCB2-529CA8EF978D}"/>
                    </a:ext>
                  </a:extLst>
                </p14:cNvPr>
                <p14:cNvContentPartPr/>
                <p14:nvPr/>
              </p14:nvContentPartPr>
              <p14:xfrm>
                <a:off x="9864165" y="1717627"/>
                <a:ext cx="23040" cy="131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3453F1A-2864-A11F-DCB2-529CA8EF978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55525" y="1708627"/>
                  <a:ext cx="40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6CD127D-4646-DCB0-10D6-690138AC8825}"/>
                    </a:ext>
                  </a:extLst>
                </p14:cNvPr>
                <p14:cNvContentPartPr/>
                <p14:nvPr/>
              </p14:nvContentPartPr>
              <p14:xfrm>
                <a:off x="10043445" y="1785667"/>
                <a:ext cx="83520" cy="128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6CD127D-4646-DCB0-10D6-690138AC882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34445" y="1776667"/>
                  <a:ext cx="101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5A804A8-F313-B1CC-2354-ED5571C3C631}"/>
                    </a:ext>
                  </a:extLst>
                </p14:cNvPr>
                <p14:cNvContentPartPr/>
                <p14:nvPr/>
              </p14:nvContentPartPr>
              <p14:xfrm>
                <a:off x="10177365" y="1854067"/>
                <a:ext cx="86040" cy="146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5A804A8-F313-B1CC-2354-ED5571C3C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68725" y="1845427"/>
                  <a:ext cx="1036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B1F17AB7-09BD-83D9-580F-8095841D26FC}"/>
              </a:ext>
            </a:extLst>
          </p:cNvPr>
          <p:cNvGrpSpPr/>
          <p:nvPr/>
        </p:nvGrpSpPr>
        <p:grpSpPr>
          <a:xfrm>
            <a:off x="9338205" y="3861427"/>
            <a:ext cx="1482840" cy="846360"/>
            <a:chOff x="9338205" y="3861427"/>
            <a:chExt cx="1482840" cy="84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12E050-AE4E-4EAD-2765-9F0733B80B9E}"/>
                    </a:ext>
                  </a:extLst>
                </p14:cNvPr>
                <p14:cNvContentPartPr/>
                <p14:nvPr/>
              </p14:nvContentPartPr>
              <p14:xfrm>
                <a:off x="9338205" y="3861427"/>
                <a:ext cx="721080" cy="686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12E050-AE4E-4EAD-2765-9F0733B80B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29565" y="3852427"/>
                  <a:ext cx="738720" cy="70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33F8BB6-20C5-AD5F-3F1F-5A8AE702BE18}"/>
                    </a:ext>
                  </a:extLst>
                </p14:cNvPr>
                <p14:cNvContentPartPr/>
                <p14:nvPr/>
              </p14:nvContentPartPr>
              <p14:xfrm>
                <a:off x="10024005" y="4179307"/>
                <a:ext cx="797040" cy="5284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33F8BB6-20C5-AD5F-3F1F-5A8AE702B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15005" y="4170667"/>
                  <a:ext cx="81468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897F47-4455-012D-C506-7C86777CDBE9}"/>
                    </a:ext>
                  </a:extLst>
                </p14:cNvPr>
                <p14:cNvContentPartPr/>
                <p14:nvPr/>
              </p14:nvContentPartPr>
              <p14:xfrm>
                <a:off x="9545205" y="3934867"/>
                <a:ext cx="282600" cy="5770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897F47-4455-012D-C506-7C86777CDB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36565" y="3926227"/>
                  <a:ext cx="3002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266059-7F0B-C9C6-B537-A61AE064E0E1}"/>
                    </a:ext>
                  </a:extLst>
                </p14:cNvPr>
                <p14:cNvContentPartPr/>
                <p14:nvPr/>
              </p14:nvContentPartPr>
              <p14:xfrm>
                <a:off x="9502725" y="3971227"/>
                <a:ext cx="516600" cy="135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266059-7F0B-C9C6-B537-A61AE064E0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93725" y="3962587"/>
                  <a:ext cx="534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33B43B4-A477-573B-12D0-06E03661ACE4}"/>
                    </a:ext>
                  </a:extLst>
                </p14:cNvPr>
                <p14:cNvContentPartPr/>
                <p14:nvPr/>
              </p14:nvContentPartPr>
              <p14:xfrm>
                <a:off x="9459525" y="4067347"/>
                <a:ext cx="547560" cy="187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33B43B4-A477-573B-12D0-06E03661AC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50885" y="4058347"/>
                  <a:ext cx="565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AF4502A-F561-E65D-3483-1F34873A3012}"/>
                    </a:ext>
                  </a:extLst>
                </p14:cNvPr>
                <p14:cNvContentPartPr/>
                <p14:nvPr/>
              </p14:nvContentPartPr>
              <p14:xfrm>
                <a:off x="9434325" y="4153027"/>
                <a:ext cx="559440" cy="208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AF4502A-F561-E65D-3483-1F34873A30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25325" y="4144027"/>
                  <a:ext cx="577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709D417-3EE7-9524-CF4A-E8183C6E10E3}"/>
                    </a:ext>
                  </a:extLst>
                </p14:cNvPr>
                <p14:cNvContentPartPr/>
                <p14:nvPr/>
              </p14:nvContentPartPr>
              <p14:xfrm>
                <a:off x="9400125" y="4272547"/>
                <a:ext cx="479160" cy="256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709D417-3EE7-9524-CF4A-E8183C6E10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91125" y="4263907"/>
                  <a:ext cx="496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D61E530-7EFD-808B-05EF-CB897D9939CE}"/>
                    </a:ext>
                  </a:extLst>
                </p14:cNvPr>
                <p14:cNvContentPartPr/>
                <p14:nvPr/>
              </p14:nvContentPartPr>
              <p14:xfrm>
                <a:off x="9365565" y="3892747"/>
                <a:ext cx="280800" cy="5122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D61E530-7EFD-808B-05EF-CB897D9939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56925" y="3884107"/>
                  <a:ext cx="29844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DDA0007-9226-5B24-C2C4-10999E6FD39B}"/>
                    </a:ext>
                  </a:extLst>
                </p14:cNvPr>
                <p14:cNvContentPartPr/>
                <p14:nvPr/>
              </p14:nvContentPartPr>
              <p14:xfrm>
                <a:off x="9847245" y="4046107"/>
                <a:ext cx="180360" cy="5000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DDA0007-9226-5B24-C2C4-10999E6FD3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38245" y="4037467"/>
                  <a:ext cx="198000" cy="51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155AE64-16DE-8385-193B-88F9A14821E0}"/>
                  </a:ext>
                </a:extLst>
              </p14:cNvPr>
              <p14:cNvContentPartPr/>
              <p14:nvPr/>
            </p14:nvContentPartPr>
            <p14:xfrm>
              <a:off x="10784685" y="4597267"/>
              <a:ext cx="848160" cy="14868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155AE64-16DE-8385-193B-88F9A14821E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775685" y="4588627"/>
                <a:ext cx="8658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92A09744-2037-A178-F3A5-D11E235930EB}"/>
                  </a:ext>
                </a:extLst>
              </p14:cNvPr>
              <p14:cNvContentPartPr/>
              <p14:nvPr/>
            </p14:nvContentPartPr>
            <p14:xfrm>
              <a:off x="4964565" y="1759027"/>
              <a:ext cx="2977560" cy="75348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92A09744-2037-A178-F3A5-D11E235930E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55925" y="1750387"/>
                <a:ext cx="299520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46F3C046-0088-CEBB-732D-CBFF21F6FD86}"/>
                  </a:ext>
                </a:extLst>
              </p14:cNvPr>
              <p14:cNvContentPartPr/>
              <p14:nvPr/>
            </p14:nvContentPartPr>
            <p14:xfrm>
              <a:off x="5016045" y="5212507"/>
              <a:ext cx="3065760" cy="8344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46F3C046-0088-CEBB-732D-CBFF21F6FD8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07045" y="5203867"/>
                <a:ext cx="3083400" cy="8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81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6D2643A-280C-8CD7-0FBF-431949F6B77C}"/>
                  </a:ext>
                </a:extLst>
              </p14:cNvPr>
              <p14:cNvContentPartPr/>
              <p14:nvPr/>
            </p14:nvContentPartPr>
            <p14:xfrm>
              <a:off x="2947845" y="438187"/>
              <a:ext cx="319680" cy="678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6D2643A-280C-8CD7-0FBF-431949F6B7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205" y="429547"/>
                <a:ext cx="33732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D695D3-5937-B6D3-1F54-A427D6375785}"/>
                  </a:ext>
                </a:extLst>
              </p14:cNvPr>
              <p14:cNvContentPartPr/>
              <p14:nvPr/>
            </p14:nvContentPartPr>
            <p14:xfrm>
              <a:off x="3380205" y="1050907"/>
              <a:ext cx="29520" cy="266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D695D3-5937-B6D3-1F54-A427D63757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565" y="1041907"/>
                <a:ext cx="47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715A6BE-23BC-83B0-2D32-9CB7235C8D76}"/>
                  </a:ext>
                </a:extLst>
              </p14:cNvPr>
              <p14:cNvContentPartPr/>
              <p14:nvPr/>
            </p14:nvContentPartPr>
            <p14:xfrm>
              <a:off x="3580365" y="503707"/>
              <a:ext cx="43920" cy="6670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715A6BE-23BC-83B0-2D32-9CB7235C8D7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1365" y="495067"/>
                <a:ext cx="61560" cy="6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7828630-DD01-D6EF-3DF6-CD62A9C4F933}"/>
                  </a:ext>
                </a:extLst>
              </p14:cNvPr>
              <p14:cNvContentPartPr/>
              <p14:nvPr/>
            </p14:nvContentPartPr>
            <p14:xfrm>
              <a:off x="3589005" y="515227"/>
              <a:ext cx="486360" cy="6307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7828630-DD01-D6EF-3DF6-CD62A9C4F9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0365" y="506587"/>
                <a:ext cx="50400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3C67143-4996-40B5-FAF7-2EE4BF7CA429}"/>
                  </a:ext>
                </a:extLst>
              </p14:cNvPr>
              <p14:cNvContentPartPr/>
              <p14:nvPr/>
            </p14:nvContentPartPr>
            <p14:xfrm>
              <a:off x="4247085" y="819787"/>
              <a:ext cx="41760" cy="29484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3C67143-4996-40B5-FAF7-2EE4BF7CA4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38085" y="811147"/>
                <a:ext cx="59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D1A4A9F-7ADA-17B7-8B26-22710D17C563}"/>
                  </a:ext>
                </a:extLst>
              </p14:cNvPr>
              <p14:cNvContentPartPr/>
              <p14:nvPr/>
            </p14:nvContentPartPr>
            <p14:xfrm>
              <a:off x="4220805" y="503707"/>
              <a:ext cx="21240" cy="3463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D1A4A9F-7ADA-17B7-8B26-22710D17C5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11805" y="495067"/>
                <a:ext cx="3888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2A640E1E-9DBB-7E3D-7847-70A0AF620CC0}"/>
              </a:ext>
            </a:extLst>
          </p:cNvPr>
          <p:cNvGrpSpPr/>
          <p:nvPr/>
        </p:nvGrpSpPr>
        <p:grpSpPr>
          <a:xfrm>
            <a:off x="4377765" y="295987"/>
            <a:ext cx="3199680" cy="860040"/>
            <a:chOff x="4377765" y="295987"/>
            <a:chExt cx="3199680" cy="86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6C5B59E-17FD-F310-AB52-B398B18C4B4B}"/>
                    </a:ext>
                  </a:extLst>
                </p14:cNvPr>
                <p14:cNvContentPartPr/>
                <p14:nvPr/>
              </p14:nvContentPartPr>
              <p14:xfrm>
                <a:off x="7234725" y="454387"/>
                <a:ext cx="342720" cy="266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6C5B59E-17FD-F310-AB52-B398B18C4B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25725" y="445747"/>
                  <a:ext cx="360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0A4238-9050-6CE8-E93E-880190492342}"/>
                    </a:ext>
                  </a:extLst>
                </p14:cNvPr>
                <p14:cNvContentPartPr/>
                <p14:nvPr/>
              </p14:nvContentPartPr>
              <p14:xfrm>
                <a:off x="7408245" y="725827"/>
                <a:ext cx="21960" cy="338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0A4238-9050-6CE8-E93E-88019049234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99605" y="717187"/>
                  <a:ext cx="39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913EEA9-1466-E70F-5DBD-2E336913F5BE}"/>
                    </a:ext>
                  </a:extLst>
                </p14:cNvPr>
                <p14:cNvContentPartPr/>
                <p14:nvPr/>
              </p14:nvContentPartPr>
              <p14:xfrm>
                <a:off x="4845045" y="486787"/>
                <a:ext cx="94680" cy="591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913EEA9-1466-E70F-5DBD-2E336913F5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36405" y="478147"/>
                  <a:ext cx="1123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18C6384-EA63-62B9-16B8-89E07E202C14}"/>
                    </a:ext>
                  </a:extLst>
                </p14:cNvPr>
                <p14:cNvContentPartPr/>
                <p14:nvPr/>
              </p14:nvContentPartPr>
              <p14:xfrm>
                <a:off x="4853685" y="529267"/>
                <a:ext cx="354240" cy="484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18C6384-EA63-62B9-16B8-89E07E202C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4685" y="520267"/>
                  <a:ext cx="371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5F07D7-B269-43E0-D4DA-090F27C95457}"/>
                    </a:ext>
                  </a:extLst>
                </p14:cNvPr>
                <p14:cNvContentPartPr/>
                <p14:nvPr/>
              </p14:nvContentPartPr>
              <p14:xfrm>
                <a:off x="5297565" y="487147"/>
                <a:ext cx="370440" cy="626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5F07D7-B269-43E0-D4DA-090F27C954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88565" y="478147"/>
                  <a:ext cx="38808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B463CD9-BD24-A17C-D161-867774DC8037}"/>
                    </a:ext>
                  </a:extLst>
                </p14:cNvPr>
                <p14:cNvContentPartPr/>
                <p14:nvPr/>
              </p14:nvContentPartPr>
              <p14:xfrm>
                <a:off x="5870685" y="580747"/>
                <a:ext cx="42120" cy="542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B463CD9-BD24-A17C-D161-867774DC80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61685" y="572107"/>
                  <a:ext cx="597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21DC99F-8D2E-5BBF-17F2-AA6FC7C4BDFC}"/>
                    </a:ext>
                  </a:extLst>
                </p14:cNvPr>
                <p14:cNvContentPartPr/>
                <p14:nvPr/>
              </p14:nvContentPartPr>
              <p14:xfrm>
                <a:off x="5870685" y="542947"/>
                <a:ext cx="257040" cy="97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21DC99F-8D2E-5BBF-17F2-AA6FC7C4BD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61685" y="534307"/>
                  <a:ext cx="274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EAEB7D0-8F9C-F995-BE10-4BE4E4B2DB6C}"/>
                    </a:ext>
                  </a:extLst>
                </p14:cNvPr>
                <p14:cNvContentPartPr/>
                <p14:nvPr/>
              </p14:nvContentPartPr>
              <p14:xfrm>
                <a:off x="5939085" y="751747"/>
                <a:ext cx="17964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EAEB7D0-8F9C-F995-BE10-4BE4E4B2DB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30445" y="743107"/>
                  <a:ext cx="197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0B75EDE-FE89-EF39-7279-2371B71546C8}"/>
                    </a:ext>
                  </a:extLst>
                </p14:cNvPr>
                <p14:cNvContentPartPr/>
                <p14:nvPr/>
              </p14:nvContentPartPr>
              <p14:xfrm>
                <a:off x="6226005" y="570307"/>
                <a:ext cx="353880" cy="526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0B75EDE-FE89-EF39-7279-2371B71546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17365" y="561667"/>
                  <a:ext cx="3715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AB9A7A-2C86-2FD8-2939-68DA68887087}"/>
                    </a:ext>
                  </a:extLst>
                </p14:cNvPr>
                <p14:cNvContentPartPr/>
                <p14:nvPr/>
              </p14:nvContentPartPr>
              <p14:xfrm>
                <a:off x="6540645" y="295987"/>
                <a:ext cx="33120" cy="14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AB9A7A-2C86-2FD8-2939-68DA688870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31645" y="286987"/>
                  <a:ext cx="5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08A5086-D34F-BE8A-40FA-DDBD0D93BDD5}"/>
                    </a:ext>
                  </a:extLst>
                </p14:cNvPr>
                <p14:cNvContentPartPr/>
                <p14:nvPr/>
              </p14:nvContentPartPr>
              <p14:xfrm>
                <a:off x="6698325" y="514147"/>
                <a:ext cx="49320" cy="550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08A5086-D34F-BE8A-40FA-DDBD0D93BD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9685" y="505507"/>
                  <a:ext cx="669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C93911-9059-51B8-BB1F-E33173B8B20E}"/>
                    </a:ext>
                  </a:extLst>
                </p14:cNvPr>
                <p14:cNvContentPartPr/>
                <p14:nvPr/>
              </p14:nvContentPartPr>
              <p14:xfrm>
                <a:off x="6733605" y="500467"/>
                <a:ext cx="396000" cy="497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C93911-9059-51B8-BB1F-E33173B8B20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4965" y="491827"/>
                  <a:ext cx="41364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5DD5CB3-DEA5-8303-ABB9-ED22DA6161F3}"/>
                    </a:ext>
                  </a:extLst>
                </p14:cNvPr>
                <p14:cNvContentPartPr/>
                <p14:nvPr/>
              </p14:nvContentPartPr>
              <p14:xfrm>
                <a:off x="4377765" y="537907"/>
                <a:ext cx="92520" cy="618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5DD5CB3-DEA5-8303-ABB9-ED22DA6161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69125" y="529267"/>
                  <a:ext cx="1101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99738BA-7276-2421-6337-ED6B9CE68A67}"/>
                    </a:ext>
                  </a:extLst>
                </p14:cNvPr>
                <p14:cNvContentPartPr/>
                <p14:nvPr/>
              </p14:nvContentPartPr>
              <p14:xfrm>
                <a:off x="4430685" y="702787"/>
                <a:ext cx="215280" cy="183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99738BA-7276-2421-6337-ED6B9CE68A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22045" y="693787"/>
                  <a:ext cx="232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DDF210-E70F-336A-DC98-A6444243E820}"/>
                    </a:ext>
                  </a:extLst>
                </p14:cNvPr>
                <p14:cNvContentPartPr/>
                <p14:nvPr/>
              </p14:nvContentPartPr>
              <p14:xfrm>
                <a:off x="4455165" y="853987"/>
                <a:ext cx="321840" cy="279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DDF210-E70F-336A-DC98-A6444243E82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46165" y="845347"/>
                  <a:ext cx="339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FA1725C-B56C-2DCB-6658-19DCB5630703}"/>
                    </a:ext>
                  </a:extLst>
                </p14:cNvPr>
                <p14:cNvContentPartPr/>
                <p14:nvPr/>
              </p14:nvContentPartPr>
              <p14:xfrm>
                <a:off x="4622925" y="635107"/>
                <a:ext cx="143280" cy="831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FA1725C-B56C-2DCB-6658-19DCB56307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13925" y="626107"/>
                  <a:ext cx="16092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D17AF53-7C2B-D52A-837E-C7D0C9028E90}"/>
                  </a:ext>
                </a:extLst>
              </p14:cNvPr>
              <p14:cNvContentPartPr/>
              <p14:nvPr/>
            </p14:nvContentPartPr>
            <p14:xfrm>
              <a:off x="697125" y="1837147"/>
              <a:ext cx="299160" cy="172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D17AF53-7C2B-D52A-837E-C7D0C9028E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8125" y="1828147"/>
                <a:ext cx="316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5F016B7-EB99-1853-ADB8-7493E3FF3D2E}"/>
                  </a:ext>
                </a:extLst>
              </p14:cNvPr>
              <p14:cNvContentPartPr/>
              <p14:nvPr/>
            </p14:nvContentPartPr>
            <p14:xfrm>
              <a:off x="703605" y="3266707"/>
              <a:ext cx="350640" cy="403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5F016B7-EB99-1853-ADB8-7493E3FF3D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4965" y="3258067"/>
                <a:ext cx="36828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6DCBE5CD-0A61-06BF-C830-EFF71345A69E}"/>
              </a:ext>
            </a:extLst>
          </p:cNvPr>
          <p:cNvGrpSpPr/>
          <p:nvPr/>
        </p:nvGrpSpPr>
        <p:grpSpPr>
          <a:xfrm>
            <a:off x="725925" y="2948107"/>
            <a:ext cx="3814560" cy="1291680"/>
            <a:chOff x="725925" y="2948107"/>
            <a:chExt cx="3814560" cy="12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3A64D8E-902A-C3D3-6FDF-CD3F8A1200E7}"/>
                    </a:ext>
                  </a:extLst>
                </p14:cNvPr>
                <p14:cNvContentPartPr/>
                <p14:nvPr/>
              </p14:nvContentPartPr>
              <p14:xfrm>
                <a:off x="1290045" y="2948107"/>
                <a:ext cx="223560" cy="522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3A64D8E-902A-C3D3-6FDF-CD3F8A1200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81405" y="2939467"/>
                  <a:ext cx="241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A3DB08C-9F5E-5445-EB6C-F50469F6C5A3}"/>
                    </a:ext>
                  </a:extLst>
                </p14:cNvPr>
                <p14:cNvContentPartPr/>
                <p14:nvPr/>
              </p14:nvContentPartPr>
              <p14:xfrm>
                <a:off x="1641405" y="3226747"/>
                <a:ext cx="232920" cy="585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A3DB08C-9F5E-5445-EB6C-F50469F6C5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32765" y="3218107"/>
                  <a:ext cx="25056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DC7661F-FE01-7FB5-6747-F30C287ACE3C}"/>
                    </a:ext>
                  </a:extLst>
                </p14:cNvPr>
                <p14:cNvContentPartPr/>
                <p14:nvPr/>
              </p14:nvContentPartPr>
              <p14:xfrm>
                <a:off x="1879725" y="3210187"/>
                <a:ext cx="318240" cy="2995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DC7661F-FE01-7FB5-6747-F30C287ACE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1085" y="3201547"/>
                  <a:ext cx="3358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41E071A-3EBF-B383-5C83-ABD6B2E4329F}"/>
                    </a:ext>
                  </a:extLst>
                </p14:cNvPr>
                <p14:cNvContentPartPr/>
                <p14:nvPr/>
              </p14:nvContentPartPr>
              <p14:xfrm>
                <a:off x="2313885" y="3234667"/>
                <a:ext cx="187560" cy="2120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41E071A-3EBF-B383-5C83-ABD6B2E4329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05245" y="3225667"/>
                  <a:ext cx="20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2F19CBD-6412-3DC1-CA57-5EA00D75DD7D}"/>
                    </a:ext>
                  </a:extLst>
                </p14:cNvPr>
                <p14:cNvContentPartPr/>
                <p14:nvPr/>
              </p14:nvContentPartPr>
              <p14:xfrm>
                <a:off x="2580645" y="3247267"/>
                <a:ext cx="347400" cy="204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2F19CBD-6412-3DC1-CA57-5EA00D75DD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72005" y="3238267"/>
                  <a:ext cx="365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86C438B-1BF4-7219-3875-CC205161B75B}"/>
                    </a:ext>
                  </a:extLst>
                </p14:cNvPr>
                <p14:cNvContentPartPr/>
                <p14:nvPr/>
              </p14:nvContentPartPr>
              <p14:xfrm>
                <a:off x="3101565" y="3204067"/>
                <a:ext cx="7200" cy="1825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86C438B-1BF4-7219-3875-CC205161B7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92925" y="3195427"/>
                  <a:ext cx="2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9A7AC88-D246-4225-2053-B9FF8CE20760}"/>
                    </a:ext>
                  </a:extLst>
                </p14:cNvPr>
                <p14:cNvContentPartPr/>
                <p14:nvPr/>
              </p14:nvContentPartPr>
              <p14:xfrm>
                <a:off x="3076005" y="3086347"/>
                <a:ext cx="360" cy="7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9A7AC88-D246-4225-2053-B9FF8CE207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67365" y="3077707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C703573-075A-3347-4064-C5262CF71F80}"/>
                    </a:ext>
                  </a:extLst>
                </p14:cNvPr>
                <p14:cNvContentPartPr/>
                <p14:nvPr/>
              </p14:nvContentPartPr>
              <p14:xfrm>
                <a:off x="3263205" y="3195787"/>
                <a:ext cx="209160" cy="197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C703573-075A-3347-4064-C5262CF71F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4565" y="3187147"/>
                  <a:ext cx="226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7069AEA-0EF8-6A2A-2224-1A41A0D033F3}"/>
                    </a:ext>
                  </a:extLst>
                </p14:cNvPr>
                <p14:cNvContentPartPr/>
                <p14:nvPr/>
              </p14:nvContentPartPr>
              <p14:xfrm>
                <a:off x="3537885" y="3016147"/>
                <a:ext cx="302400" cy="357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7069AEA-0EF8-6A2A-2224-1A41A0D033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28885" y="3007507"/>
                  <a:ext cx="3200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C47964-2C1C-CF7D-6D3D-61DA4172913D}"/>
                    </a:ext>
                  </a:extLst>
                </p14:cNvPr>
                <p14:cNvContentPartPr/>
                <p14:nvPr/>
              </p14:nvContentPartPr>
              <p14:xfrm>
                <a:off x="3792765" y="3144307"/>
                <a:ext cx="277200" cy="652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C47964-2C1C-CF7D-6D3D-61DA417291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84125" y="3135667"/>
                  <a:ext cx="2948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8317D8E-039A-8F1A-F0DD-0B3A4E9CCC70}"/>
                    </a:ext>
                  </a:extLst>
                </p14:cNvPr>
                <p14:cNvContentPartPr/>
                <p14:nvPr/>
              </p14:nvContentPartPr>
              <p14:xfrm>
                <a:off x="4101645" y="3101107"/>
                <a:ext cx="110880" cy="65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8317D8E-039A-8F1A-F0DD-0B3A4E9CCC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2645" y="3092467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0FDDBFD-DA7A-D218-62C8-BC5D5B494B7C}"/>
                    </a:ext>
                  </a:extLst>
                </p14:cNvPr>
                <p14:cNvContentPartPr/>
                <p14:nvPr/>
              </p14:nvContentPartPr>
              <p14:xfrm>
                <a:off x="725925" y="4127467"/>
                <a:ext cx="356040" cy="15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0FDDBFD-DA7A-D218-62C8-BC5D5B494B7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7285" y="4118467"/>
                  <a:ext cx="373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2C7D48C-8321-827B-AE8C-0389C577390D}"/>
                    </a:ext>
                  </a:extLst>
                </p14:cNvPr>
                <p14:cNvContentPartPr/>
                <p14:nvPr/>
              </p14:nvContentPartPr>
              <p14:xfrm>
                <a:off x="1254405" y="3877987"/>
                <a:ext cx="275040" cy="361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2C7D48C-8321-827B-AE8C-0389C57739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45765" y="3868987"/>
                  <a:ext cx="292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1472901-B60B-2C2E-5CFD-75A4A8C4406C}"/>
                    </a:ext>
                  </a:extLst>
                </p14:cNvPr>
                <p14:cNvContentPartPr/>
                <p14:nvPr/>
              </p14:nvContentPartPr>
              <p14:xfrm>
                <a:off x="1614045" y="3995707"/>
                <a:ext cx="160560" cy="2181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1472901-B60B-2C2E-5CFD-75A4A8C440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05405" y="3987067"/>
                  <a:ext cx="178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9E648D9-EAAB-021B-4130-E0995FD87B00}"/>
                    </a:ext>
                  </a:extLst>
                </p14:cNvPr>
                <p14:cNvContentPartPr/>
                <p14:nvPr/>
              </p14:nvContentPartPr>
              <p14:xfrm>
                <a:off x="1879725" y="4014427"/>
                <a:ext cx="251640" cy="192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9E648D9-EAAB-021B-4130-E0995FD87B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71085" y="4005787"/>
                  <a:ext cx="269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A033CFF-51D2-A668-AD1C-99CDBF61E9E8}"/>
                    </a:ext>
                  </a:extLst>
                </p14:cNvPr>
                <p14:cNvContentPartPr/>
                <p14:nvPr/>
              </p14:nvContentPartPr>
              <p14:xfrm>
                <a:off x="2263485" y="3786547"/>
                <a:ext cx="206640" cy="419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A033CFF-51D2-A668-AD1C-99CDBF61E9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54485" y="3777907"/>
                  <a:ext cx="2242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97AEA23-3D0C-A231-3BA8-F2DC55D87F22}"/>
                    </a:ext>
                  </a:extLst>
                </p14:cNvPr>
                <p14:cNvContentPartPr/>
                <p14:nvPr/>
              </p14:nvContentPartPr>
              <p14:xfrm>
                <a:off x="2560845" y="3981307"/>
                <a:ext cx="236880" cy="2314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97AEA23-3D0C-A231-3BA8-F2DC55D87F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52205" y="3972667"/>
                  <a:ext cx="254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0AC02B1-B300-013E-F02B-9925BA3CB923}"/>
                    </a:ext>
                  </a:extLst>
                </p14:cNvPr>
                <p14:cNvContentPartPr/>
                <p14:nvPr/>
              </p14:nvContentPartPr>
              <p14:xfrm>
                <a:off x="2873685" y="3990307"/>
                <a:ext cx="204120" cy="1969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0AC02B1-B300-013E-F02B-9925BA3CB9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65045" y="3981667"/>
                  <a:ext cx="221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CF54AE5-758F-CF3B-A836-2AD4EE99FE8E}"/>
                    </a:ext>
                  </a:extLst>
                </p14:cNvPr>
                <p14:cNvContentPartPr/>
                <p14:nvPr/>
              </p14:nvContentPartPr>
              <p14:xfrm>
                <a:off x="3181485" y="3971227"/>
                <a:ext cx="201600" cy="2642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CF54AE5-758F-CF3B-A836-2AD4EE99FE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72485" y="3962227"/>
                  <a:ext cx="219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70A458F-7CCB-E3E7-3655-F3EDC0FAD214}"/>
                    </a:ext>
                  </a:extLst>
                </p14:cNvPr>
                <p14:cNvContentPartPr/>
                <p14:nvPr/>
              </p14:nvContentPartPr>
              <p14:xfrm>
                <a:off x="3483165" y="4025227"/>
                <a:ext cx="230760" cy="164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70A458F-7CCB-E3E7-3655-F3EDC0FAD2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74525" y="4016227"/>
                  <a:ext cx="248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3A1A9D-6577-7075-DE55-936A541E408E}"/>
                    </a:ext>
                  </a:extLst>
                </p14:cNvPr>
                <p14:cNvContentPartPr/>
                <p14:nvPr/>
              </p14:nvContentPartPr>
              <p14:xfrm>
                <a:off x="3699525" y="3767107"/>
                <a:ext cx="18000" cy="155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3A1A9D-6577-7075-DE55-936A541E408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90525" y="3758467"/>
                  <a:ext cx="3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43EB504-6CC7-17FB-EC36-4AD9AAF96EA7}"/>
                    </a:ext>
                  </a:extLst>
                </p14:cNvPr>
                <p14:cNvContentPartPr/>
                <p14:nvPr/>
              </p14:nvContentPartPr>
              <p14:xfrm>
                <a:off x="3843885" y="3759907"/>
                <a:ext cx="83160" cy="468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43EB504-6CC7-17FB-EC36-4AD9AAF96E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35245" y="3750907"/>
                  <a:ext cx="1008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E0508B4-44F9-9999-5814-AD68A9119F7F}"/>
                    </a:ext>
                  </a:extLst>
                </p14:cNvPr>
                <p14:cNvContentPartPr/>
                <p14:nvPr/>
              </p14:nvContentPartPr>
              <p14:xfrm>
                <a:off x="3742725" y="4032787"/>
                <a:ext cx="274320" cy="18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E0508B4-44F9-9999-5814-AD68A9119F7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34085" y="4023787"/>
                  <a:ext cx="291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5DB05FB-EFEE-D396-B88E-190CED8F26CE}"/>
                    </a:ext>
                  </a:extLst>
                </p14:cNvPr>
                <p14:cNvContentPartPr/>
                <p14:nvPr/>
              </p14:nvContentPartPr>
              <p14:xfrm>
                <a:off x="4020645" y="3959707"/>
                <a:ext cx="193320" cy="230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5DB05FB-EFEE-D396-B88E-190CED8F26C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12005" y="3951067"/>
                  <a:ext cx="210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6A6FA9-7999-8172-1EF2-688BE4D0547E}"/>
                    </a:ext>
                  </a:extLst>
                </p14:cNvPr>
                <p14:cNvContentPartPr/>
                <p14:nvPr/>
              </p14:nvContentPartPr>
              <p14:xfrm>
                <a:off x="4323765" y="3922267"/>
                <a:ext cx="216720" cy="2052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6A6FA9-7999-8172-1EF2-688BE4D054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14765" y="3913267"/>
                  <a:ext cx="2343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966FCE4-787E-1F84-FA77-3229B4CCF4B2}"/>
              </a:ext>
            </a:extLst>
          </p:cNvPr>
          <p:cNvGrpSpPr/>
          <p:nvPr/>
        </p:nvGrpSpPr>
        <p:grpSpPr>
          <a:xfrm>
            <a:off x="4794645" y="3571627"/>
            <a:ext cx="1683720" cy="681480"/>
            <a:chOff x="4794645" y="3571627"/>
            <a:chExt cx="1683720" cy="68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BF7F5AA-8DE5-CDA3-EA82-1C47A46300A3}"/>
                    </a:ext>
                  </a:extLst>
                </p14:cNvPr>
                <p14:cNvContentPartPr/>
                <p14:nvPr/>
              </p14:nvContentPartPr>
              <p14:xfrm>
                <a:off x="4794645" y="3640387"/>
                <a:ext cx="161640" cy="564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BF7F5AA-8DE5-CDA3-EA82-1C47A46300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86005" y="3631387"/>
                  <a:ext cx="1792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824418B-20D8-BF78-3206-00FA5B8C995A}"/>
                    </a:ext>
                  </a:extLst>
                </p14:cNvPr>
                <p14:cNvContentPartPr/>
                <p14:nvPr/>
              </p14:nvContentPartPr>
              <p14:xfrm>
                <a:off x="5126565" y="3836587"/>
                <a:ext cx="77760" cy="227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824418B-20D8-BF78-3206-00FA5B8C99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17565" y="3827947"/>
                  <a:ext cx="95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3DA3117-E614-3899-A399-A675D428FAE1}"/>
                    </a:ext>
                  </a:extLst>
                </p14:cNvPr>
                <p14:cNvContentPartPr/>
                <p14:nvPr/>
              </p14:nvContentPartPr>
              <p14:xfrm>
                <a:off x="5058525" y="3956467"/>
                <a:ext cx="230760" cy="22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3DA3117-E614-3899-A399-A675D428FA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49885" y="3947827"/>
                  <a:ext cx="248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5AFC926-8F1E-1903-41B8-58FA24EA0D40}"/>
                    </a:ext>
                  </a:extLst>
                </p14:cNvPr>
                <p14:cNvContentPartPr/>
                <p14:nvPr/>
              </p14:nvContentPartPr>
              <p14:xfrm>
                <a:off x="5444085" y="3727867"/>
                <a:ext cx="164160" cy="336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5AFC926-8F1E-1903-41B8-58FA24EA0D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35085" y="3719227"/>
                  <a:ext cx="181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0941AB4-4A69-6A4C-A551-7B14EF5A1ABC}"/>
                    </a:ext>
                  </a:extLst>
                </p14:cNvPr>
                <p14:cNvContentPartPr/>
                <p14:nvPr/>
              </p14:nvContentPartPr>
              <p14:xfrm>
                <a:off x="5740005" y="3783307"/>
                <a:ext cx="166320" cy="318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0941AB4-4A69-6A4C-A551-7B14EF5A1AB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31005" y="3774307"/>
                  <a:ext cx="1839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D73DC3E-774F-3B03-BE03-0FC00E8A0969}"/>
                    </a:ext>
                  </a:extLst>
                </p14:cNvPr>
                <p14:cNvContentPartPr/>
                <p14:nvPr/>
              </p14:nvContentPartPr>
              <p14:xfrm>
                <a:off x="6075885" y="3748747"/>
                <a:ext cx="193320" cy="328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D73DC3E-774F-3B03-BE03-0FC00E8A096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66885" y="3740107"/>
                  <a:ext cx="210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BBA2BB8-5ABB-747D-0397-C87BE1A41D2C}"/>
                    </a:ext>
                  </a:extLst>
                </p14:cNvPr>
                <p14:cNvContentPartPr/>
                <p14:nvPr/>
              </p14:nvContentPartPr>
              <p14:xfrm>
                <a:off x="6287565" y="3571627"/>
                <a:ext cx="190800" cy="681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BBA2BB8-5ABB-747D-0397-C87BE1A41D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8565" y="3562987"/>
                  <a:ext cx="208440" cy="69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11A1DD8-D0A1-A08D-A640-6BC0EDE11B3E}"/>
                  </a:ext>
                </a:extLst>
              </p14:cNvPr>
              <p14:cNvContentPartPr/>
              <p14:nvPr/>
            </p14:nvContentPartPr>
            <p14:xfrm>
              <a:off x="869565" y="4888147"/>
              <a:ext cx="240120" cy="3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11A1DD8-D0A1-A08D-A640-6BC0EDE11B3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0565" y="4879147"/>
                <a:ext cx="257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30C1030F-44F5-B155-B6D4-512466C4CB01}"/>
              </a:ext>
            </a:extLst>
          </p:cNvPr>
          <p:cNvGrpSpPr/>
          <p:nvPr/>
        </p:nvGrpSpPr>
        <p:grpSpPr>
          <a:xfrm>
            <a:off x="1392645" y="4511587"/>
            <a:ext cx="2501640" cy="511560"/>
            <a:chOff x="1392645" y="4511587"/>
            <a:chExt cx="250164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7048C3A-F074-44E0-21DC-90A7820603BE}"/>
                    </a:ext>
                  </a:extLst>
                </p14:cNvPr>
                <p14:cNvContentPartPr/>
                <p14:nvPr/>
              </p14:nvContentPartPr>
              <p14:xfrm>
                <a:off x="1392645" y="4731907"/>
                <a:ext cx="321120" cy="2541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7048C3A-F074-44E0-21DC-90A7820603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84005" y="4722907"/>
                  <a:ext cx="338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2C320B5-1F03-C956-2988-952EA974273D}"/>
                    </a:ext>
                  </a:extLst>
                </p14:cNvPr>
                <p14:cNvContentPartPr/>
                <p14:nvPr/>
              </p14:nvContentPartPr>
              <p14:xfrm>
                <a:off x="1811325" y="4554787"/>
                <a:ext cx="36360" cy="4683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2C320B5-1F03-C956-2988-952EA97427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02325" y="4545787"/>
                  <a:ext cx="540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18839D7-795F-12EC-C227-8DB5B8AF25F6}"/>
                    </a:ext>
                  </a:extLst>
                </p14:cNvPr>
                <p14:cNvContentPartPr/>
                <p14:nvPr/>
              </p14:nvContentPartPr>
              <p14:xfrm>
                <a:off x="1958565" y="4748467"/>
                <a:ext cx="345600" cy="252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18839D7-795F-12EC-C227-8DB5B8AF25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49925" y="4739467"/>
                  <a:ext cx="363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58CFAAF-9DF7-334B-6CB7-FAF942397B67}"/>
                    </a:ext>
                  </a:extLst>
                </p14:cNvPr>
                <p14:cNvContentPartPr/>
                <p14:nvPr/>
              </p14:nvContentPartPr>
              <p14:xfrm>
                <a:off x="2409285" y="4580347"/>
                <a:ext cx="247680" cy="383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58CFAAF-9DF7-334B-6CB7-FAF942397B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0645" y="4571347"/>
                  <a:ext cx="265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E038DB9-89E5-F6A2-DB7A-43BBBBB51279}"/>
                    </a:ext>
                  </a:extLst>
                </p14:cNvPr>
                <p14:cNvContentPartPr/>
                <p14:nvPr/>
              </p14:nvContentPartPr>
              <p14:xfrm>
                <a:off x="2818605" y="4511587"/>
                <a:ext cx="61920" cy="461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E038DB9-89E5-F6A2-DB7A-43BBBBB512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09605" y="4502947"/>
                  <a:ext cx="795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DB1AB24-6A1C-E5DF-6279-6F62125C6CA6}"/>
                    </a:ext>
                  </a:extLst>
                </p14:cNvPr>
                <p14:cNvContentPartPr/>
                <p14:nvPr/>
              </p14:nvContentPartPr>
              <p14:xfrm>
                <a:off x="2742645" y="4793827"/>
                <a:ext cx="195480" cy="2232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DB1AB24-6A1C-E5DF-6279-6F62125C6C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34005" y="4785187"/>
                  <a:ext cx="21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776FE15-6CD3-E9CA-9BDA-0C4C20226FD4}"/>
                    </a:ext>
                  </a:extLst>
                </p14:cNvPr>
                <p14:cNvContentPartPr/>
                <p14:nvPr/>
              </p14:nvContentPartPr>
              <p14:xfrm>
                <a:off x="3050445" y="4725427"/>
                <a:ext cx="190800" cy="235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776FE15-6CD3-E9CA-9BDA-0C4C20226F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41445" y="4716787"/>
                  <a:ext cx="2084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29DFAE3-437D-72EA-9497-F09FD8C9F01B}"/>
                    </a:ext>
                  </a:extLst>
                </p14:cNvPr>
                <p14:cNvContentPartPr/>
                <p14:nvPr/>
              </p14:nvContentPartPr>
              <p14:xfrm>
                <a:off x="3346365" y="4740187"/>
                <a:ext cx="202320" cy="178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29DFAE3-437D-72EA-9497-F09FD8C9F0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37725" y="4731187"/>
                  <a:ext cx="219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E8E6578-1AAA-DB4C-9A6C-6D2712B6A08C}"/>
                    </a:ext>
                  </a:extLst>
                </p14:cNvPr>
                <p14:cNvContentPartPr/>
                <p14:nvPr/>
              </p14:nvContentPartPr>
              <p14:xfrm>
                <a:off x="3761445" y="4597267"/>
                <a:ext cx="15840" cy="365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E8E6578-1AAA-DB4C-9A6C-6D2712B6A0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52805" y="4588627"/>
                  <a:ext cx="334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A8DF972-4430-6F2F-0AE2-F38F67722D8E}"/>
                    </a:ext>
                  </a:extLst>
                </p14:cNvPr>
                <p14:cNvContentPartPr/>
                <p14:nvPr/>
              </p14:nvContentPartPr>
              <p14:xfrm>
                <a:off x="3725805" y="4750987"/>
                <a:ext cx="168480" cy="34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A8DF972-4430-6F2F-0AE2-F38F67722D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16805" y="4742347"/>
                  <a:ext cx="186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B56C474-8571-AAEF-E152-E3A9410DE4EA}"/>
                    </a:ext>
                  </a:extLst>
                </p14:cNvPr>
                <p14:cNvContentPartPr/>
                <p14:nvPr/>
              </p14:nvContentPartPr>
              <p14:xfrm>
                <a:off x="3229725" y="4785187"/>
                <a:ext cx="5760" cy="52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B56C474-8571-AAEF-E152-E3A9410DE4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21085" y="4776547"/>
                  <a:ext cx="2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9F68796-360C-D78A-0DEB-6BE69DC4CC84}"/>
                    </a:ext>
                  </a:extLst>
                </p14:cNvPr>
                <p14:cNvContentPartPr/>
                <p14:nvPr/>
              </p14:nvContentPartPr>
              <p14:xfrm>
                <a:off x="3682965" y="4734067"/>
                <a:ext cx="77760" cy="37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9F68796-360C-D78A-0DEB-6BE69DC4CC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4325" y="4725067"/>
                  <a:ext cx="95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9CA44012-A9A9-FA40-EE99-8EBB6E4AB0DC}"/>
              </a:ext>
            </a:extLst>
          </p:cNvPr>
          <p:cNvGrpSpPr/>
          <p:nvPr/>
        </p:nvGrpSpPr>
        <p:grpSpPr>
          <a:xfrm>
            <a:off x="1287165" y="1413067"/>
            <a:ext cx="8790120" cy="775800"/>
            <a:chOff x="1287165" y="1413067"/>
            <a:chExt cx="8790120" cy="77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8DAAF76-3B2F-FABB-16D8-A75560B737C3}"/>
                    </a:ext>
                  </a:extLst>
                </p14:cNvPr>
                <p14:cNvContentPartPr/>
                <p14:nvPr/>
              </p14:nvContentPartPr>
              <p14:xfrm>
                <a:off x="1287165" y="1774507"/>
                <a:ext cx="382680" cy="335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8DAAF76-3B2F-FABB-16D8-A75560B737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78165" y="1765867"/>
                  <a:ext cx="400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0F7D46-0298-2ABB-3F96-0B2D090BC74C}"/>
                    </a:ext>
                  </a:extLst>
                </p14:cNvPr>
                <p14:cNvContentPartPr/>
                <p14:nvPr/>
              </p14:nvContentPartPr>
              <p14:xfrm>
                <a:off x="1742925" y="1569307"/>
                <a:ext cx="10080" cy="4885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0F7D46-0298-2ABB-3F96-0B2D090BC7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34285" y="1560307"/>
                  <a:ext cx="277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7561283-7A85-C49F-E5DD-C92E2BA75F7D}"/>
                    </a:ext>
                  </a:extLst>
                </p14:cNvPr>
                <p14:cNvContentPartPr/>
                <p14:nvPr/>
              </p14:nvContentPartPr>
              <p14:xfrm>
                <a:off x="1913925" y="1722667"/>
                <a:ext cx="318960" cy="301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7561283-7A85-C49F-E5DD-C92E2BA75F7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05285" y="1714027"/>
                  <a:ext cx="336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0AC4E9F-8926-A213-70A6-8E8EC5F0EC57}"/>
                    </a:ext>
                  </a:extLst>
                </p14:cNvPr>
                <p14:cNvContentPartPr/>
                <p14:nvPr/>
              </p14:nvContentPartPr>
              <p14:xfrm>
                <a:off x="2376885" y="1580467"/>
                <a:ext cx="225360" cy="416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0AC4E9F-8926-A213-70A6-8E8EC5F0EC5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68245" y="1571827"/>
                  <a:ext cx="2430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574E204-158C-09D3-C8D8-CB8195D4688E}"/>
                    </a:ext>
                  </a:extLst>
                </p14:cNvPr>
                <p14:cNvContentPartPr/>
                <p14:nvPr/>
              </p14:nvContentPartPr>
              <p14:xfrm>
                <a:off x="2469405" y="1837147"/>
                <a:ext cx="123480" cy="196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574E204-158C-09D3-C8D8-CB8195D468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60765" y="1828147"/>
                  <a:ext cx="141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20C8F52-EBBE-DF19-72AD-749B2300767F}"/>
                    </a:ext>
                  </a:extLst>
                </p14:cNvPr>
                <p14:cNvContentPartPr/>
                <p14:nvPr/>
              </p14:nvContentPartPr>
              <p14:xfrm>
                <a:off x="2725365" y="1590187"/>
                <a:ext cx="52560" cy="435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20C8F52-EBBE-DF19-72AD-749B230076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16365" y="1581547"/>
                  <a:ext cx="702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2EB835D-8235-26DD-AFE8-0F12E191952F}"/>
                    </a:ext>
                  </a:extLst>
                </p14:cNvPr>
                <p14:cNvContentPartPr/>
                <p14:nvPr/>
              </p14:nvContentPartPr>
              <p14:xfrm>
                <a:off x="2700165" y="1836787"/>
                <a:ext cx="168840" cy="9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2EB835D-8235-26DD-AFE8-0F12E191952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91165" y="1827787"/>
                  <a:ext cx="186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1AD0F1E-5B3E-12BE-42E8-755EB59FDD0B}"/>
                    </a:ext>
                  </a:extLst>
                </p14:cNvPr>
                <p14:cNvContentPartPr/>
                <p14:nvPr/>
              </p14:nvContentPartPr>
              <p14:xfrm>
                <a:off x="2956485" y="1752907"/>
                <a:ext cx="242280" cy="2260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1AD0F1E-5B3E-12BE-42E8-755EB59FDD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47845" y="1743907"/>
                  <a:ext cx="259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8D4A509-615A-60F7-E85D-D7B244FA4301}"/>
                    </a:ext>
                  </a:extLst>
                </p14:cNvPr>
                <p14:cNvContentPartPr/>
                <p14:nvPr/>
              </p14:nvContentPartPr>
              <p14:xfrm>
                <a:off x="3187245" y="1768387"/>
                <a:ext cx="9360" cy="867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8D4A509-615A-60F7-E85D-D7B244FA43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78245" y="1759747"/>
                  <a:ext cx="2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B6B6153-E0BE-5BBC-8145-7F9BBFBF3B22}"/>
                    </a:ext>
                  </a:extLst>
                </p14:cNvPr>
                <p14:cNvContentPartPr/>
                <p14:nvPr/>
              </p14:nvContentPartPr>
              <p14:xfrm>
                <a:off x="3226485" y="1757227"/>
                <a:ext cx="279720" cy="298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B6B6153-E0BE-5BBC-8145-7F9BBFBF3B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17845" y="1748587"/>
                  <a:ext cx="297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11235A5-3623-4476-911E-72D8203F24DF}"/>
                    </a:ext>
                  </a:extLst>
                </p14:cNvPr>
                <p14:cNvContentPartPr/>
                <p14:nvPr/>
              </p14:nvContentPartPr>
              <p14:xfrm>
                <a:off x="7492845" y="1755787"/>
                <a:ext cx="28800" cy="433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11235A5-3623-4476-911E-72D8203F24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83845" y="1747147"/>
                  <a:ext cx="4644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EC04246-9E57-D976-48A1-D7022E2E9B63}"/>
                    </a:ext>
                  </a:extLst>
                </p14:cNvPr>
                <p14:cNvContentPartPr/>
                <p14:nvPr/>
              </p14:nvContentPartPr>
              <p14:xfrm>
                <a:off x="7500765" y="1682347"/>
                <a:ext cx="230400" cy="212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EC04246-9E57-D976-48A1-D7022E2E9B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92125" y="1673707"/>
                  <a:ext cx="248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F12763B-814A-6D9C-6CA6-011A6C47D3B6}"/>
                    </a:ext>
                  </a:extLst>
                </p14:cNvPr>
                <p14:cNvContentPartPr/>
                <p14:nvPr/>
              </p14:nvContentPartPr>
              <p14:xfrm>
                <a:off x="7784805" y="1691347"/>
                <a:ext cx="257040" cy="19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F12763B-814A-6D9C-6CA6-011A6C47D3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776165" y="1682707"/>
                  <a:ext cx="274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938F2A9-40B1-AD8F-E08F-A5E037B6D1DE}"/>
                    </a:ext>
                  </a:extLst>
                </p14:cNvPr>
                <p14:cNvContentPartPr/>
                <p14:nvPr/>
              </p14:nvContentPartPr>
              <p14:xfrm>
                <a:off x="8113125" y="1665787"/>
                <a:ext cx="213480" cy="1832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938F2A9-40B1-AD8F-E08F-A5E037B6D1D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04125" y="1656787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91760AA-F028-84A3-E544-4A6351B78392}"/>
                    </a:ext>
                  </a:extLst>
                </p14:cNvPr>
                <p14:cNvContentPartPr/>
                <p14:nvPr/>
              </p14:nvContentPartPr>
              <p14:xfrm>
                <a:off x="8417325" y="1621507"/>
                <a:ext cx="186480" cy="2552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91760AA-F028-84A3-E544-4A6351B7839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08685" y="1612507"/>
                  <a:ext cx="2041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2A0F955-F387-F431-51CA-38D2BBA82015}"/>
                    </a:ext>
                  </a:extLst>
                </p14:cNvPr>
                <p14:cNvContentPartPr/>
                <p14:nvPr/>
              </p14:nvContentPartPr>
              <p14:xfrm>
                <a:off x="8685165" y="1661107"/>
                <a:ext cx="134640" cy="173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2A0F955-F387-F431-51CA-38D2BBA8201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76525" y="1652467"/>
                  <a:ext cx="152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C01433D-55BD-B54F-1DD3-5DC3A4185596}"/>
                    </a:ext>
                  </a:extLst>
                </p14:cNvPr>
                <p14:cNvContentPartPr/>
                <p14:nvPr/>
              </p14:nvContentPartPr>
              <p14:xfrm>
                <a:off x="8878125" y="1494787"/>
                <a:ext cx="181440" cy="392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C01433D-55BD-B54F-1DD3-5DC3A41855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69485" y="1486147"/>
                  <a:ext cx="1990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2359D57-AD6C-4914-07EA-8C1369CDE206}"/>
                    </a:ext>
                  </a:extLst>
                </p14:cNvPr>
                <p14:cNvContentPartPr/>
                <p14:nvPr/>
              </p14:nvContentPartPr>
              <p14:xfrm>
                <a:off x="9218325" y="1683427"/>
                <a:ext cx="185760" cy="144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2359D57-AD6C-4914-07EA-8C1369CDE2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09325" y="1674427"/>
                  <a:ext cx="2034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C37AD5A-07EE-1F2A-995C-9CC92855A562}"/>
                    </a:ext>
                  </a:extLst>
                </p14:cNvPr>
                <p14:cNvContentPartPr/>
                <p14:nvPr/>
              </p14:nvContentPartPr>
              <p14:xfrm>
                <a:off x="9553845" y="1708627"/>
                <a:ext cx="7920" cy="148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C37AD5A-07EE-1F2A-995C-9CC92855A5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44845" y="1699987"/>
                  <a:ext cx="25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2C7DDE1-EBCD-58AA-19AA-EEDFD9D8E9E8}"/>
                    </a:ext>
                  </a:extLst>
                </p14:cNvPr>
                <p14:cNvContentPartPr/>
                <p14:nvPr/>
              </p14:nvContentPartPr>
              <p14:xfrm>
                <a:off x="9613605" y="1413067"/>
                <a:ext cx="106200" cy="1681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2C7DDE1-EBCD-58AA-19AA-EEDFD9D8E9E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04965" y="1404067"/>
                  <a:ext cx="123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D335768-B84A-1EBA-E6E2-92476339F342}"/>
                    </a:ext>
                  </a:extLst>
                </p14:cNvPr>
                <p14:cNvContentPartPr/>
                <p14:nvPr/>
              </p14:nvContentPartPr>
              <p14:xfrm>
                <a:off x="9789645" y="1572187"/>
                <a:ext cx="287640" cy="3916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D335768-B84A-1EBA-E6E2-92476339F3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80645" y="1563187"/>
                  <a:ext cx="30528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3D7EE88A-D3EF-1DC8-F234-25BA486F568F}"/>
              </a:ext>
            </a:extLst>
          </p:cNvPr>
          <p:cNvGrpSpPr/>
          <p:nvPr/>
        </p:nvGrpSpPr>
        <p:grpSpPr>
          <a:xfrm>
            <a:off x="5851965" y="1532227"/>
            <a:ext cx="828000" cy="1064520"/>
            <a:chOff x="5851965" y="1532227"/>
            <a:chExt cx="828000" cy="10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F666F9E-ECB0-631E-BC66-459E4B1EC2C1}"/>
                    </a:ext>
                  </a:extLst>
                </p14:cNvPr>
                <p14:cNvContentPartPr/>
                <p14:nvPr/>
              </p14:nvContentPartPr>
              <p14:xfrm>
                <a:off x="5851965" y="1730227"/>
                <a:ext cx="213480" cy="216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F666F9E-ECB0-631E-BC66-459E4B1EC2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42965" y="1721227"/>
                  <a:ext cx="231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2AB7DEC-AF3C-6BA6-F373-3668DC10A1F7}"/>
                    </a:ext>
                  </a:extLst>
                </p14:cNvPr>
                <p14:cNvContentPartPr/>
                <p14:nvPr/>
              </p14:nvContentPartPr>
              <p14:xfrm>
                <a:off x="6186405" y="1546267"/>
                <a:ext cx="196560" cy="420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2AB7DEC-AF3C-6BA6-F373-3668DC10A1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77765" y="1537627"/>
                  <a:ext cx="2142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B0383F2-0FAA-FBE8-0B06-E5A81C3974AB}"/>
                    </a:ext>
                  </a:extLst>
                </p14:cNvPr>
                <p14:cNvContentPartPr/>
                <p14:nvPr/>
              </p14:nvContentPartPr>
              <p14:xfrm>
                <a:off x="6347325" y="1743187"/>
                <a:ext cx="280080" cy="853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B0383F2-0FAA-FBE8-0B06-E5A81C3974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38325" y="1734187"/>
                  <a:ext cx="29772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20B262B-B663-EC6F-1FA9-17606CF87462}"/>
                    </a:ext>
                  </a:extLst>
                </p14:cNvPr>
                <p14:cNvContentPartPr/>
                <p14:nvPr/>
              </p14:nvContentPartPr>
              <p14:xfrm>
                <a:off x="6597165" y="1532227"/>
                <a:ext cx="82800" cy="144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20B262B-B663-EC6F-1FA9-17606CF874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88165" y="1523587"/>
                  <a:ext cx="1004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8571E51A-AE2D-5F88-278E-31E9E64BA644}"/>
              </a:ext>
            </a:extLst>
          </p:cNvPr>
          <p:cNvGrpSpPr/>
          <p:nvPr/>
        </p:nvGrpSpPr>
        <p:grpSpPr>
          <a:xfrm>
            <a:off x="3572085" y="1512427"/>
            <a:ext cx="2006280" cy="462600"/>
            <a:chOff x="3572085" y="1512427"/>
            <a:chExt cx="200628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C9262F7-B79F-EFDC-5EFE-264A29EA1D78}"/>
                    </a:ext>
                  </a:extLst>
                </p14:cNvPr>
                <p14:cNvContentPartPr/>
                <p14:nvPr/>
              </p14:nvContentPartPr>
              <p14:xfrm>
                <a:off x="3572085" y="1710787"/>
                <a:ext cx="390960" cy="264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C9262F7-B79F-EFDC-5EFE-264A29EA1D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63085" y="1702147"/>
                  <a:ext cx="408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816BA8-D800-AF86-7435-1A6DCCB4F9C4}"/>
                    </a:ext>
                  </a:extLst>
                </p14:cNvPr>
                <p14:cNvContentPartPr/>
                <p14:nvPr/>
              </p14:nvContentPartPr>
              <p14:xfrm>
                <a:off x="4007685" y="1674787"/>
                <a:ext cx="260280" cy="284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816BA8-D800-AF86-7435-1A6DCCB4F9C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98685" y="1665787"/>
                  <a:ext cx="277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56DA0B6-D255-143B-4541-B618BD0AD536}"/>
                    </a:ext>
                  </a:extLst>
                </p14:cNvPr>
                <p14:cNvContentPartPr/>
                <p14:nvPr/>
              </p14:nvContentPartPr>
              <p14:xfrm>
                <a:off x="4571445" y="1512427"/>
                <a:ext cx="262440" cy="4161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56DA0B6-D255-143B-4541-B618BD0AD5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62805" y="1503427"/>
                  <a:ext cx="2800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5AB0658-B14D-EE86-E0ED-504C6E86A468}"/>
                    </a:ext>
                  </a:extLst>
                </p14:cNvPr>
                <p14:cNvContentPartPr/>
                <p14:nvPr/>
              </p14:nvContentPartPr>
              <p14:xfrm>
                <a:off x="4910565" y="1707187"/>
                <a:ext cx="222480" cy="211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5AB0658-B14D-EE86-E0ED-504C6E86A46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01925" y="1698547"/>
                  <a:ext cx="240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51032F2-928E-E35A-F29A-9B713F838CAD}"/>
                    </a:ext>
                  </a:extLst>
                </p14:cNvPr>
                <p14:cNvContentPartPr/>
                <p14:nvPr/>
              </p14:nvContentPartPr>
              <p14:xfrm>
                <a:off x="5161485" y="1683427"/>
                <a:ext cx="274680" cy="269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51032F2-928E-E35A-F29A-9B713F838C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52485" y="1674427"/>
                  <a:ext cx="292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E9DB4AF-5F75-65EB-FC41-53B77D58A6B6}"/>
                    </a:ext>
                  </a:extLst>
                </p14:cNvPr>
                <p14:cNvContentPartPr/>
                <p14:nvPr/>
              </p14:nvContentPartPr>
              <p14:xfrm>
                <a:off x="5554245" y="1700347"/>
                <a:ext cx="24120" cy="207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E9DB4AF-5F75-65EB-FC41-53B77D58A6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45605" y="1691707"/>
                  <a:ext cx="41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F34658-087D-CC3E-0DFA-809CFF9A418B}"/>
                    </a:ext>
                  </a:extLst>
                </p14:cNvPr>
                <p14:cNvContentPartPr/>
                <p14:nvPr/>
              </p14:nvContentPartPr>
              <p14:xfrm>
                <a:off x="5554245" y="1554907"/>
                <a:ext cx="1800" cy="18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F34658-087D-CC3E-0DFA-809CFF9A418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45605" y="1546267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DAB1CE1-2D79-96E9-0849-9ADCE3FD15FD}"/>
                    </a:ext>
                  </a:extLst>
                </p14:cNvPr>
                <p14:cNvContentPartPr/>
                <p14:nvPr/>
              </p14:nvContentPartPr>
              <p14:xfrm>
                <a:off x="4363725" y="1706107"/>
                <a:ext cx="126000" cy="210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DAB1CE1-2D79-96E9-0849-9ADCE3FD15F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55085" y="1697467"/>
                  <a:ext cx="14364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23E2877F-4EFF-E936-68D6-8275DD612254}"/>
                  </a:ext>
                </a:extLst>
              </p14:cNvPr>
              <p14:cNvContentPartPr/>
              <p14:nvPr/>
            </p14:nvContentPartPr>
            <p14:xfrm>
              <a:off x="6798765" y="2810587"/>
              <a:ext cx="2234160" cy="122400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23E2877F-4EFF-E936-68D6-8275DD61225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790125" y="2801947"/>
                <a:ext cx="225180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AC01CD4-D26D-924F-2909-C834F64BCF28}"/>
                  </a:ext>
                </a:extLst>
              </p14:cNvPr>
              <p14:cNvContentPartPr/>
              <p14:nvPr/>
            </p14:nvContentPartPr>
            <p14:xfrm>
              <a:off x="8517045" y="4124227"/>
              <a:ext cx="773280" cy="67860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AC01CD4-D26D-924F-2909-C834F64BCF2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508045" y="4115587"/>
                <a:ext cx="79092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53A1FFDE-73D2-E584-5FBC-D012372D98DE}"/>
                  </a:ext>
                </a:extLst>
              </p14:cNvPr>
              <p14:cNvContentPartPr/>
              <p14:nvPr/>
            </p14:nvContentPartPr>
            <p14:xfrm>
              <a:off x="8800725" y="4547227"/>
              <a:ext cx="196920" cy="1112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53A1FFDE-73D2-E584-5FBC-D012372D98D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92085" y="4538587"/>
                <a:ext cx="214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54CD1446-84B8-AD94-EA77-3C84A95B4580}"/>
                  </a:ext>
                </a:extLst>
              </p14:cNvPr>
              <p14:cNvContentPartPr/>
              <p14:nvPr/>
            </p14:nvContentPartPr>
            <p14:xfrm>
              <a:off x="8823045" y="4303867"/>
              <a:ext cx="29160" cy="414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54CD1446-84B8-AD94-EA77-3C84A95B458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814405" y="4294867"/>
                <a:ext cx="46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9A631094-A2AF-D3BE-80D7-F3211D715EB5}"/>
                  </a:ext>
                </a:extLst>
              </p14:cNvPr>
              <p14:cNvContentPartPr/>
              <p14:nvPr/>
            </p14:nvContentPartPr>
            <p14:xfrm>
              <a:off x="8991885" y="4289467"/>
              <a:ext cx="28440" cy="6012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9A631094-A2AF-D3BE-80D7-F3211D715EB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982885" y="4280827"/>
                <a:ext cx="46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A646366C-7B89-4B5D-5BA1-BFD512EE3A5A}"/>
                  </a:ext>
                </a:extLst>
              </p14:cNvPr>
              <p14:cNvContentPartPr/>
              <p14:nvPr/>
            </p14:nvContentPartPr>
            <p14:xfrm>
              <a:off x="8646645" y="3993547"/>
              <a:ext cx="635760" cy="20088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A646366C-7B89-4B5D-5BA1-BFD512EE3A5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638005" y="3984907"/>
                <a:ext cx="653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983E4A2A-F897-9C4A-2652-30C1CAA6A68F}"/>
                  </a:ext>
                </a:extLst>
              </p14:cNvPr>
              <p14:cNvContentPartPr/>
              <p14:nvPr/>
            </p14:nvContentPartPr>
            <p14:xfrm>
              <a:off x="9311205" y="4296307"/>
              <a:ext cx="141840" cy="3175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983E4A2A-F897-9C4A-2652-30C1CAA6A68F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302565" y="4287307"/>
                <a:ext cx="1594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457FE3F-D92A-278D-2AF6-27EAA39D4991}"/>
                  </a:ext>
                </a:extLst>
              </p14:cNvPr>
              <p14:cNvContentPartPr/>
              <p14:nvPr/>
            </p14:nvContentPartPr>
            <p14:xfrm>
              <a:off x="8398605" y="4297747"/>
              <a:ext cx="139320" cy="3319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457FE3F-D92A-278D-2AF6-27EAA39D499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389605" y="4289107"/>
                <a:ext cx="156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E0673AD7-9DC6-A8E7-7E34-E9EA86ADA687}"/>
                  </a:ext>
                </a:extLst>
              </p14:cNvPr>
              <p14:cNvContentPartPr/>
              <p14:nvPr/>
            </p14:nvContentPartPr>
            <p14:xfrm>
              <a:off x="8474925" y="3893827"/>
              <a:ext cx="882000" cy="54144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E0673AD7-9DC6-A8E7-7E34-E9EA86ADA68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66285" y="3884827"/>
                <a:ext cx="899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54CC590A-D95D-A852-F913-C899D03172B5}"/>
                  </a:ext>
                </a:extLst>
              </p14:cNvPr>
              <p14:cNvContentPartPr/>
              <p14:nvPr/>
            </p14:nvContentPartPr>
            <p14:xfrm>
              <a:off x="8090805" y="3876187"/>
              <a:ext cx="240480" cy="3038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54CC590A-D95D-A852-F913-C899D03172B5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082165" y="3867547"/>
                <a:ext cx="25812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B745EBF7-5C27-EF67-94DD-77960127D600}"/>
              </a:ext>
            </a:extLst>
          </p:cNvPr>
          <p:cNvGrpSpPr/>
          <p:nvPr/>
        </p:nvGrpSpPr>
        <p:grpSpPr>
          <a:xfrm>
            <a:off x="7142565" y="3141787"/>
            <a:ext cx="1177560" cy="660240"/>
            <a:chOff x="7142565" y="3141787"/>
            <a:chExt cx="1177560" cy="66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64B3D9B-A643-B46D-3CE7-DBE20FB11635}"/>
                    </a:ext>
                  </a:extLst>
                </p14:cNvPr>
                <p14:cNvContentPartPr/>
                <p14:nvPr/>
              </p14:nvContentPartPr>
              <p14:xfrm>
                <a:off x="7142565" y="3577387"/>
                <a:ext cx="146520" cy="224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64B3D9B-A643-B46D-3CE7-DBE20FB116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33565" y="3568747"/>
                  <a:ext cx="16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B14E91E-6028-E8B1-02BD-BD320A0ED5A1}"/>
                    </a:ext>
                  </a:extLst>
                </p14:cNvPr>
                <p14:cNvContentPartPr/>
                <p14:nvPr/>
              </p14:nvContentPartPr>
              <p14:xfrm>
                <a:off x="7251645" y="3691507"/>
                <a:ext cx="102240" cy="54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B14E91E-6028-E8B1-02BD-BD320A0ED5A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43005" y="3682507"/>
                  <a:ext cx="119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83DAF46-2580-28D9-341F-22B85244C1B4}"/>
                    </a:ext>
                  </a:extLst>
                </p14:cNvPr>
                <p14:cNvContentPartPr/>
                <p14:nvPr/>
              </p14:nvContentPartPr>
              <p14:xfrm>
                <a:off x="7424805" y="3478027"/>
                <a:ext cx="172080" cy="189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83DAF46-2580-28D9-341F-22B85244C1B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15805" y="3469387"/>
                  <a:ext cx="189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CEA128C-8534-8599-27C8-7C698E9D9359}"/>
                    </a:ext>
                  </a:extLst>
                </p14:cNvPr>
                <p14:cNvContentPartPr/>
                <p14:nvPr/>
              </p14:nvContentPartPr>
              <p14:xfrm>
                <a:off x="7678245" y="3289747"/>
                <a:ext cx="163800" cy="262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CEA128C-8534-8599-27C8-7C698E9D935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69605" y="3281107"/>
                  <a:ext cx="181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17A5E31-2365-1B77-51F6-0FF492017179}"/>
                    </a:ext>
                  </a:extLst>
                </p14:cNvPr>
                <p14:cNvContentPartPr/>
                <p14:nvPr/>
              </p14:nvContentPartPr>
              <p14:xfrm>
                <a:off x="7775805" y="3152947"/>
                <a:ext cx="30240" cy="107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17A5E31-2365-1B77-51F6-0FF4920171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6805" y="3143947"/>
                  <a:ext cx="47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00D3389-C3BF-B53D-19AD-BC7FAA2581BF}"/>
                    </a:ext>
                  </a:extLst>
                </p14:cNvPr>
                <p14:cNvContentPartPr/>
                <p14:nvPr/>
              </p14:nvContentPartPr>
              <p14:xfrm>
                <a:off x="7935285" y="3239347"/>
                <a:ext cx="136440" cy="176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00D3389-C3BF-B53D-19AD-BC7FAA2581B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26285" y="3230347"/>
                  <a:ext cx="154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288CC0B-2D5D-69F7-256C-F2ABDF912D19}"/>
                    </a:ext>
                  </a:extLst>
                </p14:cNvPr>
                <p14:cNvContentPartPr/>
                <p14:nvPr/>
              </p14:nvContentPartPr>
              <p14:xfrm>
                <a:off x="8125365" y="3141787"/>
                <a:ext cx="194760" cy="176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288CC0B-2D5D-69F7-256C-F2ABDF912D1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6725" y="3133147"/>
                  <a:ext cx="212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2892BDE-F484-8F1F-DAD5-1D5592868001}"/>
                    </a:ext>
                  </a:extLst>
                </p14:cNvPr>
                <p14:cNvContentPartPr/>
                <p14:nvPr/>
              </p14:nvContentPartPr>
              <p14:xfrm>
                <a:off x="7711365" y="3221347"/>
                <a:ext cx="68760" cy="30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2892BDE-F484-8F1F-DAD5-1D559286800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02725" y="3212707"/>
                  <a:ext cx="8640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FE8C6894-9350-DE1A-DF0C-79CDF3A38245}"/>
                  </a:ext>
                </a:extLst>
              </p14:cNvPr>
              <p14:cNvContentPartPr/>
              <p14:nvPr/>
            </p14:nvContentPartPr>
            <p14:xfrm>
              <a:off x="8305005" y="3221347"/>
              <a:ext cx="25560" cy="518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FE8C6894-9350-DE1A-DF0C-79CDF3A3824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296005" y="3212707"/>
                <a:ext cx="43200" cy="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926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C3DE90C-5BAF-D3F5-5DF0-E53F507B0702}"/>
              </a:ext>
            </a:extLst>
          </p:cNvPr>
          <p:cNvGrpSpPr/>
          <p:nvPr/>
        </p:nvGrpSpPr>
        <p:grpSpPr>
          <a:xfrm>
            <a:off x="3689445" y="450427"/>
            <a:ext cx="475920" cy="558720"/>
            <a:chOff x="3689445" y="450427"/>
            <a:chExt cx="475920" cy="55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D50210F-76CD-76FC-810C-B20CFCBF4DC2}"/>
                    </a:ext>
                  </a:extLst>
                </p14:cNvPr>
                <p14:cNvContentPartPr/>
                <p14:nvPr/>
              </p14:nvContentPartPr>
              <p14:xfrm>
                <a:off x="3689445" y="450427"/>
                <a:ext cx="259200" cy="558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D50210F-76CD-76FC-810C-B20CFCBF4D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80445" y="441427"/>
                  <a:ext cx="2768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1027240-EE24-ED12-7BD2-325623BD755E}"/>
                    </a:ext>
                  </a:extLst>
                </p14:cNvPr>
                <p14:cNvContentPartPr/>
                <p14:nvPr/>
              </p14:nvContentPartPr>
              <p14:xfrm>
                <a:off x="4153125" y="871267"/>
                <a:ext cx="12240" cy="15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1027240-EE24-ED12-7BD2-325623BD75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44125" y="862627"/>
                  <a:ext cx="2988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98DD59F-B3D5-A207-6B5D-D0037E420BAF}"/>
              </a:ext>
            </a:extLst>
          </p:cNvPr>
          <p:cNvGrpSpPr/>
          <p:nvPr/>
        </p:nvGrpSpPr>
        <p:grpSpPr>
          <a:xfrm>
            <a:off x="4435005" y="461227"/>
            <a:ext cx="2959200" cy="511200"/>
            <a:chOff x="4435005" y="461227"/>
            <a:chExt cx="2959200" cy="51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85B803E-5046-8209-7C06-1050744B6FBD}"/>
                    </a:ext>
                  </a:extLst>
                </p14:cNvPr>
                <p14:cNvContentPartPr/>
                <p14:nvPr/>
              </p14:nvContentPartPr>
              <p14:xfrm>
                <a:off x="4435005" y="486787"/>
                <a:ext cx="235440" cy="485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85B803E-5046-8209-7C06-1050744B6F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26005" y="477787"/>
                  <a:ext cx="2530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49677CE-BB54-5E30-CE7B-BF77D82A5861}"/>
                    </a:ext>
                  </a:extLst>
                </p14:cNvPr>
                <p14:cNvContentPartPr/>
                <p14:nvPr/>
              </p14:nvContentPartPr>
              <p14:xfrm>
                <a:off x="4734165" y="567787"/>
                <a:ext cx="256680" cy="37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49677CE-BB54-5E30-CE7B-BF77D82A58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25165" y="558787"/>
                  <a:ext cx="274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75541C4-1BD6-F6BE-5536-E9DF6797A063}"/>
                    </a:ext>
                  </a:extLst>
                </p14:cNvPr>
                <p14:cNvContentPartPr/>
                <p14:nvPr/>
              </p14:nvContentPartPr>
              <p14:xfrm>
                <a:off x="4785285" y="744907"/>
                <a:ext cx="176760" cy="15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75541C4-1BD6-F6BE-5536-E9DF6797A0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76645" y="735907"/>
                  <a:ext cx="194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F7C517-F75D-8AC1-7638-2F6872BAFB90}"/>
                    </a:ext>
                  </a:extLst>
                </p14:cNvPr>
                <p14:cNvContentPartPr/>
                <p14:nvPr/>
              </p14:nvContentPartPr>
              <p14:xfrm>
                <a:off x="5024685" y="546547"/>
                <a:ext cx="122040" cy="343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F7C517-F75D-8AC1-7638-2F6872BAFB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6045" y="537907"/>
                  <a:ext cx="139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3C0EAF-C31E-2D61-F6A9-0982CFCA5A59}"/>
                    </a:ext>
                  </a:extLst>
                </p14:cNvPr>
                <p14:cNvContentPartPr/>
                <p14:nvPr/>
              </p14:nvContentPartPr>
              <p14:xfrm>
                <a:off x="5024685" y="536107"/>
                <a:ext cx="241200" cy="157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3C0EAF-C31E-2D61-F6A9-0982CFCA5A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6045" y="527467"/>
                  <a:ext cx="258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88FDC7-B103-F974-FC73-7D84DE7889AC}"/>
                    </a:ext>
                  </a:extLst>
                </p14:cNvPr>
                <p14:cNvContentPartPr/>
                <p14:nvPr/>
              </p14:nvContentPartPr>
              <p14:xfrm>
                <a:off x="5417085" y="503347"/>
                <a:ext cx="216000" cy="345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88FDC7-B103-F974-FC73-7D84DE7889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08445" y="494347"/>
                  <a:ext cx="2336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73EF1AF-6759-E9E5-1530-51B8DA675CEB}"/>
                    </a:ext>
                  </a:extLst>
                </p14:cNvPr>
                <p14:cNvContentPartPr/>
                <p14:nvPr/>
              </p14:nvContentPartPr>
              <p14:xfrm>
                <a:off x="5716965" y="461227"/>
                <a:ext cx="198360" cy="426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73EF1AF-6759-E9E5-1530-51B8DA675C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7965" y="452227"/>
                  <a:ext cx="2160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4BC1FBD-3380-B133-6D1F-A0A146468DEC}"/>
                    </a:ext>
                  </a:extLst>
                </p14:cNvPr>
                <p14:cNvContentPartPr/>
                <p14:nvPr/>
              </p14:nvContentPartPr>
              <p14:xfrm>
                <a:off x="6024765" y="554107"/>
                <a:ext cx="212040" cy="295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4BC1FBD-3380-B133-6D1F-A0A146468D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6125" y="545107"/>
                  <a:ext cx="229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C6FBEA3-B37D-4C26-364A-AC48AD659568}"/>
                    </a:ext>
                  </a:extLst>
                </p14:cNvPr>
                <p14:cNvContentPartPr/>
                <p14:nvPr/>
              </p14:nvContentPartPr>
              <p14:xfrm>
                <a:off x="6024405" y="670747"/>
                <a:ext cx="197640" cy="29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C6FBEA3-B37D-4C26-364A-AC48AD6595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15405" y="662107"/>
                  <a:ext cx="215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B860E49-F2A2-CE5E-5664-0FF67D9245D8}"/>
                    </a:ext>
                  </a:extLst>
                </p14:cNvPr>
                <p14:cNvContentPartPr/>
                <p14:nvPr/>
              </p14:nvContentPartPr>
              <p14:xfrm>
                <a:off x="6067245" y="499747"/>
                <a:ext cx="165960" cy="47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B860E49-F2A2-CE5E-5664-0FF67D9245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8605" y="490747"/>
                  <a:ext cx="183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176BFDB-8973-62C7-0840-9D1D062E0D7D}"/>
                    </a:ext>
                  </a:extLst>
                </p14:cNvPr>
                <p14:cNvContentPartPr/>
                <p14:nvPr/>
              </p14:nvContentPartPr>
              <p14:xfrm>
                <a:off x="6426165" y="478147"/>
                <a:ext cx="360" cy="459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176BFDB-8973-62C7-0840-9D1D062E0D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17525" y="469507"/>
                  <a:ext cx="180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64772A4-CB75-F03B-80AA-A0D9240990C8}"/>
                    </a:ext>
                  </a:extLst>
                </p14:cNvPr>
                <p14:cNvContentPartPr/>
                <p14:nvPr/>
              </p14:nvContentPartPr>
              <p14:xfrm>
                <a:off x="6443445" y="463027"/>
                <a:ext cx="234000" cy="407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64772A4-CB75-F03B-80AA-A0D9240990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4445" y="454027"/>
                  <a:ext cx="251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37FAEF8-9DB0-E4B7-1E99-997A90273F20}"/>
                    </a:ext>
                  </a:extLst>
                </p14:cNvPr>
                <p14:cNvContentPartPr/>
                <p14:nvPr/>
              </p14:nvContentPartPr>
              <p14:xfrm>
                <a:off x="6861765" y="478147"/>
                <a:ext cx="360" cy="424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37FAEF8-9DB0-E4B7-1E99-997A90273F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53125" y="469507"/>
                  <a:ext cx="180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44E31A1-1F4F-F438-5A3E-829A12E59BF4}"/>
                    </a:ext>
                  </a:extLst>
                </p14:cNvPr>
                <p14:cNvContentPartPr/>
                <p14:nvPr/>
              </p14:nvContentPartPr>
              <p14:xfrm>
                <a:off x="7041045" y="568147"/>
                <a:ext cx="226080" cy="318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44E31A1-1F4F-F438-5A3E-829A12E59B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32405" y="559507"/>
                  <a:ext cx="2437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B65A376-F8CA-5E70-A15B-CD0F3227A16B}"/>
                    </a:ext>
                  </a:extLst>
                </p14:cNvPr>
                <p14:cNvContentPartPr/>
                <p14:nvPr/>
              </p14:nvContentPartPr>
              <p14:xfrm>
                <a:off x="7092885" y="671107"/>
                <a:ext cx="187920" cy="29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B65A376-F8CA-5E70-A15B-CD0F3227A1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83885" y="662107"/>
                  <a:ext cx="205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2F4E1FA-D561-F8EA-45A1-03F34037AE15}"/>
                    </a:ext>
                  </a:extLst>
                </p14:cNvPr>
                <p14:cNvContentPartPr/>
                <p14:nvPr/>
              </p14:nvContentPartPr>
              <p14:xfrm>
                <a:off x="7041405" y="487867"/>
                <a:ext cx="352800" cy="50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2F4E1FA-D561-F8EA-45A1-03F34037AE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32765" y="479227"/>
                  <a:ext cx="3704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BA4BB08C-41B6-2AD3-E088-3E749C054C30}"/>
              </a:ext>
            </a:extLst>
          </p:cNvPr>
          <p:cNvGrpSpPr/>
          <p:nvPr/>
        </p:nvGrpSpPr>
        <p:grpSpPr>
          <a:xfrm>
            <a:off x="1366365" y="1741027"/>
            <a:ext cx="977040" cy="959040"/>
            <a:chOff x="1366365" y="1741027"/>
            <a:chExt cx="977040" cy="9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C76996F-A71F-DCA4-1D62-BF57E47DB629}"/>
                    </a:ext>
                  </a:extLst>
                </p14:cNvPr>
                <p14:cNvContentPartPr/>
                <p14:nvPr/>
              </p14:nvContentPartPr>
              <p14:xfrm>
                <a:off x="1366365" y="1741027"/>
                <a:ext cx="977040" cy="959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C76996F-A71F-DCA4-1D62-BF57E47DB6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7365" y="1732387"/>
                  <a:ext cx="994680" cy="9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F7DEF1B-B298-F467-ABB2-A1C000D3B5C1}"/>
                    </a:ext>
                  </a:extLst>
                </p14:cNvPr>
                <p14:cNvContentPartPr/>
                <p14:nvPr/>
              </p14:nvContentPartPr>
              <p14:xfrm>
                <a:off x="1622685" y="2091307"/>
                <a:ext cx="39240" cy="58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F7DEF1B-B298-F467-ABB2-A1C000D3B5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14045" y="2082667"/>
                  <a:ext cx="5688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A4D3E76-32E0-5E61-2C2A-E2FCBA0236F4}"/>
                  </a:ext>
                </a:extLst>
              </p14:cNvPr>
              <p14:cNvContentPartPr/>
              <p14:nvPr/>
            </p14:nvContentPartPr>
            <p14:xfrm>
              <a:off x="2008965" y="2074747"/>
              <a:ext cx="46080" cy="579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A4D3E76-32E0-5E61-2C2A-E2FCBA0236F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99965" y="2066107"/>
                <a:ext cx="63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C8D96A7-5F1E-4FF1-8735-F9650425727E}"/>
                  </a:ext>
                </a:extLst>
              </p14:cNvPr>
              <p14:cNvContentPartPr/>
              <p14:nvPr/>
            </p14:nvContentPartPr>
            <p14:xfrm>
              <a:off x="1823205" y="2366347"/>
              <a:ext cx="55080" cy="579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C8D96A7-5F1E-4FF1-8735-F9650425727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14565" y="2357707"/>
                <a:ext cx="7272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080E7D3-170C-B7DC-8C66-5A7036DE61AB}"/>
              </a:ext>
            </a:extLst>
          </p:cNvPr>
          <p:cNvGrpSpPr/>
          <p:nvPr/>
        </p:nvGrpSpPr>
        <p:grpSpPr>
          <a:xfrm>
            <a:off x="1469685" y="3006427"/>
            <a:ext cx="944640" cy="312120"/>
            <a:chOff x="1469685" y="3006427"/>
            <a:chExt cx="9446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ADCA69D-B363-6302-2C06-C869E029AD3C}"/>
                    </a:ext>
                  </a:extLst>
                </p14:cNvPr>
                <p14:cNvContentPartPr/>
                <p14:nvPr/>
              </p14:nvContentPartPr>
              <p14:xfrm>
                <a:off x="1474005" y="3050347"/>
                <a:ext cx="141120" cy="268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ADCA69D-B363-6302-2C06-C869E029AD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5365" y="3041707"/>
                  <a:ext cx="158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B87F21-66F8-A545-6C3D-00CB4FDC007D}"/>
                    </a:ext>
                  </a:extLst>
                </p14:cNvPr>
                <p14:cNvContentPartPr/>
                <p14:nvPr/>
              </p14:nvContentPartPr>
              <p14:xfrm>
                <a:off x="1469685" y="3106507"/>
                <a:ext cx="245160" cy="115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B87F21-66F8-A545-6C3D-00CB4FDC00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60685" y="3097867"/>
                  <a:ext cx="26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AC7907-6A27-1678-3448-3BA047AEF44E}"/>
                    </a:ext>
                  </a:extLst>
                </p14:cNvPr>
                <p14:cNvContentPartPr/>
                <p14:nvPr/>
              </p14:nvContentPartPr>
              <p14:xfrm>
                <a:off x="1859925" y="3016147"/>
                <a:ext cx="176760" cy="175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AC7907-6A27-1678-3448-3BA047AEF4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50925" y="3007507"/>
                  <a:ext cx="194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030E2D3-1D91-3948-5AB6-F988C2B728AF}"/>
                    </a:ext>
                  </a:extLst>
                </p14:cNvPr>
                <p14:cNvContentPartPr/>
                <p14:nvPr/>
              </p14:nvContentPartPr>
              <p14:xfrm>
                <a:off x="2127405" y="3006427"/>
                <a:ext cx="51840" cy="235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030E2D3-1D91-3948-5AB6-F988C2B728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18765" y="2997427"/>
                  <a:ext cx="69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69533F-FD51-C9D4-7E8E-948A5A875162}"/>
                    </a:ext>
                  </a:extLst>
                </p14:cNvPr>
                <p14:cNvContentPartPr/>
                <p14:nvPr/>
              </p14:nvContentPartPr>
              <p14:xfrm>
                <a:off x="2127405" y="3015787"/>
                <a:ext cx="286920" cy="232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69533F-FD51-C9D4-7E8E-948A5A8751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18765" y="3006787"/>
                  <a:ext cx="3045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1372F57F-A4B6-E9E0-D2DB-DBDC6A87AB86}"/>
                  </a:ext>
                </a:extLst>
              </p14:cNvPr>
              <p14:cNvContentPartPr/>
              <p14:nvPr/>
            </p14:nvContentPartPr>
            <p14:xfrm>
              <a:off x="4202805" y="1847227"/>
              <a:ext cx="114480" cy="6134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1372F57F-A4B6-E9E0-D2DB-DBDC6A87AB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94165" y="1838227"/>
                <a:ext cx="132120" cy="63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D46AE37D-0747-424A-E3CB-FB4F86B772C3}"/>
              </a:ext>
            </a:extLst>
          </p:cNvPr>
          <p:cNvGrpSpPr/>
          <p:nvPr/>
        </p:nvGrpSpPr>
        <p:grpSpPr>
          <a:xfrm>
            <a:off x="6212325" y="2695387"/>
            <a:ext cx="1519560" cy="356040"/>
            <a:chOff x="6212325" y="2695387"/>
            <a:chExt cx="151956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32C125C-2A9C-FD2A-E5C2-B0899A51ADE8}"/>
                    </a:ext>
                  </a:extLst>
                </p14:cNvPr>
                <p14:cNvContentPartPr/>
                <p14:nvPr/>
              </p14:nvContentPartPr>
              <p14:xfrm>
                <a:off x="6212325" y="2716987"/>
                <a:ext cx="213120" cy="309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32C125C-2A9C-FD2A-E5C2-B0899A51AD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03685" y="2708347"/>
                  <a:ext cx="230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F5BCC51-C13F-6BE1-16AC-BDC4FCAD4AC9}"/>
                    </a:ext>
                  </a:extLst>
                </p14:cNvPr>
                <p14:cNvContentPartPr/>
                <p14:nvPr/>
              </p14:nvContentPartPr>
              <p14:xfrm>
                <a:off x="6599325" y="2715907"/>
                <a:ext cx="74880" cy="315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F5BCC51-C13F-6BE1-16AC-BDC4FCAD4A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90685" y="2706907"/>
                  <a:ext cx="92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306D87-A924-48F6-EFAE-1045739A06E6}"/>
                    </a:ext>
                  </a:extLst>
                </p14:cNvPr>
                <p14:cNvContentPartPr/>
                <p14:nvPr/>
              </p14:nvContentPartPr>
              <p14:xfrm>
                <a:off x="6682485" y="2751547"/>
                <a:ext cx="234000" cy="2736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306D87-A924-48F6-EFAE-1045739A06E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73845" y="2742547"/>
                  <a:ext cx="251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CE894F5-100B-EFF7-E317-4BF5DB5E815F}"/>
                    </a:ext>
                  </a:extLst>
                </p14:cNvPr>
                <p14:cNvContentPartPr/>
                <p14:nvPr/>
              </p14:nvContentPartPr>
              <p14:xfrm>
                <a:off x="6725325" y="2913907"/>
                <a:ext cx="12672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CE894F5-100B-EFF7-E317-4BF5DB5E81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6325" y="2904907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DA68ABB-A0A2-8601-1C61-71790286346B}"/>
                    </a:ext>
                  </a:extLst>
                </p14:cNvPr>
                <p14:cNvContentPartPr/>
                <p14:nvPr/>
              </p14:nvContentPartPr>
              <p14:xfrm>
                <a:off x="7002525" y="2777827"/>
                <a:ext cx="218520" cy="233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DA68ABB-A0A2-8601-1C61-7179028634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93525" y="2769187"/>
                  <a:ext cx="236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B0A08E-870A-BBCB-F3E5-0C06D1E4A331}"/>
                    </a:ext>
                  </a:extLst>
                </p14:cNvPr>
                <p14:cNvContentPartPr/>
                <p14:nvPr/>
              </p14:nvContentPartPr>
              <p14:xfrm>
                <a:off x="7358925" y="2695387"/>
                <a:ext cx="227520" cy="276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B0A08E-870A-BBCB-F3E5-0C06D1E4A3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49925" y="2686747"/>
                  <a:ext cx="245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2EEB5BF-7469-FF72-ABBC-8E597DD57FD1}"/>
                    </a:ext>
                  </a:extLst>
                </p14:cNvPr>
                <p14:cNvContentPartPr/>
                <p14:nvPr/>
              </p14:nvContentPartPr>
              <p14:xfrm>
                <a:off x="7442805" y="2879707"/>
                <a:ext cx="289080" cy="171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2EEB5BF-7469-FF72-ABBC-8E597DD57FD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4165" y="2870707"/>
                  <a:ext cx="306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C8A2C7E-143C-27C2-559A-1E3826A61889}"/>
                    </a:ext>
                  </a:extLst>
                </p14:cNvPr>
                <p14:cNvContentPartPr/>
                <p14:nvPr/>
              </p14:nvContentPartPr>
              <p14:xfrm>
                <a:off x="6638205" y="2921827"/>
                <a:ext cx="96120" cy="93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C8A2C7E-143C-27C2-559A-1E3826A618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9205" y="2913187"/>
                  <a:ext cx="1137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5A735374-F4D5-945B-2B1B-53511136B53A}"/>
              </a:ext>
            </a:extLst>
          </p:cNvPr>
          <p:cNvGrpSpPr/>
          <p:nvPr/>
        </p:nvGrpSpPr>
        <p:grpSpPr>
          <a:xfrm>
            <a:off x="4605645" y="2797267"/>
            <a:ext cx="641160" cy="389520"/>
            <a:chOff x="4605645" y="2797267"/>
            <a:chExt cx="64116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3D1340F-E86A-181E-EBCA-1ABEBEFFCEB3}"/>
                    </a:ext>
                  </a:extLst>
                </p14:cNvPr>
                <p14:cNvContentPartPr/>
                <p14:nvPr/>
              </p14:nvContentPartPr>
              <p14:xfrm>
                <a:off x="4725525" y="2828227"/>
                <a:ext cx="17640" cy="358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3D1340F-E86A-181E-EBCA-1ABEBEFFCEB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16885" y="2819587"/>
                  <a:ext cx="35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9240F57-CB67-4485-B9DF-C4571429E546}"/>
                    </a:ext>
                  </a:extLst>
                </p14:cNvPr>
                <p14:cNvContentPartPr/>
                <p14:nvPr/>
              </p14:nvContentPartPr>
              <p14:xfrm>
                <a:off x="4605645" y="2824627"/>
                <a:ext cx="245160" cy="63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9240F57-CB67-4485-B9DF-C4571429E5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7005" y="2815987"/>
                  <a:ext cx="262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ABC04DD-0DDA-E112-FFED-DAF6104BEEC4}"/>
                    </a:ext>
                  </a:extLst>
                </p14:cNvPr>
                <p14:cNvContentPartPr/>
                <p14:nvPr/>
              </p14:nvContentPartPr>
              <p14:xfrm>
                <a:off x="5020725" y="2797267"/>
                <a:ext cx="226080" cy="312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ABC04DD-0DDA-E112-FFED-DAF6104BEE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12085" y="2788627"/>
                  <a:ext cx="243720" cy="33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95D2A2F-99AF-8ECA-D2E6-EAC951B7B865}"/>
                  </a:ext>
                </a:extLst>
              </p14:cNvPr>
              <p14:cNvContentPartPr/>
              <p14:nvPr/>
            </p14:nvContentPartPr>
            <p14:xfrm>
              <a:off x="8340285" y="2040547"/>
              <a:ext cx="360" cy="18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95D2A2F-99AF-8ECA-D2E6-EAC951B7B86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31285" y="2031907"/>
                <a:ext cx="1800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BFA1EE3-C8ED-5E5C-26E0-F59264875643}"/>
              </a:ext>
            </a:extLst>
          </p:cNvPr>
          <p:cNvGrpSpPr/>
          <p:nvPr/>
        </p:nvGrpSpPr>
        <p:grpSpPr>
          <a:xfrm>
            <a:off x="8853285" y="2707267"/>
            <a:ext cx="951480" cy="527760"/>
            <a:chOff x="8853285" y="2707267"/>
            <a:chExt cx="951480" cy="5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13CA927-30EB-5FF0-9FEC-7A3CDEBF1DF4}"/>
                    </a:ext>
                  </a:extLst>
                </p14:cNvPr>
                <p14:cNvContentPartPr/>
                <p14:nvPr/>
              </p14:nvContentPartPr>
              <p14:xfrm>
                <a:off x="8962365" y="2707267"/>
                <a:ext cx="10800" cy="468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13CA927-30EB-5FF0-9FEC-7A3CDEBF1D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53725" y="2698627"/>
                  <a:ext cx="284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0339571-B700-76DF-AF84-76ED9D36F3AF}"/>
                    </a:ext>
                  </a:extLst>
                </p14:cNvPr>
                <p14:cNvContentPartPr/>
                <p14:nvPr/>
              </p14:nvContentPartPr>
              <p14:xfrm>
                <a:off x="8853285" y="2762707"/>
                <a:ext cx="336960" cy="108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0339571-B700-76DF-AF84-76ED9D36F3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44285" y="2754067"/>
                  <a:ext cx="354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C19B0B-B4A1-FECE-612F-DE2D7FE09125}"/>
                    </a:ext>
                  </a:extLst>
                </p14:cNvPr>
                <p14:cNvContentPartPr/>
                <p14:nvPr/>
              </p14:nvContentPartPr>
              <p14:xfrm>
                <a:off x="9288525" y="2733187"/>
                <a:ext cx="52200" cy="5018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C19B0B-B4A1-FECE-612F-DE2D7FE091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79885" y="2724187"/>
                  <a:ext cx="698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AA4C0B9-CDDD-52E9-0273-48F3FDAF96EB}"/>
                    </a:ext>
                  </a:extLst>
                </p14:cNvPr>
                <p14:cNvContentPartPr/>
                <p14:nvPr/>
              </p14:nvContentPartPr>
              <p14:xfrm>
                <a:off x="9288885" y="2764147"/>
                <a:ext cx="204840" cy="332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AA4C0B9-CDDD-52E9-0273-48F3FDAF96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79885" y="2755147"/>
                  <a:ext cx="2224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2E020D3-68A3-FA60-B49E-CAA059AA157E}"/>
                    </a:ext>
                  </a:extLst>
                </p14:cNvPr>
                <p14:cNvContentPartPr/>
                <p14:nvPr/>
              </p14:nvContentPartPr>
              <p14:xfrm>
                <a:off x="9611085" y="2762707"/>
                <a:ext cx="193680" cy="297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2E020D3-68A3-FA60-B49E-CAA059AA157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602445" y="2753707"/>
                  <a:ext cx="21132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CD5C1888-00E8-BC8A-69A1-02431DA457F2}"/>
              </a:ext>
            </a:extLst>
          </p:cNvPr>
          <p:cNvGrpSpPr/>
          <p:nvPr/>
        </p:nvGrpSpPr>
        <p:grpSpPr>
          <a:xfrm>
            <a:off x="3785925" y="1948027"/>
            <a:ext cx="2205000" cy="541080"/>
            <a:chOff x="3785925" y="1948027"/>
            <a:chExt cx="2205000" cy="54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5BFC0F9-5A56-4034-C565-02252D1304D4}"/>
                    </a:ext>
                  </a:extLst>
                </p14:cNvPr>
                <p14:cNvContentPartPr/>
                <p14:nvPr/>
              </p14:nvContentPartPr>
              <p14:xfrm>
                <a:off x="4264005" y="1948027"/>
                <a:ext cx="1320480" cy="345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5BFC0F9-5A56-4034-C565-02252D1304D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55365" y="1939387"/>
                  <a:ext cx="1338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41892E-5995-EC03-AE8F-E900C208C647}"/>
                    </a:ext>
                  </a:extLst>
                </p14:cNvPr>
                <p14:cNvContentPartPr/>
                <p14:nvPr/>
              </p14:nvContentPartPr>
              <p14:xfrm>
                <a:off x="4315485" y="2321347"/>
                <a:ext cx="1353600" cy="63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41892E-5995-EC03-AE8F-E900C208C6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06485" y="2312707"/>
                  <a:ext cx="1371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86A73E0-DA0E-670A-A7A7-F74E272CE54F}"/>
                    </a:ext>
                  </a:extLst>
                </p14:cNvPr>
                <p14:cNvContentPartPr/>
                <p14:nvPr/>
              </p14:nvContentPartPr>
              <p14:xfrm>
                <a:off x="5598885" y="1964947"/>
                <a:ext cx="392040" cy="351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86A73E0-DA0E-670A-A7A7-F74E272CE5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89885" y="1955947"/>
                  <a:ext cx="4096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F0E8DA1-3D89-6314-F68A-32485107CA04}"/>
                    </a:ext>
                  </a:extLst>
                </p14:cNvPr>
                <p14:cNvContentPartPr/>
                <p14:nvPr/>
              </p14:nvContentPartPr>
              <p14:xfrm>
                <a:off x="5657205" y="2315587"/>
                <a:ext cx="43200" cy="9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F0E8DA1-3D89-6314-F68A-32485107CA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48205" y="2306587"/>
                  <a:ext cx="60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146E69F-7F94-521A-7071-6677ED920C86}"/>
                    </a:ext>
                  </a:extLst>
                </p14:cNvPr>
                <p14:cNvContentPartPr/>
                <p14:nvPr/>
              </p14:nvContentPartPr>
              <p14:xfrm>
                <a:off x="5473965" y="1973587"/>
                <a:ext cx="12240" cy="360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146E69F-7F94-521A-7071-6677ED920C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65325" y="1964947"/>
                  <a:ext cx="29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FD5A54-1F94-0C94-DFD1-B7EB457A3FEA}"/>
                    </a:ext>
                  </a:extLst>
                </p14:cNvPr>
                <p14:cNvContentPartPr/>
                <p14:nvPr/>
              </p14:nvContentPartPr>
              <p14:xfrm>
                <a:off x="3785925" y="1955587"/>
                <a:ext cx="472680" cy="498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FD5A54-1F94-0C94-DFD1-B7EB457A3F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76925" y="1946587"/>
                  <a:ext cx="4903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708FC6B-D96E-F4DB-F124-2D98718B61C2}"/>
                    </a:ext>
                  </a:extLst>
                </p14:cNvPr>
                <p14:cNvContentPartPr/>
                <p14:nvPr/>
              </p14:nvContentPartPr>
              <p14:xfrm>
                <a:off x="4092285" y="2332867"/>
                <a:ext cx="195120" cy="1562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708FC6B-D96E-F4DB-F124-2D98718B61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3645" y="2323867"/>
                  <a:ext cx="212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B3FF3E2-54E8-9AED-D61C-4D332FD10898}"/>
                    </a:ext>
                  </a:extLst>
                </p14:cNvPr>
                <p14:cNvContentPartPr/>
                <p14:nvPr/>
              </p14:nvContentPartPr>
              <p14:xfrm>
                <a:off x="5468205" y="1978627"/>
                <a:ext cx="61560" cy="394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B3FF3E2-54E8-9AED-D61C-4D332FD1089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59565" y="1969987"/>
                  <a:ext cx="7920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8C70DBE3-4E36-5840-F2AC-28FC92C250FC}"/>
              </a:ext>
            </a:extLst>
          </p:cNvPr>
          <p:cNvGrpSpPr/>
          <p:nvPr/>
        </p:nvGrpSpPr>
        <p:grpSpPr>
          <a:xfrm>
            <a:off x="8096925" y="1952707"/>
            <a:ext cx="1861200" cy="545760"/>
            <a:chOff x="8096925" y="1952707"/>
            <a:chExt cx="186120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1F9C0F0-3DA3-0AC5-208D-9FEFB1E99CD7}"/>
                    </a:ext>
                  </a:extLst>
                </p14:cNvPr>
                <p14:cNvContentPartPr/>
                <p14:nvPr/>
              </p14:nvContentPartPr>
              <p14:xfrm>
                <a:off x="8096925" y="1952707"/>
                <a:ext cx="398880" cy="497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1F9C0F0-3DA3-0AC5-208D-9FEFB1E99C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88285" y="1943707"/>
                  <a:ext cx="4165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6433D37-FB23-920A-8043-243892C343B5}"/>
                    </a:ext>
                  </a:extLst>
                </p14:cNvPr>
                <p14:cNvContentPartPr/>
                <p14:nvPr/>
              </p14:nvContentPartPr>
              <p14:xfrm>
                <a:off x="8477085" y="2041267"/>
                <a:ext cx="924840" cy="46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6433D37-FB23-920A-8043-243892C343B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68445" y="2032267"/>
                  <a:ext cx="942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1F5D9CC-5225-E3BE-BE27-4805558AE47C}"/>
                    </a:ext>
                  </a:extLst>
                </p14:cNvPr>
                <p14:cNvContentPartPr/>
                <p14:nvPr/>
              </p14:nvContentPartPr>
              <p14:xfrm>
                <a:off x="8472045" y="2366707"/>
                <a:ext cx="933840" cy="78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1F5D9CC-5225-E3BE-BE27-4805558AE4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63405" y="2357707"/>
                  <a:ext cx="951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778ECFA-2D9A-FD89-C86C-C5D9C1DCE74D}"/>
                    </a:ext>
                  </a:extLst>
                </p14:cNvPr>
                <p14:cNvContentPartPr/>
                <p14:nvPr/>
              </p14:nvContentPartPr>
              <p14:xfrm>
                <a:off x="9382845" y="2426827"/>
                <a:ext cx="360" cy="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778ECFA-2D9A-FD89-C86C-C5D9C1DCE7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73845" y="2417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0D590D-0217-29D7-6506-21D6FE7FC046}"/>
                    </a:ext>
                  </a:extLst>
                </p14:cNvPr>
                <p14:cNvContentPartPr/>
                <p14:nvPr/>
              </p14:nvContentPartPr>
              <p14:xfrm>
                <a:off x="9382845" y="2374627"/>
                <a:ext cx="303120" cy="52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0D590D-0217-29D7-6506-21D6FE7FC04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3845" y="2365987"/>
                  <a:ext cx="3207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C6B97E0-208C-DA0C-3B85-048139F59C6E}"/>
                    </a:ext>
                  </a:extLst>
                </p14:cNvPr>
                <p14:cNvContentPartPr/>
                <p14:nvPr/>
              </p14:nvContentPartPr>
              <p14:xfrm>
                <a:off x="9340365" y="2033707"/>
                <a:ext cx="288000" cy="34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C6B97E0-208C-DA0C-3B85-048139F59C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331365" y="2024707"/>
                  <a:ext cx="305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44F3EA7-34B6-2AC7-6FD2-0F4A06AB9ABC}"/>
                    </a:ext>
                  </a:extLst>
                </p14:cNvPr>
                <p14:cNvContentPartPr/>
                <p14:nvPr/>
              </p14:nvContentPartPr>
              <p14:xfrm>
                <a:off x="9685965" y="2050267"/>
                <a:ext cx="272160" cy="384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44F3EA7-34B6-2AC7-6FD2-0F4A06AB9A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77325" y="2041267"/>
                  <a:ext cx="289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5EB5471-462E-81F6-E35B-CA5CB900F5A9}"/>
                    </a:ext>
                  </a:extLst>
                </p14:cNvPr>
                <p14:cNvContentPartPr/>
                <p14:nvPr/>
              </p14:nvContentPartPr>
              <p14:xfrm>
                <a:off x="9553845" y="2067547"/>
                <a:ext cx="17640" cy="311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5EB5471-462E-81F6-E35B-CA5CB900F5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44845" y="2058907"/>
                  <a:ext cx="35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17F8211-8FF2-416C-81AE-F3D8AD61BA40}"/>
                    </a:ext>
                  </a:extLst>
                </p14:cNvPr>
                <p14:cNvContentPartPr/>
                <p14:nvPr/>
              </p14:nvContentPartPr>
              <p14:xfrm>
                <a:off x="9630885" y="2383987"/>
                <a:ext cx="153000" cy="21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17F8211-8FF2-416C-81AE-F3D8AD61BA4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22245" y="2374987"/>
                  <a:ext cx="17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E480BCC-51E2-7DA9-8A9E-8E9E86F812BC}"/>
                    </a:ext>
                  </a:extLst>
                </p14:cNvPr>
                <p14:cNvContentPartPr/>
                <p14:nvPr/>
              </p14:nvContentPartPr>
              <p14:xfrm>
                <a:off x="9639165" y="2050627"/>
                <a:ext cx="38880" cy="90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E480BCC-51E2-7DA9-8A9E-8E9E86F812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30525" y="2041987"/>
                  <a:ext cx="56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32AD642-8BD7-8930-096F-D8E88D0D70E0}"/>
                    </a:ext>
                  </a:extLst>
                </p14:cNvPr>
                <p14:cNvContentPartPr/>
                <p14:nvPr/>
              </p14:nvContentPartPr>
              <p14:xfrm>
                <a:off x="9349005" y="2100307"/>
                <a:ext cx="360" cy="3412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32AD642-8BD7-8930-096F-D8E88D0D70E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40005" y="2091307"/>
                  <a:ext cx="18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E27DF51-F264-9F06-69CD-C936EEA356C4}"/>
                    </a:ext>
                  </a:extLst>
                </p14:cNvPr>
                <p14:cNvContentPartPr/>
                <p14:nvPr/>
              </p14:nvContentPartPr>
              <p14:xfrm>
                <a:off x="9560685" y="2036227"/>
                <a:ext cx="68400" cy="377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E27DF51-F264-9F06-69CD-C936EEA356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551685" y="2027227"/>
                  <a:ext cx="86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B0DD24F-99A7-A371-18A4-8C8A67D6FDB7}"/>
                    </a:ext>
                  </a:extLst>
                </p14:cNvPr>
                <p14:cNvContentPartPr/>
                <p14:nvPr/>
              </p14:nvContentPartPr>
              <p14:xfrm>
                <a:off x="9279525" y="2104267"/>
                <a:ext cx="52560" cy="394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B0DD24F-99A7-A371-18A4-8C8A67D6FD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270885" y="2095267"/>
                  <a:ext cx="7020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796BD3C-A4C3-4C34-3FC3-37B932F37C99}"/>
              </a:ext>
            </a:extLst>
          </p:cNvPr>
          <p:cNvGrpSpPr/>
          <p:nvPr/>
        </p:nvGrpSpPr>
        <p:grpSpPr>
          <a:xfrm>
            <a:off x="785325" y="4212787"/>
            <a:ext cx="3269880" cy="1022400"/>
            <a:chOff x="785325" y="4212787"/>
            <a:chExt cx="3269880" cy="10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A33E311-CE31-79F9-4181-0A63CBDA6A24}"/>
                    </a:ext>
                  </a:extLst>
                </p14:cNvPr>
                <p14:cNvContentPartPr/>
                <p14:nvPr/>
              </p14:nvContentPartPr>
              <p14:xfrm>
                <a:off x="785325" y="4520587"/>
                <a:ext cx="222840" cy="24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A33E311-CE31-79F9-4181-0A63CBDA6A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685" y="4511587"/>
                  <a:ext cx="240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A87F5CC-E2B0-0A89-9327-7F23B166E483}"/>
                    </a:ext>
                  </a:extLst>
                </p14:cNvPr>
                <p14:cNvContentPartPr/>
                <p14:nvPr/>
              </p14:nvContentPartPr>
              <p14:xfrm>
                <a:off x="1211925" y="4376227"/>
                <a:ext cx="217440" cy="282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A87F5CC-E2B0-0A89-9327-7F23B166E4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03285" y="4367587"/>
                  <a:ext cx="235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5CD2DC4-A84F-4B8C-0DA5-3F690C8F10DD}"/>
                    </a:ext>
                  </a:extLst>
                </p14:cNvPr>
                <p14:cNvContentPartPr/>
                <p14:nvPr/>
              </p14:nvContentPartPr>
              <p14:xfrm>
                <a:off x="1395525" y="4383787"/>
                <a:ext cx="280800" cy="6343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5CD2DC4-A84F-4B8C-0DA5-3F690C8F10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86885" y="4375147"/>
                  <a:ext cx="2984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C32774-DA64-543B-2216-CD694E0A36D1}"/>
                    </a:ext>
                  </a:extLst>
                </p14:cNvPr>
                <p14:cNvContentPartPr/>
                <p14:nvPr/>
              </p14:nvContentPartPr>
              <p14:xfrm>
                <a:off x="1691805" y="4401787"/>
                <a:ext cx="384120" cy="226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C32774-DA64-543B-2216-CD694E0A36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82805" y="4393147"/>
                  <a:ext cx="401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F5AA75A-8BAF-B624-ABD3-32F245F9B956}"/>
                    </a:ext>
                  </a:extLst>
                </p14:cNvPr>
                <p14:cNvContentPartPr/>
                <p14:nvPr/>
              </p14:nvContentPartPr>
              <p14:xfrm>
                <a:off x="2170605" y="4381987"/>
                <a:ext cx="253080" cy="204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F5AA75A-8BAF-B624-ABD3-32F245F9B95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61605" y="4373347"/>
                  <a:ext cx="270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7B75BDC-9F06-E64C-ABC0-6A6F061E05EF}"/>
                    </a:ext>
                  </a:extLst>
                </p14:cNvPr>
                <p14:cNvContentPartPr/>
                <p14:nvPr/>
              </p14:nvContentPartPr>
              <p14:xfrm>
                <a:off x="2606205" y="4212787"/>
                <a:ext cx="35640" cy="381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7B75BDC-9F06-E64C-ABC0-6A6F061E05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97205" y="4203787"/>
                  <a:ext cx="532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F273C31-001D-FCEE-915B-762CE950F4A9}"/>
                    </a:ext>
                  </a:extLst>
                </p14:cNvPr>
                <p14:cNvContentPartPr/>
                <p14:nvPr/>
              </p14:nvContentPartPr>
              <p14:xfrm>
                <a:off x="2537805" y="4408627"/>
                <a:ext cx="237240" cy="26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F273C31-001D-FCEE-915B-762CE950F4A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28805" y="4399627"/>
                  <a:ext cx="254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294636E-206A-3D19-A0B0-53A315A4624D}"/>
                    </a:ext>
                  </a:extLst>
                </p14:cNvPr>
                <p14:cNvContentPartPr/>
                <p14:nvPr/>
              </p14:nvContentPartPr>
              <p14:xfrm>
                <a:off x="2878005" y="4343467"/>
                <a:ext cx="129600" cy="223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294636E-206A-3D19-A0B0-53A315A462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9365" y="4334467"/>
                  <a:ext cx="147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52DE079-21A4-24C2-BE19-3427025429FC}"/>
                    </a:ext>
                  </a:extLst>
                </p14:cNvPr>
                <p14:cNvContentPartPr/>
                <p14:nvPr/>
              </p14:nvContentPartPr>
              <p14:xfrm>
                <a:off x="3153045" y="4366507"/>
                <a:ext cx="19440" cy="172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52DE079-21A4-24C2-BE19-3427025429F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4045" y="4357867"/>
                  <a:ext cx="37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70B5672-E2A3-A299-CF46-986DC9FDA5FF}"/>
                    </a:ext>
                  </a:extLst>
                </p14:cNvPr>
                <p14:cNvContentPartPr/>
                <p14:nvPr/>
              </p14:nvContentPartPr>
              <p14:xfrm>
                <a:off x="3187245" y="4212787"/>
                <a:ext cx="360" cy="9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70B5672-E2A3-A299-CF46-986DC9FDA5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78245" y="4203787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DA1D38F-0D0E-7BA5-C975-13F295B234DF}"/>
                    </a:ext>
                  </a:extLst>
                </p14:cNvPr>
                <p14:cNvContentPartPr/>
                <p14:nvPr/>
              </p14:nvContentPartPr>
              <p14:xfrm>
                <a:off x="3292005" y="4384507"/>
                <a:ext cx="166680" cy="198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DA1D38F-0D0E-7BA5-C975-13F295B234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83365" y="4375507"/>
                  <a:ext cx="184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211551E-B129-86E9-19C2-DF5D54FC496A}"/>
                    </a:ext>
                  </a:extLst>
                </p14:cNvPr>
                <p14:cNvContentPartPr/>
                <p14:nvPr/>
              </p14:nvContentPartPr>
              <p14:xfrm>
                <a:off x="3531405" y="4238347"/>
                <a:ext cx="238680" cy="343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211551E-B129-86E9-19C2-DF5D54FC49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22405" y="4229707"/>
                  <a:ext cx="256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5476C4A-F270-75E4-6309-01CA22FB6F17}"/>
                    </a:ext>
                  </a:extLst>
                </p14:cNvPr>
                <p14:cNvContentPartPr/>
                <p14:nvPr/>
              </p14:nvContentPartPr>
              <p14:xfrm>
                <a:off x="3761805" y="4443547"/>
                <a:ext cx="255960" cy="791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5476C4A-F270-75E4-6309-01CA22FB6F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52805" y="4434907"/>
                  <a:ext cx="27360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FE75CB2-FC54-0D11-62B4-61048404CFC7}"/>
                    </a:ext>
                  </a:extLst>
                </p14:cNvPr>
                <p14:cNvContentPartPr/>
                <p14:nvPr/>
              </p14:nvContentPartPr>
              <p14:xfrm>
                <a:off x="3999045" y="4253107"/>
                <a:ext cx="56160" cy="1224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FE75CB2-FC54-0D11-62B4-61048404CF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90405" y="4244107"/>
                  <a:ext cx="738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38EE6BAA-9D36-4A74-58E0-332328E021C0}"/>
              </a:ext>
            </a:extLst>
          </p:cNvPr>
          <p:cNvGrpSpPr/>
          <p:nvPr/>
        </p:nvGrpSpPr>
        <p:grpSpPr>
          <a:xfrm>
            <a:off x="4369845" y="4340947"/>
            <a:ext cx="311040" cy="334080"/>
            <a:chOff x="4369845" y="4340947"/>
            <a:chExt cx="31104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6793E6F-1B16-3FF7-BF44-BA4234A05C84}"/>
                    </a:ext>
                  </a:extLst>
                </p14:cNvPr>
                <p14:cNvContentPartPr/>
                <p14:nvPr/>
              </p14:nvContentPartPr>
              <p14:xfrm>
                <a:off x="4369845" y="4369747"/>
                <a:ext cx="240120" cy="243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6793E6F-1B16-3FF7-BF44-BA4234A05C8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61205" y="4361107"/>
                  <a:ext cx="257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B75F91E-8835-8B16-C116-53AE12C46599}"/>
                    </a:ext>
                  </a:extLst>
                </p14:cNvPr>
                <p14:cNvContentPartPr/>
                <p14:nvPr/>
              </p14:nvContentPartPr>
              <p14:xfrm>
                <a:off x="4466685" y="4340947"/>
                <a:ext cx="214200" cy="334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B75F91E-8835-8B16-C116-53AE12C465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8045" y="4331947"/>
                  <a:ext cx="23184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6935849-9EF8-D77B-FE67-2E49B336968D}"/>
              </a:ext>
            </a:extLst>
          </p:cNvPr>
          <p:cNvGrpSpPr/>
          <p:nvPr/>
        </p:nvGrpSpPr>
        <p:grpSpPr>
          <a:xfrm>
            <a:off x="4981845" y="4072027"/>
            <a:ext cx="3313800" cy="966240"/>
            <a:chOff x="4981845" y="4072027"/>
            <a:chExt cx="3313800" cy="9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70F8EC0-38B6-E2D3-A67E-69A651E9FAD8}"/>
                    </a:ext>
                  </a:extLst>
                </p14:cNvPr>
                <p14:cNvContentPartPr/>
                <p14:nvPr/>
              </p14:nvContentPartPr>
              <p14:xfrm>
                <a:off x="4981845" y="4357867"/>
                <a:ext cx="245520" cy="2530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70F8EC0-38B6-E2D3-A67E-69A651E9FAD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72845" y="4349227"/>
                  <a:ext cx="263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3A3FAA9-4C72-0A57-5DB5-7EB20C937855}"/>
                    </a:ext>
                  </a:extLst>
                </p14:cNvPr>
                <p14:cNvContentPartPr/>
                <p14:nvPr/>
              </p14:nvContentPartPr>
              <p14:xfrm>
                <a:off x="5296125" y="4324387"/>
                <a:ext cx="173880" cy="222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3A3FAA9-4C72-0A57-5DB5-7EB20C9378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87485" y="4315387"/>
                  <a:ext cx="191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35E968C-641B-369F-AE2A-24EF0703397D}"/>
                    </a:ext>
                  </a:extLst>
                </p14:cNvPr>
                <p14:cNvContentPartPr/>
                <p14:nvPr/>
              </p14:nvContentPartPr>
              <p14:xfrm>
                <a:off x="5576205" y="4323667"/>
                <a:ext cx="147960" cy="239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35E968C-641B-369F-AE2A-24EF070339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7565" y="4315027"/>
                  <a:ext cx="165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DC326C-5332-B3E7-D009-2780AFBB8971}"/>
                    </a:ext>
                  </a:extLst>
                </p14:cNvPr>
                <p14:cNvContentPartPr/>
                <p14:nvPr/>
              </p14:nvContentPartPr>
              <p14:xfrm>
                <a:off x="5811285" y="4315387"/>
                <a:ext cx="217080" cy="7228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DC326C-5332-B3E7-D009-2780AFBB897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02285" y="4306387"/>
                  <a:ext cx="23472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329F85F-FB5E-E667-9F1A-5C76754719E6}"/>
                    </a:ext>
                  </a:extLst>
                </p14:cNvPr>
                <p14:cNvContentPartPr/>
                <p14:nvPr/>
              </p14:nvContentPartPr>
              <p14:xfrm>
                <a:off x="6086685" y="4347787"/>
                <a:ext cx="298080" cy="2602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329F85F-FB5E-E667-9F1A-5C76754719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77685" y="4338787"/>
                  <a:ext cx="315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B2EC062-2BD9-FE6A-D8FD-4ABF3D024C70}"/>
                    </a:ext>
                  </a:extLst>
                </p14:cNvPr>
                <p14:cNvContentPartPr/>
                <p14:nvPr/>
              </p14:nvContentPartPr>
              <p14:xfrm>
                <a:off x="6459645" y="4294867"/>
                <a:ext cx="213840" cy="259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B2EC062-2BD9-FE6A-D8FD-4ABF3D024C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50645" y="4285867"/>
                  <a:ext cx="231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D3A8E17-5EBE-D4C3-6E3D-78BB1CA9581E}"/>
                    </a:ext>
                  </a:extLst>
                </p14:cNvPr>
                <p14:cNvContentPartPr/>
                <p14:nvPr/>
              </p14:nvContentPartPr>
              <p14:xfrm>
                <a:off x="6818925" y="4112707"/>
                <a:ext cx="77400" cy="417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D3A8E17-5EBE-D4C3-6E3D-78BB1CA958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9925" y="4104067"/>
                  <a:ext cx="950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0EEB1BC-C7F7-0598-2C63-B88C88375829}"/>
                    </a:ext>
                  </a:extLst>
                </p14:cNvPr>
                <p14:cNvContentPartPr/>
                <p14:nvPr/>
              </p14:nvContentPartPr>
              <p14:xfrm>
                <a:off x="6785085" y="4328347"/>
                <a:ext cx="194040" cy="64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0EEB1BC-C7F7-0598-2C63-B88C8837582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76085" y="4319707"/>
                  <a:ext cx="211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5563B5A-0BCC-FA41-F59A-E022751B9EEF}"/>
                    </a:ext>
                  </a:extLst>
                </p14:cNvPr>
                <p14:cNvContentPartPr/>
                <p14:nvPr/>
              </p14:nvContentPartPr>
              <p14:xfrm>
                <a:off x="7066245" y="4298107"/>
                <a:ext cx="181080" cy="189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5563B5A-0BCC-FA41-F59A-E022751B9EE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57605" y="4289467"/>
                  <a:ext cx="198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1D8C1E3-7185-C64B-74BD-938E7A43AAB3}"/>
                    </a:ext>
                  </a:extLst>
                </p14:cNvPr>
                <p14:cNvContentPartPr/>
                <p14:nvPr/>
              </p14:nvContentPartPr>
              <p14:xfrm>
                <a:off x="7340565" y="4281187"/>
                <a:ext cx="39600" cy="1555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1D8C1E3-7185-C64B-74BD-938E7A43AA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31565" y="4272187"/>
                  <a:ext cx="57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DB78542-F2A0-93CB-18DE-3190C543E5FF}"/>
                    </a:ext>
                  </a:extLst>
                </p14:cNvPr>
                <p14:cNvContentPartPr/>
                <p14:nvPr/>
              </p14:nvContentPartPr>
              <p14:xfrm>
                <a:off x="7348845" y="4185787"/>
                <a:ext cx="4320" cy="1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DB78542-F2A0-93CB-18DE-3190C543E5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40205" y="4176787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1281BE0-F29A-923C-87F2-7102659555FB}"/>
                    </a:ext>
                  </a:extLst>
                </p14:cNvPr>
                <p14:cNvContentPartPr/>
                <p14:nvPr/>
              </p14:nvContentPartPr>
              <p14:xfrm>
                <a:off x="7563045" y="4314667"/>
                <a:ext cx="166680" cy="189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1281BE0-F29A-923C-87F2-7102659555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54405" y="4305667"/>
                  <a:ext cx="184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D13FFB2-905E-2550-1D0F-E35A5301494F}"/>
                    </a:ext>
                  </a:extLst>
                </p14:cNvPr>
                <p14:cNvContentPartPr/>
                <p14:nvPr/>
              </p14:nvContentPartPr>
              <p14:xfrm>
                <a:off x="7816845" y="4135747"/>
                <a:ext cx="177840" cy="346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D13FFB2-905E-2550-1D0F-E35A530149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08205" y="4126747"/>
                  <a:ext cx="195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3736B67-1176-7A53-D039-CF3E515B6797}"/>
                    </a:ext>
                  </a:extLst>
                </p14:cNvPr>
                <p14:cNvContentPartPr/>
                <p14:nvPr/>
              </p14:nvContentPartPr>
              <p14:xfrm>
                <a:off x="8068125" y="4297387"/>
                <a:ext cx="162360" cy="632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3736B67-1176-7A53-D039-CF3E515B679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59125" y="4288387"/>
                  <a:ext cx="18000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5190630-9B6A-101F-2FD7-60DD0332771A}"/>
                    </a:ext>
                  </a:extLst>
                </p14:cNvPr>
                <p14:cNvContentPartPr/>
                <p14:nvPr/>
              </p14:nvContentPartPr>
              <p14:xfrm>
                <a:off x="8195205" y="4072027"/>
                <a:ext cx="100440" cy="1324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5190630-9B6A-101F-2FD7-60DD0332771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86205" y="4063027"/>
                  <a:ext cx="118080" cy="15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E909A42-9E5D-6BD5-D963-156C70503FF4}"/>
                  </a:ext>
                </a:extLst>
              </p14:cNvPr>
              <p14:cNvContentPartPr/>
              <p14:nvPr/>
            </p14:nvContentPartPr>
            <p14:xfrm>
              <a:off x="9039045" y="4280467"/>
              <a:ext cx="2234160" cy="1224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E909A42-9E5D-6BD5-D963-156C70503FF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030405" y="4271827"/>
                <a:ext cx="2251800" cy="124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4A2F4208-F6FA-4BB1-2184-3531D3387562}"/>
              </a:ext>
            </a:extLst>
          </p:cNvPr>
          <p:cNvGrpSpPr/>
          <p:nvPr/>
        </p:nvGrpSpPr>
        <p:grpSpPr>
          <a:xfrm>
            <a:off x="9288885" y="4513387"/>
            <a:ext cx="2404440" cy="1759320"/>
            <a:chOff x="9288885" y="4513387"/>
            <a:chExt cx="2404440" cy="175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FE0AC1B-EECF-EAB6-FF0E-1D1F8624CDF7}"/>
                    </a:ext>
                  </a:extLst>
                </p14:cNvPr>
                <p14:cNvContentPartPr/>
                <p14:nvPr/>
              </p14:nvContentPartPr>
              <p14:xfrm>
                <a:off x="10757325" y="5594107"/>
                <a:ext cx="773280" cy="678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FE0AC1B-EECF-EAB6-FF0E-1D1F8624CDF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8325" y="5585467"/>
                  <a:ext cx="79092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59D7673-C953-463A-97CE-A6828E3DF440}"/>
                    </a:ext>
                  </a:extLst>
                </p14:cNvPr>
                <p14:cNvContentPartPr/>
                <p14:nvPr/>
              </p14:nvContentPartPr>
              <p14:xfrm>
                <a:off x="11041005" y="6017107"/>
                <a:ext cx="196920" cy="1112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59D7673-C953-463A-97CE-A6828E3DF4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32365" y="6008467"/>
                  <a:ext cx="214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72874F2-70D5-36FB-E320-07F73F571BDC}"/>
                    </a:ext>
                  </a:extLst>
                </p14:cNvPr>
                <p14:cNvContentPartPr/>
                <p14:nvPr/>
              </p14:nvContentPartPr>
              <p14:xfrm>
                <a:off x="11063325" y="5773747"/>
                <a:ext cx="29160" cy="414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72874F2-70D5-36FB-E320-07F73F571B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54685" y="5764747"/>
                  <a:ext cx="4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2957688-2573-4824-2FE5-A7D8C5133D12}"/>
                    </a:ext>
                  </a:extLst>
                </p14:cNvPr>
                <p14:cNvContentPartPr/>
                <p14:nvPr/>
              </p14:nvContentPartPr>
              <p14:xfrm>
                <a:off x="11232165" y="5759347"/>
                <a:ext cx="28440" cy="60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2957688-2573-4824-2FE5-A7D8C5133D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23165" y="5750707"/>
                  <a:ext cx="46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7870A8A-8F27-875F-F752-B6F4C816FB4A}"/>
                    </a:ext>
                  </a:extLst>
                </p14:cNvPr>
                <p14:cNvContentPartPr/>
                <p14:nvPr/>
              </p14:nvContentPartPr>
              <p14:xfrm>
                <a:off x="10886925" y="5463427"/>
                <a:ext cx="635760" cy="200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7870A8A-8F27-875F-F752-B6F4C816FB4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78285" y="5454787"/>
                  <a:ext cx="653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D4CD18B-4F90-5677-172C-D4F5DEBE72AA}"/>
                    </a:ext>
                  </a:extLst>
                </p14:cNvPr>
                <p14:cNvContentPartPr/>
                <p14:nvPr/>
              </p14:nvContentPartPr>
              <p14:xfrm>
                <a:off x="11551485" y="5766187"/>
                <a:ext cx="141840" cy="317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D4CD18B-4F90-5677-172C-D4F5DEBE72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42845" y="5757187"/>
                  <a:ext cx="159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A1CBAC77-6619-67B8-CF3D-1BF2223B5904}"/>
                    </a:ext>
                  </a:extLst>
                </p14:cNvPr>
                <p14:cNvContentPartPr/>
                <p14:nvPr/>
              </p14:nvContentPartPr>
              <p14:xfrm>
                <a:off x="10638885" y="5767627"/>
                <a:ext cx="139320" cy="3319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A1CBAC77-6619-67B8-CF3D-1BF2223B59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29885" y="5758987"/>
                  <a:ext cx="1569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3349F02-7A51-FAA1-C078-33BF38835F54}"/>
                    </a:ext>
                  </a:extLst>
                </p14:cNvPr>
                <p14:cNvContentPartPr/>
                <p14:nvPr/>
              </p14:nvContentPartPr>
              <p14:xfrm>
                <a:off x="10715205" y="5363707"/>
                <a:ext cx="882000" cy="541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3349F02-7A51-FAA1-C078-33BF38835F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06565" y="5354707"/>
                  <a:ext cx="89964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3A75CC0-F521-1355-F7D0-92ABE9140BC9}"/>
                    </a:ext>
                  </a:extLst>
                </p14:cNvPr>
                <p14:cNvContentPartPr/>
                <p14:nvPr/>
              </p14:nvContentPartPr>
              <p14:xfrm>
                <a:off x="9288885" y="5144107"/>
                <a:ext cx="49320" cy="195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3A75CC0-F521-1355-F7D0-92ABE9140B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9885" y="5135467"/>
                  <a:ext cx="66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205B0B1-C897-87D1-77EA-0CAD63B5AACA}"/>
                    </a:ext>
                  </a:extLst>
                </p14:cNvPr>
                <p14:cNvContentPartPr/>
                <p14:nvPr/>
              </p14:nvContentPartPr>
              <p14:xfrm>
                <a:off x="9290325" y="5052667"/>
                <a:ext cx="231120" cy="302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205B0B1-C897-87D1-77EA-0CAD63B5AA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81685" y="5044027"/>
                  <a:ext cx="2487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9345182-3782-F887-0EC3-610AFB8AAEAD}"/>
                    </a:ext>
                  </a:extLst>
                </p14:cNvPr>
                <p14:cNvContentPartPr/>
                <p14:nvPr/>
              </p14:nvContentPartPr>
              <p14:xfrm>
                <a:off x="9618645" y="5082907"/>
                <a:ext cx="157680" cy="123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9345182-3782-F887-0EC3-610AFB8AAEA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10005" y="5073907"/>
                  <a:ext cx="175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11A7745-9ACB-A36B-CF31-0A1152275A28}"/>
                    </a:ext>
                  </a:extLst>
                </p14:cNvPr>
                <p14:cNvContentPartPr/>
                <p14:nvPr/>
              </p14:nvContentPartPr>
              <p14:xfrm>
                <a:off x="9801885" y="4888147"/>
                <a:ext cx="102960" cy="252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11A7745-9ACB-A36B-CF31-0A1152275A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92885" y="4879147"/>
                  <a:ext cx="120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CD2B1E6-8582-BDDF-9614-1326E5BEDC8E}"/>
                    </a:ext>
                  </a:extLst>
                </p14:cNvPr>
                <p14:cNvContentPartPr/>
                <p14:nvPr/>
              </p14:nvContentPartPr>
              <p14:xfrm>
                <a:off x="9989445" y="4929907"/>
                <a:ext cx="163080" cy="128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CD2B1E6-8582-BDDF-9614-1326E5BEDC8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80805" y="4920907"/>
                  <a:ext cx="18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2237B33-BD47-B682-0741-454C921A9625}"/>
                    </a:ext>
                  </a:extLst>
                </p14:cNvPr>
                <p14:cNvContentPartPr/>
                <p14:nvPr/>
              </p14:nvContentPartPr>
              <p14:xfrm>
                <a:off x="10220205" y="4874467"/>
                <a:ext cx="181440" cy="154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2237B33-BD47-B682-0741-454C921A962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11205" y="4865467"/>
                  <a:ext cx="199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7032B73-C78D-23E1-5450-3A54D81F110D}"/>
                    </a:ext>
                  </a:extLst>
                </p14:cNvPr>
                <p14:cNvContentPartPr/>
                <p14:nvPr/>
              </p14:nvContentPartPr>
              <p14:xfrm>
                <a:off x="10484085" y="4807147"/>
                <a:ext cx="51840" cy="1288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7032B73-C78D-23E1-5450-3A54D81F110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75445" y="4798507"/>
                  <a:ext cx="69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486DD63-7495-9F91-73F6-B5CEFE364E8D}"/>
                    </a:ext>
                  </a:extLst>
                </p14:cNvPr>
                <p14:cNvContentPartPr/>
                <p14:nvPr/>
              </p14:nvContentPartPr>
              <p14:xfrm>
                <a:off x="10606485" y="4776187"/>
                <a:ext cx="120240" cy="123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486DD63-7495-9F91-73F6-B5CEFE364E8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597845" y="4767547"/>
                  <a:ext cx="137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3371C1D-E06B-B7E9-E570-4925E1D7B58E}"/>
                    </a:ext>
                  </a:extLst>
                </p14:cNvPr>
                <p14:cNvContentPartPr/>
                <p14:nvPr/>
              </p14:nvContentPartPr>
              <p14:xfrm>
                <a:off x="10331085" y="5346067"/>
                <a:ext cx="240480" cy="303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3371C1D-E06B-B7E9-E570-4925E1D7B58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22445" y="5337427"/>
                  <a:ext cx="258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32CC79C-3E85-3798-8996-EB88F6FDA4AA}"/>
                    </a:ext>
                  </a:extLst>
                </p14:cNvPr>
                <p14:cNvContentPartPr/>
                <p14:nvPr/>
              </p14:nvContentPartPr>
              <p14:xfrm>
                <a:off x="10784325" y="4513387"/>
                <a:ext cx="142560" cy="334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32CC79C-3E85-3798-8996-EB88F6FDA4A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775685" y="4504387"/>
                  <a:ext cx="160200" cy="352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501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CD27A57-E67E-58E2-EC94-0A50D13ECE99}"/>
              </a:ext>
            </a:extLst>
          </p:cNvPr>
          <p:cNvGrpSpPr/>
          <p:nvPr/>
        </p:nvGrpSpPr>
        <p:grpSpPr>
          <a:xfrm>
            <a:off x="888285" y="485707"/>
            <a:ext cx="7840080" cy="2405160"/>
            <a:chOff x="888285" y="485707"/>
            <a:chExt cx="7840080" cy="24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7CC799E-77EA-A207-01BC-19E6DC346CEC}"/>
                    </a:ext>
                  </a:extLst>
                </p14:cNvPr>
                <p14:cNvContentPartPr/>
                <p14:nvPr/>
              </p14:nvContentPartPr>
              <p14:xfrm>
                <a:off x="896925" y="777307"/>
                <a:ext cx="32400" cy="3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7CC799E-77EA-A207-01BC-19E6DC346C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7925" y="768307"/>
                  <a:ext cx="50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D373189-77C2-E1AB-27CC-27CD17F49145}"/>
                    </a:ext>
                  </a:extLst>
                </p14:cNvPr>
                <p14:cNvContentPartPr/>
                <p14:nvPr/>
              </p14:nvContentPartPr>
              <p14:xfrm>
                <a:off x="905565" y="760027"/>
                <a:ext cx="9000" cy="268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D373189-77C2-E1AB-27CC-27CD17F491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6925" y="751387"/>
                  <a:ext cx="26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12B2292-1C2D-BE7F-36AA-22F12F5EB5A7}"/>
                    </a:ext>
                  </a:extLst>
                </p14:cNvPr>
                <p14:cNvContentPartPr/>
                <p14:nvPr/>
              </p14:nvContentPartPr>
              <p14:xfrm>
                <a:off x="888285" y="694147"/>
                <a:ext cx="140760" cy="162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12B2292-1C2D-BE7F-36AA-22F12F5EB5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9645" y="685507"/>
                  <a:ext cx="158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8322460-9081-BE39-CDF0-7DC9AA5FF3B9}"/>
                    </a:ext>
                  </a:extLst>
                </p14:cNvPr>
                <p14:cNvContentPartPr/>
                <p14:nvPr/>
              </p14:nvContentPartPr>
              <p14:xfrm>
                <a:off x="1094925" y="679027"/>
                <a:ext cx="137520" cy="168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8322460-9081-BE39-CDF0-7DC9AA5FF3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5925" y="670027"/>
                  <a:ext cx="155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29A784-96C6-F2FE-7F42-F9BE13C57A40}"/>
                    </a:ext>
                  </a:extLst>
                </p14:cNvPr>
                <p14:cNvContentPartPr/>
                <p14:nvPr/>
              </p14:nvContentPartPr>
              <p14:xfrm>
                <a:off x="1127325" y="551947"/>
                <a:ext cx="98640" cy="88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29A784-96C6-F2FE-7F42-F9BE13C57A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18685" y="543307"/>
                  <a:ext cx="116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8A74E5E-A3C7-CD75-A1CC-A35919CCF5ED}"/>
                    </a:ext>
                  </a:extLst>
                </p14:cNvPr>
                <p14:cNvContentPartPr/>
                <p14:nvPr/>
              </p14:nvContentPartPr>
              <p14:xfrm>
                <a:off x="1349805" y="666067"/>
                <a:ext cx="104040" cy="164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8A74E5E-A3C7-CD75-A1CC-A35919CCF5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1165" y="657427"/>
                  <a:ext cx="121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63A194-61FE-A70B-58FD-2FA76ADD1BF2}"/>
                    </a:ext>
                  </a:extLst>
                </p14:cNvPr>
                <p14:cNvContentPartPr/>
                <p14:nvPr/>
              </p14:nvContentPartPr>
              <p14:xfrm>
                <a:off x="1561845" y="649507"/>
                <a:ext cx="116280" cy="184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63A194-61FE-A70B-58FD-2FA76ADD1B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2845" y="640507"/>
                  <a:ext cx="133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BB7A6E5-F7F6-6D27-1843-2CCF25DC3F65}"/>
                    </a:ext>
                  </a:extLst>
                </p14:cNvPr>
                <p14:cNvContentPartPr/>
                <p14:nvPr/>
              </p14:nvContentPartPr>
              <p14:xfrm>
                <a:off x="1795485" y="537907"/>
                <a:ext cx="97200" cy="29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BB7A6E5-F7F6-6D27-1843-2CCF25DC3F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6485" y="529267"/>
                  <a:ext cx="114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6D675FB-8302-AE5C-F8B9-36BB86C0C27A}"/>
                    </a:ext>
                  </a:extLst>
                </p14:cNvPr>
                <p14:cNvContentPartPr/>
                <p14:nvPr/>
              </p14:nvContentPartPr>
              <p14:xfrm>
                <a:off x="2007165" y="640507"/>
                <a:ext cx="183240" cy="158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6D675FB-8302-AE5C-F8B9-36BB86C0C2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98525" y="631867"/>
                  <a:ext cx="20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9F199B4-6A92-E690-182C-17BD4F1BAF9A}"/>
                    </a:ext>
                  </a:extLst>
                </p14:cNvPr>
                <p14:cNvContentPartPr/>
                <p14:nvPr/>
              </p14:nvContentPartPr>
              <p14:xfrm>
                <a:off x="2232165" y="649147"/>
                <a:ext cx="171000" cy="587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9F199B4-6A92-E690-182C-17BD4F1BAF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23525" y="640147"/>
                  <a:ext cx="1886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8855044-1824-E7B2-3E91-77BE1224187D}"/>
                    </a:ext>
                  </a:extLst>
                </p14:cNvPr>
                <p14:cNvContentPartPr/>
                <p14:nvPr/>
              </p14:nvContentPartPr>
              <p14:xfrm>
                <a:off x="2401005" y="485707"/>
                <a:ext cx="84240" cy="85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8855044-1824-E7B2-3E91-77BE122418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2365" y="476707"/>
                  <a:ext cx="101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5E4CCD-9625-CCAC-3FCA-CFCAABFEF3B8}"/>
                    </a:ext>
                  </a:extLst>
                </p14:cNvPr>
                <p14:cNvContentPartPr/>
                <p14:nvPr/>
              </p14:nvContentPartPr>
              <p14:xfrm>
                <a:off x="2708445" y="572107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5E4CCD-9625-CCAC-3FCA-CFCAABFEF3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9805" y="5634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CFEDE3-A490-C5B0-B8F7-90119E8D78FA}"/>
                    </a:ext>
                  </a:extLst>
                </p14:cNvPr>
                <p14:cNvContentPartPr/>
                <p14:nvPr/>
              </p14:nvContentPartPr>
              <p14:xfrm>
                <a:off x="2691525" y="683347"/>
                <a:ext cx="3960" cy="10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CFEDE3-A490-C5B0-B8F7-90119E8D78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2525" y="674347"/>
                  <a:ext cx="21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B1FAF69-ED4F-2A54-CCCC-77DFD8E1C0CB}"/>
                    </a:ext>
                  </a:extLst>
                </p14:cNvPr>
                <p14:cNvContentPartPr/>
                <p14:nvPr/>
              </p14:nvContentPartPr>
              <p14:xfrm>
                <a:off x="4300725" y="858667"/>
                <a:ext cx="178200" cy="2032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B1FAF69-ED4F-2A54-CCCC-77DFD8E1C0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91725" y="849667"/>
                  <a:ext cx="195840" cy="20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535ACD5-C540-4DF2-4DD4-DA45B2A42422}"/>
                    </a:ext>
                  </a:extLst>
                </p14:cNvPr>
                <p14:cNvContentPartPr/>
                <p14:nvPr/>
              </p14:nvContentPartPr>
              <p14:xfrm>
                <a:off x="3802485" y="1854067"/>
                <a:ext cx="4851000" cy="1738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535ACD5-C540-4DF2-4DD4-DA45B2A424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3845" y="1845067"/>
                  <a:ext cx="4868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68ED372-0E35-1A49-A7BC-93216C7979D1}"/>
                    </a:ext>
                  </a:extLst>
                </p14:cNvPr>
                <p14:cNvContentPartPr/>
                <p14:nvPr/>
              </p14:nvContentPartPr>
              <p14:xfrm>
                <a:off x="4520685" y="1075027"/>
                <a:ext cx="4207680" cy="1746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68ED372-0E35-1A49-A7BC-93216C7979D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1685" y="1066387"/>
                  <a:ext cx="4225320" cy="176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2190FDD-5D63-9864-D605-15865DD709A7}"/>
              </a:ext>
            </a:extLst>
          </p:cNvPr>
          <p:cNvGrpSpPr/>
          <p:nvPr/>
        </p:nvGrpSpPr>
        <p:grpSpPr>
          <a:xfrm>
            <a:off x="1348725" y="3819667"/>
            <a:ext cx="7686000" cy="1848240"/>
            <a:chOff x="1348725" y="3819667"/>
            <a:chExt cx="7686000" cy="184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2CA6FAD-E95F-68E6-C72D-A4C4A30D0750}"/>
                    </a:ext>
                  </a:extLst>
                </p14:cNvPr>
                <p14:cNvContentPartPr/>
                <p14:nvPr/>
              </p14:nvContentPartPr>
              <p14:xfrm>
                <a:off x="1358445" y="4439947"/>
                <a:ext cx="51120" cy="239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2CA6FAD-E95F-68E6-C72D-A4C4A30D07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49805" y="4431307"/>
                  <a:ext cx="68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BE294CE-BC22-EA0A-A209-A06535F989B3}"/>
                    </a:ext>
                  </a:extLst>
                </p14:cNvPr>
                <p14:cNvContentPartPr/>
                <p14:nvPr/>
              </p14:nvContentPartPr>
              <p14:xfrm>
                <a:off x="1348725" y="4322227"/>
                <a:ext cx="1800" cy="1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BE294CE-BC22-EA0A-A209-A06535F989B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39725" y="4313587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919108-C506-70D5-4EF0-C71E69C0AFC3}"/>
                    </a:ext>
                  </a:extLst>
                </p14:cNvPr>
                <p14:cNvContentPartPr/>
                <p14:nvPr/>
              </p14:nvContentPartPr>
              <p14:xfrm>
                <a:off x="1563645" y="4409347"/>
                <a:ext cx="214200" cy="223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919108-C506-70D5-4EF0-C71E69C0AF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54645" y="4400347"/>
                  <a:ext cx="231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4FBDDF-03DE-E3B4-FC80-CE6CCEDB73D5}"/>
                    </a:ext>
                  </a:extLst>
                </p14:cNvPr>
                <p14:cNvContentPartPr/>
                <p14:nvPr/>
              </p14:nvContentPartPr>
              <p14:xfrm>
                <a:off x="1939485" y="4597267"/>
                <a:ext cx="360" cy="3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4FBDDF-03DE-E3B4-FC80-CE6CCEDB73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30845" y="45886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7C2133F-683F-F90A-F1E8-FC3602D0DA31}"/>
                    </a:ext>
                  </a:extLst>
                </p14:cNvPr>
                <p14:cNvContentPartPr/>
                <p14:nvPr/>
              </p14:nvContentPartPr>
              <p14:xfrm>
                <a:off x="1888005" y="4306747"/>
                <a:ext cx="152640" cy="308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7C2133F-683F-F90A-F1E8-FC3602D0DA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79365" y="4297747"/>
                  <a:ext cx="170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5DAD599-09E4-116E-9F93-EB2AE0BD7F66}"/>
                    </a:ext>
                  </a:extLst>
                </p14:cNvPr>
                <p14:cNvContentPartPr/>
                <p14:nvPr/>
              </p14:nvContentPartPr>
              <p14:xfrm>
                <a:off x="2100045" y="4324387"/>
                <a:ext cx="165600" cy="259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5DAD599-09E4-116E-9F93-EB2AE0BD7F6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91405" y="4315387"/>
                  <a:ext cx="183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FB519E3-7EDD-4D3F-851D-225AA9B04AF8}"/>
                    </a:ext>
                  </a:extLst>
                </p14:cNvPr>
                <p14:cNvContentPartPr/>
                <p14:nvPr/>
              </p14:nvContentPartPr>
              <p14:xfrm>
                <a:off x="2322525" y="4327627"/>
                <a:ext cx="170640" cy="2239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FB519E3-7EDD-4D3F-851D-225AA9B04A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13885" y="4318987"/>
                  <a:ext cx="188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2987FC1-6160-B07B-9EB8-1D9109EAE453}"/>
                    </a:ext>
                  </a:extLst>
                </p14:cNvPr>
                <p14:cNvContentPartPr/>
                <p14:nvPr/>
              </p14:nvContentPartPr>
              <p14:xfrm>
                <a:off x="2548965" y="4349947"/>
                <a:ext cx="162360" cy="2768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2987FC1-6160-B07B-9EB8-1D9109EAE45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9965" y="4341307"/>
                  <a:ext cx="180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6B60FC5-74EB-1601-569D-7E2DC92F526C}"/>
                    </a:ext>
                  </a:extLst>
                </p14:cNvPr>
                <p14:cNvContentPartPr/>
                <p14:nvPr/>
              </p14:nvContentPartPr>
              <p14:xfrm>
                <a:off x="2811405" y="4381627"/>
                <a:ext cx="233280" cy="248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6B60FC5-74EB-1601-569D-7E2DC92F52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02405" y="4372627"/>
                  <a:ext cx="25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5C9CC70-E07E-5BAF-FC6B-4582AF28470D}"/>
                    </a:ext>
                  </a:extLst>
                </p14:cNvPr>
                <p14:cNvContentPartPr/>
                <p14:nvPr/>
              </p14:nvContentPartPr>
              <p14:xfrm>
                <a:off x="3099765" y="4365427"/>
                <a:ext cx="200520" cy="740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5C9CC70-E07E-5BAF-FC6B-4582AF2847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91125" y="4356427"/>
                  <a:ext cx="21816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F4825B5-6BAA-6BF8-30FE-BA6E93124559}"/>
                    </a:ext>
                  </a:extLst>
                </p14:cNvPr>
                <p14:cNvContentPartPr/>
                <p14:nvPr/>
              </p14:nvContentPartPr>
              <p14:xfrm>
                <a:off x="3323685" y="4239067"/>
                <a:ext cx="47160" cy="136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F4825B5-6BAA-6BF8-30FE-BA6E931245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15045" y="4230067"/>
                  <a:ext cx="64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919651E-AD65-C753-38A1-EE13C418ECDF}"/>
                    </a:ext>
                  </a:extLst>
                </p14:cNvPr>
                <p14:cNvContentPartPr/>
                <p14:nvPr/>
              </p14:nvContentPartPr>
              <p14:xfrm>
                <a:off x="3522405" y="4375147"/>
                <a:ext cx="6840" cy="9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919651E-AD65-C753-38A1-EE13C418EC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13405" y="4366147"/>
                  <a:ext cx="24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F4901E-0C05-72E0-F3B7-2F70D7E3AC58}"/>
                    </a:ext>
                  </a:extLst>
                </p14:cNvPr>
                <p14:cNvContentPartPr/>
                <p14:nvPr/>
              </p14:nvContentPartPr>
              <p14:xfrm>
                <a:off x="3520605" y="4588987"/>
                <a:ext cx="360" cy="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F4901E-0C05-72E0-F3B7-2F70D7E3AC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11605" y="4579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1D7245E-E78C-60EE-007C-FBEA8B1E090E}"/>
                    </a:ext>
                  </a:extLst>
                </p14:cNvPr>
                <p14:cNvContentPartPr/>
                <p14:nvPr/>
              </p14:nvContentPartPr>
              <p14:xfrm>
                <a:off x="4861965" y="3819667"/>
                <a:ext cx="198360" cy="1848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1D7245E-E78C-60EE-007C-FBEA8B1E09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3325" y="3810667"/>
                  <a:ext cx="216000" cy="18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915A772-F9EF-C5E1-4263-845D7F86EA7F}"/>
                    </a:ext>
                  </a:extLst>
                </p14:cNvPr>
                <p14:cNvContentPartPr/>
                <p14:nvPr/>
              </p14:nvContentPartPr>
              <p14:xfrm>
                <a:off x="4563165" y="4878067"/>
                <a:ext cx="4471560" cy="1990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915A772-F9EF-C5E1-4263-845D7F86EA7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54525" y="4869427"/>
                  <a:ext cx="4489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66ACDAD-F9E7-4740-DD8F-A3127463405A}"/>
                    </a:ext>
                  </a:extLst>
                </p14:cNvPr>
                <p14:cNvContentPartPr/>
                <p14:nvPr/>
              </p14:nvContentPartPr>
              <p14:xfrm>
                <a:off x="5024685" y="4295587"/>
                <a:ext cx="3695760" cy="13280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66ACDAD-F9E7-4740-DD8F-A312746340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16045" y="4286947"/>
                  <a:ext cx="3713400" cy="13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D731BD3-ECF9-0ACD-4244-9265E789D002}"/>
                  </a:ext>
                </a:extLst>
              </p14:cNvPr>
              <p14:cNvContentPartPr/>
              <p14:nvPr/>
            </p14:nvContentPartPr>
            <p14:xfrm>
              <a:off x="9258645" y="3429000"/>
              <a:ext cx="2234160" cy="12240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D731BD3-ECF9-0ACD-4244-9265E789D00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50005" y="3420360"/>
                <a:ext cx="225180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22CC2CD-D2BA-5D1D-F74B-13637078FF6A}"/>
                  </a:ext>
                </a:extLst>
              </p14:cNvPr>
              <p14:cNvContentPartPr/>
              <p14:nvPr/>
            </p14:nvContentPartPr>
            <p14:xfrm>
              <a:off x="10976925" y="4742640"/>
              <a:ext cx="773280" cy="678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22CC2CD-D2BA-5D1D-F74B-13637078FF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967925" y="4734000"/>
                <a:ext cx="79092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8C7B672-C25A-BC36-347E-552E0E40F5E8}"/>
                  </a:ext>
                </a:extLst>
              </p14:cNvPr>
              <p14:cNvContentPartPr/>
              <p14:nvPr/>
            </p14:nvContentPartPr>
            <p14:xfrm>
              <a:off x="11260605" y="5165640"/>
              <a:ext cx="196920" cy="1112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8C7B672-C25A-BC36-347E-552E0E40F5E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251965" y="5157000"/>
                <a:ext cx="214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C54A7FFB-C230-E93E-0E6B-FB06531CDFAE}"/>
                  </a:ext>
                </a:extLst>
              </p14:cNvPr>
              <p14:cNvContentPartPr/>
              <p14:nvPr/>
            </p14:nvContentPartPr>
            <p14:xfrm>
              <a:off x="11282925" y="4922280"/>
              <a:ext cx="29160" cy="414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C54A7FFB-C230-E93E-0E6B-FB06531CDF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274285" y="4913280"/>
                <a:ext cx="46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10299DA8-CD0D-1D62-615D-F7126726E0BE}"/>
                  </a:ext>
                </a:extLst>
              </p14:cNvPr>
              <p14:cNvContentPartPr/>
              <p14:nvPr/>
            </p14:nvContentPartPr>
            <p14:xfrm>
              <a:off x="11451765" y="4907880"/>
              <a:ext cx="28440" cy="601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10299DA8-CD0D-1D62-615D-F7126726E0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1442765" y="4899240"/>
                <a:ext cx="46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0AA09576-AFEA-AD4B-0BAD-4B765A1F0A48}"/>
                  </a:ext>
                </a:extLst>
              </p14:cNvPr>
              <p14:cNvContentPartPr/>
              <p14:nvPr/>
            </p14:nvContentPartPr>
            <p14:xfrm>
              <a:off x="11106525" y="4611960"/>
              <a:ext cx="635760" cy="20088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0AA09576-AFEA-AD4B-0BAD-4B765A1F0A4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097885" y="4603320"/>
                <a:ext cx="653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C1D63C7-0971-D90A-7AD5-ABABD8D1D353}"/>
                  </a:ext>
                </a:extLst>
              </p14:cNvPr>
              <p14:cNvContentPartPr/>
              <p14:nvPr/>
            </p14:nvContentPartPr>
            <p14:xfrm>
              <a:off x="11771085" y="4914720"/>
              <a:ext cx="141840" cy="31752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C1D63C7-0971-D90A-7AD5-ABABD8D1D35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762445" y="4905720"/>
                <a:ext cx="1594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FF785B7B-37FF-CCC7-BB8F-AF0822EEC739}"/>
                  </a:ext>
                </a:extLst>
              </p14:cNvPr>
              <p14:cNvContentPartPr/>
              <p14:nvPr/>
            </p14:nvContentPartPr>
            <p14:xfrm>
              <a:off x="10858485" y="4916160"/>
              <a:ext cx="139320" cy="3319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FF785B7B-37FF-CCC7-BB8F-AF0822EEC73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849485" y="4907520"/>
                <a:ext cx="156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501F178-3BDA-5573-A981-148AA6E7CA22}"/>
                  </a:ext>
                </a:extLst>
              </p14:cNvPr>
              <p14:cNvContentPartPr/>
              <p14:nvPr/>
            </p14:nvContentPartPr>
            <p14:xfrm>
              <a:off x="10934805" y="4512240"/>
              <a:ext cx="882000" cy="541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501F178-3BDA-5573-A981-148AA6E7CA2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926165" y="4503240"/>
                <a:ext cx="899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5E6B3E1-1A38-9285-FB95-269B7760A194}"/>
                  </a:ext>
                </a:extLst>
              </p14:cNvPr>
              <p14:cNvContentPartPr/>
              <p14:nvPr/>
            </p14:nvContentPartPr>
            <p14:xfrm>
              <a:off x="10550685" y="4494600"/>
              <a:ext cx="240480" cy="303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5E6B3E1-1A38-9285-FB95-269B7760A19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542045" y="4485960"/>
                <a:ext cx="25812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76835C99-C1B6-4157-D2C5-3D620237BF13}"/>
              </a:ext>
            </a:extLst>
          </p:cNvPr>
          <p:cNvGrpSpPr/>
          <p:nvPr/>
        </p:nvGrpSpPr>
        <p:grpSpPr>
          <a:xfrm>
            <a:off x="10100685" y="3744787"/>
            <a:ext cx="432720" cy="552600"/>
            <a:chOff x="10100685" y="3744787"/>
            <a:chExt cx="43272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04A4A18-9704-BF47-6A84-1C58C02728DA}"/>
                    </a:ext>
                  </a:extLst>
                </p14:cNvPr>
                <p14:cNvContentPartPr/>
                <p14:nvPr/>
              </p14:nvContentPartPr>
              <p14:xfrm>
                <a:off x="10132365" y="3791947"/>
                <a:ext cx="372240" cy="4478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04A4A18-9704-BF47-6A84-1C58C02728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23725" y="3782947"/>
                  <a:ext cx="38988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853C6B5-C3F5-422E-36BB-13900EDB63A2}"/>
                    </a:ext>
                  </a:extLst>
                </p14:cNvPr>
                <p14:cNvContentPartPr/>
                <p14:nvPr/>
              </p14:nvContentPartPr>
              <p14:xfrm>
                <a:off x="10117965" y="3744787"/>
                <a:ext cx="415440" cy="5194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853C6B5-C3F5-422E-36BB-13900EDB63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8965" y="3735787"/>
                  <a:ext cx="4330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B7C321C-76C7-E89D-5DCF-15F1E4360556}"/>
                    </a:ext>
                  </a:extLst>
                </p14:cNvPr>
                <p14:cNvContentPartPr/>
                <p14:nvPr/>
              </p14:nvContentPartPr>
              <p14:xfrm>
                <a:off x="10100685" y="4235467"/>
                <a:ext cx="48600" cy="61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B7C321C-76C7-E89D-5DCF-15F1E43605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92045" y="4226467"/>
                  <a:ext cx="66240" cy="7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117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14F78FA-81DF-3729-003A-FBDEEBE553C8}"/>
                  </a:ext>
                </a:extLst>
              </p14:cNvPr>
              <p14:cNvContentPartPr/>
              <p14:nvPr/>
            </p14:nvContentPartPr>
            <p14:xfrm>
              <a:off x="3852885" y="553027"/>
              <a:ext cx="3595680" cy="3695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14F78FA-81DF-3729-003A-FBDEEBE553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245" y="544027"/>
                <a:ext cx="3613320" cy="37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705434E-60BE-38C6-32F6-8F41C228609A}"/>
                  </a:ext>
                </a:extLst>
              </p14:cNvPr>
              <p14:cNvContentPartPr/>
              <p14:nvPr/>
            </p14:nvContentPartPr>
            <p14:xfrm>
              <a:off x="3947565" y="4241947"/>
              <a:ext cx="3575520" cy="2017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705434E-60BE-38C6-32F6-8F41C22860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8565" y="4232947"/>
                <a:ext cx="3593160" cy="20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F07D90B-C5BB-10FF-D1E5-FDD77D160682}"/>
                  </a:ext>
                </a:extLst>
              </p14:cNvPr>
              <p14:cNvContentPartPr/>
              <p14:nvPr/>
            </p14:nvContentPartPr>
            <p14:xfrm>
              <a:off x="4007685" y="913747"/>
              <a:ext cx="181800" cy="2610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F07D90B-C5BB-10FF-D1E5-FDD77D1606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8685" y="905107"/>
                <a:ext cx="199440" cy="26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312014A-FA9A-C703-DD2C-91FE5B21AA4A}"/>
                  </a:ext>
                </a:extLst>
              </p14:cNvPr>
              <p14:cNvContentPartPr/>
              <p14:nvPr/>
            </p14:nvContentPartPr>
            <p14:xfrm>
              <a:off x="4075725" y="3503227"/>
              <a:ext cx="69120" cy="1730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312014A-FA9A-C703-DD2C-91FE5B21AA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7085" y="3494587"/>
                <a:ext cx="86760" cy="174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B4E1FAA-0C6C-A16D-7C75-508281FB32E6}"/>
              </a:ext>
            </a:extLst>
          </p:cNvPr>
          <p:cNvGrpSpPr/>
          <p:nvPr/>
        </p:nvGrpSpPr>
        <p:grpSpPr>
          <a:xfrm>
            <a:off x="3886725" y="732667"/>
            <a:ext cx="1878120" cy="4488840"/>
            <a:chOff x="3886725" y="732667"/>
            <a:chExt cx="1878120" cy="448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0A45064-E276-CEF2-6893-DFA888DE8F49}"/>
                    </a:ext>
                  </a:extLst>
                </p14:cNvPr>
                <p14:cNvContentPartPr/>
                <p14:nvPr/>
              </p14:nvContentPartPr>
              <p14:xfrm>
                <a:off x="3888165" y="1197787"/>
                <a:ext cx="360" cy="7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0A45064-E276-CEF2-6893-DFA888DE8F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9165" y="1189147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F69CEA2-C841-C966-689C-D40CEA08646F}"/>
                    </a:ext>
                  </a:extLst>
                </p14:cNvPr>
                <p14:cNvContentPartPr/>
                <p14:nvPr/>
              </p14:nvContentPartPr>
              <p14:xfrm>
                <a:off x="3886725" y="1034707"/>
                <a:ext cx="79920" cy="4186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F69CEA2-C841-C966-689C-D40CEA0864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78085" y="1025707"/>
                  <a:ext cx="97560" cy="42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6C56E8F-0B2D-0C63-420F-A203E8C5BF25}"/>
                    </a:ext>
                  </a:extLst>
                </p14:cNvPr>
                <p14:cNvContentPartPr/>
                <p14:nvPr/>
              </p14:nvContentPartPr>
              <p14:xfrm>
                <a:off x="4007685" y="732667"/>
                <a:ext cx="1757160" cy="198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6C56E8F-0B2D-0C63-420F-A203E8C5BF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8685" y="723667"/>
                  <a:ext cx="17748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6EAB82B-1522-0812-95E8-A0881CE98B19}"/>
                  </a:ext>
                </a:extLst>
              </p14:cNvPr>
              <p14:cNvContentPartPr/>
              <p14:nvPr/>
            </p14:nvContentPartPr>
            <p14:xfrm>
              <a:off x="5759445" y="707827"/>
              <a:ext cx="1389960" cy="360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6EAB82B-1522-0812-95E8-A0881CE98B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50805" y="699187"/>
                <a:ext cx="1407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CAB000-75CA-CA66-F503-54EDD118285E}"/>
                  </a:ext>
                </a:extLst>
              </p14:cNvPr>
              <p14:cNvContentPartPr/>
              <p14:nvPr/>
            </p14:nvContentPartPr>
            <p14:xfrm>
              <a:off x="4135845" y="5171107"/>
              <a:ext cx="3284280" cy="4806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CAB000-75CA-CA66-F503-54EDD11828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27205" y="5162467"/>
                <a:ext cx="330192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6A7E87E-8646-DD3B-3C15-9BDEF9ACE672}"/>
                  </a:ext>
                </a:extLst>
              </p14:cNvPr>
              <p14:cNvContentPartPr/>
              <p14:nvPr/>
            </p14:nvContentPartPr>
            <p14:xfrm>
              <a:off x="5476125" y="5767987"/>
              <a:ext cx="422640" cy="376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6A7E87E-8646-DD3B-3C15-9BDEF9ACE67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67485" y="5759347"/>
                <a:ext cx="44028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64EAE7A0-2650-9A62-7FBC-AFB927067B7F}"/>
              </a:ext>
            </a:extLst>
          </p:cNvPr>
          <p:cNvGrpSpPr/>
          <p:nvPr/>
        </p:nvGrpSpPr>
        <p:grpSpPr>
          <a:xfrm>
            <a:off x="6593565" y="5802547"/>
            <a:ext cx="236520" cy="171000"/>
            <a:chOff x="6593565" y="5802547"/>
            <a:chExt cx="23652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DF79C43-7AAB-EFD5-DDEF-A05E7E2D2EC8}"/>
                    </a:ext>
                  </a:extLst>
                </p14:cNvPr>
                <p14:cNvContentPartPr/>
                <p14:nvPr/>
              </p14:nvContentPartPr>
              <p14:xfrm>
                <a:off x="6750885" y="5819467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DF79C43-7AAB-EFD5-DDEF-A05E7E2D2E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41885" y="581082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82B4E14-04F4-4426-1346-C560F47E4BBB}"/>
                    </a:ext>
                  </a:extLst>
                </p14:cNvPr>
                <p14:cNvContentPartPr/>
                <p14:nvPr/>
              </p14:nvContentPartPr>
              <p14:xfrm>
                <a:off x="6593565" y="5802547"/>
                <a:ext cx="236520" cy="1710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82B4E14-04F4-4426-1346-C560F47E4B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4565" y="5793547"/>
                  <a:ext cx="2541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111E9AE-B4D4-D6A9-4D12-C85051C9182D}"/>
              </a:ext>
            </a:extLst>
          </p:cNvPr>
          <p:cNvGrpSpPr/>
          <p:nvPr/>
        </p:nvGrpSpPr>
        <p:grpSpPr>
          <a:xfrm>
            <a:off x="4580445" y="5821267"/>
            <a:ext cx="263880" cy="236160"/>
            <a:chOff x="4580445" y="5821267"/>
            <a:chExt cx="26388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37CB52-D75F-F36C-BD83-45B4A1392292}"/>
                    </a:ext>
                  </a:extLst>
                </p14:cNvPr>
                <p14:cNvContentPartPr/>
                <p14:nvPr/>
              </p14:nvContentPartPr>
              <p14:xfrm>
                <a:off x="4580445" y="5851867"/>
                <a:ext cx="34560" cy="156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37CB52-D75F-F36C-BD83-45B4A13922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71445" y="5843227"/>
                  <a:ext cx="52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C0E1148-2663-2908-22AA-07FBBA34C2A2}"/>
                    </a:ext>
                  </a:extLst>
                </p14:cNvPr>
                <p14:cNvContentPartPr/>
                <p14:nvPr/>
              </p14:nvContentPartPr>
              <p14:xfrm>
                <a:off x="4580445" y="5821267"/>
                <a:ext cx="263880" cy="236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C0E1148-2663-2908-22AA-07FBBA34C2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71445" y="5812627"/>
                  <a:ext cx="28152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F674D94-B3F3-BCE8-72EA-E6A1D5F050A1}"/>
                  </a:ext>
                </a:extLst>
              </p14:cNvPr>
              <p14:cNvContentPartPr/>
              <p14:nvPr/>
            </p14:nvContentPartPr>
            <p14:xfrm>
              <a:off x="4503405" y="1111387"/>
              <a:ext cx="173160" cy="4964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F674D94-B3F3-BCE8-72EA-E6A1D5F050A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94765" y="1102747"/>
                <a:ext cx="19080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7AC8E56-6E4F-DEFD-9240-9D18AA850762}"/>
              </a:ext>
            </a:extLst>
          </p:cNvPr>
          <p:cNvGrpSpPr/>
          <p:nvPr/>
        </p:nvGrpSpPr>
        <p:grpSpPr>
          <a:xfrm>
            <a:off x="4688085" y="734827"/>
            <a:ext cx="2670840" cy="4476240"/>
            <a:chOff x="4688085" y="734827"/>
            <a:chExt cx="2670840" cy="447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367EBBD-3456-67FC-4E01-0E2646D0E2DB}"/>
                    </a:ext>
                  </a:extLst>
                </p14:cNvPr>
                <p14:cNvContentPartPr/>
                <p14:nvPr/>
              </p14:nvContentPartPr>
              <p14:xfrm>
                <a:off x="7126725" y="734827"/>
                <a:ext cx="61560" cy="1616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367EBBD-3456-67FC-4E01-0E2646D0E2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18085" y="725827"/>
                  <a:ext cx="79200" cy="16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7ECABC3-AF43-F43C-A676-0FA2477AFBDA}"/>
                    </a:ext>
                  </a:extLst>
                </p14:cNvPr>
                <p14:cNvContentPartPr/>
                <p14:nvPr/>
              </p14:nvContentPartPr>
              <p14:xfrm>
                <a:off x="7186845" y="2392627"/>
                <a:ext cx="69120" cy="910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7ECABC3-AF43-F43C-A676-0FA2477AFB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845" y="2383627"/>
                  <a:ext cx="8676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64157A0-2DA9-D297-AF48-6065288025C9}"/>
                    </a:ext>
                  </a:extLst>
                </p14:cNvPr>
                <p14:cNvContentPartPr/>
                <p14:nvPr/>
              </p14:nvContentPartPr>
              <p14:xfrm>
                <a:off x="7254885" y="3298387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64157A0-2DA9-D297-AF48-6065288025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46245" y="32893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C5C0468-8BED-4A4D-517A-7F9C632520FE}"/>
                    </a:ext>
                  </a:extLst>
                </p14:cNvPr>
                <p14:cNvContentPartPr/>
                <p14:nvPr/>
              </p14:nvContentPartPr>
              <p14:xfrm>
                <a:off x="7237965" y="3298387"/>
                <a:ext cx="120960" cy="1912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C5C0468-8BED-4A4D-517A-7F9C632520F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28965" y="3289387"/>
                  <a:ext cx="138600" cy="19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CF247F1-CBF6-3977-2133-A88C4435B14D}"/>
                    </a:ext>
                  </a:extLst>
                </p14:cNvPr>
                <p14:cNvContentPartPr/>
                <p14:nvPr/>
              </p14:nvContentPartPr>
              <p14:xfrm>
                <a:off x="4688085" y="1101667"/>
                <a:ext cx="404640" cy="479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CF247F1-CBF6-3977-2133-A88C4435B14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79085" y="1092667"/>
                  <a:ext cx="4222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3C4C78-C062-7252-A2C4-74646419FE26}"/>
                    </a:ext>
                  </a:extLst>
                </p14:cNvPr>
                <p14:cNvContentPartPr/>
                <p14:nvPr/>
              </p14:nvContentPartPr>
              <p14:xfrm>
                <a:off x="5067525" y="1050907"/>
                <a:ext cx="30600" cy="117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3C4C78-C062-7252-A2C4-74646419FE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58525" y="1041907"/>
                  <a:ext cx="48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E09A3AF-30D7-DA36-11EF-C222DF9693F6}"/>
                    </a:ext>
                  </a:extLst>
                </p14:cNvPr>
                <p14:cNvContentPartPr/>
                <p14:nvPr/>
              </p14:nvContentPartPr>
              <p14:xfrm>
                <a:off x="5263725" y="1315507"/>
                <a:ext cx="212400" cy="1972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E09A3AF-30D7-DA36-11EF-C222DF9693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55085" y="1306507"/>
                  <a:ext cx="230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46386BC-54C8-587E-60AB-D2B63852E013}"/>
                    </a:ext>
                  </a:extLst>
                </p14:cNvPr>
                <p14:cNvContentPartPr/>
                <p14:nvPr/>
              </p14:nvContentPartPr>
              <p14:xfrm>
                <a:off x="5880765" y="1220107"/>
                <a:ext cx="299160" cy="218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46386BC-54C8-587E-60AB-D2B63852E0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71765" y="1211467"/>
                  <a:ext cx="316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5D5A45-FA31-1131-D19D-3B8A42CBCC4D}"/>
                    </a:ext>
                  </a:extLst>
                </p14:cNvPr>
                <p14:cNvContentPartPr/>
                <p14:nvPr/>
              </p14:nvContentPartPr>
              <p14:xfrm>
                <a:off x="4716885" y="1611067"/>
                <a:ext cx="1731600" cy="670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5D5A45-FA31-1131-D19D-3B8A42CBCC4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07885" y="1602427"/>
                  <a:ext cx="17492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F89F42F-6F36-1E2C-770D-913238B99490}"/>
                    </a:ext>
                  </a:extLst>
                </p14:cNvPr>
                <p14:cNvContentPartPr/>
                <p14:nvPr/>
              </p14:nvContentPartPr>
              <p14:xfrm>
                <a:off x="6682485" y="1572187"/>
                <a:ext cx="43200" cy="281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F89F42F-6F36-1E2C-770D-913238B994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73485" y="1563187"/>
                  <a:ext cx="60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4E03B53-5E48-7B0C-D37B-0276A77CB90E}"/>
                    </a:ext>
                  </a:extLst>
                </p14:cNvPr>
                <p14:cNvContentPartPr/>
                <p14:nvPr/>
              </p14:nvContentPartPr>
              <p14:xfrm>
                <a:off x="6590325" y="2052787"/>
                <a:ext cx="56520" cy="74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4E03B53-5E48-7B0C-D37B-0276A77CB9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81325" y="2044147"/>
                  <a:ext cx="741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9A03AF1-2171-9AD3-5DE8-69B3179C999A}"/>
              </a:ext>
            </a:extLst>
          </p:cNvPr>
          <p:cNvGrpSpPr/>
          <p:nvPr/>
        </p:nvGrpSpPr>
        <p:grpSpPr>
          <a:xfrm>
            <a:off x="5100645" y="2750467"/>
            <a:ext cx="1251720" cy="1113120"/>
            <a:chOff x="5100645" y="2750467"/>
            <a:chExt cx="1251720" cy="11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133C341-4F93-80D0-5B04-787CC07F4283}"/>
                    </a:ext>
                  </a:extLst>
                </p14:cNvPr>
                <p14:cNvContentPartPr/>
                <p14:nvPr/>
              </p14:nvContentPartPr>
              <p14:xfrm>
                <a:off x="5100645" y="2750467"/>
                <a:ext cx="1251720" cy="1113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133C341-4F93-80D0-5B04-787CC07F428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91645" y="2741467"/>
                  <a:ext cx="1269360" cy="11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E4FF22D-CA0E-3430-BD91-69DE132F8C5A}"/>
                    </a:ext>
                  </a:extLst>
                </p14:cNvPr>
                <p14:cNvContentPartPr/>
                <p14:nvPr/>
              </p14:nvContentPartPr>
              <p14:xfrm>
                <a:off x="5451285" y="3116587"/>
                <a:ext cx="105480" cy="94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E4FF22D-CA0E-3430-BD91-69DE132F8C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42285" y="3107947"/>
                  <a:ext cx="123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D33E8B5-B681-ED59-3510-475E09D94C9B}"/>
                    </a:ext>
                  </a:extLst>
                </p14:cNvPr>
                <p14:cNvContentPartPr/>
                <p14:nvPr/>
              </p14:nvContentPartPr>
              <p14:xfrm>
                <a:off x="5864205" y="3071947"/>
                <a:ext cx="110520" cy="138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D33E8B5-B681-ED59-3510-475E09D94C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55565" y="3062947"/>
                  <a:ext cx="128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D3C4F67-D0EF-B899-6604-9213D767BE65}"/>
                    </a:ext>
                  </a:extLst>
                </p14:cNvPr>
                <p14:cNvContentPartPr/>
                <p14:nvPr/>
              </p14:nvContentPartPr>
              <p14:xfrm>
                <a:off x="5647845" y="3448507"/>
                <a:ext cx="95400" cy="113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D3C4F67-D0EF-B899-6604-9213D767BE6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9205" y="3439507"/>
                  <a:ext cx="113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DDC4382-CA43-E524-E194-E6E9747BD625}"/>
                    </a:ext>
                  </a:extLst>
                </p14:cNvPr>
                <p14:cNvContentPartPr/>
                <p14:nvPr/>
              </p14:nvContentPartPr>
              <p14:xfrm>
                <a:off x="5457045" y="3096067"/>
                <a:ext cx="77040" cy="47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DDC4382-CA43-E524-E194-E6E9747BD6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48405" y="3087427"/>
                  <a:ext cx="946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E33F0012-362E-93F7-AA35-69C1381E8F87}"/>
              </a:ext>
            </a:extLst>
          </p:cNvPr>
          <p:cNvGrpSpPr/>
          <p:nvPr/>
        </p:nvGrpSpPr>
        <p:grpSpPr>
          <a:xfrm>
            <a:off x="4253565" y="4300627"/>
            <a:ext cx="2460960" cy="973800"/>
            <a:chOff x="4253565" y="4300627"/>
            <a:chExt cx="2460960" cy="9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C7B17D9-F58D-9839-6E49-62E8DAA19E2C}"/>
                    </a:ext>
                  </a:extLst>
                </p14:cNvPr>
                <p14:cNvContentPartPr/>
                <p14:nvPr/>
              </p14:nvContentPartPr>
              <p14:xfrm>
                <a:off x="4420245" y="4357867"/>
                <a:ext cx="91800" cy="233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C7B17D9-F58D-9839-6E49-62E8DAA19E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11245" y="4349227"/>
                  <a:ext cx="109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88C8FDA-84BA-073A-F472-8B9B3C4CAF66}"/>
                    </a:ext>
                  </a:extLst>
                </p14:cNvPr>
                <p14:cNvContentPartPr/>
                <p14:nvPr/>
              </p14:nvContentPartPr>
              <p14:xfrm>
                <a:off x="4383525" y="4363627"/>
                <a:ext cx="221760" cy="159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88C8FDA-84BA-073A-F472-8B9B3C4CAF6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74885" y="4354987"/>
                  <a:ext cx="239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1714BC8-C11B-2F4B-27FF-C134A1A23A2A}"/>
                    </a:ext>
                  </a:extLst>
                </p14:cNvPr>
                <p14:cNvContentPartPr/>
                <p14:nvPr/>
              </p14:nvContentPartPr>
              <p14:xfrm>
                <a:off x="4699245" y="4332307"/>
                <a:ext cx="147960" cy="152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1714BC8-C11B-2F4B-27FF-C134A1A23A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690605" y="4323667"/>
                  <a:ext cx="165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77C38E-3364-5197-DD95-262FF9788E74}"/>
                    </a:ext>
                  </a:extLst>
                </p14:cNvPr>
                <p14:cNvContentPartPr/>
                <p14:nvPr/>
              </p14:nvContentPartPr>
              <p14:xfrm>
                <a:off x="4922085" y="4340947"/>
                <a:ext cx="50400" cy="159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77C38E-3364-5197-DD95-262FF9788E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13085" y="4331947"/>
                  <a:ext cx="68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7480E38-7911-76E7-A584-5127B17DB9CE}"/>
                    </a:ext>
                  </a:extLst>
                </p14:cNvPr>
                <p14:cNvContentPartPr/>
                <p14:nvPr/>
              </p14:nvContentPartPr>
              <p14:xfrm>
                <a:off x="4904805" y="4300627"/>
                <a:ext cx="249840" cy="183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7480E38-7911-76E7-A584-5127B17DB9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96165" y="4291987"/>
                  <a:ext cx="267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66C46F2-B04D-77F5-2653-C0B72A5A7B78}"/>
                    </a:ext>
                  </a:extLst>
                </p14:cNvPr>
                <p14:cNvContentPartPr/>
                <p14:nvPr/>
              </p14:nvContentPartPr>
              <p14:xfrm>
                <a:off x="4503405" y="4304227"/>
                <a:ext cx="25560" cy="79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66C46F2-B04D-77F5-2653-C0B72A5A7B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94765" y="4295227"/>
                  <a:ext cx="43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68B766E-C943-6BAE-DB74-638DEC683636}"/>
                    </a:ext>
                  </a:extLst>
                </p14:cNvPr>
                <p14:cNvContentPartPr/>
                <p14:nvPr/>
              </p14:nvContentPartPr>
              <p14:xfrm>
                <a:off x="4253565" y="4879147"/>
                <a:ext cx="130320" cy="7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68B766E-C943-6BAE-DB74-638DEC68363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47445" y="4873027"/>
                  <a:ext cx="142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2312B55-42CB-3EA8-8D2F-DCCAF3488D06}"/>
                    </a:ext>
                  </a:extLst>
                </p14:cNvPr>
                <p14:cNvContentPartPr/>
                <p14:nvPr/>
              </p14:nvContentPartPr>
              <p14:xfrm>
                <a:off x="4451925" y="4743427"/>
                <a:ext cx="52920" cy="212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2312B55-42CB-3EA8-8D2F-DCCAF3488D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45805" y="4737307"/>
                  <a:ext cx="65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FDC2E54-C9A8-3175-4C7E-D20E6370132F}"/>
                    </a:ext>
                  </a:extLst>
                </p14:cNvPr>
                <p14:cNvContentPartPr/>
                <p14:nvPr/>
              </p14:nvContentPartPr>
              <p14:xfrm>
                <a:off x="4545885" y="4847827"/>
                <a:ext cx="41400" cy="58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FDC2E54-C9A8-3175-4C7E-D20E637013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39765" y="4841707"/>
                  <a:ext cx="53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657E543-BB96-11C0-7006-6E6E011DB624}"/>
                    </a:ext>
                  </a:extLst>
                </p14:cNvPr>
                <p14:cNvContentPartPr/>
                <p14:nvPr/>
              </p14:nvContentPartPr>
              <p14:xfrm>
                <a:off x="4541565" y="4781227"/>
                <a:ext cx="13320" cy="216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657E543-BB96-11C0-7006-6E6E011DB6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5445" y="4775107"/>
                  <a:ext cx="2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4808EB5-5FC2-8316-5B73-BDCCE52598FB}"/>
                    </a:ext>
                  </a:extLst>
                </p14:cNvPr>
                <p14:cNvContentPartPr/>
                <p14:nvPr/>
              </p14:nvContentPartPr>
              <p14:xfrm>
                <a:off x="4605645" y="4756027"/>
                <a:ext cx="108360" cy="1274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4808EB5-5FC2-8316-5B73-BDCCE52598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99525" y="4749907"/>
                  <a:ext cx="12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C3703D4-1FF4-5BB7-0343-B4C4362C21D2}"/>
                    </a:ext>
                  </a:extLst>
                </p14:cNvPr>
                <p14:cNvContentPartPr/>
                <p14:nvPr/>
              </p14:nvContentPartPr>
              <p14:xfrm>
                <a:off x="4665405" y="4860427"/>
                <a:ext cx="89640" cy="24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C3703D4-1FF4-5BB7-0343-B4C4362C21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59285" y="4854307"/>
                  <a:ext cx="10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82A4281-EFBF-4925-963B-1F56021070D0}"/>
                    </a:ext>
                  </a:extLst>
                </p14:cNvPr>
                <p14:cNvContentPartPr/>
                <p14:nvPr/>
              </p14:nvContentPartPr>
              <p14:xfrm>
                <a:off x="4777005" y="4763227"/>
                <a:ext cx="123840" cy="116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82A4281-EFBF-4925-963B-1F56021070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70885" y="4757107"/>
                  <a:ext cx="13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B01A2D-3A77-D07C-AF79-D32ABEC13B17}"/>
                    </a:ext>
                  </a:extLst>
                </p14:cNvPr>
                <p14:cNvContentPartPr/>
                <p14:nvPr/>
              </p14:nvContentPartPr>
              <p14:xfrm>
                <a:off x="4979325" y="4762867"/>
                <a:ext cx="78480" cy="1188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B01A2D-3A77-D07C-AF79-D32ABEC13B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73205" y="4756747"/>
                  <a:ext cx="90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1C18400-B709-2971-5BAD-7A9999B85157}"/>
                    </a:ext>
                  </a:extLst>
                </p14:cNvPr>
                <p14:cNvContentPartPr/>
                <p14:nvPr/>
              </p14:nvContentPartPr>
              <p14:xfrm>
                <a:off x="5203965" y="4768627"/>
                <a:ext cx="12960" cy="16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1C18400-B709-2971-5BAD-7A9999B8515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97845" y="4762507"/>
                  <a:ext cx="25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0FC8F3B-4457-25EB-24A9-FA6C540D23A8}"/>
                    </a:ext>
                  </a:extLst>
                </p14:cNvPr>
                <p14:cNvContentPartPr/>
                <p14:nvPr/>
              </p14:nvContentPartPr>
              <p14:xfrm>
                <a:off x="5229885" y="4861867"/>
                <a:ext cx="10440" cy="26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0FC8F3B-4457-25EB-24A9-FA6C540D23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23765" y="4855747"/>
                  <a:ext cx="22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5424E7C-D966-44B5-AF46-6173730A13E1}"/>
                    </a:ext>
                  </a:extLst>
                </p14:cNvPr>
                <p14:cNvContentPartPr/>
                <p14:nvPr/>
              </p14:nvContentPartPr>
              <p14:xfrm>
                <a:off x="5378925" y="4738027"/>
                <a:ext cx="87480" cy="128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5424E7C-D966-44B5-AF46-6173730A13E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72805" y="4731907"/>
                  <a:ext cx="99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5D318D9-F48A-B0B0-D252-E6C6AEC1CDF1}"/>
                    </a:ext>
                  </a:extLst>
                </p14:cNvPr>
                <p14:cNvContentPartPr/>
                <p14:nvPr/>
              </p14:nvContentPartPr>
              <p14:xfrm>
                <a:off x="5503845" y="4745227"/>
                <a:ext cx="77040" cy="1015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5D318D9-F48A-B0B0-D252-E6C6AEC1CD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97725" y="4739107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E054DB8-8C7B-2865-7D0B-B1EAAC2DEE17}"/>
                    </a:ext>
                  </a:extLst>
                </p14:cNvPr>
                <p14:cNvContentPartPr/>
                <p14:nvPr/>
              </p14:nvContentPartPr>
              <p14:xfrm>
                <a:off x="5614005" y="4740547"/>
                <a:ext cx="133560" cy="93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E054DB8-8C7B-2865-7D0B-B1EAAC2DEE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07885" y="4734427"/>
                  <a:ext cx="145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C6F30C7-ED1C-3D79-122D-64BD36DEEA51}"/>
                    </a:ext>
                  </a:extLst>
                </p14:cNvPr>
                <p14:cNvContentPartPr/>
                <p14:nvPr/>
              </p14:nvContentPartPr>
              <p14:xfrm>
                <a:off x="5759445" y="4716787"/>
                <a:ext cx="151560" cy="96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C6F30C7-ED1C-3D79-122D-64BD36DEEA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53325" y="4710667"/>
                  <a:ext cx="163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A956D891-31F7-8B67-CBED-FA5DB3897496}"/>
                    </a:ext>
                  </a:extLst>
                </p14:cNvPr>
                <p14:cNvContentPartPr/>
                <p14:nvPr/>
              </p14:nvContentPartPr>
              <p14:xfrm>
                <a:off x="5993805" y="4552627"/>
                <a:ext cx="123120" cy="2599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A956D891-31F7-8B67-CBED-FA5DB38974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87685" y="4546507"/>
                  <a:ext cx="135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F205E5D-A62D-5336-814B-8A2EC7C2F236}"/>
                    </a:ext>
                  </a:extLst>
                </p14:cNvPr>
                <p14:cNvContentPartPr/>
                <p14:nvPr/>
              </p14:nvContentPartPr>
              <p14:xfrm>
                <a:off x="4306845" y="5193427"/>
                <a:ext cx="87480" cy="19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F205E5D-A62D-5336-814B-8A2EC7C2F23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00725" y="5187307"/>
                  <a:ext cx="99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B386392-E162-93C8-3E9D-D62951E27FDF}"/>
                    </a:ext>
                  </a:extLst>
                </p14:cNvPr>
                <p14:cNvContentPartPr/>
                <p14:nvPr/>
              </p14:nvContentPartPr>
              <p14:xfrm>
                <a:off x="4501245" y="5041867"/>
                <a:ext cx="107280" cy="2325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B386392-E162-93C8-3E9D-D62951E27F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95125" y="5035747"/>
                  <a:ext cx="119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3FDED33-037C-7F22-45D1-31994AB280CD}"/>
                    </a:ext>
                  </a:extLst>
                </p14:cNvPr>
                <p14:cNvContentPartPr/>
                <p14:nvPr/>
              </p14:nvContentPartPr>
              <p14:xfrm>
                <a:off x="4665405" y="5149147"/>
                <a:ext cx="57960" cy="108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3FDED33-037C-7F22-45D1-31994AB280C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59285" y="5143027"/>
                  <a:ext cx="70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6B55EF4-76A2-33C7-C9F4-DCDF2D2181AE}"/>
                    </a:ext>
                  </a:extLst>
                </p14:cNvPr>
                <p14:cNvContentPartPr/>
                <p14:nvPr/>
              </p14:nvContentPartPr>
              <p14:xfrm>
                <a:off x="4674405" y="5091547"/>
                <a:ext cx="360" cy="1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6B55EF4-76A2-33C7-C9F4-DCDF2D2181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68285" y="5085427"/>
                  <a:ext cx="12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72E2EEA-F33B-07DE-6955-2E0E4322D545}"/>
                    </a:ext>
                  </a:extLst>
                </p14:cNvPr>
                <p14:cNvContentPartPr/>
                <p14:nvPr/>
              </p14:nvContentPartPr>
              <p14:xfrm>
                <a:off x="4838925" y="5092987"/>
                <a:ext cx="81000" cy="144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72E2EEA-F33B-07DE-6955-2E0E4322D54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32805" y="5086867"/>
                  <a:ext cx="93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4106C41-58FE-BDA2-CB80-58A00A98E94A}"/>
                    </a:ext>
                  </a:extLst>
                </p14:cNvPr>
                <p14:cNvContentPartPr/>
                <p14:nvPr/>
              </p14:nvContentPartPr>
              <p14:xfrm>
                <a:off x="4947645" y="5041867"/>
                <a:ext cx="38880" cy="164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4106C41-58FE-BDA2-CB80-58A00A98E94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41525" y="5035747"/>
                  <a:ext cx="51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06B8E71-033A-B19D-FE25-61AA6CDAF4BE}"/>
                    </a:ext>
                  </a:extLst>
                </p14:cNvPr>
                <p14:cNvContentPartPr/>
                <p14:nvPr/>
              </p14:nvContentPartPr>
              <p14:xfrm>
                <a:off x="5050245" y="5101627"/>
                <a:ext cx="34920" cy="99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06B8E71-033A-B19D-FE25-61AA6CDAF4B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4125" y="5095507"/>
                  <a:ext cx="47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8D673FA-70F4-03A8-F687-9FF2DB621940}"/>
                    </a:ext>
                  </a:extLst>
                </p14:cNvPr>
                <p14:cNvContentPartPr/>
                <p14:nvPr/>
              </p14:nvContentPartPr>
              <p14:xfrm>
                <a:off x="5032965" y="5024587"/>
                <a:ext cx="5760" cy="7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8D673FA-70F4-03A8-F687-9FF2DB6219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26845" y="5018467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81B92FD-F405-E9CD-E343-5D44F1F81029}"/>
                    </a:ext>
                  </a:extLst>
                </p14:cNvPr>
                <p14:cNvContentPartPr/>
                <p14:nvPr/>
              </p14:nvContentPartPr>
              <p14:xfrm>
                <a:off x="5160045" y="5015947"/>
                <a:ext cx="122400" cy="165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81B92FD-F405-E9CD-E343-5D44F1F8102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53925" y="5009827"/>
                  <a:ext cx="13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3A91215-7C8E-715F-42C5-0EAF38737E6F}"/>
                    </a:ext>
                  </a:extLst>
                </p14:cNvPr>
                <p14:cNvContentPartPr/>
                <p14:nvPr/>
              </p14:nvContentPartPr>
              <p14:xfrm>
                <a:off x="5298285" y="5058787"/>
                <a:ext cx="117360" cy="105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3A91215-7C8E-715F-42C5-0EAF38737E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92165" y="5052667"/>
                  <a:ext cx="12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F1579A2-D843-A3DD-6EB7-F041D857FB7E}"/>
                    </a:ext>
                  </a:extLst>
                </p14:cNvPr>
                <p14:cNvContentPartPr/>
                <p14:nvPr/>
              </p14:nvContentPartPr>
              <p14:xfrm>
                <a:off x="5490885" y="5024587"/>
                <a:ext cx="81360" cy="113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F1579A2-D843-A3DD-6EB7-F041D857FB7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84765" y="5018467"/>
                  <a:ext cx="93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26EFE44-F522-8A87-2484-23592796B1A0}"/>
                    </a:ext>
                  </a:extLst>
                </p14:cNvPr>
                <p14:cNvContentPartPr/>
                <p14:nvPr/>
              </p14:nvContentPartPr>
              <p14:xfrm>
                <a:off x="5728845" y="5058427"/>
                <a:ext cx="14040" cy="12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26EFE44-F522-8A87-2484-23592796B1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722725" y="5052307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9BF0910-24C2-6E18-D7C4-BDE08396BCD1}"/>
                    </a:ext>
                  </a:extLst>
                </p14:cNvPr>
                <p14:cNvContentPartPr/>
                <p14:nvPr/>
              </p14:nvContentPartPr>
              <p14:xfrm>
                <a:off x="5708325" y="5184067"/>
                <a:ext cx="30960" cy="11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9BF0910-24C2-6E18-D7C4-BDE08396BCD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02205" y="5177947"/>
                  <a:ext cx="43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0C0BACB-0250-ECEE-564C-97A176840DE1}"/>
                    </a:ext>
                  </a:extLst>
                </p14:cNvPr>
                <p14:cNvContentPartPr/>
                <p14:nvPr/>
              </p14:nvContentPartPr>
              <p14:xfrm>
                <a:off x="5870685" y="5048707"/>
                <a:ext cx="180720" cy="93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0C0BACB-0250-ECEE-564C-97A176840D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64565" y="5042587"/>
                  <a:ext cx="192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B165F37-53AA-F02B-FE16-D315FF4D3902}"/>
                    </a:ext>
                  </a:extLst>
                </p14:cNvPr>
                <p14:cNvContentPartPr/>
                <p14:nvPr/>
              </p14:nvContentPartPr>
              <p14:xfrm>
                <a:off x="6136365" y="5027107"/>
                <a:ext cx="77040" cy="101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B165F37-53AA-F02B-FE16-D315FF4D390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30245" y="5020987"/>
                  <a:ext cx="89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71AEBC4-1473-02B0-33A2-26FE1380E6ED}"/>
                    </a:ext>
                  </a:extLst>
                </p14:cNvPr>
                <p14:cNvContentPartPr/>
                <p14:nvPr/>
              </p14:nvContentPartPr>
              <p14:xfrm>
                <a:off x="6289365" y="5031067"/>
                <a:ext cx="29880" cy="68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71AEBC4-1473-02B0-33A2-26FE1380E6E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83245" y="5024947"/>
                  <a:ext cx="42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DC7CF07-88BA-23F2-F65C-8467D9590F1E}"/>
                    </a:ext>
                  </a:extLst>
                </p14:cNvPr>
                <p14:cNvContentPartPr/>
                <p14:nvPr/>
              </p14:nvContentPartPr>
              <p14:xfrm>
                <a:off x="6296565" y="4987147"/>
                <a:ext cx="1800" cy="3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DC7CF07-88BA-23F2-F65C-8467D9590F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90445" y="4981027"/>
                  <a:ext cx="140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C975EC7-B38C-8F83-BC68-634700813B1C}"/>
                    </a:ext>
                  </a:extLst>
                </p14:cNvPr>
                <p14:cNvContentPartPr/>
                <p14:nvPr/>
              </p14:nvContentPartPr>
              <p14:xfrm>
                <a:off x="6445245" y="4990387"/>
                <a:ext cx="67320" cy="961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C975EC7-B38C-8F83-BC68-634700813B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39125" y="4984267"/>
                  <a:ext cx="79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38FDBEA-BABF-B5F9-68C3-669F36E8B5CE}"/>
                    </a:ext>
                  </a:extLst>
                </p14:cNvPr>
                <p14:cNvContentPartPr/>
                <p14:nvPr/>
              </p14:nvContentPartPr>
              <p14:xfrm>
                <a:off x="6597165" y="4975267"/>
                <a:ext cx="117360" cy="120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38FDBEA-BABF-B5F9-68C3-669F36E8B5C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91045" y="4969147"/>
                  <a:ext cx="12960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5F055CC7-B50D-2189-60AD-8D8800B7B532}"/>
              </a:ext>
            </a:extLst>
          </p:cNvPr>
          <p:cNvGrpSpPr/>
          <p:nvPr/>
        </p:nvGrpSpPr>
        <p:grpSpPr>
          <a:xfrm>
            <a:off x="4647045" y="2503147"/>
            <a:ext cx="403920" cy="429120"/>
            <a:chOff x="4647045" y="2503147"/>
            <a:chExt cx="40392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9F152B5-831F-97DA-8457-9DE657743061}"/>
                    </a:ext>
                  </a:extLst>
                </p14:cNvPr>
                <p14:cNvContentPartPr/>
                <p14:nvPr/>
              </p14:nvContentPartPr>
              <p14:xfrm>
                <a:off x="4853685" y="2503147"/>
                <a:ext cx="197280" cy="408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9F152B5-831F-97DA-8457-9DE6577430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44685" y="2494147"/>
                  <a:ext cx="214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01DD9D1-4636-7DCF-3D27-EC3CA3C01297}"/>
                    </a:ext>
                  </a:extLst>
                </p14:cNvPr>
                <p14:cNvContentPartPr/>
                <p14:nvPr/>
              </p14:nvContentPartPr>
              <p14:xfrm>
                <a:off x="4647045" y="2689627"/>
                <a:ext cx="303480" cy="242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01DD9D1-4636-7DCF-3D27-EC3CA3C0129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38045" y="2680627"/>
                  <a:ext cx="321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47003EF-4293-32FD-9A97-5F58D4A8AD35}"/>
                    </a:ext>
                  </a:extLst>
                </p14:cNvPr>
                <p14:cNvContentPartPr/>
                <p14:nvPr/>
              </p14:nvContentPartPr>
              <p14:xfrm>
                <a:off x="4695285" y="2532307"/>
                <a:ext cx="314640" cy="363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47003EF-4293-32FD-9A97-5F58D4A8AD3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686645" y="2523307"/>
                  <a:ext cx="33228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1F50EFE2-0806-B704-8CFC-AEBA20FCA2D7}"/>
              </a:ext>
            </a:extLst>
          </p:cNvPr>
          <p:cNvGrpSpPr/>
          <p:nvPr/>
        </p:nvGrpSpPr>
        <p:grpSpPr>
          <a:xfrm>
            <a:off x="6664485" y="2597467"/>
            <a:ext cx="370800" cy="385200"/>
            <a:chOff x="6664485" y="2597467"/>
            <a:chExt cx="37080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450690-36D3-3E79-1312-EEADF3F6A46E}"/>
                    </a:ext>
                  </a:extLst>
                </p14:cNvPr>
                <p14:cNvContentPartPr/>
                <p14:nvPr/>
              </p14:nvContentPartPr>
              <p14:xfrm>
                <a:off x="6853485" y="2597467"/>
                <a:ext cx="181800" cy="385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450690-36D3-3E79-1312-EEADF3F6A46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44845" y="2588827"/>
                  <a:ext cx="1994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AF08AB3-4A77-D46B-1CB0-05AC916FD3DC}"/>
                    </a:ext>
                  </a:extLst>
                </p14:cNvPr>
                <p14:cNvContentPartPr/>
                <p14:nvPr/>
              </p14:nvContentPartPr>
              <p14:xfrm>
                <a:off x="6664485" y="2621227"/>
                <a:ext cx="217800" cy="335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AF08AB3-4A77-D46B-1CB0-05AC916FD3D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55845" y="2612227"/>
                  <a:ext cx="235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660321F-FAEC-769A-6097-65F57844DAC8}"/>
                    </a:ext>
                  </a:extLst>
                </p14:cNvPr>
                <p14:cNvContentPartPr/>
                <p14:nvPr/>
              </p14:nvContentPartPr>
              <p14:xfrm>
                <a:off x="6694365" y="2637067"/>
                <a:ext cx="297360" cy="221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660321F-FAEC-769A-6097-65F57844DAC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85725" y="2628427"/>
                  <a:ext cx="3150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84B417B-43BB-23DB-1489-90ED58B02B25}"/>
              </a:ext>
            </a:extLst>
          </p:cNvPr>
          <p:cNvGrpSpPr/>
          <p:nvPr/>
        </p:nvGrpSpPr>
        <p:grpSpPr>
          <a:xfrm>
            <a:off x="6350925" y="3798427"/>
            <a:ext cx="432360" cy="322560"/>
            <a:chOff x="6350925" y="3798427"/>
            <a:chExt cx="43236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E43D292-5A66-358F-2764-BD4B5E3F44FF}"/>
                    </a:ext>
                  </a:extLst>
                </p14:cNvPr>
                <p14:cNvContentPartPr/>
                <p14:nvPr/>
              </p14:nvContentPartPr>
              <p14:xfrm>
                <a:off x="6562965" y="3800227"/>
                <a:ext cx="220320" cy="320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E43D292-5A66-358F-2764-BD4B5E3F44F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553965" y="3791227"/>
                  <a:ext cx="2379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44DB1F-E0C9-4738-63A8-ADC0FB0131A8}"/>
                    </a:ext>
                  </a:extLst>
                </p14:cNvPr>
                <p14:cNvContentPartPr/>
                <p14:nvPr/>
              </p14:nvContentPartPr>
              <p14:xfrm>
                <a:off x="6350925" y="3809227"/>
                <a:ext cx="230760" cy="305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44DB1F-E0C9-4738-63A8-ADC0FB0131A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42285" y="3800227"/>
                  <a:ext cx="248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6F7F352-92CA-3F57-CDE4-A2673390E4BD}"/>
                    </a:ext>
                  </a:extLst>
                </p14:cNvPr>
                <p14:cNvContentPartPr/>
                <p14:nvPr/>
              </p14:nvContentPartPr>
              <p14:xfrm>
                <a:off x="6401685" y="3798427"/>
                <a:ext cx="381600" cy="289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6F7F352-92CA-3F57-CDE4-A2673390E4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92685" y="3789427"/>
                  <a:ext cx="399240" cy="30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79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E44D8B-66FD-3E87-820A-53DCD4C43DDC}"/>
              </a:ext>
            </a:extLst>
          </p:cNvPr>
          <p:cNvGrpSpPr/>
          <p:nvPr/>
        </p:nvGrpSpPr>
        <p:grpSpPr>
          <a:xfrm>
            <a:off x="3640125" y="297427"/>
            <a:ext cx="3504960" cy="596160"/>
            <a:chOff x="3640125" y="297427"/>
            <a:chExt cx="3504960" cy="59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4C8FFA9-C75E-0105-3DFC-CE70C6F0716F}"/>
                    </a:ext>
                  </a:extLst>
                </p14:cNvPr>
                <p14:cNvContentPartPr/>
                <p14:nvPr/>
              </p14:nvContentPartPr>
              <p14:xfrm>
                <a:off x="3640125" y="397867"/>
                <a:ext cx="250560" cy="457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4C8FFA9-C75E-0105-3DFC-CE70C6F071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31125" y="388867"/>
                  <a:ext cx="2682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4E9C892-BEEA-76D6-5B99-F9A32D5562E7}"/>
                    </a:ext>
                  </a:extLst>
                </p14:cNvPr>
                <p14:cNvContentPartPr/>
                <p14:nvPr/>
              </p14:nvContentPartPr>
              <p14:xfrm>
                <a:off x="3999045" y="777307"/>
                <a:ext cx="3600" cy="1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4E9C892-BEEA-76D6-5B99-F9A32D5562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0405" y="768307"/>
                  <a:ext cx="21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54CC84F-BD06-136C-3595-9A97F02AD675}"/>
                    </a:ext>
                  </a:extLst>
                </p14:cNvPr>
                <p14:cNvContentPartPr/>
                <p14:nvPr/>
              </p14:nvContentPartPr>
              <p14:xfrm>
                <a:off x="4153125" y="384187"/>
                <a:ext cx="67680" cy="474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54CC84F-BD06-136C-3595-9A97F02AD6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4125" y="375547"/>
                  <a:ext cx="8532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00134E1-8954-FCB5-6F5E-74BE16051CFE}"/>
                    </a:ext>
                  </a:extLst>
                </p14:cNvPr>
                <p14:cNvContentPartPr/>
                <p14:nvPr/>
              </p14:nvContentPartPr>
              <p14:xfrm>
                <a:off x="4135845" y="389947"/>
                <a:ext cx="308520" cy="432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00134E1-8954-FCB5-6F5E-74BE16051C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27205" y="380947"/>
                  <a:ext cx="3261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629A8C8-42F0-7D3E-C728-BDAA3ED755F5}"/>
                    </a:ext>
                  </a:extLst>
                </p14:cNvPr>
                <p14:cNvContentPartPr/>
                <p14:nvPr/>
              </p14:nvContentPartPr>
              <p14:xfrm>
                <a:off x="4556325" y="360787"/>
                <a:ext cx="159120" cy="485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629A8C8-42F0-7D3E-C728-BDAA3ED755F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47685" y="352147"/>
                  <a:ext cx="1767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5F8D9A1-5DBD-1E22-0127-F238FE1670B4}"/>
                    </a:ext>
                  </a:extLst>
                </p14:cNvPr>
                <p14:cNvContentPartPr/>
                <p14:nvPr/>
              </p14:nvContentPartPr>
              <p14:xfrm>
                <a:off x="4571445" y="642307"/>
                <a:ext cx="142920" cy="7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5F8D9A1-5DBD-1E22-0127-F238FE1670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2805" y="633307"/>
                  <a:ext cx="16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3577928-446F-D2E3-C596-D247EB4EF178}"/>
                    </a:ext>
                  </a:extLst>
                </p14:cNvPr>
                <p14:cNvContentPartPr/>
                <p14:nvPr/>
              </p14:nvContentPartPr>
              <p14:xfrm>
                <a:off x="4836765" y="384187"/>
                <a:ext cx="24480" cy="405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3577928-446F-D2E3-C596-D247EB4EF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7765" y="375547"/>
                  <a:ext cx="421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7A1841D-50C5-9639-7A7E-4AE8275B324C}"/>
                    </a:ext>
                  </a:extLst>
                </p14:cNvPr>
                <p14:cNvContentPartPr/>
                <p14:nvPr/>
              </p14:nvContentPartPr>
              <p14:xfrm>
                <a:off x="4845045" y="594427"/>
                <a:ext cx="147600" cy="3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7A1841D-50C5-9639-7A7E-4AE8275B32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36405" y="585787"/>
                  <a:ext cx="165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5563BE3-E7DF-E18A-F00C-54B7B5A1B173}"/>
                    </a:ext>
                  </a:extLst>
                </p14:cNvPr>
                <p14:cNvContentPartPr/>
                <p14:nvPr/>
              </p14:nvContentPartPr>
              <p14:xfrm>
                <a:off x="4998765" y="392827"/>
                <a:ext cx="40320" cy="5007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5563BE3-E7DF-E18A-F00C-54B7B5A1B1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90125" y="384187"/>
                  <a:ext cx="579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B6057AB-3556-9D90-31E8-26340834821B}"/>
                    </a:ext>
                  </a:extLst>
                </p14:cNvPr>
                <p14:cNvContentPartPr/>
                <p14:nvPr/>
              </p14:nvContentPartPr>
              <p14:xfrm>
                <a:off x="5127285" y="418387"/>
                <a:ext cx="76680" cy="423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B6057AB-3556-9D90-31E8-2634083482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8285" y="409747"/>
                  <a:ext cx="94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0733F3F-5C65-8787-D994-3EE4788A49D4}"/>
                    </a:ext>
                  </a:extLst>
                </p14:cNvPr>
                <p14:cNvContentPartPr/>
                <p14:nvPr/>
              </p14:nvContentPartPr>
              <p14:xfrm>
                <a:off x="5152485" y="467347"/>
                <a:ext cx="228240" cy="312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0733F3F-5C65-8787-D994-3EE4788A49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43845" y="458707"/>
                  <a:ext cx="245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0295A5-1322-AD84-3EE6-14797C497D53}"/>
                    </a:ext>
                  </a:extLst>
                </p14:cNvPr>
                <p14:cNvContentPartPr/>
                <p14:nvPr/>
              </p14:nvContentPartPr>
              <p14:xfrm>
                <a:off x="5455605" y="435667"/>
                <a:ext cx="90720" cy="411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0295A5-1322-AD84-3EE6-14797C497D5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46605" y="426667"/>
                  <a:ext cx="1083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D9E8F2-1946-2824-5244-82E59369ACF8}"/>
                    </a:ext>
                  </a:extLst>
                </p14:cNvPr>
                <p14:cNvContentPartPr/>
                <p14:nvPr/>
              </p14:nvContentPartPr>
              <p14:xfrm>
                <a:off x="5545965" y="455467"/>
                <a:ext cx="130680" cy="30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D9E8F2-1946-2824-5244-82E59369AC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37325" y="446827"/>
                  <a:ext cx="1483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D60E5D-97BC-3007-9023-338A45A6F59A}"/>
                    </a:ext>
                  </a:extLst>
                </p14:cNvPr>
                <p14:cNvContentPartPr/>
                <p14:nvPr/>
              </p14:nvContentPartPr>
              <p14:xfrm>
                <a:off x="5520045" y="657787"/>
                <a:ext cx="137880" cy="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D60E5D-97BC-3007-9023-338A45A6F59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11405" y="648787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808BEB-FD4E-B0D0-B6B8-12347F2FE9C4}"/>
                    </a:ext>
                  </a:extLst>
                </p14:cNvPr>
                <p14:cNvContentPartPr/>
                <p14:nvPr/>
              </p14:nvContentPartPr>
              <p14:xfrm>
                <a:off x="5648565" y="297427"/>
                <a:ext cx="15840" cy="129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808BEB-FD4E-B0D0-B6B8-12347F2FE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9565" y="288787"/>
                  <a:ext cx="33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D60127-1810-52E6-E179-891DCFB1F157}"/>
                    </a:ext>
                  </a:extLst>
                </p14:cNvPr>
                <p14:cNvContentPartPr/>
                <p14:nvPr/>
              </p14:nvContentPartPr>
              <p14:xfrm>
                <a:off x="5751165" y="435667"/>
                <a:ext cx="226800" cy="338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D60127-1810-52E6-E179-891DCFB1F1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42165" y="426667"/>
                  <a:ext cx="244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46CC5C2-1DFB-FBB0-F3C9-E5222BE31491}"/>
                    </a:ext>
                  </a:extLst>
                </p14:cNvPr>
                <p14:cNvContentPartPr/>
                <p14:nvPr/>
              </p14:nvContentPartPr>
              <p14:xfrm>
                <a:off x="6067245" y="428467"/>
                <a:ext cx="204480" cy="360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46CC5C2-1DFB-FBB0-F3C9-E5222BE314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8605" y="419827"/>
                  <a:ext cx="2221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69F60A5-F595-5548-E2C0-7FB2385C9E70}"/>
                    </a:ext>
                  </a:extLst>
                </p14:cNvPr>
                <p14:cNvContentPartPr/>
                <p14:nvPr/>
              </p14:nvContentPartPr>
              <p14:xfrm>
                <a:off x="6101085" y="572107"/>
                <a:ext cx="148320" cy="17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69F60A5-F595-5548-E2C0-7FB2385C9E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92445" y="563467"/>
                  <a:ext cx="16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9448422-DB77-9EC6-AE6E-14E9A5268CB6}"/>
                    </a:ext>
                  </a:extLst>
                </p14:cNvPr>
                <p14:cNvContentPartPr/>
                <p14:nvPr/>
              </p14:nvContentPartPr>
              <p14:xfrm>
                <a:off x="6349125" y="409747"/>
                <a:ext cx="43560" cy="354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9448422-DB77-9EC6-AE6E-14E9A5268C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40485" y="400747"/>
                  <a:ext cx="61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15E733-D07C-53BF-BE8E-F4673947FC59}"/>
                    </a:ext>
                  </a:extLst>
                </p14:cNvPr>
                <p14:cNvContentPartPr/>
                <p14:nvPr/>
              </p14:nvContentPartPr>
              <p14:xfrm>
                <a:off x="6400245" y="417307"/>
                <a:ext cx="198000" cy="346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15E733-D07C-53BF-BE8E-F4673947FC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91605" y="408307"/>
                  <a:ext cx="215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913A822-4B9B-3EFD-3ABE-3A667923DCFC}"/>
                    </a:ext>
                  </a:extLst>
                </p14:cNvPr>
                <p14:cNvContentPartPr/>
                <p14:nvPr/>
              </p14:nvContentPartPr>
              <p14:xfrm>
                <a:off x="6750165" y="435667"/>
                <a:ext cx="19440" cy="363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913A822-4B9B-3EFD-3ABE-3A667923DCF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41525" y="426667"/>
                  <a:ext cx="37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1C2A4F-702E-B54A-8FB3-B08EBC39B302}"/>
                    </a:ext>
                  </a:extLst>
                </p14:cNvPr>
                <p14:cNvContentPartPr/>
                <p14:nvPr/>
              </p14:nvContentPartPr>
              <p14:xfrm>
                <a:off x="6905685" y="495427"/>
                <a:ext cx="239400" cy="284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1C2A4F-702E-B54A-8FB3-B08EBC39B3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96685" y="486427"/>
                  <a:ext cx="257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ADC5A37-6EBC-D6B4-26F8-42B5C48052DC}"/>
                    </a:ext>
                  </a:extLst>
                </p14:cNvPr>
                <p14:cNvContentPartPr/>
                <p14:nvPr/>
              </p14:nvContentPartPr>
              <p14:xfrm>
                <a:off x="6964725" y="585427"/>
                <a:ext cx="131400" cy="21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ADC5A37-6EBC-D6B4-26F8-42B5C48052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55725" y="576787"/>
                  <a:ext cx="149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9E45FD1-FA4E-2FF6-35AD-77DD59C069B8}"/>
                    </a:ext>
                  </a:extLst>
                </p14:cNvPr>
                <p14:cNvContentPartPr/>
                <p14:nvPr/>
              </p14:nvContentPartPr>
              <p14:xfrm>
                <a:off x="6996765" y="455107"/>
                <a:ext cx="106560" cy="23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9E45FD1-FA4E-2FF6-35AD-77DD59C069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87765" y="446467"/>
                  <a:ext cx="124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90E8454-6A3A-7906-F148-C988ADF37F8A}"/>
                    </a:ext>
                  </a:extLst>
                </p14:cNvPr>
                <p14:cNvContentPartPr/>
                <p14:nvPr/>
              </p14:nvContentPartPr>
              <p14:xfrm>
                <a:off x="6349125" y="401467"/>
                <a:ext cx="48240" cy="63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90E8454-6A3A-7906-F148-C988ADF37F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40485" y="392467"/>
                  <a:ext cx="65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A50BE31-0F3D-3BAF-3D3C-07E56D4AF5AC}"/>
              </a:ext>
            </a:extLst>
          </p:cNvPr>
          <p:cNvGrpSpPr/>
          <p:nvPr/>
        </p:nvGrpSpPr>
        <p:grpSpPr>
          <a:xfrm>
            <a:off x="589125" y="1127587"/>
            <a:ext cx="1542240" cy="358560"/>
            <a:chOff x="589125" y="1127587"/>
            <a:chExt cx="1542240" cy="3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46934AD-1FCD-384A-2C80-BC54DEA62485}"/>
                    </a:ext>
                  </a:extLst>
                </p14:cNvPr>
                <p14:cNvContentPartPr/>
                <p14:nvPr/>
              </p14:nvContentPartPr>
              <p14:xfrm>
                <a:off x="597765" y="1220467"/>
                <a:ext cx="86040" cy="26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46934AD-1FCD-384A-2C80-BC54DEA624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9125" y="1211467"/>
                  <a:ext cx="103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4A8F85C-AF52-9ADA-C4CD-7B7DC3FBB476}"/>
                    </a:ext>
                  </a:extLst>
                </p14:cNvPr>
                <p14:cNvContentPartPr/>
                <p14:nvPr/>
              </p14:nvContentPartPr>
              <p14:xfrm>
                <a:off x="589125" y="1183747"/>
                <a:ext cx="188640" cy="215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4A8F85C-AF52-9ADA-C4CD-7B7DC3FBB4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0125" y="1174747"/>
                  <a:ext cx="206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09FCC8-8E9B-A9D8-4840-9851EEA9F6BB}"/>
                    </a:ext>
                  </a:extLst>
                </p14:cNvPr>
                <p14:cNvContentPartPr/>
                <p14:nvPr/>
              </p14:nvContentPartPr>
              <p14:xfrm>
                <a:off x="810165" y="1273747"/>
                <a:ext cx="153720" cy="178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09FCC8-8E9B-A9D8-4840-9851EEA9F6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1525" y="1264747"/>
                  <a:ext cx="171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2CF6BBF-1D55-FB51-3784-F362704D4DCA}"/>
                    </a:ext>
                  </a:extLst>
                </p14:cNvPr>
                <p14:cNvContentPartPr/>
                <p14:nvPr/>
              </p14:nvContentPartPr>
              <p14:xfrm>
                <a:off x="1031205" y="1294987"/>
                <a:ext cx="113400" cy="144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2CF6BBF-1D55-FB51-3784-F362704D4D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2565" y="1285987"/>
                  <a:ext cx="13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BCFC39-ED04-636E-EAC4-2CB358C659D3}"/>
                    </a:ext>
                  </a:extLst>
                </p14:cNvPr>
                <p14:cNvContentPartPr/>
                <p14:nvPr/>
              </p14:nvContentPartPr>
              <p14:xfrm>
                <a:off x="1209765" y="1291387"/>
                <a:ext cx="92520" cy="130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BCFC39-ED04-636E-EAC4-2CB358C659D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00765" y="1282747"/>
                  <a:ext cx="110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6D6FA6-B8F9-157C-D3BE-24BCAEF30DAB}"/>
                    </a:ext>
                  </a:extLst>
                </p14:cNvPr>
                <p14:cNvContentPartPr/>
                <p14:nvPr/>
              </p14:nvContentPartPr>
              <p14:xfrm>
                <a:off x="1418205" y="1281307"/>
                <a:ext cx="131760" cy="181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6D6FA6-B8F9-157C-D3BE-24BCAEF30D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09565" y="1272667"/>
                  <a:ext cx="149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C59D52F-9BAA-47E1-5D7C-377B8F8CC66C}"/>
                    </a:ext>
                  </a:extLst>
                </p14:cNvPr>
                <p14:cNvContentPartPr/>
                <p14:nvPr/>
              </p14:nvContentPartPr>
              <p14:xfrm>
                <a:off x="1640325" y="1127587"/>
                <a:ext cx="116640" cy="301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C59D52F-9BAA-47E1-5D7C-377B8F8CC6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1685" y="1118947"/>
                  <a:ext cx="134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759D129-ED35-814E-BCBD-7CCCB889F2A0}"/>
                    </a:ext>
                  </a:extLst>
                </p14:cNvPr>
                <p14:cNvContentPartPr/>
                <p14:nvPr/>
              </p14:nvContentPartPr>
              <p14:xfrm>
                <a:off x="1794045" y="1275187"/>
                <a:ext cx="130320" cy="145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759D129-ED35-814E-BCBD-7CCCB889F2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85405" y="1266187"/>
                  <a:ext cx="1479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3D373B7-5CD1-354C-8F10-B62598DEBBC2}"/>
                    </a:ext>
                  </a:extLst>
                </p14:cNvPr>
                <p14:cNvContentPartPr/>
                <p14:nvPr/>
              </p14:nvContentPartPr>
              <p14:xfrm>
                <a:off x="1965405" y="1262587"/>
                <a:ext cx="165960" cy="1432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3D373B7-5CD1-354C-8F10-B62598DEBB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56405" y="1253947"/>
                  <a:ext cx="1836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45C42FF-4F2D-C53C-ED10-9850E1AF1F5A}"/>
              </a:ext>
            </a:extLst>
          </p:cNvPr>
          <p:cNvGrpSpPr/>
          <p:nvPr/>
        </p:nvGrpSpPr>
        <p:grpSpPr>
          <a:xfrm>
            <a:off x="2572005" y="1134787"/>
            <a:ext cx="618840" cy="434880"/>
            <a:chOff x="2572005" y="1134787"/>
            <a:chExt cx="61884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C4D4939-42CA-4BDF-8654-4D2F0BEBA3D5}"/>
                    </a:ext>
                  </a:extLst>
                </p14:cNvPr>
                <p14:cNvContentPartPr/>
                <p14:nvPr/>
              </p14:nvContentPartPr>
              <p14:xfrm>
                <a:off x="2597565" y="1134787"/>
                <a:ext cx="87480" cy="434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C4D4939-42CA-4BDF-8654-4D2F0BEBA3D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8565" y="1125787"/>
                  <a:ext cx="1051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1FCAD48-75A8-E239-7867-71EA3B2EE7F6}"/>
                    </a:ext>
                  </a:extLst>
                </p14:cNvPr>
                <p14:cNvContentPartPr/>
                <p14:nvPr/>
              </p14:nvContentPartPr>
              <p14:xfrm>
                <a:off x="2572005" y="1386067"/>
                <a:ext cx="157320" cy="410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1FCAD48-75A8-E239-7867-71EA3B2EE7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63005" y="1377427"/>
                  <a:ext cx="17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6595C85-D816-B925-7E73-E024731FD87E}"/>
                    </a:ext>
                  </a:extLst>
                </p14:cNvPr>
                <p14:cNvContentPartPr/>
                <p14:nvPr/>
              </p14:nvContentPartPr>
              <p14:xfrm>
                <a:off x="2785845" y="1315867"/>
                <a:ext cx="39600" cy="196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6595C85-D816-B925-7E73-E024731FD8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76845" y="1306867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81BC448-4F58-FF27-349E-9E6049A733D5}"/>
                    </a:ext>
                  </a:extLst>
                </p14:cNvPr>
                <p14:cNvContentPartPr/>
                <p14:nvPr/>
              </p14:nvContentPartPr>
              <p14:xfrm>
                <a:off x="2785845" y="1204627"/>
                <a:ext cx="1224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81BC448-4F58-FF27-349E-9E6049A733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76845" y="1195627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14E331A-C664-5225-A12E-348BCC734646}"/>
                    </a:ext>
                  </a:extLst>
                </p14:cNvPr>
                <p14:cNvContentPartPr/>
                <p14:nvPr/>
              </p14:nvContentPartPr>
              <p14:xfrm>
                <a:off x="2871165" y="1286347"/>
                <a:ext cx="137520" cy="127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14E331A-C664-5225-A12E-348BCC7346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62165" y="1277707"/>
                  <a:ext cx="155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982F2F5-0BF9-95EC-0565-6FC17EB8BEF9}"/>
                    </a:ext>
                  </a:extLst>
                </p14:cNvPr>
                <p14:cNvContentPartPr/>
                <p14:nvPr/>
              </p14:nvContentPartPr>
              <p14:xfrm>
                <a:off x="3049365" y="1230187"/>
                <a:ext cx="141480" cy="160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982F2F5-0BF9-95EC-0565-6FC17EB8BE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40365" y="1221187"/>
                  <a:ext cx="1591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92C903DC-1B77-D97F-8937-55BAA11C0340}"/>
              </a:ext>
            </a:extLst>
          </p:cNvPr>
          <p:cNvGrpSpPr/>
          <p:nvPr/>
        </p:nvGrpSpPr>
        <p:grpSpPr>
          <a:xfrm>
            <a:off x="3554805" y="1136227"/>
            <a:ext cx="594720" cy="293400"/>
            <a:chOff x="3554805" y="1136227"/>
            <a:chExt cx="5947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F7488D0-CA12-2E15-70BE-3A9ECB69B027}"/>
                    </a:ext>
                  </a:extLst>
                </p14:cNvPr>
                <p14:cNvContentPartPr/>
                <p14:nvPr/>
              </p14:nvContentPartPr>
              <p14:xfrm>
                <a:off x="3554805" y="1140547"/>
                <a:ext cx="65880" cy="2890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F7488D0-CA12-2E15-70BE-3A9ECB69B0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45805" y="1131907"/>
                  <a:ext cx="83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AAE7FE3-4F6F-0226-C635-53F23227BA0F}"/>
                    </a:ext>
                  </a:extLst>
                </p14:cNvPr>
                <p14:cNvContentPartPr/>
                <p14:nvPr/>
              </p14:nvContentPartPr>
              <p14:xfrm>
                <a:off x="3751005" y="1264387"/>
                <a:ext cx="21240" cy="130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AAE7FE3-4F6F-0226-C635-53F23227BA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42365" y="1255387"/>
                  <a:ext cx="38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8C15A80-F8C2-09E8-21D3-00B4498EA31B}"/>
                    </a:ext>
                  </a:extLst>
                </p14:cNvPr>
                <p14:cNvContentPartPr/>
                <p14:nvPr/>
              </p14:nvContentPartPr>
              <p14:xfrm>
                <a:off x="3749565" y="1170427"/>
                <a:ext cx="180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8C15A80-F8C2-09E8-21D3-00B4498EA3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40925" y="1161427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06F28E1-AE56-5CD7-2167-C78E95EE2C6B}"/>
                    </a:ext>
                  </a:extLst>
                </p14:cNvPr>
                <p14:cNvContentPartPr/>
                <p14:nvPr/>
              </p14:nvContentPartPr>
              <p14:xfrm>
                <a:off x="3865845" y="1238827"/>
                <a:ext cx="74160" cy="173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06F28E1-AE56-5CD7-2167-C78E95EE2C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56845" y="1230187"/>
                  <a:ext cx="91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7C0455-7726-C992-9691-7AACAEE8EC2C}"/>
                    </a:ext>
                  </a:extLst>
                </p14:cNvPr>
                <p14:cNvContentPartPr/>
                <p14:nvPr/>
              </p14:nvContentPartPr>
              <p14:xfrm>
                <a:off x="4067445" y="1136227"/>
                <a:ext cx="9360" cy="258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07C0455-7726-C992-9691-7AACAEE8EC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8445" y="1127227"/>
                  <a:ext cx="27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3EA6398-550D-D582-DD3B-28D6BA158DD0}"/>
                    </a:ext>
                  </a:extLst>
                </p14:cNvPr>
                <p14:cNvContentPartPr/>
                <p14:nvPr/>
              </p14:nvContentPartPr>
              <p14:xfrm>
                <a:off x="4033245" y="1298587"/>
                <a:ext cx="116280" cy="9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3EA6398-550D-D582-DD3B-28D6BA158D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24245" y="1289947"/>
                  <a:ext cx="13392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E2722EE-D14F-5555-22F7-1D7F17D28D84}"/>
                  </a:ext>
                </a:extLst>
              </p14:cNvPr>
              <p14:cNvContentPartPr/>
              <p14:nvPr/>
            </p14:nvContentPartPr>
            <p14:xfrm>
              <a:off x="478245" y="5392147"/>
              <a:ext cx="89280" cy="3466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E2722EE-D14F-5555-22F7-1D7F17D28D8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69605" y="5383507"/>
                <a:ext cx="10692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73EF6A5-EEB6-C065-ECF1-A3CB8E37449A}"/>
                  </a:ext>
                </a:extLst>
              </p14:cNvPr>
              <p14:cNvContentPartPr/>
              <p14:nvPr/>
            </p14:nvContentPartPr>
            <p14:xfrm>
              <a:off x="418485" y="2809867"/>
              <a:ext cx="7396560" cy="1641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73EF6A5-EEB6-C065-ECF1-A3CB8E37449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9845" y="2800867"/>
                <a:ext cx="74142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A5157D7-6B09-1A51-9718-BC05FB601841}"/>
                  </a:ext>
                </a:extLst>
              </p14:cNvPr>
              <p14:cNvContentPartPr/>
              <p14:nvPr/>
            </p14:nvContentPartPr>
            <p14:xfrm>
              <a:off x="469605" y="3964027"/>
              <a:ext cx="7021800" cy="1890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A5157D7-6B09-1A51-9718-BC05FB60184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0605" y="3955387"/>
                <a:ext cx="7039440" cy="20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CB29E28-8DDD-2D7A-D1E5-A86F3B668FD7}"/>
              </a:ext>
            </a:extLst>
          </p:cNvPr>
          <p:cNvGrpSpPr/>
          <p:nvPr/>
        </p:nvGrpSpPr>
        <p:grpSpPr>
          <a:xfrm>
            <a:off x="375645" y="1896907"/>
            <a:ext cx="6423480" cy="3989520"/>
            <a:chOff x="375645" y="1896907"/>
            <a:chExt cx="6423480" cy="39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A2D7504-FE47-5DB4-98DB-30233158AAB7}"/>
                    </a:ext>
                  </a:extLst>
                </p14:cNvPr>
                <p14:cNvContentPartPr/>
                <p14:nvPr/>
              </p14:nvContentPartPr>
              <p14:xfrm>
                <a:off x="672285" y="2169427"/>
                <a:ext cx="232920" cy="4924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A2D7504-FE47-5DB4-98DB-30233158AA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3285" y="2160787"/>
                  <a:ext cx="2505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F97CE5A-6A9B-E065-7C9D-AACC45289FA3}"/>
                    </a:ext>
                  </a:extLst>
                </p14:cNvPr>
                <p14:cNvContentPartPr/>
                <p14:nvPr/>
              </p14:nvContentPartPr>
              <p14:xfrm>
                <a:off x="1025085" y="2409547"/>
                <a:ext cx="119880" cy="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F97CE5A-6A9B-E065-7C9D-AACC45289F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6445" y="2400907"/>
                  <a:ext cx="137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E45C9A-06E6-0D7B-DA9A-7870CB3FF749}"/>
                    </a:ext>
                  </a:extLst>
                </p14:cNvPr>
                <p14:cNvContentPartPr/>
                <p14:nvPr/>
              </p14:nvContentPartPr>
              <p14:xfrm>
                <a:off x="1281405" y="2221627"/>
                <a:ext cx="85320" cy="315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E45C9A-06E6-0D7B-DA9A-7870CB3FF7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72765" y="2212987"/>
                  <a:ext cx="102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310D42F-AA90-752C-02CE-A09D33133ADE}"/>
                    </a:ext>
                  </a:extLst>
                </p14:cNvPr>
                <p14:cNvContentPartPr/>
                <p14:nvPr/>
              </p14:nvContentPartPr>
              <p14:xfrm>
                <a:off x="1272765" y="2403787"/>
                <a:ext cx="151200" cy="31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310D42F-AA90-752C-02CE-A09D33133A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64125" y="2394787"/>
                  <a:ext cx="168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24ADD6E-9624-4B06-1E5F-49A9F32F035F}"/>
                    </a:ext>
                  </a:extLst>
                </p14:cNvPr>
                <p14:cNvContentPartPr/>
                <p14:nvPr/>
              </p14:nvContentPartPr>
              <p14:xfrm>
                <a:off x="1520805" y="2366707"/>
                <a:ext cx="74880" cy="212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24ADD6E-9624-4B06-1E5F-49A9F32F03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12165" y="2358067"/>
                  <a:ext cx="92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BA4F834-0A97-18A5-277A-5964FB9D45E7}"/>
                    </a:ext>
                  </a:extLst>
                </p14:cNvPr>
                <p14:cNvContentPartPr/>
                <p14:nvPr/>
              </p14:nvContentPartPr>
              <p14:xfrm>
                <a:off x="1495245" y="2272747"/>
                <a:ext cx="360" cy="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BA4F834-0A97-18A5-277A-5964FB9D45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86245" y="2263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1D9F52C-E43D-634C-B6C1-34E47A256031}"/>
                    </a:ext>
                  </a:extLst>
                </p14:cNvPr>
                <p14:cNvContentPartPr/>
                <p14:nvPr/>
              </p14:nvContentPartPr>
              <p14:xfrm>
                <a:off x="1655085" y="2339707"/>
                <a:ext cx="131040" cy="197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1D9F52C-E43D-634C-B6C1-34E47A2560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46085" y="2331067"/>
                  <a:ext cx="148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B913C6C-CF84-7064-3F22-3109DFF2AA59}"/>
                    </a:ext>
                  </a:extLst>
                </p14:cNvPr>
                <p14:cNvContentPartPr/>
                <p14:nvPr/>
              </p14:nvContentPartPr>
              <p14:xfrm>
                <a:off x="1854165" y="2290027"/>
                <a:ext cx="223560" cy="195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B913C6C-CF84-7064-3F22-3109DFF2AA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45525" y="2281027"/>
                  <a:ext cx="241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DF9B267-C749-EB1E-5F0B-BEA2B1938CE6}"/>
                    </a:ext>
                  </a:extLst>
                </p14:cNvPr>
                <p14:cNvContentPartPr/>
                <p14:nvPr/>
              </p14:nvContentPartPr>
              <p14:xfrm>
                <a:off x="700365" y="3339067"/>
                <a:ext cx="245160" cy="371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DF9B267-C749-EB1E-5F0B-BEA2B1938C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725" y="3330067"/>
                  <a:ext cx="2628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FF02DC0-ED8C-867B-0150-BEF0E87054E6}"/>
                    </a:ext>
                  </a:extLst>
                </p14:cNvPr>
                <p14:cNvContentPartPr/>
                <p14:nvPr/>
              </p14:nvContentPartPr>
              <p14:xfrm>
                <a:off x="709005" y="3539587"/>
                <a:ext cx="203040" cy="154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FF02DC0-ED8C-867B-0150-BEF0E87054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0005" y="3530947"/>
                  <a:ext cx="22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FC0704F-77CD-4F24-9889-9F9B228EF6AE}"/>
                    </a:ext>
                  </a:extLst>
                </p14:cNvPr>
                <p14:cNvContentPartPr/>
                <p14:nvPr/>
              </p14:nvContentPartPr>
              <p14:xfrm>
                <a:off x="1110765" y="3452467"/>
                <a:ext cx="122760" cy="9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FC0704F-77CD-4F24-9889-9F9B228EF6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1765" y="3443467"/>
                  <a:ext cx="14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23CE77-46B6-25AE-0394-68C3FF33C3A0}"/>
                    </a:ext>
                  </a:extLst>
                </p14:cNvPr>
                <p14:cNvContentPartPr/>
                <p14:nvPr/>
              </p14:nvContentPartPr>
              <p14:xfrm>
                <a:off x="1460685" y="3289747"/>
                <a:ext cx="60480" cy="412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23CE77-46B6-25AE-0394-68C3FF33C3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52045" y="3281107"/>
                  <a:ext cx="781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C759FA2-4B9E-C09F-B573-3E08E3B97EDA}"/>
                    </a:ext>
                  </a:extLst>
                </p14:cNvPr>
                <p14:cNvContentPartPr/>
                <p14:nvPr/>
              </p14:nvContentPartPr>
              <p14:xfrm>
                <a:off x="1409925" y="3536347"/>
                <a:ext cx="189000" cy="52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C759FA2-4B9E-C09F-B573-3E08E3B97E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00925" y="3527707"/>
                  <a:ext cx="206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25D4250-6F1D-2AD9-8E7E-A3CDFB9144D9}"/>
                    </a:ext>
                  </a:extLst>
                </p14:cNvPr>
                <p14:cNvContentPartPr/>
                <p14:nvPr/>
              </p14:nvContentPartPr>
              <p14:xfrm>
                <a:off x="1674525" y="3452467"/>
                <a:ext cx="36720" cy="200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25D4250-6F1D-2AD9-8E7E-A3CDFB9144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65885" y="3443467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C62023-825A-D5F6-2E28-3C9CC8CACF7E}"/>
                    </a:ext>
                  </a:extLst>
                </p14:cNvPr>
                <p14:cNvContentPartPr/>
                <p14:nvPr/>
              </p14:nvContentPartPr>
              <p14:xfrm>
                <a:off x="1674525" y="3392347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C62023-825A-D5F6-2E28-3C9CC8CACF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65885" y="33833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4AD1540-73B0-DAB0-6DD2-3878B55DDDF6}"/>
                    </a:ext>
                  </a:extLst>
                </p14:cNvPr>
                <p14:cNvContentPartPr/>
                <p14:nvPr/>
              </p14:nvContentPartPr>
              <p14:xfrm>
                <a:off x="1791165" y="3443827"/>
                <a:ext cx="164160" cy="213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4AD1540-73B0-DAB0-6DD2-3878B55DDDF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82165" y="3434827"/>
                  <a:ext cx="181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F3A4D1A-E8EA-C0F4-DEC4-AAF6BDD54C86}"/>
                    </a:ext>
                  </a:extLst>
                </p14:cNvPr>
                <p14:cNvContentPartPr/>
                <p14:nvPr/>
              </p14:nvContentPartPr>
              <p14:xfrm>
                <a:off x="2016525" y="3392347"/>
                <a:ext cx="264960" cy="2134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F3A4D1A-E8EA-C0F4-DEC4-AAF6BDD54C8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07525" y="3383347"/>
                  <a:ext cx="282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93A71B9-665A-2137-A0AD-4D4BE91A2950}"/>
                    </a:ext>
                  </a:extLst>
                </p14:cNvPr>
                <p14:cNvContentPartPr/>
                <p14:nvPr/>
              </p14:nvContentPartPr>
              <p14:xfrm>
                <a:off x="700365" y="4376587"/>
                <a:ext cx="83520" cy="386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93A71B9-665A-2137-A0AD-4D4BE91A295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1725" y="4367587"/>
                  <a:ext cx="1011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37FE0B2-DBC6-368D-C470-4C8633A08DD2}"/>
                    </a:ext>
                  </a:extLst>
                </p14:cNvPr>
                <p14:cNvContentPartPr/>
                <p14:nvPr/>
              </p14:nvContentPartPr>
              <p14:xfrm>
                <a:off x="708645" y="4443907"/>
                <a:ext cx="279000" cy="3056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37FE0B2-DBC6-368D-C470-4C8633A08D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0005" y="4435267"/>
                  <a:ext cx="296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5E2BE96-3C5A-4D2F-7873-0799D44F9955}"/>
                    </a:ext>
                  </a:extLst>
                </p14:cNvPr>
                <p14:cNvContentPartPr/>
                <p14:nvPr/>
              </p14:nvContentPartPr>
              <p14:xfrm>
                <a:off x="1170525" y="4538947"/>
                <a:ext cx="124200" cy="16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5E2BE96-3C5A-4D2F-7873-0799D44F995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1525" y="4530307"/>
                  <a:ext cx="141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AD8B7AD-F257-C67B-1C04-8366E8B7E11C}"/>
                    </a:ext>
                  </a:extLst>
                </p14:cNvPr>
                <p14:cNvContentPartPr/>
                <p14:nvPr/>
              </p14:nvContentPartPr>
              <p14:xfrm>
                <a:off x="1503885" y="4340947"/>
                <a:ext cx="35640" cy="350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AD8B7AD-F257-C67B-1C04-8366E8B7E1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94885" y="4331947"/>
                  <a:ext cx="532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4C479E-B1D0-856E-0842-81EEF175A8B3}"/>
                    </a:ext>
                  </a:extLst>
                </p14:cNvPr>
                <p14:cNvContentPartPr/>
                <p14:nvPr/>
              </p14:nvContentPartPr>
              <p14:xfrm>
                <a:off x="1452405" y="4562707"/>
                <a:ext cx="181800" cy="9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4C479E-B1D0-856E-0842-81EEF175A8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43765" y="4553707"/>
                  <a:ext cx="199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517CB69-0D0E-0834-5701-7B87A379C39F}"/>
                    </a:ext>
                  </a:extLst>
                </p14:cNvPr>
                <p14:cNvContentPartPr/>
                <p14:nvPr/>
              </p14:nvContentPartPr>
              <p14:xfrm>
                <a:off x="1734285" y="4511587"/>
                <a:ext cx="46080" cy="152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517CB69-0D0E-0834-5701-7B87A379C3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25645" y="4502947"/>
                  <a:ext cx="63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C256668-AED2-F21F-71B8-E817F419D15D}"/>
                    </a:ext>
                  </a:extLst>
                </p14:cNvPr>
                <p14:cNvContentPartPr/>
                <p14:nvPr/>
              </p14:nvContentPartPr>
              <p14:xfrm>
                <a:off x="1724205" y="4405747"/>
                <a:ext cx="10440" cy="3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C256668-AED2-F21F-71B8-E817F419D1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15565" y="4397107"/>
                  <a:ext cx="28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012690-B0BE-C429-6EE2-95F21CDEE2ED}"/>
                    </a:ext>
                  </a:extLst>
                </p14:cNvPr>
                <p14:cNvContentPartPr/>
                <p14:nvPr/>
              </p14:nvContentPartPr>
              <p14:xfrm>
                <a:off x="1862445" y="4451467"/>
                <a:ext cx="182520" cy="205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012690-B0BE-C429-6EE2-95F21CDEE2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53445" y="4442467"/>
                  <a:ext cx="200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4A0A822-956A-A805-0DFB-98FB79E13240}"/>
                    </a:ext>
                  </a:extLst>
                </p14:cNvPr>
                <p14:cNvContentPartPr/>
                <p14:nvPr/>
              </p14:nvContentPartPr>
              <p14:xfrm>
                <a:off x="2119125" y="4412587"/>
                <a:ext cx="213480" cy="200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4A0A822-956A-A805-0DFB-98FB79E132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10125" y="4403947"/>
                  <a:ext cx="231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592C278-7830-69EA-2233-0F78FF2188E4}"/>
                    </a:ext>
                  </a:extLst>
                </p14:cNvPr>
                <p14:cNvContentPartPr/>
                <p14:nvPr/>
              </p14:nvContentPartPr>
              <p14:xfrm>
                <a:off x="452325" y="5329507"/>
                <a:ext cx="231120" cy="1947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592C278-7830-69EA-2233-0F78FF2188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3685" y="5320507"/>
                  <a:ext cx="248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6A55172-62BE-0757-C685-B5D4093622E7}"/>
                    </a:ext>
                  </a:extLst>
                </p14:cNvPr>
                <p14:cNvContentPartPr/>
                <p14:nvPr/>
              </p14:nvContentPartPr>
              <p14:xfrm>
                <a:off x="773445" y="5348947"/>
                <a:ext cx="108360" cy="168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6A55172-62BE-0757-C685-B5D4093622E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445" y="5340307"/>
                  <a:ext cx="126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70DFB76-ABDF-F329-894C-80C64049BA8F}"/>
                    </a:ext>
                  </a:extLst>
                </p14:cNvPr>
                <p14:cNvContentPartPr/>
                <p14:nvPr/>
              </p14:nvContentPartPr>
              <p14:xfrm>
                <a:off x="972885" y="5361547"/>
                <a:ext cx="83520" cy="146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70DFB76-ABDF-F329-894C-80C64049BA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3885" y="5352547"/>
                  <a:ext cx="101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65F7294-1C08-A6B2-7BB6-1FA89FA23C75}"/>
                    </a:ext>
                  </a:extLst>
                </p14:cNvPr>
                <p14:cNvContentPartPr/>
                <p14:nvPr/>
              </p14:nvContentPartPr>
              <p14:xfrm>
                <a:off x="1093485" y="5375227"/>
                <a:ext cx="95040" cy="318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65F7294-1C08-A6B2-7BB6-1FA89FA23C7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845" y="5366227"/>
                  <a:ext cx="112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76ED636-D34B-AEE1-0527-EEA23A776098}"/>
                    </a:ext>
                  </a:extLst>
                </p14:cNvPr>
                <p14:cNvContentPartPr/>
                <p14:nvPr/>
              </p14:nvContentPartPr>
              <p14:xfrm>
                <a:off x="1084845" y="5291707"/>
                <a:ext cx="158400" cy="120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76ED636-D34B-AEE1-0527-EEA23A7760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6205" y="5282707"/>
                  <a:ext cx="17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0BA672F-7B36-BF49-03BD-DCEAED543312}"/>
                    </a:ext>
                  </a:extLst>
                </p14:cNvPr>
                <p14:cNvContentPartPr/>
                <p14:nvPr/>
              </p14:nvContentPartPr>
              <p14:xfrm>
                <a:off x="1392645" y="5298187"/>
                <a:ext cx="6120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0BA672F-7B36-BF49-03BD-DCEAED5433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84005" y="5289187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E0A71DA-EC52-3D8C-CE52-01FD531F8F77}"/>
                    </a:ext>
                  </a:extLst>
                </p14:cNvPr>
                <p14:cNvContentPartPr/>
                <p14:nvPr/>
              </p14:nvContentPartPr>
              <p14:xfrm>
                <a:off x="1717365" y="5178307"/>
                <a:ext cx="42480" cy="3909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E0A71DA-EC52-3D8C-CE52-01FD531F8F7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08365" y="5169667"/>
                  <a:ext cx="60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25F621F-ACBF-C17D-20E5-357F1B5ED93B}"/>
                    </a:ext>
                  </a:extLst>
                </p14:cNvPr>
                <p14:cNvContentPartPr/>
                <p14:nvPr/>
              </p14:nvContentPartPr>
              <p14:xfrm>
                <a:off x="1665885" y="5434627"/>
                <a:ext cx="185040" cy="9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25F621F-ACBF-C17D-20E5-357F1B5ED93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57245" y="5425627"/>
                  <a:ext cx="20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E40090B-C419-CF62-1BE9-97C3B2E4F2D0}"/>
                    </a:ext>
                  </a:extLst>
                </p14:cNvPr>
                <p14:cNvContentPartPr/>
                <p14:nvPr/>
              </p14:nvContentPartPr>
              <p14:xfrm>
                <a:off x="1931205" y="5366227"/>
                <a:ext cx="48600" cy="156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E40090B-C419-CF62-1BE9-97C3B2E4F2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922205" y="5357587"/>
                  <a:ext cx="6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F158E29-464B-DD8E-56A2-DD4ABB3ACCBC}"/>
                    </a:ext>
                  </a:extLst>
                </p14:cNvPr>
                <p14:cNvContentPartPr/>
                <p14:nvPr/>
              </p14:nvContentPartPr>
              <p14:xfrm>
                <a:off x="1939485" y="5263987"/>
                <a:ext cx="1800" cy="3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F158E29-464B-DD8E-56A2-DD4ABB3ACC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30845" y="5254987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263BA24-EDA5-16D9-B38E-E6C85E32F03C}"/>
                    </a:ext>
                  </a:extLst>
                </p14:cNvPr>
                <p14:cNvContentPartPr/>
                <p14:nvPr/>
              </p14:nvContentPartPr>
              <p14:xfrm>
                <a:off x="2033445" y="5310427"/>
                <a:ext cx="142560" cy="150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263BA24-EDA5-16D9-B38E-E6C85E32F03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24805" y="5301787"/>
                  <a:ext cx="160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AB9A31B-0B23-E774-B76D-44F78C346701}"/>
                    </a:ext>
                  </a:extLst>
                </p14:cNvPr>
                <p14:cNvContentPartPr/>
                <p14:nvPr/>
              </p14:nvContentPartPr>
              <p14:xfrm>
                <a:off x="2255565" y="5306107"/>
                <a:ext cx="178200" cy="124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AB9A31B-0B23-E774-B76D-44F78C3467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46925" y="5297467"/>
                  <a:ext cx="195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A209754E-7E21-7892-C150-5DADC39C729A}"/>
                    </a:ext>
                  </a:extLst>
                </p14:cNvPr>
                <p14:cNvContentPartPr/>
                <p14:nvPr/>
              </p14:nvContentPartPr>
              <p14:xfrm>
                <a:off x="2674245" y="1896907"/>
                <a:ext cx="317520" cy="3989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A209754E-7E21-7892-C150-5DADC39C72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665245" y="1887907"/>
                  <a:ext cx="335160" cy="40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2B23D5C-FF0C-59EF-E802-DD72D3B89B8A}"/>
                    </a:ext>
                  </a:extLst>
                </p14:cNvPr>
                <p14:cNvContentPartPr/>
                <p14:nvPr/>
              </p14:nvContentPartPr>
              <p14:xfrm>
                <a:off x="375645" y="4972747"/>
                <a:ext cx="6423480" cy="181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2B23D5C-FF0C-59EF-E802-DD72D3B89B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6645" y="4963747"/>
                  <a:ext cx="644112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18CA018-6BE4-EFFA-5120-FDE18A372378}"/>
                  </a:ext>
                </a:extLst>
              </p14:cNvPr>
              <p14:cNvContentPartPr/>
              <p14:nvPr/>
            </p14:nvContentPartPr>
            <p14:xfrm>
              <a:off x="6776445" y="5032507"/>
              <a:ext cx="823320" cy="1206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18CA018-6BE4-EFFA-5120-FDE18A37237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67805" y="5023867"/>
                <a:ext cx="840960" cy="13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7A6A97C4-A306-2E7D-30A8-1FECB0712A43}"/>
              </a:ext>
            </a:extLst>
          </p:cNvPr>
          <p:cNvGrpSpPr/>
          <p:nvPr/>
        </p:nvGrpSpPr>
        <p:grpSpPr>
          <a:xfrm>
            <a:off x="3083925" y="4350667"/>
            <a:ext cx="474120" cy="353160"/>
            <a:chOff x="3083925" y="4350667"/>
            <a:chExt cx="47412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B8EC9BA-3002-21E0-1E85-C47A40C7CA2B}"/>
                    </a:ext>
                  </a:extLst>
                </p14:cNvPr>
                <p14:cNvContentPartPr/>
                <p14:nvPr/>
              </p14:nvContentPartPr>
              <p14:xfrm>
                <a:off x="3085005" y="4391347"/>
                <a:ext cx="81360" cy="312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B8EC9BA-3002-21E0-1E85-C47A40C7CA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76005" y="4382347"/>
                  <a:ext cx="99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9689AA6-E4CE-C25F-E875-BC9E4033A97B}"/>
                    </a:ext>
                  </a:extLst>
                </p14:cNvPr>
                <p14:cNvContentPartPr/>
                <p14:nvPr/>
              </p14:nvContentPartPr>
              <p14:xfrm>
                <a:off x="3083925" y="4350667"/>
                <a:ext cx="174960" cy="135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9689AA6-E4CE-C25F-E875-BC9E4033A9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74925" y="4342027"/>
                  <a:ext cx="192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4383221-C340-3C84-74EF-6DB53F30D631}"/>
                    </a:ext>
                  </a:extLst>
                </p14:cNvPr>
                <p14:cNvContentPartPr/>
                <p14:nvPr/>
              </p14:nvContentPartPr>
              <p14:xfrm>
                <a:off x="3357165" y="4383787"/>
                <a:ext cx="200880" cy="299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4383221-C340-3C84-74EF-6DB53F30D63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48165" y="4374787"/>
                  <a:ext cx="218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280D0BB-FED1-1FBE-3754-C46E8D8BCF0F}"/>
                    </a:ext>
                  </a:extLst>
                </p14:cNvPr>
                <p14:cNvContentPartPr/>
                <p14:nvPr/>
              </p14:nvContentPartPr>
              <p14:xfrm>
                <a:off x="3448605" y="4388827"/>
                <a:ext cx="49320" cy="50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280D0BB-FED1-1FBE-3754-C46E8D8BCF0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9965" y="4380187"/>
                  <a:ext cx="669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4745CE15-7581-DB88-6A93-00763EA1AEA6}"/>
              </a:ext>
            </a:extLst>
          </p:cNvPr>
          <p:cNvGrpSpPr/>
          <p:nvPr/>
        </p:nvGrpSpPr>
        <p:grpSpPr>
          <a:xfrm>
            <a:off x="3201285" y="5255347"/>
            <a:ext cx="1180440" cy="267840"/>
            <a:chOff x="3201285" y="5255347"/>
            <a:chExt cx="118044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3553123-EBEF-E062-F496-EFB45F91A7ED}"/>
                    </a:ext>
                  </a:extLst>
                </p14:cNvPr>
                <p14:cNvContentPartPr/>
                <p14:nvPr/>
              </p14:nvContentPartPr>
              <p14:xfrm>
                <a:off x="3201285" y="5333467"/>
                <a:ext cx="135360" cy="189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3553123-EBEF-E062-F496-EFB45F91A7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92645" y="5324467"/>
                  <a:ext cx="153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27B8C0-6DF7-12EE-7380-DCB720282D1D}"/>
                    </a:ext>
                  </a:extLst>
                </p14:cNvPr>
                <p14:cNvContentPartPr/>
                <p14:nvPr/>
              </p14:nvContentPartPr>
              <p14:xfrm>
                <a:off x="3409365" y="5357947"/>
                <a:ext cx="177840" cy="1252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27B8C0-6DF7-12EE-7380-DCB720282D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00725" y="5348947"/>
                  <a:ext cx="195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7902C66-1129-ECB4-4F2A-58426A18A998}"/>
                    </a:ext>
                  </a:extLst>
                </p14:cNvPr>
                <p14:cNvContentPartPr/>
                <p14:nvPr/>
              </p14:nvContentPartPr>
              <p14:xfrm>
                <a:off x="3657045" y="5255347"/>
                <a:ext cx="75960" cy="2304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7902C66-1129-ECB4-4F2A-58426A18A99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48405" y="5246347"/>
                  <a:ext cx="93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804F22DB-0D2B-8CE5-7786-856C84453BD1}"/>
                    </a:ext>
                  </a:extLst>
                </p14:cNvPr>
                <p14:cNvContentPartPr/>
                <p14:nvPr/>
              </p14:nvContentPartPr>
              <p14:xfrm>
                <a:off x="3819765" y="5383507"/>
                <a:ext cx="32760" cy="1134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804F22DB-0D2B-8CE5-7786-856C84453BD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10765" y="5374507"/>
                  <a:ext cx="5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1068973-7082-5734-8454-79885535F9EA}"/>
                    </a:ext>
                  </a:extLst>
                </p14:cNvPr>
                <p14:cNvContentPartPr/>
                <p14:nvPr/>
              </p14:nvContentPartPr>
              <p14:xfrm>
                <a:off x="3802485" y="5299627"/>
                <a:ext cx="360" cy="7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1068973-7082-5734-8454-79885535F9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93845" y="5290987"/>
                  <a:ext cx="18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483A61E-647A-C14E-F668-01BCD3B8E810}"/>
                    </a:ext>
                  </a:extLst>
                </p14:cNvPr>
                <p14:cNvContentPartPr/>
                <p14:nvPr/>
              </p14:nvContentPartPr>
              <p14:xfrm>
                <a:off x="3922005" y="5349307"/>
                <a:ext cx="187920" cy="149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483A61E-647A-C14E-F668-01BCD3B8E8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13365" y="5340307"/>
                  <a:ext cx="205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8AD924-515B-89A2-EDA4-4E4A30A5F9CD}"/>
                    </a:ext>
                  </a:extLst>
                </p14:cNvPr>
                <p14:cNvContentPartPr/>
                <p14:nvPr/>
              </p14:nvContentPartPr>
              <p14:xfrm>
                <a:off x="4193085" y="5330947"/>
                <a:ext cx="188640" cy="192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8AD924-515B-89A2-EDA4-4E4A30A5F9C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84445" y="5322307"/>
                  <a:ext cx="2062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9EA0770-34FB-1621-5D5D-8F05085F8158}"/>
              </a:ext>
            </a:extLst>
          </p:cNvPr>
          <p:cNvGrpSpPr/>
          <p:nvPr/>
        </p:nvGrpSpPr>
        <p:grpSpPr>
          <a:xfrm>
            <a:off x="3751005" y="4345627"/>
            <a:ext cx="1180800" cy="428400"/>
            <a:chOff x="3751005" y="4345627"/>
            <a:chExt cx="118080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853A9A9-D757-5EFA-1208-E8E689074B93}"/>
                    </a:ext>
                  </a:extLst>
                </p14:cNvPr>
                <p14:cNvContentPartPr/>
                <p14:nvPr/>
              </p14:nvContentPartPr>
              <p14:xfrm>
                <a:off x="3751005" y="4657027"/>
                <a:ext cx="14400" cy="117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853A9A9-D757-5EFA-1208-E8E689074B9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42365" y="4648387"/>
                  <a:ext cx="3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56FB0A8-51F2-1BED-8DBD-5E80E3DA5B98}"/>
                    </a:ext>
                  </a:extLst>
                </p14:cNvPr>
                <p14:cNvContentPartPr/>
                <p14:nvPr/>
              </p14:nvContentPartPr>
              <p14:xfrm>
                <a:off x="3996885" y="4345627"/>
                <a:ext cx="96480" cy="3441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56FB0A8-51F2-1BED-8DBD-5E80E3DA5B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88245" y="4336987"/>
                  <a:ext cx="114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8D164DB-EB39-818F-F15E-DFF4EB6DFEB8}"/>
                    </a:ext>
                  </a:extLst>
                </p14:cNvPr>
                <p14:cNvContentPartPr/>
                <p14:nvPr/>
              </p14:nvContentPartPr>
              <p14:xfrm>
                <a:off x="3956205" y="4515907"/>
                <a:ext cx="154800" cy="475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8D164DB-EB39-818F-F15E-DFF4EB6DFE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947565" y="4507267"/>
                  <a:ext cx="172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B5BCD5D-C76E-E90F-BF58-3DDD022B3DD1}"/>
                    </a:ext>
                  </a:extLst>
                </p14:cNvPr>
                <p14:cNvContentPartPr/>
                <p14:nvPr/>
              </p14:nvContentPartPr>
              <p14:xfrm>
                <a:off x="4183725" y="4528147"/>
                <a:ext cx="99720" cy="141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B5BCD5D-C76E-E90F-BF58-3DDD022B3DD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75085" y="4519147"/>
                  <a:ext cx="117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3191C9B-B9C9-0216-B9F2-86CB7A16D59B}"/>
                    </a:ext>
                  </a:extLst>
                </p14:cNvPr>
                <p14:cNvContentPartPr/>
                <p14:nvPr/>
              </p14:nvContentPartPr>
              <p14:xfrm>
                <a:off x="4383525" y="4383787"/>
                <a:ext cx="46080" cy="270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3191C9B-B9C9-0216-B9F2-86CB7A16D59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74885" y="4375147"/>
                  <a:ext cx="63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07AE811-C515-E7EF-29D0-EFED8E9F2919}"/>
                    </a:ext>
                  </a:extLst>
                </p14:cNvPr>
                <p14:cNvContentPartPr/>
                <p14:nvPr/>
              </p14:nvContentPartPr>
              <p14:xfrm>
                <a:off x="4364445" y="4520587"/>
                <a:ext cx="61200" cy="3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07AE811-C515-E7EF-29D0-EFED8E9F29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5805" y="4511587"/>
                  <a:ext cx="78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A816D80-70EE-C4D2-7916-10B49AB219F1}"/>
                    </a:ext>
                  </a:extLst>
                </p14:cNvPr>
                <p14:cNvContentPartPr/>
                <p14:nvPr/>
              </p14:nvContentPartPr>
              <p14:xfrm>
                <a:off x="4473885" y="4383787"/>
                <a:ext cx="79200" cy="86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A816D80-70EE-C4D2-7916-10B49AB219F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64885" y="4375147"/>
                  <a:ext cx="96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2343BD4-F458-7380-4CBD-7ADA845755FA}"/>
                    </a:ext>
                  </a:extLst>
                </p14:cNvPr>
                <p14:cNvContentPartPr/>
                <p14:nvPr/>
              </p14:nvContentPartPr>
              <p14:xfrm>
                <a:off x="4569645" y="4539667"/>
                <a:ext cx="100440" cy="1166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2343BD4-F458-7380-4CBD-7ADA845755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560645" y="4531027"/>
                  <a:ext cx="118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504EBEF-2843-B33F-2373-A042D804CC9E}"/>
                    </a:ext>
                  </a:extLst>
                </p14:cNvPr>
                <p14:cNvContentPartPr/>
                <p14:nvPr/>
              </p14:nvContentPartPr>
              <p14:xfrm>
                <a:off x="4699965" y="4417627"/>
                <a:ext cx="360" cy="604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504EBEF-2843-B33F-2373-A042D804CC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90965" y="4408627"/>
                  <a:ext cx="18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CD92BC5-922B-3514-59AC-63CCABAB9C48}"/>
                    </a:ext>
                  </a:extLst>
                </p14:cNvPr>
                <p14:cNvContentPartPr/>
                <p14:nvPr/>
              </p14:nvContentPartPr>
              <p14:xfrm>
                <a:off x="4784925" y="4392067"/>
                <a:ext cx="146880" cy="276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CD92BC5-922B-3514-59AC-63CCABAB9C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76285" y="4383427"/>
                  <a:ext cx="164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356ACB2-175B-8D18-9906-1AD017E445F3}"/>
                    </a:ext>
                  </a:extLst>
                </p14:cNvPr>
                <p14:cNvContentPartPr/>
                <p14:nvPr/>
              </p14:nvContentPartPr>
              <p14:xfrm>
                <a:off x="4650285" y="4580347"/>
                <a:ext cx="52200" cy="109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356ACB2-175B-8D18-9906-1AD017E445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41645" y="4571347"/>
                  <a:ext cx="69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D2977823-C3A2-C866-EF3E-63641025E10F}"/>
              </a:ext>
            </a:extLst>
          </p:cNvPr>
          <p:cNvGrpSpPr/>
          <p:nvPr/>
        </p:nvGrpSpPr>
        <p:grpSpPr>
          <a:xfrm>
            <a:off x="5058525" y="4306747"/>
            <a:ext cx="1242000" cy="440280"/>
            <a:chOff x="5058525" y="4306747"/>
            <a:chExt cx="12420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9598754-1F1C-32B5-520D-AD6D41C5B43D}"/>
                    </a:ext>
                  </a:extLst>
                </p14:cNvPr>
                <p14:cNvContentPartPr/>
                <p14:nvPr/>
              </p14:nvContentPartPr>
              <p14:xfrm>
                <a:off x="5058525" y="4648747"/>
                <a:ext cx="13680" cy="98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9598754-1F1C-32B5-520D-AD6D41C5B4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49885" y="4639747"/>
                  <a:ext cx="31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7925F36-58D9-BCCF-1FF4-199D1C1F3062}"/>
                    </a:ext>
                  </a:extLst>
                </p14:cNvPr>
                <p14:cNvContentPartPr/>
                <p14:nvPr/>
              </p14:nvContentPartPr>
              <p14:xfrm>
                <a:off x="5173725" y="4537507"/>
                <a:ext cx="318600" cy="181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7925F36-58D9-BCCF-1FF4-199D1C1F306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165085" y="4528867"/>
                  <a:ext cx="336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7585AB7-E12F-6F53-1759-C79EF1AC0DFB}"/>
                    </a:ext>
                  </a:extLst>
                </p14:cNvPr>
                <p14:cNvContentPartPr/>
                <p14:nvPr/>
              </p14:nvContentPartPr>
              <p14:xfrm>
                <a:off x="5620845" y="4553347"/>
                <a:ext cx="122760" cy="129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7585AB7-E12F-6F53-1759-C79EF1AC0DF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12205" y="4544347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5D2C8D2-CA94-8EED-DEF7-060F3AA8E668}"/>
                    </a:ext>
                  </a:extLst>
                </p14:cNvPr>
                <p14:cNvContentPartPr/>
                <p14:nvPr/>
              </p14:nvContentPartPr>
              <p14:xfrm>
                <a:off x="5844765" y="4400707"/>
                <a:ext cx="156600" cy="258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5D2C8D2-CA94-8EED-DEF7-060F3AA8E6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836125" y="4391707"/>
                  <a:ext cx="174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5DB98FF-827D-7376-62D7-B07572293A73}"/>
                    </a:ext>
                  </a:extLst>
                </p14:cNvPr>
                <p14:cNvContentPartPr/>
                <p14:nvPr/>
              </p14:nvContentPartPr>
              <p14:xfrm>
                <a:off x="6092805" y="4571707"/>
                <a:ext cx="45720" cy="94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5DB98FF-827D-7376-62D7-B07572293A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84165" y="4563067"/>
                  <a:ext cx="6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F1EEE9A-307C-1798-2A88-4F147C5BCF58}"/>
                    </a:ext>
                  </a:extLst>
                </p14:cNvPr>
                <p14:cNvContentPartPr/>
                <p14:nvPr/>
              </p14:nvContentPartPr>
              <p14:xfrm>
                <a:off x="6099645" y="4451827"/>
                <a:ext cx="1800" cy="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F1EEE9A-307C-1798-2A88-4F147C5BCF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91005" y="4443187"/>
                  <a:ext cx="1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E6DD06D-0377-9811-2E68-24B1DBE4E67F}"/>
                    </a:ext>
                  </a:extLst>
                </p14:cNvPr>
                <p14:cNvContentPartPr/>
                <p14:nvPr/>
              </p14:nvContentPartPr>
              <p14:xfrm>
                <a:off x="6212325" y="4306747"/>
                <a:ext cx="88200" cy="336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E6DD06D-0377-9811-2E68-24B1DBE4E67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03685" y="4297747"/>
                  <a:ext cx="10584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819882A3-1ECF-3FE2-013B-A0DCA23A2871}"/>
              </a:ext>
            </a:extLst>
          </p:cNvPr>
          <p:cNvGrpSpPr/>
          <p:nvPr/>
        </p:nvGrpSpPr>
        <p:grpSpPr>
          <a:xfrm>
            <a:off x="3067725" y="3214507"/>
            <a:ext cx="922680" cy="605160"/>
            <a:chOff x="3067725" y="3214507"/>
            <a:chExt cx="922680" cy="6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78B9007-5F3E-B8DF-2C26-181A16C0D59D}"/>
                    </a:ext>
                  </a:extLst>
                </p14:cNvPr>
                <p14:cNvContentPartPr/>
                <p14:nvPr/>
              </p14:nvContentPartPr>
              <p14:xfrm>
                <a:off x="3067725" y="3238627"/>
                <a:ext cx="69480" cy="3409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78B9007-5F3E-B8DF-2C26-181A16C0D59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58725" y="3229627"/>
                  <a:ext cx="871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371E630-812B-2ED8-65A5-C236C77E9502}"/>
                    </a:ext>
                  </a:extLst>
                </p14:cNvPr>
                <p14:cNvContentPartPr/>
                <p14:nvPr/>
              </p14:nvContentPartPr>
              <p14:xfrm>
                <a:off x="3219285" y="3393427"/>
                <a:ext cx="126720" cy="1692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371E630-812B-2ED8-65A5-C236C77E95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10285" y="3384427"/>
                  <a:ext cx="144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FAC8D3B-9A67-4F61-86D8-A1C157E15274}"/>
                    </a:ext>
                  </a:extLst>
                </p14:cNvPr>
                <p14:cNvContentPartPr/>
                <p14:nvPr/>
              </p14:nvContentPartPr>
              <p14:xfrm>
                <a:off x="3415485" y="3394867"/>
                <a:ext cx="105120" cy="180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FAC8D3B-9A67-4F61-86D8-A1C157E1527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06845" y="3385867"/>
                  <a:ext cx="122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823126-AE10-12B0-1523-391277354E10}"/>
                    </a:ext>
                  </a:extLst>
                </p14:cNvPr>
                <p14:cNvContentPartPr/>
                <p14:nvPr/>
              </p14:nvContentPartPr>
              <p14:xfrm>
                <a:off x="3580365" y="3400987"/>
                <a:ext cx="177480" cy="165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823126-AE10-12B0-1523-391277354E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71365" y="3391987"/>
                  <a:ext cx="195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E28B00D-72D8-2105-9E1C-0F41DA26F6ED}"/>
                    </a:ext>
                  </a:extLst>
                </p14:cNvPr>
                <p14:cNvContentPartPr/>
                <p14:nvPr/>
              </p14:nvContentPartPr>
              <p14:xfrm>
                <a:off x="3835605" y="3375067"/>
                <a:ext cx="140040" cy="444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E28B00D-72D8-2105-9E1C-0F41DA26F6E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26965" y="3366427"/>
                  <a:ext cx="15768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DA8F92A-084A-C0B9-7625-E5A0673B123D}"/>
                    </a:ext>
                  </a:extLst>
                </p14:cNvPr>
                <p14:cNvContentPartPr/>
                <p14:nvPr/>
              </p14:nvContentPartPr>
              <p14:xfrm>
                <a:off x="3964845" y="3214507"/>
                <a:ext cx="25560" cy="669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DA8F92A-084A-C0B9-7625-E5A0673B123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56205" y="3205507"/>
                  <a:ext cx="432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128D909E-43E3-B93D-783F-2A798D49553A}"/>
              </a:ext>
            </a:extLst>
          </p:cNvPr>
          <p:cNvGrpSpPr/>
          <p:nvPr/>
        </p:nvGrpSpPr>
        <p:grpSpPr>
          <a:xfrm>
            <a:off x="4262205" y="3219907"/>
            <a:ext cx="1504800" cy="329400"/>
            <a:chOff x="4262205" y="3219907"/>
            <a:chExt cx="150480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D792ACD-A2F5-61FE-F9B0-F69231C34F19}"/>
                    </a:ext>
                  </a:extLst>
                </p14:cNvPr>
                <p14:cNvContentPartPr/>
                <p14:nvPr/>
              </p14:nvContentPartPr>
              <p14:xfrm>
                <a:off x="4262205" y="3349507"/>
                <a:ext cx="112320" cy="189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D792ACD-A2F5-61FE-F9B0-F69231C34F1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53205" y="3340867"/>
                  <a:ext cx="129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BAE4EF3-048D-F6D9-3E93-C492D0970E2E}"/>
                    </a:ext>
                  </a:extLst>
                </p14:cNvPr>
                <p14:cNvContentPartPr/>
                <p14:nvPr/>
              </p14:nvContentPartPr>
              <p14:xfrm>
                <a:off x="4459125" y="3368587"/>
                <a:ext cx="118800" cy="136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BAE4EF3-048D-F6D9-3E93-C492D0970E2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50485" y="3359587"/>
                  <a:ext cx="136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65A8832-54CE-8E43-A558-08755D909361}"/>
                    </a:ext>
                  </a:extLst>
                </p14:cNvPr>
                <p14:cNvContentPartPr/>
                <p14:nvPr/>
              </p14:nvContentPartPr>
              <p14:xfrm>
                <a:off x="4650285" y="3272827"/>
                <a:ext cx="150840" cy="246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65A8832-54CE-8E43-A558-08755D90936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41285" y="3263827"/>
                  <a:ext cx="168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E4FD90F-8FE2-C40C-73A6-CF31F75470DB}"/>
                    </a:ext>
                  </a:extLst>
                </p14:cNvPr>
                <p14:cNvContentPartPr/>
                <p14:nvPr/>
              </p14:nvContentPartPr>
              <p14:xfrm>
                <a:off x="4859085" y="3376867"/>
                <a:ext cx="83520" cy="132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E4FD90F-8FE2-C40C-73A6-CF31F75470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50445" y="3367867"/>
                  <a:ext cx="101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96E72C6-A151-2BCD-2483-FC2941C9D569}"/>
                    </a:ext>
                  </a:extLst>
                </p14:cNvPr>
                <p14:cNvContentPartPr/>
                <p14:nvPr/>
              </p14:nvContentPartPr>
              <p14:xfrm>
                <a:off x="5007045" y="3392347"/>
                <a:ext cx="118080" cy="1224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96E72C6-A151-2BCD-2483-FC2941C9D56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998405" y="3383347"/>
                  <a:ext cx="135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3620FE2-3702-D1E9-C5A9-D5F7AD63B6C5}"/>
                    </a:ext>
                  </a:extLst>
                </p14:cNvPr>
                <p14:cNvContentPartPr/>
                <p14:nvPr/>
              </p14:nvContentPartPr>
              <p14:xfrm>
                <a:off x="5219445" y="3238627"/>
                <a:ext cx="105120" cy="289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3620FE2-3702-D1E9-C5A9-D5F7AD63B6C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10805" y="3229627"/>
                  <a:ext cx="1227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6B2E13-B295-35D0-CED6-ADD77371CCEC}"/>
                    </a:ext>
                  </a:extLst>
                </p14:cNvPr>
                <p14:cNvContentPartPr/>
                <p14:nvPr/>
              </p14:nvContentPartPr>
              <p14:xfrm>
                <a:off x="5389365" y="3408187"/>
                <a:ext cx="108360" cy="141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6B2E13-B295-35D0-CED6-ADD77371CCE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80365" y="3399547"/>
                  <a:ext cx="126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6CF301-86C3-463E-113E-28562FF3DB0A}"/>
                    </a:ext>
                  </a:extLst>
                </p14:cNvPr>
                <p14:cNvContentPartPr/>
                <p14:nvPr/>
              </p14:nvContentPartPr>
              <p14:xfrm>
                <a:off x="5511765" y="3219907"/>
                <a:ext cx="28080" cy="104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6CF301-86C3-463E-113E-28562FF3DB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03125" y="3211267"/>
                  <a:ext cx="45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72972B5-9C57-B210-5D8C-7D945C149647}"/>
                    </a:ext>
                  </a:extLst>
                </p14:cNvPr>
                <p14:cNvContentPartPr/>
                <p14:nvPr/>
              </p14:nvContentPartPr>
              <p14:xfrm>
                <a:off x="5621925" y="3416827"/>
                <a:ext cx="145080" cy="1141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72972B5-9C57-B210-5D8C-7D945C14964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612925" y="3407827"/>
                  <a:ext cx="1627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1AEB847D-2C7C-5ECE-2CAE-C6B117616C87}"/>
              </a:ext>
            </a:extLst>
          </p:cNvPr>
          <p:cNvGrpSpPr/>
          <p:nvPr/>
        </p:nvGrpSpPr>
        <p:grpSpPr>
          <a:xfrm>
            <a:off x="2953605" y="2119027"/>
            <a:ext cx="930600" cy="674640"/>
            <a:chOff x="2953605" y="2119027"/>
            <a:chExt cx="930600" cy="67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86E2328-6B48-B8CF-B9F5-F3671940525C}"/>
                    </a:ext>
                  </a:extLst>
                </p14:cNvPr>
                <p14:cNvContentPartPr/>
                <p14:nvPr/>
              </p14:nvContentPartPr>
              <p14:xfrm>
                <a:off x="2953605" y="2119027"/>
                <a:ext cx="123480" cy="445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86E2328-6B48-B8CF-B9F5-F367194052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44965" y="2110027"/>
                  <a:ext cx="1411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DF552D-6E65-3EAB-7044-BE144F6D5282}"/>
                    </a:ext>
                  </a:extLst>
                </p14:cNvPr>
                <p14:cNvContentPartPr/>
                <p14:nvPr/>
              </p14:nvContentPartPr>
              <p14:xfrm>
                <a:off x="3127485" y="2383987"/>
                <a:ext cx="133200" cy="1501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DF552D-6E65-3EAB-7044-BE144F6D528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18485" y="2374987"/>
                  <a:ext cx="150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D46663A-970F-29F4-1AD1-F6C1A93B19AC}"/>
                    </a:ext>
                  </a:extLst>
                </p14:cNvPr>
                <p14:cNvContentPartPr/>
                <p14:nvPr/>
              </p14:nvContentPartPr>
              <p14:xfrm>
                <a:off x="3337365" y="2384347"/>
                <a:ext cx="136080" cy="152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D46663A-970F-29F4-1AD1-F6C1A93B19A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28725" y="2375707"/>
                  <a:ext cx="153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823E725-ABD2-DC88-001D-1268864FCBF0}"/>
                    </a:ext>
                  </a:extLst>
                </p14:cNvPr>
                <p14:cNvContentPartPr/>
                <p14:nvPr/>
              </p14:nvContentPartPr>
              <p14:xfrm>
                <a:off x="3550845" y="2383987"/>
                <a:ext cx="117360" cy="130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823E725-ABD2-DC88-001D-1268864FCBF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41845" y="2374987"/>
                  <a:ext cx="135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DAD956B-4C67-08C3-7944-67840DECE80B}"/>
                    </a:ext>
                  </a:extLst>
                </p14:cNvPr>
                <p14:cNvContentPartPr/>
                <p14:nvPr/>
              </p14:nvContentPartPr>
              <p14:xfrm>
                <a:off x="3527085" y="2161507"/>
                <a:ext cx="26640" cy="2631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DAD956B-4C67-08C3-7944-67840DECE80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18445" y="2152867"/>
                  <a:ext cx="4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08E605F-A298-F853-C9EB-10AC61C8FE00}"/>
                    </a:ext>
                  </a:extLst>
                </p14:cNvPr>
                <p14:cNvContentPartPr/>
                <p14:nvPr/>
              </p14:nvContentPartPr>
              <p14:xfrm>
                <a:off x="3740925" y="2366707"/>
                <a:ext cx="93240" cy="4269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08E605F-A298-F853-C9EB-10AC61C8FE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32285" y="2358067"/>
                  <a:ext cx="110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09B80D7-8191-2E27-DCFD-05AD43977651}"/>
                    </a:ext>
                  </a:extLst>
                </p14:cNvPr>
                <p14:cNvContentPartPr/>
                <p14:nvPr/>
              </p14:nvContentPartPr>
              <p14:xfrm>
                <a:off x="3870885" y="2268427"/>
                <a:ext cx="13320" cy="56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09B80D7-8191-2E27-DCFD-05AD4397765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862245" y="2259427"/>
                  <a:ext cx="309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CD9C8806-7611-B91D-D695-7B2F84F143BE}"/>
              </a:ext>
            </a:extLst>
          </p:cNvPr>
          <p:cNvGrpSpPr/>
          <p:nvPr/>
        </p:nvGrpSpPr>
        <p:grpSpPr>
          <a:xfrm>
            <a:off x="4159605" y="2268787"/>
            <a:ext cx="1550520" cy="304560"/>
            <a:chOff x="4159605" y="2268787"/>
            <a:chExt cx="155052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3002708-3CD9-C232-FB4D-5C6D37F639CA}"/>
                    </a:ext>
                  </a:extLst>
                </p14:cNvPr>
                <p14:cNvContentPartPr/>
                <p14:nvPr/>
              </p14:nvContentPartPr>
              <p14:xfrm>
                <a:off x="4159605" y="2358427"/>
                <a:ext cx="125640" cy="195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3002708-3CD9-C232-FB4D-5C6D37F639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150605" y="2349427"/>
                  <a:ext cx="143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B717A5-7BD1-EBEA-4ABD-00E4AA3E9AE5}"/>
                    </a:ext>
                  </a:extLst>
                </p14:cNvPr>
                <p14:cNvContentPartPr/>
                <p14:nvPr/>
              </p14:nvContentPartPr>
              <p14:xfrm>
                <a:off x="4347165" y="2394427"/>
                <a:ext cx="129600" cy="1681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B717A5-7BD1-EBEA-4ABD-00E4AA3E9AE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338165" y="2385427"/>
                  <a:ext cx="147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108E64D-A432-E389-85E3-32D3C70A6207}"/>
                    </a:ext>
                  </a:extLst>
                </p14:cNvPr>
                <p14:cNvContentPartPr/>
                <p14:nvPr/>
              </p14:nvContentPartPr>
              <p14:xfrm>
                <a:off x="4532205" y="2281387"/>
                <a:ext cx="151560" cy="270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108E64D-A432-E389-85E3-32D3C70A62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23205" y="2272747"/>
                  <a:ext cx="169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587B7A6-9B2D-F1EA-B917-B5EF8C11BE7A}"/>
                    </a:ext>
                  </a:extLst>
                </p14:cNvPr>
                <p14:cNvContentPartPr/>
                <p14:nvPr/>
              </p14:nvContentPartPr>
              <p14:xfrm>
                <a:off x="4744245" y="2359867"/>
                <a:ext cx="86760" cy="127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587B7A6-9B2D-F1EA-B917-B5EF8C11BE7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35245" y="2351227"/>
                  <a:ext cx="104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AEE7B9F-2F41-134F-CA36-3271140B0468}"/>
                    </a:ext>
                  </a:extLst>
                </p14:cNvPr>
                <p14:cNvContentPartPr/>
                <p14:nvPr/>
              </p14:nvContentPartPr>
              <p14:xfrm>
                <a:off x="4920285" y="2375347"/>
                <a:ext cx="109800" cy="198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AEE7B9F-2F41-134F-CA36-3271140B04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911285" y="2366707"/>
                  <a:ext cx="127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7F43581-EC46-91B7-A4C4-159AFC514DA4}"/>
                    </a:ext>
                  </a:extLst>
                </p14:cNvPr>
                <p14:cNvContentPartPr/>
                <p14:nvPr/>
              </p14:nvContentPartPr>
              <p14:xfrm>
                <a:off x="5142765" y="2272747"/>
                <a:ext cx="113040" cy="277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7F43581-EC46-91B7-A4C4-159AFC514DA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133765" y="2263747"/>
                  <a:ext cx="130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E676918-1939-48B2-EA0E-435BCB69236F}"/>
                    </a:ext>
                  </a:extLst>
                </p14:cNvPr>
                <p14:cNvContentPartPr/>
                <p14:nvPr/>
              </p14:nvContentPartPr>
              <p14:xfrm>
                <a:off x="5346885" y="2403427"/>
                <a:ext cx="134640" cy="151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E676918-1939-48B2-EA0E-435BCB69236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37885" y="2394787"/>
                  <a:ext cx="152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AD82170-27DE-60ED-2729-A0FF08F3F85A}"/>
                    </a:ext>
                  </a:extLst>
                </p14:cNvPr>
                <p14:cNvContentPartPr/>
                <p14:nvPr/>
              </p14:nvContentPartPr>
              <p14:xfrm>
                <a:off x="5477565" y="2268787"/>
                <a:ext cx="6840" cy="64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AD82170-27DE-60ED-2729-A0FF08F3F85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68565" y="2259787"/>
                  <a:ext cx="24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9FABEEB-A367-D8D0-1703-84372AB73D19}"/>
                    </a:ext>
                  </a:extLst>
                </p14:cNvPr>
                <p14:cNvContentPartPr/>
                <p14:nvPr/>
              </p14:nvContentPartPr>
              <p14:xfrm>
                <a:off x="5554245" y="2409187"/>
                <a:ext cx="155880" cy="1270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9FABEEB-A367-D8D0-1703-84372AB73D1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45605" y="2400187"/>
                  <a:ext cx="173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2A710A9-3BC2-60A2-95E1-8931D5B6AE76}"/>
                    </a:ext>
                  </a:extLst>
                </p14:cNvPr>
                <p14:cNvContentPartPr/>
                <p14:nvPr/>
              </p14:nvContentPartPr>
              <p14:xfrm>
                <a:off x="5016045" y="2477947"/>
                <a:ext cx="13320" cy="612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2A710A9-3BC2-60A2-95E1-8931D5B6AE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07045" y="2468947"/>
                  <a:ext cx="3096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023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4E68281-B022-16FB-5CC2-D27BD65409D5}"/>
              </a:ext>
            </a:extLst>
          </p:cNvPr>
          <p:cNvGrpSpPr/>
          <p:nvPr/>
        </p:nvGrpSpPr>
        <p:grpSpPr>
          <a:xfrm>
            <a:off x="3541845" y="384187"/>
            <a:ext cx="156960" cy="447840"/>
            <a:chOff x="3541845" y="384187"/>
            <a:chExt cx="15696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92B795D-F126-BC1A-DD56-D44922BCD0A6}"/>
                    </a:ext>
                  </a:extLst>
                </p14:cNvPr>
                <p14:cNvContentPartPr/>
                <p14:nvPr/>
              </p14:nvContentPartPr>
              <p14:xfrm>
                <a:off x="3541845" y="384187"/>
                <a:ext cx="151920" cy="3214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92B795D-F126-BC1A-DD56-D44922BCD0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32845" y="375547"/>
                  <a:ext cx="169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0656409-B0CD-7BC2-E69D-0E604587C945}"/>
                    </a:ext>
                  </a:extLst>
                </p14:cNvPr>
                <p14:cNvContentPartPr/>
                <p14:nvPr/>
              </p14:nvContentPartPr>
              <p14:xfrm>
                <a:off x="3682965" y="580747"/>
                <a:ext cx="15840" cy="251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0656409-B0CD-7BC2-E69D-0E604587C9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74325" y="572107"/>
                  <a:ext cx="3348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0AB3145-E728-DFA0-0039-D1E6F9D13FD3}"/>
                  </a:ext>
                </a:extLst>
              </p14:cNvPr>
              <p14:cNvContentPartPr/>
              <p14:nvPr/>
            </p14:nvContentPartPr>
            <p14:xfrm>
              <a:off x="3874125" y="797107"/>
              <a:ext cx="12600" cy="32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0AB3145-E728-DFA0-0039-D1E6F9D13F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5125" y="788107"/>
                <a:ext cx="302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30BBFAC-F3AA-262B-E911-F218D06B9B0A}"/>
              </a:ext>
            </a:extLst>
          </p:cNvPr>
          <p:cNvGrpSpPr/>
          <p:nvPr/>
        </p:nvGrpSpPr>
        <p:grpSpPr>
          <a:xfrm>
            <a:off x="4250685" y="401467"/>
            <a:ext cx="857160" cy="545760"/>
            <a:chOff x="4250685" y="401467"/>
            <a:chExt cx="857160" cy="54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ECE9D5F-03DD-6487-E40C-EB25DA5B39BC}"/>
                    </a:ext>
                  </a:extLst>
                </p14:cNvPr>
                <p14:cNvContentPartPr/>
                <p14:nvPr/>
              </p14:nvContentPartPr>
              <p14:xfrm>
                <a:off x="4257885" y="401467"/>
                <a:ext cx="101880" cy="501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ECE9D5F-03DD-6487-E40C-EB25DA5B39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48885" y="392467"/>
                  <a:ext cx="1195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8C34CF1-E6BE-4CFE-5732-08A1BBCD0DFD}"/>
                    </a:ext>
                  </a:extLst>
                </p14:cNvPr>
                <p14:cNvContentPartPr/>
                <p14:nvPr/>
              </p14:nvContentPartPr>
              <p14:xfrm>
                <a:off x="4250685" y="403267"/>
                <a:ext cx="252720" cy="389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8C34CF1-E6BE-4CFE-5732-08A1BBCD0D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41685" y="394627"/>
                  <a:ext cx="27036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83B64-3D43-2CA9-365A-9F77B7A31BF5}"/>
                    </a:ext>
                  </a:extLst>
                </p14:cNvPr>
                <p14:cNvContentPartPr/>
                <p14:nvPr/>
              </p14:nvContentPartPr>
              <p14:xfrm>
                <a:off x="4580085" y="492187"/>
                <a:ext cx="212760" cy="455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83B64-3D43-2CA9-365A-9F77B7A31B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1445" y="483187"/>
                  <a:ext cx="230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D371A23-5153-8360-ECB7-9297847C181B}"/>
                    </a:ext>
                  </a:extLst>
                </p14:cNvPr>
                <p14:cNvContentPartPr/>
                <p14:nvPr/>
              </p14:nvContentPartPr>
              <p14:xfrm>
                <a:off x="4554525" y="666787"/>
                <a:ext cx="160560" cy="51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D371A23-5153-8360-ECB7-9297847C18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45525" y="658147"/>
                  <a:ext cx="178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649134C-E6A1-3EF0-EDA8-0A4DDC15547B}"/>
                    </a:ext>
                  </a:extLst>
                </p14:cNvPr>
                <p14:cNvContentPartPr/>
                <p14:nvPr/>
              </p14:nvContentPartPr>
              <p14:xfrm>
                <a:off x="4571445" y="481747"/>
                <a:ext cx="175320" cy="65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649134C-E6A1-3EF0-EDA8-0A4DDC1554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62805" y="473107"/>
                  <a:ext cx="192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0EE5FAA-B066-36E1-E02A-2991EF203ED0}"/>
                    </a:ext>
                  </a:extLst>
                </p14:cNvPr>
                <p14:cNvContentPartPr/>
                <p14:nvPr/>
              </p14:nvContentPartPr>
              <p14:xfrm>
                <a:off x="4818765" y="430627"/>
                <a:ext cx="289080" cy="402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0EE5FAA-B066-36E1-E02A-2991EF203E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9765" y="421987"/>
                  <a:ext cx="30672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5BD8493-4B57-11A5-C417-3ECEEFD29295}"/>
              </a:ext>
            </a:extLst>
          </p:cNvPr>
          <p:cNvGrpSpPr/>
          <p:nvPr/>
        </p:nvGrpSpPr>
        <p:grpSpPr>
          <a:xfrm>
            <a:off x="5597085" y="370507"/>
            <a:ext cx="2070000" cy="497520"/>
            <a:chOff x="5597085" y="370507"/>
            <a:chExt cx="207000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AB439BA-672B-3D68-2D06-11940688145C}"/>
                    </a:ext>
                  </a:extLst>
                </p14:cNvPr>
                <p14:cNvContentPartPr/>
                <p14:nvPr/>
              </p14:nvContentPartPr>
              <p14:xfrm>
                <a:off x="5623005" y="435667"/>
                <a:ext cx="43920" cy="423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AB439BA-672B-3D68-2D06-1194068814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14005" y="426667"/>
                  <a:ext cx="615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5F7346E-5921-7A24-2CBC-0EB25F3AC4BA}"/>
                    </a:ext>
                  </a:extLst>
                </p14:cNvPr>
                <p14:cNvContentPartPr/>
                <p14:nvPr/>
              </p14:nvContentPartPr>
              <p14:xfrm>
                <a:off x="5597085" y="426667"/>
                <a:ext cx="253800" cy="94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5F7346E-5921-7A24-2CBC-0EB25F3AC4B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88085" y="417667"/>
                  <a:ext cx="271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63030A-9477-E3F6-FD90-424E7C613361}"/>
                    </a:ext>
                  </a:extLst>
                </p14:cNvPr>
                <p14:cNvContentPartPr/>
                <p14:nvPr/>
              </p14:nvContentPartPr>
              <p14:xfrm>
                <a:off x="5657205" y="589027"/>
                <a:ext cx="175680" cy="34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63030A-9477-E3F6-FD90-424E7C6133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48205" y="580387"/>
                  <a:ext cx="193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9BD4265-B42E-79ED-7C64-76F7CD7CC07E}"/>
                    </a:ext>
                  </a:extLst>
                </p14:cNvPr>
                <p14:cNvContentPartPr/>
                <p14:nvPr/>
              </p14:nvContentPartPr>
              <p14:xfrm>
                <a:off x="5866725" y="424147"/>
                <a:ext cx="263880" cy="383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9BD4265-B42E-79ED-7C64-76F7CD7CC0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57725" y="415507"/>
                  <a:ext cx="2815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83A66C4-D11F-B454-4E0B-8E7E017D123C}"/>
                    </a:ext>
                  </a:extLst>
                </p14:cNvPr>
                <p14:cNvContentPartPr/>
                <p14:nvPr/>
              </p14:nvContentPartPr>
              <p14:xfrm>
                <a:off x="6280725" y="409747"/>
                <a:ext cx="62640" cy="353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83A66C4-D11F-B454-4E0B-8E7E017D12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72085" y="400747"/>
                  <a:ext cx="80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D04A27-E046-AB53-9DD3-BC5BBE62F58F}"/>
                    </a:ext>
                  </a:extLst>
                </p14:cNvPr>
                <p14:cNvContentPartPr/>
                <p14:nvPr/>
              </p14:nvContentPartPr>
              <p14:xfrm>
                <a:off x="6293685" y="435307"/>
                <a:ext cx="203040" cy="287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D04A27-E046-AB53-9DD3-BC5BBE62F5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84685" y="426667"/>
                  <a:ext cx="220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D49FD57-658C-211D-9EEB-466D25E96205}"/>
                    </a:ext>
                  </a:extLst>
                </p14:cNvPr>
                <p14:cNvContentPartPr/>
                <p14:nvPr/>
              </p14:nvContentPartPr>
              <p14:xfrm>
                <a:off x="6579885" y="409747"/>
                <a:ext cx="105480" cy="458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D49FD57-658C-211D-9EEB-466D25E9620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71245" y="400747"/>
                  <a:ext cx="123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4B965A7-B149-9947-0D2D-B7572E393602}"/>
                    </a:ext>
                  </a:extLst>
                </p14:cNvPr>
                <p14:cNvContentPartPr/>
                <p14:nvPr/>
              </p14:nvContentPartPr>
              <p14:xfrm>
                <a:off x="6613005" y="437107"/>
                <a:ext cx="301680" cy="359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4B965A7-B149-9947-0D2D-B7572E3936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04005" y="428107"/>
                  <a:ext cx="319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7E2D7F9-FB8D-0388-5001-66FC558A7D90}"/>
                    </a:ext>
                  </a:extLst>
                </p14:cNvPr>
                <p14:cNvContentPartPr/>
                <p14:nvPr/>
              </p14:nvContentPartPr>
              <p14:xfrm>
                <a:off x="7066965" y="370507"/>
                <a:ext cx="178560" cy="346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7E2D7F9-FB8D-0388-5001-66FC558A7D9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58325" y="361867"/>
                  <a:ext cx="196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D41D2F-E01D-9182-A325-67D3CA634AF4}"/>
                    </a:ext>
                  </a:extLst>
                </p14:cNvPr>
                <p14:cNvContentPartPr/>
                <p14:nvPr/>
              </p14:nvContentPartPr>
              <p14:xfrm>
                <a:off x="7058685" y="540787"/>
                <a:ext cx="153360" cy="40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D41D2F-E01D-9182-A325-67D3CA634A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49685" y="532147"/>
                  <a:ext cx="17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81323FC-D015-9441-A197-488DECDEB14B}"/>
                    </a:ext>
                  </a:extLst>
                </p14:cNvPr>
                <p14:cNvContentPartPr/>
                <p14:nvPr/>
              </p14:nvContentPartPr>
              <p14:xfrm>
                <a:off x="7486005" y="418387"/>
                <a:ext cx="360" cy="283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81323FC-D015-9441-A197-488DECDEB14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77005" y="409747"/>
                  <a:ext cx="18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75AB57-C802-E1C9-921D-4AD2706DF2A4}"/>
                    </a:ext>
                  </a:extLst>
                </p14:cNvPr>
                <p14:cNvContentPartPr/>
                <p14:nvPr/>
              </p14:nvContentPartPr>
              <p14:xfrm>
                <a:off x="7407165" y="404707"/>
                <a:ext cx="259920" cy="5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75AB57-C802-E1C9-921D-4AD2706DF2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98525" y="395707"/>
                  <a:ext cx="2775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AB454A0-B81B-4A59-88F0-BFF2AE966591}"/>
              </a:ext>
            </a:extLst>
          </p:cNvPr>
          <p:cNvGrpSpPr/>
          <p:nvPr/>
        </p:nvGrpSpPr>
        <p:grpSpPr>
          <a:xfrm>
            <a:off x="2760645" y="1879627"/>
            <a:ext cx="1427040" cy="544320"/>
            <a:chOff x="2760645" y="1879627"/>
            <a:chExt cx="1427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9879B9-DB75-3630-83EC-5FEEBD492EDC}"/>
                    </a:ext>
                  </a:extLst>
                </p14:cNvPr>
                <p14:cNvContentPartPr/>
                <p14:nvPr/>
              </p14:nvContentPartPr>
              <p14:xfrm>
                <a:off x="2922285" y="1995907"/>
                <a:ext cx="331920" cy="387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9879B9-DB75-3630-83EC-5FEEBD492E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13645" y="1987267"/>
                  <a:ext cx="349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1902644-39C7-FB1B-45CA-F952851FF9FF}"/>
                    </a:ext>
                  </a:extLst>
                </p14:cNvPr>
                <p14:cNvContentPartPr/>
                <p14:nvPr/>
              </p14:nvContentPartPr>
              <p14:xfrm>
                <a:off x="3118845" y="1988707"/>
                <a:ext cx="321120" cy="327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1902644-39C7-FB1B-45CA-F952851FF9F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09845" y="1980067"/>
                  <a:ext cx="3387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057DAA-C035-D52B-A311-09137B4D1B6F}"/>
                    </a:ext>
                  </a:extLst>
                </p14:cNvPr>
                <p14:cNvContentPartPr/>
                <p14:nvPr/>
              </p14:nvContentPartPr>
              <p14:xfrm>
                <a:off x="3589005" y="1893307"/>
                <a:ext cx="275040" cy="412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057DAA-C035-D52B-A311-09137B4D1B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0365" y="1884307"/>
                  <a:ext cx="2926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9FB6A91-FFAF-98CE-C890-E3D3F8619518}"/>
                    </a:ext>
                  </a:extLst>
                </p14:cNvPr>
                <p14:cNvContentPartPr/>
                <p14:nvPr/>
              </p14:nvContentPartPr>
              <p14:xfrm>
                <a:off x="3682965" y="2134867"/>
                <a:ext cx="133920" cy="27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9FB6A91-FFAF-98CE-C890-E3D3F86195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4325" y="2126227"/>
                  <a:ext cx="151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578BC5-87C6-43F0-B53A-73653BDF4EC6}"/>
                    </a:ext>
                  </a:extLst>
                </p14:cNvPr>
                <p14:cNvContentPartPr/>
                <p14:nvPr/>
              </p14:nvContentPartPr>
              <p14:xfrm>
                <a:off x="3947925" y="1879627"/>
                <a:ext cx="239760" cy="401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578BC5-87C6-43F0-B53A-73653BDF4E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8925" y="1870987"/>
                  <a:ext cx="2574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667653-18DA-8287-FEC8-D19611DCC9CA}"/>
                    </a:ext>
                  </a:extLst>
                </p14:cNvPr>
                <p14:cNvContentPartPr/>
                <p14:nvPr/>
              </p14:nvContentPartPr>
              <p14:xfrm>
                <a:off x="2760645" y="2349427"/>
                <a:ext cx="57960" cy="74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667653-18DA-8287-FEC8-D19611DCC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51645" y="2340787"/>
                  <a:ext cx="75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2E8C11-C3CF-C8F0-2CF3-D078700784F8}"/>
              </a:ext>
            </a:extLst>
          </p:cNvPr>
          <p:cNvGrpSpPr/>
          <p:nvPr/>
        </p:nvGrpSpPr>
        <p:grpSpPr>
          <a:xfrm>
            <a:off x="5050245" y="1798987"/>
            <a:ext cx="558360" cy="461880"/>
            <a:chOff x="5050245" y="1798987"/>
            <a:chExt cx="558360" cy="46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B5F7E1-4B83-2B74-5457-4BF547130D63}"/>
                    </a:ext>
                  </a:extLst>
                </p14:cNvPr>
                <p14:cNvContentPartPr/>
                <p14:nvPr/>
              </p14:nvContentPartPr>
              <p14:xfrm>
                <a:off x="5050245" y="1798987"/>
                <a:ext cx="253080" cy="4618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B5F7E1-4B83-2B74-5457-4BF547130D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41245" y="1789987"/>
                  <a:ext cx="2707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869CF3A-F381-3838-040C-8E71F9AE2B2D}"/>
                    </a:ext>
                  </a:extLst>
                </p14:cNvPr>
                <p14:cNvContentPartPr/>
                <p14:nvPr/>
              </p14:nvContentPartPr>
              <p14:xfrm>
                <a:off x="5382885" y="1828507"/>
                <a:ext cx="182160" cy="236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869CF3A-F381-3838-040C-8E71F9AE2B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74245" y="1819867"/>
                  <a:ext cx="199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AF09837-2018-6A9C-69EC-7D6F8DD5C664}"/>
                    </a:ext>
                  </a:extLst>
                </p14:cNvPr>
                <p14:cNvContentPartPr/>
                <p14:nvPr/>
              </p14:nvContentPartPr>
              <p14:xfrm>
                <a:off x="5537325" y="1965307"/>
                <a:ext cx="71280" cy="253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AF09837-2018-6A9C-69EC-7D6F8DD5C6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28325" y="1956307"/>
                  <a:ext cx="8892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FF2A2DE-E7D4-24B9-C5E9-9784CBE00FF4}"/>
              </a:ext>
            </a:extLst>
          </p:cNvPr>
          <p:cNvGrpSpPr/>
          <p:nvPr/>
        </p:nvGrpSpPr>
        <p:grpSpPr>
          <a:xfrm>
            <a:off x="5878965" y="1777387"/>
            <a:ext cx="743400" cy="411480"/>
            <a:chOff x="5878965" y="1777387"/>
            <a:chExt cx="743400" cy="41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095EBF-15E3-799C-CA6E-F630817523D8}"/>
                    </a:ext>
                  </a:extLst>
                </p14:cNvPr>
                <p14:cNvContentPartPr/>
                <p14:nvPr/>
              </p14:nvContentPartPr>
              <p14:xfrm>
                <a:off x="5878965" y="1802947"/>
                <a:ext cx="242640" cy="385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095EBF-15E3-799C-CA6E-F630817523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70325" y="1793947"/>
                  <a:ext cx="260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06A5A9-BDA8-EC47-85A3-7E1F4981C74A}"/>
                    </a:ext>
                  </a:extLst>
                </p14:cNvPr>
                <p14:cNvContentPartPr/>
                <p14:nvPr/>
              </p14:nvContentPartPr>
              <p14:xfrm>
                <a:off x="6272445" y="1973587"/>
                <a:ext cx="34200" cy="173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06A5A9-BDA8-EC47-85A3-7E1F4981C7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63445" y="1964947"/>
                  <a:ext cx="51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3411B5A-4CD5-C2A6-894C-FE3B64B63CA1}"/>
                    </a:ext>
                  </a:extLst>
                </p14:cNvPr>
                <p14:cNvContentPartPr/>
                <p14:nvPr/>
              </p14:nvContentPartPr>
              <p14:xfrm>
                <a:off x="6272445" y="1882867"/>
                <a:ext cx="6840" cy="5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3411B5A-4CD5-C2A6-894C-FE3B64B63C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3445" y="1874227"/>
                  <a:ext cx="24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46EE90-DB98-81BF-0C99-99BE60FE42CE}"/>
                    </a:ext>
                  </a:extLst>
                </p14:cNvPr>
                <p14:cNvContentPartPr/>
                <p14:nvPr/>
              </p14:nvContentPartPr>
              <p14:xfrm>
                <a:off x="6451725" y="1777387"/>
                <a:ext cx="82800" cy="342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46EE90-DB98-81BF-0C99-99BE60FE42C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42725" y="1768387"/>
                  <a:ext cx="100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C1D6F11-3ADC-D1F9-DDE4-814C928969B5}"/>
                    </a:ext>
                  </a:extLst>
                </p14:cNvPr>
                <p14:cNvContentPartPr/>
                <p14:nvPr/>
              </p14:nvContentPartPr>
              <p14:xfrm>
                <a:off x="6451725" y="1947667"/>
                <a:ext cx="170640" cy="9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C1D6F11-3ADC-D1F9-DDE4-814C928969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42725" y="1939027"/>
                  <a:ext cx="188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EEB19D-ED7D-88C7-286A-01BDBF4F2E88}"/>
                    </a:ext>
                  </a:extLst>
                </p14:cNvPr>
                <p14:cNvContentPartPr/>
                <p14:nvPr/>
              </p14:nvContentPartPr>
              <p14:xfrm>
                <a:off x="6441645" y="1948027"/>
                <a:ext cx="29520" cy="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EEB19D-ED7D-88C7-286A-01BDBF4F2E8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3005" y="1939387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48795AF-748F-73E0-B539-4D720E09E9C6}"/>
              </a:ext>
            </a:extLst>
          </p:cNvPr>
          <p:cNvGrpSpPr/>
          <p:nvPr/>
        </p:nvGrpSpPr>
        <p:grpSpPr>
          <a:xfrm>
            <a:off x="7359645" y="1537987"/>
            <a:ext cx="177840" cy="498240"/>
            <a:chOff x="7359645" y="1537987"/>
            <a:chExt cx="177840" cy="49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7F9BBAE-BD0F-F073-CC8E-A9B157F539C4}"/>
                    </a:ext>
                  </a:extLst>
                </p14:cNvPr>
                <p14:cNvContentPartPr/>
                <p14:nvPr/>
              </p14:nvContentPartPr>
              <p14:xfrm>
                <a:off x="7359645" y="1537987"/>
                <a:ext cx="165600" cy="311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7F9BBAE-BD0F-F073-CC8E-A9B157F539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50645" y="1528987"/>
                  <a:ext cx="183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49D0FA-83F7-2235-4135-A302D763F067}"/>
                    </a:ext>
                  </a:extLst>
                </p14:cNvPr>
                <p14:cNvContentPartPr/>
                <p14:nvPr/>
              </p14:nvContentPartPr>
              <p14:xfrm>
                <a:off x="7511565" y="1734187"/>
                <a:ext cx="25920" cy="302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49D0FA-83F7-2235-4135-A302D763F0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02565" y="1725547"/>
                  <a:ext cx="435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4D0B4724-037B-6724-E787-524E005A9F73}"/>
                  </a:ext>
                </a:extLst>
              </p14:cNvPr>
              <p14:cNvContentPartPr/>
              <p14:nvPr/>
            </p14:nvContentPartPr>
            <p14:xfrm>
              <a:off x="7734405" y="1674067"/>
              <a:ext cx="165600" cy="3315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4D0B4724-037B-6724-E787-524E005A9F7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25765" y="1665427"/>
                <a:ext cx="18324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FAF5C934-6F44-2620-1CDE-EC21673E85BD}"/>
              </a:ext>
            </a:extLst>
          </p:cNvPr>
          <p:cNvGrpSpPr/>
          <p:nvPr/>
        </p:nvGrpSpPr>
        <p:grpSpPr>
          <a:xfrm>
            <a:off x="8143725" y="1520707"/>
            <a:ext cx="919800" cy="446760"/>
            <a:chOff x="8143725" y="1520707"/>
            <a:chExt cx="919800" cy="4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EF52A8-3564-A033-73DB-0434907153FE}"/>
                    </a:ext>
                  </a:extLst>
                </p14:cNvPr>
                <p14:cNvContentPartPr/>
                <p14:nvPr/>
              </p14:nvContentPartPr>
              <p14:xfrm>
                <a:off x="8143725" y="1614667"/>
                <a:ext cx="160200" cy="291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EF52A8-3564-A033-73DB-0434907153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35085" y="1605667"/>
                  <a:ext cx="177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3EE5E46-695C-98AA-CB03-973A69564847}"/>
                    </a:ext>
                  </a:extLst>
                </p14:cNvPr>
                <p14:cNvContentPartPr/>
                <p14:nvPr/>
              </p14:nvContentPartPr>
              <p14:xfrm>
                <a:off x="8468445" y="1520707"/>
                <a:ext cx="33840" cy="370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3EE5E46-695C-98AA-CB03-973A695648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59805" y="1512067"/>
                  <a:ext cx="514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7687B3-A162-0975-8414-4ABFB01B47F0}"/>
                    </a:ext>
                  </a:extLst>
                </p14:cNvPr>
                <p14:cNvContentPartPr/>
                <p14:nvPr/>
              </p14:nvContentPartPr>
              <p14:xfrm>
                <a:off x="8477085" y="1715467"/>
                <a:ext cx="195480" cy="19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7687B3-A162-0975-8414-4ABFB01B47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68445" y="1706467"/>
                  <a:ext cx="213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8D158C2-632C-3A62-0EDD-38D29CF0B6F4}"/>
                    </a:ext>
                  </a:extLst>
                </p14:cNvPr>
                <p14:cNvContentPartPr/>
                <p14:nvPr/>
              </p14:nvContentPartPr>
              <p14:xfrm>
                <a:off x="8656365" y="1554907"/>
                <a:ext cx="51120" cy="3542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8D158C2-632C-3A62-0EDD-38D29CF0B6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7725" y="1546267"/>
                  <a:ext cx="687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4BBFB35-F066-2F4D-3C23-8FBBAA6AC384}"/>
                    </a:ext>
                  </a:extLst>
                </p14:cNvPr>
                <p14:cNvContentPartPr/>
                <p14:nvPr/>
              </p14:nvContentPartPr>
              <p14:xfrm>
                <a:off x="8853285" y="1768027"/>
                <a:ext cx="210240" cy="199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4BBFB35-F066-2F4D-3C23-8FBBAA6AC3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44285" y="1759387"/>
                  <a:ext cx="2278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E31E324-1D18-CE62-0D08-F0C513283432}"/>
                  </a:ext>
                </a:extLst>
              </p14:cNvPr>
              <p14:cNvContentPartPr/>
              <p14:nvPr/>
            </p14:nvContentPartPr>
            <p14:xfrm>
              <a:off x="4990651" y="3511217"/>
              <a:ext cx="3261821" cy="2862445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E31E324-1D18-CE62-0D08-F0C51328343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82007" y="3502573"/>
                <a:ext cx="3279470" cy="2880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B34E122-B1D1-5F5B-DC31-9DEA5DE41977}"/>
                  </a:ext>
                </a:extLst>
              </p14:cNvPr>
              <p14:cNvContentPartPr/>
              <p14:nvPr/>
            </p14:nvContentPartPr>
            <p14:xfrm>
              <a:off x="6187260" y="5295500"/>
              <a:ext cx="830641" cy="469228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B34E122-B1D1-5F5B-DC31-9DEA5DE4197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78604" y="5286837"/>
                <a:ext cx="848314" cy="486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ED0A362-8800-880E-4B55-655092F4D0EB}"/>
                  </a:ext>
                </a:extLst>
              </p14:cNvPr>
              <p14:cNvContentPartPr/>
              <p14:nvPr/>
            </p14:nvContentPartPr>
            <p14:xfrm>
              <a:off x="6281409" y="4268967"/>
              <a:ext cx="123002" cy="174632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ED0A362-8800-880E-4B55-655092F4D0E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72284" y="4259872"/>
                <a:ext cx="140887" cy="192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5C1E2AD-52DD-7229-BDB2-04F8218D5A0F}"/>
                  </a:ext>
                </a:extLst>
              </p14:cNvPr>
              <p14:cNvContentPartPr/>
              <p14:nvPr/>
            </p14:nvContentPartPr>
            <p14:xfrm>
              <a:off x="5537325" y="2959987"/>
              <a:ext cx="2681739" cy="847345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5C1E2AD-52DD-7229-BDB2-04F8218D5A0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28322" y="2950980"/>
                <a:ext cx="2699384" cy="864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80DC62D1-8A8F-CA1B-D557-8340833C9B17}"/>
                  </a:ext>
                </a:extLst>
              </p14:cNvPr>
              <p14:cNvContentPartPr/>
              <p14:nvPr/>
            </p14:nvContentPartPr>
            <p14:xfrm>
              <a:off x="8340548" y="4237078"/>
              <a:ext cx="598304" cy="1339351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80DC62D1-8A8F-CA1B-D557-8340833C9B1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31882" y="4228425"/>
                <a:ext cx="615997" cy="1357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347606D-D61C-0314-4BAB-AF5518F2CFDA}"/>
                  </a:ext>
                </a:extLst>
              </p14:cNvPr>
              <p14:cNvContentPartPr/>
              <p14:nvPr/>
            </p14:nvContentPartPr>
            <p14:xfrm>
              <a:off x="4491052" y="4243152"/>
              <a:ext cx="587674" cy="1400093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347606D-D61C-0314-4BAB-AF5518F2CFD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482389" y="4234147"/>
                <a:ext cx="605362" cy="141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1C3D1C9-D6B9-2FD0-672A-07F81FC500B1}"/>
                  </a:ext>
                </a:extLst>
              </p14:cNvPr>
              <p14:cNvContentPartPr/>
              <p14:nvPr/>
            </p14:nvContentPartPr>
            <p14:xfrm>
              <a:off x="4812982" y="2539352"/>
              <a:ext cx="3720420" cy="2283882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1C3D1C9-D6B9-2FD0-672A-07F81FC500B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803980" y="2530348"/>
                <a:ext cx="3738064" cy="2301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D30B2D3C-BEB9-CB1E-8797-E8BA833B95CB}"/>
                  </a:ext>
                </a:extLst>
              </p14:cNvPr>
              <p14:cNvContentPartPr/>
              <p14:nvPr/>
            </p14:nvContentPartPr>
            <p14:xfrm>
              <a:off x="2253765" y="1153507"/>
              <a:ext cx="7044840" cy="2606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D30B2D3C-BEB9-CB1E-8797-E8BA833B95C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245125" y="1144507"/>
                <a:ext cx="7062480" cy="262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C731764-B51F-2DF3-F7C1-0E6E568E227B}"/>
              </a:ext>
            </a:extLst>
          </p:cNvPr>
          <p:cNvGrpSpPr/>
          <p:nvPr/>
        </p:nvGrpSpPr>
        <p:grpSpPr>
          <a:xfrm>
            <a:off x="9989085" y="2426827"/>
            <a:ext cx="724320" cy="1127880"/>
            <a:chOff x="9989085" y="2426827"/>
            <a:chExt cx="724320" cy="11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7484D3F-AB63-8642-0182-65E76CD3ACC9}"/>
                    </a:ext>
                  </a:extLst>
                </p14:cNvPr>
                <p14:cNvContentPartPr/>
                <p14:nvPr/>
              </p14:nvContentPartPr>
              <p14:xfrm>
                <a:off x="10261605" y="2426827"/>
                <a:ext cx="451800" cy="744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7484D3F-AB63-8642-0182-65E76CD3AC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2605" y="2417827"/>
                  <a:ext cx="46944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6DE0202-55C6-7D2D-1428-52D98A843C64}"/>
                    </a:ext>
                  </a:extLst>
                </p14:cNvPr>
                <p14:cNvContentPartPr/>
                <p14:nvPr/>
              </p14:nvContentPartPr>
              <p14:xfrm>
                <a:off x="9989085" y="3330427"/>
                <a:ext cx="191880" cy="224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6DE0202-55C6-7D2D-1428-52D98A843C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80445" y="3321427"/>
                  <a:ext cx="2095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AF352D1-D5F3-5D1E-5F16-4FD152A3C35E}"/>
                    </a:ext>
                  </a:extLst>
                </p14:cNvPr>
                <p14:cNvContentPartPr/>
                <p14:nvPr/>
              </p14:nvContentPartPr>
              <p14:xfrm>
                <a:off x="10279605" y="2481187"/>
                <a:ext cx="360360" cy="650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AF352D1-D5F3-5D1E-5F16-4FD152A3C3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70605" y="2472187"/>
                  <a:ext cx="378000" cy="66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9FCCD2B-36D7-1659-8DE7-DB97BD6AD588}"/>
                  </a:ext>
                </a:extLst>
              </p14:cNvPr>
              <p14:cNvContentPartPr/>
              <p14:nvPr/>
            </p14:nvContentPartPr>
            <p14:xfrm>
              <a:off x="9530085" y="2400907"/>
              <a:ext cx="294840" cy="54900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9FCCD2B-36D7-1659-8DE7-DB97BD6AD58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21445" y="2392267"/>
                <a:ext cx="312480" cy="5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B6AFB7E-E136-8F2B-E989-39C1C35149F5}"/>
                  </a:ext>
                </a:extLst>
              </p14:cNvPr>
              <p14:cNvContentPartPr/>
              <p14:nvPr/>
            </p14:nvContentPartPr>
            <p14:xfrm>
              <a:off x="9415245" y="3116947"/>
              <a:ext cx="105480" cy="2854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B6AFB7E-E136-8F2B-E989-39C1C35149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406245" y="3107947"/>
                <a:ext cx="12312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4836EE6E-501A-ACE2-6BF3-AC08872AB85E}"/>
                  </a:ext>
                </a:extLst>
              </p14:cNvPr>
              <p14:cNvContentPartPr/>
              <p14:nvPr/>
            </p14:nvContentPartPr>
            <p14:xfrm>
              <a:off x="10800165" y="2922187"/>
              <a:ext cx="330480" cy="6944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4836EE6E-501A-ACE2-6BF3-AC08872AB85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791165" y="2913547"/>
                <a:ext cx="348120" cy="7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5FE4F2B-5FBC-4A4C-4683-BB427112EC41}"/>
                  </a:ext>
                </a:extLst>
              </p14:cNvPr>
              <p14:cNvContentPartPr/>
              <p14:nvPr/>
            </p14:nvContentPartPr>
            <p14:xfrm>
              <a:off x="10614045" y="3821107"/>
              <a:ext cx="118800" cy="1551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5FE4F2B-5FBC-4A4C-4683-BB427112EC4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605405" y="3812467"/>
                <a:ext cx="136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1A86EDD-5031-648A-1127-B47B45C8951E}"/>
                  </a:ext>
                </a:extLst>
              </p14:cNvPr>
              <p14:cNvContentPartPr/>
              <p14:nvPr/>
            </p14:nvContentPartPr>
            <p14:xfrm>
              <a:off x="6997125" y="4315747"/>
              <a:ext cx="121320" cy="1245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1A86EDD-5031-648A-1127-B47B45C8951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88485" y="4306747"/>
                <a:ext cx="138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B352BFC-A7D3-72FE-177A-F03897E87808}"/>
                  </a:ext>
                </a:extLst>
              </p14:cNvPr>
              <p14:cNvContentPartPr/>
              <p14:nvPr/>
            </p14:nvContentPartPr>
            <p14:xfrm>
              <a:off x="6315285" y="4321867"/>
              <a:ext cx="51480" cy="806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B352BFC-A7D3-72FE-177A-F03897E8780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06285" y="4312867"/>
                <a:ext cx="6912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5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8CC77F83-C98D-DC46-5F9F-261900295E6B}"/>
                  </a:ext>
                </a:extLst>
              </p14:cNvPr>
              <p14:cNvContentPartPr/>
              <p14:nvPr/>
            </p14:nvContentPartPr>
            <p14:xfrm>
              <a:off x="4660005" y="1332787"/>
              <a:ext cx="100440" cy="34178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8CC77F83-C98D-DC46-5F9F-261900295E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1005" y="1324147"/>
                <a:ext cx="118080" cy="34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454E78A-E87C-B580-1D74-B9B2FD8DB297}"/>
                  </a:ext>
                </a:extLst>
              </p14:cNvPr>
              <p14:cNvContentPartPr/>
              <p14:nvPr/>
            </p14:nvContentPartPr>
            <p14:xfrm>
              <a:off x="4674405" y="4742707"/>
              <a:ext cx="4105800" cy="5464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454E78A-E87C-B580-1D74-B9B2FD8DB2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5405" y="4733707"/>
                <a:ext cx="412344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D7633DF8-C2E0-1F8D-3039-8477FF663402}"/>
              </a:ext>
            </a:extLst>
          </p:cNvPr>
          <p:cNvGrpSpPr/>
          <p:nvPr/>
        </p:nvGrpSpPr>
        <p:grpSpPr>
          <a:xfrm>
            <a:off x="391845" y="572107"/>
            <a:ext cx="8402760" cy="4726440"/>
            <a:chOff x="391845" y="572107"/>
            <a:chExt cx="8402760" cy="47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E80148D-63A0-8298-755E-521DFEA6E5A9}"/>
                    </a:ext>
                  </a:extLst>
                </p14:cNvPr>
                <p14:cNvContentPartPr/>
                <p14:nvPr/>
              </p14:nvContentPartPr>
              <p14:xfrm>
                <a:off x="425685" y="777307"/>
                <a:ext cx="141120" cy="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E80148D-63A0-8298-755E-521DFEA6E5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685" y="768307"/>
                  <a:ext cx="15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5619AD6-2AED-82D1-D1FB-C5E3987AB09B}"/>
                    </a:ext>
                  </a:extLst>
                </p14:cNvPr>
                <p14:cNvContentPartPr/>
                <p14:nvPr/>
              </p14:nvContentPartPr>
              <p14:xfrm>
                <a:off x="717645" y="649147"/>
                <a:ext cx="382320" cy="309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5619AD6-2AED-82D1-D1FB-C5E3987AB0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645" y="640147"/>
                  <a:ext cx="399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F77B4AC-A35A-E0E1-5598-872875F90904}"/>
                    </a:ext>
                  </a:extLst>
                </p14:cNvPr>
                <p14:cNvContentPartPr/>
                <p14:nvPr/>
              </p14:nvContentPartPr>
              <p14:xfrm>
                <a:off x="1149645" y="731587"/>
                <a:ext cx="217080" cy="2052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F77B4AC-A35A-E0E1-5598-872875F909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1005" y="722947"/>
                  <a:ext cx="234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EAED426-FCF1-0545-4FFE-E191D3B1B8F6}"/>
                    </a:ext>
                  </a:extLst>
                </p14:cNvPr>
                <p14:cNvContentPartPr/>
                <p14:nvPr/>
              </p14:nvContentPartPr>
              <p14:xfrm>
                <a:off x="1486605" y="572107"/>
                <a:ext cx="37440" cy="402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EAED426-FCF1-0545-4FFE-E191D3B1B8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7965" y="563467"/>
                  <a:ext cx="550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F2DF2DF-8B3E-CDFB-CDB0-DABF38707705}"/>
                    </a:ext>
                  </a:extLst>
                </p14:cNvPr>
                <p14:cNvContentPartPr/>
                <p14:nvPr/>
              </p14:nvContentPartPr>
              <p14:xfrm>
                <a:off x="1467525" y="776947"/>
                <a:ext cx="128520" cy="9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F2DF2DF-8B3E-CDFB-CDB0-DABF387077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58885" y="767947"/>
                  <a:ext cx="14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C856BA6-1A15-D1CF-C243-CA51644F86B6}"/>
                    </a:ext>
                  </a:extLst>
                </p14:cNvPr>
                <p14:cNvContentPartPr/>
                <p14:nvPr/>
              </p14:nvContentPartPr>
              <p14:xfrm>
                <a:off x="1674525" y="734827"/>
                <a:ext cx="175680" cy="209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C856BA6-1A15-D1CF-C243-CA51644F86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5885" y="725827"/>
                  <a:ext cx="1933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4B23C0-654B-4C4D-3679-CE11B7DC67BC}"/>
                    </a:ext>
                  </a:extLst>
                </p14:cNvPr>
                <p14:cNvContentPartPr/>
                <p14:nvPr/>
              </p14:nvContentPartPr>
              <p14:xfrm>
                <a:off x="1879365" y="774427"/>
                <a:ext cx="300240" cy="716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4B23C0-654B-4C4D-3679-CE11B7DC67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70365" y="765787"/>
                  <a:ext cx="31788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D237AD8-4987-DE3D-4C44-AB96065E2085}"/>
                    </a:ext>
                  </a:extLst>
                </p14:cNvPr>
                <p14:cNvContentPartPr/>
                <p14:nvPr/>
              </p14:nvContentPartPr>
              <p14:xfrm>
                <a:off x="409845" y="1828507"/>
                <a:ext cx="228240" cy="26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D237AD8-4987-DE3D-4C44-AB96065E20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0845" y="1819867"/>
                  <a:ext cx="245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CD46C32-ACD2-9004-B7BC-3688F08D2DB2}"/>
                    </a:ext>
                  </a:extLst>
                </p14:cNvPr>
                <p14:cNvContentPartPr/>
                <p14:nvPr/>
              </p14:nvContentPartPr>
              <p14:xfrm>
                <a:off x="794685" y="1600987"/>
                <a:ext cx="247680" cy="354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CD46C32-ACD2-9004-B7BC-3688F08D2D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5685" y="1591987"/>
                  <a:ext cx="265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F476854-F6F5-F5D4-F483-6BD0B5720F9E}"/>
                    </a:ext>
                  </a:extLst>
                </p14:cNvPr>
                <p14:cNvContentPartPr/>
                <p14:nvPr/>
              </p14:nvContentPartPr>
              <p14:xfrm>
                <a:off x="1151085" y="1729867"/>
                <a:ext cx="107280" cy="182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F476854-F6F5-F5D4-F483-6BD0B5720F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2085" y="1721227"/>
                  <a:ext cx="124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6D2CEC3-F3BA-6020-B4ED-5CCB445F6300}"/>
                    </a:ext>
                  </a:extLst>
                </p14:cNvPr>
                <p14:cNvContentPartPr/>
                <p14:nvPr/>
              </p14:nvContentPartPr>
              <p14:xfrm>
                <a:off x="1324245" y="1728787"/>
                <a:ext cx="335880" cy="183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6D2CEC3-F3BA-6020-B4ED-5CCB445F63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15245" y="1720147"/>
                  <a:ext cx="3535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EA6C89-C43B-909C-1006-A92449BAA0B8}"/>
                    </a:ext>
                  </a:extLst>
                </p14:cNvPr>
                <p14:cNvContentPartPr/>
                <p14:nvPr/>
              </p14:nvContentPartPr>
              <p14:xfrm>
                <a:off x="1777125" y="1717627"/>
                <a:ext cx="69480" cy="523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EA6C89-C43B-909C-1006-A92449BAA0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68125" y="1708627"/>
                  <a:ext cx="871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4B4117-CF16-592E-0DB6-337F7A5E4B29}"/>
                    </a:ext>
                  </a:extLst>
                </p14:cNvPr>
                <p14:cNvContentPartPr/>
                <p14:nvPr/>
              </p14:nvContentPartPr>
              <p14:xfrm>
                <a:off x="1768485" y="1769827"/>
                <a:ext cx="155880" cy="146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4B4117-CF16-592E-0DB6-337F7A5E4B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9845" y="1760827"/>
                  <a:ext cx="173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01B3DA3-197D-7ACE-D94F-5CEFD5EF3937}"/>
                    </a:ext>
                  </a:extLst>
                </p14:cNvPr>
                <p14:cNvContentPartPr/>
                <p14:nvPr/>
              </p14:nvContentPartPr>
              <p14:xfrm>
                <a:off x="2016525" y="1717627"/>
                <a:ext cx="140400" cy="159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01B3DA3-197D-7ACE-D94F-5CEFD5EF39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07525" y="1708627"/>
                  <a:ext cx="158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6403B7B-5ACA-8467-7D7E-6D4D6AFCA0AB}"/>
                    </a:ext>
                  </a:extLst>
                </p14:cNvPr>
                <p14:cNvContentPartPr/>
                <p14:nvPr/>
              </p14:nvContentPartPr>
              <p14:xfrm>
                <a:off x="2236485" y="1699267"/>
                <a:ext cx="180720" cy="174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6403B7B-5ACA-8467-7D7E-6D4D6AFCA0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7845" y="1690627"/>
                  <a:ext cx="198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F36E2F4-5926-B02B-B4DB-D42F10D8FA2D}"/>
                    </a:ext>
                  </a:extLst>
                </p14:cNvPr>
                <p14:cNvContentPartPr/>
                <p14:nvPr/>
              </p14:nvContentPartPr>
              <p14:xfrm>
                <a:off x="2511165" y="1700347"/>
                <a:ext cx="113040" cy="198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F36E2F4-5926-B02B-B4DB-D42F10D8FA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02525" y="1691347"/>
                  <a:ext cx="130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E7D6996-E499-BA10-7B1B-102A693FACC0}"/>
                    </a:ext>
                  </a:extLst>
                </p14:cNvPr>
                <p14:cNvContentPartPr/>
                <p14:nvPr/>
              </p14:nvContentPartPr>
              <p14:xfrm>
                <a:off x="2734725" y="1690627"/>
                <a:ext cx="156240" cy="172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E7D6996-E499-BA10-7B1B-102A693FAC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26085" y="1681627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B59CDE-9839-C749-4B39-182A071D459D}"/>
                    </a:ext>
                  </a:extLst>
                </p14:cNvPr>
                <p14:cNvContentPartPr/>
                <p14:nvPr/>
              </p14:nvContentPartPr>
              <p14:xfrm>
                <a:off x="2990685" y="1700347"/>
                <a:ext cx="172800" cy="164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B59CDE-9839-C749-4B39-182A071D45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2045" y="1691707"/>
                  <a:ext cx="190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2F10404-942C-625E-CE34-E22B77C7C2FA}"/>
                    </a:ext>
                  </a:extLst>
                </p14:cNvPr>
                <p14:cNvContentPartPr/>
                <p14:nvPr/>
              </p14:nvContentPartPr>
              <p14:xfrm>
                <a:off x="391845" y="2751187"/>
                <a:ext cx="342720" cy="11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2F10404-942C-625E-CE34-E22B77C7C2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3205" y="2742187"/>
                  <a:ext cx="360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F388EA-403A-5DE6-F737-9ACAE5E52B89}"/>
                    </a:ext>
                  </a:extLst>
                </p14:cNvPr>
                <p14:cNvContentPartPr/>
                <p14:nvPr/>
              </p14:nvContentPartPr>
              <p14:xfrm>
                <a:off x="828885" y="2452387"/>
                <a:ext cx="67320" cy="460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F388EA-403A-5DE6-F737-9ACAE5E52B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9885" y="2443387"/>
                  <a:ext cx="84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2FEE8B-EBE8-E937-3813-CDE5D194C035}"/>
                    </a:ext>
                  </a:extLst>
                </p14:cNvPr>
                <p14:cNvContentPartPr/>
                <p14:nvPr/>
              </p14:nvContentPartPr>
              <p14:xfrm>
                <a:off x="1050645" y="2700067"/>
                <a:ext cx="28080" cy="180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2FEE8B-EBE8-E937-3813-CDE5D194C0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1645" y="2691067"/>
                  <a:ext cx="45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CD326CD-0BD7-8A93-93D7-6DEB266D9326}"/>
                    </a:ext>
                  </a:extLst>
                </p14:cNvPr>
                <p14:cNvContentPartPr/>
                <p14:nvPr/>
              </p14:nvContentPartPr>
              <p14:xfrm>
                <a:off x="1050645" y="2613307"/>
                <a:ext cx="360" cy="1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CD326CD-0BD7-8A93-93D7-6DEB266D93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1645" y="2604307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86D8D9-9635-565F-80EB-3F2C50D74BFF}"/>
                    </a:ext>
                  </a:extLst>
                </p14:cNvPr>
                <p14:cNvContentPartPr/>
                <p14:nvPr/>
              </p14:nvContentPartPr>
              <p14:xfrm>
                <a:off x="1187445" y="2674507"/>
                <a:ext cx="270720" cy="19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86D8D9-9635-565F-80EB-3F2C50D74B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78805" y="2665867"/>
                  <a:ext cx="288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7E7EBA8-8393-D405-BC89-1BC608CBEF13}"/>
                    </a:ext>
                  </a:extLst>
                </p14:cNvPr>
                <p14:cNvContentPartPr/>
                <p14:nvPr/>
              </p14:nvContentPartPr>
              <p14:xfrm>
                <a:off x="1580565" y="2665867"/>
                <a:ext cx="36720" cy="17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7E7EBA8-8393-D405-BC89-1BC608CBEF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1925" y="2656867"/>
                  <a:ext cx="54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1D1833D-9AE3-AEC1-48E9-288CF3FFE949}"/>
                    </a:ext>
                  </a:extLst>
                </p14:cNvPr>
                <p14:cNvContentPartPr/>
                <p14:nvPr/>
              </p14:nvContentPartPr>
              <p14:xfrm>
                <a:off x="1568685" y="2554267"/>
                <a:ext cx="3600" cy="9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1D1833D-9AE3-AEC1-48E9-288CF3FFE9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59685" y="2545627"/>
                  <a:ext cx="21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72D7D9-C968-E60C-0831-C829BD7FF22C}"/>
                    </a:ext>
                  </a:extLst>
                </p14:cNvPr>
                <p14:cNvContentPartPr/>
                <p14:nvPr/>
              </p14:nvContentPartPr>
              <p14:xfrm>
                <a:off x="1777125" y="2469307"/>
                <a:ext cx="14400" cy="374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72D7D9-C968-E60C-0831-C829BD7FF2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68125" y="2460667"/>
                  <a:ext cx="32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BE4EB9-A209-F7A8-AE28-3F27BFFE58E3}"/>
                    </a:ext>
                  </a:extLst>
                </p14:cNvPr>
                <p14:cNvContentPartPr/>
                <p14:nvPr/>
              </p14:nvContentPartPr>
              <p14:xfrm>
                <a:off x="1724205" y="2691427"/>
                <a:ext cx="124560" cy="9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BE4EB9-A209-F7A8-AE28-3F27BFFE58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15205" y="2682427"/>
                  <a:ext cx="142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AF5B03-181D-0123-30A9-CFBF2BD47467}"/>
                    </a:ext>
                  </a:extLst>
                </p14:cNvPr>
                <p14:cNvContentPartPr/>
                <p14:nvPr/>
              </p14:nvContentPartPr>
              <p14:xfrm>
                <a:off x="1974405" y="2644627"/>
                <a:ext cx="205920" cy="212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AF5B03-181D-0123-30A9-CFBF2BD474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65765" y="2635987"/>
                  <a:ext cx="223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2EE70A5-1110-4EAE-0B54-EAE57884F027}"/>
                    </a:ext>
                  </a:extLst>
                </p14:cNvPr>
                <p14:cNvContentPartPr/>
                <p14:nvPr/>
              </p14:nvContentPartPr>
              <p14:xfrm>
                <a:off x="2267805" y="2646067"/>
                <a:ext cx="220680" cy="203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2EE70A5-1110-4EAE-0B54-EAE57884F0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8805" y="2637067"/>
                  <a:ext cx="238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368C891-E263-EC18-586D-3139AA1BC704}"/>
                    </a:ext>
                  </a:extLst>
                </p14:cNvPr>
                <p14:cNvContentPartPr/>
                <p14:nvPr/>
              </p14:nvContentPartPr>
              <p14:xfrm>
                <a:off x="4759365" y="1203547"/>
                <a:ext cx="4035240" cy="4095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368C891-E263-EC18-586D-3139AA1BC7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50725" y="1194547"/>
                  <a:ext cx="4052880" cy="411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2D55598-9352-DCDF-22D8-89014E5AF981}"/>
                  </a:ext>
                </a:extLst>
              </p14:cNvPr>
              <p14:cNvContentPartPr/>
              <p14:nvPr/>
            </p14:nvContentPartPr>
            <p14:xfrm>
              <a:off x="4699965" y="3403507"/>
              <a:ext cx="2026800" cy="18864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2D55598-9352-DCDF-22D8-89014E5AF9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90965" y="3394867"/>
                <a:ext cx="2044440" cy="19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094C1CB-241C-5448-C37E-95D3050180E6}"/>
                  </a:ext>
                </a:extLst>
              </p14:cNvPr>
              <p14:cNvContentPartPr/>
              <p14:nvPr/>
            </p14:nvContentPartPr>
            <p14:xfrm>
              <a:off x="6708045" y="2329987"/>
              <a:ext cx="1117080" cy="1079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094C1CB-241C-5448-C37E-95D3050180E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99405" y="2321347"/>
                <a:ext cx="1134720" cy="10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10A8027-F39C-EEFA-EC1A-65046DEB8966}"/>
                  </a:ext>
                </a:extLst>
              </p14:cNvPr>
              <p14:cNvContentPartPr/>
              <p14:nvPr/>
            </p14:nvContentPartPr>
            <p14:xfrm>
              <a:off x="7819005" y="1271227"/>
              <a:ext cx="842760" cy="1053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10A8027-F39C-EEFA-EC1A-65046DEB896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810005" y="1262587"/>
                <a:ext cx="86040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556809FF-30D0-18F6-1FF1-F572B8C54915}"/>
                  </a:ext>
                </a:extLst>
              </p14:cNvPr>
              <p14:cNvContentPartPr/>
              <p14:nvPr/>
            </p14:nvContentPartPr>
            <p14:xfrm>
              <a:off x="7442805" y="2036587"/>
              <a:ext cx="1262160" cy="680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556809FF-30D0-18F6-1FF1-F572B8C5491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34165" y="2027947"/>
                <a:ext cx="127980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520F9479-0BA0-5695-2EE7-BDA33602F65A}"/>
                  </a:ext>
                </a:extLst>
              </p14:cNvPr>
              <p14:cNvContentPartPr/>
              <p14:nvPr/>
            </p14:nvContentPartPr>
            <p14:xfrm>
              <a:off x="7434525" y="2733547"/>
              <a:ext cx="1164240" cy="110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520F9479-0BA0-5695-2EE7-BDA33602F65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425885" y="2724547"/>
                <a:ext cx="11818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C49527D-49D4-1F36-2483-7FC4463EE863}"/>
                  </a:ext>
                </a:extLst>
              </p14:cNvPr>
              <p14:cNvContentPartPr/>
              <p14:nvPr/>
            </p14:nvContentPartPr>
            <p14:xfrm>
              <a:off x="7347405" y="2642467"/>
              <a:ext cx="153720" cy="1267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C49527D-49D4-1F36-2483-7FC4463EE86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38765" y="2633467"/>
                <a:ext cx="1713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B6F23E5D-880B-F4B2-6F72-F7F2C48612C1}"/>
              </a:ext>
            </a:extLst>
          </p:cNvPr>
          <p:cNvGrpSpPr/>
          <p:nvPr/>
        </p:nvGrpSpPr>
        <p:grpSpPr>
          <a:xfrm>
            <a:off x="8914125" y="3101827"/>
            <a:ext cx="865800" cy="283680"/>
            <a:chOff x="8914125" y="3101827"/>
            <a:chExt cx="8658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098CC8-A257-FA19-61D0-43104CDA82F6}"/>
                    </a:ext>
                  </a:extLst>
                </p14:cNvPr>
                <p14:cNvContentPartPr/>
                <p14:nvPr/>
              </p14:nvContentPartPr>
              <p14:xfrm>
                <a:off x="8914125" y="3230347"/>
                <a:ext cx="151920" cy="155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098CC8-A257-FA19-61D0-43104CDA82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05485" y="3221347"/>
                  <a:ext cx="169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6003125-48AF-8A79-F466-B51AE0B42E5D}"/>
                    </a:ext>
                  </a:extLst>
                </p14:cNvPr>
                <p14:cNvContentPartPr/>
                <p14:nvPr/>
              </p14:nvContentPartPr>
              <p14:xfrm>
                <a:off x="9116445" y="3245467"/>
                <a:ext cx="155160" cy="1339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6003125-48AF-8A79-F466-B51AE0B42E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07445" y="3236467"/>
                  <a:ext cx="172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4215C7-7453-85F6-24B3-748F936587B7}"/>
                    </a:ext>
                  </a:extLst>
                </p14:cNvPr>
                <p14:cNvContentPartPr/>
                <p14:nvPr/>
              </p14:nvContentPartPr>
              <p14:xfrm>
                <a:off x="9374565" y="3101827"/>
                <a:ext cx="30960" cy="1854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4215C7-7453-85F6-24B3-748F936587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65565" y="3093187"/>
                  <a:ext cx="48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6B9907-4ABA-2A92-548E-AECEAED764AD}"/>
                    </a:ext>
                  </a:extLst>
                </p14:cNvPr>
                <p14:cNvContentPartPr/>
                <p14:nvPr/>
              </p14:nvContentPartPr>
              <p14:xfrm>
                <a:off x="9340365" y="3203347"/>
                <a:ext cx="131760" cy="18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6B9907-4ABA-2A92-548E-AECEAED764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31365" y="3194707"/>
                  <a:ext cx="149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E967D9-35E1-0C7F-7AAE-C87AE801D49F}"/>
                    </a:ext>
                  </a:extLst>
                </p14:cNvPr>
                <p14:cNvContentPartPr/>
                <p14:nvPr/>
              </p14:nvContentPartPr>
              <p14:xfrm>
                <a:off x="9391485" y="3264187"/>
                <a:ext cx="38880" cy="101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E967D9-35E1-0C7F-7AAE-C87AE801D4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82845" y="3255547"/>
                  <a:ext cx="56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7D27B0D-BE48-CC02-FE6B-AE69A2BF0F52}"/>
                    </a:ext>
                  </a:extLst>
                </p14:cNvPr>
                <p14:cNvContentPartPr/>
                <p14:nvPr/>
              </p14:nvContentPartPr>
              <p14:xfrm>
                <a:off x="9536925" y="3221347"/>
                <a:ext cx="48240" cy="149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7D27B0D-BE48-CC02-FE6B-AE69A2BF0F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27925" y="3212707"/>
                  <a:ext cx="6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F12B185-F633-8C64-B10D-69566F87485C}"/>
                    </a:ext>
                  </a:extLst>
                </p14:cNvPr>
                <p14:cNvContentPartPr/>
                <p14:nvPr/>
              </p14:nvContentPartPr>
              <p14:xfrm>
                <a:off x="9556725" y="3153307"/>
                <a:ext cx="31680" cy="18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F12B185-F633-8C64-B10D-69566F8748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47725" y="3144307"/>
                  <a:ext cx="4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9D31B8-B9A5-4F08-3AC8-A042D1EE4B09}"/>
                    </a:ext>
                  </a:extLst>
                </p14:cNvPr>
                <p14:cNvContentPartPr/>
                <p14:nvPr/>
              </p14:nvContentPartPr>
              <p14:xfrm>
                <a:off x="9654285" y="3187507"/>
                <a:ext cx="125640" cy="138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9D31B8-B9A5-4F08-3AC8-A042D1EE4B0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5285" y="3178867"/>
                  <a:ext cx="1432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A3A5670-A27E-5ED2-2216-EA04E03F1608}"/>
              </a:ext>
            </a:extLst>
          </p:cNvPr>
          <p:cNvGrpSpPr/>
          <p:nvPr/>
        </p:nvGrpSpPr>
        <p:grpSpPr>
          <a:xfrm>
            <a:off x="8860845" y="2460667"/>
            <a:ext cx="1661040" cy="429840"/>
            <a:chOff x="8860845" y="2460667"/>
            <a:chExt cx="16610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209C93C-8E7C-98F3-4A27-2C2BC3C15C29}"/>
                    </a:ext>
                  </a:extLst>
                </p14:cNvPr>
                <p14:cNvContentPartPr/>
                <p14:nvPr/>
              </p14:nvContentPartPr>
              <p14:xfrm>
                <a:off x="8887485" y="2554627"/>
                <a:ext cx="43920" cy="335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209C93C-8E7C-98F3-4A27-2C2BC3C15C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78485" y="2545987"/>
                  <a:ext cx="61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FBA0347-8CAA-DBAD-EF44-9481824EEAFA}"/>
                    </a:ext>
                  </a:extLst>
                </p14:cNvPr>
                <p14:cNvContentPartPr/>
                <p14:nvPr/>
              </p14:nvContentPartPr>
              <p14:xfrm>
                <a:off x="8860845" y="2742907"/>
                <a:ext cx="116280" cy="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FBA0347-8CAA-DBAD-EF44-9481824EEA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1845" y="2734267"/>
                  <a:ext cx="13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A3AB58A-2BBF-78AA-5507-4EF84270120A}"/>
                    </a:ext>
                  </a:extLst>
                </p14:cNvPr>
                <p14:cNvContentPartPr/>
                <p14:nvPr/>
              </p14:nvContentPartPr>
              <p14:xfrm>
                <a:off x="9041205" y="2580547"/>
                <a:ext cx="183960" cy="268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A3AB58A-2BBF-78AA-5507-4EF8427012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32205" y="2571547"/>
                  <a:ext cx="201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DA0BF97-C064-6AB1-1AAE-0C26602CFDDB}"/>
                    </a:ext>
                  </a:extLst>
                </p14:cNvPr>
                <p14:cNvContentPartPr/>
                <p14:nvPr/>
              </p14:nvContentPartPr>
              <p14:xfrm>
                <a:off x="9288885" y="2665867"/>
                <a:ext cx="166680" cy="175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DA0BF97-C064-6AB1-1AAE-0C26602CFDD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79885" y="2656867"/>
                  <a:ext cx="184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D05E870-FFD6-9161-8C5E-0DB4B5C9E753}"/>
                    </a:ext>
                  </a:extLst>
                </p14:cNvPr>
                <p14:cNvContentPartPr/>
                <p14:nvPr/>
              </p14:nvContentPartPr>
              <p14:xfrm>
                <a:off x="9509205" y="2674507"/>
                <a:ext cx="105120" cy="179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D05E870-FFD6-9161-8C5E-0DB4B5C9E7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00205" y="2665867"/>
                  <a:ext cx="122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9A61E9-191E-1560-285F-651E0122EF66}"/>
                    </a:ext>
                  </a:extLst>
                </p14:cNvPr>
                <p14:cNvContentPartPr/>
                <p14:nvPr/>
              </p14:nvContentPartPr>
              <p14:xfrm>
                <a:off x="9668325" y="2665867"/>
                <a:ext cx="91440" cy="176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9A61E9-191E-1560-285F-651E0122EF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59325" y="2656867"/>
                  <a:ext cx="10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5D974E5-CFC2-E97C-7505-512B07F46BE8}"/>
                    </a:ext>
                  </a:extLst>
                </p14:cNvPr>
                <p14:cNvContentPartPr/>
                <p14:nvPr/>
              </p14:nvContentPartPr>
              <p14:xfrm>
                <a:off x="9853005" y="2580547"/>
                <a:ext cx="140040" cy="239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5D974E5-CFC2-E97C-7505-512B07F46BE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44005" y="2571547"/>
                  <a:ext cx="157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436D581-1867-F0CE-9E26-A71CC6319482}"/>
                    </a:ext>
                  </a:extLst>
                </p14:cNvPr>
                <p14:cNvContentPartPr/>
                <p14:nvPr/>
              </p14:nvContentPartPr>
              <p14:xfrm>
                <a:off x="10084485" y="2682427"/>
                <a:ext cx="88200" cy="141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436D581-1867-F0CE-9E26-A71CC631948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75485" y="2673787"/>
                  <a:ext cx="105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D50282-D61D-0555-B064-DA7089BD6917}"/>
                    </a:ext>
                  </a:extLst>
                </p14:cNvPr>
                <p14:cNvContentPartPr/>
                <p14:nvPr/>
              </p14:nvContentPartPr>
              <p14:xfrm>
                <a:off x="10237485" y="2460667"/>
                <a:ext cx="79920" cy="341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D50282-D61D-0555-B064-DA7089BD69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228485" y="2452027"/>
                  <a:ext cx="97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986AA66-962C-4A19-4AFC-444E11538260}"/>
                    </a:ext>
                  </a:extLst>
                </p14:cNvPr>
                <p14:cNvContentPartPr/>
                <p14:nvPr/>
              </p14:nvContentPartPr>
              <p14:xfrm>
                <a:off x="10381485" y="2494867"/>
                <a:ext cx="140400" cy="299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986AA66-962C-4A19-4AFC-444E115382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72845" y="2486227"/>
                  <a:ext cx="158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F73FF9A-EB0F-73A9-7922-C7A257890EB4}"/>
                    </a:ext>
                  </a:extLst>
                </p14:cNvPr>
                <p14:cNvContentPartPr/>
                <p14:nvPr/>
              </p14:nvContentPartPr>
              <p14:xfrm>
                <a:off x="9981165" y="2785747"/>
                <a:ext cx="28440" cy="36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F73FF9A-EB0F-73A9-7922-C7A257890E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72165" y="2776747"/>
                  <a:ext cx="4608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AFAB42B-FBFE-726F-395A-60FEF6F81A6A}"/>
                  </a:ext>
                </a:extLst>
              </p14:cNvPr>
              <p14:cNvContentPartPr/>
              <p14:nvPr/>
            </p14:nvContentPartPr>
            <p14:xfrm>
              <a:off x="376365" y="5787113"/>
              <a:ext cx="773280" cy="6786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AFAB42B-FBFE-726F-395A-60FEF6F81A6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7365" y="5778473"/>
                <a:ext cx="79092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1598DA87-B346-0494-488D-1841ED8DCF0A}"/>
                  </a:ext>
                </a:extLst>
              </p14:cNvPr>
              <p14:cNvContentPartPr/>
              <p14:nvPr/>
            </p14:nvContentPartPr>
            <p14:xfrm>
              <a:off x="660045" y="6210113"/>
              <a:ext cx="196920" cy="1112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1598DA87-B346-0494-488D-1841ED8DCF0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51405" y="6201473"/>
                <a:ext cx="2145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F6320C1-5F79-D93F-EC6F-908538F6C803}"/>
                  </a:ext>
                </a:extLst>
              </p14:cNvPr>
              <p14:cNvContentPartPr/>
              <p14:nvPr/>
            </p14:nvContentPartPr>
            <p14:xfrm>
              <a:off x="682365" y="5966753"/>
              <a:ext cx="29160" cy="414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F6320C1-5F79-D93F-EC6F-908538F6C80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73725" y="5957753"/>
                <a:ext cx="46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2569729-0FA5-48C1-BB82-FF5FA4DBF03B}"/>
                  </a:ext>
                </a:extLst>
              </p14:cNvPr>
              <p14:cNvContentPartPr/>
              <p14:nvPr/>
            </p14:nvContentPartPr>
            <p14:xfrm>
              <a:off x="851205" y="5952353"/>
              <a:ext cx="28440" cy="601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2569729-0FA5-48C1-BB82-FF5FA4DBF03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42205" y="5943713"/>
                <a:ext cx="46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D0BAD20-3829-4D4A-B274-80ED779BB526}"/>
                  </a:ext>
                </a:extLst>
              </p14:cNvPr>
              <p14:cNvContentPartPr/>
              <p14:nvPr/>
            </p14:nvContentPartPr>
            <p14:xfrm>
              <a:off x="505965" y="5656433"/>
              <a:ext cx="635760" cy="2008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D0BAD20-3829-4D4A-B274-80ED779BB52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7325" y="5647793"/>
                <a:ext cx="653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EB8F73F-C1D1-20CC-843D-8308FA3D0934}"/>
                  </a:ext>
                </a:extLst>
              </p14:cNvPr>
              <p14:cNvContentPartPr/>
              <p14:nvPr/>
            </p14:nvContentPartPr>
            <p14:xfrm>
              <a:off x="1170525" y="5959193"/>
              <a:ext cx="141840" cy="3175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EB8F73F-C1D1-20CC-843D-8308FA3D093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161885" y="5950193"/>
                <a:ext cx="15948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81F39B9-F3D4-F8F6-F904-3CA6A5F497DF}"/>
                  </a:ext>
                </a:extLst>
              </p14:cNvPr>
              <p14:cNvContentPartPr/>
              <p14:nvPr/>
            </p14:nvContentPartPr>
            <p14:xfrm>
              <a:off x="257925" y="5960633"/>
              <a:ext cx="139320" cy="3319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81F39B9-F3D4-F8F6-F904-3CA6A5F497D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8925" y="5951993"/>
                <a:ext cx="15696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C800F5D0-FCED-6AD8-C738-91E78333DC5A}"/>
                  </a:ext>
                </a:extLst>
              </p14:cNvPr>
              <p14:cNvContentPartPr/>
              <p14:nvPr/>
            </p14:nvContentPartPr>
            <p14:xfrm>
              <a:off x="334245" y="5556713"/>
              <a:ext cx="882000" cy="5414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C800F5D0-FCED-6AD8-C738-91E78333DC5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5605" y="5547713"/>
                <a:ext cx="899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FC203385-3BB6-A616-4484-68630D34069A}"/>
                  </a:ext>
                </a:extLst>
              </p14:cNvPr>
              <p14:cNvContentPartPr/>
              <p14:nvPr/>
            </p14:nvContentPartPr>
            <p14:xfrm>
              <a:off x="1321725" y="5349307"/>
              <a:ext cx="62640" cy="525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FC203385-3BB6-A616-4484-68630D34069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13085" y="5340307"/>
                <a:ext cx="8028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50471953-48B5-B6D4-1DDA-E59F49AF22AC}"/>
              </a:ext>
            </a:extLst>
          </p:cNvPr>
          <p:cNvGrpSpPr/>
          <p:nvPr/>
        </p:nvGrpSpPr>
        <p:grpSpPr>
          <a:xfrm>
            <a:off x="655725" y="4203067"/>
            <a:ext cx="2190960" cy="1189800"/>
            <a:chOff x="655725" y="4203067"/>
            <a:chExt cx="2190960" cy="11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7A04CE-A333-248B-3C43-34158682B33A}"/>
                    </a:ext>
                  </a:extLst>
                </p14:cNvPr>
                <p14:cNvContentPartPr/>
                <p14:nvPr/>
              </p14:nvContentPartPr>
              <p14:xfrm>
                <a:off x="959205" y="4356787"/>
                <a:ext cx="153360" cy="353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7A04CE-A333-248B-3C43-34158682B33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0205" y="4347787"/>
                  <a:ext cx="171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948329B-F925-97E5-CDF3-979BC8B76509}"/>
                    </a:ext>
                  </a:extLst>
                </p14:cNvPr>
                <p14:cNvContentPartPr/>
                <p14:nvPr/>
              </p14:nvContentPartPr>
              <p14:xfrm>
                <a:off x="1168005" y="4571347"/>
                <a:ext cx="148680" cy="1879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948329B-F925-97E5-CDF3-979BC8B7650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9365" y="4562347"/>
                  <a:ext cx="166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C4BCF31-BA69-D390-33AC-8D139D02FC86}"/>
                    </a:ext>
                  </a:extLst>
                </p14:cNvPr>
                <p14:cNvContentPartPr/>
                <p14:nvPr/>
              </p14:nvContentPartPr>
              <p14:xfrm>
                <a:off x="1356645" y="4614187"/>
                <a:ext cx="125640" cy="213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C4BCF31-BA69-D390-33AC-8D139D02FC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47645" y="4605547"/>
                  <a:ext cx="143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B45277F-4A1C-6D60-363D-D0B33DF7D725}"/>
                    </a:ext>
                  </a:extLst>
                </p14:cNvPr>
                <p14:cNvContentPartPr/>
                <p14:nvPr/>
              </p14:nvContentPartPr>
              <p14:xfrm>
                <a:off x="1511085" y="4537507"/>
                <a:ext cx="206640" cy="360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B45277F-4A1C-6D60-363D-D0B33DF7D72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02085" y="4528867"/>
                  <a:ext cx="224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075459F-F71C-104B-D83F-B23BC28F3827}"/>
                    </a:ext>
                  </a:extLst>
                </p14:cNvPr>
                <p14:cNvContentPartPr/>
                <p14:nvPr/>
              </p14:nvContentPartPr>
              <p14:xfrm>
                <a:off x="1752645" y="4802467"/>
                <a:ext cx="136800" cy="131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075459F-F71C-104B-D83F-B23BC28F382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44005" y="4793467"/>
                  <a:ext cx="154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8B48917-ED61-873C-4DA2-BC2BF24D66E8}"/>
                    </a:ext>
                  </a:extLst>
                </p14:cNvPr>
                <p14:cNvContentPartPr/>
                <p14:nvPr/>
              </p14:nvContentPartPr>
              <p14:xfrm>
                <a:off x="1890525" y="4911907"/>
                <a:ext cx="140040" cy="173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8B48917-ED61-873C-4DA2-BC2BF24D66E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81885" y="4903267"/>
                  <a:ext cx="157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E3A0BD-A9BD-6B19-B57C-25E5DE41475B}"/>
                    </a:ext>
                  </a:extLst>
                </p14:cNvPr>
                <p14:cNvContentPartPr/>
                <p14:nvPr/>
              </p14:nvContentPartPr>
              <p14:xfrm>
                <a:off x="2033445" y="4982827"/>
                <a:ext cx="140040" cy="1875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E3A0BD-A9BD-6B19-B57C-25E5DE4147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24445" y="4974187"/>
                  <a:ext cx="157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D462BA5-8252-196D-AB6A-9705D1676AEB}"/>
                    </a:ext>
                  </a:extLst>
                </p14:cNvPr>
                <p14:cNvContentPartPr/>
                <p14:nvPr/>
              </p14:nvContentPartPr>
              <p14:xfrm>
                <a:off x="2236125" y="5032867"/>
                <a:ext cx="287280" cy="281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D462BA5-8252-196D-AB6A-9705D1676AE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27125" y="5024227"/>
                  <a:ext cx="304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17C9488-CE0D-702C-EA53-D6F75097B7E2}"/>
                    </a:ext>
                  </a:extLst>
                </p14:cNvPr>
                <p14:cNvContentPartPr/>
                <p14:nvPr/>
              </p14:nvContentPartPr>
              <p14:xfrm>
                <a:off x="655725" y="4203067"/>
                <a:ext cx="2190960" cy="1189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17C9488-CE0D-702C-EA53-D6F75097B7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6725" y="4194067"/>
                  <a:ext cx="2208600" cy="120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395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Bibiána Hroncová</dc:creator>
  <cp:lastModifiedBy>Bi Bi</cp:lastModifiedBy>
  <cp:revision>14</cp:revision>
  <dcterms:created xsi:type="dcterms:W3CDTF">2022-10-22T20:39:50Z</dcterms:created>
  <dcterms:modified xsi:type="dcterms:W3CDTF">2023-09-26T19:12:38Z</dcterms:modified>
</cp:coreProperties>
</file>