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3"/>
  </p:notesMasterIdLst>
  <p:sldIdLst>
    <p:sldId id="256" r:id="rId2"/>
    <p:sldId id="326" r:id="rId3"/>
    <p:sldId id="257" r:id="rId4"/>
    <p:sldId id="322"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318" r:id="rId35"/>
    <p:sldId id="314" r:id="rId36"/>
    <p:sldId id="315" r:id="rId37"/>
    <p:sldId id="298" r:id="rId38"/>
    <p:sldId id="316" r:id="rId39"/>
    <p:sldId id="300" r:id="rId40"/>
    <p:sldId id="317" r:id="rId41"/>
    <p:sldId id="306" r:id="rId42"/>
    <p:sldId id="302" r:id="rId43"/>
    <p:sldId id="319" r:id="rId44"/>
    <p:sldId id="320" r:id="rId45"/>
    <p:sldId id="321" r:id="rId46"/>
    <p:sldId id="323" r:id="rId47"/>
    <p:sldId id="324" r:id="rId48"/>
    <p:sldId id="310" r:id="rId49"/>
    <p:sldId id="311" r:id="rId50"/>
    <p:sldId id="312" r:id="rId51"/>
    <p:sldId id="313" r:id="rId52"/>
  </p:sldIdLst>
  <p:sldSz cx="9144000" cy="5143500" type="screen16x9"/>
  <p:notesSz cx="6858000" cy="9144000"/>
  <p:embeddedFontLst>
    <p:embeddedFont>
      <p:font typeface="Fira Sans" panose="020B0503050000020004" pitchFamily="34" charset="0"/>
      <p:regular r:id="rId54"/>
      <p:bold r:id="rId55"/>
      <p:italic r:id="rId56"/>
      <p:boldItalic r:id="rId57"/>
    </p:embeddedFont>
    <p:embeddedFont>
      <p:font typeface="Fira Sans Extra Condensed" panose="020B0503050000020004" pitchFamily="34" charset="0"/>
      <p:regular r:id="rId58"/>
      <p:bold r:id="rId59"/>
      <p:italic r:id="rId60"/>
      <p:boldItalic r:id="rId61"/>
    </p:embeddedFont>
    <p:embeddedFont>
      <p:font typeface="Fira Sans Extra Condensed ExtraLight" panose="020B0604020202020204" charset="0"/>
      <p:regular r:id="rId62"/>
      <p:bold r:id="rId63"/>
      <p:italic r:id="rId64"/>
      <p:boldItalic r:id="rId65"/>
    </p:embeddedFont>
    <p:embeddedFont>
      <p:font typeface="Fira Sans Extra Condensed Light" panose="020B0403050000020004" pitchFamily="34" charset="0"/>
      <p:regular r:id="rId66"/>
      <p:bold r:id="rId67"/>
      <p:italic r:id="rId68"/>
      <p:boldItalic r:id="rId69"/>
    </p:embeddedFont>
    <p:embeddedFont>
      <p:font typeface="Fira Sans Extra Condensed Medium" panose="020B0604020202020204" charset="0"/>
      <p:regular r:id="rId70"/>
      <p:bold r:id="rId71"/>
      <p:italic r:id="rId72"/>
      <p:boldItalic r:id="rId73"/>
    </p:embeddedFont>
    <p:embeddedFont>
      <p:font typeface="Roboto" panose="02000000000000000000" pitchFamily="2" charset="0"/>
      <p:regular r:id="rId74"/>
      <p:bold r:id="rId75"/>
      <p:italic r:id="rId76"/>
      <p:boldItalic r:id="rId77"/>
    </p:embeddedFont>
    <p:embeddedFont>
      <p:font typeface="Roboto Medium" panose="02000000000000000000" pitchFamily="2" charset="0"/>
      <p:regular r:id="rId78"/>
      <p:bold r:id="rId79"/>
      <p:italic r:id="rId80"/>
      <p:boldItalic r:id="rId81"/>
    </p:embeddedFont>
    <p:embeddedFont>
      <p:font typeface="Source Sans 3" panose="020B0604020202020204" charset="0"/>
      <p:regular r:id="rId82"/>
      <p:bold r:id="rId83"/>
      <p:italic r:id="rId84"/>
      <p:boldItalic r:id="rId85"/>
    </p:embeddedFont>
    <p:embeddedFont>
      <p:font typeface="Source Sans Pro" panose="020B050303040302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13B87-F8B0-4574-AB3F-400C1301EA9A}" v="27" dt="2023-11-24T15:52:30.358"/>
    <p1510:client id="{E8A57FA2-4022-489A-ABB2-4BFA8F02F07C}" v="204" dt="2023-12-05T15:38:18.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1"/>
    <p:restoredTop sz="74149"/>
  </p:normalViewPr>
  <p:slideViewPr>
    <p:cSldViewPr snapToGrid="0">
      <p:cViewPr varScale="1">
        <p:scale>
          <a:sx n="108" d="100"/>
          <a:sy n="108"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font" Target="fonts/font18.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3.fntdata"/><Relationship Id="rId77"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7c278b3f68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7c278b3f68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7c278b3f68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7c278b3f68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b83a9a5fcc_0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b83a9a5fcc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b83a9a5fcc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b83a9a5fcc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rPr>
              <a:t>There is also a generational gap – 71 % of the world’s population aged 15-24 is using the Internet, compared with 57 % of all other age groups. </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In 2020, 71 % of the world’s youth (aged between 15 and 24 years) were using the Internet, compared with 57 per cent of the other age groups. On the global scale, young people were thus 1.24 times more likely to connect than the rest of the population.</a:t>
            </a:r>
            <a:endParaRPr sz="10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7c278b3f68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7c278b3f68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5d32bbe85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5d32bbe85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b8326290fe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b8326290fe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5d32bbe85a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5d32bbe85a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8326290fe_0_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b8326290fe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7a088f064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7a088f064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8326290fe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8326290fe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3235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7a088f064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7a088f064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dirty="0">
                <a:solidFill>
                  <a:schemeClr val="dk1"/>
                </a:solidFill>
                <a:latin typeface="Calibri"/>
                <a:ea typeface="Calibri"/>
                <a:cs typeface="Calibri"/>
                <a:sym typeface="Calibri"/>
              </a:rPr>
              <a:t>HOWEVER</a:t>
            </a:r>
            <a:endParaRPr sz="16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300" dirty="0">
                <a:solidFill>
                  <a:schemeClr val="dk1"/>
                </a:solidFill>
                <a:latin typeface="Calibri"/>
                <a:ea typeface="Calibri"/>
                <a:cs typeface="Calibri"/>
                <a:sym typeface="Calibri"/>
              </a:rPr>
              <a:t>Not all children born today are digital natives by default. Interacting regularly with technology at a young age is the deciding factor. (So it depends also on countries, SES…)</a:t>
            </a:r>
          </a:p>
          <a:p>
            <a:pPr marL="0" lvl="0" indent="0" algn="l" rtl="0">
              <a:lnSpc>
                <a:spcPct val="115000"/>
              </a:lnSpc>
              <a:spcBef>
                <a:spcPts val="0"/>
              </a:spcBef>
              <a:spcAft>
                <a:spcPts val="0"/>
              </a:spcAft>
              <a:buNone/>
            </a:pPr>
            <a:endParaRPr lang="en" sz="13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300" dirty="0">
                <a:solidFill>
                  <a:schemeClr val="dk1"/>
                </a:solidFill>
                <a:latin typeface="Calibri"/>
                <a:ea typeface="Calibri"/>
                <a:cs typeface="Calibri"/>
                <a:sym typeface="Calibri"/>
              </a:rPr>
              <a:t>That said, children today are more likely to be familiar with the terminology of the digital world. This isn’t to say they will intuitively understand computer programming or how a network transmits data. They will, however, be better placed to understand these technologies as they will have seen them in action many times.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5d32bbe85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5d32bbe85a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Můžeme a nemusíme nechávat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5d32bbe85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5d32bbe85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Můžeme a nemusíme nechávat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5d32bbe85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5d32bbe85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(Š)</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7a088f064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7a088f064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(Š)</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798178a53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798178a53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(Š)</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17a088f064f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17a088f064f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(Š)</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7c278b3f68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7c278b3f68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7c278b3f68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17c278b3f68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17c278b3f68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17c278b3f68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8326290fe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8326290fe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798178a53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798178a53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(Š)</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798178a53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1798178a53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Having digital skills, based on what was said, seems like a great thing – you may interact with friends, find jobs, learn, …</a:t>
            </a:r>
            <a:br>
              <a:rPr lang="en" dirty="0"/>
            </a:br>
            <a:br>
              <a:rPr lang="en" dirty="0"/>
            </a:br>
            <a:r>
              <a:rPr lang="en" i="1" dirty="0"/>
              <a:t>(Do you agree?)</a:t>
            </a:r>
            <a:endParaRPr i="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179cb2d432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179cb2d432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err="1"/>
              <a:t>Being</a:t>
            </a:r>
            <a:r>
              <a:rPr lang="cs-CZ" dirty="0"/>
              <a:t> </a:t>
            </a:r>
            <a:r>
              <a:rPr lang="cs-CZ" dirty="0" err="1"/>
              <a:t>able</a:t>
            </a:r>
            <a:r>
              <a:rPr lang="cs-CZ" dirty="0"/>
              <a:t> to dive </a:t>
            </a:r>
            <a:r>
              <a:rPr lang="cs-CZ" dirty="0" err="1"/>
              <a:t>deeper</a:t>
            </a:r>
            <a:r>
              <a:rPr lang="cs-CZ" dirty="0"/>
              <a:t> </a:t>
            </a:r>
            <a:r>
              <a:rPr lang="cs-CZ" dirty="0" err="1"/>
              <a:t>into</a:t>
            </a:r>
            <a:r>
              <a:rPr lang="cs-CZ" dirty="0"/>
              <a:t> </a:t>
            </a:r>
            <a:r>
              <a:rPr lang="cs-CZ" dirty="0" err="1"/>
              <a:t>the</a:t>
            </a:r>
            <a:r>
              <a:rPr lang="cs-CZ" dirty="0"/>
              <a:t> online </a:t>
            </a:r>
            <a:r>
              <a:rPr lang="cs-CZ" dirty="0" err="1"/>
              <a:t>world</a:t>
            </a:r>
            <a:r>
              <a:rPr lang="cs-CZ" dirty="0"/>
              <a:t> </a:t>
            </a:r>
            <a:r>
              <a:rPr lang="cs-CZ" dirty="0" err="1"/>
              <a:t>may</a:t>
            </a:r>
            <a:r>
              <a:rPr lang="cs-CZ" dirty="0"/>
              <a:t> </a:t>
            </a:r>
            <a:r>
              <a:rPr lang="cs-CZ" dirty="0" err="1"/>
              <a:t>also</a:t>
            </a:r>
            <a:r>
              <a:rPr lang="cs-CZ" dirty="0"/>
              <a:t> </a:t>
            </a:r>
            <a:r>
              <a:rPr lang="cs-CZ" dirty="0" err="1"/>
              <a:t>uncover</a:t>
            </a:r>
            <a:r>
              <a:rPr lang="cs-CZ" dirty="0"/>
              <a:t> </a:t>
            </a:r>
            <a:r>
              <a:rPr lang="cs-CZ" dirty="0" err="1"/>
              <a:t>vast</a:t>
            </a:r>
            <a:r>
              <a:rPr lang="cs-CZ" dirty="0"/>
              <a:t> </a:t>
            </a:r>
            <a:r>
              <a:rPr lang="cs-CZ" dirty="0" err="1"/>
              <a:t>content</a:t>
            </a:r>
            <a:r>
              <a:rPr lang="cs-CZ" dirty="0"/>
              <a:t> </a:t>
            </a:r>
            <a:r>
              <a:rPr lang="cs-CZ" dirty="0" err="1"/>
              <a:t>that</a:t>
            </a:r>
            <a:r>
              <a:rPr lang="cs-CZ" dirty="0"/>
              <a:t> </a:t>
            </a:r>
            <a:r>
              <a:rPr lang="cs-CZ" dirty="0" err="1"/>
              <a:t>may</a:t>
            </a:r>
            <a:r>
              <a:rPr lang="cs-CZ" dirty="0"/>
              <a:t> </a:t>
            </a:r>
            <a:r>
              <a:rPr lang="cs-CZ" dirty="0" err="1"/>
              <a:t>potentially</a:t>
            </a:r>
            <a:r>
              <a:rPr lang="cs-CZ" dirty="0"/>
              <a:t> </a:t>
            </a:r>
            <a:r>
              <a:rPr lang="cs-CZ" dirty="0" err="1"/>
              <a:t>be</a:t>
            </a:r>
            <a:r>
              <a:rPr lang="cs-CZ" dirty="0"/>
              <a:t> negative …</a:t>
            </a:r>
            <a:br>
              <a:rPr lang="cs-CZ" dirty="0"/>
            </a:br>
            <a:br>
              <a:rPr lang="cs-CZ" dirty="0"/>
            </a:b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179cb2d432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179cb2d432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err="1"/>
              <a:t>Being</a:t>
            </a:r>
            <a:r>
              <a:rPr lang="cs-CZ" dirty="0"/>
              <a:t> </a:t>
            </a:r>
            <a:r>
              <a:rPr lang="cs-CZ" dirty="0" err="1"/>
              <a:t>able</a:t>
            </a:r>
            <a:r>
              <a:rPr lang="cs-CZ" dirty="0"/>
              <a:t> to dive </a:t>
            </a:r>
            <a:r>
              <a:rPr lang="cs-CZ" dirty="0" err="1"/>
              <a:t>deeper</a:t>
            </a:r>
            <a:r>
              <a:rPr lang="cs-CZ" dirty="0"/>
              <a:t> </a:t>
            </a:r>
            <a:r>
              <a:rPr lang="cs-CZ" dirty="0" err="1"/>
              <a:t>into</a:t>
            </a:r>
            <a:r>
              <a:rPr lang="cs-CZ" dirty="0"/>
              <a:t> </a:t>
            </a:r>
            <a:r>
              <a:rPr lang="cs-CZ" dirty="0" err="1"/>
              <a:t>the</a:t>
            </a:r>
            <a:r>
              <a:rPr lang="cs-CZ" dirty="0"/>
              <a:t> online </a:t>
            </a:r>
            <a:r>
              <a:rPr lang="cs-CZ" dirty="0" err="1"/>
              <a:t>world</a:t>
            </a:r>
            <a:r>
              <a:rPr lang="cs-CZ" dirty="0"/>
              <a:t> </a:t>
            </a:r>
            <a:r>
              <a:rPr lang="cs-CZ" dirty="0" err="1"/>
              <a:t>may</a:t>
            </a:r>
            <a:r>
              <a:rPr lang="cs-CZ" dirty="0"/>
              <a:t> </a:t>
            </a:r>
            <a:r>
              <a:rPr lang="cs-CZ" dirty="0" err="1"/>
              <a:t>also</a:t>
            </a:r>
            <a:r>
              <a:rPr lang="cs-CZ" dirty="0"/>
              <a:t> </a:t>
            </a:r>
            <a:r>
              <a:rPr lang="cs-CZ" dirty="0" err="1"/>
              <a:t>uncover</a:t>
            </a:r>
            <a:r>
              <a:rPr lang="cs-CZ" dirty="0"/>
              <a:t> </a:t>
            </a:r>
            <a:r>
              <a:rPr lang="cs-CZ" dirty="0" err="1"/>
              <a:t>vast</a:t>
            </a:r>
            <a:r>
              <a:rPr lang="cs-CZ" dirty="0"/>
              <a:t> </a:t>
            </a:r>
            <a:r>
              <a:rPr lang="cs-CZ" dirty="0" err="1"/>
              <a:t>content</a:t>
            </a:r>
            <a:r>
              <a:rPr lang="cs-CZ" dirty="0"/>
              <a:t> </a:t>
            </a:r>
            <a:r>
              <a:rPr lang="cs-CZ" dirty="0" err="1"/>
              <a:t>that</a:t>
            </a:r>
            <a:r>
              <a:rPr lang="cs-CZ" dirty="0"/>
              <a:t> </a:t>
            </a:r>
            <a:r>
              <a:rPr lang="cs-CZ" dirty="0" err="1"/>
              <a:t>may</a:t>
            </a:r>
            <a:r>
              <a:rPr lang="cs-CZ" dirty="0"/>
              <a:t> </a:t>
            </a:r>
            <a:r>
              <a:rPr lang="cs-CZ" dirty="0" err="1"/>
              <a:t>potentially</a:t>
            </a:r>
            <a:r>
              <a:rPr lang="cs-CZ" dirty="0"/>
              <a:t> </a:t>
            </a:r>
            <a:r>
              <a:rPr lang="cs-CZ" dirty="0" err="1"/>
              <a:t>be</a:t>
            </a:r>
            <a:r>
              <a:rPr lang="cs-CZ" dirty="0"/>
              <a:t> negative …</a:t>
            </a:r>
            <a:br>
              <a:rPr lang="cs-CZ" dirty="0"/>
            </a:br>
            <a:br>
              <a:rPr lang="cs-CZ" dirty="0"/>
            </a:br>
            <a:endParaRPr dirty="0"/>
          </a:p>
        </p:txBody>
      </p:sp>
    </p:spTree>
    <p:extLst>
      <p:ext uri="{BB962C8B-B14F-4D97-AF65-F5344CB8AC3E}">
        <p14:creationId xmlns:p14="http://schemas.microsoft.com/office/powerpoint/2010/main" val="221866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7bad28075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7bad28075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sz="900" dirty="0" err="1">
                <a:latin typeface="Fira Sans Extra Condensed"/>
                <a:ea typeface="Fira Sans Extra Condensed"/>
                <a:cs typeface="Fira Sans Extra Condensed"/>
                <a:sym typeface="Fira Sans Extra Condensed"/>
              </a:rPr>
              <a:t>Based</a:t>
            </a:r>
            <a:r>
              <a:rPr lang="cs-CZ" sz="900" dirty="0">
                <a:latin typeface="Fira Sans Extra Condensed"/>
                <a:ea typeface="Fira Sans Extra Condensed"/>
                <a:cs typeface="Fira Sans Extra Condensed"/>
                <a:sym typeface="Fira Sans Extra Condensed"/>
              </a:rPr>
              <a:t> on </a:t>
            </a:r>
            <a:r>
              <a:rPr lang="cs-CZ" sz="900" dirty="0" err="1">
                <a:latin typeface="Fira Sans Extra Condensed"/>
                <a:ea typeface="Fira Sans Extra Condensed"/>
                <a:cs typeface="Fira Sans Extra Condensed"/>
                <a:sym typeface="Fira Sans Extra Condensed"/>
              </a:rPr>
              <a:t>current</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research</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we</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know</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that</a:t>
            </a:r>
            <a:r>
              <a:rPr lang="cs-CZ" sz="900" dirty="0">
                <a:latin typeface="Fira Sans Extra Condensed"/>
                <a:ea typeface="Fira Sans Extra Condensed"/>
                <a:cs typeface="Fira Sans Extra Condensed"/>
                <a:sym typeface="Fira Sans Extra Condensed"/>
              </a:rPr>
              <a:t> mode </a:t>
            </a:r>
            <a:r>
              <a:rPr lang="cs-CZ" sz="900" dirty="0" err="1">
                <a:latin typeface="Fira Sans Extra Condensed"/>
                <a:ea typeface="Fira Sans Extra Condensed"/>
                <a:cs typeface="Fira Sans Extra Condensed"/>
                <a:sym typeface="Fira Sans Extra Condensed"/>
              </a:rPr>
              <a:t>digitally</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skilled</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people</a:t>
            </a:r>
            <a:r>
              <a:rPr lang="cs-CZ" sz="900" dirty="0">
                <a:latin typeface="Fira Sans Extra Condensed"/>
                <a:ea typeface="Fira Sans Extra Condensed"/>
                <a:cs typeface="Fira Sans Extra Condensed"/>
                <a:sym typeface="Fira Sans Extra Condensed"/>
              </a:rPr>
              <a:t> use more online </a:t>
            </a:r>
            <a:r>
              <a:rPr lang="cs-CZ" sz="900" dirty="0" err="1">
                <a:latin typeface="Fira Sans Extra Condensed"/>
                <a:ea typeface="Fira Sans Extra Condensed"/>
                <a:cs typeface="Fira Sans Extra Condensed"/>
                <a:sym typeface="Fira Sans Extra Condensed"/>
              </a:rPr>
              <a:t>opportunities</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i.e</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they</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spend</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logically</a:t>
            </a:r>
            <a:r>
              <a:rPr lang="cs-CZ" sz="900" dirty="0">
                <a:latin typeface="Fira Sans Extra Condensed"/>
                <a:ea typeface="Fira Sans Extra Condensed"/>
                <a:cs typeface="Fira Sans Extra Condensed"/>
                <a:sym typeface="Fira Sans Extra Condensed"/>
              </a:rPr>
              <a:t> more </a:t>
            </a:r>
            <a:r>
              <a:rPr lang="cs-CZ" sz="900" dirty="0" err="1">
                <a:latin typeface="Fira Sans Extra Condensed"/>
                <a:ea typeface="Fira Sans Extra Condensed"/>
                <a:cs typeface="Fira Sans Extra Condensed"/>
                <a:sym typeface="Fira Sans Extra Condensed"/>
              </a:rPr>
              <a:t>time</a:t>
            </a:r>
            <a:r>
              <a:rPr lang="cs-CZ" sz="900" dirty="0">
                <a:latin typeface="Fira Sans Extra Condensed"/>
                <a:ea typeface="Fira Sans Extra Condensed"/>
                <a:cs typeface="Fira Sans Extra Condensed"/>
                <a:sym typeface="Fira Sans Extra Condensed"/>
              </a:rPr>
              <a:t> online</a:t>
            </a:r>
            <a:endParaRPr sz="900" dirty="0">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712147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7bad28075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7bad28075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sz="900" dirty="0" err="1">
                <a:latin typeface="Fira Sans Extra Condensed"/>
                <a:ea typeface="Fira Sans Extra Condensed"/>
                <a:cs typeface="Fira Sans Extra Condensed"/>
                <a:sym typeface="Fira Sans Extra Condensed"/>
              </a:rPr>
              <a:t>However</a:t>
            </a:r>
            <a:r>
              <a:rPr lang="cs-CZ" sz="900" dirty="0">
                <a:latin typeface="Fira Sans Extra Condensed"/>
                <a:ea typeface="Fira Sans Extra Condensed"/>
                <a:cs typeface="Fira Sans Extra Condensed"/>
                <a:sym typeface="Fira Sans Extra Condensed"/>
              </a:rPr>
              <a:t>, as </a:t>
            </a:r>
            <a:r>
              <a:rPr lang="cs-CZ" sz="900" dirty="0" err="1">
                <a:latin typeface="Fira Sans Extra Condensed"/>
                <a:ea typeface="Fira Sans Extra Condensed"/>
                <a:cs typeface="Fira Sans Extra Condensed"/>
                <a:sym typeface="Fira Sans Extra Condensed"/>
              </a:rPr>
              <a:t>they</a:t>
            </a:r>
            <a:r>
              <a:rPr lang="cs-CZ" sz="900" dirty="0">
                <a:latin typeface="Fira Sans Extra Condensed"/>
                <a:ea typeface="Fira Sans Extra Condensed"/>
                <a:cs typeface="Fira Sans Extra Condensed"/>
                <a:sym typeface="Fira Sans Extra Condensed"/>
              </a:rPr>
              <a:t> are online </a:t>
            </a:r>
            <a:r>
              <a:rPr lang="cs-CZ" sz="900" dirty="0" err="1">
                <a:latin typeface="Fira Sans Extra Condensed"/>
                <a:ea typeface="Fira Sans Extra Condensed"/>
                <a:cs typeface="Fira Sans Extra Condensed"/>
                <a:sym typeface="Fira Sans Extra Condensed"/>
              </a:rPr>
              <a:t>longer</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there</a:t>
            </a:r>
            <a:r>
              <a:rPr lang="cs-CZ" sz="900" dirty="0">
                <a:latin typeface="Fira Sans Extra Condensed"/>
                <a:ea typeface="Fira Sans Extra Condensed"/>
                <a:cs typeface="Fira Sans Extra Condensed"/>
                <a:sym typeface="Fira Sans Extra Condensed"/>
              </a:rPr>
              <a:t> are more </a:t>
            </a:r>
            <a:r>
              <a:rPr lang="cs-CZ" sz="900" dirty="0" err="1">
                <a:latin typeface="Fira Sans Extra Condensed"/>
                <a:ea typeface="Fira Sans Extra Condensed"/>
                <a:cs typeface="Fira Sans Extra Condensed"/>
                <a:sym typeface="Fira Sans Extra Condensed"/>
              </a:rPr>
              <a:t>occasions</a:t>
            </a:r>
            <a:r>
              <a:rPr lang="cs-CZ" sz="900" dirty="0">
                <a:latin typeface="Fira Sans Extra Condensed"/>
                <a:ea typeface="Fira Sans Extra Condensed"/>
                <a:cs typeface="Fira Sans Extra Condensed"/>
                <a:sym typeface="Fira Sans Extra Condensed"/>
              </a:rPr>
              <a:t> in </a:t>
            </a:r>
            <a:r>
              <a:rPr lang="cs-CZ" sz="900" dirty="0" err="1">
                <a:latin typeface="Fira Sans Extra Condensed"/>
                <a:ea typeface="Fira Sans Extra Condensed"/>
                <a:cs typeface="Fira Sans Extra Condensed"/>
                <a:sym typeface="Fira Sans Extra Condensed"/>
              </a:rPr>
              <a:t>which</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they</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may</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encounter</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risks</a:t>
            </a:r>
            <a:endParaRPr sz="900" dirty="0">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937392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7bad28075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7bad28075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sz="900" dirty="0" err="1">
                <a:latin typeface="Fira Sans Extra Condensed"/>
                <a:ea typeface="Fira Sans Extra Condensed"/>
                <a:cs typeface="Fira Sans Extra Condensed"/>
                <a:sym typeface="Fira Sans Extra Condensed"/>
              </a:rPr>
              <a:t>Based</a:t>
            </a:r>
            <a:r>
              <a:rPr lang="cs-CZ" sz="900" dirty="0">
                <a:latin typeface="Fira Sans Extra Condensed"/>
                <a:ea typeface="Fira Sans Extra Condensed"/>
                <a:cs typeface="Fira Sans Extra Condensed"/>
                <a:sym typeface="Fira Sans Extra Condensed"/>
              </a:rPr>
              <a:t> on </a:t>
            </a:r>
            <a:r>
              <a:rPr lang="cs-CZ" sz="900" dirty="0" err="1">
                <a:latin typeface="Fira Sans Extra Condensed"/>
                <a:ea typeface="Fira Sans Extra Condensed"/>
                <a:cs typeface="Fira Sans Extra Condensed"/>
                <a:sym typeface="Fira Sans Extra Condensed"/>
              </a:rPr>
              <a:t>that</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we</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may</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conclude</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that</a:t>
            </a:r>
            <a:r>
              <a:rPr lang="cs-CZ" sz="900" dirty="0">
                <a:latin typeface="Fira Sans Extra Condensed"/>
                <a:ea typeface="Fira Sans Extra Condensed"/>
                <a:cs typeface="Fira Sans Extra Condensed"/>
                <a:sym typeface="Fira Sans Extra Condensed"/>
              </a:rPr>
              <a:t> more </a:t>
            </a:r>
            <a:r>
              <a:rPr lang="cs-CZ" sz="900" dirty="0" err="1">
                <a:latin typeface="Fira Sans Extra Condensed"/>
                <a:ea typeface="Fira Sans Extra Condensed"/>
                <a:cs typeface="Fira Sans Extra Condensed"/>
                <a:sym typeface="Fira Sans Extra Condensed"/>
              </a:rPr>
              <a:t>skilled</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people</a:t>
            </a:r>
            <a:r>
              <a:rPr lang="cs-CZ" sz="900" dirty="0">
                <a:latin typeface="Fira Sans Extra Condensed"/>
                <a:ea typeface="Fira Sans Extra Condensed"/>
                <a:cs typeface="Fira Sans Extra Condensed"/>
                <a:sym typeface="Fira Sans Extra Condensed"/>
              </a:rPr>
              <a:t> are more </a:t>
            </a:r>
            <a:r>
              <a:rPr lang="cs-CZ" sz="900" dirty="0" err="1">
                <a:latin typeface="Fira Sans Extra Condensed"/>
                <a:ea typeface="Fira Sans Extra Condensed"/>
                <a:cs typeface="Fira Sans Extra Condensed"/>
                <a:sym typeface="Fira Sans Extra Condensed"/>
              </a:rPr>
              <a:t>at</a:t>
            </a:r>
            <a:r>
              <a:rPr lang="cs-CZ" sz="900" dirty="0">
                <a:latin typeface="Fira Sans Extra Condensed"/>
                <a:ea typeface="Fira Sans Extra Condensed"/>
                <a:cs typeface="Fira Sans Extra Condensed"/>
                <a:sym typeface="Fira Sans Extra Condensed"/>
              </a:rPr>
              <a:t> risk</a:t>
            </a:r>
            <a:endParaRPr sz="900" dirty="0">
              <a:latin typeface="Fira Sans Extra Condensed"/>
              <a:ea typeface="Fira Sans Extra Condensed"/>
              <a:cs typeface="Fira Sans Extra Condensed"/>
              <a:sym typeface="Fira Sans Extra Condense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7bad28075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7bad28075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sz="900" dirty="0">
                <a:latin typeface="Fira Sans Extra Condensed"/>
                <a:ea typeface="Fira Sans Extra Condensed"/>
                <a:cs typeface="Fira Sans Extra Condensed"/>
                <a:sym typeface="Fira Sans Extra Condensed"/>
              </a:rPr>
              <a:t>So </a:t>
            </a:r>
            <a:r>
              <a:rPr lang="cs-CZ" sz="900" dirty="0" err="1">
                <a:latin typeface="Fira Sans Extra Condensed"/>
                <a:ea typeface="Fira Sans Extra Condensed"/>
                <a:cs typeface="Fira Sans Extra Condensed"/>
                <a:sym typeface="Fira Sans Extra Condensed"/>
              </a:rPr>
              <a:t>what</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should</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we</a:t>
            </a:r>
            <a:r>
              <a:rPr lang="cs-CZ" sz="900" dirty="0">
                <a:latin typeface="Fira Sans Extra Condensed"/>
                <a:ea typeface="Fira Sans Extra Condensed"/>
                <a:cs typeface="Fira Sans Extra Condensed"/>
                <a:sym typeface="Fira Sans Extra Condensed"/>
              </a:rPr>
              <a:t> do </a:t>
            </a:r>
            <a:r>
              <a:rPr lang="cs-CZ" sz="900" dirty="0" err="1">
                <a:latin typeface="Fira Sans Extra Condensed"/>
                <a:ea typeface="Fira Sans Extra Condensed"/>
                <a:cs typeface="Fira Sans Extra Condensed"/>
                <a:sym typeface="Fira Sans Extra Condensed"/>
              </a:rPr>
              <a:t>about</a:t>
            </a:r>
            <a:r>
              <a:rPr lang="cs-CZ" sz="900" dirty="0">
                <a:latin typeface="Fira Sans Extra Condensed"/>
                <a:ea typeface="Fira Sans Extra Condensed"/>
                <a:cs typeface="Fira Sans Extra Condensed"/>
                <a:sym typeface="Fira Sans Extra Condensed"/>
              </a:rPr>
              <a:t> </a:t>
            </a:r>
            <a:r>
              <a:rPr lang="cs-CZ" sz="900" dirty="0" err="1">
                <a:latin typeface="Fira Sans Extra Condensed"/>
                <a:ea typeface="Fira Sans Extra Condensed"/>
                <a:cs typeface="Fira Sans Extra Condensed"/>
                <a:sym typeface="Fira Sans Extra Condensed"/>
              </a:rPr>
              <a:t>it</a:t>
            </a:r>
            <a:r>
              <a:rPr lang="cs-CZ" sz="900" dirty="0">
                <a:latin typeface="Fira Sans Extra Condensed"/>
                <a:ea typeface="Fira Sans Extra Condensed"/>
                <a:cs typeface="Fira Sans Extra Condensed"/>
                <a:sym typeface="Fira Sans Extra Condensed"/>
              </a:rPr>
              <a:t>?</a:t>
            </a:r>
            <a:endParaRPr sz="900" dirty="0">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538846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17bad28075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17bad28075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chemeClr val="dk1"/>
                </a:solidFill>
                <a:latin typeface="Fira Sans Extra Condensed"/>
                <a:ea typeface="Fira Sans Extra Condensed"/>
                <a:cs typeface="Fira Sans Extra Condensed"/>
                <a:sym typeface="Fira Sans Extra Condensed"/>
              </a:rPr>
              <a:t>Even thought higher levels of digital skills are associated with more exposure to risks and potentially harmful online content …</a:t>
            </a:r>
            <a:endParaRPr sz="900" dirty="0">
              <a:latin typeface="Fira Sans Extra Condensed"/>
              <a:ea typeface="Fira Sans Extra Condensed"/>
              <a:cs typeface="Fira Sans Extra Condensed"/>
              <a:sym typeface="Fira Sans Extra Condense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17bad28075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17bad28075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s-CZ" sz="900" dirty="0">
                <a:solidFill>
                  <a:schemeClr val="dk1"/>
                </a:solidFill>
                <a:latin typeface="Fira Sans Extra Condensed"/>
                <a:ea typeface="Fira Sans Extra Condensed"/>
                <a:cs typeface="Fira Sans Extra Condensed"/>
                <a:sym typeface="Fira Sans Extra Condensed"/>
              </a:rPr>
              <a:t>It </a:t>
            </a:r>
            <a:r>
              <a:rPr lang="cs-CZ" sz="900" dirty="0" err="1">
                <a:solidFill>
                  <a:schemeClr val="dk1"/>
                </a:solidFill>
                <a:latin typeface="Fira Sans Extra Condensed"/>
                <a:ea typeface="Fira Sans Extra Condensed"/>
                <a:cs typeface="Fira Sans Extra Condensed"/>
                <a:sym typeface="Fira Sans Extra Condensed"/>
              </a:rPr>
              <a:t>is</a:t>
            </a:r>
            <a:r>
              <a:rPr lang="cs-CZ" sz="900" dirty="0">
                <a:solidFill>
                  <a:schemeClr val="dk1"/>
                </a:solidFill>
                <a:latin typeface="Fira Sans Extra Condensed"/>
                <a:ea typeface="Fira Sans Extra Condensed"/>
                <a:cs typeface="Fira Sans Extra Condensed"/>
                <a:sym typeface="Fira Sans Extra Condensed"/>
              </a:rPr>
              <a:t> </a:t>
            </a:r>
            <a:r>
              <a:rPr lang="cs-CZ" sz="900" dirty="0" err="1">
                <a:solidFill>
                  <a:schemeClr val="dk1"/>
                </a:solidFill>
                <a:latin typeface="Fira Sans Extra Condensed"/>
                <a:ea typeface="Fira Sans Extra Condensed"/>
                <a:cs typeface="Fira Sans Extra Condensed"/>
                <a:sym typeface="Fira Sans Extra Condensed"/>
              </a:rPr>
              <a:t>also</a:t>
            </a:r>
            <a:r>
              <a:rPr lang="cs-CZ" sz="900" dirty="0">
                <a:solidFill>
                  <a:schemeClr val="dk1"/>
                </a:solidFill>
                <a:latin typeface="Fira Sans Extra Condensed"/>
                <a:ea typeface="Fira Sans Extra Condensed"/>
                <a:cs typeface="Fira Sans Extra Condensed"/>
                <a:sym typeface="Fira Sans Extra Condensed"/>
              </a:rPr>
              <a:t> </a:t>
            </a:r>
            <a:r>
              <a:rPr lang="cs-CZ" sz="900" dirty="0" err="1">
                <a:solidFill>
                  <a:schemeClr val="dk1"/>
                </a:solidFill>
                <a:latin typeface="Fira Sans Extra Condensed"/>
                <a:ea typeface="Fira Sans Extra Condensed"/>
                <a:cs typeface="Fira Sans Extra Condensed"/>
                <a:sym typeface="Fira Sans Extra Condensed"/>
              </a:rPr>
              <a:t>assumed</a:t>
            </a:r>
            <a:r>
              <a:rPr lang="cs-CZ" sz="900" dirty="0">
                <a:solidFill>
                  <a:schemeClr val="dk1"/>
                </a:solidFill>
                <a:latin typeface="Fira Sans Extra Condensed"/>
                <a:ea typeface="Fira Sans Extra Condensed"/>
                <a:cs typeface="Fira Sans Extra Condensed"/>
                <a:sym typeface="Fira Sans Extra Condensed"/>
              </a:rPr>
              <a:t> </a:t>
            </a:r>
            <a:r>
              <a:rPr lang="en" sz="900" dirty="0">
                <a:solidFill>
                  <a:schemeClr val="dk1"/>
                </a:solidFill>
                <a:latin typeface="Fira Sans Extra Condensed"/>
                <a:ea typeface="Fira Sans Extra Condensed"/>
                <a:cs typeface="Fira Sans Extra Condensed"/>
                <a:sym typeface="Fira Sans Extra Condensed"/>
              </a:rPr>
              <a:t>that specific digital skills might in turn act as protective factors against risks</a:t>
            </a:r>
          </a:p>
          <a:p>
            <a:pPr marL="0" lvl="0" indent="0" algn="l" rtl="0">
              <a:lnSpc>
                <a:spcPct val="115000"/>
              </a:lnSpc>
              <a:spcBef>
                <a:spcPts val="0"/>
              </a:spcBef>
              <a:spcAft>
                <a:spcPts val="0"/>
              </a:spcAft>
              <a:buNone/>
            </a:pPr>
            <a:endParaRPr lang="en" sz="9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r>
              <a:rPr lang="en" sz="900" i="1" dirty="0">
                <a:solidFill>
                  <a:schemeClr val="dk1"/>
                </a:solidFill>
                <a:highlight>
                  <a:srgbClr val="FFFF00"/>
                </a:highlight>
                <a:latin typeface="Fira Sans Extra Condensed"/>
                <a:ea typeface="Fira Sans Extra Condensed"/>
                <a:cs typeface="Fira Sans Extra Condensed"/>
                <a:sym typeface="Fira Sans Extra Condensed"/>
              </a:rPr>
              <a:t>(Do you have any ideas what type of digital skills those might be?)</a:t>
            </a:r>
            <a:endParaRPr sz="900" i="1" dirty="0">
              <a:highlight>
                <a:srgbClr val="FFFF00"/>
              </a:highlight>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92241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798178a53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798178a5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 Gore: vice-president in Clinton’s administrative, in Congress (1977-1993), ICT spread supporter since late 70s, ICT as democratization tool, brought government, military, federal agencies, or courts online</a:t>
            </a:r>
            <a:br>
              <a:rPr lang="en" dirty="0"/>
            </a:br>
            <a:r>
              <a:rPr lang="en" dirty="0"/>
              <a:t>NetDays: since 1995, volunteers, technology donations by tech companies, connections of </a:t>
            </a:r>
            <a:r>
              <a:rPr lang="en" sz="1050" dirty="0">
                <a:solidFill>
                  <a:srgbClr val="202122"/>
                </a:solidFill>
                <a:highlight>
                  <a:srgbClr val="FFFFFF"/>
                </a:highlight>
              </a:rPr>
              <a:t>schools, libraries, and clinics</a:t>
            </a:r>
            <a:endParaRPr lang="cs-CZ" sz="1050" dirty="0">
              <a:solidFill>
                <a:srgbClr val="202122"/>
              </a:solidFill>
              <a:highlight>
                <a:srgbClr val="FFFFFF"/>
              </a:highlight>
            </a:endParaRPr>
          </a:p>
          <a:p>
            <a:pPr marL="0" lvl="0" indent="0" algn="l" rtl="0">
              <a:spcBef>
                <a:spcPts val="0"/>
              </a:spcBef>
              <a:spcAft>
                <a:spcPts val="0"/>
              </a:spcAft>
              <a:buNone/>
            </a:pPr>
            <a:r>
              <a:rPr lang="en-US" dirty="0"/>
              <a:t>National Telecommunications and Information Administration</a:t>
            </a:r>
          </a:p>
          <a:p>
            <a:pPr marL="0" lvl="0" indent="0" algn="l" rtl="0">
              <a:spcBef>
                <a:spcPts val="0"/>
              </a:spcBef>
              <a:spcAft>
                <a:spcPts val="0"/>
              </a:spcAft>
              <a:buNone/>
            </a:pPr>
            <a:r>
              <a:rPr lang="en-US" dirty="0"/>
              <a:t>Telecommunications and Information Assistance Program (since 1993): several grants in 90s on public ICT </a:t>
            </a:r>
            <a:r>
              <a:rPr lang="en-US" dirty="0" err="1"/>
              <a:t>infrasturture</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7a088f064f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17a088f064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b83a9a5fc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83a9a5fc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err="1"/>
              <a:t>However</a:t>
            </a:r>
            <a:r>
              <a:rPr lang="cs-CZ" dirty="0"/>
              <a:t>, </a:t>
            </a:r>
            <a:r>
              <a:rPr lang="cs-CZ" dirty="0" err="1"/>
              <a:t>it</a:t>
            </a:r>
            <a:r>
              <a:rPr lang="cs-CZ" dirty="0"/>
              <a:t> </a:t>
            </a:r>
            <a:r>
              <a:rPr lang="cs-CZ" dirty="0" err="1"/>
              <a:t>is</a:t>
            </a:r>
            <a:r>
              <a:rPr lang="cs-CZ" dirty="0"/>
              <a:t> </a:t>
            </a:r>
            <a:r>
              <a:rPr lang="cs-CZ" dirty="0" err="1"/>
              <a:t>important</a:t>
            </a:r>
            <a:r>
              <a:rPr lang="cs-CZ" dirty="0"/>
              <a:t> to </a:t>
            </a:r>
            <a:r>
              <a:rPr lang="cs-CZ" dirty="0" err="1"/>
              <a:t>keep</a:t>
            </a:r>
            <a:r>
              <a:rPr lang="cs-CZ" dirty="0"/>
              <a:t> </a:t>
            </a:r>
            <a:r>
              <a:rPr lang="cs-CZ" dirty="0" err="1"/>
              <a:t>it</a:t>
            </a:r>
            <a:r>
              <a:rPr lang="cs-CZ" dirty="0"/>
              <a:t> mind </a:t>
            </a:r>
            <a:r>
              <a:rPr lang="cs-CZ" dirty="0" err="1"/>
              <a:t>that</a:t>
            </a:r>
            <a:r>
              <a:rPr lang="cs-CZ" dirty="0"/>
              <a:t> </a:t>
            </a:r>
            <a:r>
              <a:rPr lang="cs-CZ" dirty="0" err="1"/>
              <a:t>even</a:t>
            </a:r>
            <a:r>
              <a:rPr lang="cs-CZ" dirty="0"/>
              <a:t> </a:t>
            </a:r>
            <a:r>
              <a:rPr lang="cs-CZ" dirty="0" err="1"/>
              <a:t>though</a:t>
            </a:r>
            <a:r>
              <a:rPr lang="cs-CZ" dirty="0"/>
              <a:t> </a:t>
            </a:r>
            <a:r>
              <a:rPr lang="cs-CZ" dirty="0" err="1"/>
              <a:t>one</a:t>
            </a:r>
            <a:r>
              <a:rPr lang="cs-CZ" dirty="0"/>
              <a:t> </a:t>
            </a:r>
            <a:r>
              <a:rPr lang="cs-CZ" dirty="0" err="1"/>
              <a:t>is</a:t>
            </a:r>
            <a:r>
              <a:rPr lang="cs-CZ" dirty="0"/>
              <a:t> </a:t>
            </a:r>
            <a:r>
              <a:rPr lang="cs-CZ" dirty="0" err="1"/>
              <a:t>exposed</a:t>
            </a:r>
            <a:r>
              <a:rPr lang="cs-CZ" dirty="0"/>
              <a:t> to, </a:t>
            </a:r>
            <a:r>
              <a:rPr lang="cs-CZ" dirty="0" err="1"/>
              <a:t>for</a:t>
            </a:r>
            <a:r>
              <a:rPr lang="cs-CZ" dirty="0"/>
              <a:t> instance, a </a:t>
            </a:r>
            <a:r>
              <a:rPr lang="cs-CZ" dirty="0" err="1"/>
              <a:t>potentially</a:t>
            </a:r>
            <a:r>
              <a:rPr lang="cs-CZ" dirty="0"/>
              <a:t> </a:t>
            </a:r>
            <a:r>
              <a:rPr lang="cs-CZ" dirty="0" err="1"/>
              <a:t>harmful</a:t>
            </a:r>
            <a:r>
              <a:rPr lang="cs-CZ" dirty="0"/>
              <a:t> </a:t>
            </a:r>
            <a:r>
              <a:rPr lang="cs-CZ" dirty="0" err="1"/>
              <a:t>content</a:t>
            </a:r>
            <a:r>
              <a:rPr lang="cs-CZ" dirty="0"/>
              <a:t> (video of </a:t>
            </a:r>
            <a:r>
              <a:rPr lang="cs-CZ" dirty="0" err="1"/>
              <a:t>someone</a:t>
            </a:r>
            <a:r>
              <a:rPr lang="cs-CZ" dirty="0"/>
              <a:t> </a:t>
            </a:r>
            <a:r>
              <a:rPr lang="cs-CZ" dirty="0" err="1"/>
              <a:t>abusing</a:t>
            </a:r>
            <a:r>
              <a:rPr lang="cs-CZ" dirty="0"/>
              <a:t> </a:t>
            </a:r>
            <a:r>
              <a:rPr lang="cs-CZ" dirty="0" err="1"/>
              <a:t>drugs</a:t>
            </a:r>
            <a:r>
              <a:rPr lang="cs-CZ" dirty="0"/>
              <a:t>, …) </a:t>
            </a:r>
            <a:r>
              <a:rPr lang="cs-CZ" dirty="0" err="1"/>
              <a:t>it</a:t>
            </a:r>
            <a:r>
              <a:rPr lang="cs-CZ" dirty="0"/>
              <a:t> </a:t>
            </a:r>
            <a:r>
              <a:rPr lang="cs-CZ" dirty="0" err="1"/>
              <a:t>does</a:t>
            </a:r>
            <a:r>
              <a:rPr lang="cs-CZ" dirty="0"/>
              <a:t> not </a:t>
            </a:r>
            <a:r>
              <a:rPr lang="cs-CZ" dirty="0" err="1"/>
              <a:t>automatically</a:t>
            </a:r>
            <a:r>
              <a:rPr lang="cs-CZ" dirty="0"/>
              <a:t> </a:t>
            </a:r>
            <a:r>
              <a:rPr lang="cs-CZ" dirty="0" err="1"/>
              <a:t>mean</a:t>
            </a:r>
            <a:r>
              <a:rPr lang="cs-CZ" dirty="0"/>
              <a:t> </a:t>
            </a:r>
            <a:r>
              <a:rPr lang="cs-CZ" dirty="0" err="1"/>
              <a:t>that</a:t>
            </a:r>
            <a:r>
              <a:rPr lang="cs-CZ" dirty="0"/>
              <a:t> </a:t>
            </a:r>
            <a:r>
              <a:rPr lang="cs-CZ" dirty="0" err="1"/>
              <a:t>harm</a:t>
            </a:r>
            <a:r>
              <a:rPr lang="cs-CZ" dirty="0"/>
              <a:t> </a:t>
            </a:r>
            <a:r>
              <a:rPr lang="cs-CZ" dirty="0" err="1"/>
              <a:t>will</a:t>
            </a:r>
            <a:r>
              <a:rPr lang="cs-CZ" dirty="0"/>
              <a:t> </a:t>
            </a:r>
            <a:r>
              <a:rPr lang="cs-CZ" dirty="0" err="1"/>
              <a:t>follow</a:t>
            </a:r>
            <a:r>
              <a:rPr lang="cs-CZ" dirty="0"/>
              <a:t>.</a:t>
            </a:r>
          </a:p>
          <a:p>
            <a:pPr marL="0" lvl="0" indent="0" algn="l" rtl="0">
              <a:spcBef>
                <a:spcPts val="0"/>
              </a:spcBef>
              <a:spcAft>
                <a:spcPts val="0"/>
              </a:spcAft>
              <a:buNone/>
            </a:pPr>
            <a:endParaRPr lang="cs-CZ" dirty="0"/>
          </a:p>
          <a:p>
            <a:pPr marL="0" lvl="0" indent="0" algn="l" rtl="0">
              <a:spcBef>
                <a:spcPts val="0"/>
              </a:spcBef>
              <a:spcAft>
                <a:spcPts val="0"/>
              </a:spcAft>
              <a:buNone/>
            </a:pPr>
            <a:r>
              <a:rPr lang="cs-CZ" dirty="0" err="1"/>
              <a:t>Some</a:t>
            </a:r>
            <a:r>
              <a:rPr lang="cs-CZ" dirty="0"/>
              <a:t> </a:t>
            </a:r>
            <a:r>
              <a:rPr lang="cs-CZ" dirty="0" err="1"/>
              <a:t>people</a:t>
            </a:r>
            <a:r>
              <a:rPr lang="cs-CZ" dirty="0"/>
              <a:t> </a:t>
            </a:r>
            <a:r>
              <a:rPr lang="cs-CZ" dirty="0" err="1"/>
              <a:t>may</a:t>
            </a:r>
            <a:r>
              <a:rPr lang="cs-CZ" dirty="0"/>
              <a:t> more </a:t>
            </a:r>
            <a:r>
              <a:rPr lang="cs-CZ" dirty="0" err="1"/>
              <a:t>easily</a:t>
            </a:r>
            <a:r>
              <a:rPr lang="cs-CZ" dirty="0"/>
              <a:t> cope </a:t>
            </a:r>
            <a:r>
              <a:rPr lang="cs-CZ" dirty="0" err="1"/>
              <a:t>with</a:t>
            </a:r>
            <a:r>
              <a:rPr lang="cs-CZ" dirty="0"/>
              <a:t> such </a:t>
            </a:r>
            <a:r>
              <a:rPr lang="cs-CZ" dirty="0" err="1"/>
              <a:t>exposures</a:t>
            </a:r>
            <a:r>
              <a:rPr lang="cs-CZ" dirty="0"/>
              <a:t>, so </a:t>
            </a:r>
            <a:r>
              <a:rPr lang="cs-CZ" dirty="0" err="1"/>
              <a:t>we</a:t>
            </a:r>
            <a:r>
              <a:rPr lang="cs-CZ" dirty="0"/>
              <a:t> are </a:t>
            </a:r>
            <a:r>
              <a:rPr lang="cs-CZ" dirty="0" err="1"/>
              <a:t>unable</a:t>
            </a:r>
            <a:r>
              <a:rPr lang="cs-CZ" dirty="0"/>
              <a:t> to </a:t>
            </a:r>
            <a:r>
              <a:rPr lang="cs-CZ" dirty="0" err="1"/>
              <a:t>give</a:t>
            </a:r>
            <a:r>
              <a:rPr lang="cs-CZ" dirty="0"/>
              <a:t> </a:t>
            </a:r>
            <a:r>
              <a:rPr lang="cs-CZ" dirty="0" err="1"/>
              <a:t>generalizing</a:t>
            </a:r>
            <a:r>
              <a:rPr lang="cs-CZ" dirty="0"/>
              <a:t> </a:t>
            </a:r>
            <a:r>
              <a:rPr lang="cs-CZ" dirty="0" err="1"/>
              <a:t>conclusions</a:t>
            </a:r>
            <a:r>
              <a:rPr lang="cs-CZ" dirty="0"/>
              <a:t> such as – </a:t>
            </a:r>
            <a:r>
              <a:rPr lang="cs-CZ" dirty="0" err="1"/>
              <a:t>all</a:t>
            </a:r>
            <a:r>
              <a:rPr lang="cs-CZ" dirty="0"/>
              <a:t> </a:t>
            </a:r>
            <a:r>
              <a:rPr lang="cs-CZ" dirty="0" err="1"/>
              <a:t>the</a:t>
            </a:r>
            <a:r>
              <a:rPr lang="cs-CZ" dirty="0"/>
              <a:t> </a:t>
            </a:r>
            <a:r>
              <a:rPr lang="cs-CZ" dirty="0" err="1"/>
              <a:t>pornography</a:t>
            </a:r>
            <a:r>
              <a:rPr lang="cs-CZ" dirty="0"/>
              <a:t> </a:t>
            </a:r>
            <a:r>
              <a:rPr lang="cs-CZ" dirty="0" err="1"/>
              <a:t>will</a:t>
            </a:r>
            <a:r>
              <a:rPr lang="cs-CZ" dirty="0"/>
              <a:t> </a:t>
            </a:r>
            <a:r>
              <a:rPr lang="cs-CZ" dirty="0" err="1"/>
              <a:t>harm</a:t>
            </a:r>
            <a:r>
              <a:rPr lang="cs-CZ" dirty="0"/>
              <a:t> and </a:t>
            </a:r>
            <a:r>
              <a:rPr lang="cs-CZ" dirty="0" err="1"/>
              <a:t>traumatize</a:t>
            </a:r>
            <a:r>
              <a:rPr lang="cs-CZ" dirty="0"/>
              <a:t> </a:t>
            </a:r>
            <a:r>
              <a:rPr lang="cs-CZ" dirty="0" err="1"/>
              <a:t>our</a:t>
            </a:r>
            <a:r>
              <a:rPr lang="cs-CZ" dirty="0"/>
              <a:t> </a:t>
            </a:r>
            <a:r>
              <a:rPr lang="cs-CZ" dirty="0" err="1"/>
              <a:t>kids</a:t>
            </a:r>
            <a:r>
              <a:rPr lang="cs-CZ" dirty="0"/>
              <a:t>!</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b83a9a5fc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83a9a5fc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err="1"/>
              <a:t>If</a:t>
            </a:r>
            <a:r>
              <a:rPr lang="cs-CZ" dirty="0"/>
              <a:t> </a:t>
            </a:r>
            <a:r>
              <a:rPr lang="cs-CZ" dirty="0" err="1"/>
              <a:t>someone</a:t>
            </a:r>
            <a:r>
              <a:rPr lang="cs-CZ" dirty="0"/>
              <a:t> </a:t>
            </a:r>
            <a:r>
              <a:rPr lang="cs-CZ" dirty="0" err="1"/>
              <a:t>will</a:t>
            </a:r>
            <a:r>
              <a:rPr lang="cs-CZ" dirty="0"/>
              <a:t> </a:t>
            </a:r>
            <a:r>
              <a:rPr lang="cs-CZ" dirty="0" err="1"/>
              <a:t>or</a:t>
            </a:r>
            <a:r>
              <a:rPr lang="cs-CZ" dirty="0"/>
              <a:t> </a:t>
            </a:r>
            <a:r>
              <a:rPr lang="cs-CZ" dirty="0" err="1"/>
              <a:t>will</a:t>
            </a:r>
            <a:r>
              <a:rPr lang="cs-CZ" dirty="0"/>
              <a:t> not </a:t>
            </a:r>
            <a:r>
              <a:rPr lang="cs-CZ" dirty="0" err="1"/>
              <a:t>experience</a:t>
            </a:r>
            <a:r>
              <a:rPr lang="cs-CZ" dirty="0"/>
              <a:t> </a:t>
            </a:r>
            <a:r>
              <a:rPr lang="cs-CZ" dirty="0" err="1"/>
              <a:t>harm</a:t>
            </a:r>
            <a:r>
              <a:rPr lang="cs-CZ" dirty="0"/>
              <a:t> </a:t>
            </a:r>
            <a:r>
              <a:rPr lang="cs-CZ" dirty="0" err="1"/>
              <a:t>is</a:t>
            </a:r>
            <a:r>
              <a:rPr lang="cs-CZ" dirty="0"/>
              <a:t> </a:t>
            </a:r>
            <a:r>
              <a:rPr lang="cs-CZ" dirty="0" err="1"/>
              <a:t>based</a:t>
            </a:r>
            <a:r>
              <a:rPr lang="cs-CZ" dirty="0"/>
              <a:t> on </a:t>
            </a:r>
            <a:r>
              <a:rPr lang="cs-CZ" dirty="0" err="1"/>
              <a:t>multiple</a:t>
            </a:r>
            <a:r>
              <a:rPr lang="cs-CZ" dirty="0"/>
              <a:t> </a:t>
            </a:r>
            <a:r>
              <a:rPr lang="cs-CZ" dirty="0" err="1"/>
              <a:t>factors</a:t>
            </a:r>
            <a:r>
              <a:rPr lang="cs-CZ" dirty="0"/>
              <a:t>, </a:t>
            </a:r>
            <a:r>
              <a:rPr lang="cs-CZ" dirty="0" err="1"/>
              <a:t>raging</a:t>
            </a:r>
            <a:r>
              <a:rPr lang="cs-CZ" dirty="0"/>
              <a:t> </a:t>
            </a:r>
            <a:r>
              <a:rPr lang="cs-CZ" dirty="0" err="1"/>
              <a:t>from</a:t>
            </a:r>
            <a:r>
              <a:rPr lang="cs-CZ" dirty="0"/>
              <a:t> </a:t>
            </a:r>
            <a:r>
              <a:rPr lang="cs-CZ" dirty="0" err="1"/>
              <a:t>age</a:t>
            </a:r>
            <a:r>
              <a:rPr lang="cs-CZ" dirty="0"/>
              <a:t>, </a:t>
            </a:r>
            <a:r>
              <a:rPr lang="cs-CZ" dirty="0" err="1"/>
              <a:t>education</a:t>
            </a:r>
            <a:r>
              <a:rPr lang="cs-CZ" dirty="0"/>
              <a:t>… to </a:t>
            </a:r>
            <a:r>
              <a:rPr lang="cs-CZ" dirty="0" err="1"/>
              <a:t>the</a:t>
            </a:r>
            <a:r>
              <a:rPr lang="cs-CZ" dirty="0"/>
              <a:t> </a:t>
            </a:r>
            <a:r>
              <a:rPr lang="cs-CZ" dirty="0" err="1"/>
              <a:t>fact</a:t>
            </a:r>
            <a:r>
              <a:rPr lang="cs-CZ" dirty="0"/>
              <a:t> </a:t>
            </a:r>
            <a:r>
              <a:rPr lang="cs-CZ" dirty="0" err="1"/>
              <a:t>if</a:t>
            </a:r>
            <a:r>
              <a:rPr lang="cs-CZ" dirty="0"/>
              <a:t>, </a:t>
            </a:r>
            <a:r>
              <a:rPr lang="cs-CZ" dirty="0" err="1"/>
              <a:t>for</a:t>
            </a:r>
            <a:r>
              <a:rPr lang="cs-CZ" dirty="0"/>
              <a:t> </a:t>
            </a:r>
            <a:r>
              <a:rPr lang="cs-CZ" dirty="0" err="1"/>
              <a:t>example</a:t>
            </a:r>
            <a:r>
              <a:rPr lang="cs-CZ" dirty="0"/>
              <a:t> in case of </a:t>
            </a:r>
            <a:r>
              <a:rPr lang="cs-CZ" dirty="0" err="1"/>
              <a:t>children</a:t>
            </a:r>
            <a:r>
              <a:rPr lang="cs-CZ" dirty="0"/>
              <a:t>, </a:t>
            </a:r>
            <a:r>
              <a:rPr lang="cs-CZ" dirty="0" err="1"/>
              <a:t>their</a:t>
            </a:r>
            <a:r>
              <a:rPr lang="cs-CZ" dirty="0"/>
              <a:t> </a:t>
            </a:r>
            <a:r>
              <a:rPr lang="cs-CZ" dirty="0" err="1"/>
              <a:t>parents</a:t>
            </a:r>
            <a:r>
              <a:rPr lang="cs-CZ" dirty="0"/>
              <a:t> </a:t>
            </a:r>
            <a:r>
              <a:rPr lang="cs-CZ" dirty="0" err="1"/>
              <a:t>or</a:t>
            </a:r>
            <a:r>
              <a:rPr lang="cs-CZ" dirty="0"/>
              <a:t> </a:t>
            </a:r>
            <a:r>
              <a:rPr lang="cs-CZ" dirty="0" err="1"/>
              <a:t>caregivers</a:t>
            </a:r>
            <a:r>
              <a:rPr lang="cs-CZ" dirty="0"/>
              <a:t> do so </a:t>
            </a:r>
            <a:r>
              <a:rPr lang="cs-CZ" dirty="0" err="1"/>
              <a:t>called</a:t>
            </a:r>
            <a:r>
              <a:rPr lang="cs-CZ" dirty="0"/>
              <a:t> „</a:t>
            </a:r>
            <a:r>
              <a:rPr lang="cs-CZ" dirty="0" err="1"/>
              <a:t>mediation</a:t>
            </a:r>
            <a:r>
              <a:rPr lang="cs-CZ" dirty="0"/>
              <a:t>“ and talk </a:t>
            </a:r>
            <a:r>
              <a:rPr lang="cs-CZ" dirty="0" err="1"/>
              <a:t>with</a:t>
            </a:r>
            <a:r>
              <a:rPr lang="cs-CZ" dirty="0"/>
              <a:t> </a:t>
            </a:r>
            <a:r>
              <a:rPr lang="cs-CZ" dirty="0" err="1"/>
              <a:t>them</a:t>
            </a:r>
            <a:r>
              <a:rPr lang="cs-CZ" dirty="0"/>
              <a:t> </a:t>
            </a:r>
            <a:r>
              <a:rPr lang="cs-CZ" dirty="0" err="1"/>
              <a:t>about</a:t>
            </a:r>
            <a:r>
              <a:rPr lang="cs-CZ" dirty="0"/>
              <a:t> online </a:t>
            </a:r>
            <a:r>
              <a:rPr lang="cs-CZ" dirty="0" err="1"/>
              <a:t>dangers</a:t>
            </a:r>
            <a:r>
              <a:rPr lang="cs-CZ" dirty="0"/>
              <a:t>.</a:t>
            </a:r>
          </a:p>
          <a:p>
            <a:pPr marL="0" lvl="0" indent="0" algn="l" rtl="0">
              <a:spcBef>
                <a:spcPts val="0"/>
              </a:spcBef>
              <a:spcAft>
                <a:spcPts val="0"/>
              </a:spcAft>
              <a:buNone/>
            </a:pPr>
            <a:endParaRPr lang="cs-CZ" dirty="0"/>
          </a:p>
          <a:p>
            <a:pPr marL="0" lvl="0" indent="0" algn="l" rtl="0">
              <a:spcBef>
                <a:spcPts val="0"/>
              </a:spcBef>
              <a:spcAft>
                <a:spcPts val="0"/>
              </a:spcAft>
              <a:buNone/>
            </a:pPr>
            <a:r>
              <a:rPr lang="cs-CZ" dirty="0" err="1"/>
              <a:t>Current</a:t>
            </a:r>
            <a:r>
              <a:rPr lang="cs-CZ" dirty="0"/>
              <a:t> </a:t>
            </a:r>
            <a:r>
              <a:rPr lang="cs-CZ" dirty="0" err="1"/>
              <a:t>research</a:t>
            </a:r>
            <a:r>
              <a:rPr lang="cs-CZ" dirty="0"/>
              <a:t> </a:t>
            </a:r>
            <a:r>
              <a:rPr lang="cs-CZ" dirty="0" err="1"/>
              <a:t>is</a:t>
            </a:r>
            <a:r>
              <a:rPr lang="cs-CZ" dirty="0"/>
              <a:t> </a:t>
            </a:r>
            <a:r>
              <a:rPr lang="cs-CZ" dirty="0" err="1"/>
              <a:t>now</a:t>
            </a:r>
            <a:r>
              <a:rPr lang="cs-CZ" dirty="0"/>
              <a:t> </a:t>
            </a:r>
            <a:r>
              <a:rPr lang="cs-CZ" dirty="0" err="1"/>
              <a:t>trying</a:t>
            </a:r>
            <a:r>
              <a:rPr lang="cs-CZ" dirty="0"/>
              <a:t> to </a:t>
            </a:r>
            <a:r>
              <a:rPr lang="cs-CZ" dirty="0" err="1"/>
              <a:t>disantangle</a:t>
            </a:r>
            <a:r>
              <a:rPr lang="cs-CZ" dirty="0"/>
              <a:t> </a:t>
            </a:r>
            <a:r>
              <a:rPr lang="cs-CZ" dirty="0" err="1"/>
              <a:t>what</a:t>
            </a:r>
            <a:r>
              <a:rPr lang="cs-CZ" dirty="0"/>
              <a:t> are </a:t>
            </a:r>
            <a:r>
              <a:rPr lang="cs-CZ" dirty="0" err="1"/>
              <a:t>the</a:t>
            </a:r>
            <a:r>
              <a:rPr lang="cs-CZ" dirty="0"/>
              <a:t> </a:t>
            </a:r>
            <a:r>
              <a:rPr lang="cs-CZ" dirty="0" err="1"/>
              <a:t>common</a:t>
            </a:r>
            <a:r>
              <a:rPr lang="cs-CZ" dirty="0"/>
              <a:t> </a:t>
            </a:r>
            <a:r>
              <a:rPr lang="cs-CZ" dirty="0" err="1"/>
              <a:t>factors</a:t>
            </a:r>
            <a:r>
              <a:rPr lang="cs-CZ" dirty="0"/>
              <a:t> </a:t>
            </a:r>
            <a:r>
              <a:rPr lang="cs-CZ" dirty="0" err="1"/>
              <a:t>between</a:t>
            </a:r>
            <a:r>
              <a:rPr lang="cs-CZ" dirty="0"/>
              <a:t> </a:t>
            </a:r>
            <a:r>
              <a:rPr lang="cs-CZ" dirty="0" err="1"/>
              <a:t>the</a:t>
            </a:r>
            <a:r>
              <a:rPr lang="cs-CZ" dirty="0"/>
              <a:t> most </a:t>
            </a:r>
            <a:r>
              <a:rPr lang="cs-CZ" dirty="0" err="1"/>
              <a:t>vulnerable</a:t>
            </a:r>
            <a:r>
              <a:rPr lang="cs-CZ" dirty="0"/>
              <a:t> </a:t>
            </a:r>
            <a:r>
              <a:rPr lang="cs-CZ" dirty="0" err="1"/>
              <a:t>groups</a:t>
            </a:r>
            <a:r>
              <a:rPr lang="cs-CZ" dirty="0"/>
              <a:t>.</a:t>
            </a:r>
            <a:endParaRPr dirty="0"/>
          </a:p>
        </p:txBody>
      </p:sp>
    </p:spTree>
    <p:extLst>
      <p:ext uri="{BB962C8B-B14F-4D97-AF65-F5344CB8AC3E}">
        <p14:creationId xmlns:p14="http://schemas.microsoft.com/office/powerpoint/2010/main" val="1921856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b83a9a5fc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83a9a5fc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b="1" dirty="0"/>
              <a:t>ON THE LEFT: </a:t>
            </a:r>
            <a:r>
              <a:rPr lang="cs-CZ" dirty="0"/>
              <a:t>risky </a:t>
            </a:r>
            <a:r>
              <a:rPr lang="cs-CZ" dirty="0" err="1"/>
              <a:t>situation</a:t>
            </a:r>
            <a:r>
              <a:rPr lang="cs-CZ" dirty="0"/>
              <a:t> -&gt; </a:t>
            </a:r>
            <a:r>
              <a:rPr lang="cs-CZ" dirty="0" err="1"/>
              <a:t>you</a:t>
            </a:r>
            <a:r>
              <a:rPr lang="cs-CZ" dirty="0"/>
              <a:t> </a:t>
            </a:r>
            <a:r>
              <a:rPr lang="cs-CZ" dirty="0" err="1"/>
              <a:t>may</a:t>
            </a:r>
            <a:r>
              <a:rPr lang="cs-CZ" dirty="0"/>
              <a:t> </a:t>
            </a:r>
            <a:r>
              <a:rPr lang="cs-CZ" dirty="0" err="1"/>
              <a:t>get</a:t>
            </a:r>
            <a:r>
              <a:rPr lang="cs-CZ" dirty="0"/>
              <a:t> (sun)</a:t>
            </a:r>
            <a:r>
              <a:rPr lang="cs-CZ" dirty="0" err="1"/>
              <a:t>burned</a:t>
            </a:r>
            <a:r>
              <a:rPr lang="cs-CZ" dirty="0"/>
              <a:t>. But </a:t>
            </a:r>
            <a:r>
              <a:rPr lang="cs-CZ" dirty="0" err="1"/>
              <a:t>there</a:t>
            </a:r>
            <a:r>
              <a:rPr lang="cs-CZ" dirty="0"/>
              <a:t> are </a:t>
            </a:r>
            <a:r>
              <a:rPr lang="cs-CZ" dirty="0" err="1"/>
              <a:t>multiple</a:t>
            </a:r>
            <a:r>
              <a:rPr lang="cs-CZ" dirty="0"/>
              <a:t> </a:t>
            </a:r>
            <a:r>
              <a:rPr lang="cs-CZ" dirty="0" err="1"/>
              <a:t>factors</a:t>
            </a:r>
            <a:r>
              <a:rPr lang="cs-CZ" dirty="0"/>
              <a:t> </a:t>
            </a:r>
            <a:r>
              <a:rPr lang="cs-CZ" dirty="0" err="1"/>
              <a:t>included</a:t>
            </a:r>
            <a:r>
              <a:rPr lang="cs-CZ" dirty="0"/>
              <a:t> -&gt; </a:t>
            </a:r>
            <a:r>
              <a:rPr lang="cs-CZ" dirty="0" err="1"/>
              <a:t>you</a:t>
            </a:r>
            <a:r>
              <a:rPr lang="cs-CZ" dirty="0"/>
              <a:t> </a:t>
            </a:r>
            <a:r>
              <a:rPr lang="cs-CZ" dirty="0" err="1"/>
              <a:t>may</a:t>
            </a:r>
            <a:r>
              <a:rPr lang="cs-CZ" dirty="0"/>
              <a:t> </a:t>
            </a:r>
            <a:r>
              <a:rPr lang="cs-CZ" dirty="0" err="1"/>
              <a:t>be</a:t>
            </a:r>
            <a:r>
              <a:rPr lang="cs-CZ" dirty="0"/>
              <a:t> </a:t>
            </a:r>
            <a:r>
              <a:rPr lang="cs-CZ" dirty="0" err="1"/>
              <a:t>exposed</a:t>
            </a:r>
            <a:r>
              <a:rPr lang="cs-CZ" dirty="0"/>
              <a:t> to sun but </a:t>
            </a:r>
            <a:r>
              <a:rPr lang="cs-CZ" dirty="0" err="1"/>
              <a:t>if</a:t>
            </a:r>
            <a:r>
              <a:rPr lang="cs-CZ" dirty="0"/>
              <a:t> </a:t>
            </a:r>
            <a:r>
              <a:rPr lang="cs-CZ" dirty="0" err="1"/>
              <a:t>you</a:t>
            </a:r>
            <a:r>
              <a:rPr lang="cs-CZ" dirty="0"/>
              <a:t> </a:t>
            </a:r>
            <a:r>
              <a:rPr lang="cs-CZ" dirty="0" err="1"/>
              <a:t>wear</a:t>
            </a:r>
            <a:r>
              <a:rPr lang="cs-CZ" dirty="0"/>
              <a:t> a </a:t>
            </a:r>
            <a:r>
              <a:rPr lang="cs-CZ" dirty="0" err="1"/>
              <a:t>sunscreen</a:t>
            </a:r>
            <a:r>
              <a:rPr lang="cs-CZ" dirty="0"/>
              <a:t> </a:t>
            </a:r>
            <a:r>
              <a:rPr lang="cs-CZ" dirty="0" err="1"/>
              <a:t>or</a:t>
            </a:r>
            <a:r>
              <a:rPr lang="cs-CZ" dirty="0"/>
              <a:t> </a:t>
            </a:r>
            <a:r>
              <a:rPr lang="cs-CZ" dirty="0" err="1"/>
              <a:t>other</a:t>
            </a:r>
            <a:r>
              <a:rPr lang="cs-CZ" dirty="0"/>
              <a:t> </a:t>
            </a:r>
            <a:r>
              <a:rPr lang="cs-CZ" dirty="0" err="1"/>
              <a:t>protection</a:t>
            </a:r>
            <a:r>
              <a:rPr lang="cs-CZ" dirty="0"/>
              <a:t>, </a:t>
            </a:r>
            <a:r>
              <a:rPr lang="cs-CZ" dirty="0" err="1"/>
              <a:t>you</a:t>
            </a:r>
            <a:r>
              <a:rPr lang="cs-CZ" dirty="0"/>
              <a:t> </a:t>
            </a:r>
            <a:r>
              <a:rPr lang="cs-CZ" dirty="0" err="1"/>
              <a:t>may</a:t>
            </a:r>
            <a:r>
              <a:rPr lang="cs-CZ" dirty="0"/>
              <a:t> </a:t>
            </a:r>
            <a:r>
              <a:rPr lang="cs-CZ" dirty="0" err="1"/>
              <a:t>be</a:t>
            </a:r>
            <a:r>
              <a:rPr lang="cs-CZ" dirty="0"/>
              <a:t> ok (</a:t>
            </a:r>
            <a:r>
              <a:rPr lang="cs-CZ" dirty="0" err="1"/>
              <a:t>without</a:t>
            </a:r>
            <a:r>
              <a:rPr lang="cs-CZ" dirty="0"/>
              <a:t> </a:t>
            </a:r>
            <a:r>
              <a:rPr lang="cs-CZ" dirty="0" err="1"/>
              <a:t>harm</a:t>
            </a:r>
            <a:r>
              <a:rPr lang="cs-CZ" dirty="0"/>
              <a:t>). Or, coming </a:t>
            </a:r>
            <a:r>
              <a:rPr lang="cs-CZ" dirty="0" err="1"/>
              <a:t>back</a:t>
            </a:r>
            <a:r>
              <a:rPr lang="cs-CZ" dirty="0"/>
              <a:t> to </a:t>
            </a:r>
            <a:r>
              <a:rPr lang="cs-CZ" dirty="0" err="1"/>
              <a:t>the</a:t>
            </a:r>
            <a:r>
              <a:rPr lang="cs-CZ" dirty="0"/>
              <a:t> case of </a:t>
            </a:r>
            <a:r>
              <a:rPr lang="cs-CZ" dirty="0" err="1"/>
              <a:t>kids</a:t>
            </a:r>
            <a:r>
              <a:rPr lang="cs-CZ" dirty="0"/>
              <a:t>, </a:t>
            </a:r>
            <a:r>
              <a:rPr lang="cs-CZ" dirty="0" err="1"/>
              <a:t>if</a:t>
            </a:r>
            <a:r>
              <a:rPr lang="cs-CZ" dirty="0"/>
              <a:t> </a:t>
            </a:r>
            <a:r>
              <a:rPr lang="cs-CZ" dirty="0" err="1"/>
              <a:t>they</a:t>
            </a:r>
            <a:r>
              <a:rPr lang="cs-CZ" dirty="0"/>
              <a:t> are </a:t>
            </a:r>
            <a:r>
              <a:rPr lang="cs-CZ" dirty="0" err="1"/>
              <a:t>aware</a:t>
            </a:r>
            <a:r>
              <a:rPr lang="cs-CZ" dirty="0"/>
              <a:t> of such </a:t>
            </a:r>
            <a:r>
              <a:rPr lang="cs-CZ" dirty="0" err="1"/>
              <a:t>threat</a:t>
            </a:r>
            <a:r>
              <a:rPr lang="cs-CZ" dirty="0"/>
              <a:t> </a:t>
            </a:r>
            <a:r>
              <a:rPr lang="cs-CZ" dirty="0" err="1"/>
              <a:t>from</a:t>
            </a:r>
            <a:r>
              <a:rPr lang="cs-CZ" dirty="0"/>
              <a:t> </a:t>
            </a:r>
            <a:r>
              <a:rPr lang="cs-CZ" dirty="0" err="1"/>
              <a:t>the</a:t>
            </a:r>
            <a:r>
              <a:rPr lang="cs-CZ" dirty="0"/>
              <a:t> sun, </a:t>
            </a:r>
            <a:r>
              <a:rPr lang="cs-CZ" dirty="0" err="1"/>
              <a:t>they</a:t>
            </a:r>
            <a:r>
              <a:rPr lang="cs-CZ" dirty="0"/>
              <a:t> </a:t>
            </a:r>
            <a:r>
              <a:rPr lang="cs-CZ" dirty="0" err="1"/>
              <a:t>may</a:t>
            </a:r>
            <a:r>
              <a:rPr lang="cs-CZ" dirty="0"/>
              <a:t> </a:t>
            </a:r>
            <a:r>
              <a:rPr lang="cs-CZ" dirty="0" err="1"/>
              <a:t>soon</a:t>
            </a:r>
            <a:r>
              <a:rPr lang="cs-CZ" dirty="0"/>
              <a:t> </a:t>
            </a:r>
            <a:r>
              <a:rPr lang="cs-CZ" dirty="0" err="1"/>
              <a:t>seek</a:t>
            </a:r>
            <a:r>
              <a:rPr lang="cs-CZ" dirty="0"/>
              <a:t> </a:t>
            </a:r>
            <a:r>
              <a:rPr lang="cs-CZ" dirty="0" err="1"/>
              <a:t>shadow</a:t>
            </a:r>
            <a:r>
              <a:rPr lang="cs-CZ" dirty="0"/>
              <a:t>. </a:t>
            </a:r>
            <a:r>
              <a:rPr lang="cs-CZ" dirty="0" err="1"/>
              <a:t>Maybe</a:t>
            </a:r>
            <a:r>
              <a:rPr lang="cs-CZ" dirty="0"/>
              <a:t> </a:t>
            </a:r>
            <a:r>
              <a:rPr lang="cs-CZ" dirty="0" err="1"/>
              <a:t>their</a:t>
            </a:r>
            <a:r>
              <a:rPr lang="cs-CZ" dirty="0"/>
              <a:t> </a:t>
            </a:r>
            <a:r>
              <a:rPr lang="cs-CZ" dirty="0" err="1"/>
              <a:t>parents</a:t>
            </a:r>
            <a:r>
              <a:rPr lang="cs-CZ" dirty="0"/>
              <a:t> </a:t>
            </a:r>
            <a:r>
              <a:rPr lang="cs-CZ" dirty="0" err="1"/>
              <a:t>or</a:t>
            </a:r>
            <a:r>
              <a:rPr lang="cs-CZ" dirty="0"/>
              <a:t> </a:t>
            </a:r>
            <a:r>
              <a:rPr lang="cs-CZ" dirty="0" err="1"/>
              <a:t>friends</a:t>
            </a:r>
            <a:r>
              <a:rPr lang="cs-CZ" dirty="0"/>
              <a:t> </a:t>
            </a:r>
            <a:r>
              <a:rPr lang="cs-CZ" dirty="0" err="1"/>
              <a:t>talked</a:t>
            </a:r>
            <a:r>
              <a:rPr lang="cs-CZ" dirty="0"/>
              <a:t> to </a:t>
            </a:r>
            <a:r>
              <a:rPr lang="cs-CZ" dirty="0" err="1"/>
              <a:t>them</a:t>
            </a:r>
            <a:r>
              <a:rPr lang="cs-CZ" dirty="0"/>
              <a:t> </a:t>
            </a:r>
            <a:r>
              <a:rPr lang="cs-CZ" dirty="0" err="1"/>
              <a:t>about</a:t>
            </a:r>
            <a:r>
              <a:rPr lang="cs-CZ" dirty="0"/>
              <a:t> </a:t>
            </a:r>
            <a:r>
              <a:rPr lang="cs-CZ" dirty="0" err="1"/>
              <a:t>the</a:t>
            </a:r>
            <a:r>
              <a:rPr lang="cs-CZ" dirty="0"/>
              <a:t> </a:t>
            </a:r>
            <a:r>
              <a:rPr lang="cs-CZ" dirty="0" err="1"/>
              <a:t>possibilities</a:t>
            </a:r>
            <a:r>
              <a:rPr lang="cs-CZ" dirty="0"/>
              <a:t> of </a:t>
            </a:r>
            <a:r>
              <a:rPr lang="cs-CZ" dirty="0" err="1"/>
              <a:t>getting</a:t>
            </a:r>
            <a:r>
              <a:rPr lang="cs-CZ" dirty="0"/>
              <a:t> </a:t>
            </a:r>
            <a:r>
              <a:rPr lang="cs-CZ" dirty="0" err="1"/>
              <a:t>sunburned</a:t>
            </a:r>
            <a:r>
              <a:rPr lang="cs-CZ" dirty="0"/>
              <a:t>.. So </a:t>
            </a:r>
            <a:r>
              <a:rPr lang="cs-CZ" dirty="0" err="1"/>
              <a:t>they</a:t>
            </a:r>
            <a:r>
              <a:rPr lang="cs-CZ" dirty="0"/>
              <a:t> </a:t>
            </a:r>
            <a:r>
              <a:rPr lang="cs-CZ" dirty="0" err="1"/>
              <a:t>will</a:t>
            </a:r>
            <a:r>
              <a:rPr lang="cs-CZ" dirty="0"/>
              <a:t> </a:t>
            </a:r>
            <a:r>
              <a:rPr lang="cs-CZ" dirty="0" err="1"/>
              <a:t>be</a:t>
            </a:r>
            <a:r>
              <a:rPr lang="cs-CZ" dirty="0"/>
              <a:t> more </a:t>
            </a:r>
            <a:r>
              <a:rPr lang="cs-CZ" dirty="0" err="1"/>
              <a:t>careful</a:t>
            </a:r>
            <a:r>
              <a:rPr lang="cs-CZ" dirty="0"/>
              <a:t> / </a:t>
            </a:r>
            <a:r>
              <a:rPr lang="cs-CZ" dirty="0" err="1"/>
              <a:t>will</a:t>
            </a:r>
            <a:r>
              <a:rPr lang="cs-CZ" dirty="0"/>
              <a:t> </a:t>
            </a:r>
            <a:r>
              <a:rPr lang="cs-CZ" dirty="0" err="1"/>
              <a:t>be</a:t>
            </a:r>
            <a:r>
              <a:rPr lang="cs-CZ" dirty="0"/>
              <a:t> </a:t>
            </a:r>
            <a:r>
              <a:rPr lang="cs-CZ" dirty="0" err="1"/>
              <a:t>aware</a:t>
            </a:r>
            <a:r>
              <a:rPr lang="cs-CZ" dirty="0"/>
              <a:t> </a:t>
            </a:r>
            <a:r>
              <a:rPr lang="cs-CZ" dirty="0" err="1"/>
              <a:t>how</a:t>
            </a:r>
            <a:r>
              <a:rPr lang="cs-CZ" dirty="0"/>
              <a:t> to </a:t>
            </a:r>
            <a:r>
              <a:rPr lang="cs-CZ" dirty="0" err="1"/>
              <a:t>act</a:t>
            </a:r>
            <a:r>
              <a:rPr lang="cs-CZ" dirty="0"/>
              <a:t>.</a:t>
            </a:r>
          </a:p>
          <a:p>
            <a:pPr marL="0" lvl="0" indent="0" algn="l" rtl="0">
              <a:spcBef>
                <a:spcPts val="0"/>
              </a:spcBef>
              <a:spcAft>
                <a:spcPts val="0"/>
              </a:spcAft>
              <a:buNone/>
            </a:pPr>
            <a:endParaRPr lang="cs-CZ" dirty="0"/>
          </a:p>
          <a:p>
            <a:pPr marL="0" lvl="0" indent="0" algn="l" rtl="0">
              <a:spcBef>
                <a:spcPts val="0"/>
              </a:spcBef>
              <a:spcAft>
                <a:spcPts val="0"/>
              </a:spcAft>
              <a:buNone/>
            </a:pPr>
            <a:endParaRPr lang="cs-CZ" dirty="0"/>
          </a:p>
          <a:p>
            <a:pPr marL="0" lvl="0" indent="0" algn="l" rtl="0">
              <a:spcBef>
                <a:spcPts val="0"/>
              </a:spcBef>
              <a:spcAft>
                <a:spcPts val="0"/>
              </a:spcAft>
              <a:buNone/>
            </a:pPr>
            <a:r>
              <a:rPr lang="cs-CZ" b="1" dirty="0"/>
              <a:t>So =&gt; </a:t>
            </a:r>
            <a:r>
              <a:rPr lang="cs-CZ" dirty="0"/>
              <a:t>not </a:t>
            </a:r>
            <a:r>
              <a:rPr lang="cs-CZ" dirty="0" err="1"/>
              <a:t>everyone</a:t>
            </a:r>
            <a:r>
              <a:rPr lang="cs-CZ" dirty="0"/>
              <a:t> </a:t>
            </a:r>
            <a:r>
              <a:rPr lang="cs-CZ" dirty="0" err="1"/>
              <a:t>who</a:t>
            </a:r>
            <a:r>
              <a:rPr lang="cs-CZ" dirty="0"/>
              <a:t> </a:t>
            </a:r>
            <a:r>
              <a:rPr lang="cs-CZ" dirty="0" err="1"/>
              <a:t>enters</a:t>
            </a:r>
            <a:r>
              <a:rPr lang="cs-CZ" dirty="0"/>
              <a:t> </a:t>
            </a:r>
            <a:r>
              <a:rPr lang="cs-CZ" dirty="0" err="1"/>
              <a:t>the</a:t>
            </a:r>
            <a:r>
              <a:rPr lang="cs-CZ" dirty="0"/>
              <a:t> </a:t>
            </a:r>
            <a:r>
              <a:rPr lang="cs-CZ" dirty="0" err="1"/>
              <a:t>beach</a:t>
            </a:r>
            <a:r>
              <a:rPr lang="cs-CZ" dirty="0"/>
              <a:t> on a sunny </a:t>
            </a:r>
            <a:r>
              <a:rPr lang="cs-CZ" dirty="0" err="1"/>
              <a:t>day</a:t>
            </a:r>
            <a:r>
              <a:rPr lang="cs-CZ" dirty="0"/>
              <a:t> </a:t>
            </a:r>
            <a:r>
              <a:rPr lang="cs-CZ" dirty="0" err="1"/>
              <a:t>will</a:t>
            </a:r>
            <a:r>
              <a:rPr lang="cs-CZ" dirty="0"/>
              <a:t> </a:t>
            </a:r>
            <a:r>
              <a:rPr lang="cs-CZ" dirty="0" err="1"/>
              <a:t>experience</a:t>
            </a:r>
            <a:r>
              <a:rPr lang="cs-CZ" dirty="0"/>
              <a:t> </a:t>
            </a:r>
            <a:r>
              <a:rPr lang="cs-CZ" dirty="0" err="1"/>
              <a:t>harm</a:t>
            </a:r>
            <a:r>
              <a:rPr lang="cs-CZ" dirty="0"/>
              <a:t> in </a:t>
            </a:r>
            <a:r>
              <a:rPr lang="cs-CZ" dirty="0" err="1"/>
              <a:t>form</a:t>
            </a:r>
            <a:r>
              <a:rPr lang="cs-CZ" dirty="0"/>
              <a:t> of a </a:t>
            </a:r>
            <a:r>
              <a:rPr lang="cs-CZ" dirty="0" err="1"/>
              <a:t>sunburn</a:t>
            </a:r>
            <a:endParaRPr dirty="0"/>
          </a:p>
        </p:txBody>
      </p:sp>
    </p:spTree>
    <p:extLst>
      <p:ext uri="{BB962C8B-B14F-4D97-AF65-F5344CB8AC3E}">
        <p14:creationId xmlns:p14="http://schemas.microsoft.com/office/powerpoint/2010/main" val="1193439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b83a9a5fc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83a9a5fc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a:t>Natalie </a:t>
            </a:r>
            <a:r>
              <a:rPr lang="cs-CZ" dirty="0" err="1"/>
              <a:t>is</a:t>
            </a:r>
            <a:r>
              <a:rPr lang="cs-CZ" dirty="0"/>
              <a:t> </a:t>
            </a:r>
            <a:r>
              <a:rPr lang="cs-CZ" dirty="0" err="1"/>
              <a:t>currently</a:t>
            </a:r>
            <a:r>
              <a:rPr lang="cs-CZ" dirty="0"/>
              <a:t> </a:t>
            </a:r>
            <a:r>
              <a:rPr lang="cs-CZ" dirty="0" err="1"/>
              <a:t>participating</a:t>
            </a:r>
            <a:r>
              <a:rPr lang="cs-CZ" dirty="0"/>
              <a:t> on a </a:t>
            </a:r>
            <a:r>
              <a:rPr lang="cs-CZ" dirty="0" err="1"/>
              <a:t>project</a:t>
            </a:r>
            <a:r>
              <a:rPr lang="cs-CZ" dirty="0"/>
              <a:t> </a:t>
            </a:r>
            <a:r>
              <a:rPr lang="cs-CZ" dirty="0" err="1"/>
              <a:t>called</a:t>
            </a:r>
            <a:r>
              <a:rPr lang="cs-CZ" dirty="0"/>
              <a:t> ySKILLS, </a:t>
            </a:r>
            <a:r>
              <a:rPr lang="cs-CZ" dirty="0" err="1"/>
              <a:t>where</a:t>
            </a:r>
            <a:r>
              <a:rPr lang="cs-CZ" dirty="0"/>
              <a:t> </a:t>
            </a:r>
            <a:r>
              <a:rPr lang="cs-CZ" dirty="0" err="1"/>
              <a:t>they</a:t>
            </a:r>
            <a:r>
              <a:rPr lang="cs-CZ" dirty="0"/>
              <a:t>, </a:t>
            </a:r>
            <a:r>
              <a:rPr lang="cs-CZ" dirty="0" err="1"/>
              <a:t>among</a:t>
            </a:r>
            <a:r>
              <a:rPr lang="cs-CZ" dirty="0"/>
              <a:t> </a:t>
            </a:r>
            <a:r>
              <a:rPr lang="cs-CZ" dirty="0" err="1"/>
              <a:t>other</a:t>
            </a:r>
            <a:r>
              <a:rPr lang="cs-CZ" dirty="0"/>
              <a:t> </a:t>
            </a:r>
            <a:r>
              <a:rPr lang="cs-CZ" dirty="0" err="1"/>
              <a:t>things</a:t>
            </a:r>
            <a:r>
              <a:rPr lang="cs-CZ" dirty="0"/>
              <a:t>, </a:t>
            </a:r>
            <a:r>
              <a:rPr lang="cs-CZ" dirty="0" err="1"/>
              <a:t>focus</a:t>
            </a:r>
            <a:r>
              <a:rPr lang="cs-CZ" dirty="0"/>
              <a:t> on </a:t>
            </a:r>
            <a:r>
              <a:rPr lang="cs-CZ" dirty="0" err="1"/>
              <a:t>digital</a:t>
            </a:r>
            <a:r>
              <a:rPr lang="cs-CZ" dirty="0"/>
              <a:t> skills of </a:t>
            </a:r>
            <a:r>
              <a:rPr lang="cs-CZ" dirty="0" err="1"/>
              <a:t>children</a:t>
            </a:r>
            <a:r>
              <a:rPr lang="cs-CZ" dirty="0"/>
              <a:t> and </a:t>
            </a:r>
            <a:r>
              <a:rPr lang="cs-CZ" dirty="0" err="1"/>
              <a:t>its</a:t>
            </a:r>
            <a:r>
              <a:rPr lang="cs-CZ" dirty="0"/>
              <a:t> </a:t>
            </a:r>
            <a:r>
              <a:rPr lang="cs-CZ" dirty="0" err="1"/>
              <a:t>relation</a:t>
            </a:r>
            <a:r>
              <a:rPr lang="cs-CZ" dirty="0"/>
              <a:t> to </a:t>
            </a:r>
            <a:r>
              <a:rPr lang="cs-CZ" dirty="0" err="1"/>
              <a:t>risks</a:t>
            </a:r>
            <a:r>
              <a:rPr lang="cs-CZ" dirty="0"/>
              <a:t> and </a:t>
            </a:r>
            <a:r>
              <a:rPr lang="cs-CZ" dirty="0" err="1"/>
              <a:t>opportunities</a:t>
            </a:r>
            <a:r>
              <a:rPr lang="cs-CZ" dirty="0"/>
              <a:t>.</a:t>
            </a:r>
            <a:br>
              <a:rPr lang="cs-CZ" dirty="0"/>
            </a:br>
            <a:br>
              <a:rPr lang="cs-CZ" dirty="0"/>
            </a:br>
            <a:r>
              <a:rPr lang="cs-CZ" dirty="0" err="1"/>
              <a:t>If</a:t>
            </a:r>
            <a:r>
              <a:rPr lang="cs-CZ" dirty="0"/>
              <a:t> </a:t>
            </a:r>
            <a:r>
              <a:rPr lang="cs-CZ" dirty="0" err="1"/>
              <a:t>you</a:t>
            </a:r>
            <a:r>
              <a:rPr lang="cs-CZ" dirty="0"/>
              <a:t> </a:t>
            </a:r>
            <a:r>
              <a:rPr lang="cs-CZ" dirty="0" err="1"/>
              <a:t>wan</a:t>
            </a:r>
            <a:r>
              <a:rPr lang="cs-CZ" dirty="0"/>
              <a:t> to </a:t>
            </a:r>
            <a:r>
              <a:rPr lang="cs-CZ" dirty="0" err="1"/>
              <a:t>earn</a:t>
            </a:r>
            <a:r>
              <a:rPr lang="cs-CZ" dirty="0"/>
              <a:t> more, </a:t>
            </a:r>
            <a:r>
              <a:rPr lang="cs-CZ" dirty="0" err="1"/>
              <a:t>you</a:t>
            </a:r>
            <a:r>
              <a:rPr lang="cs-CZ" dirty="0"/>
              <a:t> </a:t>
            </a:r>
            <a:r>
              <a:rPr lang="cs-CZ" dirty="0" err="1"/>
              <a:t>may</a:t>
            </a:r>
            <a:r>
              <a:rPr lang="cs-CZ" dirty="0"/>
              <a:t> </a:t>
            </a:r>
            <a:r>
              <a:rPr lang="cs-CZ" dirty="0" err="1"/>
              <a:t>check</a:t>
            </a:r>
            <a:r>
              <a:rPr lang="cs-CZ" dirty="0"/>
              <a:t> </a:t>
            </a:r>
            <a:r>
              <a:rPr lang="cs-CZ" dirty="0" err="1"/>
              <a:t>the</a:t>
            </a:r>
            <a:r>
              <a:rPr lang="cs-CZ" dirty="0"/>
              <a:t> ySKILLS </a:t>
            </a:r>
            <a:r>
              <a:rPr lang="cs-CZ" dirty="0" err="1"/>
              <a:t>website</a:t>
            </a:r>
            <a:r>
              <a:rPr lang="cs-CZ" dirty="0"/>
              <a:t> </a:t>
            </a:r>
            <a:r>
              <a:rPr lang="cs-CZ" dirty="0" err="1"/>
              <a:t>or</a:t>
            </a:r>
            <a:r>
              <a:rPr lang="cs-CZ" dirty="0"/>
              <a:t>, use </a:t>
            </a:r>
            <a:r>
              <a:rPr lang="cs-CZ" dirty="0" err="1"/>
              <a:t>the</a:t>
            </a:r>
            <a:r>
              <a:rPr lang="cs-CZ" dirty="0"/>
              <a:t> link </a:t>
            </a:r>
            <a:r>
              <a:rPr lang="cs-CZ" dirty="0" err="1"/>
              <a:t>below</a:t>
            </a:r>
            <a:r>
              <a:rPr lang="cs-CZ" dirty="0"/>
              <a:t> (</a:t>
            </a:r>
            <a:r>
              <a:rPr lang="cs-CZ" dirty="0" err="1"/>
              <a:t>you</a:t>
            </a:r>
            <a:r>
              <a:rPr lang="cs-CZ" dirty="0"/>
              <a:t> </a:t>
            </a:r>
            <a:r>
              <a:rPr lang="cs-CZ" dirty="0" err="1"/>
              <a:t>will</a:t>
            </a:r>
            <a:r>
              <a:rPr lang="cs-CZ" dirty="0"/>
              <a:t> </a:t>
            </a:r>
            <a:r>
              <a:rPr lang="cs-CZ" dirty="0" err="1"/>
              <a:t>have</a:t>
            </a:r>
            <a:r>
              <a:rPr lang="cs-CZ" dirty="0"/>
              <a:t> </a:t>
            </a:r>
            <a:r>
              <a:rPr lang="cs-CZ" dirty="0" err="1"/>
              <a:t>the</a:t>
            </a:r>
            <a:r>
              <a:rPr lang="cs-CZ" dirty="0"/>
              <a:t> ppt in </a:t>
            </a:r>
            <a:r>
              <a:rPr lang="cs-CZ" dirty="0" err="1"/>
              <a:t>your</a:t>
            </a:r>
            <a:r>
              <a:rPr lang="cs-CZ" dirty="0"/>
              <a:t> </a:t>
            </a:r>
            <a:r>
              <a:rPr lang="cs-CZ" dirty="0" err="1"/>
              <a:t>interactive</a:t>
            </a:r>
            <a:r>
              <a:rPr lang="cs-CZ" dirty="0"/>
              <a:t> sylaby) </a:t>
            </a:r>
            <a:r>
              <a:rPr lang="cs-CZ" dirty="0" err="1"/>
              <a:t>or</a:t>
            </a:r>
            <a:r>
              <a:rPr lang="cs-CZ" dirty="0"/>
              <a:t> </a:t>
            </a:r>
            <a:r>
              <a:rPr lang="cs-CZ" dirty="0" err="1"/>
              <a:t>scan</a:t>
            </a:r>
            <a:r>
              <a:rPr lang="cs-CZ" dirty="0"/>
              <a:t> </a:t>
            </a:r>
            <a:r>
              <a:rPr lang="cs-CZ" dirty="0" err="1"/>
              <a:t>the</a:t>
            </a:r>
            <a:r>
              <a:rPr lang="cs-CZ" dirty="0"/>
              <a:t> QR </a:t>
            </a:r>
            <a:r>
              <a:rPr lang="cs-CZ" dirty="0" err="1"/>
              <a:t>code</a:t>
            </a:r>
            <a:r>
              <a:rPr lang="cs-CZ" dirty="0"/>
              <a:t> </a:t>
            </a:r>
            <a:br>
              <a:rPr lang="cs-CZ" dirty="0"/>
            </a:br>
            <a:r>
              <a:rPr lang="cs-CZ" dirty="0"/>
              <a:t>to </a:t>
            </a:r>
            <a:r>
              <a:rPr lang="cs-CZ" dirty="0" err="1"/>
              <a:t>check</a:t>
            </a:r>
            <a:r>
              <a:rPr lang="cs-CZ" dirty="0"/>
              <a:t> </a:t>
            </a:r>
            <a:r>
              <a:rPr lang="cs-CZ" dirty="0" err="1"/>
              <a:t>this</a:t>
            </a:r>
            <a:r>
              <a:rPr lang="cs-CZ" dirty="0"/>
              <a:t> </a:t>
            </a:r>
            <a:r>
              <a:rPr lang="cs-CZ" dirty="0" err="1"/>
              <a:t>interactive</a:t>
            </a:r>
            <a:r>
              <a:rPr lang="cs-CZ" dirty="0"/>
              <a:t> report </a:t>
            </a:r>
            <a:r>
              <a:rPr lang="cs-CZ" dirty="0" err="1"/>
              <a:t>focusing</a:t>
            </a:r>
            <a:r>
              <a:rPr lang="cs-CZ" dirty="0"/>
              <a:t> </a:t>
            </a:r>
            <a:r>
              <a:rPr lang="cs-CZ" dirty="0" err="1"/>
              <a:t>mainly</a:t>
            </a:r>
            <a:r>
              <a:rPr lang="cs-CZ" dirty="0"/>
              <a:t> on </a:t>
            </a:r>
            <a:r>
              <a:rPr lang="cs-CZ" dirty="0" err="1"/>
              <a:t>vulnerabilities</a:t>
            </a:r>
            <a:r>
              <a:rPr lang="cs-CZ" dirty="0"/>
              <a:t>.</a:t>
            </a:r>
            <a:endParaRPr dirty="0"/>
          </a:p>
        </p:txBody>
      </p:sp>
    </p:spTree>
    <p:extLst>
      <p:ext uri="{BB962C8B-B14F-4D97-AF65-F5344CB8AC3E}">
        <p14:creationId xmlns:p14="http://schemas.microsoft.com/office/powerpoint/2010/main" val="1838669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7c278b3f68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7c278b3f68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5496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7a088f064f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7a088f064f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798178a53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798178a53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15d3c8843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5d3c8843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5d32bbe8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5d32bbe8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d32bbe85a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d32bbe85a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83a9a5fcc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83a9a5fcc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8326290fe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b8326290fe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Nějaká data ke skills ve světě</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NUTNO DOPLNIT</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7c278b3f6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7c278b3f6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7c278b3f6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7c278b3f6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Recommended internet download speeds for Netflix:</a:t>
            </a:r>
            <a:br>
              <a:rPr lang="en"/>
            </a:br>
            <a:r>
              <a:rPr lang="en"/>
              <a:t>HD:		3 Mbps</a:t>
            </a:r>
            <a:br>
              <a:rPr lang="en"/>
            </a:br>
            <a:r>
              <a:rPr lang="en"/>
              <a:t>FHD:		5 Mbps</a:t>
            </a:r>
            <a:br>
              <a:rPr lang="en"/>
            </a:br>
            <a:r>
              <a:rPr lang="en"/>
              <a:t>4K/UHD:	15 Mbps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72100" y="1591625"/>
            <a:ext cx="3914700" cy="16308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2100" y="3222175"/>
            <a:ext cx="3914700" cy="482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57200" y="1160825"/>
            <a:ext cx="8229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400"/>
            <a:ext cx="8229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60825"/>
            <a:ext cx="8229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mentimeter.com/app/presentation/alnmsyfjk7rsu99h6zkvbpq3xs2ptp7i/embed"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918450" y="215375"/>
            <a:ext cx="3914700" cy="163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Digital Skills</a:t>
            </a:r>
            <a:endParaRPr sz="5400">
              <a:solidFill>
                <a:schemeClr val="accent2"/>
              </a:solidFill>
            </a:endParaRPr>
          </a:p>
        </p:txBody>
      </p:sp>
      <p:sp>
        <p:nvSpPr>
          <p:cNvPr id="55" name="Google Shape;55;p13"/>
          <p:cNvSpPr txBox="1">
            <a:spLocks noGrp="1"/>
          </p:cNvSpPr>
          <p:nvPr>
            <p:ph type="subTitle" idx="1"/>
          </p:nvPr>
        </p:nvSpPr>
        <p:spPr>
          <a:xfrm>
            <a:off x="4061188" y="3596500"/>
            <a:ext cx="2556900" cy="4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edium"/>
                <a:ea typeface="Roboto Medium"/>
                <a:cs typeface="Roboto Medium"/>
                <a:sym typeface="Roboto Medium"/>
              </a:rPr>
              <a:t>Mgr. et Mgr. Natálie Terčová</a:t>
            </a:r>
            <a:endParaRPr>
              <a:latin typeface="Roboto Medium"/>
              <a:ea typeface="Roboto Medium"/>
              <a:cs typeface="Roboto Medium"/>
              <a:sym typeface="Roboto Medium"/>
            </a:endParaRPr>
          </a:p>
          <a:p>
            <a:pPr marL="0" lvl="0" indent="0" algn="l" rtl="0">
              <a:spcBef>
                <a:spcPts val="0"/>
              </a:spcBef>
              <a:spcAft>
                <a:spcPts val="0"/>
              </a:spcAft>
              <a:buNone/>
            </a:pPr>
            <a:endParaRPr/>
          </a:p>
          <a:p>
            <a:pPr marL="0" lvl="0" indent="0" algn="l" rtl="0">
              <a:spcBef>
                <a:spcPts val="0"/>
              </a:spcBef>
              <a:spcAft>
                <a:spcPts val="0"/>
              </a:spcAft>
              <a:buNone/>
            </a:pPr>
            <a:r>
              <a:rPr lang="en"/>
              <a:t>Interdisciplinary Research Team on Internet and Society (IRTIS)</a:t>
            </a:r>
            <a:endParaRPr/>
          </a:p>
        </p:txBody>
      </p:sp>
      <p:grpSp>
        <p:nvGrpSpPr>
          <p:cNvPr id="56" name="Google Shape;56;p13"/>
          <p:cNvGrpSpPr/>
          <p:nvPr/>
        </p:nvGrpSpPr>
        <p:grpSpPr>
          <a:xfrm>
            <a:off x="209068" y="215376"/>
            <a:ext cx="4135399" cy="3381128"/>
            <a:chOff x="409762" y="607950"/>
            <a:chExt cx="4528966" cy="3938873"/>
          </a:xfrm>
        </p:grpSpPr>
        <p:sp>
          <p:nvSpPr>
            <p:cNvPr id="57" name="Google Shape;57;p13"/>
            <p:cNvSpPr/>
            <p:nvPr/>
          </p:nvSpPr>
          <p:spPr>
            <a:xfrm>
              <a:off x="451152" y="1195000"/>
              <a:ext cx="4162848" cy="3215816"/>
            </a:xfrm>
            <a:custGeom>
              <a:avLst/>
              <a:gdLst/>
              <a:ahLst/>
              <a:cxnLst/>
              <a:rect l="l" t="t" r="r" b="b"/>
              <a:pathLst>
                <a:path w="35605" h="27505" extrusionOk="0">
                  <a:moveTo>
                    <a:pt x="20174" y="0"/>
                  </a:moveTo>
                  <a:cubicBezTo>
                    <a:pt x="13981" y="0"/>
                    <a:pt x="7846" y="2562"/>
                    <a:pt x="4516" y="8018"/>
                  </a:cubicBezTo>
                  <a:cubicBezTo>
                    <a:pt x="2768" y="10886"/>
                    <a:pt x="1792" y="14146"/>
                    <a:pt x="1186" y="17433"/>
                  </a:cubicBezTo>
                  <a:cubicBezTo>
                    <a:pt x="666" y="20238"/>
                    <a:pt x="1" y="23482"/>
                    <a:pt x="2258" y="25744"/>
                  </a:cubicBezTo>
                  <a:cubicBezTo>
                    <a:pt x="3524" y="27014"/>
                    <a:pt x="5329" y="27504"/>
                    <a:pt x="7158" y="27504"/>
                  </a:cubicBezTo>
                  <a:cubicBezTo>
                    <a:pt x="7915" y="27504"/>
                    <a:pt x="8677" y="27420"/>
                    <a:pt x="9406" y="27272"/>
                  </a:cubicBezTo>
                  <a:cubicBezTo>
                    <a:pt x="12961" y="26543"/>
                    <a:pt x="16151" y="24570"/>
                    <a:pt x="19663" y="23653"/>
                  </a:cubicBezTo>
                  <a:cubicBezTo>
                    <a:pt x="23776" y="22575"/>
                    <a:pt x="29663" y="23910"/>
                    <a:pt x="32929" y="20822"/>
                  </a:cubicBezTo>
                  <a:cubicBezTo>
                    <a:pt x="35486" y="18404"/>
                    <a:pt x="35604" y="14468"/>
                    <a:pt x="35551" y="11192"/>
                  </a:cubicBezTo>
                  <a:cubicBezTo>
                    <a:pt x="35492" y="7310"/>
                    <a:pt x="33261" y="3969"/>
                    <a:pt x="29829" y="2211"/>
                  </a:cubicBezTo>
                  <a:cubicBezTo>
                    <a:pt x="29320" y="1948"/>
                    <a:pt x="28795" y="1712"/>
                    <a:pt x="28248" y="1498"/>
                  </a:cubicBezTo>
                  <a:cubicBezTo>
                    <a:pt x="25707" y="509"/>
                    <a:pt x="22935" y="0"/>
                    <a:pt x="20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1553346" y="3051437"/>
              <a:ext cx="10990" cy="16135"/>
            </a:xfrm>
            <a:custGeom>
              <a:avLst/>
              <a:gdLst/>
              <a:ahLst/>
              <a:cxnLst/>
              <a:rect l="l" t="t" r="r" b="b"/>
              <a:pathLst>
                <a:path w="94" h="138" extrusionOk="0">
                  <a:moveTo>
                    <a:pt x="17" y="1"/>
                  </a:moveTo>
                  <a:cubicBezTo>
                    <a:pt x="11" y="1"/>
                    <a:pt x="6" y="2"/>
                    <a:pt x="0" y="6"/>
                  </a:cubicBezTo>
                  <a:cubicBezTo>
                    <a:pt x="0" y="23"/>
                    <a:pt x="18" y="138"/>
                    <a:pt x="48" y="138"/>
                  </a:cubicBezTo>
                  <a:cubicBezTo>
                    <a:pt x="55" y="138"/>
                    <a:pt x="62" y="132"/>
                    <a:pt x="70" y="118"/>
                  </a:cubicBezTo>
                  <a:cubicBezTo>
                    <a:pt x="93" y="76"/>
                    <a:pt x="55" y="1"/>
                    <a:pt x="17" y="1"/>
                  </a:cubicBezTo>
                  <a:close/>
                </a:path>
              </a:pathLst>
            </a:custGeom>
            <a:solidFill>
              <a:srgbClr val="488C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13"/>
            <p:cNvGrpSpPr/>
            <p:nvPr/>
          </p:nvGrpSpPr>
          <p:grpSpPr>
            <a:xfrm>
              <a:off x="1410354" y="1650282"/>
              <a:ext cx="2304686" cy="2304561"/>
              <a:chOff x="1410354" y="1650282"/>
              <a:chExt cx="2304686" cy="2304561"/>
            </a:xfrm>
          </p:grpSpPr>
          <p:sp>
            <p:nvSpPr>
              <p:cNvPr id="60" name="Google Shape;60;p13"/>
              <p:cNvSpPr/>
              <p:nvPr/>
            </p:nvSpPr>
            <p:spPr>
              <a:xfrm>
                <a:off x="1410354" y="1650282"/>
                <a:ext cx="2304678" cy="2304561"/>
              </a:xfrm>
              <a:custGeom>
                <a:avLst/>
                <a:gdLst/>
                <a:ahLst/>
                <a:cxnLst/>
                <a:rect l="l" t="t" r="r" b="b"/>
                <a:pathLst>
                  <a:path w="19712" h="19711" extrusionOk="0">
                    <a:moveTo>
                      <a:pt x="19711" y="9856"/>
                    </a:moveTo>
                    <a:cubicBezTo>
                      <a:pt x="19711" y="9920"/>
                      <a:pt x="19711" y="9984"/>
                      <a:pt x="19711" y="10043"/>
                    </a:cubicBezTo>
                    <a:cubicBezTo>
                      <a:pt x="19706" y="10188"/>
                      <a:pt x="19701" y="10338"/>
                      <a:pt x="19690" y="10478"/>
                    </a:cubicBezTo>
                    <a:cubicBezTo>
                      <a:pt x="19368" y="15630"/>
                      <a:pt x="15089" y="19711"/>
                      <a:pt x="9856" y="19711"/>
                    </a:cubicBezTo>
                    <a:cubicBezTo>
                      <a:pt x="9277" y="19711"/>
                      <a:pt x="8714" y="19663"/>
                      <a:pt x="8162" y="19566"/>
                    </a:cubicBezTo>
                    <a:cubicBezTo>
                      <a:pt x="6826" y="19336"/>
                      <a:pt x="5582" y="18832"/>
                      <a:pt x="4489" y="18124"/>
                    </a:cubicBezTo>
                    <a:cubicBezTo>
                      <a:pt x="2462" y="16799"/>
                      <a:pt x="950" y="14756"/>
                      <a:pt x="322" y="12354"/>
                    </a:cubicBezTo>
                    <a:cubicBezTo>
                      <a:pt x="178" y="11807"/>
                      <a:pt x="81" y="11250"/>
                      <a:pt x="33" y="10671"/>
                    </a:cubicBezTo>
                    <a:cubicBezTo>
                      <a:pt x="22" y="10547"/>
                      <a:pt x="17" y="10424"/>
                      <a:pt x="11" y="10301"/>
                    </a:cubicBezTo>
                    <a:lnTo>
                      <a:pt x="11" y="10301"/>
                    </a:lnTo>
                    <a:cubicBezTo>
                      <a:pt x="6" y="10156"/>
                      <a:pt x="1" y="10006"/>
                      <a:pt x="1" y="9856"/>
                    </a:cubicBezTo>
                    <a:cubicBezTo>
                      <a:pt x="1" y="9802"/>
                      <a:pt x="1" y="9748"/>
                      <a:pt x="6" y="9695"/>
                    </a:cubicBezTo>
                    <a:cubicBezTo>
                      <a:pt x="1" y="9679"/>
                      <a:pt x="1" y="9657"/>
                      <a:pt x="6" y="9641"/>
                    </a:cubicBezTo>
                    <a:lnTo>
                      <a:pt x="6" y="9641"/>
                    </a:lnTo>
                    <a:cubicBezTo>
                      <a:pt x="6" y="9609"/>
                      <a:pt x="6" y="9582"/>
                      <a:pt x="6" y="9550"/>
                    </a:cubicBezTo>
                    <a:cubicBezTo>
                      <a:pt x="6" y="9480"/>
                      <a:pt x="11" y="9405"/>
                      <a:pt x="17" y="9336"/>
                    </a:cubicBezTo>
                    <a:cubicBezTo>
                      <a:pt x="44" y="8805"/>
                      <a:pt x="113" y="8285"/>
                      <a:pt x="221" y="7781"/>
                    </a:cubicBezTo>
                    <a:cubicBezTo>
                      <a:pt x="682" y="5630"/>
                      <a:pt x="1845" y="3738"/>
                      <a:pt x="3465" y="2354"/>
                    </a:cubicBezTo>
                    <a:cubicBezTo>
                      <a:pt x="3465" y="2354"/>
                      <a:pt x="3465" y="2354"/>
                      <a:pt x="3465" y="2354"/>
                    </a:cubicBezTo>
                    <a:cubicBezTo>
                      <a:pt x="5186" y="885"/>
                      <a:pt x="7416" y="0"/>
                      <a:pt x="9856" y="0"/>
                    </a:cubicBezTo>
                    <a:cubicBezTo>
                      <a:pt x="10274" y="0"/>
                      <a:pt x="10687" y="27"/>
                      <a:pt x="11095" y="75"/>
                    </a:cubicBezTo>
                    <a:cubicBezTo>
                      <a:pt x="12392" y="242"/>
                      <a:pt x="13615" y="655"/>
                      <a:pt x="14703" y="1277"/>
                    </a:cubicBezTo>
                    <a:cubicBezTo>
                      <a:pt x="17631" y="2928"/>
                      <a:pt x="19625" y="6043"/>
                      <a:pt x="19706" y="9625"/>
                    </a:cubicBezTo>
                    <a:cubicBezTo>
                      <a:pt x="19711" y="9700"/>
                      <a:pt x="19711" y="9781"/>
                      <a:pt x="19711" y="98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13"/>
              <p:cNvGrpSpPr/>
              <p:nvPr/>
            </p:nvGrpSpPr>
            <p:grpSpPr>
              <a:xfrm>
                <a:off x="1410354" y="1749897"/>
                <a:ext cx="2304686" cy="2019516"/>
                <a:chOff x="1410354" y="1749897"/>
                <a:chExt cx="2304686" cy="2019516"/>
              </a:xfrm>
            </p:grpSpPr>
            <p:sp>
              <p:nvSpPr>
                <p:cNvPr id="62" name="Google Shape;62;p13"/>
                <p:cNvSpPr/>
                <p:nvPr/>
              </p:nvSpPr>
              <p:spPr>
                <a:xfrm>
                  <a:off x="1952040" y="1763576"/>
                  <a:ext cx="488481" cy="236992"/>
                </a:xfrm>
                <a:custGeom>
                  <a:avLst/>
                  <a:gdLst/>
                  <a:ahLst/>
                  <a:cxnLst/>
                  <a:rect l="l" t="t" r="r" b="b"/>
                  <a:pathLst>
                    <a:path w="4178" h="2027" extrusionOk="0">
                      <a:moveTo>
                        <a:pt x="1789" y="187"/>
                      </a:moveTo>
                      <a:cubicBezTo>
                        <a:pt x="1793" y="196"/>
                        <a:pt x="1797" y="198"/>
                        <a:pt x="1797" y="211"/>
                      </a:cubicBezTo>
                      <a:cubicBezTo>
                        <a:pt x="1793" y="203"/>
                        <a:pt x="1792" y="195"/>
                        <a:pt x="1789" y="187"/>
                      </a:cubicBezTo>
                      <a:close/>
                      <a:moveTo>
                        <a:pt x="2043" y="18"/>
                      </a:moveTo>
                      <a:cubicBezTo>
                        <a:pt x="2049" y="39"/>
                        <a:pt x="2033" y="45"/>
                        <a:pt x="2033" y="61"/>
                      </a:cubicBezTo>
                      <a:cubicBezTo>
                        <a:pt x="2023" y="55"/>
                        <a:pt x="2015" y="53"/>
                        <a:pt x="2008" y="53"/>
                      </a:cubicBezTo>
                      <a:cubicBezTo>
                        <a:pt x="1967" y="53"/>
                        <a:pt x="1963" y="138"/>
                        <a:pt x="1963" y="179"/>
                      </a:cubicBezTo>
                      <a:cubicBezTo>
                        <a:pt x="1936" y="147"/>
                        <a:pt x="1925" y="93"/>
                        <a:pt x="1893" y="77"/>
                      </a:cubicBezTo>
                      <a:cubicBezTo>
                        <a:pt x="1884" y="72"/>
                        <a:pt x="1877" y="70"/>
                        <a:pt x="1870" y="70"/>
                      </a:cubicBezTo>
                      <a:cubicBezTo>
                        <a:pt x="1838" y="70"/>
                        <a:pt x="1822" y="111"/>
                        <a:pt x="1791" y="120"/>
                      </a:cubicBezTo>
                      <a:cubicBezTo>
                        <a:pt x="1791" y="141"/>
                        <a:pt x="1786" y="163"/>
                        <a:pt x="1786" y="179"/>
                      </a:cubicBezTo>
                      <a:cubicBezTo>
                        <a:pt x="1754" y="172"/>
                        <a:pt x="1730" y="149"/>
                        <a:pt x="1706" y="149"/>
                      </a:cubicBezTo>
                      <a:cubicBezTo>
                        <a:pt x="1693" y="149"/>
                        <a:pt x="1681" y="155"/>
                        <a:pt x="1668" y="173"/>
                      </a:cubicBezTo>
                      <a:cubicBezTo>
                        <a:pt x="1645" y="153"/>
                        <a:pt x="1625" y="145"/>
                        <a:pt x="1608" y="145"/>
                      </a:cubicBezTo>
                      <a:cubicBezTo>
                        <a:pt x="1498" y="145"/>
                        <a:pt x="1502" y="516"/>
                        <a:pt x="1507" y="581"/>
                      </a:cubicBezTo>
                      <a:cubicBezTo>
                        <a:pt x="1491" y="581"/>
                        <a:pt x="1448" y="570"/>
                        <a:pt x="1432" y="560"/>
                      </a:cubicBezTo>
                      <a:cubicBezTo>
                        <a:pt x="1443" y="490"/>
                        <a:pt x="1496" y="345"/>
                        <a:pt x="1448" y="275"/>
                      </a:cubicBezTo>
                      <a:cubicBezTo>
                        <a:pt x="1433" y="261"/>
                        <a:pt x="1398" y="236"/>
                        <a:pt x="1371" y="236"/>
                      </a:cubicBezTo>
                      <a:cubicBezTo>
                        <a:pt x="1358" y="236"/>
                        <a:pt x="1348" y="241"/>
                        <a:pt x="1341" y="254"/>
                      </a:cubicBezTo>
                      <a:cubicBezTo>
                        <a:pt x="1314" y="324"/>
                        <a:pt x="1368" y="308"/>
                        <a:pt x="1389" y="350"/>
                      </a:cubicBezTo>
                      <a:cubicBezTo>
                        <a:pt x="1369" y="344"/>
                        <a:pt x="1353" y="341"/>
                        <a:pt x="1340" y="341"/>
                      </a:cubicBezTo>
                      <a:cubicBezTo>
                        <a:pt x="1285" y="341"/>
                        <a:pt x="1277" y="390"/>
                        <a:pt x="1234" y="442"/>
                      </a:cubicBezTo>
                      <a:cubicBezTo>
                        <a:pt x="1191" y="495"/>
                        <a:pt x="1137" y="452"/>
                        <a:pt x="1185" y="576"/>
                      </a:cubicBezTo>
                      <a:cubicBezTo>
                        <a:pt x="1177" y="570"/>
                        <a:pt x="1169" y="567"/>
                        <a:pt x="1162" y="567"/>
                      </a:cubicBezTo>
                      <a:cubicBezTo>
                        <a:pt x="1118" y="567"/>
                        <a:pt x="1110" y="674"/>
                        <a:pt x="1110" y="720"/>
                      </a:cubicBezTo>
                      <a:cubicBezTo>
                        <a:pt x="1207" y="704"/>
                        <a:pt x="1309" y="667"/>
                        <a:pt x="1395" y="661"/>
                      </a:cubicBezTo>
                      <a:lnTo>
                        <a:pt x="1395" y="661"/>
                      </a:lnTo>
                      <a:cubicBezTo>
                        <a:pt x="1341" y="715"/>
                        <a:pt x="1212" y="753"/>
                        <a:pt x="1143" y="779"/>
                      </a:cubicBezTo>
                      <a:cubicBezTo>
                        <a:pt x="1041" y="822"/>
                        <a:pt x="960" y="871"/>
                        <a:pt x="853" y="935"/>
                      </a:cubicBezTo>
                      <a:cubicBezTo>
                        <a:pt x="767" y="983"/>
                        <a:pt x="756" y="1031"/>
                        <a:pt x="660" y="1074"/>
                      </a:cubicBezTo>
                      <a:cubicBezTo>
                        <a:pt x="585" y="1112"/>
                        <a:pt x="494" y="1171"/>
                        <a:pt x="424" y="1224"/>
                      </a:cubicBezTo>
                      <a:cubicBezTo>
                        <a:pt x="295" y="1326"/>
                        <a:pt x="204" y="1450"/>
                        <a:pt x="118" y="1594"/>
                      </a:cubicBezTo>
                      <a:cubicBezTo>
                        <a:pt x="97" y="1632"/>
                        <a:pt x="6" y="1782"/>
                        <a:pt x="0" y="1825"/>
                      </a:cubicBezTo>
                      <a:cubicBezTo>
                        <a:pt x="0" y="1825"/>
                        <a:pt x="11" y="1943"/>
                        <a:pt x="0" y="1943"/>
                      </a:cubicBezTo>
                      <a:cubicBezTo>
                        <a:pt x="4" y="1945"/>
                        <a:pt x="9" y="1946"/>
                        <a:pt x="16" y="1946"/>
                      </a:cubicBezTo>
                      <a:cubicBezTo>
                        <a:pt x="52" y="1946"/>
                        <a:pt x="128" y="1915"/>
                        <a:pt x="151" y="1911"/>
                      </a:cubicBezTo>
                      <a:lnTo>
                        <a:pt x="151" y="1911"/>
                      </a:lnTo>
                      <a:cubicBezTo>
                        <a:pt x="119" y="1993"/>
                        <a:pt x="167" y="2027"/>
                        <a:pt x="229" y="2027"/>
                      </a:cubicBezTo>
                      <a:cubicBezTo>
                        <a:pt x="292" y="2027"/>
                        <a:pt x="370" y="1992"/>
                        <a:pt x="392" y="1938"/>
                      </a:cubicBezTo>
                      <a:cubicBezTo>
                        <a:pt x="424" y="1873"/>
                        <a:pt x="547" y="1777"/>
                        <a:pt x="606" y="1728"/>
                      </a:cubicBezTo>
                      <a:cubicBezTo>
                        <a:pt x="762" y="1594"/>
                        <a:pt x="933" y="1498"/>
                        <a:pt x="1089" y="1375"/>
                      </a:cubicBezTo>
                      <a:cubicBezTo>
                        <a:pt x="1196" y="1283"/>
                        <a:pt x="1303" y="1230"/>
                        <a:pt x="1437" y="1214"/>
                      </a:cubicBezTo>
                      <a:cubicBezTo>
                        <a:pt x="1529" y="1203"/>
                        <a:pt x="1786" y="1128"/>
                        <a:pt x="1845" y="1058"/>
                      </a:cubicBezTo>
                      <a:cubicBezTo>
                        <a:pt x="1909" y="972"/>
                        <a:pt x="2124" y="930"/>
                        <a:pt x="2226" y="908"/>
                      </a:cubicBezTo>
                      <a:cubicBezTo>
                        <a:pt x="2397" y="876"/>
                        <a:pt x="2580" y="849"/>
                        <a:pt x="2751" y="795"/>
                      </a:cubicBezTo>
                      <a:cubicBezTo>
                        <a:pt x="2917" y="747"/>
                        <a:pt x="3105" y="720"/>
                        <a:pt x="3223" y="581"/>
                      </a:cubicBezTo>
                      <a:cubicBezTo>
                        <a:pt x="3330" y="452"/>
                        <a:pt x="3566" y="495"/>
                        <a:pt x="3684" y="377"/>
                      </a:cubicBezTo>
                      <a:cubicBezTo>
                        <a:pt x="3700" y="391"/>
                        <a:pt x="3715" y="396"/>
                        <a:pt x="3731" y="396"/>
                      </a:cubicBezTo>
                      <a:cubicBezTo>
                        <a:pt x="3796" y="396"/>
                        <a:pt x="3861" y="302"/>
                        <a:pt x="3925" y="302"/>
                      </a:cubicBezTo>
                      <a:cubicBezTo>
                        <a:pt x="3928" y="302"/>
                        <a:pt x="3931" y="303"/>
                        <a:pt x="3935" y="303"/>
                      </a:cubicBezTo>
                      <a:cubicBezTo>
                        <a:pt x="3996" y="303"/>
                        <a:pt x="4177" y="263"/>
                        <a:pt x="4177" y="232"/>
                      </a:cubicBezTo>
                      <a:cubicBezTo>
                        <a:pt x="4127" y="229"/>
                        <a:pt x="4076" y="228"/>
                        <a:pt x="4025" y="228"/>
                      </a:cubicBezTo>
                      <a:cubicBezTo>
                        <a:pt x="3837" y="228"/>
                        <a:pt x="3645" y="248"/>
                        <a:pt x="3459" y="265"/>
                      </a:cubicBezTo>
                      <a:cubicBezTo>
                        <a:pt x="3250" y="286"/>
                        <a:pt x="2966" y="270"/>
                        <a:pt x="2767" y="350"/>
                      </a:cubicBezTo>
                      <a:cubicBezTo>
                        <a:pt x="2773" y="340"/>
                        <a:pt x="2773" y="329"/>
                        <a:pt x="2773" y="318"/>
                      </a:cubicBezTo>
                      <a:cubicBezTo>
                        <a:pt x="2714" y="286"/>
                        <a:pt x="2622" y="222"/>
                        <a:pt x="2563" y="136"/>
                      </a:cubicBezTo>
                      <a:cubicBezTo>
                        <a:pt x="2547" y="104"/>
                        <a:pt x="2419" y="104"/>
                        <a:pt x="2424" y="72"/>
                      </a:cubicBezTo>
                      <a:cubicBezTo>
                        <a:pt x="2424" y="38"/>
                        <a:pt x="2370" y="32"/>
                        <a:pt x="2320" y="32"/>
                      </a:cubicBezTo>
                      <a:cubicBezTo>
                        <a:pt x="2290" y="32"/>
                        <a:pt x="2261" y="34"/>
                        <a:pt x="2247" y="34"/>
                      </a:cubicBezTo>
                      <a:cubicBezTo>
                        <a:pt x="2247" y="51"/>
                        <a:pt x="2244" y="72"/>
                        <a:pt x="2245" y="91"/>
                      </a:cubicBezTo>
                      <a:lnTo>
                        <a:pt x="2245" y="91"/>
                      </a:lnTo>
                      <a:cubicBezTo>
                        <a:pt x="2225" y="0"/>
                        <a:pt x="2105" y="38"/>
                        <a:pt x="2043" y="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1518972" y="2953927"/>
                  <a:ext cx="12510" cy="29463"/>
                </a:xfrm>
                <a:custGeom>
                  <a:avLst/>
                  <a:gdLst/>
                  <a:ahLst/>
                  <a:cxnLst/>
                  <a:rect l="l" t="t" r="r" b="b"/>
                  <a:pathLst>
                    <a:path w="107" h="252" extrusionOk="0">
                      <a:moveTo>
                        <a:pt x="52" y="0"/>
                      </a:moveTo>
                      <a:cubicBezTo>
                        <a:pt x="40" y="0"/>
                        <a:pt x="32" y="24"/>
                        <a:pt x="42" y="78"/>
                      </a:cubicBezTo>
                      <a:cubicBezTo>
                        <a:pt x="42" y="121"/>
                        <a:pt x="0" y="252"/>
                        <a:pt x="42" y="252"/>
                      </a:cubicBezTo>
                      <a:cubicBezTo>
                        <a:pt x="48" y="252"/>
                        <a:pt x="55" y="249"/>
                        <a:pt x="64" y="244"/>
                      </a:cubicBezTo>
                      <a:cubicBezTo>
                        <a:pt x="80" y="180"/>
                        <a:pt x="107" y="159"/>
                        <a:pt x="96" y="84"/>
                      </a:cubicBezTo>
                      <a:cubicBezTo>
                        <a:pt x="87" y="32"/>
                        <a:pt x="66" y="0"/>
                        <a:pt x="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1523883" y="2978012"/>
                  <a:ext cx="21980" cy="103589"/>
                </a:xfrm>
                <a:custGeom>
                  <a:avLst/>
                  <a:gdLst/>
                  <a:ahLst/>
                  <a:cxnLst/>
                  <a:rect l="l" t="t" r="r" b="b"/>
                  <a:pathLst>
                    <a:path w="188" h="886" extrusionOk="0">
                      <a:moveTo>
                        <a:pt x="66" y="1"/>
                      </a:moveTo>
                      <a:cubicBezTo>
                        <a:pt x="54" y="1"/>
                        <a:pt x="39" y="12"/>
                        <a:pt x="22" y="38"/>
                      </a:cubicBezTo>
                      <a:cubicBezTo>
                        <a:pt x="0" y="178"/>
                        <a:pt x="91" y="344"/>
                        <a:pt x="118" y="478"/>
                      </a:cubicBezTo>
                      <a:cubicBezTo>
                        <a:pt x="129" y="558"/>
                        <a:pt x="66" y="886"/>
                        <a:pt x="164" y="886"/>
                      </a:cubicBezTo>
                      <a:cubicBezTo>
                        <a:pt x="165" y="886"/>
                        <a:pt x="166" y="886"/>
                        <a:pt x="166" y="886"/>
                      </a:cubicBezTo>
                      <a:cubicBezTo>
                        <a:pt x="188" y="736"/>
                        <a:pt x="188" y="543"/>
                        <a:pt x="156" y="387"/>
                      </a:cubicBezTo>
                      <a:cubicBezTo>
                        <a:pt x="145" y="312"/>
                        <a:pt x="113" y="258"/>
                        <a:pt x="118" y="178"/>
                      </a:cubicBezTo>
                      <a:cubicBezTo>
                        <a:pt x="118" y="140"/>
                        <a:pt x="108"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1436077" y="1925509"/>
                  <a:ext cx="379397" cy="634511"/>
                </a:xfrm>
                <a:custGeom>
                  <a:avLst/>
                  <a:gdLst/>
                  <a:ahLst/>
                  <a:cxnLst/>
                  <a:rect l="l" t="t" r="r" b="b"/>
                  <a:pathLst>
                    <a:path w="3245" h="5427" extrusionOk="0">
                      <a:moveTo>
                        <a:pt x="2692" y="2108"/>
                      </a:moveTo>
                      <a:lnTo>
                        <a:pt x="2692" y="2108"/>
                      </a:lnTo>
                      <a:cubicBezTo>
                        <a:pt x="2687" y="2124"/>
                        <a:pt x="2682" y="2118"/>
                        <a:pt x="2671" y="2124"/>
                      </a:cubicBezTo>
                      <a:cubicBezTo>
                        <a:pt x="2682" y="2118"/>
                        <a:pt x="2687" y="2113"/>
                        <a:pt x="2692" y="2108"/>
                      </a:cubicBezTo>
                      <a:close/>
                      <a:moveTo>
                        <a:pt x="3245" y="0"/>
                      </a:moveTo>
                      <a:cubicBezTo>
                        <a:pt x="1625" y="1384"/>
                        <a:pt x="462" y="3276"/>
                        <a:pt x="1" y="5427"/>
                      </a:cubicBezTo>
                      <a:cubicBezTo>
                        <a:pt x="22" y="5405"/>
                        <a:pt x="49" y="5384"/>
                        <a:pt x="65" y="5357"/>
                      </a:cubicBezTo>
                      <a:cubicBezTo>
                        <a:pt x="92" y="5309"/>
                        <a:pt x="92" y="5260"/>
                        <a:pt x="118" y="5217"/>
                      </a:cubicBezTo>
                      <a:cubicBezTo>
                        <a:pt x="199" y="5099"/>
                        <a:pt x="172" y="4944"/>
                        <a:pt x="215" y="4810"/>
                      </a:cubicBezTo>
                      <a:cubicBezTo>
                        <a:pt x="253" y="4703"/>
                        <a:pt x="338" y="4595"/>
                        <a:pt x="360" y="4477"/>
                      </a:cubicBezTo>
                      <a:cubicBezTo>
                        <a:pt x="381" y="4365"/>
                        <a:pt x="483" y="4258"/>
                        <a:pt x="515" y="4134"/>
                      </a:cubicBezTo>
                      <a:cubicBezTo>
                        <a:pt x="542" y="4043"/>
                        <a:pt x="564" y="4038"/>
                        <a:pt x="633" y="3984"/>
                      </a:cubicBezTo>
                      <a:cubicBezTo>
                        <a:pt x="681" y="3947"/>
                        <a:pt x="708" y="3877"/>
                        <a:pt x="751" y="3845"/>
                      </a:cubicBezTo>
                      <a:cubicBezTo>
                        <a:pt x="783" y="3818"/>
                        <a:pt x="1025" y="3625"/>
                        <a:pt x="891" y="3577"/>
                      </a:cubicBezTo>
                      <a:cubicBezTo>
                        <a:pt x="955" y="3475"/>
                        <a:pt x="982" y="3368"/>
                        <a:pt x="1062" y="3271"/>
                      </a:cubicBezTo>
                      <a:cubicBezTo>
                        <a:pt x="1132" y="3191"/>
                        <a:pt x="1218" y="3116"/>
                        <a:pt x="1320" y="3073"/>
                      </a:cubicBezTo>
                      <a:lnTo>
                        <a:pt x="1320" y="3073"/>
                      </a:lnTo>
                      <a:cubicBezTo>
                        <a:pt x="1300" y="3117"/>
                        <a:pt x="1226" y="3297"/>
                        <a:pt x="1318" y="3297"/>
                      </a:cubicBezTo>
                      <a:cubicBezTo>
                        <a:pt x="1326" y="3297"/>
                        <a:pt x="1335" y="3296"/>
                        <a:pt x="1346" y="3292"/>
                      </a:cubicBezTo>
                      <a:cubicBezTo>
                        <a:pt x="1368" y="3287"/>
                        <a:pt x="1438" y="3158"/>
                        <a:pt x="1459" y="3132"/>
                      </a:cubicBezTo>
                      <a:cubicBezTo>
                        <a:pt x="1545" y="3030"/>
                        <a:pt x="1716" y="2982"/>
                        <a:pt x="1791" y="2880"/>
                      </a:cubicBezTo>
                      <a:cubicBezTo>
                        <a:pt x="1834" y="2815"/>
                        <a:pt x="1904" y="2778"/>
                        <a:pt x="1947" y="2719"/>
                      </a:cubicBezTo>
                      <a:cubicBezTo>
                        <a:pt x="1968" y="2687"/>
                        <a:pt x="1984" y="2622"/>
                        <a:pt x="1963" y="2585"/>
                      </a:cubicBezTo>
                      <a:cubicBezTo>
                        <a:pt x="1952" y="2563"/>
                        <a:pt x="1995" y="2526"/>
                        <a:pt x="1995" y="2494"/>
                      </a:cubicBezTo>
                      <a:cubicBezTo>
                        <a:pt x="1990" y="2451"/>
                        <a:pt x="1980" y="2435"/>
                        <a:pt x="1969" y="2435"/>
                      </a:cubicBezTo>
                      <a:cubicBezTo>
                        <a:pt x="1946" y="2435"/>
                        <a:pt x="1916" y="2492"/>
                        <a:pt x="1888" y="2531"/>
                      </a:cubicBezTo>
                      <a:cubicBezTo>
                        <a:pt x="1850" y="2585"/>
                        <a:pt x="1824" y="2638"/>
                        <a:pt x="1770" y="2681"/>
                      </a:cubicBezTo>
                      <a:cubicBezTo>
                        <a:pt x="1824" y="2628"/>
                        <a:pt x="1834" y="2569"/>
                        <a:pt x="1749" y="2563"/>
                      </a:cubicBezTo>
                      <a:cubicBezTo>
                        <a:pt x="1706" y="2559"/>
                        <a:pt x="1737" y="2462"/>
                        <a:pt x="1718" y="2462"/>
                      </a:cubicBezTo>
                      <a:cubicBezTo>
                        <a:pt x="1713" y="2462"/>
                        <a:pt x="1705" y="2470"/>
                        <a:pt x="1690" y="2488"/>
                      </a:cubicBezTo>
                      <a:cubicBezTo>
                        <a:pt x="1732" y="2386"/>
                        <a:pt x="1786" y="2311"/>
                        <a:pt x="1840" y="2215"/>
                      </a:cubicBezTo>
                      <a:cubicBezTo>
                        <a:pt x="1886" y="2125"/>
                        <a:pt x="1868" y="2050"/>
                        <a:pt x="1806" y="2050"/>
                      </a:cubicBezTo>
                      <a:cubicBezTo>
                        <a:pt x="1782" y="2050"/>
                        <a:pt x="1752" y="2061"/>
                        <a:pt x="1716" y="2086"/>
                      </a:cubicBezTo>
                      <a:cubicBezTo>
                        <a:pt x="1760" y="2028"/>
                        <a:pt x="1830" y="1882"/>
                        <a:pt x="1922" y="1882"/>
                      </a:cubicBezTo>
                      <a:cubicBezTo>
                        <a:pt x="1932" y="1882"/>
                        <a:pt x="1942" y="1884"/>
                        <a:pt x="1952" y="1888"/>
                      </a:cubicBezTo>
                      <a:cubicBezTo>
                        <a:pt x="1895" y="1954"/>
                        <a:pt x="1950" y="2104"/>
                        <a:pt x="2031" y="2104"/>
                      </a:cubicBezTo>
                      <a:cubicBezTo>
                        <a:pt x="2049" y="2104"/>
                        <a:pt x="2067" y="2097"/>
                        <a:pt x="2086" y="2081"/>
                      </a:cubicBezTo>
                      <a:cubicBezTo>
                        <a:pt x="2145" y="2032"/>
                        <a:pt x="2097" y="1882"/>
                        <a:pt x="2027" y="1877"/>
                      </a:cubicBezTo>
                      <a:cubicBezTo>
                        <a:pt x="2027" y="1872"/>
                        <a:pt x="2027" y="1861"/>
                        <a:pt x="2027" y="1855"/>
                      </a:cubicBezTo>
                      <a:cubicBezTo>
                        <a:pt x="2151" y="1850"/>
                        <a:pt x="2317" y="1855"/>
                        <a:pt x="2397" y="1743"/>
                      </a:cubicBezTo>
                      <a:cubicBezTo>
                        <a:pt x="2440" y="1679"/>
                        <a:pt x="2537" y="1566"/>
                        <a:pt x="2612" y="1566"/>
                      </a:cubicBezTo>
                      <a:cubicBezTo>
                        <a:pt x="2515" y="1716"/>
                        <a:pt x="2392" y="1866"/>
                        <a:pt x="2290" y="2006"/>
                      </a:cubicBezTo>
                      <a:cubicBezTo>
                        <a:pt x="2231" y="2081"/>
                        <a:pt x="2140" y="2166"/>
                        <a:pt x="2118" y="2263"/>
                      </a:cubicBezTo>
                      <a:cubicBezTo>
                        <a:pt x="2100" y="2332"/>
                        <a:pt x="2115" y="2351"/>
                        <a:pt x="2146" y="2351"/>
                      </a:cubicBezTo>
                      <a:cubicBezTo>
                        <a:pt x="2183" y="2351"/>
                        <a:pt x="2244" y="2322"/>
                        <a:pt x="2294" y="2322"/>
                      </a:cubicBezTo>
                      <a:cubicBezTo>
                        <a:pt x="2321" y="2322"/>
                        <a:pt x="2344" y="2330"/>
                        <a:pt x="2360" y="2354"/>
                      </a:cubicBezTo>
                      <a:cubicBezTo>
                        <a:pt x="2353" y="2352"/>
                        <a:pt x="2347" y="2352"/>
                        <a:pt x="2341" y="2352"/>
                      </a:cubicBezTo>
                      <a:cubicBezTo>
                        <a:pt x="2252" y="2352"/>
                        <a:pt x="2215" y="2526"/>
                        <a:pt x="2295" y="2536"/>
                      </a:cubicBezTo>
                      <a:cubicBezTo>
                        <a:pt x="2296" y="2537"/>
                        <a:pt x="2298" y="2537"/>
                        <a:pt x="2299" y="2537"/>
                      </a:cubicBezTo>
                      <a:cubicBezTo>
                        <a:pt x="2347" y="2537"/>
                        <a:pt x="2425" y="2418"/>
                        <a:pt x="2456" y="2381"/>
                      </a:cubicBezTo>
                      <a:lnTo>
                        <a:pt x="2456" y="2381"/>
                      </a:lnTo>
                      <a:cubicBezTo>
                        <a:pt x="2437" y="2462"/>
                        <a:pt x="2463" y="2501"/>
                        <a:pt x="2502" y="2501"/>
                      </a:cubicBezTo>
                      <a:cubicBezTo>
                        <a:pt x="2537" y="2501"/>
                        <a:pt x="2584" y="2469"/>
                        <a:pt x="2617" y="2408"/>
                      </a:cubicBezTo>
                      <a:cubicBezTo>
                        <a:pt x="2649" y="2349"/>
                        <a:pt x="2778" y="2150"/>
                        <a:pt x="2692" y="2108"/>
                      </a:cubicBezTo>
                      <a:cubicBezTo>
                        <a:pt x="2757" y="2070"/>
                        <a:pt x="2778" y="1931"/>
                        <a:pt x="2778" y="1861"/>
                      </a:cubicBezTo>
                      <a:cubicBezTo>
                        <a:pt x="2778" y="1803"/>
                        <a:pt x="2764" y="1784"/>
                        <a:pt x="2742" y="1784"/>
                      </a:cubicBezTo>
                      <a:cubicBezTo>
                        <a:pt x="2709" y="1784"/>
                        <a:pt x="2659" y="1828"/>
                        <a:pt x="2617" y="1850"/>
                      </a:cubicBezTo>
                      <a:cubicBezTo>
                        <a:pt x="2682" y="1807"/>
                        <a:pt x="2671" y="1770"/>
                        <a:pt x="2644" y="1727"/>
                      </a:cubicBezTo>
                      <a:cubicBezTo>
                        <a:pt x="2612" y="1662"/>
                        <a:pt x="2708" y="1668"/>
                        <a:pt x="2719" y="1657"/>
                      </a:cubicBezTo>
                      <a:cubicBezTo>
                        <a:pt x="2762" y="1598"/>
                        <a:pt x="2842" y="1480"/>
                        <a:pt x="2816" y="1410"/>
                      </a:cubicBezTo>
                      <a:lnTo>
                        <a:pt x="2816" y="1410"/>
                      </a:lnTo>
                      <a:cubicBezTo>
                        <a:pt x="2830" y="1423"/>
                        <a:pt x="2841" y="1429"/>
                        <a:pt x="2850" y="1429"/>
                      </a:cubicBezTo>
                      <a:cubicBezTo>
                        <a:pt x="2886" y="1429"/>
                        <a:pt x="2887" y="1344"/>
                        <a:pt x="2896" y="1314"/>
                      </a:cubicBezTo>
                      <a:cubicBezTo>
                        <a:pt x="2907" y="1266"/>
                        <a:pt x="2955" y="1201"/>
                        <a:pt x="2976" y="1137"/>
                      </a:cubicBezTo>
                      <a:cubicBezTo>
                        <a:pt x="3003" y="1057"/>
                        <a:pt x="2934" y="992"/>
                        <a:pt x="2982" y="923"/>
                      </a:cubicBezTo>
                      <a:cubicBezTo>
                        <a:pt x="3041" y="842"/>
                        <a:pt x="2917" y="783"/>
                        <a:pt x="2907" y="708"/>
                      </a:cubicBezTo>
                      <a:cubicBezTo>
                        <a:pt x="2880" y="590"/>
                        <a:pt x="2939" y="601"/>
                        <a:pt x="2992" y="520"/>
                      </a:cubicBezTo>
                      <a:cubicBezTo>
                        <a:pt x="3030" y="472"/>
                        <a:pt x="3041" y="392"/>
                        <a:pt x="3073" y="333"/>
                      </a:cubicBezTo>
                      <a:cubicBezTo>
                        <a:pt x="3100" y="268"/>
                        <a:pt x="3153" y="199"/>
                        <a:pt x="3169" y="129"/>
                      </a:cubicBezTo>
                      <a:cubicBezTo>
                        <a:pt x="3180" y="86"/>
                        <a:pt x="3218" y="43"/>
                        <a:pt x="3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1513126" y="2956149"/>
                  <a:ext cx="14615" cy="12861"/>
                </a:xfrm>
                <a:custGeom>
                  <a:avLst/>
                  <a:gdLst/>
                  <a:ahLst/>
                  <a:cxnLst/>
                  <a:rect l="l" t="t" r="r" b="b"/>
                  <a:pathLst>
                    <a:path w="125" h="110" extrusionOk="0">
                      <a:moveTo>
                        <a:pt x="28" y="0"/>
                      </a:moveTo>
                      <a:cubicBezTo>
                        <a:pt x="22" y="6"/>
                        <a:pt x="17" y="16"/>
                        <a:pt x="17" y="27"/>
                      </a:cubicBezTo>
                      <a:cubicBezTo>
                        <a:pt x="1" y="88"/>
                        <a:pt x="13" y="110"/>
                        <a:pt x="31" y="110"/>
                      </a:cubicBezTo>
                      <a:cubicBezTo>
                        <a:pt x="66" y="110"/>
                        <a:pt x="124" y="25"/>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1476998" y="2929257"/>
                  <a:ext cx="30165" cy="27008"/>
                </a:xfrm>
                <a:custGeom>
                  <a:avLst/>
                  <a:gdLst/>
                  <a:ahLst/>
                  <a:cxnLst/>
                  <a:rect l="l" t="t" r="r" b="b"/>
                  <a:pathLst>
                    <a:path w="258" h="231" extrusionOk="0">
                      <a:moveTo>
                        <a:pt x="48" y="0"/>
                      </a:moveTo>
                      <a:cubicBezTo>
                        <a:pt x="30" y="0"/>
                        <a:pt x="15" y="8"/>
                        <a:pt x="4" y="27"/>
                      </a:cubicBezTo>
                      <a:cubicBezTo>
                        <a:pt x="4" y="59"/>
                        <a:pt x="0" y="204"/>
                        <a:pt x="65" y="204"/>
                      </a:cubicBezTo>
                      <a:cubicBezTo>
                        <a:pt x="76" y="204"/>
                        <a:pt x="87" y="201"/>
                        <a:pt x="101" y="193"/>
                      </a:cubicBezTo>
                      <a:cubicBezTo>
                        <a:pt x="108" y="188"/>
                        <a:pt x="116" y="185"/>
                        <a:pt x="123" y="185"/>
                      </a:cubicBezTo>
                      <a:cubicBezTo>
                        <a:pt x="158" y="185"/>
                        <a:pt x="192" y="231"/>
                        <a:pt x="217" y="231"/>
                      </a:cubicBezTo>
                      <a:cubicBezTo>
                        <a:pt x="226" y="231"/>
                        <a:pt x="234" y="225"/>
                        <a:pt x="240" y="209"/>
                      </a:cubicBezTo>
                      <a:cubicBezTo>
                        <a:pt x="258" y="160"/>
                        <a:pt x="128" y="0"/>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1507514" y="2939546"/>
                  <a:ext cx="10172" cy="16018"/>
                </a:xfrm>
                <a:custGeom>
                  <a:avLst/>
                  <a:gdLst/>
                  <a:ahLst/>
                  <a:cxnLst/>
                  <a:rect l="l" t="t" r="r" b="b"/>
                  <a:pathLst>
                    <a:path w="87" h="137" extrusionOk="0">
                      <a:moveTo>
                        <a:pt x="61" y="0"/>
                      </a:moveTo>
                      <a:cubicBezTo>
                        <a:pt x="56" y="0"/>
                        <a:pt x="50" y="4"/>
                        <a:pt x="44" y="14"/>
                      </a:cubicBezTo>
                      <a:cubicBezTo>
                        <a:pt x="1" y="57"/>
                        <a:pt x="49" y="132"/>
                        <a:pt x="76" y="137"/>
                      </a:cubicBezTo>
                      <a:cubicBezTo>
                        <a:pt x="85" y="114"/>
                        <a:pt x="86"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1410354" y="2773054"/>
                  <a:ext cx="27709" cy="78452"/>
                </a:xfrm>
                <a:custGeom>
                  <a:avLst/>
                  <a:gdLst/>
                  <a:ahLst/>
                  <a:cxnLst/>
                  <a:rect l="l" t="t" r="r" b="b"/>
                  <a:pathLst>
                    <a:path w="237" h="671" extrusionOk="0">
                      <a:moveTo>
                        <a:pt x="11" y="1"/>
                      </a:moveTo>
                      <a:cubicBezTo>
                        <a:pt x="11" y="17"/>
                        <a:pt x="11" y="27"/>
                        <a:pt x="6" y="38"/>
                      </a:cubicBezTo>
                      <a:cubicBezTo>
                        <a:pt x="1" y="54"/>
                        <a:pt x="1" y="76"/>
                        <a:pt x="6" y="92"/>
                      </a:cubicBezTo>
                      <a:cubicBezTo>
                        <a:pt x="11" y="167"/>
                        <a:pt x="70" y="231"/>
                        <a:pt x="54" y="317"/>
                      </a:cubicBezTo>
                      <a:cubicBezTo>
                        <a:pt x="81" y="413"/>
                        <a:pt x="60" y="483"/>
                        <a:pt x="119" y="574"/>
                      </a:cubicBezTo>
                      <a:cubicBezTo>
                        <a:pt x="135" y="596"/>
                        <a:pt x="92" y="633"/>
                        <a:pt x="135" y="633"/>
                      </a:cubicBezTo>
                      <a:cubicBezTo>
                        <a:pt x="144" y="633"/>
                        <a:pt x="157" y="621"/>
                        <a:pt x="167" y="621"/>
                      </a:cubicBezTo>
                      <a:cubicBezTo>
                        <a:pt x="169" y="621"/>
                        <a:pt x="171" y="622"/>
                        <a:pt x="172" y="623"/>
                      </a:cubicBezTo>
                      <a:cubicBezTo>
                        <a:pt x="178" y="623"/>
                        <a:pt x="221" y="671"/>
                        <a:pt x="226" y="671"/>
                      </a:cubicBezTo>
                      <a:cubicBezTo>
                        <a:pt x="235" y="628"/>
                        <a:pt x="236" y="560"/>
                        <a:pt x="199" y="560"/>
                      </a:cubicBezTo>
                      <a:cubicBezTo>
                        <a:pt x="194" y="560"/>
                        <a:pt x="189" y="561"/>
                        <a:pt x="183" y="564"/>
                      </a:cubicBezTo>
                      <a:cubicBezTo>
                        <a:pt x="188" y="483"/>
                        <a:pt x="129" y="419"/>
                        <a:pt x="108" y="333"/>
                      </a:cubicBezTo>
                      <a:lnTo>
                        <a:pt x="108" y="328"/>
                      </a:lnTo>
                      <a:cubicBezTo>
                        <a:pt x="103" y="312"/>
                        <a:pt x="97" y="290"/>
                        <a:pt x="97" y="274"/>
                      </a:cubicBezTo>
                      <a:cubicBezTo>
                        <a:pt x="103" y="204"/>
                        <a:pt x="76" y="11"/>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1411056" y="2741719"/>
                  <a:ext cx="4443" cy="25137"/>
                </a:xfrm>
                <a:custGeom>
                  <a:avLst/>
                  <a:gdLst/>
                  <a:ahLst/>
                  <a:cxnLst/>
                  <a:rect l="l" t="t" r="r" b="b"/>
                  <a:pathLst>
                    <a:path w="38" h="215" extrusionOk="0">
                      <a:moveTo>
                        <a:pt x="11" y="1"/>
                      </a:moveTo>
                      <a:lnTo>
                        <a:pt x="11" y="1"/>
                      </a:lnTo>
                      <a:cubicBezTo>
                        <a:pt x="5" y="70"/>
                        <a:pt x="0" y="145"/>
                        <a:pt x="0" y="215"/>
                      </a:cubicBezTo>
                      <a:cubicBezTo>
                        <a:pt x="32" y="167"/>
                        <a:pt x="38" y="49"/>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1417253" y="2885646"/>
                  <a:ext cx="55887" cy="64305"/>
                </a:xfrm>
                <a:custGeom>
                  <a:avLst/>
                  <a:gdLst/>
                  <a:ahLst/>
                  <a:cxnLst/>
                  <a:rect l="l" t="t" r="r" b="b"/>
                  <a:pathLst>
                    <a:path w="478" h="550" extrusionOk="0">
                      <a:moveTo>
                        <a:pt x="153" y="1"/>
                      </a:moveTo>
                      <a:cubicBezTo>
                        <a:pt x="145" y="1"/>
                        <a:pt x="135" y="12"/>
                        <a:pt x="119" y="46"/>
                      </a:cubicBezTo>
                      <a:cubicBezTo>
                        <a:pt x="81" y="110"/>
                        <a:pt x="145" y="148"/>
                        <a:pt x="135" y="212"/>
                      </a:cubicBezTo>
                      <a:cubicBezTo>
                        <a:pt x="124" y="255"/>
                        <a:pt x="1" y="271"/>
                        <a:pt x="60" y="351"/>
                      </a:cubicBezTo>
                      <a:cubicBezTo>
                        <a:pt x="113" y="421"/>
                        <a:pt x="113" y="405"/>
                        <a:pt x="156" y="437"/>
                      </a:cubicBezTo>
                      <a:cubicBezTo>
                        <a:pt x="161" y="440"/>
                        <a:pt x="165" y="441"/>
                        <a:pt x="169" y="441"/>
                      </a:cubicBezTo>
                      <a:cubicBezTo>
                        <a:pt x="174" y="441"/>
                        <a:pt x="178" y="440"/>
                        <a:pt x="182" y="440"/>
                      </a:cubicBezTo>
                      <a:cubicBezTo>
                        <a:pt x="187" y="440"/>
                        <a:pt x="193" y="442"/>
                        <a:pt x="199" y="448"/>
                      </a:cubicBezTo>
                      <a:cubicBezTo>
                        <a:pt x="215" y="459"/>
                        <a:pt x="210" y="496"/>
                        <a:pt x="220" y="501"/>
                      </a:cubicBezTo>
                      <a:cubicBezTo>
                        <a:pt x="253" y="523"/>
                        <a:pt x="226" y="544"/>
                        <a:pt x="274" y="550"/>
                      </a:cubicBezTo>
                      <a:cubicBezTo>
                        <a:pt x="247" y="437"/>
                        <a:pt x="333" y="496"/>
                        <a:pt x="360" y="437"/>
                      </a:cubicBezTo>
                      <a:cubicBezTo>
                        <a:pt x="364" y="428"/>
                        <a:pt x="369" y="425"/>
                        <a:pt x="375" y="425"/>
                      </a:cubicBezTo>
                      <a:cubicBezTo>
                        <a:pt x="402" y="425"/>
                        <a:pt x="446" y="497"/>
                        <a:pt x="473" y="501"/>
                      </a:cubicBezTo>
                      <a:cubicBezTo>
                        <a:pt x="478" y="362"/>
                        <a:pt x="451" y="249"/>
                        <a:pt x="365" y="137"/>
                      </a:cubicBezTo>
                      <a:cubicBezTo>
                        <a:pt x="328" y="83"/>
                        <a:pt x="285" y="78"/>
                        <a:pt x="237" y="56"/>
                      </a:cubicBezTo>
                      <a:cubicBezTo>
                        <a:pt x="237" y="56"/>
                        <a:pt x="220" y="72"/>
                        <a:pt x="220" y="78"/>
                      </a:cubicBezTo>
                      <a:cubicBezTo>
                        <a:pt x="216" y="84"/>
                        <a:pt x="213" y="86"/>
                        <a:pt x="210" y="86"/>
                      </a:cubicBezTo>
                      <a:cubicBezTo>
                        <a:pt x="201" y="86"/>
                        <a:pt x="202" y="55"/>
                        <a:pt x="194" y="51"/>
                      </a:cubicBezTo>
                      <a:cubicBezTo>
                        <a:pt x="176" y="47"/>
                        <a:pt x="170"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1448002" y="3079030"/>
                  <a:ext cx="489066" cy="690281"/>
                </a:xfrm>
                <a:custGeom>
                  <a:avLst/>
                  <a:gdLst/>
                  <a:ahLst/>
                  <a:cxnLst/>
                  <a:rect l="l" t="t" r="r" b="b"/>
                  <a:pathLst>
                    <a:path w="4183" h="5904" extrusionOk="0">
                      <a:moveTo>
                        <a:pt x="71" y="0"/>
                      </a:moveTo>
                      <a:cubicBezTo>
                        <a:pt x="17" y="0"/>
                        <a:pt x="37" y="103"/>
                        <a:pt x="0" y="134"/>
                      </a:cubicBezTo>
                      <a:cubicBezTo>
                        <a:pt x="628" y="2536"/>
                        <a:pt x="2140" y="4579"/>
                        <a:pt x="4167" y="5904"/>
                      </a:cubicBezTo>
                      <a:cubicBezTo>
                        <a:pt x="4167" y="5872"/>
                        <a:pt x="4183" y="5813"/>
                        <a:pt x="4167" y="5786"/>
                      </a:cubicBezTo>
                      <a:cubicBezTo>
                        <a:pt x="4124" y="5721"/>
                        <a:pt x="4140" y="5662"/>
                        <a:pt x="4102" y="5598"/>
                      </a:cubicBezTo>
                      <a:lnTo>
                        <a:pt x="4102" y="5598"/>
                      </a:lnTo>
                      <a:cubicBezTo>
                        <a:pt x="4118" y="5603"/>
                        <a:pt x="4134" y="5603"/>
                        <a:pt x="4151" y="5614"/>
                      </a:cubicBezTo>
                      <a:cubicBezTo>
                        <a:pt x="4134" y="5577"/>
                        <a:pt x="4102" y="5582"/>
                        <a:pt x="4070" y="5534"/>
                      </a:cubicBezTo>
                      <a:cubicBezTo>
                        <a:pt x="4043" y="5496"/>
                        <a:pt x="4049" y="5437"/>
                        <a:pt x="4022" y="5394"/>
                      </a:cubicBezTo>
                      <a:cubicBezTo>
                        <a:pt x="3979" y="5330"/>
                        <a:pt x="3904" y="5201"/>
                        <a:pt x="3947" y="5148"/>
                      </a:cubicBezTo>
                      <a:cubicBezTo>
                        <a:pt x="4006" y="5073"/>
                        <a:pt x="3979" y="4971"/>
                        <a:pt x="4017" y="4890"/>
                      </a:cubicBezTo>
                      <a:cubicBezTo>
                        <a:pt x="4070" y="4778"/>
                        <a:pt x="4086" y="4724"/>
                        <a:pt x="4092" y="4585"/>
                      </a:cubicBezTo>
                      <a:cubicBezTo>
                        <a:pt x="4097" y="4504"/>
                        <a:pt x="4033" y="4408"/>
                        <a:pt x="3995" y="4333"/>
                      </a:cubicBezTo>
                      <a:cubicBezTo>
                        <a:pt x="3968" y="4279"/>
                        <a:pt x="3925" y="4220"/>
                        <a:pt x="3920" y="4166"/>
                      </a:cubicBezTo>
                      <a:cubicBezTo>
                        <a:pt x="3904" y="4086"/>
                        <a:pt x="3786" y="4081"/>
                        <a:pt x="3732" y="4043"/>
                      </a:cubicBezTo>
                      <a:cubicBezTo>
                        <a:pt x="3555" y="3920"/>
                        <a:pt x="3475" y="3705"/>
                        <a:pt x="3293" y="3587"/>
                      </a:cubicBezTo>
                      <a:cubicBezTo>
                        <a:pt x="3239" y="3561"/>
                        <a:pt x="3164" y="3523"/>
                        <a:pt x="3105" y="3502"/>
                      </a:cubicBezTo>
                      <a:cubicBezTo>
                        <a:pt x="3041" y="3480"/>
                        <a:pt x="2998" y="3437"/>
                        <a:pt x="2939" y="3410"/>
                      </a:cubicBezTo>
                      <a:cubicBezTo>
                        <a:pt x="2935" y="3409"/>
                        <a:pt x="2931" y="3409"/>
                        <a:pt x="2927" y="3409"/>
                      </a:cubicBezTo>
                      <a:cubicBezTo>
                        <a:pt x="2905" y="3409"/>
                        <a:pt x="2882" y="3423"/>
                        <a:pt x="2866" y="3423"/>
                      </a:cubicBezTo>
                      <a:cubicBezTo>
                        <a:pt x="2858" y="3423"/>
                        <a:pt x="2851" y="3419"/>
                        <a:pt x="2848" y="3405"/>
                      </a:cubicBezTo>
                      <a:cubicBezTo>
                        <a:pt x="2837" y="3378"/>
                        <a:pt x="2832" y="3351"/>
                        <a:pt x="2815" y="3325"/>
                      </a:cubicBezTo>
                      <a:cubicBezTo>
                        <a:pt x="2794" y="3292"/>
                        <a:pt x="2773" y="3233"/>
                        <a:pt x="2730" y="3223"/>
                      </a:cubicBezTo>
                      <a:cubicBezTo>
                        <a:pt x="2660" y="3201"/>
                        <a:pt x="2633" y="3121"/>
                        <a:pt x="2569" y="3089"/>
                      </a:cubicBezTo>
                      <a:cubicBezTo>
                        <a:pt x="2547" y="3078"/>
                        <a:pt x="2392" y="2998"/>
                        <a:pt x="2392" y="2992"/>
                      </a:cubicBezTo>
                      <a:cubicBezTo>
                        <a:pt x="2349" y="2912"/>
                        <a:pt x="2333" y="2906"/>
                        <a:pt x="2263" y="2874"/>
                      </a:cubicBezTo>
                      <a:cubicBezTo>
                        <a:pt x="2233" y="2859"/>
                        <a:pt x="2195" y="2836"/>
                        <a:pt x="2167" y="2836"/>
                      </a:cubicBezTo>
                      <a:cubicBezTo>
                        <a:pt x="2145" y="2836"/>
                        <a:pt x="2129" y="2851"/>
                        <a:pt x="2129" y="2896"/>
                      </a:cubicBezTo>
                      <a:lnTo>
                        <a:pt x="2108" y="2896"/>
                      </a:lnTo>
                      <a:cubicBezTo>
                        <a:pt x="2156" y="2735"/>
                        <a:pt x="2215" y="2526"/>
                        <a:pt x="2059" y="2397"/>
                      </a:cubicBezTo>
                      <a:cubicBezTo>
                        <a:pt x="1984" y="2333"/>
                        <a:pt x="1968" y="2172"/>
                        <a:pt x="1931" y="2091"/>
                      </a:cubicBezTo>
                      <a:cubicBezTo>
                        <a:pt x="1888" y="2006"/>
                        <a:pt x="1829" y="1861"/>
                        <a:pt x="1754" y="1802"/>
                      </a:cubicBezTo>
                      <a:cubicBezTo>
                        <a:pt x="1663" y="1721"/>
                        <a:pt x="1582" y="1603"/>
                        <a:pt x="1470" y="1577"/>
                      </a:cubicBezTo>
                      <a:cubicBezTo>
                        <a:pt x="1336" y="1544"/>
                        <a:pt x="1303" y="1475"/>
                        <a:pt x="1234" y="1362"/>
                      </a:cubicBezTo>
                      <a:cubicBezTo>
                        <a:pt x="1212" y="1325"/>
                        <a:pt x="1196" y="1362"/>
                        <a:pt x="1185" y="1292"/>
                      </a:cubicBezTo>
                      <a:cubicBezTo>
                        <a:pt x="1185" y="1276"/>
                        <a:pt x="1180" y="1271"/>
                        <a:pt x="1175" y="1260"/>
                      </a:cubicBezTo>
                      <a:cubicBezTo>
                        <a:pt x="1164" y="1239"/>
                        <a:pt x="1153" y="1223"/>
                        <a:pt x="1142" y="1207"/>
                      </a:cubicBezTo>
                      <a:cubicBezTo>
                        <a:pt x="1121" y="1164"/>
                        <a:pt x="1100" y="1110"/>
                        <a:pt x="1073" y="1067"/>
                      </a:cubicBezTo>
                      <a:cubicBezTo>
                        <a:pt x="1046" y="1019"/>
                        <a:pt x="1008" y="976"/>
                        <a:pt x="960" y="949"/>
                      </a:cubicBezTo>
                      <a:cubicBezTo>
                        <a:pt x="907" y="917"/>
                        <a:pt x="933" y="815"/>
                        <a:pt x="885" y="772"/>
                      </a:cubicBezTo>
                      <a:cubicBezTo>
                        <a:pt x="885" y="772"/>
                        <a:pt x="890" y="622"/>
                        <a:pt x="896" y="601"/>
                      </a:cubicBezTo>
                      <a:cubicBezTo>
                        <a:pt x="924" y="527"/>
                        <a:pt x="912" y="509"/>
                        <a:pt x="886" y="509"/>
                      </a:cubicBezTo>
                      <a:cubicBezTo>
                        <a:pt x="862" y="509"/>
                        <a:pt x="827" y="523"/>
                        <a:pt x="799" y="526"/>
                      </a:cubicBezTo>
                      <a:cubicBezTo>
                        <a:pt x="773" y="526"/>
                        <a:pt x="671" y="499"/>
                        <a:pt x="665" y="477"/>
                      </a:cubicBezTo>
                      <a:cubicBezTo>
                        <a:pt x="660" y="453"/>
                        <a:pt x="664" y="406"/>
                        <a:pt x="629" y="406"/>
                      </a:cubicBezTo>
                      <a:cubicBezTo>
                        <a:pt x="625" y="406"/>
                        <a:pt x="621" y="407"/>
                        <a:pt x="617" y="408"/>
                      </a:cubicBezTo>
                      <a:cubicBezTo>
                        <a:pt x="558" y="429"/>
                        <a:pt x="596" y="531"/>
                        <a:pt x="579" y="574"/>
                      </a:cubicBezTo>
                      <a:cubicBezTo>
                        <a:pt x="553" y="553"/>
                        <a:pt x="542" y="510"/>
                        <a:pt x="515" y="488"/>
                      </a:cubicBezTo>
                      <a:cubicBezTo>
                        <a:pt x="472" y="451"/>
                        <a:pt x="397" y="461"/>
                        <a:pt x="365" y="424"/>
                      </a:cubicBezTo>
                      <a:cubicBezTo>
                        <a:pt x="349" y="408"/>
                        <a:pt x="338" y="311"/>
                        <a:pt x="322" y="279"/>
                      </a:cubicBezTo>
                      <a:cubicBezTo>
                        <a:pt x="306" y="247"/>
                        <a:pt x="252" y="263"/>
                        <a:pt x="242" y="199"/>
                      </a:cubicBezTo>
                      <a:lnTo>
                        <a:pt x="242" y="199"/>
                      </a:lnTo>
                      <a:cubicBezTo>
                        <a:pt x="268" y="209"/>
                        <a:pt x="306" y="209"/>
                        <a:pt x="333" y="220"/>
                      </a:cubicBezTo>
                      <a:cubicBezTo>
                        <a:pt x="349" y="107"/>
                        <a:pt x="274" y="118"/>
                        <a:pt x="226" y="59"/>
                      </a:cubicBezTo>
                      <a:cubicBezTo>
                        <a:pt x="226" y="70"/>
                        <a:pt x="226" y="86"/>
                        <a:pt x="226" y="97"/>
                      </a:cubicBezTo>
                      <a:cubicBezTo>
                        <a:pt x="220" y="97"/>
                        <a:pt x="210" y="91"/>
                        <a:pt x="204" y="91"/>
                      </a:cubicBezTo>
                      <a:cubicBezTo>
                        <a:pt x="212" y="56"/>
                        <a:pt x="183" y="10"/>
                        <a:pt x="164" y="10"/>
                      </a:cubicBezTo>
                      <a:cubicBezTo>
                        <a:pt x="157" y="10"/>
                        <a:pt x="152" y="16"/>
                        <a:pt x="151" y="32"/>
                      </a:cubicBezTo>
                      <a:cubicBezTo>
                        <a:pt x="151" y="107"/>
                        <a:pt x="151" y="188"/>
                        <a:pt x="167" y="258"/>
                      </a:cubicBezTo>
                      <a:cubicBezTo>
                        <a:pt x="166" y="258"/>
                        <a:pt x="165" y="258"/>
                        <a:pt x="164" y="258"/>
                      </a:cubicBezTo>
                      <a:cubicBezTo>
                        <a:pt x="68" y="258"/>
                        <a:pt x="203" y="6"/>
                        <a:pt x="75" y="0"/>
                      </a:cubicBezTo>
                      <a:cubicBezTo>
                        <a:pt x="74" y="0"/>
                        <a:pt x="73"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1423800" y="2858054"/>
                  <a:ext cx="15901" cy="21630"/>
                </a:xfrm>
                <a:custGeom>
                  <a:avLst/>
                  <a:gdLst/>
                  <a:ahLst/>
                  <a:cxnLst/>
                  <a:rect l="l" t="t" r="r" b="b"/>
                  <a:pathLst>
                    <a:path w="136" h="185" extrusionOk="0">
                      <a:moveTo>
                        <a:pt x="85" y="0"/>
                      </a:moveTo>
                      <a:cubicBezTo>
                        <a:pt x="82" y="0"/>
                        <a:pt x="78" y="1"/>
                        <a:pt x="73" y="3"/>
                      </a:cubicBezTo>
                      <a:cubicBezTo>
                        <a:pt x="68" y="13"/>
                        <a:pt x="1" y="184"/>
                        <a:pt x="59" y="184"/>
                      </a:cubicBezTo>
                      <a:cubicBezTo>
                        <a:pt x="65" y="184"/>
                        <a:pt x="71" y="183"/>
                        <a:pt x="79" y="180"/>
                      </a:cubicBezTo>
                      <a:cubicBezTo>
                        <a:pt x="119" y="160"/>
                        <a:pt x="135"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411641" y="2854546"/>
                  <a:ext cx="19291" cy="43493"/>
                </a:xfrm>
                <a:custGeom>
                  <a:avLst/>
                  <a:gdLst/>
                  <a:ahLst/>
                  <a:cxnLst/>
                  <a:rect l="l" t="t" r="r" b="b"/>
                  <a:pathLst>
                    <a:path w="165" h="372" extrusionOk="0">
                      <a:moveTo>
                        <a:pt x="0" y="1"/>
                      </a:moveTo>
                      <a:lnTo>
                        <a:pt x="0" y="1"/>
                      </a:lnTo>
                      <a:cubicBezTo>
                        <a:pt x="6" y="124"/>
                        <a:pt x="11" y="247"/>
                        <a:pt x="22" y="371"/>
                      </a:cubicBezTo>
                      <a:cubicBezTo>
                        <a:pt x="26" y="371"/>
                        <a:pt x="30" y="371"/>
                        <a:pt x="35" y="371"/>
                      </a:cubicBezTo>
                      <a:cubicBezTo>
                        <a:pt x="100" y="371"/>
                        <a:pt x="164" y="332"/>
                        <a:pt x="129" y="237"/>
                      </a:cubicBezTo>
                      <a:cubicBezTo>
                        <a:pt x="108" y="162"/>
                        <a:pt x="59" y="7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2079949" y="1749897"/>
                  <a:ext cx="1635091" cy="2019516"/>
                </a:xfrm>
                <a:custGeom>
                  <a:avLst/>
                  <a:gdLst/>
                  <a:ahLst/>
                  <a:cxnLst/>
                  <a:rect l="l" t="t" r="r" b="b"/>
                  <a:pathLst>
                    <a:path w="13985" h="17273" extrusionOk="0">
                      <a:moveTo>
                        <a:pt x="5169" y="1974"/>
                      </a:moveTo>
                      <a:cubicBezTo>
                        <a:pt x="5164" y="2001"/>
                        <a:pt x="5164" y="2028"/>
                        <a:pt x="5153" y="2065"/>
                      </a:cubicBezTo>
                      <a:cubicBezTo>
                        <a:pt x="5148" y="2028"/>
                        <a:pt x="5153" y="1996"/>
                        <a:pt x="5169" y="1974"/>
                      </a:cubicBezTo>
                      <a:close/>
                      <a:moveTo>
                        <a:pt x="6439" y="507"/>
                      </a:moveTo>
                      <a:cubicBezTo>
                        <a:pt x="6486" y="507"/>
                        <a:pt x="6536" y="521"/>
                        <a:pt x="6585" y="548"/>
                      </a:cubicBezTo>
                      <a:lnTo>
                        <a:pt x="6569" y="564"/>
                      </a:lnTo>
                      <a:cubicBezTo>
                        <a:pt x="6531" y="639"/>
                        <a:pt x="6461" y="719"/>
                        <a:pt x="6376" y="768"/>
                      </a:cubicBezTo>
                      <a:cubicBezTo>
                        <a:pt x="6351" y="755"/>
                        <a:pt x="6327" y="748"/>
                        <a:pt x="6308" y="748"/>
                      </a:cubicBezTo>
                      <a:cubicBezTo>
                        <a:pt x="6278" y="748"/>
                        <a:pt x="6258" y="767"/>
                        <a:pt x="6258" y="816"/>
                      </a:cubicBezTo>
                      <a:lnTo>
                        <a:pt x="6284" y="827"/>
                      </a:lnTo>
                      <a:cubicBezTo>
                        <a:pt x="6284" y="912"/>
                        <a:pt x="6322" y="982"/>
                        <a:pt x="6392" y="1009"/>
                      </a:cubicBezTo>
                      <a:cubicBezTo>
                        <a:pt x="6370" y="1079"/>
                        <a:pt x="6381" y="1143"/>
                        <a:pt x="6419" y="1202"/>
                      </a:cubicBezTo>
                      <a:cubicBezTo>
                        <a:pt x="6439" y="1211"/>
                        <a:pt x="6460" y="1215"/>
                        <a:pt x="6481" y="1215"/>
                      </a:cubicBezTo>
                      <a:cubicBezTo>
                        <a:pt x="6497" y="1215"/>
                        <a:pt x="6514" y="1212"/>
                        <a:pt x="6531" y="1207"/>
                      </a:cubicBezTo>
                      <a:cubicBezTo>
                        <a:pt x="6799" y="1266"/>
                        <a:pt x="7153" y="1304"/>
                        <a:pt x="7437" y="1304"/>
                      </a:cubicBezTo>
                      <a:lnTo>
                        <a:pt x="7384" y="1320"/>
                      </a:lnTo>
                      <a:lnTo>
                        <a:pt x="7384" y="1379"/>
                      </a:lnTo>
                      <a:cubicBezTo>
                        <a:pt x="7296" y="1335"/>
                        <a:pt x="7204" y="1313"/>
                        <a:pt x="7115" y="1313"/>
                      </a:cubicBezTo>
                      <a:cubicBezTo>
                        <a:pt x="6998" y="1313"/>
                        <a:pt x="6888" y="1351"/>
                        <a:pt x="6799" y="1427"/>
                      </a:cubicBezTo>
                      <a:cubicBezTo>
                        <a:pt x="6769" y="1417"/>
                        <a:pt x="6741" y="1411"/>
                        <a:pt x="6717" y="1411"/>
                      </a:cubicBezTo>
                      <a:cubicBezTo>
                        <a:pt x="6666" y="1411"/>
                        <a:pt x="6630" y="1434"/>
                        <a:pt x="6622" y="1481"/>
                      </a:cubicBezTo>
                      <a:cubicBezTo>
                        <a:pt x="6606" y="1545"/>
                        <a:pt x="6622" y="1599"/>
                        <a:pt x="6665" y="1647"/>
                      </a:cubicBezTo>
                      <a:cubicBezTo>
                        <a:pt x="6622" y="1663"/>
                        <a:pt x="6601" y="1695"/>
                        <a:pt x="6617" y="1744"/>
                      </a:cubicBezTo>
                      <a:cubicBezTo>
                        <a:pt x="6601" y="1856"/>
                        <a:pt x="6590" y="1969"/>
                        <a:pt x="6585" y="2076"/>
                      </a:cubicBezTo>
                      <a:lnTo>
                        <a:pt x="6488" y="2092"/>
                      </a:lnTo>
                      <a:cubicBezTo>
                        <a:pt x="6478" y="2124"/>
                        <a:pt x="6461" y="2151"/>
                        <a:pt x="6435" y="2167"/>
                      </a:cubicBezTo>
                      <a:cubicBezTo>
                        <a:pt x="6351" y="2139"/>
                        <a:pt x="6267" y="2125"/>
                        <a:pt x="6183" y="2125"/>
                      </a:cubicBezTo>
                      <a:cubicBezTo>
                        <a:pt x="5996" y="2125"/>
                        <a:pt x="5814" y="2193"/>
                        <a:pt x="5663" y="2323"/>
                      </a:cubicBezTo>
                      <a:cubicBezTo>
                        <a:pt x="5652" y="2285"/>
                        <a:pt x="5625" y="2258"/>
                        <a:pt x="5587" y="2242"/>
                      </a:cubicBezTo>
                      <a:cubicBezTo>
                        <a:pt x="5605" y="2166"/>
                        <a:pt x="5575" y="2131"/>
                        <a:pt x="5501" y="2131"/>
                      </a:cubicBezTo>
                      <a:cubicBezTo>
                        <a:pt x="5487" y="2131"/>
                        <a:pt x="5471" y="2132"/>
                        <a:pt x="5453" y="2135"/>
                      </a:cubicBezTo>
                      <a:cubicBezTo>
                        <a:pt x="5410" y="2173"/>
                        <a:pt x="5314" y="2221"/>
                        <a:pt x="5234" y="2242"/>
                      </a:cubicBezTo>
                      <a:lnTo>
                        <a:pt x="5196" y="2210"/>
                      </a:lnTo>
                      <a:lnTo>
                        <a:pt x="5330" y="2199"/>
                      </a:lnTo>
                      <a:lnTo>
                        <a:pt x="5325" y="2162"/>
                      </a:lnTo>
                      <a:cubicBezTo>
                        <a:pt x="5378" y="2140"/>
                        <a:pt x="5405" y="2103"/>
                        <a:pt x="5400" y="2049"/>
                      </a:cubicBezTo>
                      <a:lnTo>
                        <a:pt x="5400" y="2049"/>
                      </a:lnTo>
                      <a:cubicBezTo>
                        <a:pt x="5431" y="2052"/>
                        <a:pt x="5461" y="2053"/>
                        <a:pt x="5490" y="2053"/>
                      </a:cubicBezTo>
                      <a:cubicBezTo>
                        <a:pt x="5755" y="2053"/>
                        <a:pt x="5949" y="1943"/>
                        <a:pt x="6022" y="1706"/>
                      </a:cubicBezTo>
                      <a:lnTo>
                        <a:pt x="5957" y="1706"/>
                      </a:lnTo>
                      <a:cubicBezTo>
                        <a:pt x="5973" y="1636"/>
                        <a:pt x="5979" y="1572"/>
                        <a:pt x="5984" y="1497"/>
                      </a:cubicBezTo>
                      <a:cubicBezTo>
                        <a:pt x="6247" y="1347"/>
                        <a:pt x="6199" y="1213"/>
                        <a:pt x="5915" y="1111"/>
                      </a:cubicBezTo>
                      <a:cubicBezTo>
                        <a:pt x="5920" y="1047"/>
                        <a:pt x="5915" y="982"/>
                        <a:pt x="5904" y="918"/>
                      </a:cubicBezTo>
                      <a:cubicBezTo>
                        <a:pt x="6049" y="837"/>
                        <a:pt x="6177" y="757"/>
                        <a:pt x="6311" y="666"/>
                      </a:cubicBezTo>
                      <a:cubicBezTo>
                        <a:pt x="6311" y="634"/>
                        <a:pt x="6295" y="607"/>
                        <a:pt x="6268" y="591"/>
                      </a:cubicBezTo>
                      <a:cubicBezTo>
                        <a:pt x="6312" y="534"/>
                        <a:pt x="6372" y="507"/>
                        <a:pt x="6439" y="507"/>
                      </a:cubicBezTo>
                      <a:close/>
                      <a:moveTo>
                        <a:pt x="9791" y="3797"/>
                      </a:moveTo>
                      <a:lnTo>
                        <a:pt x="9791" y="3797"/>
                      </a:lnTo>
                      <a:cubicBezTo>
                        <a:pt x="9787" y="3821"/>
                        <a:pt x="9771" y="3833"/>
                        <a:pt x="9750" y="3833"/>
                      </a:cubicBezTo>
                      <a:cubicBezTo>
                        <a:pt x="9743" y="3833"/>
                        <a:pt x="9735" y="3832"/>
                        <a:pt x="9727" y="3829"/>
                      </a:cubicBezTo>
                      <a:lnTo>
                        <a:pt x="9727" y="3829"/>
                      </a:lnTo>
                      <a:cubicBezTo>
                        <a:pt x="9775" y="3926"/>
                        <a:pt x="9780" y="4006"/>
                        <a:pt x="9738" y="4103"/>
                      </a:cubicBezTo>
                      <a:cubicBezTo>
                        <a:pt x="9684" y="4073"/>
                        <a:pt x="9630" y="4058"/>
                        <a:pt x="9575" y="4058"/>
                      </a:cubicBezTo>
                      <a:cubicBezTo>
                        <a:pt x="9531" y="4058"/>
                        <a:pt x="9485" y="4068"/>
                        <a:pt x="9437" y="4087"/>
                      </a:cubicBezTo>
                      <a:cubicBezTo>
                        <a:pt x="9362" y="4022"/>
                        <a:pt x="9362" y="3958"/>
                        <a:pt x="9437" y="3894"/>
                      </a:cubicBezTo>
                      <a:cubicBezTo>
                        <a:pt x="9571" y="3872"/>
                        <a:pt x="9668" y="3845"/>
                        <a:pt x="9791" y="3797"/>
                      </a:cubicBezTo>
                      <a:close/>
                      <a:moveTo>
                        <a:pt x="8703" y="3878"/>
                      </a:moveTo>
                      <a:cubicBezTo>
                        <a:pt x="8815" y="3953"/>
                        <a:pt x="8928" y="3996"/>
                        <a:pt x="9046" y="4012"/>
                      </a:cubicBezTo>
                      <a:cubicBezTo>
                        <a:pt x="9577" y="4210"/>
                        <a:pt x="11271" y="4639"/>
                        <a:pt x="9834" y="4993"/>
                      </a:cubicBezTo>
                      <a:cubicBezTo>
                        <a:pt x="9817" y="4933"/>
                        <a:pt x="9785" y="4903"/>
                        <a:pt x="9745" y="4903"/>
                      </a:cubicBezTo>
                      <a:cubicBezTo>
                        <a:pt x="9723" y="4903"/>
                        <a:pt x="9699" y="4912"/>
                        <a:pt x="9673" y="4929"/>
                      </a:cubicBezTo>
                      <a:cubicBezTo>
                        <a:pt x="9641" y="4918"/>
                        <a:pt x="9620" y="4896"/>
                        <a:pt x="9620" y="4859"/>
                      </a:cubicBezTo>
                      <a:cubicBezTo>
                        <a:pt x="9555" y="4844"/>
                        <a:pt x="9490" y="4836"/>
                        <a:pt x="9427" y="4836"/>
                      </a:cubicBezTo>
                      <a:cubicBezTo>
                        <a:pt x="9245" y="4836"/>
                        <a:pt x="9077" y="4900"/>
                        <a:pt x="8965" y="5036"/>
                      </a:cubicBezTo>
                      <a:lnTo>
                        <a:pt x="8923" y="5052"/>
                      </a:lnTo>
                      <a:cubicBezTo>
                        <a:pt x="8865" y="5025"/>
                        <a:pt x="8803" y="5011"/>
                        <a:pt x="8738" y="5011"/>
                      </a:cubicBezTo>
                      <a:cubicBezTo>
                        <a:pt x="8688" y="5011"/>
                        <a:pt x="8636" y="5019"/>
                        <a:pt x="8585" y="5036"/>
                      </a:cubicBezTo>
                      <a:lnTo>
                        <a:pt x="8585" y="5004"/>
                      </a:lnTo>
                      <a:cubicBezTo>
                        <a:pt x="8556" y="4975"/>
                        <a:pt x="8523" y="4955"/>
                        <a:pt x="8481" y="4955"/>
                      </a:cubicBezTo>
                      <a:cubicBezTo>
                        <a:pt x="8477" y="4955"/>
                        <a:pt x="8472" y="4955"/>
                        <a:pt x="8467" y="4955"/>
                      </a:cubicBezTo>
                      <a:cubicBezTo>
                        <a:pt x="8381" y="4843"/>
                        <a:pt x="8343" y="4725"/>
                        <a:pt x="8365" y="4591"/>
                      </a:cubicBezTo>
                      <a:cubicBezTo>
                        <a:pt x="8478" y="4542"/>
                        <a:pt x="8488" y="4419"/>
                        <a:pt x="8445" y="4290"/>
                      </a:cubicBezTo>
                      <a:cubicBezTo>
                        <a:pt x="8563" y="4264"/>
                        <a:pt x="8601" y="4189"/>
                        <a:pt x="8553" y="4071"/>
                      </a:cubicBezTo>
                      <a:cubicBezTo>
                        <a:pt x="8617" y="4038"/>
                        <a:pt x="8665" y="3969"/>
                        <a:pt x="8676" y="3894"/>
                      </a:cubicBezTo>
                      <a:lnTo>
                        <a:pt x="8703" y="3878"/>
                      </a:lnTo>
                      <a:close/>
                      <a:moveTo>
                        <a:pt x="7941" y="5154"/>
                      </a:moveTo>
                      <a:cubicBezTo>
                        <a:pt x="7963" y="5159"/>
                        <a:pt x="7979" y="5164"/>
                        <a:pt x="7995" y="5170"/>
                      </a:cubicBezTo>
                      <a:cubicBezTo>
                        <a:pt x="7936" y="5218"/>
                        <a:pt x="8000" y="5234"/>
                        <a:pt x="7931" y="5299"/>
                      </a:cubicBezTo>
                      <a:cubicBezTo>
                        <a:pt x="7904" y="5320"/>
                        <a:pt x="7877" y="5358"/>
                        <a:pt x="7909" y="5384"/>
                      </a:cubicBezTo>
                      <a:cubicBezTo>
                        <a:pt x="7935" y="5406"/>
                        <a:pt x="7955" y="5413"/>
                        <a:pt x="7971" y="5413"/>
                      </a:cubicBezTo>
                      <a:cubicBezTo>
                        <a:pt x="8006" y="5413"/>
                        <a:pt x="8023" y="5379"/>
                        <a:pt x="8050" y="5379"/>
                      </a:cubicBezTo>
                      <a:cubicBezTo>
                        <a:pt x="8051" y="5379"/>
                        <a:pt x="8053" y="5379"/>
                        <a:pt x="8054" y="5379"/>
                      </a:cubicBezTo>
                      <a:cubicBezTo>
                        <a:pt x="8202" y="5416"/>
                        <a:pt x="7963" y="5600"/>
                        <a:pt x="8180" y="5646"/>
                      </a:cubicBezTo>
                      <a:lnTo>
                        <a:pt x="8180" y="5646"/>
                      </a:lnTo>
                      <a:cubicBezTo>
                        <a:pt x="8172" y="5644"/>
                        <a:pt x="8164" y="5643"/>
                        <a:pt x="8156" y="5643"/>
                      </a:cubicBezTo>
                      <a:cubicBezTo>
                        <a:pt x="8119" y="5643"/>
                        <a:pt x="8086" y="5660"/>
                        <a:pt x="8086" y="5706"/>
                      </a:cubicBezTo>
                      <a:cubicBezTo>
                        <a:pt x="8081" y="5824"/>
                        <a:pt x="8156" y="5829"/>
                        <a:pt x="8242" y="5867"/>
                      </a:cubicBezTo>
                      <a:cubicBezTo>
                        <a:pt x="8177" y="5894"/>
                        <a:pt x="8140" y="5947"/>
                        <a:pt x="8161" y="6017"/>
                      </a:cubicBezTo>
                      <a:cubicBezTo>
                        <a:pt x="8102" y="5937"/>
                        <a:pt x="8032" y="5872"/>
                        <a:pt x="7952" y="5819"/>
                      </a:cubicBezTo>
                      <a:cubicBezTo>
                        <a:pt x="7861" y="5760"/>
                        <a:pt x="7829" y="5679"/>
                        <a:pt x="7780" y="5588"/>
                      </a:cubicBezTo>
                      <a:cubicBezTo>
                        <a:pt x="7721" y="5465"/>
                        <a:pt x="7577" y="5433"/>
                        <a:pt x="7518" y="5288"/>
                      </a:cubicBezTo>
                      <a:lnTo>
                        <a:pt x="7518" y="5288"/>
                      </a:lnTo>
                      <a:cubicBezTo>
                        <a:pt x="7557" y="5336"/>
                        <a:pt x="7617" y="5356"/>
                        <a:pt x="7673" y="5356"/>
                      </a:cubicBezTo>
                      <a:cubicBezTo>
                        <a:pt x="7781" y="5356"/>
                        <a:pt x="7875" y="5284"/>
                        <a:pt x="7791" y="5197"/>
                      </a:cubicBezTo>
                      <a:lnTo>
                        <a:pt x="7791" y="5197"/>
                      </a:lnTo>
                      <a:cubicBezTo>
                        <a:pt x="7818" y="5213"/>
                        <a:pt x="7838" y="5220"/>
                        <a:pt x="7854" y="5220"/>
                      </a:cubicBezTo>
                      <a:cubicBezTo>
                        <a:pt x="7890" y="5220"/>
                        <a:pt x="7908" y="5187"/>
                        <a:pt x="7941" y="5154"/>
                      </a:cubicBezTo>
                      <a:close/>
                      <a:moveTo>
                        <a:pt x="11727" y="3904"/>
                      </a:moveTo>
                      <a:cubicBezTo>
                        <a:pt x="11761" y="3943"/>
                        <a:pt x="11799" y="3964"/>
                        <a:pt x="11845" y="3964"/>
                      </a:cubicBezTo>
                      <a:cubicBezTo>
                        <a:pt x="11850" y="3964"/>
                        <a:pt x="11856" y="3964"/>
                        <a:pt x="11861" y="3963"/>
                      </a:cubicBezTo>
                      <a:cubicBezTo>
                        <a:pt x="11872" y="3953"/>
                        <a:pt x="11882" y="3947"/>
                        <a:pt x="11888" y="3937"/>
                      </a:cubicBezTo>
                      <a:cubicBezTo>
                        <a:pt x="11984" y="3990"/>
                        <a:pt x="12022" y="4092"/>
                        <a:pt x="12011" y="4205"/>
                      </a:cubicBezTo>
                      <a:cubicBezTo>
                        <a:pt x="11974" y="4194"/>
                        <a:pt x="11942" y="4189"/>
                        <a:pt x="11916" y="4189"/>
                      </a:cubicBezTo>
                      <a:cubicBezTo>
                        <a:pt x="11822" y="4189"/>
                        <a:pt x="11800" y="4256"/>
                        <a:pt x="11850" y="4382"/>
                      </a:cubicBezTo>
                      <a:lnTo>
                        <a:pt x="11754" y="4382"/>
                      </a:lnTo>
                      <a:cubicBezTo>
                        <a:pt x="11861" y="4585"/>
                        <a:pt x="12038" y="4768"/>
                        <a:pt x="12242" y="4886"/>
                      </a:cubicBezTo>
                      <a:cubicBezTo>
                        <a:pt x="12290" y="5132"/>
                        <a:pt x="12413" y="5384"/>
                        <a:pt x="12558" y="5556"/>
                      </a:cubicBezTo>
                      <a:cubicBezTo>
                        <a:pt x="12644" y="5711"/>
                        <a:pt x="12735" y="5931"/>
                        <a:pt x="12815" y="6167"/>
                      </a:cubicBezTo>
                      <a:lnTo>
                        <a:pt x="12638" y="6167"/>
                      </a:lnTo>
                      <a:lnTo>
                        <a:pt x="12638" y="6199"/>
                      </a:lnTo>
                      <a:cubicBezTo>
                        <a:pt x="12604" y="6187"/>
                        <a:pt x="12571" y="6182"/>
                        <a:pt x="12538" y="6182"/>
                      </a:cubicBezTo>
                      <a:cubicBezTo>
                        <a:pt x="12515" y="6182"/>
                        <a:pt x="12491" y="6184"/>
                        <a:pt x="12467" y="6189"/>
                      </a:cubicBezTo>
                      <a:cubicBezTo>
                        <a:pt x="12429" y="6151"/>
                        <a:pt x="12381" y="6124"/>
                        <a:pt x="12327" y="6108"/>
                      </a:cubicBezTo>
                      <a:cubicBezTo>
                        <a:pt x="12215" y="6017"/>
                        <a:pt x="12124" y="5931"/>
                        <a:pt x="12027" y="5824"/>
                      </a:cubicBezTo>
                      <a:lnTo>
                        <a:pt x="12011" y="5749"/>
                      </a:lnTo>
                      <a:cubicBezTo>
                        <a:pt x="12049" y="5658"/>
                        <a:pt x="12054" y="5529"/>
                        <a:pt x="12027" y="5422"/>
                      </a:cubicBezTo>
                      <a:cubicBezTo>
                        <a:pt x="11984" y="5320"/>
                        <a:pt x="11679" y="4789"/>
                        <a:pt x="11496" y="4516"/>
                      </a:cubicBezTo>
                      <a:lnTo>
                        <a:pt x="11427" y="4500"/>
                      </a:lnTo>
                      <a:cubicBezTo>
                        <a:pt x="11405" y="4441"/>
                        <a:pt x="11362" y="4403"/>
                        <a:pt x="11303" y="4382"/>
                      </a:cubicBezTo>
                      <a:cubicBezTo>
                        <a:pt x="11298" y="4312"/>
                        <a:pt x="11303" y="4242"/>
                        <a:pt x="11319" y="4173"/>
                      </a:cubicBezTo>
                      <a:cubicBezTo>
                        <a:pt x="11427" y="4140"/>
                        <a:pt x="11502" y="4081"/>
                        <a:pt x="11550" y="4012"/>
                      </a:cubicBezTo>
                      <a:cubicBezTo>
                        <a:pt x="11598" y="3958"/>
                        <a:pt x="11657" y="3921"/>
                        <a:pt x="11727" y="3904"/>
                      </a:cubicBezTo>
                      <a:close/>
                      <a:moveTo>
                        <a:pt x="5684" y="4038"/>
                      </a:moveTo>
                      <a:lnTo>
                        <a:pt x="5711" y="4055"/>
                      </a:lnTo>
                      <a:cubicBezTo>
                        <a:pt x="5695" y="4135"/>
                        <a:pt x="5716" y="4194"/>
                        <a:pt x="5764" y="4248"/>
                      </a:cubicBezTo>
                      <a:cubicBezTo>
                        <a:pt x="5782" y="4256"/>
                        <a:pt x="5797" y="4260"/>
                        <a:pt x="5811" y="4260"/>
                      </a:cubicBezTo>
                      <a:cubicBezTo>
                        <a:pt x="5831" y="4260"/>
                        <a:pt x="5848" y="4251"/>
                        <a:pt x="5861" y="4231"/>
                      </a:cubicBezTo>
                      <a:cubicBezTo>
                        <a:pt x="6167" y="4489"/>
                        <a:pt x="6499" y="4730"/>
                        <a:pt x="6842" y="4945"/>
                      </a:cubicBezTo>
                      <a:cubicBezTo>
                        <a:pt x="6831" y="5068"/>
                        <a:pt x="6831" y="5186"/>
                        <a:pt x="6853" y="5304"/>
                      </a:cubicBezTo>
                      <a:cubicBezTo>
                        <a:pt x="6880" y="5320"/>
                        <a:pt x="6906" y="5331"/>
                        <a:pt x="6933" y="5336"/>
                      </a:cubicBezTo>
                      <a:lnTo>
                        <a:pt x="6933" y="5347"/>
                      </a:lnTo>
                      <a:cubicBezTo>
                        <a:pt x="6912" y="5454"/>
                        <a:pt x="6992" y="5540"/>
                        <a:pt x="7126" y="5599"/>
                      </a:cubicBezTo>
                      <a:cubicBezTo>
                        <a:pt x="7116" y="5862"/>
                        <a:pt x="7250" y="6044"/>
                        <a:pt x="7480" y="6167"/>
                      </a:cubicBezTo>
                      <a:cubicBezTo>
                        <a:pt x="7496" y="6189"/>
                        <a:pt x="7512" y="6215"/>
                        <a:pt x="7518" y="6242"/>
                      </a:cubicBezTo>
                      <a:cubicBezTo>
                        <a:pt x="7577" y="6283"/>
                        <a:pt x="7622" y="6303"/>
                        <a:pt x="7655" y="6303"/>
                      </a:cubicBezTo>
                      <a:cubicBezTo>
                        <a:pt x="7728" y="6303"/>
                        <a:pt x="7737" y="6204"/>
                        <a:pt x="7700" y="6033"/>
                      </a:cubicBezTo>
                      <a:lnTo>
                        <a:pt x="7700" y="6033"/>
                      </a:lnTo>
                      <a:cubicBezTo>
                        <a:pt x="7705" y="6034"/>
                        <a:pt x="7710" y="6034"/>
                        <a:pt x="7715" y="6034"/>
                      </a:cubicBezTo>
                      <a:cubicBezTo>
                        <a:pt x="7778" y="6034"/>
                        <a:pt x="7762" y="5966"/>
                        <a:pt x="7732" y="5931"/>
                      </a:cubicBezTo>
                      <a:lnTo>
                        <a:pt x="7732" y="5931"/>
                      </a:lnTo>
                      <a:cubicBezTo>
                        <a:pt x="7745" y="5940"/>
                        <a:pt x="7760" y="5944"/>
                        <a:pt x="7775" y="5944"/>
                      </a:cubicBezTo>
                      <a:cubicBezTo>
                        <a:pt x="7805" y="5944"/>
                        <a:pt x="7836" y="5928"/>
                        <a:pt x="7850" y="5899"/>
                      </a:cubicBezTo>
                      <a:cubicBezTo>
                        <a:pt x="7850" y="5921"/>
                        <a:pt x="7866" y="6081"/>
                        <a:pt x="7898" y="6092"/>
                      </a:cubicBezTo>
                      <a:cubicBezTo>
                        <a:pt x="7899" y="6092"/>
                        <a:pt x="7899" y="6092"/>
                        <a:pt x="7900" y="6092"/>
                      </a:cubicBezTo>
                      <a:cubicBezTo>
                        <a:pt x="7920" y="6092"/>
                        <a:pt x="7931" y="5942"/>
                        <a:pt x="7931" y="5942"/>
                      </a:cubicBezTo>
                      <a:cubicBezTo>
                        <a:pt x="7979" y="6012"/>
                        <a:pt x="8011" y="5963"/>
                        <a:pt x="8011" y="6060"/>
                      </a:cubicBezTo>
                      <a:cubicBezTo>
                        <a:pt x="7991" y="6109"/>
                        <a:pt x="8008" y="6136"/>
                        <a:pt x="8052" y="6136"/>
                      </a:cubicBezTo>
                      <a:cubicBezTo>
                        <a:pt x="8056" y="6136"/>
                        <a:pt x="8060" y="6135"/>
                        <a:pt x="8065" y="6135"/>
                      </a:cubicBezTo>
                      <a:cubicBezTo>
                        <a:pt x="8072" y="6136"/>
                        <a:pt x="8078" y="6136"/>
                        <a:pt x="8084" y="6136"/>
                      </a:cubicBezTo>
                      <a:cubicBezTo>
                        <a:pt x="8150" y="6136"/>
                        <a:pt x="8176" y="6086"/>
                        <a:pt x="8161" y="6017"/>
                      </a:cubicBezTo>
                      <a:lnTo>
                        <a:pt x="8161" y="6017"/>
                      </a:lnTo>
                      <a:cubicBezTo>
                        <a:pt x="8172" y="6020"/>
                        <a:pt x="8181" y="6021"/>
                        <a:pt x="8190" y="6021"/>
                      </a:cubicBezTo>
                      <a:cubicBezTo>
                        <a:pt x="8235" y="6021"/>
                        <a:pt x="8248" y="5984"/>
                        <a:pt x="8292" y="5984"/>
                      </a:cubicBezTo>
                      <a:cubicBezTo>
                        <a:pt x="8296" y="5984"/>
                        <a:pt x="8301" y="5984"/>
                        <a:pt x="8306" y="5985"/>
                      </a:cubicBezTo>
                      <a:cubicBezTo>
                        <a:pt x="8413" y="5999"/>
                        <a:pt x="8374" y="6195"/>
                        <a:pt x="8442" y="6195"/>
                      </a:cubicBezTo>
                      <a:cubicBezTo>
                        <a:pt x="8449" y="6195"/>
                        <a:pt x="8457" y="6193"/>
                        <a:pt x="8467" y="6189"/>
                      </a:cubicBezTo>
                      <a:cubicBezTo>
                        <a:pt x="8501" y="6314"/>
                        <a:pt x="8528" y="6355"/>
                        <a:pt x="8552" y="6355"/>
                      </a:cubicBezTo>
                      <a:cubicBezTo>
                        <a:pt x="8599" y="6355"/>
                        <a:pt x="8636" y="6202"/>
                        <a:pt x="8696" y="6202"/>
                      </a:cubicBezTo>
                      <a:cubicBezTo>
                        <a:pt x="8703" y="6202"/>
                        <a:pt x="8711" y="6205"/>
                        <a:pt x="8719" y="6210"/>
                      </a:cubicBezTo>
                      <a:cubicBezTo>
                        <a:pt x="8764" y="6294"/>
                        <a:pt x="8833" y="6332"/>
                        <a:pt x="8915" y="6332"/>
                      </a:cubicBezTo>
                      <a:cubicBezTo>
                        <a:pt x="8959" y="6332"/>
                        <a:pt x="9006" y="6322"/>
                        <a:pt x="9057" y="6301"/>
                      </a:cubicBezTo>
                      <a:cubicBezTo>
                        <a:pt x="9089" y="6264"/>
                        <a:pt x="9094" y="6226"/>
                        <a:pt x="9073" y="6183"/>
                      </a:cubicBezTo>
                      <a:lnTo>
                        <a:pt x="9073" y="6183"/>
                      </a:lnTo>
                      <a:cubicBezTo>
                        <a:pt x="9201" y="6267"/>
                        <a:pt x="9329" y="6314"/>
                        <a:pt x="9454" y="6314"/>
                      </a:cubicBezTo>
                      <a:cubicBezTo>
                        <a:pt x="9570" y="6314"/>
                        <a:pt x="9683" y="6273"/>
                        <a:pt x="9791" y="6183"/>
                      </a:cubicBezTo>
                      <a:cubicBezTo>
                        <a:pt x="9829" y="6211"/>
                        <a:pt x="9866" y="6227"/>
                        <a:pt x="9911" y="6227"/>
                      </a:cubicBezTo>
                      <a:cubicBezTo>
                        <a:pt x="9917" y="6227"/>
                        <a:pt x="9924" y="6227"/>
                        <a:pt x="9931" y="6226"/>
                      </a:cubicBezTo>
                      <a:lnTo>
                        <a:pt x="9931" y="6226"/>
                      </a:lnTo>
                      <a:cubicBezTo>
                        <a:pt x="9925" y="6264"/>
                        <a:pt x="9931" y="6290"/>
                        <a:pt x="9957" y="6312"/>
                      </a:cubicBezTo>
                      <a:cubicBezTo>
                        <a:pt x="9879" y="7113"/>
                        <a:pt x="9516" y="7456"/>
                        <a:pt x="8957" y="7456"/>
                      </a:cubicBezTo>
                      <a:cubicBezTo>
                        <a:pt x="8633" y="7456"/>
                        <a:pt x="8244" y="7341"/>
                        <a:pt x="7807" y="7132"/>
                      </a:cubicBezTo>
                      <a:cubicBezTo>
                        <a:pt x="7672" y="7070"/>
                        <a:pt x="7557" y="7041"/>
                        <a:pt x="7460" y="7041"/>
                      </a:cubicBezTo>
                      <a:cubicBezTo>
                        <a:pt x="7181" y="7041"/>
                        <a:pt x="7054" y="7282"/>
                        <a:pt x="7030" y="7668"/>
                      </a:cubicBezTo>
                      <a:cubicBezTo>
                        <a:pt x="6869" y="7497"/>
                        <a:pt x="6660" y="7400"/>
                        <a:pt x="6435" y="7400"/>
                      </a:cubicBezTo>
                      <a:cubicBezTo>
                        <a:pt x="6266" y="7089"/>
                        <a:pt x="5975" y="6942"/>
                        <a:pt x="5611" y="6942"/>
                      </a:cubicBezTo>
                      <a:cubicBezTo>
                        <a:pt x="5581" y="6942"/>
                        <a:pt x="5549" y="6943"/>
                        <a:pt x="5518" y="6945"/>
                      </a:cubicBezTo>
                      <a:cubicBezTo>
                        <a:pt x="5486" y="6896"/>
                        <a:pt x="5464" y="6843"/>
                        <a:pt x="5453" y="6789"/>
                      </a:cubicBezTo>
                      <a:cubicBezTo>
                        <a:pt x="5432" y="6777"/>
                        <a:pt x="5410" y="6771"/>
                        <a:pt x="5388" y="6771"/>
                      </a:cubicBezTo>
                      <a:cubicBezTo>
                        <a:pt x="5361" y="6771"/>
                        <a:pt x="5335" y="6781"/>
                        <a:pt x="5314" y="6805"/>
                      </a:cubicBezTo>
                      <a:cubicBezTo>
                        <a:pt x="5293" y="6719"/>
                        <a:pt x="5352" y="6634"/>
                        <a:pt x="5453" y="6569"/>
                      </a:cubicBezTo>
                      <a:cubicBezTo>
                        <a:pt x="5448" y="6446"/>
                        <a:pt x="5410" y="6344"/>
                        <a:pt x="5341" y="6253"/>
                      </a:cubicBezTo>
                      <a:lnTo>
                        <a:pt x="5373" y="6242"/>
                      </a:lnTo>
                      <a:cubicBezTo>
                        <a:pt x="5405" y="6173"/>
                        <a:pt x="5416" y="6114"/>
                        <a:pt x="5410" y="6033"/>
                      </a:cubicBezTo>
                      <a:cubicBezTo>
                        <a:pt x="5394" y="6028"/>
                        <a:pt x="5378" y="6017"/>
                        <a:pt x="5373" y="6001"/>
                      </a:cubicBezTo>
                      <a:cubicBezTo>
                        <a:pt x="5335" y="6001"/>
                        <a:pt x="5303" y="6022"/>
                        <a:pt x="5287" y="6060"/>
                      </a:cubicBezTo>
                      <a:cubicBezTo>
                        <a:pt x="5198" y="6002"/>
                        <a:pt x="5090" y="5975"/>
                        <a:pt x="4975" y="5975"/>
                      </a:cubicBezTo>
                      <a:cubicBezTo>
                        <a:pt x="4855" y="5975"/>
                        <a:pt x="4727" y="6005"/>
                        <a:pt x="4606" y="6060"/>
                      </a:cubicBezTo>
                      <a:cubicBezTo>
                        <a:pt x="4570" y="6033"/>
                        <a:pt x="4530" y="6020"/>
                        <a:pt x="4487" y="6020"/>
                      </a:cubicBezTo>
                      <a:cubicBezTo>
                        <a:pt x="4426" y="6020"/>
                        <a:pt x="4361" y="6045"/>
                        <a:pt x="4295" y="6092"/>
                      </a:cubicBezTo>
                      <a:cubicBezTo>
                        <a:pt x="4239" y="6060"/>
                        <a:pt x="4177" y="6044"/>
                        <a:pt x="4116" y="6044"/>
                      </a:cubicBezTo>
                      <a:cubicBezTo>
                        <a:pt x="4055" y="6044"/>
                        <a:pt x="3995" y="6060"/>
                        <a:pt x="3941" y="6092"/>
                      </a:cubicBezTo>
                      <a:cubicBezTo>
                        <a:pt x="3917" y="6090"/>
                        <a:pt x="3893" y="6089"/>
                        <a:pt x="3869" y="6089"/>
                      </a:cubicBezTo>
                      <a:cubicBezTo>
                        <a:pt x="3666" y="6089"/>
                        <a:pt x="3458" y="6168"/>
                        <a:pt x="3314" y="6312"/>
                      </a:cubicBezTo>
                      <a:cubicBezTo>
                        <a:pt x="3065" y="6423"/>
                        <a:pt x="2876" y="6468"/>
                        <a:pt x="2623" y="6468"/>
                      </a:cubicBezTo>
                      <a:cubicBezTo>
                        <a:pt x="2571" y="6468"/>
                        <a:pt x="2515" y="6466"/>
                        <a:pt x="2456" y="6462"/>
                      </a:cubicBezTo>
                      <a:cubicBezTo>
                        <a:pt x="2440" y="6408"/>
                        <a:pt x="2413" y="6355"/>
                        <a:pt x="2392" y="6301"/>
                      </a:cubicBezTo>
                      <a:cubicBezTo>
                        <a:pt x="2612" y="6226"/>
                        <a:pt x="2890" y="6114"/>
                        <a:pt x="3073" y="6033"/>
                      </a:cubicBezTo>
                      <a:cubicBezTo>
                        <a:pt x="3234" y="5990"/>
                        <a:pt x="3314" y="5888"/>
                        <a:pt x="3341" y="5722"/>
                      </a:cubicBezTo>
                      <a:cubicBezTo>
                        <a:pt x="3507" y="5379"/>
                        <a:pt x="3770" y="4934"/>
                        <a:pt x="4038" y="4532"/>
                      </a:cubicBezTo>
                      <a:cubicBezTo>
                        <a:pt x="4145" y="4572"/>
                        <a:pt x="4248" y="4591"/>
                        <a:pt x="4345" y="4591"/>
                      </a:cubicBezTo>
                      <a:cubicBezTo>
                        <a:pt x="4547" y="4591"/>
                        <a:pt x="4729" y="4506"/>
                        <a:pt x="4896" y="4339"/>
                      </a:cubicBezTo>
                      <a:lnTo>
                        <a:pt x="4896" y="4307"/>
                      </a:lnTo>
                      <a:cubicBezTo>
                        <a:pt x="5046" y="4333"/>
                        <a:pt x="5148" y="4425"/>
                        <a:pt x="5180" y="4575"/>
                      </a:cubicBezTo>
                      <a:cubicBezTo>
                        <a:pt x="5084" y="4678"/>
                        <a:pt x="5152" y="4696"/>
                        <a:pt x="5239" y="4696"/>
                      </a:cubicBezTo>
                      <a:cubicBezTo>
                        <a:pt x="5269" y="4696"/>
                        <a:pt x="5301" y="4694"/>
                        <a:pt x="5330" y="4693"/>
                      </a:cubicBezTo>
                      <a:lnTo>
                        <a:pt x="5330" y="4725"/>
                      </a:lnTo>
                      <a:cubicBezTo>
                        <a:pt x="5325" y="4724"/>
                        <a:pt x="5320" y="4724"/>
                        <a:pt x="5315" y="4724"/>
                      </a:cubicBezTo>
                      <a:cubicBezTo>
                        <a:pt x="5275" y="4724"/>
                        <a:pt x="5268" y="4745"/>
                        <a:pt x="5287" y="4784"/>
                      </a:cubicBezTo>
                      <a:lnTo>
                        <a:pt x="5410" y="4784"/>
                      </a:lnTo>
                      <a:cubicBezTo>
                        <a:pt x="5491" y="4891"/>
                        <a:pt x="5593" y="4988"/>
                        <a:pt x="5695" y="5068"/>
                      </a:cubicBezTo>
                      <a:cubicBezTo>
                        <a:pt x="6102" y="5186"/>
                        <a:pt x="6322" y="5481"/>
                        <a:pt x="6317" y="5883"/>
                      </a:cubicBezTo>
                      <a:lnTo>
                        <a:pt x="6376" y="5883"/>
                      </a:lnTo>
                      <a:cubicBezTo>
                        <a:pt x="6526" y="5706"/>
                        <a:pt x="6563" y="5524"/>
                        <a:pt x="6445" y="5347"/>
                      </a:cubicBezTo>
                      <a:cubicBezTo>
                        <a:pt x="6453" y="5289"/>
                        <a:pt x="6477" y="5256"/>
                        <a:pt x="6522" y="5256"/>
                      </a:cubicBezTo>
                      <a:cubicBezTo>
                        <a:pt x="6540" y="5256"/>
                        <a:pt x="6561" y="5261"/>
                        <a:pt x="6585" y="5272"/>
                      </a:cubicBezTo>
                      <a:lnTo>
                        <a:pt x="6595" y="5347"/>
                      </a:lnTo>
                      <a:cubicBezTo>
                        <a:pt x="6912" y="5277"/>
                        <a:pt x="6553" y="5073"/>
                        <a:pt x="6295" y="4929"/>
                      </a:cubicBezTo>
                      <a:cubicBezTo>
                        <a:pt x="6317" y="4891"/>
                        <a:pt x="6311" y="4848"/>
                        <a:pt x="6284" y="4811"/>
                      </a:cubicBezTo>
                      <a:cubicBezTo>
                        <a:pt x="6016" y="4693"/>
                        <a:pt x="5775" y="4526"/>
                        <a:pt x="5561" y="4307"/>
                      </a:cubicBezTo>
                      <a:cubicBezTo>
                        <a:pt x="5534" y="4178"/>
                        <a:pt x="5571" y="4081"/>
                        <a:pt x="5684" y="4038"/>
                      </a:cubicBezTo>
                      <a:close/>
                      <a:moveTo>
                        <a:pt x="9984" y="8199"/>
                      </a:moveTo>
                      <a:cubicBezTo>
                        <a:pt x="10108" y="8199"/>
                        <a:pt x="10145" y="8392"/>
                        <a:pt x="10209" y="8462"/>
                      </a:cubicBezTo>
                      <a:cubicBezTo>
                        <a:pt x="10258" y="8516"/>
                        <a:pt x="10279" y="8559"/>
                        <a:pt x="10295" y="8634"/>
                      </a:cubicBezTo>
                      <a:cubicBezTo>
                        <a:pt x="10306" y="8687"/>
                        <a:pt x="10370" y="8719"/>
                        <a:pt x="10392" y="8768"/>
                      </a:cubicBezTo>
                      <a:cubicBezTo>
                        <a:pt x="10435" y="8848"/>
                        <a:pt x="10429" y="8945"/>
                        <a:pt x="10472" y="9020"/>
                      </a:cubicBezTo>
                      <a:cubicBezTo>
                        <a:pt x="10520" y="9100"/>
                        <a:pt x="10547" y="9063"/>
                        <a:pt x="10612" y="9111"/>
                      </a:cubicBezTo>
                      <a:cubicBezTo>
                        <a:pt x="10874" y="9293"/>
                        <a:pt x="10660" y="9711"/>
                        <a:pt x="10885" y="9910"/>
                      </a:cubicBezTo>
                      <a:cubicBezTo>
                        <a:pt x="10933" y="9958"/>
                        <a:pt x="10992" y="9974"/>
                        <a:pt x="11041" y="10022"/>
                      </a:cubicBezTo>
                      <a:cubicBezTo>
                        <a:pt x="11100" y="10092"/>
                        <a:pt x="11094" y="10173"/>
                        <a:pt x="11126" y="10253"/>
                      </a:cubicBezTo>
                      <a:cubicBezTo>
                        <a:pt x="11175" y="10382"/>
                        <a:pt x="11250" y="10478"/>
                        <a:pt x="11309" y="10612"/>
                      </a:cubicBezTo>
                      <a:cubicBezTo>
                        <a:pt x="11335" y="10666"/>
                        <a:pt x="11443" y="10800"/>
                        <a:pt x="11378" y="10870"/>
                      </a:cubicBezTo>
                      <a:cubicBezTo>
                        <a:pt x="11319" y="10934"/>
                        <a:pt x="11368" y="10961"/>
                        <a:pt x="11384" y="11041"/>
                      </a:cubicBezTo>
                      <a:cubicBezTo>
                        <a:pt x="11416" y="11170"/>
                        <a:pt x="11400" y="11315"/>
                        <a:pt x="11443" y="11443"/>
                      </a:cubicBezTo>
                      <a:cubicBezTo>
                        <a:pt x="11368" y="11438"/>
                        <a:pt x="11373" y="11363"/>
                        <a:pt x="11346" y="11309"/>
                      </a:cubicBezTo>
                      <a:cubicBezTo>
                        <a:pt x="11319" y="11261"/>
                        <a:pt x="11282" y="11229"/>
                        <a:pt x="11244" y="11175"/>
                      </a:cubicBezTo>
                      <a:cubicBezTo>
                        <a:pt x="11207" y="11116"/>
                        <a:pt x="11153" y="11084"/>
                        <a:pt x="11105" y="11036"/>
                      </a:cubicBezTo>
                      <a:cubicBezTo>
                        <a:pt x="11041" y="10966"/>
                        <a:pt x="10890" y="10902"/>
                        <a:pt x="10880" y="10805"/>
                      </a:cubicBezTo>
                      <a:cubicBezTo>
                        <a:pt x="10864" y="10639"/>
                        <a:pt x="10815" y="10510"/>
                        <a:pt x="10751" y="10371"/>
                      </a:cubicBezTo>
                      <a:cubicBezTo>
                        <a:pt x="10730" y="10323"/>
                        <a:pt x="10649" y="10258"/>
                        <a:pt x="10596" y="10232"/>
                      </a:cubicBezTo>
                      <a:cubicBezTo>
                        <a:pt x="10531" y="10199"/>
                        <a:pt x="10542" y="10033"/>
                        <a:pt x="10542" y="9974"/>
                      </a:cubicBezTo>
                      <a:cubicBezTo>
                        <a:pt x="10542" y="9840"/>
                        <a:pt x="10537" y="9647"/>
                        <a:pt x="10472" y="9524"/>
                      </a:cubicBezTo>
                      <a:cubicBezTo>
                        <a:pt x="10456" y="9486"/>
                        <a:pt x="10402" y="9449"/>
                        <a:pt x="10370" y="9411"/>
                      </a:cubicBezTo>
                      <a:cubicBezTo>
                        <a:pt x="10311" y="9347"/>
                        <a:pt x="10231" y="9368"/>
                        <a:pt x="10231" y="9256"/>
                      </a:cubicBezTo>
                      <a:cubicBezTo>
                        <a:pt x="10231" y="9202"/>
                        <a:pt x="10290" y="9181"/>
                        <a:pt x="10268" y="9111"/>
                      </a:cubicBezTo>
                      <a:cubicBezTo>
                        <a:pt x="10263" y="9084"/>
                        <a:pt x="10226" y="9068"/>
                        <a:pt x="10215" y="9052"/>
                      </a:cubicBezTo>
                      <a:cubicBezTo>
                        <a:pt x="10188" y="9004"/>
                        <a:pt x="10161" y="8961"/>
                        <a:pt x="10134" y="8918"/>
                      </a:cubicBezTo>
                      <a:cubicBezTo>
                        <a:pt x="10016" y="8714"/>
                        <a:pt x="9904" y="8446"/>
                        <a:pt x="9850" y="8264"/>
                      </a:cubicBezTo>
                      <a:lnTo>
                        <a:pt x="9850" y="8264"/>
                      </a:lnTo>
                      <a:cubicBezTo>
                        <a:pt x="9869" y="8288"/>
                        <a:pt x="9891" y="8298"/>
                        <a:pt x="9913" y="8298"/>
                      </a:cubicBezTo>
                      <a:cubicBezTo>
                        <a:pt x="9954" y="8298"/>
                        <a:pt x="9991" y="8259"/>
                        <a:pt x="9984" y="8199"/>
                      </a:cubicBezTo>
                      <a:close/>
                      <a:moveTo>
                        <a:pt x="6291" y="0"/>
                      </a:moveTo>
                      <a:cubicBezTo>
                        <a:pt x="6011" y="0"/>
                        <a:pt x="5737" y="44"/>
                        <a:pt x="5491" y="130"/>
                      </a:cubicBezTo>
                      <a:cubicBezTo>
                        <a:pt x="5469" y="122"/>
                        <a:pt x="5446" y="119"/>
                        <a:pt x="5422" y="119"/>
                      </a:cubicBezTo>
                      <a:cubicBezTo>
                        <a:pt x="5374" y="119"/>
                        <a:pt x="5323" y="133"/>
                        <a:pt x="5276" y="162"/>
                      </a:cubicBezTo>
                      <a:lnTo>
                        <a:pt x="5276" y="189"/>
                      </a:lnTo>
                      <a:cubicBezTo>
                        <a:pt x="5270" y="188"/>
                        <a:pt x="5264" y="188"/>
                        <a:pt x="5257" y="188"/>
                      </a:cubicBezTo>
                      <a:cubicBezTo>
                        <a:pt x="5176" y="188"/>
                        <a:pt x="5114" y="221"/>
                        <a:pt x="5099" y="296"/>
                      </a:cubicBezTo>
                      <a:cubicBezTo>
                        <a:pt x="5148" y="277"/>
                        <a:pt x="5196" y="267"/>
                        <a:pt x="5244" y="267"/>
                      </a:cubicBezTo>
                      <a:cubicBezTo>
                        <a:pt x="5276" y="267"/>
                        <a:pt x="5309" y="271"/>
                        <a:pt x="5341" y="280"/>
                      </a:cubicBezTo>
                      <a:cubicBezTo>
                        <a:pt x="5239" y="339"/>
                        <a:pt x="5137" y="408"/>
                        <a:pt x="5073" y="473"/>
                      </a:cubicBezTo>
                      <a:lnTo>
                        <a:pt x="5073" y="516"/>
                      </a:lnTo>
                      <a:lnTo>
                        <a:pt x="5110" y="532"/>
                      </a:lnTo>
                      <a:cubicBezTo>
                        <a:pt x="5057" y="532"/>
                        <a:pt x="4998" y="553"/>
                        <a:pt x="4976" y="591"/>
                      </a:cubicBezTo>
                      <a:lnTo>
                        <a:pt x="5003" y="607"/>
                      </a:lnTo>
                      <a:cubicBezTo>
                        <a:pt x="4874" y="666"/>
                        <a:pt x="4767" y="709"/>
                        <a:pt x="4649" y="741"/>
                      </a:cubicBezTo>
                      <a:cubicBezTo>
                        <a:pt x="4637" y="737"/>
                        <a:pt x="4626" y="735"/>
                        <a:pt x="4616" y="735"/>
                      </a:cubicBezTo>
                      <a:cubicBezTo>
                        <a:pt x="4589" y="735"/>
                        <a:pt x="4575" y="752"/>
                        <a:pt x="4579" y="784"/>
                      </a:cubicBezTo>
                      <a:lnTo>
                        <a:pt x="4606" y="800"/>
                      </a:lnTo>
                      <a:cubicBezTo>
                        <a:pt x="4467" y="832"/>
                        <a:pt x="4343" y="870"/>
                        <a:pt x="4215" y="934"/>
                      </a:cubicBezTo>
                      <a:lnTo>
                        <a:pt x="4215" y="1084"/>
                      </a:lnTo>
                      <a:cubicBezTo>
                        <a:pt x="4188" y="1170"/>
                        <a:pt x="4220" y="1299"/>
                        <a:pt x="4279" y="1395"/>
                      </a:cubicBezTo>
                      <a:cubicBezTo>
                        <a:pt x="4252" y="1502"/>
                        <a:pt x="4311" y="1561"/>
                        <a:pt x="4429" y="1572"/>
                      </a:cubicBezTo>
                      <a:lnTo>
                        <a:pt x="4445" y="1604"/>
                      </a:lnTo>
                      <a:cubicBezTo>
                        <a:pt x="4671" y="1604"/>
                        <a:pt x="4864" y="1545"/>
                        <a:pt x="5046" y="1422"/>
                      </a:cubicBezTo>
                      <a:cubicBezTo>
                        <a:pt x="5105" y="1502"/>
                        <a:pt x="5148" y="1588"/>
                        <a:pt x="5164" y="1674"/>
                      </a:cubicBezTo>
                      <a:cubicBezTo>
                        <a:pt x="5234" y="1744"/>
                        <a:pt x="5298" y="1797"/>
                        <a:pt x="5373" y="1840"/>
                      </a:cubicBezTo>
                      <a:lnTo>
                        <a:pt x="5373" y="1872"/>
                      </a:lnTo>
                      <a:cubicBezTo>
                        <a:pt x="5271" y="1872"/>
                        <a:pt x="5196" y="1904"/>
                        <a:pt x="5169" y="1974"/>
                      </a:cubicBezTo>
                      <a:cubicBezTo>
                        <a:pt x="5169" y="1888"/>
                        <a:pt x="5137" y="1829"/>
                        <a:pt x="5046" y="1797"/>
                      </a:cubicBezTo>
                      <a:cubicBezTo>
                        <a:pt x="5013" y="1686"/>
                        <a:pt x="4973" y="1640"/>
                        <a:pt x="4930" y="1640"/>
                      </a:cubicBezTo>
                      <a:cubicBezTo>
                        <a:pt x="4855" y="1640"/>
                        <a:pt x="4770" y="1781"/>
                        <a:pt x="4692" y="1958"/>
                      </a:cubicBezTo>
                      <a:lnTo>
                        <a:pt x="4665" y="1974"/>
                      </a:lnTo>
                      <a:cubicBezTo>
                        <a:pt x="4649" y="2038"/>
                        <a:pt x="4681" y="2076"/>
                        <a:pt x="4751" y="2076"/>
                      </a:cubicBezTo>
                      <a:cubicBezTo>
                        <a:pt x="4740" y="2108"/>
                        <a:pt x="4735" y="2135"/>
                        <a:pt x="4746" y="2167"/>
                      </a:cubicBezTo>
                      <a:lnTo>
                        <a:pt x="4772" y="2183"/>
                      </a:lnTo>
                      <a:cubicBezTo>
                        <a:pt x="4654" y="2280"/>
                        <a:pt x="4338" y="2451"/>
                        <a:pt x="4091" y="2537"/>
                      </a:cubicBezTo>
                      <a:lnTo>
                        <a:pt x="4075" y="2644"/>
                      </a:lnTo>
                      <a:cubicBezTo>
                        <a:pt x="3839" y="2832"/>
                        <a:pt x="3625" y="3025"/>
                        <a:pt x="3453" y="3207"/>
                      </a:cubicBezTo>
                      <a:cubicBezTo>
                        <a:pt x="3440" y="3209"/>
                        <a:pt x="3427" y="3211"/>
                        <a:pt x="3415" y="3211"/>
                      </a:cubicBezTo>
                      <a:cubicBezTo>
                        <a:pt x="3364" y="3211"/>
                        <a:pt x="3327" y="3192"/>
                        <a:pt x="3314" y="3148"/>
                      </a:cubicBezTo>
                      <a:cubicBezTo>
                        <a:pt x="3284" y="3138"/>
                        <a:pt x="3254" y="3132"/>
                        <a:pt x="3222" y="3132"/>
                      </a:cubicBezTo>
                      <a:cubicBezTo>
                        <a:pt x="3191" y="3132"/>
                        <a:pt x="3158" y="3138"/>
                        <a:pt x="3126" y="3148"/>
                      </a:cubicBezTo>
                      <a:cubicBezTo>
                        <a:pt x="3132" y="3218"/>
                        <a:pt x="3142" y="3277"/>
                        <a:pt x="3169" y="3341"/>
                      </a:cubicBezTo>
                      <a:cubicBezTo>
                        <a:pt x="3088" y="3319"/>
                        <a:pt x="3012" y="3306"/>
                        <a:pt x="2944" y="3306"/>
                      </a:cubicBezTo>
                      <a:cubicBezTo>
                        <a:pt x="2786" y="3306"/>
                        <a:pt x="2675" y="3375"/>
                        <a:pt x="2660" y="3551"/>
                      </a:cubicBezTo>
                      <a:cubicBezTo>
                        <a:pt x="2692" y="3556"/>
                        <a:pt x="2703" y="3577"/>
                        <a:pt x="2703" y="3610"/>
                      </a:cubicBezTo>
                      <a:cubicBezTo>
                        <a:pt x="2721" y="3607"/>
                        <a:pt x="2739" y="3606"/>
                        <a:pt x="2756" y="3606"/>
                      </a:cubicBezTo>
                      <a:cubicBezTo>
                        <a:pt x="2854" y="3606"/>
                        <a:pt x="2944" y="3643"/>
                        <a:pt x="3003" y="3711"/>
                      </a:cubicBezTo>
                      <a:lnTo>
                        <a:pt x="3046" y="3711"/>
                      </a:lnTo>
                      <a:cubicBezTo>
                        <a:pt x="3024" y="3835"/>
                        <a:pt x="3083" y="3894"/>
                        <a:pt x="3212" y="3894"/>
                      </a:cubicBezTo>
                      <a:cubicBezTo>
                        <a:pt x="3180" y="3958"/>
                        <a:pt x="3175" y="4028"/>
                        <a:pt x="3191" y="4097"/>
                      </a:cubicBezTo>
                      <a:lnTo>
                        <a:pt x="3169" y="4097"/>
                      </a:lnTo>
                      <a:cubicBezTo>
                        <a:pt x="3158" y="4226"/>
                        <a:pt x="3142" y="4349"/>
                        <a:pt x="3110" y="4473"/>
                      </a:cubicBezTo>
                      <a:cubicBezTo>
                        <a:pt x="3080" y="4469"/>
                        <a:pt x="3049" y="4467"/>
                        <a:pt x="3020" y="4467"/>
                      </a:cubicBezTo>
                      <a:cubicBezTo>
                        <a:pt x="2966" y="4467"/>
                        <a:pt x="2914" y="4473"/>
                        <a:pt x="2869" y="4484"/>
                      </a:cubicBezTo>
                      <a:cubicBezTo>
                        <a:pt x="2802" y="4467"/>
                        <a:pt x="2731" y="4459"/>
                        <a:pt x="2659" y="4459"/>
                      </a:cubicBezTo>
                      <a:cubicBezTo>
                        <a:pt x="2587" y="4459"/>
                        <a:pt x="2515" y="4467"/>
                        <a:pt x="2445" y="4484"/>
                      </a:cubicBezTo>
                      <a:cubicBezTo>
                        <a:pt x="2377" y="4443"/>
                        <a:pt x="2295" y="4422"/>
                        <a:pt x="2212" y="4422"/>
                      </a:cubicBezTo>
                      <a:cubicBezTo>
                        <a:pt x="2106" y="4422"/>
                        <a:pt x="1999" y="4457"/>
                        <a:pt x="1914" y="4532"/>
                      </a:cubicBezTo>
                      <a:cubicBezTo>
                        <a:pt x="1907" y="4531"/>
                        <a:pt x="1899" y="4531"/>
                        <a:pt x="1892" y="4531"/>
                      </a:cubicBezTo>
                      <a:cubicBezTo>
                        <a:pt x="1837" y="4531"/>
                        <a:pt x="1791" y="4548"/>
                        <a:pt x="1754" y="4591"/>
                      </a:cubicBezTo>
                      <a:cubicBezTo>
                        <a:pt x="1802" y="4805"/>
                        <a:pt x="1813" y="5014"/>
                        <a:pt x="1786" y="5234"/>
                      </a:cubicBezTo>
                      <a:cubicBezTo>
                        <a:pt x="1657" y="5384"/>
                        <a:pt x="1609" y="5572"/>
                        <a:pt x="1657" y="5749"/>
                      </a:cubicBezTo>
                      <a:lnTo>
                        <a:pt x="1700" y="5744"/>
                      </a:lnTo>
                      <a:lnTo>
                        <a:pt x="1700" y="5744"/>
                      </a:lnTo>
                      <a:cubicBezTo>
                        <a:pt x="1721" y="5840"/>
                        <a:pt x="1711" y="5969"/>
                        <a:pt x="1684" y="6076"/>
                      </a:cubicBezTo>
                      <a:cubicBezTo>
                        <a:pt x="1744" y="6090"/>
                        <a:pt x="1800" y="6097"/>
                        <a:pt x="1857" y="6097"/>
                      </a:cubicBezTo>
                      <a:cubicBezTo>
                        <a:pt x="1933" y="6097"/>
                        <a:pt x="2009" y="6084"/>
                        <a:pt x="2091" y="6060"/>
                      </a:cubicBezTo>
                      <a:cubicBezTo>
                        <a:pt x="2118" y="6162"/>
                        <a:pt x="2166" y="6258"/>
                        <a:pt x="2242" y="6344"/>
                      </a:cubicBezTo>
                      <a:cubicBezTo>
                        <a:pt x="2075" y="6682"/>
                        <a:pt x="1839" y="6961"/>
                        <a:pt x="1561" y="7175"/>
                      </a:cubicBezTo>
                      <a:lnTo>
                        <a:pt x="1587" y="7175"/>
                      </a:lnTo>
                      <a:cubicBezTo>
                        <a:pt x="1539" y="7492"/>
                        <a:pt x="1416" y="7786"/>
                        <a:pt x="1217" y="8012"/>
                      </a:cubicBezTo>
                      <a:cubicBezTo>
                        <a:pt x="510" y="8344"/>
                        <a:pt x="0" y="9105"/>
                        <a:pt x="91" y="9883"/>
                      </a:cubicBezTo>
                      <a:lnTo>
                        <a:pt x="124" y="9878"/>
                      </a:lnTo>
                      <a:cubicBezTo>
                        <a:pt x="172" y="10328"/>
                        <a:pt x="209" y="10950"/>
                        <a:pt x="215" y="11341"/>
                      </a:cubicBezTo>
                      <a:cubicBezTo>
                        <a:pt x="473" y="11901"/>
                        <a:pt x="1074" y="12158"/>
                        <a:pt x="1751" y="12158"/>
                      </a:cubicBezTo>
                      <a:cubicBezTo>
                        <a:pt x="2001" y="12158"/>
                        <a:pt x="2262" y="12123"/>
                        <a:pt x="2520" y="12055"/>
                      </a:cubicBezTo>
                      <a:cubicBezTo>
                        <a:pt x="2716" y="12004"/>
                        <a:pt x="2902" y="11978"/>
                        <a:pt x="3063" y="11978"/>
                      </a:cubicBezTo>
                      <a:cubicBezTo>
                        <a:pt x="3363" y="11978"/>
                        <a:pt x="3577" y="12068"/>
                        <a:pt x="3609" y="12264"/>
                      </a:cubicBezTo>
                      <a:cubicBezTo>
                        <a:pt x="4006" y="12264"/>
                        <a:pt x="3786" y="12800"/>
                        <a:pt x="4188" y="12945"/>
                      </a:cubicBezTo>
                      <a:cubicBezTo>
                        <a:pt x="4399" y="13131"/>
                        <a:pt x="4746" y="13241"/>
                        <a:pt x="4961" y="13241"/>
                      </a:cubicBezTo>
                      <a:cubicBezTo>
                        <a:pt x="4976" y="13241"/>
                        <a:pt x="4990" y="13241"/>
                        <a:pt x="5003" y="13240"/>
                      </a:cubicBezTo>
                      <a:lnTo>
                        <a:pt x="5003" y="13240"/>
                      </a:lnTo>
                      <a:cubicBezTo>
                        <a:pt x="4955" y="13459"/>
                        <a:pt x="5046" y="13524"/>
                        <a:pt x="5234" y="13567"/>
                      </a:cubicBezTo>
                      <a:cubicBezTo>
                        <a:pt x="5169" y="13674"/>
                        <a:pt x="5116" y="13819"/>
                        <a:pt x="5099" y="13958"/>
                      </a:cubicBezTo>
                      <a:lnTo>
                        <a:pt x="5126" y="13883"/>
                      </a:lnTo>
                      <a:cubicBezTo>
                        <a:pt x="5341" y="13963"/>
                        <a:pt x="5469" y="14296"/>
                        <a:pt x="5545" y="14403"/>
                      </a:cubicBezTo>
                      <a:cubicBezTo>
                        <a:pt x="5679" y="14612"/>
                        <a:pt x="5593" y="14714"/>
                        <a:pt x="6022" y="14886"/>
                      </a:cubicBezTo>
                      <a:cubicBezTo>
                        <a:pt x="6236" y="15122"/>
                        <a:pt x="5641" y="15202"/>
                        <a:pt x="5738" y="15411"/>
                      </a:cubicBezTo>
                      <a:cubicBezTo>
                        <a:pt x="5780" y="15481"/>
                        <a:pt x="5856" y="15583"/>
                        <a:pt x="5764" y="15652"/>
                      </a:cubicBezTo>
                      <a:cubicBezTo>
                        <a:pt x="5185" y="16285"/>
                        <a:pt x="5856" y="16698"/>
                        <a:pt x="5754" y="16811"/>
                      </a:cubicBezTo>
                      <a:cubicBezTo>
                        <a:pt x="5823" y="16934"/>
                        <a:pt x="5925" y="17041"/>
                        <a:pt x="6049" y="17138"/>
                      </a:cubicBezTo>
                      <a:cubicBezTo>
                        <a:pt x="6039" y="17237"/>
                        <a:pt x="6112" y="17272"/>
                        <a:pt x="6216" y="17272"/>
                      </a:cubicBezTo>
                      <a:cubicBezTo>
                        <a:pt x="6296" y="17272"/>
                        <a:pt x="6395" y="17252"/>
                        <a:pt x="6488" y="17223"/>
                      </a:cubicBezTo>
                      <a:cubicBezTo>
                        <a:pt x="6896" y="17154"/>
                        <a:pt x="6794" y="17009"/>
                        <a:pt x="7142" y="16918"/>
                      </a:cubicBezTo>
                      <a:cubicBezTo>
                        <a:pt x="7298" y="16875"/>
                        <a:pt x="7893" y="16902"/>
                        <a:pt x="8065" y="16837"/>
                      </a:cubicBezTo>
                      <a:cubicBezTo>
                        <a:pt x="8167" y="16752"/>
                        <a:pt x="8258" y="16687"/>
                        <a:pt x="8365" y="16634"/>
                      </a:cubicBezTo>
                      <a:cubicBezTo>
                        <a:pt x="8893" y="15961"/>
                        <a:pt x="8786" y="15603"/>
                        <a:pt x="9048" y="15603"/>
                      </a:cubicBezTo>
                      <a:cubicBezTo>
                        <a:pt x="9058" y="15603"/>
                        <a:pt x="9068" y="15603"/>
                        <a:pt x="9078" y="15604"/>
                      </a:cubicBezTo>
                      <a:cubicBezTo>
                        <a:pt x="9534" y="15438"/>
                        <a:pt x="9931" y="15020"/>
                        <a:pt x="10311" y="14526"/>
                      </a:cubicBezTo>
                      <a:cubicBezTo>
                        <a:pt x="10526" y="14242"/>
                        <a:pt x="10124" y="13803"/>
                        <a:pt x="10461" y="13551"/>
                      </a:cubicBezTo>
                      <a:cubicBezTo>
                        <a:pt x="10633" y="13427"/>
                        <a:pt x="10794" y="13175"/>
                        <a:pt x="11051" y="13036"/>
                      </a:cubicBezTo>
                      <a:cubicBezTo>
                        <a:pt x="11223" y="12939"/>
                        <a:pt x="11475" y="12977"/>
                        <a:pt x="11663" y="12821"/>
                      </a:cubicBezTo>
                      <a:cubicBezTo>
                        <a:pt x="11882" y="12644"/>
                        <a:pt x="12209" y="12677"/>
                        <a:pt x="12327" y="12425"/>
                      </a:cubicBezTo>
                      <a:cubicBezTo>
                        <a:pt x="12563" y="12162"/>
                        <a:pt x="12697" y="11808"/>
                        <a:pt x="12665" y="11518"/>
                      </a:cubicBezTo>
                      <a:lnTo>
                        <a:pt x="12585" y="11518"/>
                      </a:lnTo>
                      <a:cubicBezTo>
                        <a:pt x="12295" y="11647"/>
                        <a:pt x="11952" y="11776"/>
                        <a:pt x="11646" y="11872"/>
                      </a:cubicBezTo>
                      <a:lnTo>
                        <a:pt x="11587" y="11872"/>
                      </a:lnTo>
                      <a:lnTo>
                        <a:pt x="11561" y="11862"/>
                      </a:lnTo>
                      <a:cubicBezTo>
                        <a:pt x="11475" y="11781"/>
                        <a:pt x="11443" y="11701"/>
                        <a:pt x="11480" y="11620"/>
                      </a:cubicBezTo>
                      <a:cubicBezTo>
                        <a:pt x="11447" y="11525"/>
                        <a:pt x="11609" y="11484"/>
                        <a:pt x="11698" y="11484"/>
                      </a:cubicBezTo>
                      <a:cubicBezTo>
                        <a:pt x="11709" y="11484"/>
                        <a:pt x="11719" y="11485"/>
                        <a:pt x="11727" y="11486"/>
                      </a:cubicBezTo>
                      <a:cubicBezTo>
                        <a:pt x="12108" y="11282"/>
                        <a:pt x="12510" y="11073"/>
                        <a:pt x="12939" y="10848"/>
                      </a:cubicBezTo>
                      <a:cubicBezTo>
                        <a:pt x="12966" y="10795"/>
                        <a:pt x="12955" y="10714"/>
                        <a:pt x="13008" y="10671"/>
                      </a:cubicBezTo>
                      <a:cubicBezTo>
                        <a:pt x="13046" y="10644"/>
                        <a:pt x="13110" y="10639"/>
                        <a:pt x="13153" y="10623"/>
                      </a:cubicBezTo>
                      <a:cubicBezTo>
                        <a:pt x="13250" y="10591"/>
                        <a:pt x="13427" y="10559"/>
                        <a:pt x="13427" y="10425"/>
                      </a:cubicBezTo>
                      <a:cubicBezTo>
                        <a:pt x="13427" y="10360"/>
                        <a:pt x="13432" y="10360"/>
                        <a:pt x="13496" y="10349"/>
                      </a:cubicBezTo>
                      <a:cubicBezTo>
                        <a:pt x="13604" y="10339"/>
                        <a:pt x="13561" y="10274"/>
                        <a:pt x="13609" y="10215"/>
                      </a:cubicBezTo>
                      <a:cubicBezTo>
                        <a:pt x="13663" y="10162"/>
                        <a:pt x="13781" y="10156"/>
                        <a:pt x="13807" y="10092"/>
                      </a:cubicBezTo>
                      <a:cubicBezTo>
                        <a:pt x="13823" y="9926"/>
                        <a:pt x="13877" y="9776"/>
                        <a:pt x="13963" y="9626"/>
                      </a:cubicBezTo>
                      <a:cubicBezTo>
                        <a:pt x="13974" y="9486"/>
                        <a:pt x="13979" y="9336"/>
                        <a:pt x="13984" y="9191"/>
                      </a:cubicBezTo>
                      <a:cubicBezTo>
                        <a:pt x="13963" y="9143"/>
                        <a:pt x="13941" y="9089"/>
                        <a:pt x="13915" y="9063"/>
                      </a:cubicBezTo>
                      <a:cubicBezTo>
                        <a:pt x="13845" y="9004"/>
                        <a:pt x="13743" y="9063"/>
                        <a:pt x="13673" y="8988"/>
                      </a:cubicBezTo>
                      <a:cubicBezTo>
                        <a:pt x="13604" y="8918"/>
                        <a:pt x="13604" y="8795"/>
                        <a:pt x="13593" y="8703"/>
                      </a:cubicBezTo>
                      <a:cubicBezTo>
                        <a:pt x="13582" y="8655"/>
                        <a:pt x="13598" y="8484"/>
                        <a:pt x="13550" y="8473"/>
                      </a:cubicBezTo>
                      <a:cubicBezTo>
                        <a:pt x="13547" y="8472"/>
                        <a:pt x="13543" y="8471"/>
                        <a:pt x="13540" y="8471"/>
                      </a:cubicBezTo>
                      <a:cubicBezTo>
                        <a:pt x="13484" y="8471"/>
                        <a:pt x="13430" y="8630"/>
                        <a:pt x="13405" y="8655"/>
                      </a:cubicBezTo>
                      <a:cubicBezTo>
                        <a:pt x="13362" y="8703"/>
                        <a:pt x="13335" y="8773"/>
                        <a:pt x="13303" y="8827"/>
                      </a:cubicBezTo>
                      <a:cubicBezTo>
                        <a:pt x="13287" y="8859"/>
                        <a:pt x="13282" y="8912"/>
                        <a:pt x="13260" y="8923"/>
                      </a:cubicBezTo>
                      <a:cubicBezTo>
                        <a:pt x="13218" y="8939"/>
                        <a:pt x="13191" y="8961"/>
                        <a:pt x="13196" y="9009"/>
                      </a:cubicBezTo>
                      <a:cubicBezTo>
                        <a:pt x="13155" y="8991"/>
                        <a:pt x="13103" y="8975"/>
                        <a:pt x="13057" y="8975"/>
                      </a:cubicBezTo>
                      <a:cubicBezTo>
                        <a:pt x="13019" y="8975"/>
                        <a:pt x="12984" y="8986"/>
                        <a:pt x="12960" y="9014"/>
                      </a:cubicBezTo>
                      <a:cubicBezTo>
                        <a:pt x="12949" y="9027"/>
                        <a:pt x="12940" y="9031"/>
                        <a:pt x="12933" y="9031"/>
                      </a:cubicBezTo>
                      <a:cubicBezTo>
                        <a:pt x="12906" y="9031"/>
                        <a:pt x="12900" y="8961"/>
                        <a:pt x="12853" y="8961"/>
                      </a:cubicBezTo>
                      <a:cubicBezTo>
                        <a:pt x="12874" y="8870"/>
                        <a:pt x="12890" y="8682"/>
                        <a:pt x="12842" y="8601"/>
                      </a:cubicBezTo>
                      <a:cubicBezTo>
                        <a:pt x="12818" y="8562"/>
                        <a:pt x="12795" y="8547"/>
                        <a:pt x="12774" y="8547"/>
                      </a:cubicBezTo>
                      <a:cubicBezTo>
                        <a:pt x="12735" y="8547"/>
                        <a:pt x="12702" y="8603"/>
                        <a:pt x="12681" y="8666"/>
                      </a:cubicBezTo>
                      <a:cubicBezTo>
                        <a:pt x="12596" y="8585"/>
                        <a:pt x="12622" y="8414"/>
                        <a:pt x="12537" y="8312"/>
                      </a:cubicBezTo>
                      <a:cubicBezTo>
                        <a:pt x="12456" y="8226"/>
                        <a:pt x="12386" y="8140"/>
                        <a:pt x="12338" y="8038"/>
                      </a:cubicBezTo>
                      <a:cubicBezTo>
                        <a:pt x="12311" y="7985"/>
                        <a:pt x="12290" y="7937"/>
                        <a:pt x="12285" y="7878"/>
                      </a:cubicBezTo>
                      <a:cubicBezTo>
                        <a:pt x="12279" y="7797"/>
                        <a:pt x="12295" y="7770"/>
                        <a:pt x="12365" y="7754"/>
                      </a:cubicBezTo>
                      <a:cubicBezTo>
                        <a:pt x="12376" y="7754"/>
                        <a:pt x="12420" y="7752"/>
                        <a:pt x="12453" y="7752"/>
                      </a:cubicBezTo>
                      <a:cubicBezTo>
                        <a:pt x="12469" y="7752"/>
                        <a:pt x="12483" y="7753"/>
                        <a:pt x="12488" y="7754"/>
                      </a:cubicBezTo>
                      <a:cubicBezTo>
                        <a:pt x="12526" y="7781"/>
                        <a:pt x="12526" y="7824"/>
                        <a:pt x="12563" y="7867"/>
                      </a:cubicBezTo>
                      <a:cubicBezTo>
                        <a:pt x="12628" y="7942"/>
                        <a:pt x="12655" y="8071"/>
                        <a:pt x="12708" y="8156"/>
                      </a:cubicBezTo>
                      <a:cubicBezTo>
                        <a:pt x="12756" y="8237"/>
                        <a:pt x="12810" y="8194"/>
                        <a:pt x="12864" y="8253"/>
                      </a:cubicBezTo>
                      <a:cubicBezTo>
                        <a:pt x="12890" y="8285"/>
                        <a:pt x="12928" y="8264"/>
                        <a:pt x="12939" y="8307"/>
                      </a:cubicBezTo>
                      <a:cubicBezTo>
                        <a:pt x="12949" y="8344"/>
                        <a:pt x="12955" y="8355"/>
                        <a:pt x="12976" y="8382"/>
                      </a:cubicBezTo>
                      <a:cubicBezTo>
                        <a:pt x="12992" y="8398"/>
                        <a:pt x="13089" y="8473"/>
                        <a:pt x="13116" y="8484"/>
                      </a:cubicBezTo>
                      <a:cubicBezTo>
                        <a:pt x="13128" y="8490"/>
                        <a:pt x="13145" y="8490"/>
                        <a:pt x="13163" y="8490"/>
                      </a:cubicBezTo>
                      <a:cubicBezTo>
                        <a:pt x="13170" y="8490"/>
                        <a:pt x="13176" y="8490"/>
                        <a:pt x="13182" y="8490"/>
                      </a:cubicBezTo>
                      <a:cubicBezTo>
                        <a:pt x="13207" y="8490"/>
                        <a:pt x="13231" y="8492"/>
                        <a:pt x="13244" y="8505"/>
                      </a:cubicBezTo>
                      <a:cubicBezTo>
                        <a:pt x="13250" y="8516"/>
                        <a:pt x="13271" y="8542"/>
                        <a:pt x="13276" y="8542"/>
                      </a:cubicBezTo>
                      <a:cubicBezTo>
                        <a:pt x="13282" y="8543"/>
                        <a:pt x="13288" y="8544"/>
                        <a:pt x="13294" y="8544"/>
                      </a:cubicBezTo>
                      <a:cubicBezTo>
                        <a:pt x="13399" y="8544"/>
                        <a:pt x="13444" y="8408"/>
                        <a:pt x="13566" y="8398"/>
                      </a:cubicBezTo>
                      <a:cubicBezTo>
                        <a:pt x="13587" y="8478"/>
                        <a:pt x="13614" y="8569"/>
                        <a:pt x="13636" y="8655"/>
                      </a:cubicBezTo>
                      <a:cubicBezTo>
                        <a:pt x="13655" y="8711"/>
                        <a:pt x="13701" y="8717"/>
                        <a:pt x="13751" y="8717"/>
                      </a:cubicBezTo>
                      <a:cubicBezTo>
                        <a:pt x="13763" y="8717"/>
                        <a:pt x="13775" y="8716"/>
                        <a:pt x="13786" y="8716"/>
                      </a:cubicBezTo>
                      <a:cubicBezTo>
                        <a:pt x="13824" y="8716"/>
                        <a:pt x="13860" y="8720"/>
                        <a:pt x="13882" y="8746"/>
                      </a:cubicBezTo>
                      <a:cubicBezTo>
                        <a:pt x="13888" y="8752"/>
                        <a:pt x="13925" y="8762"/>
                        <a:pt x="13979" y="8773"/>
                      </a:cubicBezTo>
                      <a:cubicBezTo>
                        <a:pt x="13898" y="5191"/>
                        <a:pt x="11904" y="2076"/>
                        <a:pt x="8976" y="425"/>
                      </a:cubicBezTo>
                      <a:cubicBezTo>
                        <a:pt x="8923" y="435"/>
                        <a:pt x="8874" y="451"/>
                        <a:pt x="8826" y="473"/>
                      </a:cubicBezTo>
                      <a:lnTo>
                        <a:pt x="8853" y="489"/>
                      </a:lnTo>
                      <a:lnTo>
                        <a:pt x="8842" y="500"/>
                      </a:lnTo>
                      <a:cubicBezTo>
                        <a:pt x="8783" y="500"/>
                        <a:pt x="8730" y="484"/>
                        <a:pt x="8676" y="457"/>
                      </a:cubicBezTo>
                      <a:lnTo>
                        <a:pt x="8676" y="441"/>
                      </a:lnTo>
                      <a:lnTo>
                        <a:pt x="8730" y="441"/>
                      </a:lnTo>
                      <a:cubicBezTo>
                        <a:pt x="8627" y="353"/>
                        <a:pt x="8472" y="305"/>
                        <a:pt x="8316" y="305"/>
                      </a:cubicBezTo>
                      <a:cubicBezTo>
                        <a:pt x="8300" y="305"/>
                        <a:pt x="8284" y="306"/>
                        <a:pt x="8268" y="307"/>
                      </a:cubicBezTo>
                      <a:lnTo>
                        <a:pt x="8268" y="339"/>
                      </a:lnTo>
                      <a:cubicBezTo>
                        <a:pt x="8392" y="392"/>
                        <a:pt x="8494" y="451"/>
                        <a:pt x="8595" y="532"/>
                      </a:cubicBezTo>
                      <a:cubicBezTo>
                        <a:pt x="8537" y="521"/>
                        <a:pt x="8486" y="515"/>
                        <a:pt x="8443" y="515"/>
                      </a:cubicBezTo>
                      <a:cubicBezTo>
                        <a:pt x="8316" y="515"/>
                        <a:pt x="8269" y="568"/>
                        <a:pt x="8365" y="709"/>
                      </a:cubicBezTo>
                      <a:cubicBezTo>
                        <a:pt x="8272" y="659"/>
                        <a:pt x="8178" y="629"/>
                        <a:pt x="8099" y="629"/>
                      </a:cubicBezTo>
                      <a:cubicBezTo>
                        <a:pt x="8041" y="629"/>
                        <a:pt x="7992" y="646"/>
                        <a:pt x="7957" y="682"/>
                      </a:cubicBezTo>
                      <a:cubicBezTo>
                        <a:pt x="7974" y="687"/>
                        <a:pt x="7984" y="698"/>
                        <a:pt x="7995" y="709"/>
                      </a:cubicBezTo>
                      <a:lnTo>
                        <a:pt x="7888" y="682"/>
                      </a:lnTo>
                      <a:cubicBezTo>
                        <a:pt x="7896" y="670"/>
                        <a:pt x="7904" y="664"/>
                        <a:pt x="7916" y="664"/>
                      </a:cubicBezTo>
                      <a:cubicBezTo>
                        <a:pt x="7921" y="664"/>
                        <a:pt x="7925" y="664"/>
                        <a:pt x="7931" y="666"/>
                      </a:cubicBezTo>
                      <a:cubicBezTo>
                        <a:pt x="7931" y="644"/>
                        <a:pt x="7931" y="623"/>
                        <a:pt x="7915" y="607"/>
                      </a:cubicBezTo>
                      <a:lnTo>
                        <a:pt x="7780" y="607"/>
                      </a:lnTo>
                      <a:cubicBezTo>
                        <a:pt x="7770" y="575"/>
                        <a:pt x="7759" y="548"/>
                        <a:pt x="7738" y="516"/>
                      </a:cubicBezTo>
                      <a:lnTo>
                        <a:pt x="7700" y="500"/>
                      </a:lnTo>
                      <a:lnTo>
                        <a:pt x="7711" y="500"/>
                      </a:lnTo>
                      <a:lnTo>
                        <a:pt x="7738" y="516"/>
                      </a:lnTo>
                      <a:cubicBezTo>
                        <a:pt x="8949" y="317"/>
                        <a:pt x="7507" y="194"/>
                        <a:pt x="6949" y="114"/>
                      </a:cubicBezTo>
                      <a:cubicBezTo>
                        <a:pt x="6960" y="108"/>
                        <a:pt x="6965" y="97"/>
                        <a:pt x="6965" y="87"/>
                      </a:cubicBezTo>
                      <a:cubicBezTo>
                        <a:pt x="6747" y="29"/>
                        <a:pt x="6517" y="0"/>
                        <a:pt x="6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76;p13"/>
            <p:cNvGrpSpPr/>
            <p:nvPr/>
          </p:nvGrpSpPr>
          <p:grpSpPr>
            <a:xfrm>
              <a:off x="899419" y="1278480"/>
              <a:ext cx="3340372" cy="3048775"/>
              <a:chOff x="899419" y="1278480"/>
              <a:chExt cx="3340372" cy="3048775"/>
            </a:xfrm>
          </p:grpSpPr>
          <p:sp>
            <p:nvSpPr>
              <p:cNvPr id="77" name="Google Shape;77;p13"/>
              <p:cNvSpPr/>
              <p:nvPr/>
            </p:nvSpPr>
            <p:spPr>
              <a:xfrm>
                <a:off x="2154543" y="1311685"/>
                <a:ext cx="980002" cy="2983618"/>
              </a:xfrm>
              <a:custGeom>
                <a:avLst/>
                <a:gdLst/>
                <a:ahLst/>
                <a:cxnLst/>
                <a:rect l="l" t="t" r="r" b="b"/>
                <a:pathLst>
                  <a:path w="8382" h="25519" extrusionOk="0">
                    <a:moveTo>
                      <a:pt x="3657" y="1"/>
                    </a:moveTo>
                    <a:cubicBezTo>
                      <a:pt x="3341" y="1"/>
                      <a:pt x="3030" y="76"/>
                      <a:pt x="2751" y="210"/>
                    </a:cubicBezTo>
                    <a:cubicBezTo>
                      <a:pt x="2467" y="339"/>
                      <a:pt x="2215" y="521"/>
                      <a:pt x="1984" y="730"/>
                    </a:cubicBezTo>
                    <a:cubicBezTo>
                      <a:pt x="1534" y="1143"/>
                      <a:pt x="1175" y="1647"/>
                      <a:pt x="869" y="2173"/>
                    </a:cubicBezTo>
                    <a:cubicBezTo>
                      <a:pt x="633" y="2580"/>
                      <a:pt x="429" y="3009"/>
                      <a:pt x="247" y="3443"/>
                    </a:cubicBezTo>
                    <a:cubicBezTo>
                      <a:pt x="301" y="3427"/>
                      <a:pt x="354" y="3406"/>
                      <a:pt x="408" y="3390"/>
                    </a:cubicBezTo>
                    <a:cubicBezTo>
                      <a:pt x="579" y="2998"/>
                      <a:pt x="772" y="2612"/>
                      <a:pt x="987" y="2242"/>
                    </a:cubicBezTo>
                    <a:cubicBezTo>
                      <a:pt x="1293" y="1727"/>
                      <a:pt x="1646" y="1240"/>
                      <a:pt x="2086" y="843"/>
                    </a:cubicBezTo>
                    <a:cubicBezTo>
                      <a:pt x="2306" y="644"/>
                      <a:pt x="2553" y="473"/>
                      <a:pt x="2815" y="355"/>
                    </a:cubicBezTo>
                    <a:cubicBezTo>
                      <a:pt x="3069" y="236"/>
                      <a:pt x="3347" y="167"/>
                      <a:pt x="3626" y="167"/>
                    </a:cubicBezTo>
                    <a:cubicBezTo>
                      <a:pt x="3636" y="167"/>
                      <a:pt x="3647" y="167"/>
                      <a:pt x="3657" y="167"/>
                    </a:cubicBezTo>
                    <a:cubicBezTo>
                      <a:pt x="3947" y="173"/>
                      <a:pt x="4231" y="248"/>
                      <a:pt x="4494" y="376"/>
                    </a:cubicBezTo>
                    <a:cubicBezTo>
                      <a:pt x="4751" y="505"/>
                      <a:pt x="4992" y="682"/>
                      <a:pt x="5207" y="880"/>
                    </a:cubicBezTo>
                    <a:cubicBezTo>
                      <a:pt x="5636" y="1288"/>
                      <a:pt x="5979" y="1786"/>
                      <a:pt x="6268" y="2312"/>
                    </a:cubicBezTo>
                    <a:cubicBezTo>
                      <a:pt x="6558" y="2832"/>
                      <a:pt x="6799" y="3384"/>
                      <a:pt x="7003" y="3947"/>
                    </a:cubicBezTo>
                    <a:cubicBezTo>
                      <a:pt x="7207" y="4516"/>
                      <a:pt x="7378" y="5089"/>
                      <a:pt x="7529" y="5674"/>
                    </a:cubicBezTo>
                    <a:cubicBezTo>
                      <a:pt x="7818" y="6837"/>
                      <a:pt x="8011" y="8028"/>
                      <a:pt x="8134" y="9229"/>
                    </a:cubicBezTo>
                    <a:cubicBezTo>
                      <a:pt x="8258" y="10425"/>
                      <a:pt x="8306" y="11631"/>
                      <a:pt x="8295" y="12832"/>
                    </a:cubicBezTo>
                    <a:cubicBezTo>
                      <a:pt x="8274" y="14038"/>
                      <a:pt x="8193" y="15240"/>
                      <a:pt x="8043" y="16435"/>
                    </a:cubicBezTo>
                    <a:cubicBezTo>
                      <a:pt x="7888" y="17626"/>
                      <a:pt x="7668" y="18811"/>
                      <a:pt x="7346" y="19974"/>
                    </a:cubicBezTo>
                    <a:cubicBezTo>
                      <a:pt x="7185" y="20553"/>
                      <a:pt x="6998" y="21122"/>
                      <a:pt x="6778" y="21685"/>
                    </a:cubicBezTo>
                    <a:cubicBezTo>
                      <a:pt x="6558" y="22242"/>
                      <a:pt x="6306" y="22789"/>
                      <a:pt x="6006" y="23304"/>
                    </a:cubicBezTo>
                    <a:cubicBezTo>
                      <a:pt x="5700" y="23819"/>
                      <a:pt x="5346" y="24312"/>
                      <a:pt x="4907" y="24709"/>
                    </a:cubicBezTo>
                    <a:cubicBezTo>
                      <a:pt x="4687" y="24907"/>
                      <a:pt x="4440" y="25084"/>
                      <a:pt x="4172" y="25202"/>
                    </a:cubicBezTo>
                    <a:cubicBezTo>
                      <a:pt x="3919" y="25321"/>
                      <a:pt x="3640" y="25390"/>
                      <a:pt x="3356" y="25390"/>
                    </a:cubicBezTo>
                    <a:cubicBezTo>
                      <a:pt x="3346" y="25390"/>
                      <a:pt x="3335" y="25390"/>
                      <a:pt x="3325" y="25390"/>
                    </a:cubicBezTo>
                    <a:cubicBezTo>
                      <a:pt x="3035" y="25390"/>
                      <a:pt x="2746" y="25315"/>
                      <a:pt x="2483" y="25181"/>
                    </a:cubicBezTo>
                    <a:cubicBezTo>
                      <a:pt x="2220" y="25052"/>
                      <a:pt x="1979" y="24875"/>
                      <a:pt x="1764" y="24671"/>
                    </a:cubicBezTo>
                    <a:cubicBezTo>
                      <a:pt x="1335" y="24258"/>
                      <a:pt x="992" y="23760"/>
                      <a:pt x="703" y="23234"/>
                    </a:cubicBezTo>
                    <a:cubicBezTo>
                      <a:pt x="488" y="22843"/>
                      <a:pt x="301" y="22435"/>
                      <a:pt x="134" y="22022"/>
                    </a:cubicBezTo>
                    <a:cubicBezTo>
                      <a:pt x="91" y="22006"/>
                      <a:pt x="43" y="21990"/>
                      <a:pt x="0" y="21969"/>
                    </a:cubicBezTo>
                    <a:lnTo>
                      <a:pt x="0" y="21969"/>
                    </a:lnTo>
                    <a:cubicBezTo>
                      <a:pt x="177" y="22419"/>
                      <a:pt x="376" y="22864"/>
                      <a:pt x="606" y="23288"/>
                    </a:cubicBezTo>
                    <a:cubicBezTo>
                      <a:pt x="896" y="23819"/>
                      <a:pt x="1239" y="24328"/>
                      <a:pt x="1684" y="24757"/>
                    </a:cubicBezTo>
                    <a:cubicBezTo>
                      <a:pt x="1904" y="24966"/>
                      <a:pt x="2150" y="25154"/>
                      <a:pt x="2429" y="25293"/>
                    </a:cubicBezTo>
                    <a:cubicBezTo>
                      <a:pt x="2703" y="25427"/>
                      <a:pt x="3014" y="25513"/>
                      <a:pt x="3325" y="25518"/>
                    </a:cubicBezTo>
                    <a:cubicBezTo>
                      <a:pt x="3636" y="25518"/>
                      <a:pt x="3947" y="25443"/>
                      <a:pt x="4226" y="25315"/>
                    </a:cubicBezTo>
                    <a:cubicBezTo>
                      <a:pt x="4504" y="25186"/>
                      <a:pt x="4756" y="25004"/>
                      <a:pt x="4987" y="24800"/>
                    </a:cubicBezTo>
                    <a:cubicBezTo>
                      <a:pt x="5437" y="24387"/>
                      <a:pt x="5791" y="23883"/>
                      <a:pt x="6097" y="23363"/>
                    </a:cubicBezTo>
                    <a:cubicBezTo>
                      <a:pt x="6403" y="22837"/>
                      <a:pt x="6655" y="22285"/>
                      <a:pt x="6874" y="21722"/>
                    </a:cubicBezTo>
                    <a:cubicBezTo>
                      <a:pt x="7089" y="21154"/>
                      <a:pt x="7277" y="20580"/>
                      <a:pt x="7432" y="19996"/>
                    </a:cubicBezTo>
                    <a:cubicBezTo>
                      <a:pt x="7754" y="18832"/>
                      <a:pt x="7974" y="17642"/>
                      <a:pt x="8124" y="16446"/>
                    </a:cubicBezTo>
                    <a:cubicBezTo>
                      <a:pt x="8274" y="15245"/>
                      <a:pt x="8349" y="14038"/>
                      <a:pt x="8360" y="12832"/>
                    </a:cubicBezTo>
                    <a:cubicBezTo>
                      <a:pt x="8381" y="11626"/>
                      <a:pt x="8338" y="10419"/>
                      <a:pt x="8220" y="9218"/>
                    </a:cubicBezTo>
                    <a:cubicBezTo>
                      <a:pt x="8102" y="8017"/>
                      <a:pt x="7915" y="6821"/>
                      <a:pt x="7630" y="5647"/>
                    </a:cubicBezTo>
                    <a:cubicBezTo>
                      <a:pt x="7486" y="5063"/>
                      <a:pt x="7319" y="4478"/>
                      <a:pt x="7116" y="3910"/>
                    </a:cubicBezTo>
                    <a:cubicBezTo>
                      <a:pt x="6912" y="3336"/>
                      <a:pt x="6676" y="2778"/>
                      <a:pt x="6386" y="2242"/>
                    </a:cubicBezTo>
                    <a:cubicBezTo>
                      <a:pt x="6097" y="1711"/>
                      <a:pt x="5754" y="1202"/>
                      <a:pt x="5309" y="773"/>
                    </a:cubicBezTo>
                    <a:cubicBezTo>
                      <a:pt x="5089" y="559"/>
                      <a:pt x="4842" y="371"/>
                      <a:pt x="4563" y="231"/>
                    </a:cubicBezTo>
                    <a:cubicBezTo>
                      <a:pt x="4285" y="92"/>
                      <a:pt x="3974" y="6"/>
                      <a:pt x="3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a:off x="929584" y="2524133"/>
                <a:ext cx="3264337" cy="642812"/>
              </a:xfrm>
              <a:custGeom>
                <a:avLst/>
                <a:gdLst/>
                <a:ahLst/>
                <a:cxnLst/>
                <a:rect l="l" t="t" r="r" b="b"/>
                <a:pathLst>
                  <a:path w="27920" h="5498" extrusionOk="0">
                    <a:moveTo>
                      <a:pt x="4402" y="1"/>
                    </a:moveTo>
                    <a:cubicBezTo>
                      <a:pt x="3946" y="92"/>
                      <a:pt x="3491" y="189"/>
                      <a:pt x="3040" y="307"/>
                    </a:cubicBezTo>
                    <a:cubicBezTo>
                      <a:pt x="2445" y="467"/>
                      <a:pt x="1855" y="650"/>
                      <a:pt x="1292" y="912"/>
                    </a:cubicBezTo>
                    <a:cubicBezTo>
                      <a:pt x="1008" y="1041"/>
                      <a:pt x="735" y="1191"/>
                      <a:pt x="488" y="1390"/>
                    </a:cubicBezTo>
                    <a:cubicBezTo>
                      <a:pt x="365" y="1492"/>
                      <a:pt x="252" y="1610"/>
                      <a:pt x="161" y="1744"/>
                    </a:cubicBezTo>
                    <a:cubicBezTo>
                      <a:pt x="113" y="1813"/>
                      <a:pt x="75" y="1888"/>
                      <a:pt x="48" y="1963"/>
                    </a:cubicBezTo>
                    <a:cubicBezTo>
                      <a:pt x="32" y="2006"/>
                      <a:pt x="21" y="2049"/>
                      <a:pt x="11" y="2087"/>
                    </a:cubicBezTo>
                    <a:cubicBezTo>
                      <a:pt x="5" y="2130"/>
                      <a:pt x="0" y="2178"/>
                      <a:pt x="0" y="2215"/>
                    </a:cubicBezTo>
                    <a:cubicBezTo>
                      <a:pt x="0" y="2392"/>
                      <a:pt x="59" y="2559"/>
                      <a:pt x="145" y="2693"/>
                    </a:cubicBezTo>
                    <a:cubicBezTo>
                      <a:pt x="236" y="2832"/>
                      <a:pt x="349" y="2950"/>
                      <a:pt x="467" y="3052"/>
                    </a:cubicBezTo>
                    <a:cubicBezTo>
                      <a:pt x="708" y="3261"/>
                      <a:pt x="981" y="3416"/>
                      <a:pt x="1255" y="3556"/>
                    </a:cubicBezTo>
                    <a:cubicBezTo>
                      <a:pt x="1812" y="3835"/>
                      <a:pt x="2397" y="4033"/>
                      <a:pt x="2987" y="4205"/>
                    </a:cubicBezTo>
                    <a:cubicBezTo>
                      <a:pt x="4172" y="4548"/>
                      <a:pt x="5378" y="4773"/>
                      <a:pt x="6595" y="4955"/>
                    </a:cubicBezTo>
                    <a:cubicBezTo>
                      <a:pt x="7807" y="5132"/>
                      <a:pt x="9030" y="5256"/>
                      <a:pt x="10252" y="5347"/>
                    </a:cubicBezTo>
                    <a:cubicBezTo>
                      <a:pt x="11475" y="5433"/>
                      <a:pt x="12703" y="5481"/>
                      <a:pt x="13925" y="5492"/>
                    </a:cubicBezTo>
                    <a:cubicBezTo>
                      <a:pt x="14226" y="5495"/>
                      <a:pt x="14527" y="5497"/>
                      <a:pt x="14827" y="5497"/>
                    </a:cubicBezTo>
                    <a:cubicBezTo>
                      <a:pt x="15754" y="5497"/>
                      <a:pt x="16680" y="5478"/>
                      <a:pt x="17603" y="5438"/>
                    </a:cubicBezTo>
                    <a:cubicBezTo>
                      <a:pt x="18831" y="5384"/>
                      <a:pt x="20054" y="5288"/>
                      <a:pt x="21271" y="5138"/>
                    </a:cubicBezTo>
                    <a:cubicBezTo>
                      <a:pt x="22488" y="4988"/>
                      <a:pt x="23705" y="4789"/>
                      <a:pt x="24896" y="4478"/>
                    </a:cubicBezTo>
                    <a:cubicBezTo>
                      <a:pt x="25485" y="4323"/>
                      <a:pt x="26075" y="4135"/>
                      <a:pt x="26638" y="3872"/>
                    </a:cubicBezTo>
                    <a:cubicBezTo>
                      <a:pt x="26917" y="3744"/>
                      <a:pt x="27191" y="3593"/>
                      <a:pt x="27437" y="3395"/>
                    </a:cubicBezTo>
                    <a:cubicBezTo>
                      <a:pt x="27555" y="3293"/>
                      <a:pt x="27668" y="3181"/>
                      <a:pt x="27759" y="3046"/>
                    </a:cubicBezTo>
                    <a:cubicBezTo>
                      <a:pt x="27850" y="2912"/>
                      <a:pt x="27914" y="2752"/>
                      <a:pt x="27914" y="2580"/>
                    </a:cubicBezTo>
                    <a:cubicBezTo>
                      <a:pt x="27920" y="2414"/>
                      <a:pt x="27861" y="2253"/>
                      <a:pt x="27775" y="2114"/>
                    </a:cubicBezTo>
                    <a:cubicBezTo>
                      <a:pt x="27684" y="1979"/>
                      <a:pt x="27577" y="1862"/>
                      <a:pt x="27459" y="1760"/>
                    </a:cubicBezTo>
                    <a:cubicBezTo>
                      <a:pt x="27217" y="1556"/>
                      <a:pt x="26949" y="1395"/>
                      <a:pt x="26670" y="1256"/>
                    </a:cubicBezTo>
                    <a:cubicBezTo>
                      <a:pt x="26118" y="982"/>
                      <a:pt x="25534" y="784"/>
                      <a:pt x="24944" y="607"/>
                    </a:cubicBezTo>
                    <a:cubicBezTo>
                      <a:pt x="24499" y="478"/>
                      <a:pt x="24048" y="366"/>
                      <a:pt x="23593" y="264"/>
                    </a:cubicBezTo>
                    <a:lnTo>
                      <a:pt x="23593" y="264"/>
                    </a:lnTo>
                    <a:cubicBezTo>
                      <a:pt x="23603" y="301"/>
                      <a:pt x="23609" y="339"/>
                      <a:pt x="23620" y="376"/>
                    </a:cubicBezTo>
                    <a:cubicBezTo>
                      <a:pt x="24054" y="473"/>
                      <a:pt x="24488" y="585"/>
                      <a:pt x="24912" y="714"/>
                    </a:cubicBezTo>
                    <a:cubicBezTo>
                      <a:pt x="25496" y="886"/>
                      <a:pt x="26075" y="1089"/>
                      <a:pt x="26617" y="1363"/>
                    </a:cubicBezTo>
                    <a:cubicBezTo>
                      <a:pt x="26890" y="1502"/>
                      <a:pt x="27153" y="1658"/>
                      <a:pt x="27378" y="1851"/>
                    </a:cubicBezTo>
                    <a:cubicBezTo>
                      <a:pt x="27491" y="1947"/>
                      <a:pt x="27593" y="2060"/>
                      <a:pt x="27668" y="2183"/>
                    </a:cubicBezTo>
                    <a:cubicBezTo>
                      <a:pt x="27743" y="2301"/>
                      <a:pt x="27791" y="2441"/>
                      <a:pt x="27791" y="2580"/>
                    </a:cubicBezTo>
                    <a:cubicBezTo>
                      <a:pt x="27791" y="2719"/>
                      <a:pt x="27738" y="2859"/>
                      <a:pt x="27657" y="2977"/>
                    </a:cubicBezTo>
                    <a:cubicBezTo>
                      <a:pt x="27577" y="3100"/>
                      <a:pt x="27475" y="3207"/>
                      <a:pt x="27357" y="3299"/>
                    </a:cubicBezTo>
                    <a:cubicBezTo>
                      <a:pt x="27126" y="3492"/>
                      <a:pt x="26864" y="3636"/>
                      <a:pt x="26590" y="3770"/>
                    </a:cubicBezTo>
                    <a:cubicBezTo>
                      <a:pt x="26038" y="4028"/>
                      <a:pt x="25453" y="4215"/>
                      <a:pt x="24863" y="4371"/>
                    </a:cubicBezTo>
                    <a:cubicBezTo>
                      <a:pt x="23684" y="4687"/>
                      <a:pt x="22472" y="4891"/>
                      <a:pt x="21260" y="5041"/>
                    </a:cubicBezTo>
                    <a:cubicBezTo>
                      <a:pt x="20043" y="5197"/>
                      <a:pt x="18826" y="5293"/>
                      <a:pt x="17603" y="5352"/>
                    </a:cubicBezTo>
                    <a:cubicBezTo>
                      <a:pt x="16639" y="5398"/>
                      <a:pt x="15677" y="5422"/>
                      <a:pt x="14716" y="5422"/>
                    </a:cubicBezTo>
                    <a:cubicBezTo>
                      <a:pt x="14454" y="5422"/>
                      <a:pt x="14192" y="5420"/>
                      <a:pt x="13930" y="5416"/>
                    </a:cubicBezTo>
                    <a:cubicBezTo>
                      <a:pt x="12703" y="5400"/>
                      <a:pt x="11480" y="5347"/>
                      <a:pt x="10257" y="5256"/>
                    </a:cubicBezTo>
                    <a:cubicBezTo>
                      <a:pt x="9040" y="5159"/>
                      <a:pt x="7818" y="5030"/>
                      <a:pt x="6611" y="4843"/>
                    </a:cubicBezTo>
                    <a:cubicBezTo>
                      <a:pt x="5400" y="4655"/>
                      <a:pt x="4198" y="4419"/>
                      <a:pt x="3024" y="4076"/>
                    </a:cubicBezTo>
                    <a:cubicBezTo>
                      <a:pt x="2445" y="3899"/>
                      <a:pt x="1866" y="3695"/>
                      <a:pt x="1324" y="3422"/>
                    </a:cubicBezTo>
                    <a:cubicBezTo>
                      <a:pt x="1056" y="3282"/>
                      <a:pt x="794" y="3127"/>
                      <a:pt x="568" y="2934"/>
                    </a:cubicBezTo>
                    <a:cubicBezTo>
                      <a:pt x="461" y="2837"/>
                      <a:pt x="359" y="2730"/>
                      <a:pt x="284" y="2607"/>
                    </a:cubicBezTo>
                    <a:cubicBezTo>
                      <a:pt x="209" y="2489"/>
                      <a:pt x="161" y="2355"/>
                      <a:pt x="166" y="2221"/>
                    </a:cubicBezTo>
                    <a:cubicBezTo>
                      <a:pt x="166" y="2081"/>
                      <a:pt x="215" y="1953"/>
                      <a:pt x="295" y="1835"/>
                    </a:cubicBezTo>
                    <a:cubicBezTo>
                      <a:pt x="370" y="1711"/>
                      <a:pt x="477" y="1610"/>
                      <a:pt x="590" y="1513"/>
                    </a:cubicBezTo>
                    <a:cubicBezTo>
                      <a:pt x="815" y="1325"/>
                      <a:pt x="1083" y="1175"/>
                      <a:pt x="1357" y="1046"/>
                    </a:cubicBezTo>
                    <a:cubicBezTo>
                      <a:pt x="1904" y="789"/>
                      <a:pt x="2488" y="601"/>
                      <a:pt x="3072" y="441"/>
                    </a:cubicBezTo>
                    <a:cubicBezTo>
                      <a:pt x="3501" y="323"/>
                      <a:pt x="3936" y="226"/>
                      <a:pt x="4370" y="135"/>
                    </a:cubicBezTo>
                    <a:cubicBezTo>
                      <a:pt x="4381" y="92"/>
                      <a:pt x="4391" y="49"/>
                      <a:pt x="4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1334474" y="1777723"/>
                <a:ext cx="2458307" cy="2048395"/>
              </a:xfrm>
              <a:custGeom>
                <a:avLst/>
                <a:gdLst/>
                <a:ahLst/>
                <a:cxnLst/>
                <a:rect l="l" t="t" r="r" b="b"/>
                <a:pathLst>
                  <a:path w="21026" h="17520" extrusionOk="0">
                    <a:moveTo>
                      <a:pt x="18218" y="0"/>
                    </a:moveTo>
                    <a:cubicBezTo>
                      <a:pt x="17852" y="0"/>
                      <a:pt x="17487" y="35"/>
                      <a:pt x="17127" y="90"/>
                    </a:cubicBezTo>
                    <a:cubicBezTo>
                      <a:pt x="16526" y="181"/>
                      <a:pt x="15937" y="331"/>
                      <a:pt x="15363" y="514"/>
                    </a:cubicBezTo>
                    <a:cubicBezTo>
                      <a:pt x="14784" y="701"/>
                      <a:pt x="14221" y="916"/>
                      <a:pt x="13669" y="1157"/>
                    </a:cubicBezTo>
                    <a:cubicBezTo>
                      <a:pt x="12559" y="1640"/>
                      <a:pt x="11492" y="2213"/>
                      <a:pt x="10467" y="2851"/>
                    </a:cubicBezTo>
                    <a:cubicBezTo>
                      <a:pt x="9438" y="3484"/>
                      <a:pt x="8451" y="4181"/>
                      <a:pt x="7502" y="4926"/>
                    </a:cubicBezTo>
                    <a:cubicBezTo>
                      <a:pt x="6553" y="5666"/>
                      <a:pt x="5636" y="6460"/>
                      <a:pt x="4773" y="7302"/>
                    </a:cubicBezTo>
                    <a:cubicBezTo>
                      <a:pt x="3915" y="8149"/>
                      <a:pt x="3100" y="9044"/>
                      <a:pt x="2366" y="10004"/>
                    </a:cubicBezTo>
                    <a:cubicBezTo>
                      <a:pt x="1996" y="10481"/>
                      <a:pt x="1652" y="10980"/>
                      <a:pt x="1331" y="11495"/>
                    </a:cubicBezTo>
                    <a:cubicBezTo>
                      <a:pt x="1014" y="12010"/>
                      <a:pt x="730" y="12546"/>
                      <a:pt x="494" y="13103"/>
                    </a:cubicBezTo>
                    <a:cubicBezTo>
                      <a:pt x="264" y="13661"/>
                      <a:pt x="81" y="14251"/>
                      <a:pt x="28" y="14862"/>
                    </a:cubicBezTo>
                    <a:cubicBezTo>
                      <a:pt x="1" y="15168"/>
                      <a:pt x="12" y="15473"/>
                      <a:pt x="76" y="15779"/>
                    </a:cubicBezTo>
                    <a:cubicBezTo>
                      <a:pt x="140" y="16079"/>
                      <a:pt x="269" y="16369"/>
                      <a:pt x="462" y="16615"/>
                    </a:cubicBezTo>
                    <a:cubicBezTo>
                      <a:pt x="655" y="16862"/>
                      <a:pt x="907" y="17055"/>
                      <a:pt x="1186" y="17195"/>
                    </a:cubicBezTo>
                    <a:cubicBezTo>
                      <a:pt x="1459" y="17329"/>
                      <a:pt x="1760" y="17414"/>
                      <a:pt x="2060" y="17463"/>
                    </a:cubicBezTo>
                    <a:cubicBezTo>
                      <a:pt x="2309" y="17502"/>
                      <a:pt x="2559" y="17519"/>
                      <a:pt x="2810" y="17519"/>
                    </a:cubicBezTo>
                    <a:cubicBezTo>
                      <a:pt x="3169" y="17519"/>
                      <a:pt x="3529" y="17484"/>
                      <a:pt x="3883" y="17431"/>
                    </a:cubicBezTo>
                    <a:cubicBezTo>
                      <a:pt x="4349" y="17361"/>
                      <a:pt x="4816" y="17248"/>
                      <a:pt x="5272" y="17120"/>
                    </a:cubicBezTo>
                    <a:cubicBezTo>
                      <a:pt x="5234" y="17093"/>
                      <a:pt x="5197" y="17071"/>
                      <a:pt x="5159" y="17044"/>
                    </a:cubicBezTo>
                    <a:cubicBezTo>
                      <a:pt x="4730" y="17162"/>
                      <a:pt x="4301" y="17259"/>
                      <a:pt x="3867" y="17323"/>
                    </a:cubicBezTo>
                    <a:cubicBezTo>
                      <a:pt x="3527" y="17372"/>
                      <a:pt x="3183" y="17404"/>
                      <a:pt x="2842" y="17404"/>
                    </a:cubicBezTo>
                    <a:cubicBezTo>
                      <a:pt x="2586" y="17404"/>
                      <a:pt x="2332" y="17386"/>
                      <a:pt x="2081" y="17345"/>
                    </a:cubicBezTo>
                    <a:cubicBezTo>
                      <a:pt x="1786" y="17296"/>
                      <a:pt x="1502" y="17216"/>
                      <a:pt x="1239" y="17087"/>
                    </a:cubicBezTo>
                    <a:cubicBezTo>
                      <a:pt x="977" y="16953"/>
                      <a:pt x="741" y="16771"/>
                      <a:pt x="559" y="16540"/>
                    </a:cubicBezTo>
                    <a:cubicBezTo>
                      <a:pt x="382" y="16310"/>
                      <a:pt x="258" y="16036"/>
                      <a:pt x="194" y="15752"/>
                    </a:cubicBezTo>
                    <a:cubicBezTo>
                      <a:pt x="130" y="15463"/>
                      <a:pt x="119" y="15168"/>
                      <a:pt x="146" y="14873"/>
                    </a:cubicBezTo>
                    <a:cubicBezTo>
                      <a:pt x="194" y="14278"/>
                      <a:pt x="371" y="13699"/>
                      <a:pt x="601" y="13146"/>
                    </a:cubicBezTo>
                    <a:cubicBezTo>
                      <a:pt x="827" y="12594"/>
                      <a:pt x="1111" y="12058"/>
                      <a:pt x="1422" y="11548"/>
                    </a:cubicBezTo>
                    <a:cubicBezTo>
                      <a:pt x="1733" y="11034"/>
                      <a:pt x="2076" y="10540"/>
                      <a:pt x="2441" y="10063"/>
                    </a:cubicBezTo>
                    <a:cubicBezTo>
                      <a:pt x="3170" y="9103"/>
                      <a:pt x="3979" y="8208"/>
                      <a:pt x="4832" y="7366"/>
                    </a:cubicBezTo>
                    <a:cubicBezTo>
                      <a:pt x="5690" y="6519"/>
                      <a:pt x="6601" y="5725"/>
                      <a:pt x="7551" y="4985"/>
                    </a:cubicBezTo>
                    <a:cubicBezTo>
                      <a:pt x="8500" y="4246"/>
                      <a:pt x="9486" y="3554"/>
                      <a:pt x="10516" y="2926"/>
                    </a:cubicBezTo>
                    <a:cubicBezTo>
                      <a:pt x="11540" y="2299"/>
                      <a:pt x="12607" y="1736"/>
                      <a:pt x="13711" y="1259"/>
                    </a:cubicBezTo>
                    <a:cubicBezTo>
                      <a:pt x="14264" y="1023"/>
                      <a:pt x="14827" y="809"/>
                      <a:pt x="15400" y="632"/>
                    </a:cubicBezTo>
                    <a:cubicBezTo>
                      <a:pt x="15974" y="455"/>
                      <a:pt x="16553" y="310"/>
                      <a:pt x="17148" y="224"/>
                    </a:cubicBezTo>
                    <a:cubicBezTo>
                      <a:pt x="17485" y="175"/>
                      <a:pt x="17826" y="144"/>
                      <a:pt x="18166" y="144"/>
                    </a:cubicBezTo>
                    <a:cubicBezTo>
                      <a:pt x="18421" y="144"/>
                      <a:pt x="18676" y="161"/>
                      <a:pt x="18929" y="203"/>
                    </a:cubicBezTo>
                    <a:cubicBezTo>
                      <a:pt x="19218" y="251"/>
                      <a:pt x="19502" y="331"/>
                      <a:pt x="19765" y="465"/>
                    </a:cubicBezTo>
                    <a:cubicBezTo>
                      <a:pt x="20022" y="594"/>
                      <a:pt x="20258" y="776"/>
                      <a:pt x="20430" y="1002"/>
                    </a:cubicBezTo>
                    <a:cubicBezTo>
                      <a:pt x="20612" y="1232"/>
                      <a:pt x="20730" y="1500"/>
                      <a:pt x="20795" y="1784"/>
                    </a:cubicBezTo>
                    <a:cubicBezTo>
                      <a:pt x="20859" y="2069"/>
                      <a:pt x="20870" y="2369"/>
                      <a:pt x="20848" y="2658"/>
                    </a:cubicBezTo>
                    <a:cubicBezTo>
                      <a:pt x="20800" y="3254"/>
                      <a:pt x="20623" y="3827"/>
                      <a:pt x="20398" y="4380"/>
                    </a:cubicBezTo>
                    <a:cubicBezTo>
                      <a:pt x="20232" y="4787"/>
                      <a:pt x="20039" y="5178"/>
                      <a:pt x="19824" y="5559"/>
                    </a:cubicBezTo>
                    <a:cubicBezTo>
                      <a:pt x="19846" y="5613"/>
                      <a:pt x="19862" y="5666"/>
                      <a:pt x="19878" y="5715"/>
                    </a:cubicBezTo>
                    <a:cubicBezTo>
                      <a:pt x="20119" y="5302"/>
                      <a:pt x="20339" y="4878"/>
                      <a:pt x="20526" y="4433"/>
                    </a:cubicBezTo>
                    <a:cubicBezTo>
                      <a:pt x="20757" y="3876"/>
                      <a:pt x="20939" y="3286"/>
                      <a:pt x="20998" y="2674"/>
                    </a:cubicBezTo>
                    <a:cubicBezTo>
                      <a:pt x="21025" y="2369"/>
                      <a:pt x="21014" y="2058"/>
                      <a:pt x="20950" y="1752"/>
                    </a:cubicBezTo>
                    <a:cubicBezTo>
                      <a:pt x="20886" y="1447"/>
                      <a:pt x="20757" y="1152"/>
                      <a:pt x="20564" y="905"/>
                    </a:cubicBezTo>
                    <a:cubicBezTo>
                      <a:pt x="20371" y="653"/>
                      <a:pt x="20114" y="460"/>
                      <a:pt x="19835" y="321"/>
                    </a:cubicBezTo>
                    <a:cubicBezTo>
                      <a:pt x="19556" y="187"/>
                      <a:pt x="19256" y="101"/>
                      <a:pt x="18950" y="52"/>
                    </a:cubicBezTo>
                    <a:cubicBezTo>
                      <a:pt x="18707" y="16"/>
                      <a:pt x="18462" y="0"/>
                      <a:pt x="182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a:off x="1391531" y="1749897"/>
                <a:ext cx="2244465" cy="2282814"/>
              </a:xfrm>
              <a:custGeom>
                <a:avLst/>
                <a:gdLst/>
                <a:ahLst/>
                <a:cxnLst/>
                <a:rect l="l" t="t" r="r" b="b"/>
                <a:pathLst>
                  <a:path w="19197" h="19525" extrusionOk="0">
                    <a:moveTo>
                      <a:pt x="2470" y="0"/>
                    </a:moveTo>
                    <a:cubicBezTo>
                      <a:pt x="2444" y="0"/>
                      <a:pt x="2418" y="0"/>
                      <a:pt x="2392" y="1"/>
                    </a:cubicBezTo>
                    <a:cubicBezTo>
                      <a:pt x="2087" y="12"/>
                      <a:pt x="1781" y="55"/>
                      <a:pt x="1486" y="151"/>
                    </a:cubicBezTo>
                    <a:cubicBezTo>
                      <a:pt x="1197" y="248"/>
                      <a:pt x="918" y="408"/>
                      <a:pt x="693" y="623"/>
                    </a:cubicBezTo>
                    <a:cubicBezTo>
                      <a:pt x="473" y="843"/>
                      <a:pt x="306" y="1116"/>
                      <a:pt x="199" y="1406"/>
                    </a:cubicBezTo>
                    <a:cubicBezTo>
                      <a:pt x="92" y="1695"/>
                      <a:pt x="44" y="2001"/>
                      <a:pt x="28" y="2307"/>
                    </a:cubicBezTo>
                    <a:cubicBezTo>
                      <a:pt x="1" y="2918"/>
                      <a:pt x="103" y="3524"/>
                      <a:pt x="258" y="4108"/>
                    </a:cubicBezTo>
                    <a:cubicBezTo>
                      <a:pt x="414" y="4698"/>
                      <a:pt x="623" y="5266"/>
                      <a:pt x="869" y="5819"/>
                    </a:cubicBezTo>
                    <a:cubicBezTo>
                      <a:pt x="1111" y="6371"/>
                      <a:pt x="1390" y="6907"/>
                      <a:pt x="1690" y="7433"/>
                    </a:cubicBezTo>
                    <a:cubicBezTo>
                      <a:pt x="2290" y="8484"/>
                      <a:pt x="2977" y="9481"/>
                      <a:pt x="3717" y="10430"/>
                    </a:cubicBezTo>
                    <a:cubicBezTo>
                      <a:pt x="4457" y="11384"/>
                      <a:pt x="5256" y="12290"/>
                      <a:pt x="6097" y="13154"/>
                    </a:cubicBezTo>
                    <a:cubicBezTo>
                      <a:pt x="6939" y="14022"/>
                      <a:pt x="7824" y="14843"/>
                      <a:pt x="8757" y="15610"/>
                    </a:cubicBezTo>
                    <a:cubicBezTo>
                      <a:pt x="9690" y="16376"/>
                      <a:pt x="10666" y="17089"/>
                      <a:pt x="11701" y="17717"/>
                    </a:cubicBezTo>
                    <a:cubicBezTo>
                      <a:pt x="12215" y="18033"/>
                      <a:pt x="12746" y="18323"/>
                      <a:pt x="13293" y="18585"/>
                    </a:cubicBezTo>
                    <a:cubicBezTo>
                      <a:pt x="13840" y="18843"/>
                      <a:pt x="14403" y="19073"/>
                      <a:pt x="14982" y="19245"/>
                    </a:cubicBezTo>
                    <a:cubicBezTo>
                      <a:pt x="15542" y="19409"/>
                      <a:pt x="16117" y="19524"/>
                      <a:pt x="16706" y="19524"/>
                    </a:cubicBezTo>
                    <a:cubicBezTo>
                      <a:pt x="16732" y="19524"/>
                      <a:pt x="16758" y="19524"/>
                      <a:pt x="16784" y="19524"/>
                    </a:cubicBezTo>
                    <a:cubicBezTo>
                      <a:pt x="17089" y="19518"/>
                      <a:pt x="17400" y="19475"/>
                      <a:pt x="17695" y="19379"/>
                    </a:cubicBezTo>
                    <a:cubicBezTo>
                      <a:pt x="17990" y="19282"/>
                      <a:pt x="18274" y="19122"/>
                      <a:pt x="18494" y="18902"/>
                    </a:cubicBezTo>
                    <a:lnTo>
                      <a:pt x="18500" y="18902"/>
                    </a:lnTo>
                    <a:cubicBezTo>
                      <a:pt x="18725" y="18682"/>
                      <a:pt x="18891" y="18403"/>
                      <a:pt x="18998" y="18114"/>
                    </a:cubicBezTo>
                    <a:cubicBezTo>
                      <a:pt x="19100" y="17819"/>
                      <a:pt x="19154" y="17513"/>
                      <a:pt x="19170" y="17207"/>
                    </a:cubicBezTo>
                    <a:cubicBezTo>
                      <a:pt x="19197" y="16591"/>
                      <a:pt x="19089" y="15985"/>
                      <a:pt x="18934" y="15395"/>
                    </a:cubicBezTo>
                    <a:cubicBezTo>
                      <a:pt x="18811" y="14939"/>
                      <a:pt x="18660" y="14494"/>
                      <a:pt x="18478" y="14060"/>
                    </a:cubicBezTo>
                    <a:cubicBezTo>
                      <a:pt x="18451" y="14108"/>
                      <a:pt x="18425" y="14146"/>
                      <a:pt x="18392" y="14199"/>
                    </a:cubicBezTo>
                    <a:cubicBezTo>
                      <a:pt x="18553" y="14596"/>
                      <a:pt x="18693" y="15014"/>
                      <a:pt x="18800" y="15433"/>
                    </a:cubicBezTo>
                    <a:cubicBezTo>
                      <a:pt x="18950" y="16012"/>
                      <a:pt x="19047" y="16607"/>
                      <a:pt x="19014" y="17197"/>
                    </a:cubicBezTo>
                    <a:cubicBezTo>
                      <a:pt x="18998" y="17492"/>
                      <a:pt x="18950" y="17786"/>
                      <a:pt x="18848" y="18060"/>
                    </a:cubicBezTo>
                    <a:cubicBezTo>
                      <a:pt x="18746" y="18333"/>
                      <a:pt x="18591" y="18580"/>
                      <a:pt x="18382" y="18784"/>
                    </a:cubicBezTo>
                    <a:cubicBezTo>
                      <a:pt x="18173" y="18988"/>
                      <a:pt x="17921" y="19132"/>
                      <a:pt x="17647" y="19229"/>
                    </a:cubicBezTo>
                    <a:cubicBezTo>
                      <a:pt x="17368" y="19320"/>
                      <a:pt x="17079" y="19368"/>
                      <a:pt x="16778" y="19374"/>
                    </a:cubicBezTo>
                    <a:cubicBezTo>
                      <a:pt x="16741" y="19375"/>
                      <a:pt x="16703" y="19375"/>
                      <a:pt x="16666" y="19375"/>
                    </a:cubicBezTo>
                    <a:cubicBezTo>
                      <a:pt x="16113" y="19375"/>
                      <a:pt x="15557" y="19267"/>
                      <a:pt x="15020" y="19116"/>
                    </a:cubicBezTo>
                    <a:cubicBezTo>
                      <a:pt x="14446" y="18950"/>
                      <a:pt x="13888" y="18730"/>
                      <a:pt x="13341" y="18473"/>
                    </a:cubicBezTo>
                    <a:cubicBezTo>
                      <a:pt x="12800" y="18221"/>
                      <a:pt x="12269" y="17937"/>
                      <a:pt x="11754" y="17626"/>
                    </a:cubicBezTo>
                    <a:cubicBezTo>
                      <a:pt x="10725" y="17009"/>
                      <a:pt x="9744" y="16301"/>
                      <a:pt x="8811" y="15545"/>
                    </a:cubicBezTo>
                    <a:cubicBezTo>
                      <a:pt x="7878" y="14784"/>
                      <a:pt x="6993" y="13969"/>
                      <a:pt x="6146" y="13106"/>
                    </a:cubicBezTo>
                    <a:cubicBezTo>
                      <a:pt x="5309" y="12242"/>
                      <a:pt x="4516" y="11336"/>
                      <a:pt x="3781" y="10382"/>
                    </a:cubicBezTo>
                    <a:cubicBezTo>
                      <a:pt x="3046" y="9433"/>
                      <a:pt x="2365" y="8435"/>
                      <a:pt x="1770" y="7390"/>
                    </a:cubicBezTo>
                    <a:cubicBezTo>
                      <a:pt x="1475" y="6864"/>
                      <a:pt x="1202" y="6328"/>
                      <a:pt x="961" y="5776"/>
                    </a:cubicBezTo>
                    <a:cubicBezTo>
                      <a:pt x="719" y="5229"/>
                      <a:pt x="516" y="4660"/>
                      <a:pt x="360" y="4081"/>
                    </a:cubicBezTo>
                    <a:cubicBezTo>
                      <a:pt x="210" y="3502"/>
                      <a:pt x="113" y="2907"/>
                      <a:pt x="146" y="2312"/>
                    </a:cubicBezTo>
                    <a:cubicBezTo>
                      <a:pt x="162" y="2017"/>
                      <a:pt x="210" y="1722"/>
                      <a:pt x="312" y="1449"/>
                    </a:cubicBezTo>
                    <a:cubicBezTo>
                      <a:pt x="414" y="1170"/>
                      <a:pt x="569" y="918"/>
                      <a:pt x="778" y="714"/>
                    </a:cubicBezTo>
                    <a:cubicBezTo>
                      <a:pt x="987" y="510"/>
                      <a:pt x="1245" y="360"/>
                      <a:pt x="1524" y="264"/>
                    </a:cubicBezTo>
                    <a:cubicBezTo>
                      <a:pt x="1802" y="173"/>
                      <a:pt x="2097" y="130"/>
                      <a:pt x="2398" y="119"/>
                    </a:cubicBezTo>
                    <a:cubicBezTo>
                      <a:pt x="2434" y="118"/>
                      <a:pt x="2471" y="117"/>
                      <a:pt x="2507" y="117"/>
                    </a:cubicBezTo>
                    <a:cubicBezTo>
                      <a:pt x="3065" y="117"/>
                      <a:pt x="3618" y="231"/>
                      <a:pt x="4162" y="382"/>
                    </a:cubicBezTo>
                    <a:cubicBezTo>
                      <a:pt x="4392" y="451"/>
                      <a:pt x="4623" y="526"/>
                      <a:pt x="4848" y="612"/>
                    </a:cubicBezTo>
                    <a:lnTo>
                      <a:pt x="4966" y="542"/>
                    </a:lnTo>
                    <a:cubicBezTo>
                      <a:pt x="4709" y="446"/>
                      <a:pt x="4451" y="355"/>
                      <a:pt x="4189" y="274"/>
                    </a:cubicBezTo>
                    <a:cubicBezTo>
                      <a:pt x="3634" y="115"/>
                      <a:pt x="3055"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a:off x="1457356" y="1766850"/>
                <a:ext cx="84181" cy="84765"/>
              </a:xfrm>
              <a:custGeom>
                <a:avLst/>
                <a:gdLst/>
                <a:ahLst/>
                <a:cxnLst/>
                <a:rect l="l" t="t" r="r" b="b"/>
                <a:pathLst>
                  <a:path w="720" h="725" extrusionOk="0">
                    <a:moveTo>
                      <a:pt x="360" y="1"/>
                    </a:moveTo>
                    <a:cubicBezTo>
                      <a:pt x="162" y="1"/>
                      <a:pt x="1" y="162"/>
                      <a:pt x="1" y="360"/>
                    </a:cubicBezTo>
                    <a:cubicBezTo>
                      <a:pt x="1" y="558"/>
                      <a:pt x="162" y="725"/>
                      <a:pt x="360" y="725"/>
                    </a:cubicBezTo>
                    <a:cubicBezTo>
                      <a:pt x="558" y="725"/>
                      <a:pt x="719" y="558"/>
                      <a:pt x="719" y="360"/>
                    </a:cubicBezTo>
                    <a:cubicBezTo>
                      <a:pt x="719" y="162"/>
                      <a:pt x="55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899419" y="2742304"/>
                <a:ext cx="84181" cy="84765"/>
              </a:xfrm>
              <a:custGeom>
                <a:avLst/>
                <a:gdLst/>
                <a:ahLst/>
                <a:cxnLst/>
                <a:rect l="l" t="t" r="r" b="b"/>
                <a:pathLst>
                  <a:path w="720" h="725" extrusionOk="0">
                    <a:moveTo>
                      <a:pt x="360" y="1"/>
                    </a:moveTo>
                    <a:cubicBezTo>
                      <a:pt x="162" y="1"/>
                      <a:pt x="1" y="162"/>
                      <a:pt x="1" y="360"/>
                    </a:cubicBezTo>
                    <a:cubicBezTo>
                      <a:pt x="1" y="559"/>
                      <a:pt x="162" y="725"/>
                      <a:pt x="360" y="725"/>
                    </a:cubicBezTo>
                    <a:cubicBezTo>
                      <a:pt x="558" y="725"/>
                      <a:pt x="719" y="559"/>
                      <a:pt x="719" y="360"/>
                    </a:cubicBezTo>
                    <a:cubicBezTo>
                      <a:pt x="719" y="162"/>
                      <a:pt x="55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a:off x="4136787" y="2773638"/>
                <a:ext cx="103004" cy="102303"/>
              </a:xfrm>
              <a:custGeom>
                <a:avLst/>
                <a:gdLst/>
                <a:ahLst/>
                <a:cxnLst/>
                <a:rect l="l" t="t" r="r" b="b"/>
                <a:pathLst>
                  <a:path w="881" h="875" extrusionOk="0">
                    <a:moveTo>
                      <a:pt x="441" y="1"/>
                    </a:moveTo>
                    <a:cubicBezTo>
                      <a:pt x="199" y="1"/>
                      <a:pt x="1" y="194"/>
                      <a:pt x="1" y="435"/>
                    </a:cubicBezTo>
                    <a:cubicBezTo>
                      <a:pt x="1" y="677"/>
                      <a:pt x="199" y="875"/>
                      <a:pt x="441" y="875"/>
                    </a:cubicBezTo>
                    <a:cubicBezTo>
                      <a:pt x="682" y="875"/>
                      <a:pt x="880" y="677"/>
                      <a:pt x="880" y="435"/>
                    </a:cubicBezTo>
                    <a:cubicBezTo>
                      <a:pt x="880" y="194"/>
                      <a:pt x="682" y="1"/>
                      <a:pt x="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3663499" y="1822036"/>
                <a:ext cx="102887" cy="102303"/>
              </a:xfrm>
              <a:custGeom>
                <a:avLst/>
                <a:gdLst/>
                <a:ahLst/>
                <a:cxnLst/>
                <a:rect l="l" t="t" r="r" b="b"/>
                <a:pathLst>
                  <a:path w="880" h="875" extrusionOk="0">
                    <a:moveTo>
                      <a:pt x="440" y="1"/>
                    </a:moveTo>
                    <a:cubicBezTo>
                      <a:pt x="199" y="1"/>
                      <a:pt x="1" y="199"/>
                      <a:pt x="1" y="440"/>
                    </a:cubicBezTo>
                    <a:cubicBezTo>
                      <a:pt x="1" y="682"/>
                      <a:pt x="199" y="875"/>
                      <a:pt x="440" y="875"/>
                    </a:cubicBezTo>
                    <a:cubicBezTo>
                      <a:pt x="682" y="875"/>
                      <a:pt x="880" y="682"/>
                      <a:pt x="880" y="440"/>
                    </a:cubicBezTo>
                    <a:cubicBezTo>
                      <a:pt x="880" y="199"/>
                      <a:pt x="682" y="1"/>
                      <a:pt x="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2874881" y="3855138"/>
                <a:ext cx="102887" cy="102303"/>
              </a:xfrm>
              <a:custGeom>
                <a:avLst/>
                <a:gdLst/>
                <a:ahLst/>
                <a:cxnLst/>
                <a:rect l="l" t="t" r="r" b="b"/>
                <a:pathLst>
                  <a:path w="880" h="875" extrusionOk="0">
                    <a:moveTo>
                      <a:pt x="440" y="0"/>
                    </a:moveTo>
                    <a:cubicBezTo>
                      <a:pt x="199" y="0"/>
                      <a:pt x="0" y="199"/>
                      <a:pt x="0" y="440"/>
                    </a:cubicBezTo>
                    <a:cubicBezTo>
                      <a:pt x="0" y="681"/>
                      <a:pt x="199" y="874"/>
                      <a:pt x="440" y="874"/>
                    </a:cubicBezTo>
                    <a:cubicBezTo>
                      <a:pt x="681" y="874"/>
                      <a:pt x="880" y="681"/>
                      <a:pt x="880" y="440"/>
                    </a:cubicBezTo>
                    <a:cubicBezTo>
                      <a:pt x="880" y="199"/>
                      <a:pt x="681" y="0"/>
                      <a:pt x="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a:off x="3521209" y="3892084"/>
                <a:ext cx="79738" cy="79738"/>
              </a:xfrm>
              <a:custGeom>
                <a:avLst/>
                <a:gdLst/>
                <a:ahLst/>
                <a:cxnLst/>
                <a:rect l="l" t="t" r="r" b="b"/>
                <a:pathLst>
                  <a:path w="682" h="682" extrusionOk="0">
                    <a:moveTo>
                      <a:pt x="338" y="1"/>
                    </a:moveTo>
                    <a:cubicBezTo>
                      <a:pt x="151" y="1"/>
                      <a:pt x="0" y="156"/>
                      <a:pt x="0" y="344"/>
                    </a:cubicBezTo>
                    <a:cubicBezTo>
                      <a:pt x="0" y="531"/>
                      <a:pt x="151" y="682"/>
                      <a:pt x="338" y="682"/>
                    </a:cubicBezTo>
                    <a:cubicBezTo>
                      <a:pt x="526" y="682"/>
                      <a:pt x="681" y="531"/>
                      <a:pt x="681" y="344"/>
                    </a:cubicBezTo>
                    <a:cubicBezTo>
                      <a:pt x="681" y="156"/>
                      <a:pt x="526"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2509977" y="4247517"/>
                <a:ext cx="79738" cy="79738"/>
              </a:xfrm>
              <a:custGeom>
                <a:avLst/>
                <a:gdLst/>
                <a:ahLst/>
                <a:cxnLst/>
                <a:rect l="l" t="t" r="r" b="b"/>
                <a:pathLst>
                  <a:path w="682" h="682" extrusionOk="0">
                    <a:moveTo>
                      <a:pt x="338" y="1"/>
                    </a:moveTo>
                    <a:cubicBezTo>
                      <a:pt x="151" y="1"/>
                      <a:pt x="1" y="151"/>
                      <a:pt x="1" y="339"/>
                    </a:cubicBezTo>
                    <a:cubicBezTo>
                      <a:pt x="1" y="532"/>
                      <a:pt x="151" y="682"/>
                      <a:pt x="338" y="682"/>
                    </a:cubicBezTo>
                    <a:cubicBezTo>
                      <a:pt x="526" y="682"/>
                      <a:pt x="682" y="532"/>
                      <a:pt x="682" y="339"/>
                    </a:cubicBezTo>
                    <a:cubicBezTo>
                      <a:pt x="682" y="151"/>
                      <a:pt x="526"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a:off x="3057274" y="3087799"/>
                <a:ext cx="102303" cy="102303"/>
              </a:xfrm>
              <a:custGeom>
                <a:avLst/>
                <a:gdLst/>
                <a:ahLst/>
                <a:cxnLst/>
                <a:rect l="l" t="t" r="r" b="b"/>
                <a:pathLst>
                  <a:path w="875" h="875" extrusionOk="0">
                    <a:moveTo>
                      <a:pt x="435" y="0"/>
                    </a:moveTo>
                    <a:cubicBezTo>
                      <a:pt x="199" y="0"/>
                      <a:pt x="1" y="199"/>
                      <a:pt x="1" y="440"/>
                    </a:cubicBezTo>
                    <a:cubicBezTo>
                      <a:pt x="1" y="681"/>
                      <a:pt x="199" y="874"/>
                      <a:pt x="435" y="874"/>
                    </a:cubicBezTo>
                    <a:cubicBezTo>
                      <a:pt x="676" y="874"/>
                      <a:pt x="875" y="681"/>
                      <a:pt x="875" y="440"/>
                    </a:cubicBezTo>
                    <a:cubicBezTo>
                      <a:pt x="875" y="199"/>
                      <a:pt x="676" y="0"/>
                      <a:pt x="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963272" y="1839573"/>
                <a:ext cx="102303" cy="102303"/>
              </a:xfrm>
              <a:custGeom>
                <a:avLst/>
                <a:gdLst/>
                <a:ahLst/>
                <a:cxnLst/>
                <a:rect l="l" t="t" r="r" b="b"/>
                <a:pathLst>
                  <a:path w="875" h="875" extrusionOk="0">
                    <a:moveTo>
                      <a:pt x="440" y="1"/>
                    </a:moveTo>
                    <a:cubicBezTo>
                      <a:pt x="199" y="1"/>
                      <a:pt x="0" y="199"/>
                      <a:pt x="0" y="440"/>
                    </a:cubicBezTo>
                    <a:cubicBezTo>
                      <a:pt x="0" y="682"/>
                      <a:pt x="199" y="875"/>
                      <a:pt x="440" y="875"/>
                    </a:cubicBezTo>
                    <a:cubicBezTo>
                      <a:pt x="681" y="875"/>
                      <a:pt x="874" y="682"/>
                      <a:pt x="874" y="440"/>
                    </a:cubicBezTo>
                    <a:cubicBezTo>
                      <a:pt x="874" y="199"/>
                      <a:pt x="681" y="1"/>
                      <a:pt x="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549496" y="1278480"/>
                <a:ext cx="84765" cy="84765"/>
              </a:xfrm>
              <a:custGeom>
                <a:avLst/>
                <a:gdLst/>
                <a:ahLst/>
                <a:cxnLst/>
                <a:rect l="l" t="t" r="r" b="b"/>
                <a:pathLst>
                  <a:path w="725" h="725" extrusionOk="0">
                    <a:moveTo>
                      <a:pt x="365" y="1"/>
                    </a:moveTo>
                    <a:cubicBezTo>
                      <a:pt x="167" y="1"/>
                      <a:pt x="0" y="162"/>
                      <a:pt x="0" y="360"/>
                    </a:cubicBezTo>
                    <a:cubicBezTo>
                      <a:pt x="0" y="558"/>
                      <a:pt x="167" y="725"/>
                      <a:pt x="365" y="725"/>
                    </a:cubicBezTo>
                    <a:cubicBezTo>
                      <a:pt x="563" y="725"/>
                      <a:pt x="724" y="558"/>
                      <a:pt x="724" y="360"/>
                    </a:cubicBezTo>
                    <a:cubicBezTo>
                      <a:pt x="724" y="162"/>
                      <a:pt x="563" y="1"/>
                      <a:pt x="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1671785" y="2769897"/>
                <a:ext cx="106044" cy="106746"/>
              </a:xfrm>
              <a:custGeom>
                <a:avLst/>
                <a:gdLst/>
                <a:ahLst/>
                <a:cxnLst/>
                <a:rect l="l" t="t" r="r" b="b"/>
                <a:pathLst>
                  <a:path w="907" h="913" extrusionOk="0">
                    <a:moveTo>
                      <a:pt x="456" y="1"/>
                    </a:moveTo>
                    <a:cubicBezTo>
                      <a:pt x="204" y="1"/>
                      <a:pt x="1" y="205"/>
                      <a:pt x="1" y="457"/>
                    </a:cubicBezTo>
                    <a:cubicBezTo>
                      <a:pt x="1" y="709"/>
                      <a:pt x="204" y="912"/>
                      <a:pt x="456" y="912"/>
                    </a:cubicBezTo>
                    <a:cubicBezTo>
                      <a:pt x="703" y="912"/>
                      <a:pt x="907" y="709"/>
                      <a:pt x="907" y="457"/>
                    </a:cubicBezTo>
                    <a:cubicBezTo>
                      <a:pt x="907" y="205"/>
                      <a:pt x="703" y="1"/>
                      <a:pt x="4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3"/>
            <p:cNvSpPr/>
            <p:nvPr/>
          </p:nvSpPr>
          <p:spPr>
            <a:xfrm>
              <a:off x="472548" y="3682799"/>
              <a:ext cx="558632" cy="571142"/>
            </a:xfrm>
            <a:custGeom>
              <a:avLst/>
              <a:gdLst/>
              <a:ahLst/>
              <a:cxnLst/>
              <a:rect l="l" t="t" r="r" b="b"/>
              <a:pathLst>
                <a:path w="4778" h="4885" extrusionOk="0">
                  <a:moveTo>
                    <a:pt x="2229" y="364"/>
                  </a:moveTo>
                  <a:cubicBezTo>
                    <a:pt x="2921" y="364"/>
                    <a:pt x="3558" y="823"/>
                    <a:pt x="3754" y="1523"/>
                  </a:cubicBezTo>
                  <a:lnTo>
                    <a:pt x="4327" y="3560"/>
                  </a:lnTo>
                  <a:lnTo>
                    <a:pt x="1217" y="4434"/>
                  </a:lnTo>
                  <a:lnTo>
                    <a:pt x="644" y="2397"/>
                  </a:lnTo>
                  <a:cubicBezTo>
                    <a:pt x="408" y="1555"/>
                    <a:pt x="896" y="681"/>
                    <a:pt x="1737" y="445"/>
                  </a:cubicBezTo>
                  <a:lnTo>
                    <a:pt x="1802" y="423"/>
                  </a:lnTo>
                  <a:cubicBezTo>
                    <a:pt x="1944" y="383"/>
                    <a:pt x="2088" y="364"/>
                    <a:pt x="2229" y="364"/>
                  </a:cubicBezTo>
                  <a:close/>
                  <a:moveTo>
                    <a:pt x="2237" y="0"/>
                  </a:moveTo>
                  <a:cubicBezTo>
                    <a:pt x="2061" y="0"/>
                    <a:pt x="1883" y="24"/>
                    <a:pt x="1705" y="75"/>
                  </a:cubicBezTo>
                  <a:lnTo>
                    <a:pt x="1641" y="91"/>
                  </a:lnTo>
                  <a:cubicBezTo>
                    <a:pt x="606" y="380"/>
                    <a:pt x="0" y="1458"/>
                    <a:pt x="290" y="2493"/>
                  </a:cubicBezTo>
                  <a:lnTo>
                    <a:pt x="960" y="4885"/>
                  </a:lnTo>
                  <a:lnTo>
                    <a:pt x="4778" y="3812"/>
                  </a:lnTo>
                  <a:lnTo>
                    <a:pt x="4107" y="1421"/>
                  </a:lnTo>
                  <a:cubicBezTo>
                    <a:pt x="3868" y="563"/>
                    <a:pt x="3086" y="0"/>
                    <a:pt x="2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488799" y="3948556"/>
              <a:ext cx="657778" cy="598267"/>
            </a:xfrm>
            <a:custGeom>
              <a:avLst/>
              <a:gdLst/>
              <a:ahLst/>
              <a:cxnLst/>
              <a:rect l="l" t="t" r="r" b="b"/>
              <a:pathLst>
                <a:path w="5626" h="5117" extrusionOk="0">
                  <a:moveTo>
                    <a:pt x="4601" y="0"/>
                  </a:moveTo>
                  <a:lnTo>
                    <a:pt x="1" y="1292"/>
                  </a:lnTo>
                  <a:lnTo>
                    <a:pt x="901" y="4499"/>
                  </a:lnTo>
                  <a:cubicBezTo>
                    <a:pt x="1008" y="4872"/>
                    <a:pt x="1346" y="5116"/>
                    <a:pt x="1715" y="5116"/>
                  </a:cubicBezTo>
                  <a:cubicBezTo>
                    <a:pt x="1791" y="5116"/>
                    <a:pt x="1869" y="5106"/>
                    <a:pt x="1947" y="5083"/>
                  </a:cubicBezTo>
                  <a:lnTo>
                    <a:pt x="4918" y="4252"/>
                  </a:lnTo>
                  <a:cubicBezTo>
                    <a:pt x="5363" y="4124"/>
                    <a:pt x="5625" y="3657"/>
                    <a:pt x="5502" y="3207"/>
                  </a:cubicBezTo>
                  <a:lnTo>
                    <a:pt x="4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715739" y="4118322"/>
              <a:ext cx="194434" cy="280836"/>
            </a:xfrm>
            <a:custGeom>
              <a:avLst/>
              <a:gdLst/>
              <a:ahLst/>
              <a:cxnLst/>
              <a:rect l="l" t="t" r="r" b="b"/>
              <a:pathLst>
                <a:path w="1663" h="2402" extrusionOk="0">
                  <a:moveTo>
                    <a:pt x="789" y="1"/>
                  </a:moveTo>
                  <a:cubicBezTo>
                    <a:pt x="725" y="1"/>
                    <a:pt x="660" y="10"/>
                    <a:pt x="596" y="28"/>
                  </a:cubicBezTo>
                  <a:cubicBezTo>
                    <a:pt x="215" y="135"/>
                    <a:pt x="1" y="521"/>
                    <a:pt x="102" y="902"/>
                  </a:cubicBezTo>
                  <a:cubicBezTo>
                    <a:pt x="161" y="1095"/>
                    <a:pt x="290" y="1251"/>
                    <a:pt x="462" y="1336"/>
                  </a:cubicBezTo>
                  <a:lnTo>
                    <a:pt x="660" y="2050"/>
                  </a:lnTo>
                  <a:cubicBezTo>
                    <a:pt x="718" y="2262"/>
                    <a:pt x="910" y="2401"/>
                    <a:pt x="1121" y="2401"/>
                  </a:cubicBezTo>
                  <a:cubicBezTo>
                    <a:pt x="1165" y="2401"/>
                    <a:pt x="1210" y="2395"/>
                    <a:pt x="1255" y="2382"/>
                  </a:cubicBezTo>
                  <a:cubicBezTo>
                    <a:pt x="1513" y="2312"/>
                    <a:pt x="1663" y="2044"/>
                    <a:pt x="1588" y="1787"/>
                  </a:cubicBezTo>
                  <a:lnTo>
                    <a:pt x="1389" y="1074"/>
                  </a:lnTo>
                  <a:cubicBezTo>
                    <a:pt x="1486" y="913"/>
                    <a:pt x="1518" y="714"/>
                    <a:pt x="1464" y="516"/>
                  </a:cubicBezTo>
                  <a:cubicBezTo>
                    <a:pt x="1376" y="205"/>
                    <a:pt x="1095" y="1"/>
                    <a:pt x="789" y="1"/>
                  </a:cubicBezTo>
                  <a:close/>
                </a:path>
              </a:pathLst>
            </a:custGeom>
            <a:solidFill>
              <a:srgbClr val="C76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409762" y="1377627"/>
              <a:ext cx="927390" cy="610894"/>
            </a:xfrm>
            <a:custGeom>
              <a:avLst/>
              <a:gdLst/>
              <a:ahLst/>
              <a:cxnLst/>
              <a:rect l="l" t="t" r="r" b="b"/>
              <a:pathLst>
                <a:path w="7932" h="5225" extrusionOk="0">
                  <a:moveTo>
                    <a:pt x="3762" y="0"/>
                  </a:moveTo>
                  <a:cubicBezTo>
                    <a:pt x="3602" y="0"/>
                    <a:pt x="3439" y="18"/>
                    <a:pt x="3277" y="54"/>
                  </a:cubicBezTo>
                  <a:cubicBezTo>
                    <a:pt x="3240" y="64"/>
                    <a:pt x="3197" y="70"/>
                    <a:pt x="3159" y="86"/>
                  </a:cubicBezTo>
                  <a:cubicBezTo>
                    <a:pt x="2253" y="338"/>
                    <a:pt x="1636" y="1115"/>
                    <a:pt x="1540" y="1995"/>
                  </a:cubicBezTo>
                  <a:cubicBezTo>
                    <a:pt x="1459" y="2005"/>
                    <a:pt x="1379" y="2021"/>
                    <a:pt x="1299" y="2043"/>
                  </a:cubicBezTo>
                  <a:cubicBezTo>
                    <a:pt x="478" y="2273"/>
                    <a:pt x="1" y="3126"/>
                    <a:pt x="232" y="3946"/>
                  </a:cubicBezTo>
                  <a:cubicBezTo>
                    <a:pt x="242" y="3973"/>
                    <a:pt x="248" y="3995"/>
                    <a:pt x="258" y="4021"/>
                  </a:cubicBezTo>
                  <a:cubicBezTo>
                    <a:pt x="497" y="4751"/>
                    <a:pt x="1180" y="5225"/>
                    <a:pt x="1920" y="5225"/>
                  </a:cubicBezTo>
                  <a:cubicBezTo>
                    <a:pt x="2078" y="5225"/>
                    <a:pt x="2239" y="5203"/>
                    <a:pt x="2398" y="5158"/>
                  </a:cubicBezTo>
                  <a:lnTo>
                    <a:pt x="6484" y="4011"/>
                  </a:lnTo>
                  <a:cubicBezTo>
                    <a:pt x="7390" y="3759"/>
                    <a:pt x="7931" y="2836"/>
                    <a:pt x="7717" y="1925"/>
                  </a:cubicBezTo>
                  <a:cubicBezTo>
                    <a:pt x="7711" y="1898"/>
                    <a:pt x="7706" y="1877"/>
                    <a:pt x="7695" y="1850"/>
                  </a:cubicBezTo>
                  <a:cubicBezTo>
                    <a:pt x="7504" y="1169"/>
                    <a:pt x="6885" y="725"/>
                    <a:pt x="6211" y="725"/>
                  </a:cubicBezTo>
                  <a:cubicBezTo>
                    <a:pt x="6072" y="725"/>
                    <a:pt x="5932" y="744"/>
                    <a:pt x="5792" y="783"/>
                  </a:cubicBezTo>
                  <a:cubicBezTo>
                    <a:pt x="5706" y="804"/>
                    <a:pt x="5620" y="836"/>
                    <a:pt x="5540" y="879"/>
                  </a:cubicBezTo>
                  <a:cubicBezTo>
                    <a:pt x="5117" y="330"/>
                    <a:pt x="4460" y="0"/>
                    <a:pt x="37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826695" y="1642799"/>
              <a:ext cx="97275" cy="161814"/>
            </a:xfrm>
            <a:custGeom>
              <a:avLst/>
              <a:gdLst/>
              <a:ahLst/>
              <a:cxnLst/>
              <a:rect l="l" t="t" r="r" b="b"/>
              <a:pathLst>
                <a:path w="832" h="1384" extrusionOk="0">
                  <a:moveTo>
                    <a:pt x="483" y="0"/>
                  </a:moveTo>
                  <a:lnTo>
                    <a:pt x="1" y="134"/>
                  </a:lnTo>
                  <a:lnTo>
                    <a:pt x="349" y="1383"/>
                  </a:lnTo>
                  <a:lnTo>
                    <a:pt x="832" y="1249"/>
                  </a:lnTo>
                  <a:lnTo>
                    <a:pt x="4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787177" y="1575687"/>
              <a:ext cx="146848" cy="116684"/>
            </a:xfrm>
            <a:custGeom>
              <a:avLst/>
              <a:gdLst/>
              <a:ahLst/>
              <a:cxnLst/>
              <a:rect l="l" t="t" r="r" b="b"/>
              <a:pathLst>
                <a:path w="1256" h="998" extrusionOk="0">
                  <a:moveTo>
                    <a:pt x="398" y="0"/>
                  </a:moveTo>
                  <a:lnTo>
                    <a:pt x="1" y="998"/>
                  </a:lnTo>
                  <a:lnTo>
                    <a:pt x="1256" y="649"/>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3920604" y="3338590"/>
              <a:ext cx="890210" cy="934755"/>
            </a:xfrm>
            <a:custGeom>
              <a:avLst/>
              <a:gdLst/>
              <a:ahLst/>
              <a:cxnLst/>
              <a:rect l="l" t="t" r="r" b="b"/>
              <a:pathLst>
                <a:path w="7614" h="7995" extrusionOk="0">
                  <a:moveTo>
                    <a:pt x="4622" y="0"/>
                  </a:moveTo>
                  <a:cubicBezTo>
                    <a:pt x="3651" y="603"/>
                    <a:pt x="2598" y="940"/>
                    <a:pt x="1450" y="940"/>
                  </a:cubicBezTo>
                  <a:cubicBezTo>
                    <a:pt x="1159" y="940"/>
                    <a:pt x="861" y="919"/>
                    <a:pt x="558" y="874"/>
                  </a:cubicBezTo>
                  <a:lnTo>
                    <a:pt x="558" y="874"/>
                  </a:lnTo>
                  <a:cubicBezTo>
                    <a:pt x="38" y="3491"/>
                    <a:pt x="0" y="6311"/>
                    <a:pt x="2332" y="7995"/>
                  </a:cubicBezTo>
                  <a:lnTo>
                    <a:pt x="2338" y="7995"/>
                  </a:lnTo>
                  <a:cubicBezTo>
                    <a:pt x="5212" y="7802"/>
                    <a:pt x="6670" y="5383"/>
                    <a:pt x="7614" y="2885"/>
                  </a:cubicBezTo>
                  <a:cubicBezTo>
                    <a:pt x="6220" y="2279"/>
                    <a:pt x="5260" y="1287"/>
                    <a:pt x="4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4122990" y="3707703"/>
              <a:ext cx="520517" cy="256634"/>
            </a:xfrm>
            <a:custGeom>
              <a:avLst/>
              <a:gdLst/>
              <a:ahLst/>
              <a:cxnLst/>
              <a:rect l="l" t="t" r="r" b="b"/>
              <a:pathLst>
                <a:path w="4452" h="2195" extrusionOk="0">
                  <a:moveTo>
                    <a:pt x="4158" y="0"/>
                  </a:moveTo>
                  <a:cubicBezTo>
                    <a:pt x="4116" y="0"/>
                    <a:pt x="4073" y="11"/>
                    <a:pt x="4033" y="33"/>
                  </a:cubicBezTo>
                  <a:lnTo>
                    <a:pt x="1234" y="1588"/>
                  </a:lnTo>
                  <a:lnTo>
                    <a:pt x="516" y="302"/>
                  </a:lnTo>
                  <a:cubicBezTo>
                    <a:pt x="468" y="217"/>
                    <a:pt x="379" y="170"/>
                    <a:pt x="288" y="170"/>
                  </a:cubicBezTo>
                  <a:cubicBezTo>
                    <a:pt x="247" y="170"/>
                    <a:pt x="206" y="180"/>
                    <a:pt x="167" y="200"/>
                  </a:cubicBezTo>
                  <a:cubicBezTo>
                    <a:pt x="44" y="269"/>
                    <a:pt x="1" y="425"/>
                    <a:pt x="71" y="548"/>
                  </a:cubicBezTo>
                  <a:lnTo>
                    <a:pt x="907" y="2060"/>
                  </a:lnTo>
                  <a:cubicBezTo>
                    <a:pt x="939" y="2125"/>
                    <a:pt x="998" y="2167"/>
                    <a:pt x="1063" y="2184"/>
                  </a:cubicBezTo>
                  <a:cubicBezTo>
                    <a:pt x="1085" y="2191"/>
                    <a:pt x="1109" y="2195"/>
                    <a:pt x="1132" y="2195"/>
                  </a:cubicBezTo>
                  <a:cubicBezTo>
                    <a:pt x="1175" y="2195"/>
                    <a:pt x="1218" y="2183"/>
                    <a:pt x="1256" y="2162"/>
                  </a:cubicBezTo>
                  <a:lnTo>
                    <a:pt x="4280" y="484"/>
                  </a:lnTo>
                  <a:cubicBezTo>
                    <a:pt x="4408" y="414"/>
                    <a:pt x="4451" y="259"/>
                    <a:pt x="4382" y="135"/>
                  </a:cubicBezTo>
                  <a:cubicBezTo>
                    <a:pt x="4334" y="48"/>
                    <a:pt x="4248" y="0"/>
                    <a:pt x="4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a:off x="1935788" y="803321"/>
              <a:ext cx="1173033" cy="236407"/>
            </a:xfrm>
            <a:custGeom>
              <a:avLst/>
              <a:gdLst/>
              <a:ahLst/>
              <a:cxnLst/>
              <a:rect l="l" t="t" r="r" b="b"/>
              <a:pathLst>
                <a:path w="10033" h="2022" extrusionOk="0">
                  <a:moveTo>
                    <a:pt x="1013" y="0"/>
                  </a:moveTo>
                  <a:cubicBezTo>
                    <a:pt x="735" y="0"/>
                    <a:pt x="483" y="113"/>
                    <a:pt x="300" y="301"/>
                  </a:cubicBezTo>
                  <a:cubicBezTo>
                    <a:pt x="118" y="483"/>
                    <a:pt x="0" y="735"/>
                    <a:pt x="0" y="1008"/>
                  </a:cubicBezTo>
                  <a:cubicBezTo>
                    <a:pt x="0" y="1566"/>
                    <a:pt x="456" y="2022"/>
                    <a:pt x="1013" y="2022"/>
                  </a:cubicBezTo>
                  <a:lnTo>
                    <a:pt x="9019" y="2022"/>
                  </a:lnTo>
                  <a:cubicBezTo>
                    <a:pt x="9298" y="2022"/>
                    <a:pt x="9550" y="1904"/>
                    <a:pt x="9732" y="1722"/>
                  </a:cubicBezTo>
                  <a:cubicBezTo>
                    <a:pt x="9914" y="1539"/>
                    <a:pt x="10032" y="1287"/>
                    <a:pt x="10032" y="1008"/>
                  </a:cubicBezTo>
                  <a:cubicBezTo>
                    <a:pt x="10032" y="515"/>
                    <a:pt x="9668" y="102"/>
                    <a:pt x="9196" y="16"/>
                  </a:cubicBezTo>
                  <a:cubicBezTo>
                    <a:pt x="9137" y="6"/>
                    <a:pt x="9078" y="0"/>
                    <a:pt x="9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2047329" y="855350"/>
              <a:ext cx="132351" cy="132351"/>
            </a:xfrm>
            <a:custGeom>
              <a:avLst/>
              <a:gdLst/>
              <a:ahLst/>
              <a:cxnLst/>
              <a:rect l="l" t="t" r="r" b="b"/>
              <a:pathLst>
                <a:path w="1132" h="1132" extrusionOk="0">
                  <a:moveTo>
                    <a:pt x="563" y="0"/>
                  </a:moveTo>
                  <a:cubicBezTo>
                    <a:pt x="252" y="0"/>
                    <a:pt x="0" y="252"/>
                    <a:pt x="0" y="563"/>
                  </a:cubicBezTo>
                  <a:cubicBezTo>
                    <a:pt x="0" y="880"/>
                    <a:pt x="252" y="1132"/>
                    <a:pt x="563" y="1132"/>
                  </a:cubicBezTo>
                  <a:cubicBezTo>
                    <a:pt x="880" y="1132"/>
                    <a:pt x="1132" y="880"/>
                    <a:pt x="1132" y="563"/>
                  </a:cubicBezTo>
                  <a:cubicBezTo>
                    <a:pt x="1132" y="252"/>
                    <a:pt x="880"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2243519" y="855350"/>
              <a:ext cx="132468" cy="132351"/>
            </a:xfrm>
            <a:custGeom>
              <a:avLst/>
              <a:gdLst/>
              <a:ahLst/>
              <a:cxnLst/>
              <a:rect l="l" t="t" r="r" b="b"/>
              <a:pathLst>
                <a:path w="1133" h="1132" extrusionOk="0">
                  <a:moveTo>
                    <a:pt x="564" y="0"/>
                  </a:moveTo>
                  <a:cubicBezTo>
                    <a:pt x="253" y="0"/>
                    <a:pt x="1" y="252"/>
                    <a:pt x="1" y="563"/>
                  </a:cubicBezTo>
                  <a:cubicBezTo>
                    <a:pt x="1" y="880"/>
                    <a:pt x="253" y="1132"/>
                    <a:pt x="564" y="1132"/>
                  </a:cubicBezTo>
                  <a:cubicBezTo>
                    <a:pt x="880" y="1132"/>
                    <a:pt x="1132" y="880"/>
                    <a:pt x="1132" y="563"/>
                  </a:cubicBezTo>
                  <a:cubicBezTo>
                    <a:pt x="1132" y="252"/>
                    <a:pt x="880"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a:off x="2439826" y="855350"/>
              <a:ext cx="132351" cy="132351"/>
            </a:xfrm>
            <a:custGeom>
              <a:avLst/>
              <a:gdLst/>
              <a:ahLst/>
              <a:cxnLst/>
              <a:rect l="l" t="t" r="r" b="b"/>
              <a:pathLst>
                <a:path w="1132" h="1132" extrusionOk="0">
                  <a:moveTo>
                    <a:pt x="568" y="0"/>
                  </a:moveTo>
                  <a:cubicBezTo>
                    <a:pt x="252" y="0"/>
                    <a:pt x="0" y="252"/>
                    <a:pt x="0" y="563"/>
                  </a:cubicBezTo>
                  <a:cubicBezTo>
                    <a:pt x="0" y="880"/>
                    <a:pt x="252" y="1132"/>
                    <a:pt x="568" y="1132"/>
                  </a:cubicBezTo>
                  <a:cubicBezTo>
                    <a:pt x="879" y="1132"/>
                    <a:pt x="1131" y="880"/>
                    <a:pt x="1131" y="563"/>
                  </a:cubicBezTo>
                  <a:cubicBezTo>
                    <a:pt x="1131" y="252"/>
                    <a:pt x="879" y="0"/>
                    <a:pt x="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a:off x="2636016" y="855350"/>
              <a:ext cx="132351" cy="132351"/>
            </a:xfrm>
            <a:custGeom>
              <a:avLst/>
              <a:gdLst/>
              <a:ahLst/>
              <a:cxnLst/>
              <a:rect l="l" t="t" r="r" b="b"/>
              <a:pathLst>
                <a:path w="1132" h="1132" extrusionOk="0">
                  <a:moveTo>
                    <a:pt x="569" y="0"/>
                  </a:moveTo>
                  <a:cubicBezTo>
                    <a:pt x="252" y="0"/>
                    <a:pt x="0" y="252"/>
                    <a:pt x="0" y="563"/>
                  </a:cubicBezTo>
                  <a:cubicBezTo>
                    <a:pt x="0" y="880"/>
                    <a:pt x="252" y="1132"/>
                    <a:pt x="569" y="1132"/>
                  </a:cubicBezTo>
                  <a:cubicBezTo>
                    <a:pt x="880" y="1132"/>
                    <a:pt x="1132" y="880"/>
                    <a:pt x="1132" y="563"/>
                  </a:cubicBezTo>
                  <a:cubicBezTo>
                    <a:pt x="1132" y="252"/>
                    <a:pt x="880" y="0"/>
                    <a:pt x="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2832206" y="855350"/>
              <a:ext cx="132351" cy="132351"/>
            </a:xfrm>
            <a:custGeom>
              <a:avLst/>
              <a:gdLst/>
              <a:ahLst/>
              <a:cxnLst/>
              <a:rect l="l" t="t" r="r" b="b"/>
              <a:pathLst>
                <a:path w="1132" h="1132" extrusionOk="0">
                  <a:moveTo>
                    <a:pt x="569" y="0"/>
                  </a:moveTo>
                  <a:cubicBezTo>
                    <a:pt x="258" y="0"/>
                    <a:pt x="1" y="252"/>
                    <a:pt x="1" y="563"/>
                  </a:cubicBezTo>
                  <a:cubicBezTo>
                    <a:pt x="1" y="880"/>
                    <a:pt x="258" y="1132"/>
                    <a:pt x="569" y="1132"/>
                  </a:cubicBezTo>
                  <a:cubicBezTo>
                    <a:pt x="880" y="1132"/>
                    <a:pt x="1132" y="880"/>
                    <a:pt x="1132" y="563"/>
                  </a:cubicBezTo>
                  <a:cubicBezTo>
                    <a:pt x="1132" y="252"/>
                    <a:pt x="880" y="0"/>
                    <a:pt x="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3893011" y="2098549"/>
              <a:ext cx="457732" cy="406639"/>
            </a:xfrm>
            <a:custGeom>
              <a:avLst/>
              <a:gdLst/>
              <a:ahLst/>
              <a:cxnLst/>
              <a:rect l="l" t="t" r="r" b="b"/>
              <a:pathLst>
                <a:path w="3915" h="3478" extrusionOk="0">
                  <a:moveTo>
                    <a:pt x="1968" y="0"/>
                  </a:moveTo>
                  <a:cubicBezTo>
                    <a:pt x="1276" y="0"/>
                    <a:pt x="624" y="414"/>
                    <a:pt x="354" y="1094"/>
                  </a:cubicBezTo>
                  <a:cubicBezTo>
                    <a:pt x="0" y="1989"/>
                    <a:pt x="434" y="2997"/>
                    <a:pt x="1324" y="3351"/>
                  </a:cubicBezTo>
                  <a:cubicBezTo>
                    <a:pt x="1421" y="3389"/>
                    <a:pt x="1518" y="3421"/>
                    <a:pt x="1614" y="3443"/>
                  </a:cubicBezTo>
                  <a:cubicBezTo>
                    <a:pt x="1729" y="3466"/>
                    <a:pt x="1845" y="3478"/>
                    <a:pt x="1960" y="3478"/>
                  </a:cubicBezTo>
                  <a:cubicBezTo>
                    <a:pt x="2653" y="3478"/>
                    <a:pt x="3311" y="3061"/>
                    <a:pt x="3582" y="2381"/>
                  </a:cubicBezTo>
                  <a:cubicBezTo>
                    <a:pt x="3914" y="1539"/>
                    <a:pt x="3550" y="595"/>
                    <a:pt x="2756" y="193"/>
                  </a:cubicBezTo>
                  <a:cubicBezTo>
                    <a:pt x="2708" y="166"/>
                    <a:pt x="2660" y="145"/>
                    <a:pt x="2611" y="123"/>
                  </a:cubicBezTo>
                  <a:cubicBezTo>
                    <a:pt x="2400" y="40"/>
                    <a:pt x="2182" y="0"/>
                    <a:pt x="1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a:off x="4076691" y="2186238"/>
              <a:ext cx="136092" cy="120191"/>
            </a:xfrm>
            <a:custGeom>
              <a:avLst/>
              <a:gdLst/>
              <a:ahLst/>
              <a:cxnLst/>
              <a:rect l="l" t="t" r="r" b="b"/>
              <a:pathLst>
                <a:path w="1164" h="1028" extrusionOk="0">
                  <a:moveTo>
                    <a:pt x="581" y="1"/>
                  </a:moveTo>
                  <a:cubicBezTo>
                    <a:pt x="379" y="1"/>
                    <a:pt x="189" y="123"/>
                    <a:pt x="107" y="323"/>
                  </a:cubicBezTo>
                  <a:cubicBezTo>
                    <a:pt x="0" y="585"/>
                    <a:pt x="129" y="886"/>
                    <a:pt x="397" y="993"/>
                  </a:cubicBezTo>
                  <a:cubicBezTo>
                    <a:pt x="458" y="1016"/>
                    <a:pt x="521" y="1028"/>
                    <a:pt x="582" y="1028"/>
                  </a:cubicBezTo>
                  <a:cubicBezTo>
                    <a:pt x="786" y="1028"/>
                    <a:pt x="979" y="905"/>
                    <a:pt x="1062" y="703"/>
                  </a:cubicBezTo>
                  <a:cubicBezTo>
                    <a:pt x="1164" y="441"/>
                    <a:pt x="1035" y="140"/>
                    <a:pt x="772" y="38"/>
                  </a:cubicBezTo>
                  <a:cubicBezTo>
                    <a:pt x="709" y="13"/>
                    <a:pt x="644" y="1"/>
                    <a:pt x="5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a:off x="3998238" y="2283748"/>
              <a:ext cx="205190" cy="135858"/>
            </a:xfrm>
            <a:custGeom>
              <a:avLst/>
              <a:gdLst/>
              <a:ahLst/>
              <a:cxnLst/>
              <a:rect l="l" t="t" r="r" b="b"/>
              <a:pathLst>
                <a:path w="1755" h="1162" extrusionOk="0">
                  <a:moveTo>
                    <a:pt x="787" y="0"/>
                  </a:moveTo>
                  <a:cubicBezTo>
                    <a:pt x="449" y="0"/>
                    <a:pt x="132" y="203"/>
                    <a:pt x="1" y="534"/>
                  </a:cubicBezTo>
                  <a:lnTo>
                    <a:pt x="1577" y="1161"/>
                  </a:lnTo>
                  <a:cubicBezTo>
                    <a:pt x="1754" y="727"/>
                    <a:pt x="1540" y="234"/>
                    <a:pt x="1105" y="62"/>
                  </a:cubicBezTo>
                  <a:cubicBezTo>
                    <a:pt x="1001" y="20"/>
                    <a:pt x="893"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446124" y="2593817"/>
              <a:ext cx="363730" cy="331812"/>
            </a:xfrm>
            <a:custGeom>
              <a:avLst/>
              <a:gdLst/>
              <a:ahLst/>
              <a:cxnLst/>
              <a:rect l="l" t="t" r="r" b="b"/>
              <a:pathLst>
                <a:path w="3111" h="2838" extrusionOk="0">
                  <a:moveTo>
                    <a:pt x="1567" y="1"/>
                  </a:moveTo>
                  <a:cubicBezTo>
                    <a:pt x="1498" y="1"/>
                    <a:pt x="1428" y="6"/>
                    <a:pt x="1358" y="16"/>
                  </a:cubicBezTo>
                  <a:cubicBezTo>
                    <a:pt x="1315" y="22"/>
                    <a:pt x="1272" y="32"/>
                    <a:pt x="1229" y="43"/>
                  </a:cubicBezTo>
                  <a:cubicBezTo>
                    <a:pt x="467" y="231"/>
                    <a:pt x="1" y="1003"/>
                    <a:pt x="194" y="1759"/>
                  </a:cubicBezTo>
                  <a:cubicBezTo>
                    <a:pt x="353" y="2404"/>
                    <a:pt x="928" y="2837"/>
                    <a:pt x="1563" y="2837"/>
                  </a:cubicBezTo>
                  <a:cubicBezTo>
                    <a:pt x="1677" y="2837"/>
                    <a:pt x="1793" y="2823"/>
                    <a:pt x="1910" y="2794"/>
                  </a:cubicBezTo>
                  <a:cubicBezTo>
                    <a:pt x="1990" y="2778"/>
                    <a:pt x="2071" y="2751"/>
                    <a:pt x="2140" y="2719"/>
                  </a:cubicBezTo>
                  <a:cubicBezTo>
                    <a:pt x="2762" y="2445"/>
                    <a:pt x="3111" y="1759"/>
                    <a:pt x="2945" y="1078"/>
                  </a:cubicBezTo>
                  <a:cubicBezTo>
                    <a:pt x="2785" y="434"/>
                    <a:pt x="2206" y="1"/>
                    <a:pt x="15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528903" y="2710385"/>
              <a:ext cx="91663" cy="109902"/>
            </a:xfrm>
            <a:custGeom>
              <a:avLst/>
              <a:gdLst/>
              <a:ahLst/>
              <a:cxnLst/>
              <a:rect l="l" t="t" r="r" b="b"/>
              <a:pathLst>
                <a:path w="784" h="940" extrusionOk="0">
                  <a:moveTo>
                    <a:pt x="558" y="0"/>
                  </a:moveTo>
                  <a:lnTo>
                    <a:pt x="1" y="140"/>
                  </a:lnTo>
                  <a:lnTo>
                    <a:pt x="103" y="590"/>
                  </a:lnTo>
                  <a:lnTo>
                    <a:pt x="237" y="612"/>
                  </a:lnTo>
                  <a:cubicBezTo>
                    <a:pt x="274" y="563"/>
                    <a:pt x="322" y="531"/>
                    <a:pt x="381" y="515"/>
                  </a:cubicBezTo>
                  <a:cubicBezTo>
                    <a:pt x="400" y="511"/>
                    <a:pt x="418" y="509"/>
                    <a:pt x="435" y="509"/>
                  </a:cubicBezTo>
                  <a:cubicBezTo>
                    <a:pt x="501" y="509"/>
                    <a:pt x="551" y="541"/>
                    <a:pt x="564" y="601"/>
                  </a:cubicBezTo>
                  <a:cubicBezTo>
                    <a:pt x="580" y="671"/>
                    <a:pt x="537" y="740"/>
                    <a:pt x="446" y="767"/>
                  </a:cubicBezTo>
                  <a:cubicBezTo>
                    <a:pt x="426" y="771"/>
                    <a:pt x="405" y="773"/>
                    <a:pt x="385" y="773"/>
                  </a:cubicBezTo>
                  <a:cubicBezTo>
                    <a:pt x="323" y="773"/>
                    <a:pt x="259" y="755"/>
                    <a:pt x="199" y="719"/>
                  </a:cubicBezTo>
                  <a:lnTo>
                    <a:pt x="124" y="874"/>
                  </a:lnTo>
                  <a:cubicBezTo>
                    <a:pt x="190" y="915"/>
                    <a:pt x="268" y="940"/>
                    <a:pt x="356" y="940"/>
                  </a:cubicBezTo>
                  <a:cubicBezTo>
                    <a:pt x="397" y="940"/>
                    <a:pt x="439" y="935"/>
                    <a:pt x="483" y="923"/>
                  </a:cubicBezTo>
                  <a:cubicBezTo>
                    <a:pt x="682" y="874"/>
                    <a:pt x="784" y="730"/>
                    <a:pt x="741" y="547"/>
                  </a:cubicBezTo>
                  <a:cubicBezTo>
                    <a:pt x="706" y="412"/>
                    <a:pt x="599" y="344"/>
                    <a:pt x="480" y="344"/>
                  </a:cubicBezTo>
                  <a:cubicBezTo>
                    <a:pt x="453" y="344"/>
                    <a:pt x="425" y="347"/>
                    <a:pt x="398" y="354"/>
                  </a:cubicBezTo>
                  <a:cubicBezTo>
                    <a:pt x="333" y="370"/>
                    <a:pt x="285" y="403"/>
                    <a:pt x="247" y="445"/>
                  </a:cubicBezTo>
                  <a:lnTo>
                    <a:pt x="210" y="258"/>
                  </a:lnTo>
                  <a:lnTo>
                    <a:pt x="596" y="161"/>
                  </a:lnTo>
                  <a:lnTo>
                    <a:pt x="5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616709" y="2689807"/>
              <a:ext cx="107330" cy="104290"/>
            </a:xfrm>
            <a:custGeom>
              <a:avLst/>
              <a:gdLst/>
              <a:ahLst/>
              <a:cxnLst/>
              <a:rect l="l" t="t" r="r" b="b"/>
              <a:pathLst>
                <a:path w="918" h="892" extrusionOk="0">
                  <a:moveTo>
                    <a:pt x="516" y="1"/>
                  </a:moveTo>
                  <a:cubicBezTo>
                    <a:pt x="476" y="1"/>
                    <a:pt x="435" y="6"/>
                    <a:pt x="397" y="16"/>
                  </a:cubicBezTo>
                  <a:cubicBezTo>
                    <a:pt x="156" y="75"/>
                    <a:pt x="0" y="321"/>
                    <a:pt x="59" y="557"/>
                  </a:cubicBezTo>
                  <a:cubicBezTo>
                    <a:pt x="105" y="757"/>
                    <a:pt x="297" y="892"/>
                    <a:pt x="502" y="892"/>
                  </a:cubicBezTo>
                  <a:cubicBezTo>
                    <a:pt x="538" y="892"/>
                    <a:pt x="575" y="888"/>
                    <a:pt x="612" y="879"/>
                  </a:cubicBezTo>
                  <a:cubicBezTo>
                    <a:pt x="735" y="847"/>
                    <a:pt x="853" y="766"/>
                    <a:pt x="917" y="654"/>
                  </a:cubicBezTo>
                  <a:lnTo>
                    <a:pt x="832" y="310"/>
                  </a:lnTo>
                  <a:lnTo>
                    <a:pt x="462" y="402"/>
                  </a:lnTo>
                  <a:lnTo>
                    <a:pt x="494" y="541"/>
                  </a:lnTo>
                  <a:lnTo>
                    <a:pt x="692" y="493"/>
                  </a:lnTo>
                  <a:lnTo>
                    <a:pt x="719" y="621"/>
                  </a:lnTo>
                  <a:cubicBezTo>
                    <a:pt x="681" y="670"/>
                    <a:pt x="628" y="702"/>
                    <a:pt x="574" y="718"/>
                  </a:cubicBezTo>
                  <a:cubicBezTo>
                    <a:pt x="555" y="722"/>
                    <a:pt x="535" y="724"/>
                    <a:pt x="515" y="724"/>
                  </a:cubicBezTo>
                  <a:cubicBezTo>
                    <a:pt x="391" y="724"/>
                    <a:pt x="274" y="639"/>
                    <a:pt x="242" y="509"/>
                  </a:cubicBezTo>
                  <a:cubicBezTo>
                    <a:pt x="204" y="364"/>
                    <a:pt x="295" y="214"/>
                    <a:pt x="440" y="176"/>
                  </a:cubicBezTo>
                  <a:cubicBezTo>
                    <a:pt x="459" y="172"/>
                    <a:pt x="480" y="170"/>
                    <a:pt x="500" y="170"/>
                  </a:cubicBezTo>
                  <a:cubicBezTo>
                    <a:pt x="560" y="170"/>
                    <a:pt x="623" y="187"/>
                    <a:pt x="671" y="219"/>
                  </a:cubicBezTo>
                  <a:lnTo>
                    <a:pt x="773" y="69"/>
                  </a:lnTo>
                  <a:cubicBezTo>
                    <a:pt x="699" y="25"/>
                    <a:pt x="607"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4240845" y="1268425"/>
              <a:ext cx="75412" cy="80439"/>
            </a:xfrm>
            <a:custGeom>
              <a:avLst/>
              <a:gdLst/>
              <a:ahLst/>
              <a:cxnLst/>
              <a:rect l="l" t="t" r="r" b="b"/>
              <a:pathLst>
                <a:path w="645" h="688" extrusionOk="0">
                  <a:moveTo>
                    <a:pt x="253" y="1"/>
                  </a:moveTo>
                  <a:lnTo>
                    <a:pt x="1" y="215"/>
                  </a:lnTo>
                  <a:lnTo>
                    <a:pt x="392" y="687"/>
                  </a:lnTo>
                  <a:lnTo>
                    <a:pt x="644" y="473"/>
                  </a:lnTo>
                  <a:lnTo>
                    <a:pt x="253" y="1"/>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4266567" y="1268425"/>
              <a:ext cx="49690" cy="58459"/>
            </a:xfrm>
            <a:custGeom>
              <a:avLst/>
              <a:gdLst/>
              <a:ahLst/>
              <a:cxnLst/>
              <a:rect l="l" t="t" r="r" b="b"/>
              <a:pathLst>
                <a:path w="425" h="500" extrusionOk="0">
                  <a:moveTo>
                    <a:pt x="33" y="1"/>
                  </a:moveTo>
                  <a:lnTo>
                    <a:pt x="1" y="28"/>
                  </a:lnTo>
                  <a:lnTo>
                    <a:pt x="398" y="500"/>
                  </a:lnTo>
                  <a:lnTo>
                    <a:pt x="424" y="473"/>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4240845" y="1282923"/>
              <a:ext cx="57874" cy="65941"/>
            </a:xfrm>
            <a:custGeom>
              <a:avLst/>
              <a:gdLst/>
              <a:ahLst/>
              <a:cxnLst/>
              <a:rect l="l" t="t" r="r" b="b"/>
              <a:pathLst>
                <a:path w="495" h="564" extrusionOk="0">
                  <a:moveTo>
                    <a:pt x="103" y="0"/>
                  </a:moveTo>
                  <a:lnTo>
                    <a:pt x="1" y="91"/>
                  </a:lnTo>
                  <a:lnTo>
                    <a:pt x="392" y="563"/>
                  </a:lnTo>
                  <a:lnTo>
                    <a:pt x="494" y="477"/>
                  </a:lnTo>
                  <a:cubicBezTo>
                    <a:pt x="462" y="408"/>
                    <a:pt x="425" y="343"/>
                    <a:pt x="376" y="284"/>
                  </a:cubicBezTo>
                  <a:cubicBezTo>
                    <a:pt x="312" y="193"/>
                    <a:pt x="232" y="113"/>
                    <a:pt x="151" y="38"/>
                  </a:cubicBezTo>
                  <a:cubicBezTo>
                    <a:pt x="135" y="27"/>
                    <a:pt x="119" y="11"/>
                    <a:pt x="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4030274" y="1373769"/>
              <a:ext cx="159943" cy="134923"/>
            </a:xfrm>
            <a:custGeom>
              <a:avLst/>
              <a:gdLst/>
              <a:ahLst/>
              <a:cxnLst/>
              <a:rect l="l" t="t" r="r" b="b"/>
              <a:pathLst>
                <a:path w="1368" h="1154" extrusionOk="0">
                  <a:moveTo>
                    <a:pt x="1335" y="1"/>
                  </a:moveTo>
                  <a:lnTo>
                    <a:pt x="0" y="1121"/>
                  </a:lnTo>
                  <a:lnTo>
                    <a:pt x="27" y="1154"/>
                  </a:lnTo>
                  <a:lnTo>
                    <a:pt x="1368" y="33"/>
                  </a:lnTo>
                  <a:lnTo>
                    <a:pt x="1335" y="1"/>
                  </a:lnTo>
                  <a:close/>
                </a:path>
              </a:pathLst>
            </a:custGeom>
            <a:solidFill>
              <a:srgbClr val="225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4034015" y="1501678"/>
              <a:ext cx="191277" cy="5729"/>
            </a:xfrm>
            <a:custGeom>
              <a:avLst/>
              <a:gdLst/>
              <a:ahLst/>
              <a:cxnLst/>
              <a:rect l="l" t="t" r="r" b="b"/>
              <a:pathLst>
                <a:path w="1636" h="49" extrusionOk="0">
                  <a:moveTo>
                    <a:pt x="1" y="1"/>
                  </a:moveTo>
                  <a:lnTo>
                    <a:pt x="1" y="49"/>
                  </a:lnTo>
                  <a:lnTo>
                    <a:pt x="1636" y="43"/>
                  </a:lnTo>
                  <a:lnTo>
                    <a:pt x="1636" y="1"/>
                  </a:lnTo>
                  <a:close/>
                </a:path>
              </a:pathLst>
            </a:custGeom>
            <a:solidFill>
              <a:srgbClr val="225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4031560" y="1316128"/>
              <a:ext cx="38934" cy="188822"/>
            </a:xfrm>
            <a:custGeom>
              <a:avLst/>
              <a:gdLst/>
              <a:ahLst/>
              <a:cxnLst/>
              <a:rect l="l" t="t" r="r" b="b"/>
              <a:pathLst>
                <a:path w="333" h="1615" extrusionOk="0">
                  <a:moveTo>
                    <a:pt x="290" y="0"/>
                  </a:moveTo>
                  <a:lnTo>
                    <a:pt x="0" y="1604"/>
                  </a:lnTo>
                  <a:lnTo>
                    <a:pt x="43" y="1614"/>
                  </a:lnTo>
                  <a:lnTo>
                    <a:pt x="333" y="6"/>
                  </a:lnTo>
                  <a:lnTo>
                    <a:pt x="290" y="0"/>
                  </a:lnTo>
                  <a:close/>
                </a:path>
              </a:pathLst>
            </a:custGeom>
            <a:solidFill>
              <a:srgbClr val="2254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4309827" y="984546"/>
              <a:ext cx="289137" cy="338593"/>
            </a:xfrm>
            <a:custGeom>
              <a:avLst/>
              <a:gdLst/>
              <a:ahLst/>
              <a:cxnLst/>
              <a:rect l="l" t="t" r="r" b="b"/>
              <a:pathLst>
                <a:path w="2473" h="2896" extrusionOk="0">
                  <a:moveTo>
                    <a:pt x="178" y="0"/>
                  </a:moveTo>
                  <a:lnTo>
                    <a:pt x="1" y="150"/>
                  </a:lnTo>
                  <a:lnTo>
                    <a:pt x="2301" y="2895"/>
                  </a:lnTo>
                  <a:lnTo>
                    <a:pt x="2473" y="2745"/>
                  </a:lnTo>
                  <a:lnTo>
                    <a:pt x="178"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4508589" y="904573"/>
              <a:ext cx="223897" cy="235472"/>
            </a:xfrm>
            <a:custGeom>
              <a:avLst/>
              <a:gdLst/>
              <a:ahLst/>
              <a:cxnLst/>
              <a:rect l="l" t="t" r="r" b="b"/>
              <a:pathLst>
                <a:path w="1915" h="2014" extrusionOk="0">
                  <a:moveTo>
                    <a:pt x="733" y="0"/>
                  </a:moveTo>
                  <a:cubicBezTo>
                    <a:pt x="673" y="0"/>
                    <a:pt x="612" y="19"/>
                    <a:pt x="558" y="57"/>
                  </a:cubicBezTo>
                  <a:lnTo>
                    <a:pt x="344" y="212"/>
                  </a:lnTo>
                  <a:lnTo>
                    <a:pt x="295" y="250"/>
                  </a:lnTo>
                  <a:lnTo>
                    <a:pt x="1" y="464"/>
                  </a:lnTo>
                  <a:lnTo>
                    <a:pt x="1293" y="2014"/>
                  </a:lnTo>
                  <a:lnTo>
                    <a:pt x="1555" y="1762"/>
                  </a:lnTo>
                  <a:lnTo>
                    <a:pt x="1598" y="1719"/>
                  </a:lnTo>
                  <a:lnTo>
                    <a:pt x="1797" y="1531"/>
                  </a:lnTo>
                  <a:cubicBezTo>
                    <a:pt x="1909" y="1424"/>
                    <a:pt x="1915" y="1252"/>
                    <a:pt x="1818" y="1134"/>
                  </a:cubicBezTo>
                  <a:lnTo>
                    <a:pt x="955" y="105"/>
                  </a:lnTo>
                  <a:cubicBezTo>
                    <a:pt x="899" y="36"/>
                    <a:pt x="817" y="0"/>
                    <a:pt x="733" y="0"/>
                  </a:cubicBez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a:off x="4207640" y="925619"/>
              <a:ext cx="492924" cy="464630"/>
            </a:xfrm>
            <a:custGeom>
              <a:avLst/>
              <a:gdLst/>
              <a:ahLst/>
              <a:cxnLst/>
              <a:rect l="l" t="t" r="r" b="b"/>
              <a:pathLst>
                <a:path w="4216" h="3974" extrusionOk="0">
                  <a:moveTo>
                    <a:pt x="2582" y="1"/>
                  </a:moveTo>
                  <a:cubicBezTo>
                    <a:pt x="2470" y="1"/>
                    <a:pt x="2357" y="39"/>
                    <a:pt x="2264" y="118"/>
                  </a:cubicBezTo>
                  <a:lnTo>
                    <a:pt x="237" y="1812"/>
                  </a:lnTo>
                  <a:cubicBezTo>
                    <a:pt x="28" y="1984"/>
                    <a:pt x="1" y="2295"/>
                    <a:pt x="178" y="2509"/>
                  </a:cubicBezTo>
                  <a:lnTo>
                    <a:pt x="1255" y="3796"/>
                  </a:lnTo>
                  <a:cubicBezTo>
                    <a:pt x="1355" y="3913"/>
                    <a:pt x="1496" y="3973"/>
                    <a:pt x="1637" y="3973"/>
                  </a:cubicBezTo>
                  <a:cubicBezTo>
                    <a:pt x="1749" y="3973"/>
                    <a:pt x="1860" y="3936"/>
                    <a:pt x="1953" y="3861"/>
                  </a:cubicBezTo>
                  <a:lnTo>
                    <a:pt x="3979" y="2166"/>
                  </a:lnTo>
                  <a:cubicBezTo>
                    <a:pt x="4188" y="1989"/>
                    <a:pt x="4215" y="1678"/>
                    <a:pt x="4038" y="1469"/>
                  </a:cubicBezTo>
                  <a:lnTo>
                    <a:pt x="2961" y="177"/>
                  </a:lnTo>
                  <a:cubicBezTo>
                    <a:pt x="2862" y="61"/>
                    <a:pt x="2723" y="1"/>
                    <a:pt x="2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a:off x="4188231" y="867861"/>
              <a:ext cx="161229" cy="136793"/>
            </a:xfrm>
            <a:custGeom>
              <a:avLst/>
              <a:gdLst/>
              <a:ahLst/>
              <a:cxnLst/>
              <a:rect l="l" t="t" r="r" b="b"/>
              <a:pathLst>
                <a:path w="1379" h="1170" extrusionOk="0">
                  <a:moveTo>
                    <a:pt x="1341" y="1"/>
                  </a:moveTo>
                  <a:lnTo>
                    <a:pt x="1" y="1121"/>
                  </a:lnTo>
                  <a:lnTo>
                    <a:pt x="38" y="1170"/>
                  </a:lnTo>
                  <a:lnTo>
                    <a:pt x="1379" y="49"/>
                  </a:lnTo>
                  <a:lnTo>
                    <a:pt x="1341" y="1"/>
                  </a:lnTo>
                  <a:close/>
                </a:path>
              </a:pathLst>
            </a:custGeom>
            <a:solidFill>
              <a:srgbClr val="00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3969476" y="607950"/>
              <a:ext cx="434582" cy="460772"/>
            </a:xfrm>
            <a:custGeom>
              <a:avLst/>
              <a:gdLst/>
              <a:ahLst/>
              <a:cxnLst/>
              <a:rect l="l" t="t" r="r" b="b"/>
              <a:pathLst>
                <a:path w="3717" h="3941" extrusionOk="0">
                  <a:moveTo>
                    <a:pt x="1252" y="1"/>
                  </a:moveTo>
                  <a:cubicBezTo>
                    <a:pt x="1206" y="1"/>
                    <a:pt x="1159" y="16"/>
                    <a:pt x="1121" y="47"/>
                  </a:cubicBezTo>
                  <a:lnTo>
                    <a:pt x="97" y="905"/>
                  </a:lnTo>
                  <a:cubicBezTo>
                    <a:pt x="11" y="980"/>
                    <a:pt x="0" y="1108"/>
                    <a:pt x="70" y="1194"/>
                  </a:cubicBezTo>
                  <a:lnTo>
                    <a:pt x="2306" y="3864"/>
                  </a:lnTo>
                  <a:cubicBezTo>
                    <a:pt x="2348" y="3915"/>
                    <a:pt x="2406" y="3941"/>
                    <a:pt x="2464" y="3941"/>
                  </a:cubicBezTo>
                  <a:cubicBezTo>
                    <a:pt x="2511" y="3941"/>
                    <a:pt x="2557" y="3925"/>
                    <a:pt x="2595" y="3891"/>
                  </a:cubicBezTo>
                  <a:lnTo>
                    <a:pt x="3620" y="3033"/>
                  </a:lnTo>
                  <a:cubicBezTo>
                    <a:pt x="3705" y="2964"/>
                    <a:pt x="3716" y="2835"/>
                    <a:pt x="3646" y="2744"/>
                  </a:cubicBezTo>
                  <a:lnTo>
                    <a:pt x="1410" y="74"/>
                  </a:lnTo>
                  <a:cubicBezTo>
                    <a:pt x="1371" y="25"/>
                    <a:pt x="1312" y="1"/>
                    <a:pt x="1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4504146" y="1247496"/>
              <a:ext cx="434582" cy="460772"/>
            </a:xfrm>
            <a:custGeom>
              <a:avLst/>
              <a:gdLst/>
              <a:ahLst/>
              <a:cxnLst/>
              <a:rect l="l" t="t" r="r" b="b"/>
              <a:pathLst>
                <a:path w="3717" h="3941" extrusionOk="0">
                  <a:moveTo>
                    <a:pt x="1253" y="0"/>
                  </a:moveTo>
                  <a:cubicBezTo>
                    <a:pt x="1206" y="0"/>
                    <a:pt x="1159" y="15"/>
                    <a:pt x="1122" y="46"/>
                  </a:cubicBezTo>
                  <a:lnTo>
                    <a:pt x="98" y="904"/>
                  </a:lnTo>
                  <a:cubicBezTo>
                    <a:pt x="12" y="979"/>
                    <a:pt x="1" y="1108"/>
                    <a:pt x="71" y="1193"/>
                  </a:cubicBezTo>
                  <a:lnTo>
                    <a:pt x="2307" y="3864"/>
                  </a:lnTo>
                  <a:cubicBezTo>
                    <a:pt x="2348" y="3914"/>
                    <a:pt x="2407" y="3940"/>
                    <a:pt x="2465" y="3940"/>
                  </a:cubicBezTo>
                  <a:cubicBezTo>
                    <a:pt x="2512" y="3940"/>
                    <a:pt x="2558" y="3924"/>
                    <a:pt x="2596" y="3890"/>
                  </a:cubicBezTo>
                  <a:lnTo>
                    <a:pt x="3620" y="3033"/>
                  </a:lnTo>
                  <a:cubicBezTo>
                    <a:pt x="3706" y="2963"/>
                    <a:pt x="3717" y="2834"/>
                    <a:pt x="3647" y="2743"/>
                  </a:cubicBezTo>
                  <a:lnTo>
                    <a:pt x="1411" y="73"/>
                  </a:lnTo>
                  <a:cubicBezTo>
                    <a:pt x="1372" y="25"/>
                    <a:pt x="1313" y="0"/>
                    <a:pt x="1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4042784" y="1251004"/>
              <a:ext cx="281654" cy="295334"/>
            </a:xfrm>
            <a:custGeom>
              <a:avLst/>
              <a:gdLst/>
              <a:ahLst/>
              <a:cxnLst/>
              <a:rect l="l" t="t" r="r" b="b"/>
              <a:pathLst>
                <a:path w="2409" h="2526" extrusionOk="0">
                  <a:moveTo>
                    <a:pt x="864" y="0"/>
                  </a:moveTo>
                  <a:cubicBezTo>
                    <a:pt x="562" y="0"/>
                    <a:pt x="259" y="93"/>
                    <a:pt x="1" y="284"/>
                  </a:cubicBezTo>
                  <a:lnTo>
                    <a:pt x="1872" y="2525"/>
                  </a:lnTo>
                  <a:cubicBezTo>
                    <a:pt x="1926" y="2477"/>
                    <a:pt x="1974" y="2423"/>
                    <a:pt x="2022" y="2364"/>
                  </a:cubicBezTo>
                  <a:cubicBezTo>
                    <a:pt x="2322" y="1978"/>
                    <a:pt x="2408" y="1464"/>
                    <a:pt x="2258" y="1003"/>
                  </a:cubicBezTo>
                  <a:cubicBezTo>
                    <a:pt x="2199" y="836"/>
                    <a:pt x="2113" y="670"/>
                    <a:pt x="1990" y="525"/>
                  </a:cubicBezTo>
                  <a:cubicBezTo>
                    <a:pt x="1700" y="179"/>
                    <a:pt x="1283"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4003967" y="1493377"/>
              <a:ext cx="42090" cy="37414"/>
            </a:xfrm>
            <a:custGeom>
              <a:avLst/>
              <a:gdLst/>
              <a:ahLst/>
              <a:cxnLst/>
              <a:rect l="l" t="t" r="r" b="b"/>
              <a:pathLst>
                <a:path w="360" h="320" extrusionOk="0">
                  <a:moveTo>
                    <a:pt x="182" y="1"/>
                  </a:moveTo>
                  <a:cubicBezTo>
                    <a:pt x="145" y="1"/>
                    <a:pt x="109" y="13"/>
                    <a:pt x="81" y="39"/>
                  </a:cubicBezTo>
                  <a:cubicBezTo>
                    <a:pt x="11" y="93"/>
                    <a:pt x="0" y="195"/>
                    <a:pt x="59" y="265"/>
                  </a:cubicBezTo>
                  <a:cubicBezTo>
                    <a:pt x="89" y="300"/>
                    <a:pt x="133" y="319"/>
                    <a:pt x="179" y="319"/>
                  </a:cubicBezTo>
                  <a:cubicBezTo>
                    <a:pt x="216" y="319"/>
                    <a:pt x="253" y="307"/>
                    <a:pt x="284" y="281"/>
                  </a:cubicBezTo>
                  <a:cubicBezTo>
                    <a:pt x="349" y="227"/>
                    <a:pt x="359" y="125"/>
                    <a:pt x="306" y="56"/>
                  </a:cubicBezTo>
                  <a:cubicBezTo>
                    <a:pt x="273" y="20"/>
                    <a:pt x="227" y="1"/>
                    <a:pt x="182" y="1"/>
                  </a:cubicBezTo>
                  <a:close/>
                </a:path>
              </a:pathLst>
            </a:custGeom>
            <a:solidFill>
              <a:srgbClr val="FFD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4010164" y="1478294"/>
              <a:ext cx="47819" cy="52613"/>
            </a:xfrm>
            <a:custGeom>
              <a:avLst/>
              <a:gdLst/>
              <a:ahLst/>
              <a:cxnLst/>
              <a:rect l="l" t="t" r="r" b="b"/>
              <a:pathLst>
                <a:path w="409" h="450" extrusionOk="0">
                  <a:moveTo>
                    <a:pt x="74" y="0"/>
                  </a:moveTo>
                  <a:cubicBezTo>
                    <a:pt x="64" y="0"/>
                    <a:pt x="53" y="3"/>
                    <a:pt x="44" y="8"/>
                  </a:cubicBezTo>
                  <a:lnTo>
                    <a:pt x="22" y="29"/>
                  </a:lnTo>
                  <a:cubicBezTo>
                    <a:pt x="6" y="45"/>
                    <a:pt x="1" y="72"/>
                    <a:pt x="17" y="88"/>
                  </a:cubicBezTo>
                  <a:lnTo>
                    <a:pt x="306" y="437"/>
                  </a:lnTo>
                  <a:cubicBezTo>
                    <a:pt x="312" y="445"/>
                    <a:pt x="323" y="449"/>
                    <a:pt x="335" y="449"/>
                  </a:cubicBezTo>
                  <a:cubicBezTo>
                    <a:pt x="345" y="449"/>
                    <a:pt x="356" y="447"/>
                    <a:pt x="365" y="442"/>
                  </a:cubicBezTo>
                  <a:lnTo>
                    <a:pt x="387" y="420"/>
                  </a:lnTo>
                  <a:cubicBezTo>
                    <a:pt x="408" y="404"/>
                    <a:pt x="408" y="378"/>
                    <a:pt x="392" y="361"/>
                  </a:cubicBezTo>
                  <a:lnTo>
                    <a:pt x="108" y="13"/>
                  </a:lnTo>
                  <a:cubicBezTo>
                    <a:pt x="99" y="4"/>
                    <a:pt x="87" y="0"/>
                    <a:pt x="74" y="0"/>
                  </a:cubicBezTo>
                  <a:close/>
                </a:path>
              </a:pathLst>
            </a:custGeom>
            <a:solidFill>
              <a:srgbClr val="4A6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4026532" y="1270295"/>
              <a:ext cx="248917" cy="289955"/>
            </a:xfrm>
            <a:custGeom>
              <a:avLst/>
              <a:gdLst/>
              <a:ahLst/>
              <a:cxnLst/>
              <a:rect l="l" t="t" r="r" b="b"/>
              <a:pathLst>
                <a:path w="2129" h="2480" extrusionOk="0">
                  <a:moveTo>
                    <a:pt x="131" y="1"/>
                  </a:moveTo>
                  <a:cubicBezTo>
                    <a:pt x="113" y="1"/>
                    <a:pt x="95" y="8"/>
                    <a:pt x="81" y="22"/>
                  </a:cubicBezTo>
                  <a:lnTo>
                    <a:pt x="38" y="55"/>
                  </a:lnTo>
                  <a:cubicBezTo>
                    <a:pt x="0" y="81"/>
                    <a:pt x="0" y="135"/>
                    <a:pt x="27" y="167"/>
                  </a:cubicBezTo>
                  <a:lnTo>
                    <a:pt x="1936" y="2451"/>
                  </a:lnTo>
                  <a:cubicBezTo>
                    <a:pt x="1954" y="2470"/>
                    <a:pt x="1978" y="2479"/>
                    <a:pt x="2000" y="2479"/>
                  </a:cubicBezTo>
                  <a:cubicBezTo>
                    <a:pt x="2018" y="2479"/>
                    <a:pt x="2035" y="2474"/>
                    <a:pt x="2048" y="2462"/>
                  </a:cubicBezTo>
                  <a:lnTo>
                    <a:pt x="2091" y="2425"/>
                  </a:lnTo>
                  <a:cubicBezTo>
                    <a:pt x="2124" y="2398"/>
                    <a:pt x="2129" y="2350"/>
                    <a:pt x="2102" y="2317"/>
                  </a:cubicBezTo>
                  <a:lnTo>
                    <a:pt x="188" y="28"/>
                  </a:lnTo>
                  <a:cubicBezTo>
                    <a:pt x="173" y="10"/>
                    <a:pt x="153"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4345604" y="1061712"/>
              <a:ext cx="220740" cy="197357"/>
            </a:xfrm>
            <a:custGeom>
              <a:avLst/>
              <a:gdLst/>
              <a:ahLst/>
              <a:cxnLst/>
              <a:rect l="l" t="t" r="r" b="b"/>
              <a:pathLst>
                <a:path w="1888" h="1688" extrusionOk="0">
                  <a:moveTo>
                    <a:pt x="946" y="0"/>
                  </a:moveTo>
                  <a:cubicBezTo>
                    <a:pt x="754" y="0"/>
                    <a:pt x="562" y="65"/>
                    <a:pt x="403" y="198"/>
                  </a:cubicBezTo>
                  <a:cubicBezTo>
                    <a:pt x="43" y="493"/>
                    <a:pt x="0" y="1029"/>
                    <a:pt x="295" y="1383"/>
                  </a:cubicBezTo>
                  <a:cubicBezTo>
                    <a:pt x="463" y="1584"/>
                    <a:pt x="703" y="1687"/>
                    <a:pt x="944" y="1687"/>
                  </a:cubicBezTo>
                  <a:cubicBezTo>
                    <a:pt x="1135" y="1687"/>
                    <a:pt x="1327" y="1623"/>
                    <a:pt x="1486" y="1490"/>
                  </a:cubicBezTo>
                  <a:cubicBezTo>
                    <a:pt x="1845" y="1190"/>
                    <a:pt x="1888" y="659"/>
                    <a:pt x="1593" y="300"/>
                  </a:cubicBezTo>
                  <a:cubicBezTo>
                    <a:pt x="1426" y="103"/>
                    <a:pt x="1187"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3965734" y="1490103"/>
              <a:ext cx="76581" cy="81258"/>
            </a:xfrm>
            <a:custGeom>
              <a:avLst/>
              <a:gdLst/>
              <a:ahLst/>
              <a:cxnLst/>
              <a:rect l="l" t="t" r="r" b="b"/>
              <a:pathLst>
                <a:path w="655" h="695" extrusionOk="0">
                  <a:moveTo>
                    <a:pt x="103" y="1"/>
                  </a:moveTo>
                  <a:cubicBezTo>
                    <a:pt x="94" y="1"/>
                    <a:pt x="84" y="6"/>
                    <a:pt x="80" y="14"/>
                  </a:cubicBezTo>
                  <a:cubicBezTo>
                    <a:pt x="0" y="180"/>
                    <a:pt x="22" y="384"/>
                    <a:pt x="139" y="523"/>
                  </a:cubicBezTo>
                  <a:cubicBezTo>
                    <a:pt x="231" y="636"/>
                    <a:pt x="365" y="695"/>
                    <a:pt x="504" y="695"/>
                  </a:cubicBezTo>
                  <a:cubicBezTo>
                    <a:pt x="547" y="695"/>
                    <a:pt x="590" y="689"/>
                    <a:pt x="633" y="673"/>
                  </a:cubicBezTo>
                  <a:cubicBezTo>
                    <a:pt x="649" y="673"/>
                    <a:pt x="654" y="657"/>
                    <a:pt x="649" y="647"/>
                  </a:cubicBezTo>
                  <a:cubicBezTo>
                    <a:pt x="649" y="636"/>
                    <a:pt x="633" y="630"/>
                    <a:pt x="622" y="630"/>
                  </a:cubicBezTo>
                  <a:cubicBezTo>
                    <a:pt x="583" y="642"/>
                    <a:pt x="542" y="648"/>
                    <a:pt x="502" y="648"/>
                  </a:cubicBezTo>
                  <a:cubicBezTo>
                    <a:pt x="379" y="648"/>
                    <a:pt x="258" y="594"/>
                    <a:pt x="177" y="496"/>
                  </a:cubicBezTo>
                  <a:cubicBezTo>
                    <a:pt x="64" y="368"/>
                    <a:pt x="43" y="185"/>
                    <a:pt x="118" y="35"/>
                  </a:cubicBezTo>
                  <a:cubicBezTo>
                    <a:pt x="123" y="25"/>
                    <a:pt x="123" y="8"/>
                    <a:pt x="113" y="3"/>
                  </a:cubicBezTo>
                  <a:cubicBezTo>
                    <a:pt x="110" y="2"/>
                    <a:pt x="107" y="1"/>
                    <a:pt x="10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3930542" y="1487063"/>
              <a:ext cx="108616" cy="117502"/>
            </a:xfrm>
            <a:custGeom>
              <a:avLst/>
              <a:gdLst/>
              <a:ahLst/>
              <a:cxnLst/>
              <a:rect l="l" t="t" r="r" b="b"/>
              <a:pathLst>
                <a:path w="929" h="1005" extrusionOk="0">
                  <a:moveTo>
                    <a:pt x="105" y="0"/>
                  </a:moveTo>
                  <a:cubicBezTo>
                    <a:pt x="96" y="0"/>
                    <a:pt x="87" y="6"/>
                    <a:pt x="87" y="18"/>
                  </a:cubicBezTo>
                  <a:cubicBezTo>
                    <a:pt x="1" y="265"/>
                    <a:pt x="54" y="533"/>
                    <a:pt x="221" y="737"/>
                  </a:cubicBezTo>
                  <a:cubicBezTo>
                    <a:pt x="371" y="908"/>
                    <a:pt x="580" y="1005"/>
                    <a:pt x="800" y="1005"/>
                  </a:cubicBezTo>
                  <a:cubicBezTo>
                    <a:pt x="837" y="1005"/>
                    <a:pt x="869" y="1005"/>
                    <a:pt x="907" y="1000"/>
                  </a:cubicBezTo>
                  <a:cubicBezTo>
                    <a:pt x="918" y="994"/>
                    <a:pt x="928" y="984"/>
                    <a:pt x="923" y="973"/>
                  </a:cubicBezTo>
                  <a:cubicBezTo>
                    <a:pt x="923" y="964"/>
                    <a:pt x="916" y="955"/>
                    <a:pt x="907" y="955"/>
                  </a:cubicBezTo>
                  <a:cubicBezTo>
                    <a:pt x="906" y="955"/>
                    <a:pt x="904" y="956"/>
                    <a:pt x="902" y="957"/>
                  </a:cubicBezTo>
                  <a:cubicBezTo>
                    <a:pt x="870" y="961"/>
                    <a:pt x="839" y="963"/>
                    <a:pt x="808" y="963"/>
                  </a:cubicBezTo>
                  <a:cubicBezTo>
                    <a:pt x="595" y="963"/>
                    <a:pt x="394" y="868"/>
                    <a:pt x="258" y="705"/>
                  </a:cubicBezTo>
                  <a:cubicBezTo>
                    <a:pt x="97" y="517"/>
                    <a:pt x="49" y="265"/>
                    <a:pt x="124" y="29"/>
                  </a:cubicBezTo>
                  <a:cubicBezTo>
                    <a:pt x="129" y="18"/>
                    <a:pt x="124" y="8"/>
                    <a:pt x="113" y="2"/>
                  </a:cubicBezTo>
                  <a:cubicBezTo>
                    <a:pt x="111" y="1"/>
                    <a:pt x="108" y="0"/>
                    <a:pt x="10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3896752" y="1484023"/>
              <a:ext cx="139249" cy="153863"/>
            </a:xfrm>
            <a:custGeom>
              <a:avLst/>
              <a:gdLst/>
              <a:ahLst/>
              <a:cxnLst/>
              <a:rect l="l" t="t" r="r" b="b"/>
              <a:pathLst>
                <a:path w="1191" h="1316" extrusionOk="0">
                  <a:moveTo>
                    <a:pt x="102" y="0"/>
                  </a:moveTo>
                  <a:cubicBezTo>
                    <a:pt x="93" y="0"/>
                    <a:pt x="85" y="9"/>
                    <a:pt x="81" y="18"/>
                  </a:cubicBezTo>
                  <a:cubicBezTo>
                    <a:pt x="0" y="339"/>
                    <a:pt x="81" y="688"/>
                    <a:pt x="295" y="945"/>
                  </a:cubicBezTo>
                  <a:cubicBezTo>
                    <a:pt x="494" y="1181"/>
                    <a:pt x="788" y="1315"/>
                    <a:pt x="1094" y="1315"/>
                  </a:cubicBezTo>
                  <a:lnTo>
                    <a:pt x="1169" y="1315"/>
                  </a:lnTo>
                  <a:cubicBezTo>
                    <a:pt x="1180" y="1315"/>
                    <a:pt x="1191" y="1304"/>
                    <a:pt x="1191" y="1288"/>
                  </a:cubicBezTo>
                  <a:cubicBezTo>
                    <a:pt x="1186" y="1280"/>
                    <a:pt x="1182" y="1271"/>
                    <a:pt x="1172" y="1271"/>
                  </a:cubicBezTo>
                  <a:cubicBezTo>
                    <a:pt x="1169" y="1271"/>
                    <a:pt x="1167" y="1271"/>
                    <a:pt x="1164" y="1272"/>
                  </a:cubicBezTo>
                  <a:cubicBezTo>
                    <a:pt x="1142" y="1274"/>
                    <a:pt x="1120" y="1274"/>
                    <a:pt x="1098" y="1274"/>
                  </a:cubicBezTo>
                  <a:cubicBezTo>
                    <a:pt x="804" y="1274"/>
                    <a:pt x="517" y="1142"/>
                    <a:pt x="327" y="913"/>
                  </a:cubicBezTo>
                  <a:cubicBezTo>
                    <a:pt x="124" y="672"/>
                    <a:pt x="49" y="339"/>
                    <a:pt x="124" y="28"/>
                  </a:cubicBezTo>
                  <a:cubicBezTo>
                    <a:pt x="129" y="18"/>
                    <a:pt x="124" y="7"/>
                    <a:pt x="107" y="1"/>
                  </a:cubicBezTo>
                  <a:cubicBezTo>
                    <a:pt x="106" y="0"/>
                    <a:pt x="104" y="0"/>
                    <a:pt x="1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3"/>
          <p:cNvSpPr txBox="1">
            <a:spLocks noGrp="1"/>
          </p:cNvSpPr>
          <p:nvPr>
            <p:ph type="subTitle" idx="1"/>
          </p:nvPr>
        </p:nvSpPr>
        <p:spPr>
          <a:xfrm>
            <a:off x="6827200" y="3596500"/>
            <a:ext cx="2179800" cy="4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edium"/>
                <a:ea typeface="Roboto Medium"/>
                <a:cs typeface="Roboto Medium"/>
                <a:sym typeface="Roboto Medium"/>
              </a:rPr>
              <a:t>Mgr. Štěpán Žádník</a:t>
            </a:r>
            <a:endParaRPr>
              <a:latin typeface="Roboto Medium"/>
              <a:ea typeface="Roboto Medium"/>
              <a:cs typeface="Roboto Medium"/>
              <a:sym typeface="Roboto Medium"/>
            </a:endParaRPr>
          </a:p>
          <a:p>
            <a:pPr marL="0" lvl="0" indent="0" algn="l" rtl="0">
              <a:spcBef>
                <a:spcPts val="0"/>
              </a:spcBef>
              <a:spcAft>
                <a:spcPts val="0"/>
              </a:spcAft>
              <a:buNone/>
            </a:pPr>
            <a:endParaRPr/>
          </a:p>
          <a:p>
            <a:pPr marL="0" lvl="0" indent="0" algn="l" rtl="0">
              <a:spcBef>
                <a:spcPts val="0"/>
              </a:spcBef>
              <a:spcAft>
                <a:spcPts val="0"/>
              </a:spcAft>
              <a:buNone/>
            </a:pPr>
            <a:r>
              <a:rPr lang="en"/>
              <a:t>Department of Media Studies and Journalism, FSS MU</a:t>
            </a:r>
            <a:endParaRPr/>
          </a:p>
        </p:txBody>
      </p:sp>
      <p:sp>
        <p:nvSpPr>
          <p:cNvPr id="133" name="Google Shape;133;p13"/>
          <p:cNvSpPr txBox="1">
            <a:spLocks noGrp="1"/>
          </p:cNvSpPr>
          <p:nvPr>
            <p:ph type="subTitle" idx="1"/>
          </p:nvPr>
        </p:nvSpPr>
        <p:spPr>
          <a:xfrm>
            <a:off x="5597338" y="2021125"/>
            <a:ext cx="2556900" cy="48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i="1">
                <a:highlight>
                  <a:srgbClr val="FFFFFF"/>
                </a:highlight>
              </a:rPr>
              <a:t>Current Issues in Research of Media and Audiences</a:t>
            </a:r>
            <a:endParaRPr sz="1600" i="1">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2"/>
          <p:cNvPicPr preferRelativeResize="0"/>
          <p:nvPr/>
        </p:nvPicPr>
        <p:blipFill>
          <a:blip r:embed="rId3">
            <a:alphaModFix/>
          </a:blip>
          <a:stretch>
            <a:fillRect/>
          </a:stretch>
        </p:blipFill>
        <p:spPr>
          <a:xfrm>
            <a:off x="929575" y="0"/>
            <a:ext cx="7284849" cy="514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3"/>
          <p:cNvPicPr preferRelativeResize="0"/>
          <p:nvPr/>
        </p:nvPicPr>
        <p:blipFill>
          <a:blip r:embed="rId3">
            <a:alphaModFix/>
          </a:blip>
          <a:stretch>
            <a:fillRect/>
          </a:stretch>
        </p:blipFill>
        <p:spPr>
          <a:xfrm>
            <a:off x="929575" y="0"/>
            <a:ext cx="7284849"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4"/>
          <p:cNvSpPr txBox="1">
            <a:spLocks noGrp="1"/>
          </p:cNvSpPr>
          <p:nvPr>
            <p:ph type="ctrTitle"/>
          </p:nvPr>
        </p:nvSpPr>
        <p:spPr>
          <a:xfrm>
            <a:off x="4532475" y="1591625"/>
            <a:ext cx="4154400" cy="1630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100" b="0" i="1"/>
              <a:t>Working from anywhere is not a technical problem anymore, thanks to digitally enabled remote work, but it remains an economic-institutional one.</a:t>
            </a:r>
            <a:endParaRPr sz="1200" b="0">
              <a:highlight>
                <a:srgbClr val="FFFFFF"/>
              </a:highlight>
              <a:latin typeface="Roboto"/>
              <a:ea typeface="Roboto"/>
              <a:cs typeface="Roboto"/>
              <a:sym typeface="Roboto"/>
            </a:endParaRPr>
          </a:p>
          <a:p>
            <a:pPr marL="0" lvl="0" indent="0" algn="r" rtl="0">
              <a:spcBef>
                <a:spcPts val="0"/>
              </a:spcBef>
              <a:spcAft>
                <a:spcPts val="0"/>
              </a:spcAft>
              <a:buNone/>
            </a:pPr>
            <a:r>
              <a:rPr lang="en" sz="1000" b="0"/>
              <a:t>(Braesemann et al. 2022)</a:t>
            </a:r>
            <a:endParaRPr sz="1200" b="0">
              <a:highlight>
                <a:srgbClr val="FFFFFF"/>
              </a:highlight>
              <a:latin typeface="Roboto"/>
              <a:ea typeface="Roboto"/>
              <a:cs typeface="Roboto"/>
              <a:sym typeface="Roboto"/>
            </a:endParaRPr>
          </a:p>
        </p:txBody>
      </p:sp>
      <p:sp>
        <p:nvSpPr>
          <p:cNvPr id="330" name="Google Shape;330;p24"/>
          <p:cNvSpPr txBox="1">
            <a:spLocks noGrp="1"/>
          </p:cNvSpPr>
          <p:nvPr>
            <p:ph type="ctrTitle"/>
          </p:nvPr>
        </p:nvSpPr>
        <p:spPr>
          <a:xfrm>
            <a:off x="-147825" y="373075"/>
            <a:ext cx="3019800" cy="4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 sz="3700">
                <a:solidFill>
                  <a:schemeClr val="accent2"/>
                </a:solidFill>
              </a:rPr>
              <a:t>For everyone?</a:t>
            </a:r>
            <a:endParaRPr sz="3700">
              <a:solidFill>
                <a:schemeClr val="accent2"/>
              </a:solidFill>
            </a:endParaRPr>
          </a:p>
        </p:txBody>
      </p:sp>
      <p:sp>
        <p:nvSpPr>
          <p:cNvPr id="331" name="Google Shape;331;p24"/>
          <p:cNvSpPr txBox="1"/>
          <p:nvPr/>
        </p:nvSpPr>
        <p:spPr>
          <a:xfrm>
            <a:off x="260525" y="1288475"/>
            <a:ext cx="5056800" cy="171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a:solidFill>
                  <a:schemeClr val="dk1"/>
                </a:solidFill>
                <a:latin typeface="Fira Sans Extra Condensed"/>
                <a:ea typeface="Fira Sans Extra Condensed"/>
                <a:cs typeface="Fira Sans Extra Condensed"/>
                <a:sym typeface="Fira Sans Extra Condensed"/>
              </a:rPr>
              <a:t>Local infrastructure</a:t>
            </a: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Clr>
                <a:schemeClr val="dk1"/>
              </a:buClr>
              <a:buSzPts val="1100"/>
              <a:buFont typeface="Arial"/>
              <a:buNone/>
            </a:pPr>
            <a:r>
              <a:rPr lang="en" sz="2400">
                <a:solidFill>
                  <a:schemeClr val="dk1"/>
                </a:solidFill>
                <a:latin typeface="Fira Sans Extra Condensed"/>
                <a:ea typeface="Fira Sans Extra Condensed"/>
                <a:cs typeface="Fira Sans Extra Condensed"/>
                <a:sym typeface="Fira Sans Extra Condensed"/>
              </a:rPr>
              <a:t>Job types</a:t>
            </a: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1200"/>
              </a:spcAft>
              <a:buClr>
                <a:schemeClr val="dk1"/>
              </a:buClr>
              <a:buSzPts val="1100"/>
              <a:buFont typeface="Arial"/>
              <a:buNone/>
            </a:pPr>
            <a:r>
              <a:rPr lang="en" sz="2400">
                <a:solidFill>
                  <a:schemeClr val="dk1"/>
                </a:solidFill>
                <a:latin typeface="Fira Sans Extra Condensed"/>
                <a:ea typeface="Fira Sans Extra Condensed"/>
                <a:cs typeface="Fira Sans Extra Condensed"/>
                <a:sym typeface="Fira Sans Extra Condensed"/>
              </a:rPr>
              <a:t>Urban / rural</a:t>
            </a:r>
            <a:endParaRPr sz="2400">
              <a:solidFill>
                <a:schemeClr val="dk1"/>
              </a:solidFill>
              <a:latin typeface="Fira Sans Extra Condensed"/>
              <a:ea typeface="Fira Sans Extra Condensed"/>
              <a:cs typeface="Fira Sans Extra Condensed"/>
              <a:sym typeface="Fira Sans Extra Condensed"/>
            </a:endParaRPr>
          </a:p>
        </p:txBody>
      </p:sp>
      <p:pic>
        <p:nvPicPr>
          <p:cNvPr id="332" name="Google Shape;332;p24"/>
          <p:cNvPicPr preferRelativeResize="0"/>
          <p:nvPr/>
        </p:nvPicPr>
        <p:blipFill>
          <a:blip r:embed="rId3">
            <a:alphaModFix/>
          </a:blip>
          <a:stretch>
            <a:fillRect/>
          </a:stretch>
        </p:blipFill>
        <p:spPr>
          <a:xfrm>
            <a:off x="2603475" y="3465700"/>
            <a:ext cx="1220600" cy="122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25"/>
          <p:cNvGrpSpPr/>
          <p:nvPr/>
        </p:nvGrpSpPr>
        <p:grpSpPr>
          <a:xfrm>
            <a:off x="7534713" y="3069655"/>
            <a:ext cx="1067586" cy="1741181"/>
            <a:chOff x="7301133" y="1964169"/>
            <a:chExt cx="1046243" cy="1662226"/>
          </a:xfrm>
        </p:grpSpPr>
        <p:sp>
          <p:nvSpPr>
            <p:cNvPr id="338" name="Google Shape;338;p25"/>
            <p:cNvSpPr/>
            <p:nvPr/>
          </p:nvSpPr>
          <p:spPr>
            <a:xfrm>
              <a:off x="7301133" y="2989429"/>
              <a:ext cx="111009" cy="636960"/>
            </a:xfrm>
            <a:custGeom>
              <a:avLst/>
              <a:gdLst/>
              <a:ahLst/>
              <a:cxnLst/>
              <a:rect l="l" t="t" r="r" b="b"/>
              <a:pathLst>
                <a:path w="1530" h="8779" extrusionOk="0">
                  <a:moveTo>
                    <a:pt x="762" y="1"/>
                  </a:moveTo>
                  <a:lnTo>
                    <a:pt x="140" y="7518"/>
                  </a:lnTo>
                  <a:lnTo>
                    <a:pt x="1" y="8778"/>
                  </a:lnTo>
                  <a:lnTo>
                    <a:pt x="1529" y="8778"/>
                  </a:lnTo>
                  <a:lnTo>
                    <a:pt x="762" y="1"/>
                  </a:lnTo>
                  <a:close/>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7312452" y="2641243"/>
              <a:ext cx="1034925" cy="985152"/>
            </a:xfrm>
            <a:custGeom>
              <a:avLst/>
              <a:gdLst/>
              <a:ahLst/>
              <a:cxnLst/>
              <a:rect l="l" t="t" r="r" b="b"/>
              <a:pathLst>
                <a:path w="14264" h="13578" extrusionOk="0">
                  <a:moveTo>
                    <a:pt x="8156" y="1"/>
                  </a:moveTo>
                  <a:lnTo>
                    <a:pt x="6612" y="918"/>
                  </a:lnTo>
                  <a:lnTo>
                    <a:pt x="4874" y="92"/>
                  </a:lnTo>
                  <a:lnTo>
                    <a:pt x="4440" y="205"/>
                  </a:lnTo>
                  <a:lnTo>
                    <a:pt x="4440" y="183"/>
                  </a:lnTo>
                  <a:cubicBezTo>
                    <a:pt x="4440" y="183"/>
                    <a:pt x="1727" y="306"/>
                    <a:pt x="687" y="2837"/>
                  </a:cubicBezTo>
                  <a:cubicBezTo>
                    <a:pt x="0" y="4505"/>
                    <a:pt x="1008" y="9277"/>
                    <a:pt x="1062" y="10564"/>
                  </a:cubicBezTo>
                  <a:lnTo>
                    <a:pt x="606" y="13577"/>
                  </a:lnTo>
                  <a:lnTo>
                    <a:pt x="12655" y="13577"/>
                  </a:lnTo>
                  <a:cubicBezTo>
                    <a:pt x="12655" y="13577"/>
                    <a:pt x="12740" y="9261"/>
                    <a:pt x="12810" y="8435"/>
                  </a:cubicBezTo>
                  <a:lnTo>
                    <a:pt x="12891" y="5947"/>
                  </a:lnTo>
                  <a:lnTo>
                    <a:pt x="13802" y="5819"/>
                  </a:lnTo>
                  <a:cubicBezTo>
                    <a:pt x="14097" y="5776"/>
                    <a:pt x="14263" y="5454"/>
                    <a:pt x="14124" y="5191"/>
                  </a:cubicBezTo>
                  <a:lnTo>
                    <a:pt x="12547" y="2226"/>
                  </a:lnTo>
                  <a:cubicBezTo>
                    <a:pt x="12483" y="2087"/>
                    <a:pt x="12413" y="1947"/>
                    <a:pt x="12333" y="1819"/>
                  </a:cubicBezTo>
                  <a:lnTo>
                    <a:pt x="12322" y="1797"/>
                  </a:lnTo>
                  <a:lnTo>
                    <a:pt x="12322" y="1802"/>
                  </a:lnTo>
                  <a:cubicBezTo>
                    <a:pt x="11807" y="971"/>
                    <a:pt x="10982" y="355"/>
                    <a:pt x="10000" y="124"/>
                  </a:cubicBezTo>
                  <a:cubicBezTo>
                    <a:pt x="9984" y="119"/>
                    <a:pt x="9963" y="113"/>
                    <a:pt x="9947" y="113"/>
                  </a:cubicBezTo>
                  <a:lnTo>
                    <a:pt x="81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7643154" y="2638558"/>
              <a:ext cx="315977" cy="370031"/>
            </a:xfrm>
            <a:custGeom>
              <a:avLst/>
              <a:gdLst/>
              <a:ahLst/>
              <a:cxnLst/>
              <a:rect l="l" t="t" r="r" b="b"/>
              <a:pathLst>
                <a:path w="4355" h="5100" extrusionOk="0">
                  <a:moveTo>
                    <a:pt x="4354" y="0"/>
                  </a:moveTo>
                  <a:lnTo>
                    <a:pt x="0" y="81"/>
                  </a:lnTo>
                  <a:cubicBezTo>
                    <a:pt x="0" y="81"/>
                    <a:pt x="43" y="2971"/>
                    <a:pt x="1668" y="5099"/>
                  </a:cubicBezTo>
                  <a:cubicBezTo>
                    <a:pt x="1668" y="5099"/>
                    <a:pt x="4172" y="1764"/>
                    <a:pt x="4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5"/>
            <p:cNvSpPr/>
            <p:nvPr/>
          </p:nvSpPr>
          <p:spPr>
            <a:xfrm>
              <a:off x="7381306" y="1964169"/>
              <a:ext cx="761029" cy="626222"/>
            </a:xfrm>
            <a:custGeom>
              <a:avLst/>
              <a:gdLst/>
              <a:ahLst/>
              <a:cxnLst/>
              <a:rect l="l" t="t" r="r" b="b"/>
              <a:pathLst>
                <a:path w="10489" h="8631" extrusionOk="0">
                  <a:moveTo>
                    <a:pt x="4818" y="1"/>
                  </a:moveTo>
                  <a:cubicBezTo>
                    <a:pt x="4258" y="1"/>
                    <a:pt x="3636" y="339"/>
                    <a:pt x="3416" y="775"/>
                  </a:cubicBezTo>
                  <a:cubicBezTo>
                    <a:pt x="3262" y="738"/>
                    <a:pt x="3115" y="721"/>
                    <a:pt x="2975" y="721"/>
                  </a:cubicBezTo>
                  <a:cubicBezTo>
                    <a:pt x="2718" y="721"/>
                    <a:pt x="2487" y="777"/>
                    <a:pt x="2285" y="861"/>
                  </a:cubicBezTo>
                  <a:cubicBezTo>
                    <a:pt x="1582" y="1145"/>
                    <a:pt x="1121" y="2234"/>
                    <a:pt x="1486" y="2786"/>
                  </a:cubicBezTo>
                  <a:cubicBezTo>
                    <a:pt x="1491" y="2791"/>
                    <a:pt x="1502" y="2802"/>
                    <a:pt x="1507" y="2807"/>
                  </a:cubicBezTo>
                  <a:cubicBezTo>
                    <a:pt x="1486" y="2823"/>
                    <a:pt x="1470" y="2834"/>
                    <a:pt x="1454" y="2850"/>
                  </a:cubicBezTo>
                  <a:cubicBezTo>
                    <a:pt x="1421" y="2888"/>
                    <a:pt x="1395" y="2925"/>
                    <a:pt x="1373" y="2963"/>
                  </a:cubicBezTo>
                  <a:cubicBezTo>
                    <a:pt x="1341" y="2984"/>
                    <a:pt x="1314" y="3006"/>
                    <a:pt x="1293" y="3033"/>
                  </a:cubicBezTo>
                  <a:cubicBezTo>
                    <a:pt x="1132" y="3226"/>
                    <a:pt x="1137" y="3510"/>
                    <a:pt x="1346" y="3869"/>
                  </a:cubicBezTo>
                  <a:cubicBezTo>
                    <a:pt x="1062" y="3869"/>
                    <a:pt x="649" y="3928"/>
                    <a:pt x="429" y="4277"/>
                  </a:cubicBezTo>
                  <a:cubicBezTo>
                    <a:pt x="0" y="4974"/>
                    <a:pt x="773" y="5370"/>
                    <a:pt x="773" y="5370"/>
                  </a:cubicBezTo>
                  <a:cubicBezTo>
                    <a:pt x="494" y="5762"/>
                    <a:pt x="408" y="6116"/>
                    <a:pt x="397" y="6394"/>
                  </a:cubicBezTo>
                  <a:cubicBezTo>
                    <a:pt x="387" y="6802"/>
                    <a:pt x="612" y="7193"/>
                    <a:pt x="971" y="7376"/>
                  </a:cubicBezTo>
                  <a:cubicBezTo>
                    <a:pt x="1134" y="7456"/>
                    <a:pt x="1291" y="7486"/>
                    <a:pt x="1436" y="7486"/>
                  </a:cubicBezTo>
                  <a:cubicBezTo>
                    <a:pt x="1525" y="7486"/>
                    <a:pt x="1610" y="7474"/>
                    <a:pt x="1690" y="7456"/>
                  </a:cubicBezTo>
                  <a:lnTo>
                    <a:pt x="1690" y="7456"/>
                  </a:lnTo>
                  <a:cubicBezTo>
                    <a:pt x="1625" y="7644"/>
                    <a:pt x="1566" y="7982"/>
                    <a:pt x="1791" y="8287"/>
                  </a:cubicBezTo>
                  <a:cubicBezTo>
                    <a:pt x="1951" y="8505"/>
                    <a:pt x="2218" y="8631"/>
                    <a:pt x="2488" y="8631"/>
                  </a:cubicBezTo>
                  <a:cubicBezTo>
                    <a:pt x="2544" y="8631"/>
                    <a:pt x="2600" y="8625"/>
                    <a:pt x="2655" y="8614"/>
                  </a:cubicBezTo>
                  <a:cubicBezTo>
                    <a:pt x="2767" y="8593"/>
                    <a:pt x="2901" y="8550"/>
                    <a:pt x="3035" y="8475"/>
                  </a:cubicBezTo>
                  <a:cubicBezTo>
                    <a:pt x="3255" y="8464"/>
                    <a:pt x="3427" y="8411"/>
                    <a:pt x="3566" y="8325"/>
                  </a:cubicBezTo>
                  <a:cubicBezTo>
                    <a:pt x="3661" y="8398"/>
                    <a:pt x="3795" y="8473"/>
                    <a:pt x="3952" y="8473"/>
                  </a:cubicBezTo>
                  <a:cubicBezTo>
                    <a:pt x="4072" y="8473"/>
                    <a:pt x="4205" y="8429"/>
                    <a:pt x="4344" y="8309"/>
                  </a:cubicBezTo>
                  <a:cubicBezTo>
                    <a:pt x="4746" y="7949"/>
                    <a:pt x="4483" y="7285"/>
                    <a:pt x="4483" y="7285"/>
                  </a:cubicBezTo>
                  <a:lnTo>
                    <a:pt x="4483" y="7285"/>
                  </a:lnTo>
                  <a:cubicBezTo>
                    <a:pt x="4483" y="7285"/>
                    <a:pt x="4758" y="7450"/>
                    <a:pt x="5016" y="7450"/>
                  </a:cubicBezTo>
                  <a:cubicBezTo>
                    <a:pt x="5141" y="7450"/>
                    <a:pt x="5262" y="7411"/>
                    <a:pt x="5346" y="7295"/>
                  </a:cubicBezTo>
                  <a:cubicBezTo>
                    <a:pt x="5432" y="7172"/>
                    <a:pt x="5470" y="7027"/>
                    <a:pt x="5454" y="6856"/>
                  </a:cubicBezTo>
                  <a:cubicBezTo>
                    <a:pt x="5470" y="6840"/>
                    <a:pt x="5491" y="6823"/>
                    <a:pt x="5507" y="6807"/>
                  </a:cubicBezTo>
                  <a:cubicBezTo>
                    <a:pt x="5607" y="7980"/>
                    <a:pt x="6120" y="8440"/>
                    <a:pt x="6664" y="8440"/>
                  </a:cubicBezTo>
                  <a:cubicBezTo>
                    <a:pt x="6971" y="8440"/>
                    <a:pt x="7288" y="8293"/>
                    <a:pt x="7545" y="8046"/>
                  </a:cubicBezTo>
                  <a:cubicBezTo>
                    <a:pt x="7652" y="7939"/>
                    <a:pt x="7754" y="7815"/>
                    <a:pt x="7845" y="7660"/>
                  </a:cubicBezTo>
                  <a:cubicBezTo>
                    <a:pt x="7845" y="7660"/>
                    <a:pt x="8341" y="8219"/>
                    <a:pt x="8940" y="8219"/>
                  </a:cubicBezTo>
                  <a:cubicBezTo>
                    <a:pt x="9158" y="8219"/>
                    <a:pt x="9389" y="8146"/>
                    <a:pt x="9615" y="7944"/>
                  </a:cubicBezTo>
                  <a:cubicBezTo>
                    <a:pt x="9615" y="7944"/>
                    <a:pt x="10274" y="7397"/>
                    <a:pt x="9373" y="6443"/>
                  </a:cubicBezTo>
                  <a:cubicBezTo>
                    <a:pt x="9373" y="6443"/>
                    <a:pt x="10119" y="6389"/>
                    <a:pt x="10354" y="5724"/>
                  </a:cubicBezTo>
                  <a:cubicBezTo>
                    <a:pt x="10489" y="5338"/>
                    <a:pt x="10381" y="4904"/>
                    <a:pt x="10092" y="4620"/>
                  </a:cubicBezTo>
                  <a:cubicBezTo>
                    <a:pt x="10022" y="4545"/>
                    <a:pt x="9931" y="4475"/>
                    <a:pt x="9824" y="4405"/>
                  </a:cubicBezTo>
                  <a:cubicBezTo>
                    <a:pt x="9984" y="4298"/>
                    <a:pt x="10140" y="4137"/>
                    <a:pt x="10226" y="3896"/>
                  </a:cubicBezTo>
                  <a:cubicBezTo>
                    <a:pt x="10360" y="3515"/>
                    <a:pt x="10253" y="3075"/>
                    <a:pt x="9963" y="2791"/>
                  </a:cubicBezTo>
                  <a:cubicBezTo>
                    <a:pt x="9765" y="2593"/>
                    <a:pt x="9459" y="2394"/>
                    <a:pt x="8987" y="2303"/>
                  </a:cubicBezTo>
                  <a:cubicBezTo>
                    <a:pt x="8987" y="2303"/>
                    <a:pt x="9277" y="1483"/>
                    <a:pt x="8483" y="1279"/>
                  </a:cubicBezTo>
                  <a:cubicBezTo>
                    <a:pt x="8414" y="1261"/>
                    <a:pt x="8346" y="1253"/>
                    <a:pt x="8282" y="1253"/>
                  </a:cubicBezTo>
                  <a:cubicBezTo>
                    <a:pt x="8252" y="1253"/>
                    <a:pt x="8222" y="1254"/>
                    <a:pt x="8194" y="1258"/>
                  </a:cubicBezTo>
                  <a:cubicBezTo>
                    <a:pt x="7959" y="652"/>
                    <a:pt x="7501" y="294"/>
                    <a:pt x="6900" y="294"/>
                  </a:cubicBezTo>
                  <a:cubicBezTo>
                    <a:pt x="6745" y="294"/>
                    <a:pt x="6581" y="318"/>
                    <a:pt x="6408" y="368"/>
                  </a:cubicBezTo>
                  <a:lnTo>
                    <a:pt x="5931" y="507"/>
                  </a:lnTo>
                  <a:cubicBezTo>
                    <a:pt x="5695" y="266"/>
                    <a:pt x="5427" y="126"/>
                    <a:pt x="5169" y="51"/>
                  </a:cubicBezTo>
                  <a:cubicBezTo>
                    <a:pt x="5058" y="17"/>
                    <a:pt x="4940" y="1"/>
                    <a:pt x="481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5"/>
            <p:cNvSpPr/>
            <p:nvPr/>
          </p:nvSpPr>
          <p:spPr>
            <a:xfrm>
              <a:off x="7526777" y="2184152"/>
              <a:ext cx="459926" cy="772275"/>
            </a:xfrm>
            <a:custGeom>
              <a:avLst/>
              <a:gdLst/>
              <a:ahLst/>
              <a:cxnLst/>
              <a:rect l="l" t="t" r="r" b="b"/>
              <a:pathLst>
                <a:path w="6339" h="10644" extrusionOk="0">
                  <a:moveTo>
                    <a:pt x="2382" y="1"/>
                  </a:moveTo>
                  <a:cubicBezTo>
                    <a:pt x="1947" y="241"/>
                    <a:pt x="1439" y="447"/>
                    <a:pt x="1054" y="447"/>
                  </a:cubicBezTo>
                  <a:cubicBezTo>
                    <a:pt x="1035" y="447"/>
                    <a:pt x="1016" y="447"/>
                    <a:pt x="998" y="446"/>
                  </a:cubicBezTo>
                  <a:cubicBezTo>
                    <a:pt x="601" y="429"/>
                    <a:pt x="274" y="376"/>
                    <a:pt x="1" y="301"/>
                  </a:cubicBezTo>
                  <a:lnTo>
                    <a:pt x="1" y="301"/>
                  </a:lnTo>
                  <a:lnTo>
                    <a:pt x="113" y="3368"/>
                  </a:lnTo>
                  <a:cubicBezTo>
                    <a:pt x="151" y="4531"/>
                    <a:pt x="1004" y="5448"/>
                    <a:pt x="2038" y="5480"/>
                  </a:cubicBezTo>
                  <a:lnTo>
                    <a:pt x="2140" y="6242"/>
                  </a:lnTo>
                  <a:cubicBezTo>
                    <a:pt x="2130" y="8735"/>
                    <a:pt x="3288" y="10644"/>
                    <a:pt x="3288" y="10644"/>
                  </a:cubicBezTo>
                  <a:cubicBezTo>
                    <a:pt x="3288" y="10644"/>
                    <a:pt x="5658" y="7084"/>
                    <a:pt x="5545" y="6215"/>
                  </a:cubicBezTo>
                  <a:lnTo>
                    <a:pt x="5030" y="2971"/>
                  </a:lnTo>
                  <a:lnTo>
                    <a:pt x="5416" y="2928"/>
                  </a:lnTo>
                  <a:cubicBezTo>
                    <a:pt x="5947" y="2875"/>
                    <a:pt x="6339" y="2392"/>
                    <a:pt x="6285" y="1861"/>
                  </a:cubicBezTo>
                  <a:lnTo>
                    <a:pt x="6280" y="1840"/>
                  </a:lnTo>
                  <a:cubicBezTo>
                    <a:pt x="6229" y="1342"/>
                    <a:pt x="5802" y="971"/>
                    <a:pt x="5311" y="971"/>
                  </a:cubicBezTo>
                  <a:cubicBezTo>
                    <a:pt x="5279" y="971"/>
                    <a:pt x="5246" y="973"/>
                    <a:pt x="5213" y="976"/>
                  </a:cubicBezTo>
                  <a:lnTo>
                    <a:pt x="4698" y="1030"/>
                  </a:lnTo>
                  <a:lnTo>
                    <a:pt x="4419" y="1127"/>
                  </a:lnTo>
                  <a:cubicBezTo>
                    <a:pt x="4162" y="1121"/>
                    <a:pt x="3663" y="853"/>
                    <a:pt x="3368" y="172"/>
                  </a:cubicBezTo>
                  <a:cubicBezTo>
                    <a:pt x="3290" y="184"/>
                    <a:pt x="3207" y="191"/>
                    <a:pt x="3121" y="191"/>
                  </a:cubicBezTo>
                  <a:cubicBezTo>
                    <a:pt x="2942" y="191"/>
                    <a:pt x="2750" y="161"/>
                    <a:pt x="2559" y="81"/>
                  </a:cubicBezTo>
                  <a:cubicBezTo>
                    <a:pt x="2494" y="54"/>
                    <a:pt x="2435" y="27"/>
                    <a:pt x="2382" y="1"/>
                  </a:cubicBezTo>
                  <a:close/>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7674642" y="2516740"/>
              <a:ext cx="175511" cy="127697"/>
            </a:xfrm>
            <a:custGeom>
              <a:avLst/>
              <a:gdLst/>
              <a:ahLst/>
              <a:cxnLst/>
              <a:rect l="l" t="t" r="r" b="b"/>
              <a:pathLst>
                <a:path w="2419" h="1760" extrusionOk="0">
                  <a:moveTo>
                    <a:pt x="2124" y="1"/>
                  </a:moveTo>
                  <a:lnTo>
                    <a:pt x="2124" y="1"/>
                  </a:lnTo>
                  <a:cubicBezTo>
                    <a:pt x="1899" y="714"/>
                    <a:pt x="0" y="896"/>
                    <a:pt x="0" y="896"/>
                  </a:cubicBezTo>
                  <a:lnTo>
                    <a:pt x="118" y="1760"/>
                  </a:lnTo>
                  <a:cubicBezTo>
                    <a:pt x="2418" y="1234"/>
                    <a:pt x="2124" y="1"/>
                    <a:pt x="2124" y="1"/>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5"/>
            <p:cNvSpPr/>
            <p:nvPr/>
          </p:nvSpPr>
          <p:spPr>
            <a:xfrm>
              <a:off x="7896803" y="2366263"/>
              <a:ext cx="71612" cy="65807"/>
            </a:xfrm>
            <a:custGeom>
              <a:avLst/>
              <a:gdLst/>
              <a:ahLst/>
              <a:cxnLst/>
              <a:rect l="l" t="t" r="r" b="b"/>
              <a:pathLst>
                <a:path w="987" h="907" extrusionOk="0">
                  <a:moveTo>
                    <a:pt x="493" y="177"/>
                  </a:moveTo>
                  <a:cubicBezTo>
                    <a:pt x="622" y="177"/>
                    <a:pt x="735" y="268"/>
                    <a:pt x="762" y="397"/>
                  </a:cubicBezTo>
                  <a:cubicBezTo>
                    <a:pt x="794" y="547"/>
                    <a:pt x="697" y="692"/>
                    <a:pt x="547" y="724"/>
                  </a:cubicBezTo>
                  <a:cubicBezTo>
                    <a:pt x="530" y="727"/>
                    <a:pt x="513" y="728"/>
                    <a:pt x="497" y="728"/>
                  </a:cubicBezTo>
                  <a:cubicBezTo>
                    <a:pt x="366" y="728"/>
                    <a:pt x="249" y="638"/>
                    <a:pt x="225" y="509"/>
                  </a:cubicBezTo>
                  <a:cubicBezTo>
                    <a:pt x="193" y="359"/>
                    <a:pt x="290" y="214"/>
                    <a:pt x="440" y="182"/>
                  </a:cubicBezTo>
                  <a:cubicBezTo>
                    <a:pt x="456" y="182"/>
                    <a:pt x="477" y="177"/>
                    <a:pt x="493" y="177"/>
                  </a:cubicBezTo>
                  <a:close/>
                  <a:moveTo>
                    <a:pt x="498" y="0"/>
                  </a:moveTo>
                  <a:cubicBezTo>
                    <a:pt x="466" y="0"/>
                    <a:pt x="434" y="4"/>
                    <a:pt x="402" y="11"/>
                  </a:cubicBezTo>
                  <a:cubicBezTo>
                    <a:pt x="156" y="59"/>
                    <a:pt x="0" y="300"/>
                    <a:pt x="48" y="541"/>
                  </a:cubicBezTo>
                  <a:cubicBezTo>
                    <a:pt x="91" y="756"/>
                    <a:pt x="284" y="906"/>
                    <a:pt x="493" y="906"/>
                  </a:cubicBezTo>
                  <a:cubicBezTo>
                    <a:pt x="520" y="906"/>
                    <a:pt x="552" y="906"/>
                    <a:pt x="585" y="895"/>
                  </a:cubicBezTo>
                  <a:cubicBezTo>
                    <a:pt x="831" y="847"/>
                    <a:pt x="987" y="606"/>
                    <a:pt x="938" y="365"/>
                  </a:cubicBezTo>
                  <a:cubicBezTo>
                    <a:pt x="896" y="150"/>
                    <a:pt x="708" y="0"/>
                    <a:pt x="498" y="0"/>
                  </a:cubicBezTo>
                  <a:close/>
                </a:path>
              </a:pathLst>
            </a:custGeom>
            <a:solidFill>
              <a:srgbClr val="EDED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5"/>
            <p:cNvSpPr/>
            <p:nvPr/>
          </p:nvSpPr>
          <p:spPr>
            <a:xfrm>
              <a:off x="7407788" y="2770824"/>
              <a:ext cx="193359" cy="361469"/>
            </a:xfrm>
            <a:custGeom>
              <a:avLst/>
              <a:gdLst/>
              <a:ahLst/>
              <a:cxnLst/>
              <a:rect l="l" t="t" r="r" b="b"/>
              <a:pathLst>
                <a:path w="2665" h="4982" extrusionOk="0">
                  <a:moveTo>
                    <a:pt x="472" y="0"/>
                  </a:moveTo>
                  <a:cubicBezTo>
                    <a:pt x="209" y="0"/>
                    <a:pt x="0" y="209"/>
                    <a:pt x="0" y="472"/>
                  </a:cubicBezTo>
                  <a:lnTo>
                    <a:pt x="0" y="4510"/>
                  </a:lnTo>
                  <a:cubicBezTo>
                    <a:pt x="0" y="4772"/>
                    <a:pt x="209" y="4982"/>
                    <a:pt x="472" y="4982"/>
                  </a:cubicBezTo>
                  <a:lnTo>
                    <a:pt x="2193" y="4982"/>
                  </a:lnTo>
                  <a:cubicBezTo>
                    <a:pt x="2451" y="4982"/>
                    <a:pt x="2665" y="4772"/>
                    <a:pt x="2665" y="4510"/>
                  </a:cubicBezTo>
                  <a:lnTo>
                    <a:pt x="2665" y="472"/>
                  </a:lnTo>
                  <a:cubicBezTo>
                    <a:pt x="2665" y="209"/>
                    <a:pt x="2451" y="0"/>
                    <a:pt x="219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7995186" y="2920938"/>
              <a:ext cx="240883" cy="167022"/>
            </a:xfrm>
            <a:custGeom>
              <a:avLst/>
              <a:gdLst/>
              <a:ahLst/>
              <a:cxnLst/>
              <a:rect l="l" t="t" r="r" b="b"/>
              <a:pathLst>
                <a:path w="3320" h="2302" extrusionOk="0">
                  <a:moveTo>
                    <a:pt x="159" y="0"/>
                  </a:moveTo>
                  <a:cubicBezTo>
                    <a:pt x="136" y="0"/>
                    <a:pt x="119" y="20"/>
                    <a:pt x="119" y="44"/>
                  </a:cubicBezTo>
                  <a:lnTo>
                    <a:pt x="6" y="1953"/>
                  </a:lnTo>
                  <a:cubicBezTo>
                    <a:pt x="1" y="2049"/>
                    <a:pt x="38" y="2140"/>
                    <a:pt x="108" y="2205"/>
                  </a:cubicBezTo>
                  <a:cubicBezTo>
                    <a:pt x="167" y="2264"/>
                    <a:pt x="247" y="2301"/>
                    <a:pt x="333" y="2301"/>
                  </a:cubicBezTo>
                  <a:cubicBezTo>
                    <a:pt x="344" y="2301"/>
                    <a:pt x="349" y="2301"/>
                    <a:pt x="360" y="2296"/>
                  </a:cubicBezTo>
                  <a:lnTo>
                    <a:pt x="3277" y="2071"/>
                  </a:lnTo>
                  <a:cubicBezTo>
                    <a:pt x="3298" y="2065"/>
                    <a:pt x="3320" y="2044"/>
                    <a:pt x="3314" y="2022"/>
                  </a:cubicBezTo>
                  <a:cubicBezTo>
                    <a:pt x="3314" y="1996"/>
                    <a:pt x="3293" y="1980"/>
                    <a:pt x="3266" y="1980"/>
                  </a:cubicBezTo>
                  <a:lnTo>
                    <a:pt x="355" y="2210"/>
                  </a:lnTo>
                  <a:cubicBezTo>
                    <a:pt x="349" y="2211"/>
                    <a:pt x="343" y="2211"/>
                    <a:pt x="337" y="2211"/>
                  </a:cubicBezTo>
                  <a:cubicBezTo>
                    <a:pt x="273" y="2211"/>
                    <a:pt x="211" y="2185"/>
                    <a:pt x="167" y="2140"/>
                  </a:cubicBezTo>
                  <a:cubicBezTo>
                    <a:pt x="119" y="2092"/>
                    <a:pt x="92" y="2028"/>
                    <a:pt x="97" y="1958"/>
                  </a:cubicBezTo>
                  <a:lnTo>
                    <a:pt x="210" y="49"/>
                  </a:lnTo>
                  <a:cubicBezTo>
                    <a:pt x="210" y="22"/>
                    <a:pt x="188" y="1"/>
                    <a:pt x="167" y="1"/>
                  </a:cubicBezTo>
                  <a:cubicBezTo>
                    <a:pt x="164" y="0"/>
                    <a:pt x="161" y="0"/>
                    <a:pt x="159" y="0"/>
                  </a:cubicBezTo>
                  <a:close/>
                </a:path>
              </a:pathLst>
            </a:custGeom>
            <a:solidFill>
              <a:srgbClr val="FBA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7983142" y="3148177"/>
              <a:ext cx="121820" cy="47161"/>
            </a:xfrm>
            <a:custGeom>
              <a:avLst/>
              <a:gdLst/>
              <a:ahLst/>
              <a:cxnLst/>
              <a:rect l="l" t="t" r="r" b="b"/>
              <a:pathLst>
                <a:path w="1679" h="650" extrusionOk="0">
                  <a:moveTo>
                    <a:pt x="0" y="0"/>
                  </a:moveTo>
                  <a:lnTo>
                    <a:pt x="1679" y="649"/>
                  </a:lnTo>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7979224" y="3144985"/>
              <a:ext cx="129656" cy="53473"/>
            </a:xfrm>
            <a:custGeom>
              <a:avLst/>
              <a:gdLst/>
              <a:ahLst/>
              <a:cxnLst/>
              <a:rect l="l" t="t" r="r" b="b"/>
              <a:pathLst>
                <a:path w="1787" h="737" extrusionOk="0">
                  <a:moveTo>
                    <a:pt x="57" y="0"/>
                  </a:moveTo>
                  <a:cubicBezTo>
                    <a:pt x="37" y="0"/>
                    <a:pt x="20" y="11"/>
                    <a:pt x="12" y="28"/>
                  </a:cubicBezTo>
                  <a:cubicBezTo>
                    <a:pt x="1" y="50"/>
                    <a:pt x="12" y="77"/>
                    <a:pt x="38" y="87"/>
                  </a:cubicBezTo>
                  <a:lnTo>
                    <a:pt x="1717" y="736"/>
                  </a:lnTo>
                  <a:lnTo>
                    <a:pt x="1733" y="736"/>
                  </a:lnTo>
                  <a:cubicBezTo>
                    <a:pt x="1754" y="736"/>
                    <a:pt x="1770" y="725"/>
                    <a:pt x="1776" y="709"/>
                  </a:cubicBezTo>
                  <a:cubicBezTo>
                    <a:pt x="1786" y="688"/>
                    <a:pt x="1770" y="661"/>
                    <a:pt x="1749" y="650"/>
                  </a:cubicBezTo>
                  <a:lnTo>
                    <a:pt x="71" y="2"/>
                  </a:lnTo>
                  <a:cubicBezTo>
                    <a:pt x="66" y="1"/>
                    <a:pt x="62" y="0"/>
                    <a:pt x="57" y="0"/>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7447838" y="2984423"/>
              <a:ext cx="7038" cy="3555"/>
            </a:xfrm>
            <a:custGeom>
              <a:avLst/>
              <a:gdLst/>
              <a:ahLst/>
              <a:cxnLst/>
              <a:rect l="l" t="t" r="r" b="b"/>
              <a:pathLst>
                <a:path w="97" h="49" extrusionOk="0">
                  <a:moveTo>
                    <a:pt x="0" y="0"/>
                  </a:moveTo>
                  <a:lnTo>
                    <a:pt x="0" y="0"/>
                  </a:lnTo>
                  <a:cubicBezTo>
                    <a:pt x="38" y="21"/>
                    <a:pt x="70" y="32"/>
                    <a:pt x="97" y="48"/>
                  </a:cubicBezTo>
                  <a:cubicBezTo>
                    <a:pt x="70" y="32"/>
                    <a:pt x="38" y="16"/>
                    <a:pt x="0" y="0"/>
                  </a:cubicBezTo>
                  <a:close/>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7422516" y="2893005"/>
              <a:ext cx="878931" cy="570282"/>
            </a:xfrm>
            <a:custGeom>
              <a:avLst/>
              <a:gdLst/>
              <a:ahLst/>
              <a:cxnLst/>
              <a:rect l="l" t="t" r="r" b="b"/>
              <a:pathLst>
                <a:path w="12114" h="7860" extrusionOk="0">
                  <a:moveTo>
                    <a:pt x="1028" y="0"/>
                  </a:moveTo>
                  <a:cubicBezTo>
                    <a:pt x="892" y="0"/>
                    <a:pt x="769" y="62"/>
                    <a:pt x="671" y="225"/>
                  </a:cubicBezTo>
                  <a:cubicBezTo>
                    <a:pt x="575" y="413"/>
                    <a:pt x="682" y="547"/>
                    <a:pt x="827" y="638"/>
                  </a:cubicBezTo>
                  <a:cubicBezTo>
                    <a:pt x="734" y="601"/>
                    <a:pt x="637" y="574"/>
                    <a:pt x="549" y="574"/>
                  </a:cubicBezTo>
                  <a:cubicBezTo>
                    <a:pt x="418" y="574"/>
                    <a:pt x="305" y="634"/>
                    <a:pt x="248" y="810"/>
                  </a:cubicBezTo>
                  <a:cubicBezTo>
                    <a:pt x="124" y="1067"/>
                    <a:pt x="323" y="1217"/>
                    <a:pt x="548" y="1330"/>
                  </a:cubicBezTo>
                  <a:cubicBezTo>
                    <a:pt x="516" y="1319"/>
                    <a:pt x="478" y="1314"/>
                    <a:pt x="446" y="1308"/>
                  </a:cubicBezTo>
                  <a:cubicBezTo>
                    <a:pt x="429" y="1306"/>
                    <a:pt x="412" y="1304"/>
                    <a:pt x="395" y="1304"/>
                  </a:cubicBezTo>
                  <a:cubicBezTo>
                    <a:pt x="303" y="1304"/>
                    <a:pt x="222" y="1345"/>
                    <a:pt x="172" y="1458"/>
                  </a:cubicBezTo>
                  <a:cubicBezTo>
                    <a:pt x="1" y="1753"/>
                    <a:pt x="237" y="1968"/>
                    <a:pt x="483" y="2086"/>
                  </a:cubicBezTo>
                  <a:cubicBezTo>
                    <a:pt x="473" y="2084"/>
                    <a:pt x="463" y="2084"/>
                    <a:pt x="453" y="2084"/>
                  </a:cubicBezTo>
                  <a:cubicBezTo>
                    <a:pt x="215" y="2084"/>
                    <a:pt x="221" y="2513"/>
                    <a:pt x="483" y="2729"/>
                  </a:cubicBezTo>
                  <a:cubicBezTo>
                    <a:pt x="853" y="3067"/>
                    <a:pt x="1218" y="3405"/>
                    <a:pt x="1583" y="3748"/>
                  </a:cubicBezTo>
                  <a:cubicBezTo>
                    <a:pt x="1840" y="3995"/>
                    <a:pt x="2103" y="4198"/>
                    <a:pt x="2451" y="4268"/>
                  </a:cubicBezTo>
                  <a:lnTo>
                    <a:pt x="2730" y="4327"/>
                  </a:lnTo>
                  <a:cubicBezTo>
                    <a:pt x="3341" y="4836"/>
                    <a:pt x="7717" y="7394"/>
                    <a:pt x="8307" y="7651"/>
                  </a:cubicBezTo>
                  <a:cubicBezTo>
                    <a:pt x="8633" y="7796"/>
                    <a:pt x="8971" y="7859"/>
                    <a:pt x="9301" y="7859"/>
                  </a:cubicBezTo>
                  <a:cubicBezTo>
                    <a:pt x="9350" y="7859"/>
                    <a:pt x="9400" y="7858"/>
                    <a:pt x="9449" y="7855"/>
                  </a:cubicBezTo>
                  <a:cubicBezTo>
                    <a:pt x="10489" y="7786"/>
                    <a:pt x="11433" y="7062"/>
                    <a:pt x="11706" y="5968"/>
                  </a:cubicBezTo>
                  <a:cubicBezTo>
                    <a:pt x="11792" y="5619"/>
                    <a:pt x="11867" y="5298"/>
                    <a:pt x="11915" y="5062"/>
                  </a:cubicBezTo>
                  <a:cubicBezTo>
                    <a:pt x="12044" y="4386"/>
                    <a:pt x="12114" y="2359"/>
                    <a:pt x="12114" y="2359"/>
                  </a:cubicBezTo>
                  <a:lnTo>
                    <a:pt x="12114" y="2359"/>
                  </a:lnTo>
                  <a:lnTo>
                    <a:pt x="8403" y="2611"/>
                  </a:lnTo>
                  <a:lnTo>
                    <a:pt x="8290" y="3743"/>
                  </a:lnTo>
                  <a:cubicBezTo>
                    <a:pt x="8290" y="3743"/>
                    <a:pt x="4853" y="2365"/>
                    <a:pt x="3786" y="2011"/>
                  </a:cubicBezTo>
                  <a:cubicBezTo>
                    <a:pt x="3776" y="1973"/>
                    <a:pt x="3760" y="1936"/>
                    <a:pt x="3749" y="1898"/>
                  </a:cubicBezTo>
                  <a:cubicBezTo>
                    <a:pt x="3749" y="1898"/>
                    <a:pt x="3127" y="590"/>
                    <a:pt x="2832" y="193"/>
                  </a:cubicBezTo>
                  <a:cubicBezTo>
                    <a:pt x="2800" y="150"/>
                    <a:pt x="2768" y="107"/>
                    <a:pt x="2725" y="75"/>
                  </a:cubicBezTo>
                  <a:cubicBezTo>
                    <a:pt x="2694" y="56"/>
                    <a:pt x="2654" y="42"/>
                    <a:pt x="2616" y="42"/>
                  </a:cubicBezTo>
                  <a:cubicBezTo>
                    <a:pt x="2602" y="42"/>
                    <a:pt x="2588" y="44"/>
                    <a:pt x="2575" y="48"/>
                  </a:cubicBezTo>
                  <a:cubicBezTo>
                    <a:pt x="2510" y="75"/>
                    <a:pt x="2473" y="145"/>
                    <a:pt x="2457" y="209"/>
                  </a:cubicBezTo>
                  <a:cubicBezTo>
                    <a:pt x="2392" y="413"/>
                    <a:pt x="2339" y="595"/>
                    <a:pt x="2301" y="756"/>
                  </a:cubicBezTo>
                  <a:cubicBezTo>
                    <a:pt x="2151" y="643"/>
                    <a:pt x="2108" y="611"/>
                    <a:pt x="1937" y="472"/>
                  </a:cubicBezTo>
                  <a:cubicBezTo>
                    <a:pt x="1675" y="295"/>
                    <a:pt x="1323" y="0"/>
                    <a:pt x="1028" y="0"/>
                  </a:cubicBezTo>
                  <a:close/>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7589463" y="2924856"/>
              <a:ext cx="64647" cy="80971"/>
            </a:xfrm>
            <a:custGeom>
              <a:avLst/>
              <a:gdLst/>
              <a:ahLst/>
              <a:cxnLst/>
              <a:rect l="l" t="t" r="r" b="b"/>
              <a:pathLst>
                <a:path w="891" h="1116" extrusionOk="0">
                  <a:moveTo>
                    <a:pt x="81" y="1"/>
                  </a:moveTo>
                  <a:lnTo>
                    <a:pt x="0" y="317"/>
                  </a:lnTo>
                  <a:lnTo>
                    <a:pt x="890" y="1116"/>
                  </a:lnTo>
                  <a:cubicBezTo>
                    <a:pt x="890" y="1116"/>
                    <a:pt x="236" y="119"/>
                    <a:pt x="81" y="1"/>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7480124" y="2937698"/>
              <a:ext cx="45565" cy="28514"/>
            </a:xfrm>
            <a:custGeom>
              <a:avLst/>
              <a:gdLst/>
              <a:ahLst/>
              <a:cxnLst/>
              <a:rect l="l" t="t" r="r" b="b"/>
              <a:pathLst>
                <a:path w="628" h="393" extrusionOk="0">
                  <a:moveTo>
                    <a:pt x="628" y="392"/>
                  </a:moveTo>
                  <a:lnTo>
                    <a:pt x="0" y="1"/>
                  </a:lnTo>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7476206" y="2934216"/>
              <a:ext cx="53038" cy="35044"/>
            </a:xfrm>
            <a:custGeom>
              <a:avLst/>
              <a:gdLst/>
              <a:ahLst/>
              <a:cxnLst/>
              <a:rect l="l" t="t" r="r" b="b"/>
              <a:pathLst>
                <a:path w="731" h="483" extrusionOk="0">
                  <a:moveTo>
                    <a:pt x="53" y="0"/>
                  </a:moveTo>
                  <a:cubicBezTo>
                    <a:pt x="38" y="0"/>
                    <a:pt x="22" y="7"/>
                    <a:pt x="12" y="22"/>
                  </a:cubicBezTo>
                  <a:cubicBezTo>
                    <a:pt x="1" y="43"/>
                    <a:pt x="6" y="70"/>
                    <a:pt x="28" y="86"/>
                  </a:cubicBezTo>
                  <a:lnTo>
                    <a:pt x="660" y="478"/>
                  </a:lnTo>
                  <a:cubicBezTo>
                    <a:pt x="666" y="483"/>
                    <a:pt x="671" y="483"/>
                    <a:pt x="682" y="483"/>
                  </a:cubicBezTo>
                  <a:cubicBezTo>
                    <a:pt x="698" y="483"/>
                    <a:pt x="709" y="478"/>
                    <a:pt x="719" y="467"/>
                  </a:cubicBezTo>
                  <a:cubicBezTo>
                    <a:pt x="730" y="445"/>
                    <a:pt x="725" y="419"/>
                    <a:pt x="703" y="402"/>
                  </a:cubicBezTo>
                  <a:lnTo>
                    <a:pt x="76" y="6"/>
                  </a:lnTo>
                  <a:cubicBezTo>
                    <a:pt x="69" y="2"/>
                    <a:pt x="61" y="0"/>
                    <a:pt x="53" y="0"/>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7462203" y="2989429"/>
              <a:ext cx="40195" cy="20678"/>
            </a:xfrm>
            <a:custGeom>
              <a:avLst/>
              <a:gdLst/>
              <a:ahLst/>
              <a:cxnLst/>
              <a:rect l="l" t="t" r="r" b="b"/>
              <a:pathLst>
                <a:path w="554" h="285" extrusionOk="0">
                  <a:moveTo>
                    <a:pt x="553" y="285"/>
                  </a:moveTo>
                  <a:lnTo>
                    <a:pt x="1" y="1"/>
                  </a:lnTo>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7458721" y="2986309"/>
              <a:ext cx="47161" cy="26918"/>
            </a:xfrm>
            <a:custGeom>
              <a:avLst/>
              <a:gdLst/>
              <a:ahLst/>
              <a:cxnLst/>
              <a:rect l="l" t="t" r="r" b="b"/>
              <a:pathLst>
                <a:path w="650" h="371" extrusionOk="0">
                  <a:moveTo>
                    <a:pt x="48" y="1"/>
                  </a:moveTo>
                  <a:cubicBezTo>
                    <a:pt x="33" y="1"/>
                    <a:pt x="18" y="8"/>
                    <a:pt x="11" y="22"/>
                  </a:cubicBezTo>
                  <a:cubicBezTo>
                    <a:pt x="1" y="44"/>
                    <a:pt x="6" y="71"/>
                    <a:pt x="27" y="87"/>
                  </a:cubicBezTo>
                  <a:lnTo>
                    <a:pt x="580" y="365"/>
                  </a:lnTo>
                  <a:cubicBezTo>
                    <a:pt x="585" y="371"/>
                    <a:pt x="590" y="371"/>
                    <a:pt x="601" y="371"/>
                  </a:cubicBezTo>
                  <a:cubicBezTo>
                    <a:pt x="617" y="371"/>
                    <a:pt x="633" y="365"/>
                    <a:pt x="639" y="349"/>
                  </a:cubicBezTo>
                  <a:cubicBezTo>
                    <a:pt x="649" y="328"/>
                    <a:pt x="644" y="301"/>
                    <a:pt x="623" y="290"/>
                  </a:cubicBezTo>
                  <a:lnTo>
                    <a:pt x="70" y="6"/>
                  </a:lnTo>
                  <a:cubicBezTo>
                    <a:pt x="63" y="3"/>
                    <a:pt x="55" y="1"/>
                    <a:pt x="48" y="1"/>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7454803" y="3043917"/>
              <a:ext cx="39397" cy="18719"/>
            </a:xfrm>
            <a:custGeom>
              <a:avLst/>
              <a:gdLst/>
              <a:ahLst/>
              <a:cxnLst/>
              <a:rect l="l" t="t" r="r" b="b"/>
              <a:pathLst>
                <a:path w="543" h="258" extrusionOk="0">
                  <a:moveTo>
                    <a:pt x="542" y="258"/>
                  </a:moveTo>
                  <a:lnTo>
                    <a:pt x="1" y="0"/>
                  </a:lnTo>
                </a:path>
              </a:pathLst>
            </a:custGeom>
            <a:solidFill>
              <a:srgbClr val="BC64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7450958" y="3040870"/>
              <a:ext cx="47161" cy="24886"/>
            </a:xfrm>
            <a:custGeom>
              <a:avLst/>
              <a:gdLst/>
              <a:ahLst/>
              <a:cxnLst/>
              <a:rect l="l" t="t" r="r" b="b"/>
              <a:pathLst>
                <a:path w="650" h="343" extrusionOk="0">
                  <a:moveTo>
                    <a:pt x="52" y="1"/>
                  </a:moveTo>
                  <a:cubicBezTo>
                    <a:pt x="35" y="1"/>
                    <a:pt x="19" y="11"/>
                    <a:pt x="11" y="26"/>
                  </a:cubicBezTo>
                  <a:cubicBezTo>
                    <a:pt x="0" y="48"/>
                    <a:pt x="11" y="75"/>
                    <a:pt x="32" y="85"/>
                  </a:cubicBezTo>
                  <a:lnTo>
                    <a:pt x="579" y="343"/>
                  </a:lnTo>
                  <a:lnTo>
                    <a:pt x="595" y="343"/>
                  </a:lnTo>
                  <a:cubicBezTo>
                    <a:pt x="612" y="343"/>
                    <a:pt x="628" y="337"/>
                    <a:pt x="638" y="321"/>
                  </a:cubicBezTo>
                  <a:cubicBezTo>
                    <a:pt x="649" y="294"/>
                    <a:pt x="638" y="268"/>
                    <a:pt x="617" y="257"/>
                  </a:cubicBezTo>
                  <a:lnTo>
                    <a:pt x="70" y="5"/>
                  </a:lnTo>
                  <a:cubicBezTo>
                    <a:pt x="64" y="2"/>
                    <a:pt x="58" y="1"/>
                    <a:pt x="52" y="1"/>
                  </a:cubicBezTo>
                  <a:close/>
                </a:path>
              </a:pathLst>
            </a:custGeom>
            <a:solidFill>
              <a:srgbClr val="9F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5"/>
          <p:cNvGrpSpPr/>
          <p:nvPr/>
        </p:nvGrpSpPr>
        <p:grpSpPr>
          <a:xfrm>
            <a:off x="5702236" y="3078695"/>
            <a:ext cx="1272172" cy="1741181"/>
            <a:chOff x="4725925" y="1965866"/>
            <a:chExt cx="1258953" cy="1678570"/>
          </a:xfrm>
        </p:grpSpPr>
        <p:sp>
          <p:nvSpPr>
            <p:cNvPr id="359" name="Google Shape;359;p25"/>
            <p:cNvSpPr/>
            <p:nvPr/>
          </p:nvSpPr>
          <p:spPr>
            <a:xfrm>
              <a:off x="4751796" y="2632222"/>
              <a:ext cx="1065696" cy="1012215"/>
            </a:xfrm>
            <a:custGeom>
              <a:avLst/>
              <a:gdLst/>
              <a:ahLst/>
              <a:cxnLst/>
              <a:rect l="l" t="t" r="r" b="b"/>
              <a:pathLst>
                <a:path w="16559" h="15728" extrusionOk="0">
                  <a:moveTo>
                    <a:pt x="6365" y="1"/>
                  </a:moveTo>
                  <a:lnTo>
                    <a:pt x="4612" y="22"/>
                  </a:lnTo>
                  <a:cubicBezTo>
                    <a:pt x="2982" y="55"/>
                    <a:pt x="1513" y="1111"/>
                    <a:pt x="1062" y="2676"/>
                  </a:cubicBezTo>
                  <a:cubicBezTo>
                    <a:pt x="1041" y="2741"/>
                    <a:pt x="1025" y="2805"/>
                    <a:pt x="1014" y="2870"/>
                  </a:cubicBezTo>
                  <a:lnTo>
                    <a:pt x="1" y="8430"/>
                  </a:lnTo>
                  <a:lnTo>
                    <a:pt x="1" y="8430"/>
                  </a:lnTo>
                  <a:lnTo>
                    <a:pt x="3009" y="8183"/>
                  </a:lnTo>
                  <a:lnTo>
                    <a:pt x="2419" y="15727"/>
                  </a:lnTo>
                  <a:lnTo>
                    <a:pt x="14585" y="15727"/>
                  </a:lnTo>
                  <a:lnTo>
                    <a:pt x="14382" y="10301"/>
                  </a:lnTo>
                  <a:lnTo>
                    <a:pt x="16559" y="9234"/>
                  </a:lnTo>
                  <a:lnTo>
                    <a:pt x="14778" y="6001"/>
                  </a:lnTo>
                  <a:lnTo>
                    <a:pt x="16097" y="5711"/>
                  </a:lnTo>
                  <a:lnTo>
                    <a:pt x="13497" y="1465"/>
                  </a:lnTo>
                  <a:lnTo>
                    <a:pt x="13491" y="1486"/>
                  </a:lnTo>
                  <a:cubicBezTo>
                    <a:pt x="12896" y="666"/>
                    <a:pt x="11931" y="140"/>
                    <a:pt x="10843" y="140"/>
                  </a:cubicBezTo>
                  <a:lnTo>
                    <a:pt x="6360" y="140"/>
                  </a:lnTo>
                  <a:lnTo>
                    <a:pt x="63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5620357" y="2891389"/>
              <a:ext cx="197127" cy="314129"/>
            </a:xfrm>
            <a:custGeom>
              <a:avLst/>
              <a:gdLst/>
              <a:ahLst/>
              <a:cxnLst/>
              <a:rect l="l" t="t" r="r" b="b"/>
              <a:pathLst>
                <a:path w="3063" h="4881" extrusionOk="0">
                  <a:moveTo>
                    <a:pt x="499" y="1"/>
                  </a:moveTo>
                  <a:cubicBezTo>
                    <a:pt x="221" y="1"/>
                    <a:pt x="1" y="226"/>
                    <a:pt x="1" y="505"/>
                  </a:cubicBezTo>
                  <a:lnTo>
                    <a:pt x="1" y="4381"/>
                  </a:lnTo>
                  <a:cubicBezTo>
                    <a:pt x="1" y="4655"/>
                    <a:pt x="221" y="4880"/>
                    <a:pt x="499" y="4880"/>
                  </a:cubicBezTo>
                  <a:lnTo>
                    <a:pt x="2564" y="4880"/>
                  </a:lnTo>
                  <a:cubicBezTo>
                    <a:pt x="2843" y="4880"/>
                    <a:pt x="3063" y="4655"/>
                    <a:pt x="3063" y="4381"/>
                  </a:cubicBezTo>
                  <a:lnTo>
                    <a:pt x="3063" y="505"/>
                  </a:lnTo>
                  <a:cubicBezTo>
                    <a:pt x="3063" y="226"/>
                    <a:pt x="2843" y="1"/>
                    <a:pt x="2564"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5653179" y="2962310"/>
              <a:ext cx="331699" cy="293535"/>
            </a:xfrm>
            <a:custGeom>
              <a:avLst/>
              <a:gdLst/>
              <a:ahLst/>
              <a:cxnLst/>
              <a:rect l="l" t="t" r="r" b="b"/>
              <a:pathLst>
                <a:path w="5154" h="4561" extrusionOk="0">
                  <a:moveTo>
                    <a:pt x="2300" y="0"/>
                  </a:moveTo>
                  <a:cubicBezTo>
                    <a:pt x="2259" y="0"/>
                    <a:pt x="2220" y="12"/>
                    <a:pt x="2188" y="41"/>
                  </a:cubicBezTo>
                  <a:cubicBezTo>
                    <a:pt x="2129" y="89"/>
                    <a:pt x="2118" y="180"/>
                    <a:pt x="2124" y="255"/>
                  </a:cubicBezTo>
                  <a:cubicBezTo>
                    <a:pt x="2140" y="497"/>
                    <a:pt x="2242" y="722"/>
                    <a:pt x="2343" y="947"/>
                  </a:cubicBezTo>
                  <a:cubicBezTo>
                    <a:pt x="2140" y="883"/>
                    <a:pt x="1925" y="818"/>
                    <a:pt x="1689" y="743"/>
                  </a:cubicBezTo>
                  <a:cubicBezTo>
                    <a:pt x="1424" y="679"/>
                    <a:pt x="1075" y="564"/>
                    <a:pt x="785" y="564"/>
                  </a:cubicBezTo>
                  <a:cubicBezTo>
                    <a:pt x="518" y="564"/>
                    <a:pt x="301" y="661"/>
                    <a:pt x="242" y="985"/>
                  </a:cubicBezTo>
                  <a:cubicBezTo>
                    <a:pt x="220" y="1220"/>
                    <a:pt x="386" y="1322"/>
                    <a:pt x="579" y="1360"/>
                  </a:cubicBezTo>
                  <a:cubicBezTo>
                    <a:pt x="570" y="1360"/>
                    <a:pt x="561" y="1360"/>
                    <a:pt x="552" y="1360"/>
                  </a:cubicBezTo>
                  <a:cubicBezTo>
                    <a:pt x="278" y="1360"/>
                    <a:pt x="17" y="1441"/>
                    <a:pt x="32" y="1778"/>
                  </a:cubicBezTo>
                  <a:cubicBezTo>
                    <a:pt x="0" y="2094"/>
                    <a:pt x="274" y="2175"/>
                    <a:pt x="558" y="2207"/>
                  </a:cubicBezTo>
                  <a:cubicBezTo>
                    <a:pt x="381" y="2212"/>
                    <a:pt x="225" y="2277"/>
                    <a:pt x="215" y="2491"/>
                  </a:cubicBezTo>
                  <a:cubicBezTo>
                    <a:pt x="150" y="2872"/>
                    <a:pt x="483" y="3006"/>
                    <a:pt x="794" y="3027"/>
                  </a:cubicBezTo>
                  <a:cubicBezTo>
                    <a:pt x="494" y="3097"/>
                    <a:pt x="670" y="3580"/>
                    <a:pt x="1051" y="3714"/>
                  </a:cubicBezTo>
                  <a:cubicBezTo>
                    <a:pt x="1394" y="3848"/>
                    <a:pt x="1743" y="3971"/>
                    <a:pt x="2075" y="4121"/>
                  </a:cubicBezTo>
                  <a:cubicBezTo>
                    <a:pt x="2408" y="4271"/>
                    <a:pt x="2735" y="4422"/>
                    <a:pt x="3094" y="4497"/>
                  </a:cubicBezTo>
                  <a:cubicBezTo>
                    <a:pt x="3282" y="4538"/>
                    <a:pt x="3473" y="4560"/>
                    <a:pt x="3664" y="4560"/>
                  </a:cubicBezTo>
                  <a:cubicBezTo>
                    <a:pt x="3871" y="4560"/>
                    <a:pt x="4078" y="4534"/>
                    <a:pt x="4279" y="4475"/>
                  </a:cubicBezTo>
                  <a:cubicBezTo>
                    <a:pt x="4520" y="4400"/>
                    <a:pt x="4762" y="4271"/>
                    <a:pt x="4901" y="4052"/>
                  </a:cubicBezTo>
                  <a:cubicBezTo>
                    <a:pt x="5153" y="3665"/>
                    <a:pt x="5008" y="3108"/>
                    <a:pt x="4874" y="2700"/>
                  </a:cubicBezTo>
                  <a:cubicBezTo>
                    <a:pt x="4729" y="2266"/>
                    <a:pt x="4504" y="1842"/>
                    <a:pt x="4172" y="1526"/>
                  </a:cubicBezTo>
                  <a:cubicBezTo>
                    <a:pt x="4172" y="1526"/>
                    <a:pt x="2987" y="389"/>
                    <a:pt x="2520" y="84"/>
                  </a:cubicBezTo>
                  <a:cubicBezTo>
                    <a:pt x="2472" y="52"/>
                    <a:pt x="2418" y="19"/>
                    <a:pt x="2359" y="9"/>
                  </a:cubicBezTo>
                  <a:cubicBezTo>
                    <a:pt x="2340" y="3"/>
                    <a:pt x="2320" y="0"/>
                    <a:pt x="2300" y="0"/>
                  </a:cubicBezTo>
                  <a:close/>
                </a:path>
              </a:pathLst>
            </a:custGeom>
            <a:solidFill>
              <a:srgbClr val="E18C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5680788" y="3045653"/>
              <a:ext cx="56313" cy="19372"/>
            </a:xfrm>
            <a:custGeom>
              <a:avLst/>
              <a:gdLst/>
              <a:ahLst/>
              <a:cxnLst/>
              <a:rect l="l" t="t" r="r" b="b"/>
              <a:pathLst>
                <a:path w="875" h="301" extrusionOk="0">
                  <a:moveTo>
                    <a:pt x="43" y="0"/>
                  </a:moveTo>
                  <a:cubicBezTo>
                    <a:pt x="22" y="0"/>
                    <a:pt x="0" y="22"/>
                    <a:pt x="0" y="43"/>
                  </a:cubicBezTo>
                  <a:cubicBezTo>
                    <a:pt x="0" y="70"/>
                    <a:pt x="16" y="92"/>
                    <a:pt x="43" y="92"/>
                  </a:cubicBezTo>
                  <a:cubicBezTo>
                    <a:pt x="124" y="92"/>
                    <a:pt x="547" y="215"/>
                    <a:pt x="815" y="295"/>
                  </a:cubicBezTo>
                  <a:cubicBezTo>
                    <a:pt x="815" y="301"/>
                    <a:pt x="821" y="301"/>
                    <a:pt x="826" y="301"/>
                  </a:cubicBezTo>
                  <a:cubicBezTo>
                    <a:pt x="847" y="301"/>
                    <a:pt x="863" y="285"/>
                    <a:pt x="869" y="269"/>
                  </a:cubicBezTo>
                  <a:cubicBezTo>
                    <a:pt x="874" y="247"/>
                    <a:pt x="863" y="220"/>
                    <a:pt x="837" y="210"/>
                  </a:cubicBezTo>
                  <a:cubicBezTo>
                    <a:pt x="772" y="188"/>
                    <a:pt x="161" y="6"/>
                    <a:pt x="43" y="0"/>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5682140" y="3100807"/>
              <a:ext cx="46337" cy="17377"/>
            </a:xfrm>
            <a:custGeom>
              <a:avLst/>
              <a:gdLst/>
              <a:ahLst/>
              <a:cxnLst/>
              <a:rect l="l" t="t" r="r" b="b"/>
              <a:pathLst>
                <a:path w="720" h="270" extrusionOk="0">
                  <a:moveTo>
                    <a:pt x="52" y="0"/>
                  </a:moveTo>
                  <a:cubicBezTo>
                    <a:pt x="30" y="0"/>
                    <a:pt x="10" y="11"/>
                    <a:pt x="6" y="34"/>
                  </a:cubicBezTo>
                  <a:cubicBezTo>
                    <a:pt x="1" y="55"/>
                    <a:pt x="11" y="82"/>
                    <a:pt x="38" y="87"/>
                  </a:cubicBezTo>
                  <a:lnTo>
                    <a:pt x="655" y="270"/>
                  </a:lnTo>
                  <a:lnTo>
                    <a:pt x="671" y="270"/>
                  </a:lnTo>
                  <a:cubicBezTo>
                    <a:pt x="687" y="270"/>
                    <a:pt x="708" y="259"/>
                    <a:pt x="714" y="237"/>
                  </a:cubicBezTo>
                  <a:cubicBezTo>
                    <a:pt x="719" y="216"/>
                    <a:pt x="703" y="189"/>
                    <a:pt x="682" y="184"/>
                  </a:cubicBezTo>
                  <a:lnTo>
                    <a:pt x="65" y="1"/>
                  </a:lnTo>
                  <a:cubicBezTo>
                    <a:pt x="60" y="1"/>
                    <a:pt x="56" y="0"/>
                    <a:pt x="52" y="0"/>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a:off x="5701125" y="3154288"/>
              <a:ext cx="27996" cy="11520"/>
            </a:xfrm>
            <a:custGeom>
              <a:avLst/>
              <a:gdLst/>
              <a:ahLst/>
              <a:cxnLst/>
              <a:rect l="l" t="t" r="r" b="b"/>
              <a:pathLst>
                <a:path w="435" h="179" extrusionOk="0">
                  <a:moveTo>
                    <a:pt x="51" y="0"/>
                  </a:moveTo>
                  <a:cubicBezTo>
                    <a:pt x="31" y="0"/>
                    <a:pt x="11" y="15"/>
                    <a:pt x="6" y="34"/>
                  </a:cubicBezTo>
                  <a:cubicBezTo>
                    <a:pt x="1" y="55"/>
                    <a:pt x="17" y="82"/>
                    <a:pt x="38" y="87"/>
                  </a:cubicBezTo>
                  <a:lnTo>
                    <a:pt x="376" y="178"/>
                  </a:lnTo>
                  <a:lnTo>
                    <a:pt x="387" y="178"/>
                  </a:lnTo>
                  <a:cubicBezTo>
                    <a:pt x="408" y="178"/>
                    <a:pt x="424" y="168"/>
                    <a:pt x="429" y="146"/>
                  </a:cubicBezTo>
                  <a:cubicBezTo>
                    <a:pt x="435" y="125"/>
                    <a:pt x="419" y="98"/>
                    <a:pt x="397" y="93"/>
                  </a:cubicBezTo>
                  <a:lnTo>
                    <a:pt x="60" y="2"/>
                  </a:lnTo>
                  <a:cubicBezTo>
                    <a:pt x="57" y="1"/>
                    <a:pt x="54" y="0"/>
                    <a:pt x="51" y="0"/>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5410232" y="2939592"/>
              <a:ext cx="382734" cy="339035"/>
            </a:xfrm>
            <a:custGeom>
              <a:avLst/>
              <a:gdLst/>
              <a:ahLst/>
              <a:cxnLst/>
              <a:rect l="l" t="t" r="r" b="b"/>
              <a:pathLst>
                <a:path w="5947" h="5268" extrusionOk="0">
                  <a:moveTo>
                    <a:pt x="3260" y="1"/>
                  </a:moveTo>
                  <a:cubicBezTo>
                    <a:pt x="3235" y="1"/>
                    <a:pt x="3209" y="5"/>
                    <a:pt x="3185" y="13"/>
                  </a:cubicBezTo>
                  <a:cubicBezTo>
                    <a:pt x="3116" y="29"/>
                    <a:pt x="3057" y="67"/>
                    <a:pt x="3003" y="104"/>
                  </a:cubicBezTo>
                  <a:cubicBezTo>
                    <a:pt x="2478" y="469"/>
                    <a:pt x="1164" y="1804"/>
                    <a:pt x="1164" y="1804"/>
                  </a:cubicBezTo>
                  <a:cubicBezTo>
                    <a:pt x="397" y="2753"/>
                    <a:pt x="0" y="4147"/>
                    <a:pt x="462" y="4844"/>
                  </a:cubicBezTo>
                  <a:cubicBezTo>
                    <a:pt x="499" y="4909"/>
                    <a:pt x="563" y="4951"/>
                    <a:pt x="633" y="4973"/>
                  </a:cubicBezTo>
                  <a:cubicBezTo>
                    <a:pt x="890" y="5050"/>
                    <a:pt x="1558" y="5268"/>
                    <a:pt x="2077" y="5268"/>
                  </a:cubicBezTo>
                  <a:cubicBezTo>
                    <a:pt x="2240" y="5268"/>
                    <a:pt x="2388" y="5246"/>
                    <a:pt x="2504" y="5193"/>
                  </a:cubicBezTo>
                  <a:lnTo>
                    <a:pt x="4799" y="4195"/>
                  </a:lnTo>
                  <a:cubicBezTo>
                    <a:pt x="5228" y="4035"/>
                    <a:pt x="5416" y="3472"/>
                    <a:pt x="5073" y="3407"/>
                  </a:cubicBezTo>
                  <a:cubicBezTo>
                    <a:pt x="5427" y="3370"/>
                    <a:pt x="5802" y="3203"/>
                    <a:pt x="5716" y="2775"/>
                  </a:cubicBezTo>
                  <a:cubicBezTo>
                    <a:pt x="5695" y="2533"/>
                    <a:pt x="5518" y="2464"/>
                    <a:pt x="5314" y="2458"/>
                  </a:cubicBezTo>
                  <a:cubicBezTo>
                    <a:pt x="5636" y="2421"/>
                    <a:pt x="5947" y="2313"/>
                    <a:pt x="5899" y="1954"/>
                  </a:cubicBezTo>
                  <a:cubicBezTo>
                    <a:pt x="5903" y="1586"/>
                    <a:pt x="5634" y="1496"/>
                    <a:pt x="5341" y="1496"/>
                  </a:cubicBezTo>
                  <a:cubicBezTo>
                    <a:pt x="5314" y="1496"/>
                    <a:pt x="5287" y="1497"/>
                    <a:pt x="5260" y="1498"/>
                  </a:cubicBezTo>
                  <a:cubicBezTo>
                    <a:pt x="5480" y="1445"/>
                    <a:pt x="5668" y="1327"/>
                    <a:pt x="5630" y="1059"/>
                  </a:cubicBezTo>
                  <a:cubicBezTo>
                    <a:pt x="5556" y="704"/>
                    <a:pt x="5319" y="593"/>
                    <a:pt x="5029" y="593"/>
                  </a:cubicBezTo>
                  <a:cubicBezTo>
                    <a:pt x="4693" y="593"/>
                    <a:pt x="4285" y="742"/>
                    <a:pt x="3974" y="828"/>
                  </a:cubicBezTo>
                  <a:cubicBezTo>
                    <a:pt x="3711" y="925"/>
                    <a:pt x="3464" y="1005"/>
                    <a:pt x="3234" y="1080"/>
                  </a:cubicBezTo>
                  <a:cubicBezTo>
                    <a:pt x="3341" y="823"/>
                    <a:pt x="3448" y="565"/>
                    <a:pt x="3459" y="287"/>
                  </a:cubicBezTo>
                  <a:cubicBezTo>
                    <a:pt x="3459" y="195"/>
                    <a:pt x="3448" y="99"/>
                    <a:pt x="3378" y="40"/>
                  </a:cubicBezTo>
                  <a:cubicBezTo>
                    <a:pt x="3345" y="13"/>
                    <a:pt x="3303" y="1"/>
                    <a:pt x="3260" y="1"/>
                  </a:cubicBezTo>
                  <a:close/>
                </a:path>
              </a:pathLst>
            </a:custGeom>
            <a:solidFill>
              <a:srgbClr val="FBA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5538238" y="2978721"/>
              <a:ext cx="91195" cy="64937"/>
            </a:xfrm>
            <a:custGeom>
              <a:avLst/>
              <a:gdLst/>
              <a:ahLst/>
              <a:cxnLst/>
              <a:rect l="l" t="t" r="r" b="b"/>
              <a:pathLst>
                <a:path w="1417" h="1009" extrusionOk="0">
                  <a:moveTo>
                    <a:pt x="1416" y="0"/>
                  </a:moveTo>
                  <a:cubicBezTo>
                    <a:pt x="1186" y="75"/>
                    <a:pt x="1" y="1008"/>
                    <a:pt x="1" y="1008"/>
                  </a:cubicBezTo>
                  <a:lnTo>
                    <a:pt x="1245" y="472"/>
                  </a:lnTo>
                  <a:lnTo>
                    <a:pt x="1416" y="0"/>
                  </a:lnTo>
                  <a:close/>
                </a:path>
              </a:pathLst>
            </a:custGeom>
            <a:solidFill>
              <a:srgbClr val="DB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5696298" y="3031173"/>
              <a:ext cx="63199" cy="22847"/>
            </a:xfrm>
            <a:custGeom>
              <a:avLst/>
              <a:gdLst/>
              <a:ahLst/>
              <a:cxnLst/>
              <a:rect l="l" t="t" r="r" b="b"/>
              <a:pathLst>
                <a:path w="982" h="355" extrusionOk="0">
                  <a:moveTo>
                    <a:pt x="933" y="0"/>
                  </a:moveTo>
                  <a:cubicBezTo>
                    <a:pt x="799" y="11"/>
                    <a:pt x="113" y="242"/>
                    <a:pt x="38" y="268"/>
                  </a:cubicBezTo>
                  <a:cubicBezTo>
                    <a:pt x="11" y="279"/>
                    <a:pt x="0" y="301"/>
                    <a:pt x="11" y="327"/>
                  </a:cubicBezTo>
                  <a:cubicBezTo>
                    <a:pt x="17" y="343"/>
                    <a:pt x="33" y="354"/>
                    <a:pt x="49" y="354"/>
                  </a:cubicBezTo>
                  <a:lnTo>
                    <a:pt x="65" y="354"/>
                  </a:lnTo>
                  <a:cubicBezTo>
                    <a:pt x="274" y="284"/>
                    <a:pt x="837" y="97"/>
                    <a:pt x="939" y="91"/>
                  </a:cubicBezTo>
                  <a:cubicBezTo>
                    <a:pt x="966" y="91"/>
                    <a:pt x="982" y="70"/>
                    <a:pt x="982" y="43"/>
                  </a:cubicBezTo>
                  <a:cubicBezTo>
                    <a:pt x="982" y="16"/>
                    <a:pt x="960" y="0"/>
                    <a:pt x="933" y="0"/>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5708011" y="3094243"/>
              <a:ext cx="51872" cy="20466"/>
            </a:xfrm>
            <a:custGeom>
              <a:avLst/>
              <a:gdLst/>
              <a:ahLst/>
              <a:cxnLst/>
              <a:rect l="l" t="t" r="r" b="b"/>
              <a:pathLst>
                <a:path w="806" h="318" extrusionOk="0">
                  <a:moveTo>
                    <a:pt x="752" y="0"/>
                  </a:moveTo>
                  <a:cubicBezTo>
                    <a:pt x="748" y="0"/>
                    <a:pt x="744" y="1"/>
                    <a:pt x="741" y="2"/>
                  </a:cubicBezTo>
                  <a:lnTo>
                    <a:pt x="38" y="227"/>
                  </a:lnTo>
                  <a:cubicBezTo>
                    <a:pt x="17" y="237"/>
                    <a:pt x="1" y="264"/>
                    <a:pt x="11" y="286"/>
                  </a:cubicBezTo>
                  <a:cubicBezTo>
                    <a:pt x="17" y="302"/>
                    <a:pt x="33" y="318"/>
                    <a:pt x="54" y="318"/>
                  </a:cubicBezTo>
                  <a:cubicBezTo>
                    <a:pt x="54" y="318"/>
                    <a:pt x="60" y="318"/>
                    <a:pt x="65" y="313"/>
                  </a:cubicBezTo>
                  <a:lnTo>
                    <a:pt x="768" y="87"/>
                  </a:lnTo>
                  <a:cubicBezTo>
                    <a:pt x="789" y="82"/>
                    <a:pt x="805" y="55"/>
                    <a:pt x="794" y="34"/>
                  </a:cubicBezTo>
                  <a:cubicBezTo>
                    <a:pt x="790" y="11"/>
                    <a:pt x="771" y="0"/>
                    <a:pt x="752" y="0"/>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5708719" y="3155961"/>
              <a:ext cx="31149" cy="12936"/>
            </a:xfrm>
            <a:custGeom>
              <a:avLst/>
              <a:gdLst/>
              <a:ahLst/>
              <a:cxnLst/>
              <a:rect l="l" t="t" r="r" b="b"/>
              <a:pathLst>
                <a:path w="484" h="201" extrusionOk="0">
                  <a:moveTo>
                    <a:pt x="432" y="1"/>
                  </a:moveTo>
                  <a:cubicBezTo>
                    <a:pt x="428" y="1"/>
                    <a:pt x="423" y="1"/>
                    <a:pt x="419" y="2"/>
                  </a:cubicBezTo>
                  <a:lnTo>
                    <a:pt x="38" y="115"/>
                  </a:lnTo>
                  <a:cubicBezTo>
                    <a:pt x="17" y="120"/>
                    <a:pt x="0" y="147"/>
                    <a:pt x="11" y="174"/>
                  </a:cubicBezTo>
                  <a:cubicBezTo>
                    <a:pt x="17" y="190"/>
                    <a:pt x="33" y="201"/>
                    <a:pt x="54" y="201"/>
                  </a:cubicBezTo>
                  <a:lnTo>
                    <a:pt x="65" y="201"/>
                  </a:lnTo>
                  <a:lnTo>
                    <a:pt x="446" y="88"/>
                  </a:lnTo>
                  <a:cubicBezTo>
                    <a:pt x="467" y="83"/>
                    <a:pt x="483" y="56"/>
                    <a:pt x="478" y="34"/>
                  </a:cubicBezTo>
                  <a:cubicBezTo>
                    <a:pt x="469" y="12"/>
                    <a:pt x="452" y="1"/>
                    <a:pt x="432" y="1"/>
                  </a:cubicBezTo>
                  <a:close/>
                </a:path>
              </a:pathLst>
            </a:custGeom>
            <a:solidFill>
              <a:srgbClr val="DA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4725925" y="3076287"/>
              <a:ext cx="804791" cy="438146"/>
            </a:xfrm>
            <a:custGeom>
              <a:avLst/>
              <a:gdLst/>
              <a:ahLst/>
              <a:cxnLst/>
              <a:rect l="l" t="t" r="r" b="b"/>
              <a:pathLst>
                <a:path w="12505" h="6808" extrusionOk="0">
                  <a:moveTo>
                    <a:pt x="10890" y="1"/>
                  </a:moveTo>
                  <a:cubicBezTo>
                    <a:pt x="10862" y="1"/>
                    <a:pt x="10833" y="5"/>
                    <a:pt x="10805" y="12"/>
                  </a:cubicBezTo>
                  <a:lnTo>
                    <a:pt x="10263" y="168"/>
                  </a:lnTo>
                  <a:lnTo>
                    <a:pt x="5668" y="1466"/>
                  </a:lnTo>
                  <a:lnTo>
                    <a:pt x="5513" y="1031"/>
                  </a:lnTo>
                  <a:lnTo>
                    <a:pt x="451" y="1197"/>
                  </a:lnTo>
                  <a:lnTo>
                    <a:pt x="76" y="3723"/>
                  </a:lnTo>
                  <a:cubicBezTo>
                    <a:pt x="1" y="5342"/>
                    <a:pt x="1250" y="6586"/>
                    <a:pt x="2982" y="6779"/>
                  </a:cubicBezTo>
                  <a:cubicBezTo>
                    <a:pt x="3143" y="6798"/>
                    <a:pt x="3308" y="6808"/>
                    <a:pt x="3477" y="6808"/>
                  </a:cubicBezTo>
                  <a:cubicBezTo>
                    <a:pt x="3887" y="6808"/>
                    <a:pt x="4318" y="6751"/>
                    <a:pt x="4762" y="6629"/>
                  </a:cubicBezTo>
                  <a:lnTo>
                    <a:pt x="6842" y="5819"/>
                  </a:lnTo>
                  <a:lnTo>
                    <a:pt x="12204" y="3739"/>
                  </a:lnTo>
                  <a:cubicBezTo>
                    <a:pt x="12403" y="3659"/>
                    <a:pt x="12505" y="3433"/>
                    <a:pt x="12419" y="3230"/>
                  </a:cubicBezTo>
                  <a:lnTo>
                    <a:pt x="11186" y="200"/>
                  </a:lnTo>
                  <a:cubicBezTo>
                    <a:pt x="11137" y="77"/>
                    <a:pt x="11017" y="1"/>
                    <a:pt x="10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4957481" y="3137362"/>
              <a:ext cx="244365" cy="71244"/>
            </a:xfrm>
            <a:custGeom>
              <a:avLst/>
              <a:gdLst/>
              <a:ahLst/>
              <a:cxnLst/>
              <a:rect l="l" t="t" r="r" b="b"/>
              <a:pathLst>
                <a:path w="3797" h="1107" extrusionOk="0">
                  <a:moveTo>
                    <a:pt x="3745" y="0"/>
                  </a:moveTo>
                  <a:cubicBezTo>
                    <a:pt x="3741" y="0"/>
                    <a:pt x="3737" y="1"/>
                    <a:pt x="3732" y="2"/>
                  </a:cubicBezTo>
                  <a:cubicBezTo>
                    <a:pt x="3690" y="12"/>
                    <a:pt x="70" y="1004"/>
                    <a:pt x="38" y="1015"/>
                  </a:cubicBezTo>
                  <a:cubicBezTo>
                    <a:pt x="11" y="1026"/>
                    <a:pt x="0" y="1047"/>
                    <a:pt x="6" y="1074"/>
                  </a:cubicBezTo>
                  <a:cubicBezTo>
                    <a:pt x="11" y="1090"/>
                    <a:pt x="27" y="1106"/>
                    <a:pt x="49" y="1106"/>
                  </a:cubicBezTo>
                  <a:cubicBezTo>
                    <a:pt x="54" y="1106"/>
                    <a:pt x="54" y="1106"/>
                    <a:pt x="59" y="1101"/>
                  </a:cubicBezTo>
                  <a:cubicBezTo>
                    <a:pt x="210" y="1063"/>
                    <a:pt x="3716" y="98"/>
                    <a:pt x="3759" y="88"/>
                  </a:cubicBezTo>
                  <a:cubicBezTo>
                    <a:pt x="3781" y="82"/>
                    <a:pt x="3797" y="55"/>
                    <a:pt x="3791" y="34"/>
                  </a:cubicBezTo>
                  <a:cubicBezTo>
                    <a:pt x="3782" y="12"/>
                    <a:pt x="3766" y="0"/>
                    <a:pt x="3745" y="0"/>
                  </a:cubicBezTo>
                  <a:close/>
                </a:path>
              </a:pathLst>
            </a:custGeom>
            <a:solidFill>
              <a:srgbClr val="2D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4914684" y="3439455"/>
              <a:ext cx="276480" cy="78645"/>
            </a:xfrm>
            <a:custGeom>
              <a:avLst/>
              <a:gdLst/>
              <a:ahLst/>
              <a:cxnLst/>
              <a:rect l="l" t="t" r="r" b="b"/>
              <a:pathLst>
                <a:path w="4296" h="1222" extrusionOk="0">
                  <a:moveTo>
                    <a:pt x="4248" y="1"/>
                  </a:moveTo>
                  <a:cubicBezTo>
                    <a:pt x="4243" y="1"/>
                    <a:pt x="4237" y="2"/>
                    <a:pt x="4231" y="5"/>
                  </a:cubicBezTo>
                  <a:lnTo>
                    <a:pt x="1926" y="884"/>
                  </a:lnTo>
                  <a:cubicBezTo>
                    <a:pt x="1496" y="1047"/>
                    <a:pt x="1041" y="1131"/>
                    <a:pt x="583" y="1131"/>
                  </a:cubicBezTo>
                  <a:cubicBezTo>
                    <a:pt x="407" y="1131"/>
                    <a:pt x="230" y="1119"/>
                    <a:pt x="54" y="1093"/>
                  </a:cubicBezTo>
                  <a:cubicBezTo>
                    <a:pt x="33" y="1093"/>
                    <a:pt x="11" y="1109"/>
                    <a:pt x="6" y="1131"/>
                  </a:cubicBezTo>
                  <a:cubicBezTo>
                    <a:pt x="1" y="1158"/>
                    <a:pt x="17" y="1179"/>
                    <a:pt x="43" y="1184"/>
                  </a:cubicBezTo>
                  <a:cubicBezTo>
                    <a:pt x="220" y="1206"/>
                    <a:pt x="403" y="1222"/>
                    <a:pt x="580" y="1222"/>
                  </a:cubicBezTo>
                  <a:cubicBezTo>
                    <a:pt x="1052" y="1222"/>
                    <a:pt x="1518" y="1136"/>
                    <a:pt x="1958" y="970"/>
                  </a:cubicBezTo>
                  <a:lnTo>
                    <a:pt x="4263" y="85"/>
                  </a:lnTo>
                  <a:cubicBezTo>
                    <a:pt x="4285" y="80"/>
                    <a:pt x="4296" y="53"/>
                    <a:pt x="4285" y="32"/>
                  </a:cubicBezTo>
                  <a:cubicBezTo>
                    <a:pt x="4281" y="12"/>
                    <a:pt x="4265" y="1"/>
                    <a:pt x="4248" y="1"/>
                  </a:cubicBezTo>
                  <a:close/>
                </a:path>
              </a:pathLst>
            </a:custGeom>
            <a:solidFill>
              <a:srgbClr val="2D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5160012" y="1965866"/>
              <a:ext cx="499800" cy="272683"/>
            </a:xfrm>
            <a:custGeom>
              <a:avLst/>
              <a:gdLst/>
              <a:ahLst/>
              <a:cxnLst/>
              <a:rect l="l" t="t" r="r" b="b"/>
              <a:pathLst>
                <a:path w="7766" h="4237" extrusionOk="0">
                  <a:moveTo>
                    <a:pt x="2650" y="1"/>
                  </a:moveTo>
                  <a:cubicBezTo>
                    <a:pt x="1754" y="1"/>
                    <a:pt x="1014" y="671"/>
                    <a:pt x="902" y="1535"/>
                  </a:cubicBezTo>
                  <a:cubicBezTo>
                    <a:pt x="886" y="1540"/>
                    <a:pt x="875" y="1545"/>
                    <a:pt x="859" y="1551"/>
                  </a:cubicBezTo>
                  <a:cubicBezTo>
                    <a:pt x="301" y="1733"/>
                    <a:pt x="1" y="2344"/>
                    <a:pt x="135" y="2918"/>
                  </a:cubicBezTo>
                  <a:lnTo>
                    <a:pt x="414" y="4140"/>
                  </a:lnTo>
                  <a:cubicBezTo>
                    <a:pt x="459" y="4137"/>
                    <a:pt x="505" y="4133"/>
                    <a:pt x="550" y="4133"/>
                  </a:cubicBezTo>
                  <a:cubicBezTo>
                    <a:pt x="569" y="4133"/>
                    <a:pt x="588" y="4133"/>
                    <a:pt x="607" y="4135"/>
                  </a:cubicBezTo>
                  <a:lnTo>
                    <a:pt x="1213" y="4189"/>
                  </a:lnTo>
                  <a:lnTo>
                    <a:pt x="1829" y="4237"/>
                  </a:lnTo>
                  <a:lnTo>
                    <a:pt x="1958" y="2666"/>
                  </a:lnTo>
                  <a:lnTo>
                    <a:pt x="2575" y="2666"/>
                  </a:lnTo>
                  <a:cubicBezTo>
                    <a:pt x="2943" y="3078"/>
                    <a:pt x="3674" y="3629"/>
                    <a:pt x="4970" y="3629"/>
                  </a:cubicBezTo>
                  <a:cubicBezTo>
                    <a:pt x="5109" y="3629"/>
                    <a:pt x="5254" y="3623"/>
                    <a:pt x="5406" y="3610"/>
                  </a:cubicBezTo>
                  <a:cubicBezTo>
                    <a:pt x="5770" y="3577"/>
                    <a:pt x="6081" y="3508"/>
                    <a:pt x="6344" y="3406"/>
                  </a:cubicBezTo>
                  <a:cubicBezTo>
                    <a:pt x="7116" y="3116"/>
                    <a:pt x="7481" y="2602"/>
                    <a:pt x="7652" y="2173"/>
                  </a:cubicBezTo>
                  <a:cubicBezTo>
                    <a:pt x="7765" y="1883"/>
                    <a:pt x="7546" y="1580"/>
                    <a:pt x="7253" y="1580"/>
                  </a:cubicBezTo>
                  <a:cubicBezTo>
                    <a:pt x="7226" y="1580"/>
                    <a:pt x="7198" y="1583"/>
                    <a:pt x="7170" y="1588"/>
                  </a:cubicBezTo>
                  <a:lnTo>
                    <a:pt x="6800" y="1652"/>
                  </a:lnTo>
                  <a:cubicBezTo>
                    <a:pt x="6794" y="1654"/>
                    <a:pt x="6789" y="1654"/>
                    <a:pt x="6784" y="1654"/>
                  </a:cubicBezTo>
                  <a:cubicBezTo>
                    <a:pt x="6743" y="1654"/>
                    <a:pt x="6714" y="1620"/>
                    <a:pt x="6714" y="1577"/>
                  </a:cubicBezTo>
                  <a:lnTo>
                    <a:pt x="6752" y="1106"/>
                  </a:lnTo>
                  <a:cubicBezTo>
                    <a:pt x="6769" y="911"/>
                    <a:pt x="6612" y="755"/>
                    <a:pt x="6433" y="755"/>
                  </a:cubicBezTo>
                  <a:cubicBezTo>
                    <a:pt x="6390" y="755"/>
                    <a:pt x="6345" y="764"/>
                    <a:pt x="6301" y="784"/>
                  </a:cubicBezTo>
                  <a:cubicBezTo>
                    <a:pt x="6124" y="864"/>
                    <a:pt x="5915" y="945"/>
                    <a:pt x="5711" y="1004"/>
                  </a:cubicBezTo>
                  <a:cubicBezTo>
                    <a:pt x="5502" y="661"/>
                    <a:pt x="5127" y="430"/>
                    <a:pt x="4693" y="430"/>
                  </a:cubicBezTo>
                  <a:cubicBezTo>
                    <a:pt x="4655" y="430"/>
                    <a:pt x="4623" y="435"/>
                    <a:pt x="4585" y="435"/>
                  </a:cubicBezTo>
                  <a:cubicBezTo>
                    <a:pt x="4258" y="167"/>
                    <a:pt x="3840" y="1"/>
                    <a:pt x="3384"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5127963" y="2109898"/>
              <a:ext cx="440398" cy="624010"/>
            </a:xfrm>
            <a:custGeom>
              <a:avLst/>
              <a:gdLst/>
              <a:ahLst/>
              <a:cxnLst/>
              <a:rect l="l" t="t" r="r" b="b"/>
              <a:pathLst>
                <a:path w="6843" h="9696" extrusionOk="0">
                  <a:moveTo>
                    <a:pt x="2725" y="0"/>
                  </a:moveTo>
                  <a:cubicBezTo>
                    <a:pt x="2716" y="0"/>
                    <a:pt x="2707" y="2"/>
                    <a:pt x="2697" y="4"/>
                  </a:cubicBezTo>
                  <a:cubicBezTo>
                    <a:pt x="2649" y="26"/>
                    <a:pt x="2569" y="58"/>
                    <a:pt x="2483" y="79"/>
                  </a:cubicBezTo>
                  <a:lnTo>
                    <a:pt x="2327" y="1999"/>
                  </a:lnTo>
                  <a:lnTo>
                    <a:pt x="1711" y="1945"/>
                  </a:lnTo>
                  <a:lnTo>
                    <a:pt x="1105" y="1897"/>
                  </a:lnTo>
                  <a:cubicBezTo>
                    <a:pt x="1086" y="1895"/>
                    <a:pt x="1067" y="1895"/>
                    <a:pt x="1048" y="1895"/>
                  </a:cubicBezTo>
                  <a:cubicBezTo>
                    <a:pt x="1003" y="1895"/>
                    <a:pt x="957" y="1899"/>
                    <a:pt x="912" y="1902"/>
                  </a:cubicBezTo>
                  <a:cubicBezTo>
                    <a:pt x="467" y="1956"/>
                    <a:pt x="97" y="2321"/>
                    <a:pt x="59" y="2787"/>
                  </a:cubicBezTo>
                  <a:lnTo>
                    <a:pt x="38" y="3023"/>
                  </a:lnTo>
                  <a:cubicBezTo>
                    <a:pt x="0" y="3554"/>
                    <a:pt x="397" y="4026"/>
                    <a:pt x="928" y="4069"/>
                  </a:cubicBezTo>
                  <a:lnTo>
                    <a:pt x="1271" y="4095"/>
                  </a:lnTo>
                  <a:lnTo>
                    <a:pt x="703" y="7640"/>
                  </a:lnTo>
                  <a:cubicBezTo>
                    <a:pt x="547" y="8573"/>
                    <a:pt x="1185" y="9457"/>
                    <a:pt x="2124" y="9608"/>
                  </a:cubicBezTo>
                  <a:lnTo>
                    <a:pt x="2537" y="9672"/>
                  </a:lnTo>
                  <a:cubicBezTo>
                    <a:pt x="2631" y="9688"/>
                    <a:pt x="2726" y="9695"/>
                    <a:pt x="2819" y="9695"/>
                  </a:cubicBezTo>
                  <a:cubicBezTo>
                    <a:pt x="3645" y="9695"/>
                    <a:pt x="4369" y="9094"/>
                    <a:pt x="4504" y="8251"/>
                  </a:cubicBezTo>
                  <a:lnTo>
                    <a:pt x="4735" y="6846"/>
                  </a:lnTo>
                  <a:lnTo>
                    <a:pt x="4810" y="6851"/>
                  </a:lnTo>
                  <a:cubicBezTo>
                    <a:pt x="4853" y="6855"/>
                    <a:pt x="4895" y="6857"/>
                    <a:pt x="4938" y="6857"/>
                  </a:cubicBezTo>
                  <a:cubicBezTo>
                    <a:pt x="5752" y="6857"/>
                    <a:pt x="6438" y="6230"/>
                    <a:pt x="6504" y="5409"/>
                  </a:cubicBezTo>
                  <a:lnTo>
                    <a:pt x="6842" y="1168"/>
                  </a:lnTo>
                  <a:lnTo>
                    <a:pt x="6842" y="1168"/>
                  </a:lnTo>
                  <a:cubicBezTo>
                    <a:pt x="6579" y="1270"/>
                    <a:pt x="6268" y="1339"/>
                    <a:pt x="5904" y="1372"/>
                  </a:cubicBezTo>
                  <a:cubicBezTo>
                    <a:pt x="5751" y="1385"/>
                    <a:pt x="5604" y="1392"/>
                    <a:pt x="5464" y="1392"/>
                  </a:cubicBezTo>
                  <a:cubicBezTo>
                    <a:pt x="3646" y="1392"/>
                    <a:pt x="2933" y="300"/>
                    <a:pt x="2789" y="36"/>
                  </a:cubicBezTo>
                  <a:cubicBezTo>
                    <a:pt x="2776" y="12"/>
                    <a:pt x="2752" y="0"/>
                    <a:pt x="2725" y="0"/>
                  </a:cubicBezTo>
                  <a:close/>
                </a:path>
              </a:pathLst>
            </a:custGeom>
            <a:solidFill>
              <a:srgbClr val="FBA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5375737" y="2309792"/>
              <a:ext cx="25936" cy="6758"/>
            </a:xfrm>
            <a:custGeom>
              <a:avLst/>
              <a:gdLst/>
              <a:ahLst/>
              <a:cxnLst/>
              <a:rect l="l" t="t" r="r" b="b"/>
              <a:pathLst>
                <a:path w="403" h="105" extrusionOk="0">
                  <a:moveTo>
                    <a:pt x="170" y="0"/>
                  </a:moveTo>
                  <a:cubicBezTo>
                    <a:pt x="73" y="0"/>
                    <a:pt x="0" y="46"/>
                    <a:pt x="0" y="46"/>
                  </a:cubicBezTo>
                  <a:lnTo>
                    <a:pt x="402" y="105"/>
                  </a:lnTo>
                  <a:cubicBezTo>
                    <a:pt x="324" y="24"/>
                    <a:pt x="241" y="0"/>
                    <a:pt x="170" y="0"/>
                  </a:cubicBezTo>
                  <a:close/>
                </a:path>
              </a:pathLst>
            </a:custGeom>
            <a:solidFill>
              <a:srgbClr val="FBA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5499624" y="2320153"/>
              <a:ext cx="23169" cy="3668"/>
            </a:xfrm>
            <a:custGeom>
              <a:avLst/>
              <a:gdLst/>
              <a:ahLst/>
              <a:cxnLst/>
              <a:rect l="l" t="t" r="r" b="b"/>
              <a:pathLst>
                <a:path w="360" h="57" extrusionOk="0">
                  <a:moveTo>
                    <a:pt x="151" y="1"/>
                  </a:moveTo>
                  <a:cubicBezTo>
                    <a:pt x="65" y="1"/>
                    <a:pt x="0" y="24"/>
                    <a:pt x="0" y="24"/>
                  </a:cubicBezTo>
                  <a:lnTo>
                    <a:pt x="359" y="56"/>
                  </a:lnTo>
                  <a:cubicBezTo>
                    <a:pt x="289" y="13"/>
                    <a:pt x="214" y="1"/>
                    <a:pt x="151" y="1"/>
                  </a:cubicBezTo>
                  <a:close/>
                </a:path>
              </a:pathLst>
            </a:custGeom>
            <a:solidFill>
              <a:srgbClr val="FBA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5283899" y="2497329"/>
              <a:ext cx="147765" cy="120863"/>
            </a:xfrm>
            <a:custGeom>
              <a:avLst/>
              <a:gdLst/>
              <a:ahLst/>
              <a:cxnLst/>
              <a:rect l="l" t="t" r="r" b="b"/>
              <a:pathLst>
                <a:path w="2296" h="1878" extrusionOk="0">
                  <a:moveTo>
                    <a:pt x="1" y="0"/>
                  </a:moveTo>
                  <a:cubicBezTo>
                    <a:pt x="1" y="1"/>
                    <a:pt x="130" y="1695"/>
                    <a:pt x="2130" y="1877"/>
                  </a:cubicBezTo>
                  <a:lnTo>
                    <a:pt x="2296" y="831"/>
                  </a:lnTo>
                  <a:cubicBezTo>
                    <a:pt x="2296" y="831"/>
                    <a:pt x="408" y="805"/>
                    <a:pt x="1" y="0"/>
                  </a:cubicBezTo>
                  <a:close/>
                </a:path>
              </a:pathLst>
            </a:custGeom>
            <a:solidFill>
              <a:srgbClr val="DB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5"/>
          <p:cNvSpPr txBox="1"/>
          <p:nvPr/>
        </p:nvSpPr>
        <p:spPr>
          <a:xfrm>
            <a:off x="5702226" y="2542326"/>
            <a:ext cx="1272000" cy="32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dirty="0">
                <a:solidFill>
                  <a:schemeClr val="accent3"/>
                </a:solidFill>
                <a:latin typeface="Fira Sans Extra Condensed"/>
                <a:ea typeface="Fira Sans Extra Condensed"/>
                <a:cs typeface="Fira Sans Extra Condensed"/>
                <a:sym typeface="Fira Sans Extra Condensed"/>
              </a:rPr>
              <a:t>62%</a:t>
            </a:r>
            <a:endParaRPr sz="2400" b="1" dirty="0">
              <a:solidFill>
                <a:schemeClr val="accent3"/>
              </a:solidFill>
              <a:latin typeface="Fira Sans Extra Condensed"/>
              <a:ea typeface="Fira Sans Extra Condensed"/>
              <a:cs typeface="Fira Sans Extra Condensed"/>
              <a:sym typeface="Fira Sans Extra Condensed"/>
            </a:endParaRPr>
          </a:p>
        </p:txBody>
      </p:sp>
      <p:sp>
        <p:nvSpPr>
          <p:cNvPr id="379" name="Google Shape;379;p25"/>
          <p:cNvSpPr txBox="1"/>
          <p:nvPr/>
        </p:nvSpPr>
        <p:spPr>
          <a:xfrm>
            <a:off x="7432133" y="2542330"/>
            <a:ext cx="1272000" cy="32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dirty="0">
                <a:solidFill>
                  <a:schemeClr val="accent4"/>
                </a:solidFill>
                <a:latin typeface="Fira Sans Extra Condensed"/>
                <a:ea typeface="Fira Sans Extra Condensed"/>
                <a:cs typeface="Fira Sans Extra Condensed"/>
                <a:sym typeface="Fira Sans Extra Condensed"/>
              </a:rPr>
              <a:t>57%</a:t>
            </a:r>
            <a:endParaRPr sz="2400" b="1" dirty="0">
              <a:solidFill>
                <a:schemeClr val="accent4"/>
              </a:solidFill>
              <a:latin typeface="Fira Sans Extra Condensed"/>
              <a:ea typeface="Fira Sans Extra Condensed"/>
              <a:cs typeface="Fira Sans Extra Condensed"/>
              <a:sym typeface="Fira Sans Extra Condensed"/>
            </a:endParaRPr>
          </a:p>
        </p:txBody>
      </p:sp>
      <p:sp>
        <p:nvSpPr>
          <p:cNvPr id="380" name="Google Shape;380;p25"/>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Gender </a:t>
            </a:r>
            <a:endParaRPr sz="3700">
              <a:solidFill>
                <a:schemeClr val="accent2"/>
              </a:solidFill>
            </a:endParaRPr>
          </a:p>
        </p:txBody>
      </p:sp>
      <p:sp>
        <p:nvSpPr>
          <p:cNvPr id="381" name="Google Shape;381;p25"/>
          <p:cNvSpPr txBox="1"/>
          <p:nvPr/>
        </p:nvSpPr>
        <p:spPr>
          <a:xfrm>
            <a:off x="260525" y="1288475"/>
            <a:ext cx="5056800" cy="379947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400" dirty="0">
                <a:solidFill>
                  <a:schemeClr val="dk1"/>
                </a:solidFill>
                <a:latin typeface="Fira Sans Extra Condensed"/>
                <a:ea typeface="Fira Sans Extra Condensed"/>
                <a:cs typeface="Fira Sans Extra Condensed"/>
                <a:sym typeface="Fira Sans Extra Condensed"/>
              </a:rPr>
              <a:t>globally, 62% of men are using the Internet compared with 57% of women</a:t>
            </a: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lnSpc>
                <a:spcPct val="115000"/>
              </a:lnSpc>
              <a:spcBef>
                <a:spcPts val="1200"/>
              </a:spcBef>
              <a:spcAft>
                <a:spcPts val="0"/>
              </a:spcAft>
              <a:buNone/>
            </a:pPr>
            <a:r>
              <a:rPr lang="en" sz="2400" dirty="0">
                <a:solidFill>
                  <a:schemeClr val="dk1"/>
                </a:solidFill>
                <a:latin typeface="Fira Sans Extra Condensed"/>
                <a:ea typeface="Fira Sans Extra Condensed"/>
                <a:cs typeface="Fira Sans Extra Condensed"/>
                <a:sym typeface="Fira Sans Extra Condensed"/>
              </a:rPr>
              <a:t>women remain digitally marginalized </a:t>
            </a:r>
            <a:br>
              <a:rPr lang="en" sz="2400" dirty="0">
                <a:solidFill>
                  <a:schemeClr val="dk1"/>
                </a:solidFill>
                <a:latin typeface="Fira Sans Extra Condensed"/>
                <a:ea typeface="Fira Sans Extra Condensed"/>
                <a:cs typeface="Fira Sans Extra Condensed"/>
                <a:sym typeface="Fira Sans Extra Condensed"/>
              </a:rPr>
            </a:br>
            <a:r>
              <a:rPr lang="en" sz="2400" dirty="0">
                <a:solidFill>
                  <a:schemeClr val="dk1"/>
                </a:solidFill>
                <a:latin typeface="Fira Sans Extra Condensed"/>
                <a:ea typeface="Fira Sans Extra Condensed"/>
                <a:cs typeface="Fira Sans Extra Condensed"/>
                <a:sym typeface="Fira Sans Extra Condensed"/>
              </a:rPr>
              <a:t>in many of the world’s poorest countries</a:t>
            </a:r>
            <a:endParaRPr sz="24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latin typeface="Fira Sans Extra Condensed ExtraLight"/>
                <a:ea typeface="Fira Sans Extra Condensed ExtraLight"/>
                <a:cs typeface="Fira Sans Extra Condensed ExtraLight"/>
                <a:sym typeface="Fira Sans Extra Condensed ExtraLight"/>
              </a:rPr>
              <a:t>(ITU, 2021)</a:t>
            </a:r>
            <a:endParaRPr dirty="0">
              <a:solidFill>
                <a:schemeClr val="dk1"/>
              </a:solidFill>
              <a:latin typeface="Fira Sans Extra Condensed ExtraLight"/>
              <a:ea typeface="Fira Sans Extra Condensed ExtraLight"/>
              <a:cs typeface="Fira Sans Extra Condensed ExtraLight"/>
              <a:sym typeface="Fira Sans Extra Condensed ExtraLight"/>
            </a:endParaRPr>
          </a:p>
        </p:txBody>
      </p:sp>
      <p:sp>
        <p:nvSpPr>
          <p:cNvPr id="382" name="Google Shape;382;p25"/>
          <p:cNvSpPr txBox="1"/>
          <p:nvPr/>
        </p:nvSpPr>
        <p:spPr>
          <a:xfrm>
            <a:off x="5702225" y="73437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highlight>
                  <a:schemeClr val="accent1"/>
                </a:highlight>
                <a:latin typeface="Fira Sans Extra Condensed"/>
                <a:ea typeface="Fira Sans Extra Condensed"/>
                <a:cs typeface="Fira Sans Extra Condensed"/>
                <a:sym typeface="Fira Sans Extra Condensed"/>
              </a:rPr>
              <a:t>Gender digital divide</a:t>
            </a:r>
            <a:endParaRPr sz="2400">
              <a:solidFill>
                <a:schemeClr val="dk1"/>
              </a:solidFill>
              <a:highlight>
                <a:schemeClr val="accent1"/>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26"/>
          <p:cNvGrpSpPr/>
          <p:nvPr/>
        </p:nvGrpSpPr>
        <p:grpSpPr>
          <a:xfrm>
            <a:off x="400340" y="2714279"/>
            <a:ext cx="2668214" cy="2244221"/>
            <a:chOff x="2863889" y="1723417"/>
            <a:chExt cx="3416407" cy="2918362"/>
          </a:xfrm>
        </p:grpSpPr>
        <p:grpSp>
          <p:nvGrpSpPr>
            <p:cNvPr id="388" name="Google Shape;388;p26"/>
            <p:cNvGrpSpPr/>
            <p:nvPr/>
          </p:nvGrpSpPr>
          <p:grpSpPr>
            <a:xfrm>
              <a:off x="2863889" y="2756413"/>
              <a:ext cx="674003" cy="1885363"/>
              <a:chOff x="3200726" y="3165961"/>
              <a:chExt cx="547213" cy="1530700"/>
            </a:xfrm>
          </p:grpSpPr>
          <p:sp>
            <p:nvSpPr>
              <p:cNvPr id="389" name="Google Shape;389;p26"/>
              <p:cNvSpPr/>
              <p:nvPr/>
            </p:nvSpPr>
            <p:spPr>
              <a:xfrm>
                <a:off x="3202038" y="4518756"/>
                <a:ext cx="178656" cy="177901"/>
              </a:xfrm>
              <a:custGeom>
                <a:avLst/>
                <a:gdLst/>
                <a:ahLst/>
                <a:cxnLst/>
                <a:rect l="l" t="t" r="r" b="b"/>
                <a:pathLst>
                  <a:path w="2178" h="2169" extrusionOk="0">
                    <a:moveTo>
                      <a:pt x="1298" y="1"/>
                    </a:moveTo>
                    <a:cubicBezTo>
                      <a:pt x="1298" y="1"/>
                      <a:pt x="1276" y="725"/>
                      <a:pt x="1207" y="907"/>
                    </a:cubicBezTo>
                    <a:cubicBezTo>
                      <a:pt x="1137" y="1084"/>
                      <a:pt x="826" y="1443"/>
                      <a:pt x="713" y="1524"/>
                    </a:cubicBezTo>
                    <a:cubicBezTo>
                      <a:pt x="601" y="1599"/>
                      <a:pt x="0" y="1915"/>
                      <a:pt x="0" y="2060"/>
                    </a:cubicBezTo>
                    <a:cubicBezTo>
                      <a:pt x="3" y="2131"/>
                      <a:pt x="149" y="2169"/>
                      <a:pt x="350" y="2169"/>
                    </a:cubicBezTo>
                    <a:cubicBezTo>
                      <a:pt x="572" y="2169"/>
                      <a:pt x="861" y="2123"/>
                      <a:pt x="1100" y="2028"/>
                    </a:cubicBezTo>
                    <a:cubicBezTo>
                      <a:pt x="1358" y="1920"/>
                      <a:pt x="1497" y="1901"/>
                      <a:pt x="1606" y="1901"/>
                    </a:cubicBezTo>
                    <a:cubicBezTo>
                      <a:pt x="1668" y="1901"/>
                      <a:pt x="1720" y="1907"/>
                      <a:pt x="1779" y="1907"/>
                    </a:cubicBezTo>
                    <a:cubicBezTo>
                      <a:pt x="1799" y="1907"/>
                      <a:pt x="1818" y="1906"/>
                      <a:pt x="1840" y="1904"/>
                    </a:cubicBezTo>
                    <a:cubicBezTo>
                      <a:pt x="2049" y="1883"/>
                      <a:pt x="2177" y="1647"/>
                      <a:pt x="2113" y="1368"/>
                    </a:cubicBezTo>
                    <a:cubicBezTo>
                      <a:pt x="2049" y="1089"/>
                      <a:pt x="1952" y="1084"/>
                      <a:pt x="2000" y="703"/>
                    </a:cubicBezTo>
                    <a:cubicBezTo>
                      <a:pt x="2049" y="317"/>
                      <a:pt x="2049" y="1"/>
                      <a:pt x="2049"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3202038" y="4606766"/>
                <a:ext cx="178656" cy="89894"/>
              </a:xfrm>
              <a:custGeom>
                <a:avLst/>
                <a:gdLst/>
                <a:ahLst/>
                <a:cxnLst/>
                <a:rect l="l" t="t" r="r" b="b"/>
                <a:pathLst>
                  <a:path w="2178" h="1096" extrusionOk="0">
                    <a:moveTo>
                      <a:pt x="1110" y="0"/>
                    </a:moveTo>
                    <a:cubicBezTo>
                      <a:pt x="992" y="177"/>
                      <a:pt x="799" y="392"/>
                      <a:pt x="713" y="451"/>
                    </a:cubicBezTo>
                    <a:cubicBezTo>
                      <a:pt x="601" y="526"/>
                      <a:pt x="0" y="842"/>
                      <a:pt x="0" y="987"/>
                    </a:cubicBezTo>
                    <a:cubicBezTo>
                      <a:pt x="3" y="1058"/>
                      <a:pt x="146" y="1095"/>
                      <a:pt x="345" y="1095"/>
                    </a:cubicBezTo>
                    <a:cubicBezTo>
                      <a:pt x="568" y="1095"/>
                      <a:pt x="859" y="1048"/>
                      <a:pt x="1100" y="949"/>
                    </a:cubicBezTo>
                    <a:cubicBezTo>
                      <a:pt x="1354" y="846"/>
                      <a:pt x="1493" y="827"/>
                      <a:pt x="1601" y="827"/>
                    </a:cubicBezTo>
                    <a:cubicBezTo>
                      <a:pt x="1665" y="827"/>
                      <a:pt x="1719" y="834"/>
                      <a:pt x="1780" y="834"/>
                    </a:cubicBezTo>
                    <a:cubicBezTo>
                      <a:pt x="1799" y="834"/>
                      <a:pt x="1818" y="833"/>
                      <a:pt x="1840" y="831"/>
                    </a:cubicBezTo>
                    <a:cubicBezTo>
                      <a:pt x="2049" y="810"/>
                      <a:pt x="2177" y="574"/>
                      <a:pt x="2113" y="295"/>
                    </a:cubicBezTo>
                    <a:cubicBezTo>
                      <a:pt x="2097" y="209"/>
                      <a:pt x="2075" y="156"/>
                      <a:pt x="2054" y="102"/>
                    </a:cubicBezTo>
                    <a:cubicBezTo>
                      <a:pt x="1880" y="160"/>
                      <a:pt x="1733" y="183"/>
                      <a:pt x="1610" y="183"/>
                    </a:cubicBezTo>
                    <a:cubicBezTo>
                      <a:pt x="1356" y="183"/>
                      <a:pt x="1200" y="87"/>
                      <a:pt x="1110" y="0"/>
                    </a:cubicBezTo>
                    <a:close/>
                  </a:path>
                </a:pathLst>
              </a:custGeom>
              <a:solidFill>
                <a:srgbClr val="5C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3567971" y="4518756"/>
                <a:ext cx="178656" cy="177901"/>
              </a:xfrm>
              <a:custGeom>
                <a:avLst/>
                <a:gdLst/>
                <a:ahLst/>
                <a:cxnLst/>
                <a:rect l="l" t="t" r="r" b="b"/>
                <a:pathLst>
                  <a:path w="2178" h="2169" extrusionOk="0">
                    <a:moveTo>
                      <a:pt x="129" y="1"/>
                    </a:moveTo>
                    <a:cubicBezTo>
                      <a:pt x="129" y="1"/>
                      <a:pt x="129" y="317"/>
                      <a:pt x="172" y="703"/>
                    </a:cubicBezTo>
                    <a:cubicBezTo>
                      <a:pt x="220" y="1084"/>
                      <a:pt x="124" y="1089"/>
                      <a:pt x="59" y="1368"/>
                    </a:cubicBezTo>
                    <a:cubicBezTo>
                      <a:pt x="1" y="1647"/>
                      <a:pt x="124" y="1883"/>
                      <a:pt x="333" y="1904"/>
                    </a:cubicBezTo>
                    <a:cubicBezTo>
                      <a:pt x="355" y="1906"/>
                      <a:pt x="375" y="1907"/>
                      <a:pt x="394" y="1907"/>
                    </a:cubicBezTo>
                    <a:cubicBezTo>
                      <a:pt x="455" y="1907"/>
                      <a:pt x="507" y="1901"/>
                      <a:pt x="569" y="1901"/>
                    </a:cubicBezTo>
                    <a:cubicBezTo>
                      <a:pt x="679" y="1901"/>
                      <a:pt x="817" y="1920"/>
                      <a:pt x="1078" y="2028"/>
                    </a:cubicBezTo>
                    <a:cubicBezTo>
                      <a:pt x="1314" y="2123"/>
                      <a:pt x="1602" y="2169"/>
                      <a:pt x="1823" y="2169"/>
                    </a:cubicBezTo>
                    <a:cubicBezTo>
                      <a:pt x="2024" y="2169"/>
                      <a:pt x="2170" y="2131"/>
                      <a:pt x="2172" y="2060"/>
                    </a:cubicBezTo>
                    <a:cubicBezTo>
                      <a:pt x="2177" y="1915"/>
                      <a:pt x="1572" y="1599"/>
                      <a:pt x="1459" y="1524"/>
                    </a:cubicBezTo>
                    <a:cubicBezTo>
                      <a:pt x="1346" y="1443"/>
                      <a:pt x="1035" y="1084"/>
                      <a:pt x="966" y="907"/>
                    </a:cubicBezTo>
                    <a:cubicBezTo>
                      <a:pt x="896" y="725"/>
                      <a:pt x="875" y="1"/>
                      <a:pt x="875"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3567971" y="4606766"/>
                <a:ext cx="178656" cy="89894"/>
              </a:xfrm>
              <a:custGeom>
                <a:avLst/>
                <a:gdLst/>
                <a:ahLst/>
                <a:cxnLst/>
                <a:rect l="l" t="t" r="r" b="b"/>
                <a:pathLst>
                  <a:path w="2178" h="1096" extrusionOk="0">
                    <a:moveTo>
                      <a:pt x="1062" y="0"/>
                    </a:moveTo>
                    <a:cubicBezTo>
                      <a:pt x="972" y="87"/>
                      <a:pt x="817" y="183"/>
                      <a:pt x="563" y="183"/>
                    </a:cubicBezTo>
                    <a:cubicBezTo>
                      <a:pt x="439" y="183"/>
                      <a:pt x="292" y="160"/>
                      <a:pt x="118" y="102"/>
                    </a:cubicBezTo>
                    <a:cubicBezTo>
                      <a:pt x="102" y="156"/>
                      <a:pt x="81" y="209"/>
                      <a:pt x="59" y="295"/>
                    </a:cubicBezTo>
                    <a:cubicBezTo>
                      <a:pt x="1" y="574"/>
                      <a:pt x="124" y="810"/>
                      <a:pt x="333" y="831"/>
                    </a:cubicBezTo>
                    <a:cubicBezTo>
                      <a:pt x="355" y="833"/>
                      <a:pt x="375" y="834"/>
                      <a:pt x="394" y="834"/>
                    </a:cubicBezTo>
                    <a:cubicBezTo>
                      <a:pt x="456" y="834"/>
                      <a:pt x="510" y="827"/>
                      <a:pt x="574" y="827"/>
                    </a:cubicBezTo>
                    <a:cubicBezTo>
                      <a:pt x="683" y="827"/>
                      <a:pt x="820" y="846"/>
                      <a:pt x="1078" y="949"/>
                    </a:cubicBezTo>
                    <a:cubicBezTo>
                      <a:pt x="1316" y="1048"/>
                      <a:pt x="1606" y="1095"/>
                      <a:pt x="1828" y="1095"/>
                    </a:cubicBezTo>
                    <a:cubicBezTo>
                      <a:pt x="2026" y="1095"/>
                      <a:pt x="2170" y="1058"/>
                      <a:pt x="2172" y="987"/>
                    </a:cubicBezTo>
                    <a:cubicBezTo>
                      <a:pt x="2177" y="842"/>
                      <a:pt x="1572" y="526"/>
                      <a:pt x="1459" y="451"/>
                    </a:cubicBezTo>
                    <a:cubicBezTo>
                      <a:pt x="1379" y="392"/>
                      <a:pt x="1185" y="177"/>
                      <a:pt x="1062" y="0"/>
                    </a:cubicBezTo>
                    <a:close/>
                  </a:path>
                </a:pathLst>
              </a:custGeom>
              <a:solidFill>
                <a:srgbClr val="5C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3271927" y="3491425"/>
                <a:ext cx="404724" cy="482114"/>
              </a:xfrm>
              <a:custGeom>
                <a:avLst/>
                <a:gdLst/>
                <a:ahLst/>
                <a:cxnLst/>
                <a:rect l="l" t="t" r="r" b="b"/>
                <a:pathLst>
                  <a:path w="4934" h="5878" extrusionOk="0">
                    <a:moveTo>
                      <a:pt x="1320" y="0"/>
                    </a:moveTo>
                    <a:cubicBezTo>
                      <a:pt x="585" y="0"/>
                      <a:pt x="1" y="606"/>
                      <a:pt x="28" y="1341"/>
                    </a:cubicBezTo>
                    <a:lnTo>
                      <a:pt x="151" y="4767"/>
                    </a:lnTo>
                    <a:cubicBezTo>
                      <a:pt x="178" y="5384"/>
                      <a:pt x="687" y="5877"/>
                      <a:pt x="1304" y="5877"/>
                    </a:cubicBezTo>
                    <a:lnTo>
                      <a:pt x="3631" y="5877"/>
                    </a:lnTo>
                    <a:cubicBezTo>
                      <a:pt x="4248" y="5877"/>
                      <a:pt x="4757" y="5384"/>
                      <a:pt x="4784" y="4767"/>
                    </a:cubicBezTo>
                    <a:lnTo>
                      <a:pt x="4907" y="1341"/>
                    </a:lnTo>
                    <a:cubicBezTo>
                      <a:pt x="4934" y="606"/>
                      <a:pt x="4349" y="0"/>
                      <a:pt x="3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3202940" y="3917614"/>
                <a:ext cx="542776" cy="621876"/>
              </a:xfrm>
              <a:custGeom>
                <a:avLst/>
                <a:gdLst/>
                <a:ahLst/>
                <a:cxnLst/>
                <a:rect l="l" t="t" r="r" b="b"/>
                <a:pathLst>
                  <a:path w="6617" h="7582" extrusionOk="0">
                    <a:moveTo>
                      <a:pt x="1807" y="0"/>
                    </a:moveTo>
                    <a:cubicBezTo>
                      <a:pt x="0" y="4971"/>
                      <a:pt x="1126" y="7491"/>
                      <a:pt x="1126" y="7491"/>
                    </a:cubicBezTo>
                    <a:cubicBezTo>
                      <a:pt x="1345" y="7560"/>
                      <a:pt x="1549" y="7582"/>
                      <a:pt x="1720" y="7582"/>
                    </a:cubicBezTo>
                    <a:cubicBezTo>
                      <a:pt x="2011" y="7582"/>
                      <a:pt x="2204" y="7517"/>
                      <a:pt x="2204" y="7517"/>
                    </a:cubicBezTo>
                    <a:cubicBezTo>
                      <a:pt x="2204" y="7517"/>
                      <a:pt x="2531" y="6064"/>
                      <a:pt x="3223" y="2472"/>
                    </a:cubicBezTo>
                    <a:cubicBezTo>
                      <a:pt x="3233" y="2426"/>
                      <a:pt x="3271" y="2404"/>
                      <a:pt x="3308" y="2404"/>
                    </a:cubicBezTo>
                    <a:cubicBezTo>
                      <a:pt x="3346" y="2404"/>
                      <a:pt x="3383" y="2426"/>
                      <a:pt x="3394" y="2472"/>
                    </a:cubicBezTo>
                    <a:cubicBezTo>
                      <a:pt x="4086" y="6064"/>
                      <a:pt x="4413" y="7517"/>
                      <a:pt x="4413" y="7517"/>
                    </a:cubicBezTo>
                    <a:cubicBezTo>
                      <a:pt x="4413" y="7517"/>
                      <a:pt x="4605" y="7582"/>
                      <a:pt x="4899" y="7582"/>
                    </a:cubicBezTo>
                    <a:cubicBezTo>
                      <a:pt x="5070" y="7582"/>
                      <a:pt x="5275" y="7560"/>
                      <a:pt x="5496" y="7491"/>
                    </a:cubicBezTo>
                    <a:cubicBezTo>
                      <a:pt x="5496" y="7491"/>
                      <a:pt x="6617" y="4971"/>
                      <a:pt x="4810" y="0"/>
                    </a:cubicBezTo>
                    <a:lnTo>
                      <a:pt x="3308" y="113"/>
                    </a:lnTo>
                    <a:lnTo>
                      <a:pt x="1807" y="0"/>
                    </a:lnTo>
                    <a:close/>
                  </a:path>
                </a:pathLst>
              </a:custGeom>
              <a:solidFill>
                <a:srgbClr val="3D4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3202940" y="3917614"/>
                <a:ext cx="542776" cy="621876"/>
              </a:xfrm>
              <a:custGeom>
                <a:avLst/>
                <a:gdLst/>
                <a:ahLst/>
                <a:cxnLst/>
                <a:rect l="l" t="t" r="r" b="b"/>
                <a:pathLst>
                  <a:path w="6617" h="7582" extrusionOk="0">
                    <a:moveTo>
                      <a:pt x="1807" y="0"/>
                    </a:moveTo>
                    <a:cubicBezTo>
                      <a:pt x="0" y="4971"/>
                      <a:pt x="1126" y="7491"/>
                      <a:pt x="1126" y="7491"/>
                    </a:cubicBezTo>
                    <a:cubicBezTo>
                      <a:pt x="1345" y="7560"/>
                      <a:pt x="1549" y="7582"/>
                      <a:pt x="1720" y="7582"/>
                    </a:cubicBezTo>
                    <a:cubicBezTo>
                      <a:pt x="2011" y="7582"/>
                      <a:pt x="2204" y="7517"/>
                      <a:pt x="2204" y="7517"/>
                    </a:cubicBezTo>
                    <a:cubicBezTo>
                      <a:pt x="2204" y="7517"/>
                      <a:pt x="2531" y="6064"/>
                      <a:pt x="3223" y="2472"/>
                    </a:cubicBezTo>
                    <a:cubicBezTo>
                      <a:pt x="3233" y="2426"/>
                      <a:pt x="3271" y="2404"/>
                      <a:pt x="3308" y="2404"/>
                    </a:cubicBezTo>
                    <a:cubicBezTo>
                      <a:pt x="3346" y="2404"/>
                      <a:pt x="3383" y="2426"/>
                      <a:pt x="3394" y="2472"/>
                    </a:cubicBezTo>
                    <a:cubicBezTo>
                      <a:pt x="4086" y="6064"/>
                      <a:pt x="4413" y="7517"/>
                      <a:pt x="4413" y="7517"/>
                    </a:cubicBezTo>
                    <a:cubicBezTo>
                      <a:pt x="4413" y="7517"/>
                      <a:pt x="4605" y="7582"/>
                      <a:pt x="4899" y="7582"/>
                    </a:cubicBezTo>
                    <a:cubicBezTo>
                      <a:pt x="5070" y="7582"/>
                      <a:pt x="5275" y="7560"/>
                      <a:pt x="5496" y="7491"/>
                    </a:cubicBezTo>
                    <a:cubicBezTo>
                      <a:pt x="5496" y="7491"/>
                      <a:pt x="6617" y="4971"/>
                      <a:pt x="4810" y="0"/>
                    </a:cubicBezTo>
                    <a:lnTo>
                      <a:pt x="3308" y="113"/>
                    </a:lnTo>
                    <a:lnTo>
                      <a:pt x="18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3322949" y="3920649"/>
                <a:ext cx="77106" cy="80544"/>
              </a:xfrm>
              <a:custGeom>
                <a:avLst/>
                <a:gdLst/>
                <a:ahLst/>
                <a:cxnLst/>
                <a:rect l="l" t="t" r="r" b="b"/>
                <a:pathLst>
                  <a:path w="940" h="982" extrusionOk="0">
                    <a:moveTo>
                      <a:pt x="843" y="1"/>
                    </a:moveTo>
                    <a:cubicBezTo>
                      <a:pt x="811" y="215"/>
                      <a:pt x="671" y="671"/>
                      <a:pt x="38" y="869"/>
                    </a:cubicBezTo>
                    <a:cubicBezTo>
                      <a:pt x="28" y="907"/>
                      <a:pt x="17" y="944"/>
                      <a:pt x="1" y="982"/>
                    </a:cubicBezTo>
                    <a:cubicBezTo>
                      <a:pt x="741" y="778"/>
                      <a:pt x="902" y="247"/>
                      <a:pt x="939" y="11"/>
                    </a:cubicBezTo>
                    <a:lnTo>
                      <a:pt x="843" y="1"/>
                    </a:lnTo>
                    <a:close/>
                  </a:path>
                </a:pathLst>
              </a:custGeom>
              <a:solidFill>
                <a:srgbClr val="7B7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p:nvPr/>
            </p:nvSpPr>
            <p:spPr>
              <a:xfrm>
                <a:off x="3548612" y="3920649"/>
                <a:ext cx="77024" cy="80544"/>
              </a:xfrm>
              <a:custGeom>
                <a:avLst/>
                <a:gdLst/>
                <a:ahLst/>
                <a:cxnLst/>
                <a:rect l="l" t="t" r="r" b="b"/>
                <a:pathLst>
                  <a:path w="939" h="982" extrusionOk="0">
                    <a:moveTo>
                      <a:pt x="97" y="1"/>
                    </a:moveTo>
                    <a:lnTo>
                      <a:pt x="1" y="11"/>
                    </a:lnTo>
                    <a:cubicBezTo>
                      <a:pt x="38" y="247"/>
                      <a:pt x="199" y="778"/>
                      <a:pt x="939" y="982"/>
                    </a:cubicBezTo>
                    <a:cubicBezTo>
                      <a:pt x="923" y="944"/>
                      <a:pt x="917" y="907"/>
                      <a:pt x="901" y="869"/>
                    </a:cubicBezTo>
                    <a:cubicBezTo>
                      <a:pt x="269" y="671"/>
                      <a:pt x="129" y="215"/>
                      <a:pt x="97" y="1"/>
                    </a:cubicBezTo>
                    <a:close/>
                  </a:path>
                </a:pathLst>
              </a:custGeom>
              <a:solidFill>
                <a:srgbClr val="7B7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6"/>
              <p:cNvSpPr/>
              <p:nvPr/>
            </p:nvSpPr>
            <p:spPr>
              <a:xfrm>
                <a:off x="3200726" y="3555649"/>
                <a:ext cx="187433" cy="331197"/>
              </a:xfrm>
              <a:custGeom>
                <a:avLst/>
                <a:gdLst/>
                <a:ahLst/>
                <a:cxnLst/>
                <a:rect l="l" t="t" r="r" b="b"/>
                <a:pathLst>
                  <a:path w="2285" h="4038" extrusionOk="0">
                    <a:moveTo>
                      <a:pt x="2129" y="0"/>
                    </a:moveTo>
                    <a:lnTo>
                      <a:pt x="2129" y="0"/>
                    </a:lnTo>
                    <a:cubicBezTo>
                      <a:pt x="1073" y="166"/>
                      <a:pt x="220" y="2670"/>
                      <a:pt x="113" y="3110"/>
                    </a:cubicBezTo>
                    <a:cubicBezTo>
                      <a:pt x="0" y="3544"/>
                      <a:pt x="65" y="3689"/>
                      <a:pt x="408" y="3813"/>
                    </a:cubicBezTo>
                    <a:cubicBezTo>
                      <a:pt x="751" y="3941"/>
                      <a:pt x="1952" y="4038"/>
                      <a:pt x="1952" y="4038"/>
                    </a:cubicBezTo>
                    <a:lnTo>
                      <a:pt x="2081" y="3571"/>
                    </a:lnTo>
                    <a:cubicBezTo>
                      <a:pt x="1351" y="3357"/>
                      <a:pt x="949" y="3035"/>
                      <a:pt x="949" y="3035"/>
                    </a:cubicBezTo>
                    <a:cubicBezTo>
                      <a:pt x="1373" y="2129"/>
                      <a:pt x="1872" y="1523"/>
                      <a:pt x="1872" y="1523"/>
                    </a:cubicBezTo>
                    <a:cubicBezTo>
                      <a:pt x="2284" y="724"/>
                      <a:pt x="2129" y="0"/>
                      <a:pt x="21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3560506" y="3555649"/>
                <a:ext cx="187433" cy="331197"/>
              </a:xfrm>
              <a:custGeom>
                <a:avLst/>
                <a:gdLst/>
                <a:ahLst/>
                <a:cxnLst/>
                <a:rect l="l" t="t" r="r" b="b"/>
                <a:pathLst>
                  <a:path w="2285" h="4038" extrusionOk="0">
                    <a:moveTo>
                      <a:pt x="156" y="0"/>
                    </a:moveTo>
                    <a:cubicBezTo>
                      <a:pt x="156" y="0"/>
                      <a:pt x="0" y="724"/>
                      <a:pt x="413" y="1523"/>
                    </a:cubicBezTo>
                    <a:cubicBezTo>
                      <a:pt x="413" y="1523"/>
                      <a:pt x="912" y="2129"/>
                      <a:pt x="1335" y="3035"/>
                    </a:cubicBezTo>
                    <a:cubicBezTo>
                      <a:pt x="1335" y="3035"/>
                      <a:pt x="933" y="3357"/>
                      <a:pt x="204" y="3571"/>
                    </a:cubicBezTo>
                    <a:lnTo>
                      <a:pt x="333" y="4038"/>
                    </a:lnTo>
                    <a:cubicBezTo>
                      <a:pt x="333" y="4038"/>
                      <a:pt x="1529" y="3941"/>
                      <a:pt x="1872" y="3813"/>
                    </a:cubicBezTo>
                    <a:cubicBezTo>
                      <a:pt x="2215" y="3689"/>
                      <a:pt x="2285" y="3544"/>
                      <a:pt x="2172" y="3110"/>
                    </a:cubicBezTo>
                    <a:cubicBezTo>
                      <a:pt x="2059" y="2670"/>
                      <a:pt x="1212" y="166"/>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3344933" y="3541951"/>
                <a:ext cx="258715" cy="411740"/>
              </a:xfrm>
              <a:custGeom>
                <a:avLst/>
                <a:gdLst/>
                <a:ahLst/>
                <a:cxnLst/>
                <a:rect l="l" t="t" r="r" b="b"/>
                <a:pathLst>
                  <a:path w="3154" h="5020" extrusionOk="0">
                    <a:moveTo>
                      <a:pt x="1165" y="1"/>
                    </a:moveTo>
                    <a:cubicBezTo>
                      <a:pt x="757" y="60"/>
                      <a:pt x="371" y="167"/>
                      <a:pt x="371" y="167"/>
                    </a:cubicBezTo>
                    <a:cubicBezTo>
                      <a:pt x="489" y="789"/>
                      <a:pt x="114" y="1690"/>
                      <a:pt x="114" y="1690"/>
                    </a:cubicBezTo>
                    <a:cubicBezTo>
                      <a:pt x="548" y="2934"/>
                      <a:pt x="1" y="4580"/>
                      <a:pt x="1" y="4580"/>
                    </a:cubicBezTo>
                    <a:cubicBezTo>
                      <a:pt x="178" y="4789"/>
                      <a:pt x="703" y="5020"/>
                      <a:pt x="1577" y="5020"/>
                    </a:cubicBezTo>
                    <a:cubicBezTo>
                      <a:pt x="2451" y="5020"/>
                      <a:pt x="2977" y="4789"/>
                      <a:pt x="3154" y="4580"/>
                    </a:cubicBezTo>
                    <a:cubicBezTo>
                      <a:pt x="3154" y="4580"/>
                      <a:pt x="2607" y="2934"/>
                      <a:pt x="3041" y="1690"/>
                    </a:cubicBezTo>
                    <a:cubicBezTo>
                      <a:pt x="3041" y="1690"/>
                      <a:pt x="2666" y="789"/>
                      <a:pt x="2784" y="167"/>
                    </a:cubicBezTo>
                    <a:cubicBezTo>
                      <a:pt x="2784" y="167"/>
                      <a:pt x="2398" y="60"/>
                      <a:pt x="19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3523101" y="3533667"/>
                <a:ext cx="95972" cy="222602"/>
              </a:xfrm>
              <a:custGeom>
                <a:avLst/>
                <a:gdLst/>
                <a:ahLst/>
                <a:cxnLst/>
                <a:rect l="l" t="t" r="r" b="b"/>
                <a:pathLst>
                  <a:path w="1170" h="2714" extrusionOk="0">
                    <a:moveTo>
                      <a:pt x="81" y="0"/>
                    </a:moveTo>
                    <a:lnTo>
                      <a:pt x="81" y="0"/>
                    </a:lnTo>
                    <a:cubicBezTo>
                      <a:pt x="27" y="536"/>
                      <a:pt x="1" y="1866"/>
                      <a:pt x="896" y="2713"/>
                    </a:cubicBezTo>
                    <a:lnTo>
                      <a:pt x="1169" y="2418"/>
                    </a:lnTo>
                    <a:cubicBezTo>
                      <a:pt x="403" y="1700"/>
                      <a:pt x="435" y="515"/>
                      <a:pt x="483" y="38"/>
                    </a:cubicBezTo>
                    <a:lnTo>
                      <a:pt x="81" y="0"/>
                    </a:lnTo>
                    <a:close/>
                  </a:path>
                </a:pathLst>
              </a:custGeom>
              <a:solidFill>
                <a:srgbClr val="F75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3239854" y="3165961"/>
                <a:ext cx="153555" cy="153541"/>
              </a:xfrm>
              <a:custGeom>
                <a:avLst/>
                <a:gdLst/>
                <a:ahLst/>
                <a:cxnLst/>
                <a:rect l="l" t="t" r="r" b="b"/>
                <a:pathLst>
                  <a:path w="1872" h="1872" extrusionOk="0">
                    <a:moveTo>
                      <a:pt x="939" y="1"/>
                    </a:moveTo>
                    <a:cubicBezTo>
                      <a:pt x="419" y="1"/>
                      <a:pt x="0" y="419"/>
                      <a:pt x="0" y="933"/>
                    </a:cubicBezTo>
                    <a:cubicBezTo>
                      <a:pt x="0" y="1454"/>
                      <a:pt x="419" y="1872"/>
                      <a:pt x="939" y="1872"/>
                    </a:cubicBezTo>
                    <a:cubicBezTo>
                      <a:pt x="1454" y="1872"/>
                      <a:pt x="1872" y="1454"/>
                      <a:pt x="1872" y="933"/>
                    </a:cubicBezTo>
                    <a:cubicBezTo>
                      <a:pt x="1872" y="419"/>
                      <a:pt x="1454"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3549924" y="3165961"/>
                <a:ext cx="154048" cy="153541"/>
              </a:xfrm>
              <a:custGeom>
                <a:avLst/>
                <a:gdLst/>
                <a:ahLst/>
                <a:cxnLst/>
                <a:rect l="l" t="t" r="r" b="b"/>
                <a:pathLst>
                  <a:path w="1878" h="1872" extrusionOk="0">
                    <a:moveTo>
                      <a:pt x="939" y="1"/>
                    </a:moveTo>
                    <a:cubicBezTo>
                      <a:pt x="419" y="1"/>
                      <a:pt x="1" y="419"/>
                      <a:pt x="1" y="933"/>
                    </a:cubicBezTo>
                    <a:cubicBezTo>
                      <a:pt x="1" y="1454"/>
                      <a:pt x="419" y="1872"/>
                      <a:pt x="939" y="1872"/>
                    </a:cubicBezTo>
                    <a:cubicBezTo>
                      <a:pt x="1454" y="1872"/>
                      <a:pt x="1877" y="1454"/>
                      <a:pt x="1877" y="933"/>
                    </a:cubicBezTo>
                    <a:cubicBezTo>
                      <a:pt x="1877" y="419"/>
                      <a:pt x="1454"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3549924" y="3204675"/>
                <a:ext cx="82356" cy="114828"/>
              </a:xfrm>
              <a:custGeom>
                <a:avLst/>
                <a:gdLst/>
                <a:ahLst/>
                <a:cxnLst/>
                <a:rect l="l" t="t" r="r" b="b"/>
                <a:pathLst>
                  <a:path w="1004" h="1400" extrusionOk="0">
                    <a:moveTo>
                      <a:pt x="129" y="0"/>
                    </a:moveTo>
                    <a:cubicBezTo>
                      <a:pt x="49" y="134"/>
                      <a:pt x="1" y="295"/>
                      <a:pt x="1" y="461"/>
                    </a:cubicBezTo>
                    <a:cubicBezTo>
                      <a:pt x="1" y="982"/>
                      <a:pt x="419" y="1400"/>
                      <a:pt x="939" y="1400"/>
                    </a:cubicBezTo>
                    <a:cubicBezTo>
                      <a:pt x="960" y="1400"/>
                      <a:pt x="982" y="1400"/>
                      <a:pt x="1003" y="1394"/>
                    </a:cubicBezTo>
                    <a:cubicBezTo>
                      <a:pt x="826" y="810"/>
                      <a:pt x="515" y="322"/>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3311547" y="3204675"/>
                <a:ext cx="81863" cy="114828"/>
              </a:xfrm>
              <a:custGeom>
                <a:avLst/>
                <a:gdLst/>
                <a:ahLst/>
                <a:cxnLst/>
                <a:rect l="l" t="t" r="r" b="b"/>
                <a:pathLst>
                  <a:path w="998" h="1400" extrusionOk="0">
                    <a:moveTo>
                      <a:pt x="874" y="0"/>
                    </a:moveTo>
                    <a:cubicBezTo>
                      <a:pt x="483" y="322"/>
                      <a:pt x="177" y="810"/>
                      <a:pt x="0" y="1394"/>
                    </a:cubicBezTo>
                    <a:cubicBezTo>
                      <a:pt x="22" y="1400"/>
                      <a:pt x="43" y="1400"/>
                      <a:pt x="65" y="1400"/>
                    </a:cubicBezTo>
                    <a:cubicBezTo>
                      <a:pt x="580" y="1400"/>
                      <a:pt x="998" y="982"/>
                      <a:pt x="998" y="461"/>
                    </a:cubicBezTo>
                    <a:cubicBezTo>
                      <a:pt x="998" y="295"/>
                      <a:pt x="955" y="134"/>
                      <a:pt x="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3432541" y="3504139"/>
                <a:ext cx="86703" cy="51591"/>
              </a:xfrm>
              <a:custGeom>
                <a:avLst/>
                <a:gdLst/>
                <a:ahLst/>
                <a:cxnLst/>
                <a:rect l="l" t="t" r="r" b="b"/>
                <a:pathLst>
                  <a:path w="1057" h="629" extrusionOk="0">
                    <a:moveTo>
                      <a:pt x="48" y="1"/>
                    </a:moveTo>
                    <a:lnTo>
                      <a:pt x="5" y="516"/>
                    </a:lnTo>
                    <a:cubicBezTo>
                      <a:pt x="0" y="580"/>
                      <a:pt x="236" y="628"/>
                      <a:pt x="531" y="628"/>
                    </a:cubicBezTo>
                    <a:cubicBezTo>
                      <a:pt x="826" y="628"/>
                      <a:pt x="1056" y="580"/>
                      <a:pt x="1051" y="516"/>
                    </a:cubicBezTo>
                    <a:lnTo>
                      <a:pt x="1013" y="1"/>
                    </a:ln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3298341" y="3344851"/>
                <a:ext cx="59880" cy="66682"/>
              </a:xfrm>
              <a:custGeom>
                <a:avLst/>
                <a:gdLst/>
                <a:ahLst/>
                <a:cxnLst/>
                <a:rect l="l" t="t" r="r" b="b"/>
                <a:pathLst>
                  <a:path w="730" h="813" extrusionOk="0">
                    <a:moveTo>
                      <a:pt x="310" y="1"/>
                    </a:moveTo>
                    <a:cubicBezTo>
                      <a:pt x="285" y="1"/>
                      <a:pt x="261" y="5"/>
                      <a:pt x="237" y="13"/>
                    </a:cubicBezTo>
                    <a:cubicBezTo>
                      <a:pt x="76" y="61"/>
                      <a:pt x="1" y="281"/>
                      <a:pt x="76" y="500"/>
                    </a:cubicBezTo>
                    <a:cubicBezTo>
                      <a:pt x="135" y="688"/>
                      <a:pt x="280" y="813"/>
                      <a:pt x="421" y="813"/>
                    </a:cubicBezTo>
                    <a:cubicBezTo>
                      <a:pt x="445" y="813"/>
                      <a:pt x="470" y="809"/>
                      <a:pt x="494" y="801"/>
                    </a:cubicBezTo>
                    <a:cubicBezTo>
                      <a:pt x="655" y="747"/>
                      <a:pt x="730" y="527"/>
                      <a:pt x="660" y="307"/>
                    </a:cubicBezTo>
                    <a:cubicBezTo>
                      <a:pt x="596" y="125"/>
                      <a:pt x="451" y="1"/>
                      <a:pt x="310"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3585115" y="3344851"/>
                <a:ext cx="59880" cy="66682"/>
              </a:xfrm>
              <a:custGeom>
                <a:avLst/>
                <a:gdLst/>
                <a:ahLst/>
                <a:cxnLst/>
                <a:rect l="l" t="t" r="r" b="b"/>
                <a:pathLst>
                  <a:path w="730" h="813" extrusionOk="0">
                    <a:moveTo>
                      <a:pt x="421" y="1"/>
                    </a:moveTo>
                    <a:cubicBezTo>
                      <a:pt x="280" y="1"/>
                      <a:pt x="135" y="125"/>
                      <a:pt x="76" y="307"/>
                    </a:cubicBezTo>
                    <a:cubicBezTo>
                      <a:pt x="1" y="527"/>
                      <a:pt x="76" y="747"/>
                      <a:pt x="237" y="801"/>
                    </a:cubicBezTo>
                    <a:cubicBezTo>
                      <a:pt x="260" y="809"/>
                      <a:pt x="285" y="813"/>
                      <a:pt x="310" y="813"/>
                    </a:cubicBezTo>
                    <a:cubicBezTo>
                      <a:pt x="452" y="813"/>
                      <a:pt x="601" y="688"/>
                      <a:pt x="660" y="500"/>
                    </a:cubicBezTo>
                    <a:cubicBezTo>
                      <a:pt x="730" y="281"/>
                      <a:pt x="660" y="61"/>
                      <a:pt x="494" y="13"/>
                    </a:cubicBezTo>
                    <a:cubicBezTo>
                      <a:pt x="470" y="5"/>
                      <a:pt x="445" y="1"/>
                      <a:pt x="421"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3345836" y="3232399"/>
                <a:ext cx="252153" cy="291171"/>
              </a:xfrm>
              <a:custGeom>
                <a:avLst/>
                <a:gdLst/>
                <a:ahLst/>
                <a:cxnLst/>
                <a:rect l="l" t="t" r="r" b="b"/>
                <a:pathLst>
                  <a:path w="3074" h="3550" extrusionOk="0">
                    <a:moveTo>
                      <a:pt x="1534" y="0"/>
                    </a:moveTo>
                    <a:cubicBezTo>
                      <a:pt x="687" y="0"/>
                      <a:pt x="1" y="794"/>
                      <a:pt x="1" y="1775"/>
                    </a:cubicBezTo>
                    <a:cubicBezTo>
                      <a:pt x="1" y="2756"/>
                      <a:pt x="687" y="3550"/>
                      <a:pt x="1534" y="3550"/>
                    </a:cubicBezTo>
                    <a:cubicBezTo>
                      <a:pt x="2387" y="3550"/>
                      <a:pt x="3073" y="2756"/>
                      <a:pt x="3073" y="1775"/>
                    </a:cubicBezTo>
                    <a:cubicBezTo>
                      <a:pt x="3073" y="794"/>
                      <a:pt x="2387" y="0"/>
                      <a:pt x="1534"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3566248" y="3247737"/>
                <a:ext cx="48888" cy="290843"/>
              </a:xfrm>
              <a:custGeom>
                <a:avLst/>
                <a:gdLst/>
                <a:ahLst/>
                <a:cxnLst/>
                <a:rect l="l" t="t" r="r" b="b"/>
                <a:pathLst>
                  <a:path w="596" h="3546" extrusionOk="0">
                    <a:moveTo>
                      <a:pt x="102" y="1"/>
                    </a:moveTo>
                    <a:cubicBezTo>
                      <a:pt x="166" y="457"/>
                      <a:pt x="198" y="950"/>
                      <a:pt x="198" y="1470"/>
                    </a:cubicBezTo>
                    <a:cubicBezTo>
                      <a:pt x="198" y="2231"/>
                      <a:pt x="123" y="2939"/>
                      <a:pt x="0" y="3545"/>
                    </a:cubicBezTo>
                    <a:cubicBezTo>
                      <a:pt x="365" y="3095"/>
                      <a:pt x="595" y="2435"/>
                      <a:pt x="595" y="1701"/>
                    </a:cubicBezTo>
                    <a:cubicBezTo>
                      <a:pt x="595" y="1041"/>
                      <a:pt x="408" y="44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3328281" y="3247737"/>
                <a:ext cx="49299" cy="290843"/>
              </a:xfrm>
              <a:custGeom>
                <a:avLst/>
                <a:gdLst/>
                <a:ahLst/>
                <a:cxnLst/>
                <a:rect l="l" t="t" r="r" b="b"/>
                <a:pathLst>
                  <a:path w="601" h="3546" extrusionOk="0">
                    <a:moveTo>
                      <a:pt x="494" y="1"/>
                    </a:moveTo>
                    <a:cubicBezTo>
                      <a:pt x="188" y="441"/>
                      <a:pt x="0" y="1041"/>
                      <a:pt x="0" y="1701"/>
                    </a:cubicBezTo>
                    <a:cubicBezTo>
                      <a:pt x="0" y="2435"/>
                      <a:pt x="236" y="3095"/>
                      <a:pt x="601" y="3545"/>
                    </a:cubicBezTo>
                    <a:cubicBezTo>
                      <a:pt x="472" y="2939"/>
                      <a:pt x="397" y="2231"/>
                      <a:pt x="397" y="1470"/>
                    </a:cubicBezTo>
                    <a:cubicBezTo>
                      <a:pt x="397" y="950"/>
                      <a:pt x="435" y="457"/>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3329594" y="3533667"/>
                <a:ext cx="95972" cy="222602"/>
              </a:xfrm>
              <a:custGeom>
                <a:avLst/>
                <a:gdLst/>
                <a:ahLst/>
                <a:cxnLst/>
                <a:rect l="l" t="t" r="r" b="b"/>
                <a:pathLst>
                  <a:path w="1170" h="2714" extrusionOk="0">
                    <a:moveTo>
                      <a:pt x="1083" y="0"/>
                    </a:moveTo>
                    <a:lnTo>
                      <a:pt x="687" y="38"/>
                    </a:lnTo>
                    <a:cubicBezTo>
                      <a:pt x="735" y="515"/>
                      <a:pt x="767" y="1700"/>
                      <a:pt x="0" y="2418"/>
                    </a:cubicBezTo>
                    <a:lnTo>
                      <a:pt x="274" y="2713"/>
                    </a:lnTo>
                    <a:cubicBezTo>
                      <a:pt x="1169" y="1866"/>
                      <a:pt x="1142" y="536"/>
                      <a:pt x="1083" y="0"/>
                    </a:cubicBezTo>
                    <a:close/>
                  </a:path>
                </a:pathLst>
              </a:custGeom>
              <a:solidFill>
                <a:srgbClr val="F75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3336648" y="3839447"/>
                <a:ext cx="71774" cy="58480"/>
              </a:xfrm>
              <a:custGeom>
                <a:avLst/>
                <a:gdLst/>
                <a:ahLst/>
                <a:cxnLst/>
                <a:rect l="l" t="t" r="r" b="b"/>
                <a:pathLst>
                  <a:path w="875" h="713" extrusionOk="0">
                    <a:moveTo>
                      <a:pt x="573" y="0"/>
                    </a:moveTo>
                    <a:cubicBezTo>
                      <a:pt x="411" y="0"/>
                      <a:pt x="233" y="18"/>
                      <a:pt x="199" y="47"/>
                    </a:cubicBezTo>
                    <a:cubicBezTo>
                      <a:pt x="81" y="154"/>
                      <a:pt x="0" y="492"/>
                      <a:pt x="75" y="567"/>
                    </a:cubicBezTo>
                    <a:cubicBezTo>
                      <a:pt x="135" y="632"/>
                      <a:pt x="368" y="713"/>
                      <a:pt x="444" y="713"/>
                    </a:cubicBezTo>
                    <a:cubicBezTo>
                      <a:pt x="456" y="713"/>
                      <a:pt x="464" y="711"/>
                      <a:pt x="467" y="706"/>
                    </a:cubicBezTo>
                    <a:cubicBezTo>
                      <a:pt x="493" y="674"/>
                      <a:pt x="263" y="519"/>
                      <a:pt x="263" y="519"/>
                    </a:cubicBezTo>
                    <a:lnTo>
                      <a:pt x="263" y="519"/>
                    </a:lnTo>
                    <a:cubicBezTo>
                      <a:pt x="263" y="519"/>
                      <a:pt x="394" y="536"/>
                      <a:pt x="510" y="536"/>
                    </a:cubicBezTo>
                    <a:cubicBezTo>
                      <a:pt x="596" y="536"/>
                      <a:pt x="674" y="526"/>
                      <a:pt x="681" y="492"/>
                    </a:cubicBezTo>
                    <a:cubicBezTo>
                      <a:pt x="697" y="417"/>
                      <a:pt x="343" y="353"/>
                      <a:pt x="343" y="353"/>
                    </a:cubicBezTo>
                    <a:cubicBezTo>
                      <a:pt x="343" y="353"/>
                      <a:pt x="826" y="353"/>
                      <a:pt x="842" y="277"/>
                    </a:cubicBezTo>
                    <a:cubicBezTo>
                      <a:pt x="858" y="202"/>
                      <a:pt x="413" y="176"/>
                      <a:pt x="413" y="176"/>
                    </a:cubicBezTo>
                    <a:cubicBezTo>
                      <a:pt x="413" y="176"/>
                      <a:pt x="874" y="117"/>
                      <a:pt x="853" y="47"/>
                    </a:cubicBezTo>
                    <a:cubicBezTo>
                      <a:pt x="845" y="14"/>
                      <a:pt x="716" y="0"/>
                      <a:pt x="573"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3540245" y="3839447"/>
                <a:ext cx="71774" cy="58480"/>
              </a:xfrm>
              <a:custGeom>
                <a:avLst/>
                <a:gdLst/>
                <a:ahLst/>
                <a:cxnLst/>
                <a:rect l="l" t="t" r="r" b="b"/>
                <a:pathLst>
                  <a:path w="875" h="713" extrusionOk="0">
                    <a:moveTo>
                      <a:pt x="302" y="0"/>
                    </a:moveTo>
                    <a:cubicBezTo>
                      <a:pt x="159" y="0"/>
                      <a:pt x="30" y="14"/>
                      <a:pt x="22" y="47"/>
                    </a:cubicBezTo>
                    <a:cubicBezTo>
                      <a:pt x="1" y="117"/>
                      <a:pt x="462" y="176"/>
                      <a:pt x="462" y="176"/>
                    </a:cubicBezTo>
                    <a:cubicBezTo>
                      <a:pt x="462" y="176"/>
                      <a:pt x="17" y="202"/>
                      <a:pt x="33" y="277"/>
                    </a:cubicBezTo>
                    <a:cubicBezTo>
                      <a:pt x="49" y="353"/>
                      <a:pt x="532" y="353"/>
                      <a:pt x="532" y="353"/>
                    </a:cubicBezTo>
                    <a:cubicBezTo>
                      <a:pt x="532" y="353"/>
                      <a:pt x="178" y="417"/>
                      <a:pt x="194" y="492"/>
                    </a:cubicBezTo>
                    <a:cubicBezTo>
                      <a:pt x="201" y="526"/>
                      <a:pt x="278" y="536"/>
                      <a:pt x="365" y="536"/>
                    </a:cubicBezTo>
                    <a:cubicBezTo>
                      <a:pt x="481" y="536"/>
                      <a:pt x="612" y="519"/>
                      <a:pt x="612" y="519"/>
                    </a:cubicBezTo>
                    <a:lnTo>
                      <a:pt x="612" y="519"/>
                    </a:lnTo>
                    <a:cubicBezTo>
                      <a:pt x="612" y="519"/>
                      <a:pt x="381" y="674"/>
                      <a:pt x="403" y="706"/>
                    </a:cubicBezTo>
                    <a:cubicBezTo>
                      <a:pt x="406" y="711"/>
                      <a:pt x="415" y="713"/>
                      <a:pt x="428" y="713"/>
                    </a:cubicBezTo>
                    <a:cubicBezTo>
                      <a:pt x="507" y="713"/>
                      <a:pt x="739" y="632"/>
                      <a:pt x="800" y="567"/>
                    </a:cubicBezTo>
                    <a:cubicBezTo>
                      <a:pt x="875" y="492"/>
                      <a:pt x="794" y="154"/>
                      <a:pt x="676" y="47"/>
                    </a:cubicBezTo>
                    <a:cubicBezTo>
                      <a:pt x="642" y="18"/>
                      <a:pt x="464" y="0"/>
                      <a:pt x="302"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3332629" y="3187040"/>
                <a:ext cx="278483" cy="151409"/>
              </a:xfrm>
              <a:custGeom>
                <a:avLst/>
                <a:gdLst/>
                <a:ahLst/>
                <a:cxnLst/>
                <a:rect l="l" t="t" r="r" b="b"/>
                <a:pathLst>
                  <a:path w="3395" h="1846" extrusionOk="0">
                    <a:moveTo>
                      <a:pt x="1695" y="1"/>
                    </a:moveTo>
                    <a:cubicBezTo>
                      <a:pt x="880" y="1"/>
                      <a:pt x="194" y="784"/>
                      <a:pt x="1" y="1845"/>
                    </a:cubicBezTo>
                    <a:cubicBezTo>
                      <a:pt x="221" y="1808"/>
                      <a:pt x="467" y="1770"/>
                      <a:pt x="725" y="1749"/>
                    </a:cubicBezTo>
                    <a:lnTo>
                      <a:pt x="794" y="1400"/>
                    </a:lnTo>
                    <a:lnTo>
                      <a:pt x="864" y="1738"/>
                    </a:lnTo>
                    <a:cubicBezTo>
                      <a:pt x="1057" y="1722"/>
                      <a:pt x="1261" y="1711"/>
                      <a:pt x="1470" y="1706"/>
                    </a:cubicBezTo>
                    <a:lnTo>
                      <a:pt x="1561" y="1352"/>
                    </a:lnTo>
                    <a:lnTo>
                      <a:pt x="1631" y="1706"/>
                    </a:lnTo>
                    <a:lnTo>
                      <a:pt x="1695" y="1706"/>
                    </a:lnTo>
                    <a:cubicBezTo>
                      <a:pt x="1904" y="1706"/>
                      <a:pt x="2103" y="1711"/>
                      <a:pt x="2296" y="1722"/>
                    </a:cubicBezTo>
                    <a:lnTo>
                      <a:pt x="2296" y="1422"/>
                    </a:lnTo>
                    <a:lnTo>
                      <a:pt x="2424" y="1733"/>
                    </a:lnTo>
                    <a:cubicBezTo>
                      <a:pt x="2778" y="1754"/>
                      <a:pt x="3105" y="1792"/>
                      <a:pt x="3395" y="1845"/>
                    </a:cubicBezTo>
                    <a:cubicBezTo>
                      <a:pt x="3202" y="784"/>
                      <a:pt x="2516" y="1"/>
                      <a:pt x="1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6"/>
            <p:cNvGrpSpPr/>
            <p:nvPr/>
          </p:nvGrpSpPr>
          <p:grpSpPr>
            <a:xfrm>
              <a:off x="3582258" y="1888191"/>
              <a:ext cx="890218" cy="2753588"/>
              <a:chOff x="3828332" y="2526924"/>
              <a:chExt cx="722756" cy="2235600"/>
            </a:xfrm>
          </p:grpSpPr>
          <p:sp>
            <p:nvSpPr>
              <p:cNvPr id="417" name="Google Shape;417;p26"/>
              <p:cNvSpPr/>
              <p:nvPr/>
            </p:nvSpPr>
            <p:spPr>
              <a:xfrm>
                <a:off x="3926029" y="3170800"/>
                <a:ext cx="99417" cy="263038"/>
              </a:xfrm>
              <a:custGeom>
                <a:avLst/>
                <a:gdLst/>
                <a:ahLst/>
                <a:cxnLst/>
                <a:rect l="l" t="t" r="r" b="b"/>
                <a:pathLst>
                  <a:path w="1212" h="3207" extrusionOk="0">
                    <a:moveTo>
                      <a:pt x="241" y="0"/>
                    </a:moveTo>
                    <a:lnTo>
                      <a:pt x="0" y="3003"/>
                    </a:lnTo>
                    <a:lnTo>
                      <a:pt x="965" y="3207"/>
                    </a:lnTo>
                    <a:lnTo>
                      <a:pt x="1212" y="86"/>
                    </a:lnTo>
                    <a:lnTo>
                      <a:pt x="241" y="0"/>
                    </a:ln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3866640" y="3302282"/>
                <a:ext cx="204987" cy="388857"/>
              </a:xfrm>
              <a:custGeom>
                <a:avLst/>
                <a:gdLst/>
                <a:ahLst/>
                <a:cxnLst/>
                <a:rect l="l" t="t" r="r" b="b"/>
                <a:pathLst>
                  <a:path w="2499" h="4741" extrusionOk="0">
                    <a:moveTo>
                      <a:pt x="0" y="1"/>
                    </a:moveTo>
                    <a:lnTo>
                      <a:pt x="0" y="4269"/>
                    </a:lnTo>
                    <a:cubicBezTo>
                      <a:pt x="0" y="4532"/>
                      <a:pt x="209" y="4741"/>
                      <a:pt x="472" y="4741"/>
                    </a:cubicBezTo>
                    <a:lnTo>
                      <a:pt x="2499" y="4741"/>
                    </a:lnTo>
                    <a:lnTo>
                      <a:pt x="24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3866640" y="3302282"/>
                <a:ext cx="204987" cy="49786"/>
              </a:xfrm>
              <a:custGeom>
                <a:avLst/>
                <a:gdLst/>
                <a:ahLst/>
                <a:cxnLst/>
                <a:rect l="l" t="t" r="r" b="b"/>
                <a:pathLst>
                  <a:path w="2499" h="607" extrusionOk="0">
                    <a:moveTo>
                      <a:pt x="0" y="1"/>
                    </a:moveTo>
                    <a:lnTo>
                      <a:pt x="0" y="607"/>
                    </a:lnTo>
                    <a:lnTo>
                      <a:pt x="2499" y="607"/>
                    </a:lnTo>
                    <a:lnTo>
                      <a:pt x="2499" y="1"/>
                    </a:lnTo>
                    <a:close/>
                  </a:path>
                </a:pathLst>
              </a:custGeom>
              <a:solidFill>
                <a:srgbClr val="E6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3864015" y="4340685"/>
                <a:ext cx="290787" cy="379917"/>
              </a:xfrm>
              <a:custGeom>
                <a:avLst/>
                <a:gdLst/>
                <a:ahLst/>
                <a:cxnLst/>
                <a:rect l="l" t="t" r="r" b="b"/>
                <a:pathLst>
                  <a:path w="3545" h="4632" extrusionOk="0">
                    <a:moveTo>
                      <a:pt x="2863" y="0"/>
                    </a:moveTo>
                    <a:lnTo>
                      <a:pt x="1636" y="38"/>
                    </a:lnTo>
                    <a:cubicBezTo>
                      <a:pt x="1636" y="38"/>
                      <a:pt x="1979" y="2097"/>
                      <a:pt x="1914" y="2553"/>
                    </a:cubicBezTo>
                    <a:cubicBezTo>
                      <a:pt x="1845" y="3014"/>
                      <a:pt x="1796" y="3217"/>
                      <a:pt x="1432" y="3421"/>
                    </a:cubicBezTo>
                    <a:cubicBezTo>
                      <a:pt x="676" y="3834"/>
                      <a:pt x="0" y="3834"/>
                      <a:pt x="54" y="4536"/>
                    </a:cubicBezTo>
                    <a:cubicBezTo>
                      <a:pt x="54" y="4536"/>
                      <a:pt x="232" y="4631"/>
                      <a:pt x="735" y="4631"/>
                    </a:cubicBezTo>
                    <a:cubicBezTo>
                      <a:pt x="898" y="4631"/>
                      <a:pt x="1094" y="4622"/>
                      <a:pt x="1330" y="4595"/>
                    </a:cubicBezTo>
                    <a:cubicBezTo>
                      <a:pt x="2295" y="4483"/>
                      <a:pt x="2595" y="4558"/>
                      <a:pt x="3067" y="4418"/>
                    </a:cubicBezTo>
                    <a:cubicBezTo>
                      <a:pt x="3544" y="4279"/>
                      <a:pt x="3351" y="3904"/>
                      <a:pt x="3303" y="3646"/>
                    </a:cubicBezTo>
                    <a:cubicBezTo>
                      <a:pt x="3255" y="3384"/>
                      <a:pt x="2928" y="2772"/>
                      <a:pt x="2912" y="2156"/>
                    </a:cubicBezTo>
                    <a:cubicBezTo>
                      <a:pt x="2896" y="1539"/>
                      <a:pt x="2863" y="0"/>
                      <a:pt x="2863"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4320098" y="4337159"/>
                <a:ext cx="230989" cy="425356"/>
              </a:xfrm>
              <a:custGeom>
                <a:avLst/>
                <a:gdLst/>
                <a:ahLst/>
                <a:cxnLst/>
                <a:rect l="l" t="t" r="r" b="b"/>
                <a:pathLst>
                  <a:path w="2816" h="5186" extrusionOk="0">
                    <a:moveTo>
                      <a:pt x="1207" y="0"/>
                    </a:moveTo>
                    <a:lnTo>
                      <a:pt x="0" y="92"/>
                    </a:lnTo>
                    <a:cubicBezTo>
                      <a:pt x="140" y="708"/>
                      <a:pt x="354" y="2183"/>
                      <a:pt x="354" y="2719"/>
                    </a:cubicBezTo>
                    <a:cubicBezTo>
                      <a:pt x="354" y="3260"/>
                      <a:pt x="295" y="3689"/>
                      <a:pt x="397" y="3984"/>
                    </a:cubicBezTo>
                    <a:cubicBezTo>
                      <a:pt x="499" y="4285"/>
                      <a:pt x="671" y="4097"/>
                      <a:pt x="1030" y="4542"/>
                    </a:cubicBezTo>
                    <a:cubicBezTo>
                      <a:pt x="1316" y="4901"/>
                      <a:pt x="1610" y="5185"/>
                      <a:pt x="2005" y="5185"/>
                    </a:cubicBezTo>
                    <a:cubicBezTo>
                      <a:pt x="2105" y="5185"/>
                      <a:pt x="2212" y="5167"/>
                      <a:pt x="2328" y="5126"/>
                    </a:cubicBezTo>
                    <a:cubicBezTo>
                      <a:pt x="2816" y="4955"/>
                      <a:pt x="2569" y="4429"/>
                      <a:pt x="2269" y="4097"/>
                    </a:cubicBezTo>
                    <a:cubicBezTo>
                      <a:pt x="1974" y="3759"/>
                      <a:pt x="1523" y="2740"/>
                      <a:pt x="1464" y="2504"/>
                    </a:cubicBezTo>
                    <a:cubicBezTo>
                      <a:pt x="1421" y="1882"/>
                      <a:pt x="1207" y="0"/>
                      <a:pt x="1207"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3864015" y="4590034"/>
                <a:ext cx="290787" cy="130576"/>
              </a:xfrm>
              <a:custGeom>
                <a:avLst/>
                <a:gdLst/>
                <a:ahLst/>
                <a:cxnLst/>
                <a:rect l="l" t="t" r="r" b="b"/>
                <a:pathLst>
                  <a:path w="3545" h="1592" extrusionOk="0">
                    <a:moveTo>
                      <a:pt x="1802" y="0"/>
                    </a:moveTo>
                    <a:cubicBezTo>
                      <a:pt x="1737" y="156"/>
                      <a:pt x="1630" y="269"/>
                      <a:pt x="1432" y="381"/>
                    </a:cubicBezTo>
                    <a:cubicBezTo>
                      <a:pt x="676" y="794"/>
                      <a:pt x="0" y="794"/>
                      <a:pt x="54" y="1496"/>
                    </a:cubicBezTo>
                    <a:cubicBezTo>
                      <a:pt x="54" y="1496"/>
                      <a:pt x="232" y="1591"/>
                      <a:pt x="735" y="1591"/>
                    </a:cubicBezTo>
                    <a:cubicBezTo>
                      <a:pt x="898" y="1591"/>
                      <a:pt x="1094" y="1582"/>
                      <a:pt x="1330" y="1555"/>
                    </a:cubicBezTo>
                    <a:cubicBezTo>
                      <a:pt x="2295" y="1443"/>
                      <a:pt x="2595" y="1518"/>
                      <a:pt x="3067" y="1378"/>
                    </a:cubicBezTo>
                    <a:cubicBezTo>
                      <a:pt x="3544" y="1239"/>
                      <a:pt x="3351" y="864"/>
                      <a:pt x="3303" y="606"/>
                    </a:cubicBezTo>
                    <a:cubicBezTo>
                      <a:pt x="3292" y="553"/>
                      <a:pt x="3271" y="483"/>
                      <a:pt x="3244" y="403"/>
                    </a:cubicBezTo>
                    <a:lnTo>
                      <a:pt x="2322" y="472"/>
                    </a:lnTo>
                    <a:cubicBezTo>
                      <a:pt x="2220" y="247"/>
                      <a:pt x="1984" y="92"/>
                      <a:pt x="180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4347331" y="4581667"/>
                <a:ext cx="203756" cy="180854"/>
              </a:xfrm>
              <a:custGeom>
                <a:avLst/>
                <a:gdLst/>
                <a:ahLst/>
                <a:cxnLst/>
                <a:rect l="l" t="t" r="r" b="b"/>
                <a:pathLst>
                  <a:path w="2484" h="2205" extrusionOk="0">
                    <a:moveTo>
                      <a:pt x="1315" y="1"/>
                    </a:moveTo>
                    <a:cubicBezTo>
                      <a:pt x="1111" y="11"/>
                      <a:pt x="736" y="81"/>
                      <a:pt x="457" y="413"/>
                    </a:cubicBezTo>
                    <a:lnTo>
                      <a:pt x="12" y="247"/>
                    </a:lnTo>
                    <a:lnTo>
                      <a:pt x="12" y="247"/>
                    </a:lnTo>
                    <a:cubicBezTo>
                      <a:pt x="1" y="553"/>
                      <a:pt x="1" y="805"/>
                      <a:pt x="65" y="1003"/>
                    </a:cubicBezTo>
                    <a:cubicBezTo>
                      <a:pt x="167" y="1304"/>
                      <a:pt x="339" y="1116"/>
                      <a:pt x="698" y="1561"/>
                    </a:cubicBezTo>
                    <a:cubicBezTo>
                      <a:pt x="984" y="1920"/>
                      <a:pt x="1278" y="2204"/>
                      <a:pt x="1673" y="2204"/>
                    </a:cubicBezTo>
                    <a:cubicBezTo>
                      <a:pt x="1773" y="2204"/>
                      <a:pt x="1880" y="2186"/>
                      <a:pt x="1996" y="2145"/>
                    </a:cubicBezTo>
                    <a:cubicBezTo>
                      <a:pt x="2484" y="1974"/>
                      <a:pt x="2237" y="1448"/>
                      <a:pt x="1937" y="1116"/>
                    </a:cubicBezTo>
                    <a:cubicBezTo>
                      <a:pt x="1744" y="896"/>
                      <a:pt x="1486" y="392"/>
                      <a:pt x="131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3828332" y="3340996"/>
                <a:ext cx="336559" cy="1028695"/>
              </a:xfrm>
              <a:custGeom>
                <a:avLst/>
                <a:gdLst/>
                <a:ahLst/>
                <a:cxnLst/>
                <a:rect l="l" t="t" r="r" b="b"/>
                <a:pathLst>
                  <a:path w="4103" h="12542" extrusionOk="0">
                    <a:moveTo>
                      <a:pt x="2215" y="1"/>
                    </a:moveTo>
                    <a:cubicBezTo>
                      <a:pt x="1" y="7850"/>
                      <a:pt x="1797" y="12387"/>
                      <a:pt x="1797" y="12387"/>
                    </a:cubicBezTo>
                    <a:cubicBezTo>
                      <a:pt x="2097" y="12503"/>
                      <a:pt x="2386" y="12542"/>
                      <a:pt x="2638" y="12542"/>
                    </a:cubicBezTo>
                    <a:cubicBezTo>
                      <a:pt x="3142" y="12542"/>
                      <a:pt x="3497" y="12387"/>
                      <a:pt x="3497" y="12387"/>
                    </a:cubicBezTo>
                    <a:cubicBezTo>
                      <a:pt x="3180" y="10070"/>
                      <a:pt x="3695" y="4746"/>
                      <a:pt x="3695" y="4746"/>
                    </a:cubicBezTo>
                    <a:lnTo>
                      <a:pt x="4103" y="3180"/>
                    </a:lnTo>
                    <a:lnTo>
                      <a:pt x="3695" y="108"/>
                    </a:lnTo>
                    <a:lnTo>
                      <a:pt x="22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6"/>
              <p:cNvSpPr/>
              <p:nvPr/>
            </p:nvSpPr>
            <p:spPr>
              <a:xfrm>
                <a:off x="3959907" y="2532173"/>
                <a:ext cx="337379" cy="363841"/>
              </a:xfrm>
              <a:custGeom>
                <a:avLst/>
                <a:gdLst/>
                <a:ahLst/>
                <a:cxnLst/>
                <a:rect l="l" t="t" r="r" b="b"/>
                <a:pathLst>
                  <a:path w="4113" h="4436" extrusionOk="0">
                    <a:moveTo>
                      <a:pt x="2059" y="1"/>
                    </a:moveTo>
                    <a:cubicBezTo>
                      <a:pt x="922" y="1"/>
                      <a:pt x="0" y="1438"/>
                      <a:pt x="0" y="3207"/>
                    </a:cubicBezTo>
                    <a:cubicBezTo>
                      <a:pt x="0" y="3577"/>
                      <a:pt x="43" y="3931"/>
                      <a:pt x="118" y="4258"/>
                    </a:cubicBezTo>
                    <a:cubicBezTo>
                      <a:pt x="692" y="4371"/>
                      <a:pt x="1351" y="4435"/>
                      <a:pt x="2059" y="4435"/>
                    </a:cubicBezTo>
                    <a:cubicBezTo>
                      <a:pt x="2761" y="4435"/>
                      <a:pt x="3426" y="4371"/>
                      <a:pt x="4000" y="4258"/>
                    </a:cubicBezTo>
                    <a:cubicBezTo>
                      <a:pt x="4075" y="3931"/>
                      <a:pt x="4113" y="3577"/>
                      <a:pt x="4113" y="3207"/>
                    </a:cubicBezTo>
                    <a:cubicBezTo>
                      <a:pt x="4113" y="1438"/>
                      <a:pt x="3196" y="1"/>
                      <a:pt x="2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a:off x="4102802" y="3348953"/>
                <a:ext cx="337461" cy="1018524"/>
              </a:xfrm>
              <a:custGeom>
                <a:avLst/>
                <a:gdLst/>
                <a:ahLst/>
                <a:cxnLst/>
                <a:rect l="l" t="t" r="r" b="b"/>
                <a:pathLst>
                  <a:path w="4114" h="12418" extrusionOk="0">
                    <a:moveTo>
                      <a:pt x="1" y="0"/>
                    </a:moveTo>
                    <a:cubicBezTo>
                      <a:pt x="1" y="0"/>
                      <a:pt x="49" y="2901"/>
                      <a:pt x="349" y="4649"/>
                    </a:cubicBezTo>
                    <a:cubicBezTo>
                      <a:pt x="349" y="4649"/>
                      <a:pt x="2167" y="9410"/>
                      <a:pt x="2446" y="12322"/>
                    </a:cubicBezTo>
                    <a:cubicBezTo>
                      <a:pt x="2446" y="12322"/>
                      <a:pt x="2758" y="12417"/>
                      <a:pt x="3217" y="12417"/>
                    </a:cubicBezTo>
                    <a:cubicBezTo>
                      <a:pt x="3447" y="12417"/>
                      <a:pt x="3713" y="12393"/>
                      <a:pt x="3995" y="12322"/>
                    </a:cubicBezTo>
                    <a:cubicBezTo>
                      <a:pt x="3995" y="12322"/>
                      <a:pt x="4113" y="4713"/>
                      <a:pt x="1813" y="5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a:off x="4199597" y="3351987"/>
                <a:ext cx="119678" cy="173390"/>
              </a:xfrm>
              <a:custGeom>
                <a:avLst/>
                <a:gdLst/>
                <a:ahLst/>
                <a:cxnLst/>
                <a:rect l="l" t="t" r="r" b="b"/>
                <a:pathLst>
                  <a:path w="1459" h="2114" extrusionOk="0">
                    <a:moveTo>
                      <a:pt x="0" y="1"/>
                    </a:moveTo>
                    <a:lnTo>
                      <a:pt x="81" y="129"/>
                    </a:lnTo>
                    <a:cubicBezTo>
                      <a:pt x="81" y="129"/>
                      <a:pt x="402" y="1604"/>
                      <a:pt x="1459" y="2113"/>
                    </a:cubicBezTo>
                    <a:cubicBezTo>
                      <a:pt x="1228" y="1379"/>
                      <a:pt x="949" y="671"/>
                      <a:pt x="633" y="22"/>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6"/>
              <p:cNvSpPr/>
              <p:nvPr/>
            </p:nvSpPr>
            <p:spPr>
              <a:xfrm>
                <a:off x="4254556" y="3230184"/>
                <a:ext cx="165039" cy="278048"/>
              </a:xfrm>
              <a:custGeom>
                <a:avLst/>
                <a:gdLst/>
                <a:ahLst/>
                <a:cxnLst/>
                <a:rect l="l" t="t" r="r" b="b"/>
                <a:pathLst>
                  <a:path w="2012" h="3390" extrusionOk="0">
                    <a:moveTo>
                      <a:pt x="1797" y="0"/>
                    </a:moveTo>
                    <a:lnTo>
                      <a:pt x="923" y="236"/>
                    </a:lnTo>
                    <a:cubicBezTo>
                      <a:pt x="923" y="236"/>
                      <a:pt x="1062" y="1126"/>
                      <a:pt x="1030" y="1234"/>
                    </a:cubicBezTo>
                    <a:cubicBezTo>
                      <a:pt x="998" y="1341"/>
                      <a:pt x="1" y="2912"/>
                      <a:pt x="1" y="2912"/>
                    </a:cubicBezTo>
                    <a:lnTo>
                      <a:pt x="467" y="3389"/>
                    </a:lnTo>
                    <a:cubicBezTo>
                      <a:pt x="467" y="3389"/>
                      <a:pt x="1749" y="2322"/>
                      <a:pt x="1877" y="1700"/>
                    </a:cubicBezTo>
                    <a:cubicBezTo>
                      <a:pt x="2011" y="1078"/>
                      <a:pt x="1797" y="0"/>
                      <a:pt x="1797"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6"/>
              <p:cNvSpPr/>
              <p:nvPr/>
            </p:nvSpPr>
            <p:spPr>
              <a:xfrm>
                <a:off x="3911017" y="2871336"/>
                <a:ext cx="507258" cy="416087"/>
              </a:xfrm>
              <a:custGeom>
                <a:avLst/>
                <a:gdLst/>
                <a:ahLst/>
                <a:cxnLst/>
                <a:rect l="l" t="t" r="r" b="b"/>
                <a:pathLst>
                  <a:path w="6184" h="5073" extrusionOk="0">
                    <a:moveTo>
                      <a:pt x="2237" y="0"/>
                    </a:moveTo>
                    <a:lnTo>
                      <a:pt x="2162" y="654"/>
                    </a:lnTo>
                    <a:cubicBezTo>
                      <a:pt x="2162" y="654"/>
                      <a:pt x="768" y="1426"/>
                      <a:pt x="414" y="2327"/>
                    </a:cubicBezTo>
                    <a:cubicBezTo>
                      <a:pt x="65" y="3223"/>
                      <a:pt x="1" y="4198"/>
                      <a:pt x="1" y="4198"/>
                    </a:cubicBezTo>
                    <a:lnTo>
                      <a:pt x="1063" y="4284"/>
                    </a:lnTo>
                    <a:lnTo>
                      <a:pt x="1390" y="5072"/>
                    </a:lnTo>
                    <a:lnTo>
                      <a:pt x="3738" y="5072"/>
                    </a:lnTo>
                    <a:lnTo>
                      <a:pt x="4623" y="3973"/>
                    </a:lnTo>
                    <a:cubicBezTo>
                      <a:pt x="4623" y="3973"/>
                      <a:pt x="4762" y="4338"/>
                      <a:pt x="4950" y="4820"/>
                    </a:cubicBezTo>
                    <a:lnTo>
                      <a:pt x="6183" y="4536"/>
                    </a:lnTo>
                    <a:cubicBezTo>
                      <a:pt x="6183" y="4536"/>
                      <a:pt x="5942" y="2735"/>
                      <a:pt x="4837" y="1748"/>
                    </a:cubicBezTo>
                    <a:cubicBezTo>
                      <a:pt x="4130" y="1121"/>
                      <a:pt x="3325" y="676"/>
                      <a:pt x="3325" y="676"/>
                    </a:cubicBezTo>
                    <a:lnTo>
                      <a:pt x="32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a:off x="3975739" y="3092961"/>
                <a:ext cx="314493" cy="217353"/>
              </a:xfrm>
              <a:custGeom>
                <a:avLst/>
                <a:gdLst/>
                <a:ahLst/>
                <a:cxnLst/>
                <a:rect l="l" t="t" r="r" b="b"/>
                <a:pathLst>
                  <a:path w="3834" h="2650" extrusionOk="0">
                    <a:moveTo>
                      <a:pt x="606" y="0"/>
                    </a:moveTo>
                    <a:cubicBezTo>
                      <a:pt x="338" y="569"/>
                      <a:pt x="0" y="751"/>
                      <a:pt x="0" y="751"/>
                    </a:cubicBezTo>
                    <a:cubicBezTo>
                      <a:pt x="134" y="1791"/>
                      <a:pt x="402" y="2526"/>
                      <a:pt x="402" y="2526"/>
                    </a:cubicBezTo>
                    <a:cubicBezTo>
                      <a:pt x="715" y="2617"/>
                      <a:pt x="1090" y="2649"/>
                      <a:pt x="1466" y="2649"/>
                    </a:cubicBezTo>
                    <a:cubicBezTo>
                      <a:pt x="2394" y="2649"/>
                      <a:pt x="3324" y="2451"/>
                      <a:pt x="3324" y="2451"/>
                    </a:cubicBezTo>
                    <a:cubicBezTo>
                      <a:pt x="3657" y="1920"/>
                      <a:pt x="3834" y="1271"/>
                      <a:pt x="3834" y="1271"/>
                    </a:cubicBezTo>
                    <a:cubicBezTo>
                      <a:pt x="3282" y="563"/>
                      <a:pt x="3180" y="0"/>
                      <a:pt x="3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a:off x="4003382" y="3288666"/>
                <a:ext cx="248215" cy="80052"/>
              </a:xfrm>
              <a:custGeom>
                <a:avLst/>
                <a:gdLst/>
                <a:ahLst/>
                <a:cxnLst/>
                <a:rect l="l" t="t" r="r" b="b"/>
                <a:pathLst>
                  <a:path w="3026" h="976" extrusionOk="0">
                    <a:moveTo>
                      <a:pt x="1" y="0"/>
                    </a:moveTo>
                    <a:lnTo>
                      <a:pt x="1" y="794"/>
                    </a:lnTo>
                    <a:cubicBezTo>
                      <a:pt x="497" y="915"/>
                      <a:pt x="1004" y="975"/>
                      <a:pt x="1511" y="975"/>
                    </a:cubicBezTo>
                    <a:cubicBezTo>
                      <a:pt x="2018" y="975"/>
                      <a:pt x="2526" y="915"/>
                      <a:pt x="3025" y="794"/>
                    </a:cubicBezTo>
                    <a:lnTo>
                      <a:pt x="3025" y="0"/>
                    </a:lnTo>
                    <a:cubicBezTo>
                      <a:pt x="2529" y="137"/>
                      <a:pt x="2020" y="206"/>
                      <a:pt x="1511" y="206"/>
                    </a:cubicBezTo>
                    <a:cubicBezTo>
                      <a:pt x="1002" y="206"/>
                      <a:pt x="494" y="13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a:off x="4025366" y="2871336"/>
                <a:ext cx="224837" cy="116878"/>
              </a:xfrm>
              <a:custGeom>
                <a:avLst/>
                <a:gdLst/>
                <a:ahLst/>
                <a:cxnLst/>
                <a:rect l="l" t="t" r="r" b="b"/>
                <a:pathLst>
                  <a:path w="2741" h="1425" extrusionOk="0">
                    <a:moveTo>
                      <a:pt x="843" y="0"/>
                    </a:moveTo>
                    <a:lnTo>
                      <a:pt x="768" y="654"/>
                    </a:lnTo>
                    <a:cubicBezTo>
                      <a:pt x="768" y="654"/>
                      <a:pt x="403" y="853"/>
                      <a:pt x="1" y="1169"/>
                    </a:cubicBezTo>
                    <a:cubicBezTo>
                      <a:pt x="209" y="1275"/>
                      <a:pt x="622" y="1425"/>
                      <a:pt x="1264" y="1425"/>
                    </a:cubicBezTo>
                    <a:cubicBezTo>
                      <a:pt x="1665" y="1425"/>
                      <a:pt x="2155" y="1366"/>
                      <a:pt x="2741" y="1201"/>
                    </a:cubicBezTo>
                    <a:cubicBezTo>
                      <a:pt x="2291" y="879"/>
                      <a:pt x="1931" y="676"/>
                      <a:pt x="1931" y="676"/>
                    </a:cubicBezTo>
                    <a:lnTo>
                      <a:pt x="1894" y="0"/>
                    </a:ln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a:off x="4201811" y="2939989"/>
                <a:ext cx="70872" cy="198570"/>
              </a:xfrm>
              <a:custGeom>
                <a:avLst/>
                <a:gdLst/>
                <a:ahLst/>
                <a:cxnLst/>
                <a:rect l="l" t="t" r="r" b="b"/>
                <a:pathLst>
                  <a:path w="864" h="2421" extrusionOk="0">
                    <a:moveTo>
                      <a:pt x="302" y="1"/>
                    </a:moveTo>
                    <a:cubicBezTo>
                      <a:pt x="259" y="1"/>
                      <a:pt x="220" y="33"/>
                      <a:pt x="220" y="80"/>
                    </a:cubicBezTo>
                    <a:cubicBezTo>
                      <a:pt x="215" y="407"/>
                      <a:pt x="177" y="1217"/>
                      <a:pt x="11" y="2016"/>
                    </a:cubicBezTo>
                    <a:cubicBezTo>
                      <a:pt x="0" y="2064"/>
                      <a:pt x="22" y="2117"/>
                      <a:pt x="59" y="2144"/>
                    </a:cubicBezTo>
                    <a:lnTo>
                      <a:pt x="408" y="2396"/>
                    </a:lnTo>
                    <a:cubicBezTo>
                      <a:pt x="431" y="2413"/>
                      <a:pt x="457" y="2421"/>
                      <a:pt x="483" y="2421"/>
                    </a:cubicBezTo>
                    <a:cubicBezTo>
                      <a:pt x="539" y="2421"/>
                      <a:pt x="591" y="2384"/>
                      <a:pt x="606" y="2321"/>
                    </a:cubicBezTo>
                    <a:cubicBezTo>
                      <a:pt x="692" y="1967"/>
                      <a:pt x="863" y="1152"/>
                      <a:pt x="837" y="466"/>
                    </a:cubicBezTo>
                    <a:cubicBezTo>
                      <a:pt x="831" y="396"/>
                      <a:pt x="794" y="327"/>
                      <a:pt x="735" y="284"/>
                    </a:cubicBezTo>
                    <a:lnTo>
                      <a:pt x="349" y="16"/>
                    </a:lnTo>
                    <a:cubicBezTo>
                      <a:pt x="334" y="5"/>
                      <a:pt x="318"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a:off x="4221991" y="3100835"/>
                <a:ext cx="18128" cy="18619"/>
              </a:xfrm>
              <a:custGeom>
                <a:avLst/>
                <a:gdLst/>
                <a:ahLst/>
                <a:cxnLst/>
                <a:rect l="l" t="t" r="r" b="b"/>
                <a:pathLst>
                  <a:path w="221" h="227" extrusionOk="0">
                    <a:moveTo>
                      <a:pt x="113" y="1"/>
                    </a:moveTo>
                    <a:cubicBezTo>
                      <a:pt x="49" y="1"/>
                      <a:pt x="1" y="49"/>
                      <a:pt x="1" y="114"/>
                    </a:cubicBezTo>
                    <a:cubicBezTo>
                      <a:pt x="1" y="173"/>
                      <a:pt x="49" y="226"/>
                      <a:pt x="113" y="226"/>
                    </a:cubicBezTo>
                    <a:cubicBezTo>
                      <a:pt x="172" y="226"/>
                      <a:pt x="221" y="173"/>
                      <a:pt x="221" y="114"/>
                    </a:cubicBezTo>
                    <a:cubicBezTo>
                      <a:pt x="221" y="49"/>
                      <a:pt x="172" y="1"/>
                      <a:pt x="113" y="1"/>
                    </a:cubicBezTo>
                    <a:close/>
                  </a:path>
                </a:pathLst>
              </a:custGeom>
              <a:solidFill>
                <a:srgbClr val="2F3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a:off x="4039886" y="3170882"/>
                <a:ext cx="155852" cy="35187"/>
              </a:xfrm>
              <a:custGeom>
                <a:avLst/>
                <a:gdLst/>
                <a:ahLst/>
                <a:cxnLst/>
                <a:rect l="l" t="t" r="r" b="b"/>
                <a:pathLst>
                  <a:path w="1900" h="429" extrusionOk="0">
                    <a:moveTo>
                      <a:pt x="1183" y="0"/>
                    </a:moveTo>
                    <a:cubicBezTo>
                      <a:pt x="621" y="0"/>
                      <a:pt x="1" y="48"/>
                      <a:pt x="1" y="48"/>
                    </a:cubicBezTo>
                    <a:lnTo>
                      <a:pt x="575" y="428"/>
                    </a:lnTo>
                    <a:lnTo>
                      <a:pt x="1899" y="48"/>
                    </a:lnTo>
                    <a:cubicBezTo>
                      <a:pt x="1731" y="12"/>
                      <a:pt x="1464" y="0"/>
                      <a:pt x="11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a:off x="4039886" y="3174737"/>
                <a:ext cx="155852" cy="85383"/>
              </a:xfrm>
              <a:custGeom>
                <a:avLst/>
                <a:gdLst/>
                <a:ahLst/>
                <a:cxnLst/>
                <a:rect l="l" t="t" r="r" b="b"/>
                <a:pathLst>
                  <a:path w="1900" h="1041" extrusionOk="0">
                    <a:moveTo>
                      <a:pt x="1" y="1"/>
                    </a:moveTo>
                    <a:cubicBezTo>
                      <a:pt x="1" y="17"/>
                      <a:pt x="1" y="28"/>
                      <a:pt x="1" y="38"/>
                    </a:cubicBezTo>
                    <a:cubicBezTo>
                      <a:pt x="1" y="596"/>
                      <a:pt x="424" y="1041"/>
                      <a:pt x="950" y="1041"/>
                    </a:cubicBezTo>
                    <a:cubicBezTo>
                      <a:pt x="1475" y="1041"/>
                      <a:pt x="1899" y="596"/>
                      <a:pt x="1899" y="38"/>
                    </a:cubicBezTo>
                    <a:cubicBezTo>
                      <a:pt x="1899" y="28"/>
                      <a:pt x="1899" y="17"/>
                      <a:pt x="1899" y="1"/>
                    </a:cubicBezTo>
                    <a:cubicBezTo>
                      <a:pt x="1604" y="28"/>
                      <a:pt x="1282" y="38"/>
                      <a:pt x="950" y="38"/>
                    </a:cubicBezTo>
                    <a:cubicBezTo>
                      <a:pt x="612" y="38"/>
                      <a:pt x="296" y="28"/>
                      <a:pt x="1" y="1"/>
                    </a:cubicBezTo>
                    <a:close/>
                  </a:path>
                </a:pathLst>
              </a:custGeom>
              <a:solidFill>
                <a:srgbClr val="7C8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a:off x="4039886" y="3174737"/>
                <a:ext cx="155852" cy="85383"/>
              </a:xfrm>
              <a:custGeom>
                <a:avLst/>
                <a:gdLst/>
                <a:ahLst/>
                <a:cxnLst/>
                <a:rect l="l" t="t" r="r" b="b"/>
                <a:pathLst>
                  <a:path w="1900" h="1041" extrusionOk="0">
                    <a:moveTo>
                      <a:pt x="1" y="1"/>
                    </a:moveTo>
                    <a:cubicBezTo>
                      <a:pt x="1" y="17"/>
                      <a:pt x="1" y="28"/>
                      <a:pt x="1" y="38"/>
                    </a:cubicBezTo>
                    <a:cubicBezTo>
                      <a:pt x="1" y="596"/>
                      <a:pt x="424" y="1041"/>
                      <a:pt x="950" y="1041"/>
                    </a:cubicBezTo>
                    <a:cubicBezTo>
                      <a:pt x="1475" y="1041"/>
                      <a:pt x="1899" y="596"/>
                      <a:pt x="1899" y="38"/>
                    </a:cubicBezTo>
                    <a:cubicBezTo>
                      <a:pt x="1899" y="28"/>
                      <a:pt x="1899" y="17"/>
                      <a:pt x="1899" y="1"/>
                    </a:cubicBezTo>
                    <a:cubicBezTo>
                      <a:pt x="1604" y="28"/>
                      <a:pt x="1282" y="38"/>
                      <a:pt x="950" y="38"/>
                    </a:cubicBezTo>
                    <a:cubicBezTo>
                      <a:pt x="612" y="38"/>
                      <a:pt x="296" y="2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a:off x="3995015" y="2941547"/>
                <a:ext cx="64802" cy="196356"/>
              </a:xfrm>
              <a:custGeom>
                <a:avLst/>
                <a:gdLst/>
                <a:ahLst/>
                <a:cxnLst/>
                <a:rect l="l" t="t" r="r" b="b"/>
                <a:pathLst>
                  <a:path w="790" h="2394" extrusionOk="0">
                    <a:moveTo>
                      <a:pt x="668" y="1"/>
                    </a:moveTo>
                    <a:cubicBezTo>
                      <a:pt x="651" y="1"/>
                      <a:pt x="634" y="6"/>
                      <a:pt x="618" y="18"/>
                    </a:cubicBezTo>
                    <a:lnTo>
                      <a:pt x="135" y="377"/>
                    </a:lnTo>
                    <a:cubicBezTo>
                      <a:pt x="92" y="409"/>
                      <a:pt x="60" y="458"/>
                      <a:pt x="60" y="511"/>
                    </a:cubicBezTo>
                    <a:cubicBezTo>
                      <a:pt x="1" y="1224"/>
                      <a:pt x="71" y="1884"/>
                      <a:pt x="124" y="2232"/>
                    </a:cubicBezTo>
                    <a:cubicBezTo>
                      <a:pt x="136" y="2330"/>
                      <a:pt x="219" y="2393"/>
                      <a:pt x="307" y="2393"/>
                    </a:cubicBezTo>
                    <a:cubicBezTo>
                      <a:pt x="335" y="2393"/>
                      <a:pt x="365" y="2386"/>
                      <a:pt x="392" y="2372"/>
                    </a:cubicBezTo>
                    <a:lnTo>
                      <a:pt x="682" y="2216"/>
                    </a:lnTo>
                    <a:cubicBezTo>
                      <a:pt x="752" y="2179"/>
                      <a:pt x="789" y="2104"/>
                      <a:pt x="778" y="2029"/>
                    </a:cubicBezTo>
                    <a:cubicBezTo>
                      <a:pt x="682" y="1187"/>
                      <a:pt x="719" y="426"/>
                      <a:pt x="746" y="88"/>
                    </a:cubicBezTo>
                    <a:cubicBezTo>
                      <a:pt x="750" y="37"/>
                      <a:pt x="712" y="1"/>
                      <a:pt x="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a:off x="4019214" y="3102229"/>
                <a:ext cx="18620" cy="18537"/>
              </a:xfrm>
              <a:custGeom>
                <a:avLst/>
                <a:gdLst/>
                <a:ahLst/>
                <a:cxnLst/>
                <a:rect l="l" t="t" r="r" b="b"/>
                <a:pathLst>
                  <a:path w="227" h="226" extrusionOk="0">
                    <a:moveTo>
                      <a:pt x="113" y="0"/>
                    </a:moveTo>
                    <a:cubicBezTo>
                      <a:pt x="55" y="0"/>
                      <a:pt x="1" y="48"/>
                      <a:pt x="1" y="113"/>
                    </a:cubicBezTo>
                    <a:cubicBezTo>
                      <a:pt x="1" y="172"/>
                      <a:pt x="55" y="225"/>
                      <a:pt x="113" y="225"/>
                    </a:cubicBezTo>
                    <a:cubicBezTo>
                      <a:pt x="178" y="225"/>
                      <a:pt x="226" y="172"/>
                      <a:pt x="226" y="113"/>
                    </a:cubicBezTo>
                    <a:cubicBezTo>
                      <a:pt x="226" y="48"/>
                      <a:pt x="178" y="0"/>
                      <a:pt x="113" y="0"/>
                    </a:cubicBezTo>
                    <a:close/>
                  </a:path>
                </a:pathLst>
              </a:custGeom>
              <a:solidFill>
                <a:srgbClr val="2F3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a:off x="4008714" y="2595003"/>
                <a:ext cx="250348" cy="310200"/>
              </a:xfrm>
              <a:custGeom>
                <a:avLst/>
                <a:gdLst/>
                <a:ahLst/>
                <a:cxnLst/>
                <a:rect l="l" t="t" r="r" b="b"/>
                <a:pathLst>
                  <a:path w="3052" h="3782" extrusionOk="0">
                    <a:moveTo>
                      <a:pt x="558" y="0"/>
                    </a:moveTo>
                    <a:cubicBezTo>
                      <a:pt x="217" y="0"/>
                      <a:pt x="0" y="191"/>
                      <a:pt x="0" y="1069"/>
                    </a:cubicBezTo>
                    <a:cubicBezTo>
                      <a:pt x="0" y="2624"/>
                      <a:pt x="681" y="3782"/>
                      <a:pt x="1528" y="3782"/>
                    </a:cubicBezTo>
                    <a:cubicBezTo>
                      <a:pt x="2370" y="3782"/>
                      <a:pt x="3051" y="2624"/>
                      <a:pt x="3051" y="1069"/>
                    </a:cubicBezTo>
                    <a:cubicBezTo>
                      <a:pt x="3051" y="191"/>
                      <a:pt x="2834" y="0"/>
                      <a:pt x="2494" y="0"/>
                    </a:cubicBezTo>
                    <a:cubicBezTo>
                      <a:pt x="2232" y="0"/>
                      <a:pt x="1895" y="114"/>
                      <a:pt x="1528" y="114"/>
                    </a:cubicBezTo>
                    <a:cubicBezTo>
                      <a:pt x="1159" y="114"/>
                      <a:pt x="822" y="0"/>
                      <a:pt x="558"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a:off x="3959907" y="2658898"/>
                <a:ext cx="65540" cy="222602"/>
              </a:xfrm>
              <a:custGeom>
                <a:avLst/>
                <a:gdLst/>
                <a:ahLst/>
                <a:cxnLst/>
                <a:rect l="l" t="t" r="r" b="b"/>
                <a:pathLst>
                  <a:path w="799" h="2714" extrusionOk="0">
                    <a:moveTo>
                      <a:pt x="300" y="0"/>
                    </a:moveTo>
                    <a:cubicBezTo>
                      <a:pt x="113" y="488"/>
                      <a:pt x="0" y="1056"/>
                      <a:pt x="0" y="1662"/>
                    </a:cubicBezTo>
                    <a:cubicBezTo>
                      <a:pt x="0" y="2032"/>
                      <a:pt x="43" y="2386"/>
                      <a:pt x="118" y="2713"/>
                    </a:cubicBezTo>
                    <a:cubicBezTo>
                      <a:pt x="719" y="1952"/>
                      <a:pt x="799" y="118"/>
                      <a:pt x="799" y="118"/>
                    </a:cubicBezTo>
                    <a:lnTo>
                      <a:pt x="3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4097060" y="2526924"/>
                <a:ext cx="201542" cy="378276"/>
              </a:xfrm>
              <a:custGeom>
                <a:avLst/>
                <a:gdLst/>
                <a:ahLst/>
                <a:cxnLst/>
                <a:rect l="l" t="t" r="r" b="b"/>
                <a:pathLst>
                  <a:path w="2457" h="4612" extrusionOk="0">
                    <a:moveTo>
                      <a:pt x="403" y="1"/>
                    </a:moveTo>
                    <a:cubicBezTo>
                      <a:pt x="264" y="1"/>
                      <a:pt x="130" y="22"/>
                      <a:pt x="1" y="65"/>
                    </a:cubicBezTo>
                    <a:cubicBezTo>
                      <a:pt x="59" y="52"/>
                      <a:pt x="121" y="45"/>
                      <a:pt x="184" y="45"/>
                    </a:cubicBezTo>
                    <a:cubicBezTo>
                      <a:pt x="813" y="45"/>
                      <a:pt x="1639" y="710"/>
                      <a:pt x="1669" y="2274"/>
                    </a:cubicBezTo>
                    <a:cubicBezTo>
                      <a:pt x="1690" y="3459"/>
                      <a:pt x="1256" y="4322"/>
                      <a:pt x="1122" y="4612"/>
                    </a:cubicBezTo>
                    <a:cubicBezTo>
                      <a:pt x="1475" y="4585"/>
                      <a:pt x="2044" y="4537"/>
                      <a:pt x="2328" y="4322"/>
                    </a:cubicBezTo>
                    <a:cubicBezTo>
                      <a:pt x="2403" y="3995"/>
                      <a:pt x="2457" y="3577"/>
                      <a:pt x="2457" y="3207"/>
                    </a:cubicBezTo>
                    <a:cubicBezTo>
                      <a:pt x="2457" y="1438"/>
                      <a:pt x="1540"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3972621" y="2526924"/>
                <a:ext cx="314986" cy="168961"/>
              </a:xfrm>
              <a:custGeom>
                <a:avLst/>
                <a:gdLst/>
                <a:ahLst/>
                <a:cxnLst/>
                <a:rect l="l" t="t" r="r" b="b"/>
                <a:pathLst>
                  <a:path w="3840" h="2060" extrusionOk="0">
                    <a:moveTo>
                      <a:pt x="1920" y="1"/>
                    </a:moveTo>
                    <a:cubicBezTo>
                      <a:pt x="1046" y="1"/>
                      <a:pt x="295" y="859"/>
                      <a:pt x="1" y="2060"/>
                    </a:cubicBezTo>
                    <a:cubicBezTo>
                      <a:pt x="306" y="1990"/>
                      <a:pt x="628" y="1931"/>
                      <a:pt x="971" y="1893"/>
                    </a:cubicBezTo>
                    <a:lnTo>
                      <a:pt x="1078" y="1411"/>
                    </a:lnTo>
                    <a:lnTo>
                      <a:pt x="1078" y="1883"/>
                    </a:lnTo>
                    <a:cubicBezTo>
                      <a:pt x="1186" y="1872"/>
                      <a:pt x="1298" y="1861"/>
                      <a:pt x="1411" y="1856"/>
                    </a:cubicBezTo>
                    <a:lnTo>
                      <a:pt x="1411" y="1598"/>
                    </a:lnTo>
                    <a:lnTo>
                      <a:pt x="1502" y="1850"/>
                    </a:lnTo>
                    <a:cubicBezTo>
                      <a:pt x="1641" y="1845"/>
                      <a:pt x="1781" y="1840"/>
                      <a:pt x="1920" y="1840"/>
                    </a:cubicBezTo>
                    <a:cubicBezTo>
                      <a:pt x="1963" y="1840"/>
                      <a:pt x="2006" y="1845"/>
                      <a:pt x="2049" y="1845"/>
                    </a:cubicBezTo>
                    <a:lnTo>
                      <a:pt x="2049" y="1507"/>
                    </a:lnTo>
                    <a:lnTo>
                      <a:pt x="2161" y="1845"/>
                    </a:lnTo>
                    <a:cubicBezTo>
                      <a:pt x="2360" y="1850"/>
                      <a:pt x="2558" y="1861"/>
                      <a:pt x="2746" y="1883"/>
                    </a:cubicBezTo>
                    <a:lnTo>
                      <a:pt x="2746" y="1636"/>
                    </a:lnTo>
                    <a:lnTo>
                      <a:pt x="2842" y="1893"/>
                    </a:lnTo>
                    <a:cubicBezTo>
                      <a:pt x="3196" y="1926"/>
                      <a:pt x="3529" y="1985"/>
                      <a:pt x="3840" y="2060"/>
                    </a:cubicBezTo>
                    <a:cubicBezTo>
                      <a:pt x="3545" y="859"/>
                      <a:pt x="2794" y="1"/>
                      <a:pt x="1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4202222" y="3361666"/>
                <a:ext cx="118858" cy="167649"/>
              </a:xfrm>
              <a:custGeom>
                <a:avLst/>
                <a:gdLst/>
                <a:ahLst/>
                <a:cxnLst/>
                <a:rect l="l" t="t" r="r" b="b"/>
                <a:pathLst>
                  <a:path w="1449" h="2044" extrusionOk="0">
                    <a:moveTo>
                      <a:pt x="97" y="1"/>
                    </a:moveTo>
                    <a:lnTo>
                      <a:pt x="0" y="22"/>
                    </a:lnTo>
                    <a:cubicBezTo>
                      <a:pt x="11" y="86"/>
                      <a:pt x="338" y="1529"/>
                      <a:pt x="1405" y="2043"/>
                    </a:cubicBezTo>
                    <a:lnTo>
                      <a:pt x="1448" y="1952"/>
                    </a:lnTo>
                    <a:cubicBezTo>
                      <a:pt x="429" y="1459"/>
                      <a:pt x="102" y="17"/>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3893873" y="2953112"/>
                <a:ext cx="131572" cy="387955"/>
              </a:xfrm>
              <a:custGeom>
                <a:avLst/>
                <a:gdLst/>
                <a:ahLst/>
                <a:cxnLst/>
                <a:rect l="l" t="t" r="r" b="b"/>
                <a:pathLst>
                  <a:path w="1604" h="4730" extrusionOk="0">
                    <a:moveTo>
                      <a:pt x="1604" y="0"/>
                    </a:moveTo>
                    <a:lnTo>
                      <a:pt x="1272" y="209"/>
                    </a:lnTo>
                    <a:cubicBezTo>
                      <a:pt x="392" y="1646"/>
                      <a:pt x="135" y="3223"/>
                      <a:pt x="1" y="4730"/>
                    </a:cubicBezTo>
                    <a:lnTo>
                      <a:pt x="312" y="4730"/>
                    </a:lnTo>
                    <a:cubicBezTo>
                      <a:pt x="430" y="2167"/>
                      <a:pt x="1604" y="0"/>
                      <a:pt x="1604" y="0"/>
                    </a:cubicBezTo>
                    <a:close/>
                  </a:path>
                </a:pathLst>
              </a:custGeom>
              <a:solidFill>
                <a:srgbClr val="D16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3901830" y="3320737"/>
                <a:ext cx="13288" cy="13287"/>
              </a:xfrm>
              <a:custGeom>
                <a:avLst/>
                <a:gdLst/>
                <a:ahLst/>
                <a:cxnLst/>
                <a:rect l="l" t="t" r="r" b="b"/>
                <a:pathLst>
                  <a:path w="162" h="162" extrusionOk="0">
                    <a:moveTo>
                      <a:pt x="81" y="1"/>
                    </a:moveTo>
                    <a:cubicBezTo>
                      <a:pt x="38" y="1"/>
                      <a:pt x="0" y="33"/>
                      <a:pt x="0" y="81"/>
                    </a:cubicBezTo>
                    <a:cubicBezTo>
                      <a:pt x="0" y="124"/>
                      <a:pt x="38" y="162"/>
                      <a:pt x="81" y="162"/>
                    </a:cubicBezTo>
                    <a:cubicBezTo>
                      <a:pt x="129" y="162"/>
                      <a:pt x="161" y="124"/>
                      <a:pt x="161" y="81"/>
                    </a:cubicBezTo>
                    <a:cubicBezTo>
                      <a:pt x="161" y="33"/>
                      <a:pt x="129" y="1"/>
                      <a:pt x="81" y="1"/>
                    </a:cubicBezTo>
                    <a:close/>
                  </a:path>
                </a:pathLst>
              </a:custGeom>
              <a:solidFill>
                <a:srgbClr val="A14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3831695" y="3415637"/>
                <a:ext cx="85145" cy="92601"/>
              </a:xfrm>
              <a:custGeom>
                <a:avLst/>
                <a:gdLst/>
                <a:ahLst/>
                <a:cxnLst/>
                <a:rect l="l" t="t" r="r" b="b"/>
                <a:pathLst>
                  <a:path w="1038" h="1129" extrusionOk="0">
                    <a:moveTo>
                      <a:pt x="360" y="1"/>
                    </a:moveTo>
                    <a:cubicBezTo>
                      <a:pt x="125" y="1"/>
                      <a:pt x="0" y="585"/>
                      <a:pt x="308" y="903"/>
                    </a:cubicBezTo>
                    <a:cubicBezTo>
                      <a:pt x="416" y="1019"/>
                      <a:pt x="530" y="1128"/>
                      <a:pt x="596" y="1128"/>
                    </a:cubicBezTo>
                    <a:cubicBezTo>
                      <a:pt x="612" y="1128"/>
                      <a:pt x="626" y="1122"/>
                      <a:pt x="635" y="1107"/>
                    </a:cubicBezTo>
                    <a:cubicBezTo>
                      <a:pt x="684" y="1032"/>
                      <a:pt x="437" y="828"/>
                      <a:pt x="437" y="828"/>
                    </a:cubicBezTo>
                    <a:lnTo>
                      <a:pt x="437" y="828"/>
                    </a:lnTo>
                    <a:cubicBezTo>
                      <a:pt x="437" y="828"/>
                      <a:pt x="701" y="1002"/>
                      <a:pt x="781" y="1002"/>
                    </a:cubicBezTo>
                    <a:cubicBezTo>
                      <a:pt x="791" y="1002"/>
                      <a:pt x="798" y="1000"/>
                      <a:pt x="802" y="994"/>
                    </a:cubicBezTo>
                    <a:cubicBezTo>
                      <a:pt x="839" y="940"/>
                      <a:pt x="507" y="597"/>
                      <a:pt x="507" y="597"/>
                    </a:cubicBezTo>
                    <a:lnTo>
                      <a:pt x="507" y="597"/>
                    </a:lnTo>
                    <a:cubicBezTo>
                      <a:pt x="507" y="597"/>
                      <a:pt x="822" y="868"/>
                      <a:pt x="941" y="868"/>
                    </a:cubicBezTo>
                    <a:cubicBezTo>
                      <a:pt x="958" y="868"/>
                      <a:pt x="971" y="862"/>
                      <a:pt x="979" y="849"/>
                    </a:cubicBezTo>
                    <a:cubicBezTo>
                      <a:pt x="1038" y="747"/>
                      <a:pt x="609" y="404"/>
                      <a:pt x="609" y="404"/>
                    </a:cubicBezTo>
                    <a:lnTo>
                      <a:pt x="609" y="404"/>
                    </a:lnTo>
                    <a:cubicBezTo>
                      <a:pt x="609" y="404"/>
                      <a:pt x="825" y="529"/>
                      <a:pt x="929" y="529"/>
                    </a:cubicBezTo>
                    <a:cubicBezTo>
                      <a:pt x="953" y="529"/>
                      <a:pt x="971" y="522"/>
                      <a:pt x="979" y="506"/>
                    </a:cubicBezTo>
                    <a:cubicBezTo>
                      <a:pt x="1027" y="426"/>
                      <a:pt x="405" y="7"/>
                      <a:pt x="405" y="7"/>
                    </a:cubicBezTo>
                    <a:cubicBezTo>
                      <a:pt x="389" y="3"/>
                      <a:pt x="374" y="1"/>
                      <a:pt x="360" y="1"/>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3868362" y="4681078"/>
                <a:ext cx="272331" cy="39534"/>
              </a:xfrm>
              <a:custGeom>
                <a:avLst/>
                <a:gdLst/>
                <a:ahLst/>
                <a:cxnLst/>
                <a:rect l="l" t="t" r="r" b="b"/>
                <a:pathLst>
                  <a:path w="3320" h="482" extrusionOk="0">
                    <a:moveTo>
                      <a:pt x="3320" y="0"/>
                    </a:moveTo>
                    <a:lnTo>
                      <a:pt x="3320" y="0"/>
                    </a:lnTo>
                    <a:cubicBezTo>
                      <a:pt x="2934" y="210"/>
                      <a:pt x="2178" y="220"/>
                      <a:pt x="1829" y="236"/>
                    </a:cubicBezTo>
                    <a:cubicBezTo>
                      <a:pt x="1594" y="247"/>
                      <a:pt x="1157" y="284"/>
                      <a:pt x="697" y="284"/>
                    </a:cubicBezTo>
                    <a:cubicBezTo>
                      <a:pt x="463" y="284"/>
                      <a:pt x="223" y="274"/>
                      <a:pt x="1" y="247"/>
                    </a:cubicBezTo>
                    <a:cubicBezTo>
                      <a:pt x="1" y="290"/>
                      <a:pt x="1" y="333"/>
                      <a:pt x="1" y="386"/>
                    </a:cubicBezTo>
                    <a:cubicBezTo>
                      <a:pt x="1" y="386"/>
                      <a:pt x="179" y="481"/>
                      <a:pt x="682" y="481"/>
                    </a:cubicBezTo>
                    <a:cubicBezTo>
                      <a:pt x="845" y="481"/>
                      <a:pt x="1041" y="472"/>
                      <a:pt x="1277" y="445"/>
                    </a:cubicBezTo>
                    <a:cubicBezTo>
                      <a:pt x="2242" y="333"/>
                      <a:pt x="2542" y="408"/>
                      <a:pt x="3014" y="268"/>
                    </a:cubicBezTo>
                    <a:cubicBezTo>
                      <a:pt x="3207" y="210"/>
                      <a:pt x="3293" y="113"/>
                      <a:pt x="3320" y="0"/>
                    </a:cubicBezTo>
                    <a:close/>
                  </a:path>
                </a:pathLst>
              </a:custGeom>
              <a:solidFill>
                <a:srgbClr val="FF76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6"/>
              <p:cNvSpPr/>
              <p:nvPr/>
            </p:nvSpPr>
            <p:spPr>
              <a:xfrm>
                <a:off x="4352663" y="4663936"/>
                <a:ext cx="180378" cy="98588"/>
              </a:xfrm>
              <a:custGeom>
                <a:avLst/>
                <a:gdLst/>
                <a:ahLst/>
                <a:cxnLst/>
                <a:rect l="l" t="t" r="r" b="b"/>
                <a:pathLst>
                  <a:path w="2199" h="1202" extrusionOk="0">
                    <a:moveTo>
                      <a:pt x="0" y="0"/>
                    </a:moveTo>
                    <a:lnTo>
                      <a:pt x="0" y="0"/>
                    </a:lnTo>
                    <a:cubicBezTo>
                      <a:pt x="102" y="301"/>
                      <a:pt x="274" y="113"/>
                      <a:pt x="633" y="558"/>
                    </a:cubicBezTo>
                    <a:cubicBezTo>
                      <a:pt x="919" y="917"/>
                      <a:pt x="1213" y="1201"/>
                      <a:pt x="1608" y="1201"/>
                    </a:cubicBezTo>
                    <a:cubicBezTo>
                      <a:pt x="1708" y="1201"/>
                      <a:pt x="1815" y="1183"/>
                      <a:pt x="1931" y="1142"/>
                    </a:cubicBezTo>
                    <a:cubicBezTo>
                      <a:pt x="2091" y="1089"/>
                      <a:pt x="2172" y="992"/>
                      <a:pt x="2199" y="880"/>
                    </a:cubicBezTo>
                    <a:lnTo>
                      <a:pt x="2199" y="880"/>
                    </a:lnTo>
                    <a:cubicBezTo>
                      <a:pt x="2023" y="986"/>
                      <a:pt x="1849" y="1021"/>
                      <a:pt x="1679" y="1021"/>
                    </a:cubicBezTo>
                    <a:cubicBezTo>
                      <a:pt x="1559" y="1021"/>
                      <a:pt x="1440" y="1004"/>
                      <a:pt x="1325" y="982"/>
                    </a:cubicBezTo>
                    <a:cubicBezTo>
                      <a:pt x="1024" y="917"/>
                      <a:pt x="687" y="440"/>
                      <a:pt x="531" y="274"/>
                    </a:cubicBezTo>
                    <a:cubicBezTo>
                      <a:pt x="376" y="108"/>
                      <a:pt x="177" y="124"/>
                      <a:pt x="0" y="0"/>
                    </a:cubicBezTo>
                    <a:close/>
                  </a:path>
                </a:pathLst>
              </a:custGeom>
              <a:solidFill>
                <a:srgbClr val="FF76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26"/>
            <p:cNvGrpSpPr/>
            <p:nvPr/>
          </p:nvGrpSpPr>
          <p:grpSpPr>
            <a:xfrm>
              <a:off x="5461619" y="1805046"/>
              <a:ext cx="818677" cy="2836732"/>
              <a:chOff x="5354159" y="2430138"/>
              <a:chExt cx="664672" cy="2303103"/>
            </a:xfrm>
          </p:grpSpPr>
          <p:sp>
            <p:nvSpPr>
              <p:cNvPr id="451" name="Google Shape;451;p26"/>
              <p:cNvSpPr/>
              <p:nvPr/>
            </p:nvSpPr>
            <p:spPr>
              <a:xfrm>
                <a:off x="5542827" y="2430138"/>
                <a:ext cx="183496" cy="183971"/>
              </a:xfrm>
              <a:custGeom>
                <a:avLst/>
                <a:gdLst/>
                <a:ahLst/>
                <a:cxnLst/>
                <a:rect l="l" t="t" r="r" b="b"/>
                <a:pathLst>
                  <a:path w="2237" h="2243" extrusionOk="0">
                    <a:moveTo>
                      <a:pt x="1121" y="1"/>
                    </a:moveTo>
                    <a:cubicBezTo>
                      <a:pt x="499" y="1"/>
                      <a:pt x="1" y="505"/>
                      <a:pt x="1" y="1122"/>
                    </a:cubicBezTo>
                    <a:cubicBezTo>
                      <a:pt x="1" y="1738"/>
                      <a:pt x="499" y="2242"/>
                      <a:pt x="1121" y="2242"/>
                    </a:cubicBezTo>
                    <a:cubicBezTo>
                      <a:pt x="1738" y="2242"/>
                      <a:pt x="2237" y="1738"/>
                      <a:pt x="2237" y="1122"/>
                    </a:cubicBezTo>
                    <a:cubicBezTo>
                      <a:pt x="2237" y="505"/>
                      <a:pt x="1738" y="1"/>
                      <a:pt x="1121"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5519940" y="4590936"/>
                <a:ext cx="198014" cy="91616"/>
              </a:xfrm>
              <a:custGeom>
                <a:avLst/>
                <a:gdLst/>
                <a:ahLst/>
                <a:cxnLst/>
                <a:rect l="l" t="t" r="r" b="b"/>
                <a:pathLst>
                  <a:path w="2414" h="1117" extrusionOk="0">
                    <a:moveTo>
                      <a:pt x="1202" y="0"/>
                    </a:moveTo>
                    <a:cubicBezTo>
                      <a:pt x="1202" y="0"/>
                      <a:pt x="1" y="697"/>
                      <a:pt x="38" y="1014"/>
                    </a:cubicBezTo>
                    <a:cubicBezTo>
                      <a:pt x="47" y="1087"/>
                      <a:pt x="163" y="1116"/>
                      <a:pt x="338" y="1116"/>
                    </a:cubicBezTo>
                    <a:cubicBezTo>
                      <a:pt x="907" y="1116"/>
                      <a:pt x="2101" y="801"/>
                      <a:pt x="2237" y="649"/>
                    </a:cubicBezTo>
                    <a:cubicBezTo>
                      <a:pt x="2414" y="451"/>
                      <a:pt x="2162" y="0"/>
                      <a:pt x="2162" y="0"/>
                    </a:cubicBezTo>
                    <a:close/>
                  </a:path>
                </a:pathLst>
              </a:custGeom>
              <a:solidFill>
                <a:srgbClr val="5C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5779891" y="4586917"/>
                <a:ext cx="174719" cy="146324"/>
              </a:xfrm>
              <a:custGeom>
                <a:avLst/>
                <a:gdLst/>
                <a:ahLst/>
                <a:cxnLst/>
                <a:rect l="l" t="t" r="r" b="b"/>
                <a:pathLst>
                  <a:path w="2130" h="1784" extrusionOk="0">
                    <a:moveTo>
                      <a:pt x="1727" y="1"/>
                    </a:moveTo>
                    <a:lnTo>
                      <a:pt x="843" y="366"/>
                    </a:lnTo>
                    <a:cubicBezTo>
                      <a:pt x="843" y="366"/>
                      <a:pt x="1" y="1470"/>
                      <a:pt x="151" y="1744"/>
                    </a:cubicBezTo>
                    <a:cubicBezTo>
                      <a:pt x="167" y="1771"/>
                      <a:pt x="198" y="1784"/>
                      <a:pt x="242" y="1784"/>
                    </a:cubicBezTo>
                    <a:cubicBezTo>
                      <a:pt x="627" y="1784"/>
                      <a:pt x="1972" y="796"/>
                      <a:pt x="2049" y="569"/>
                    </a:cubicBezTo>
                    <a:cubicBezTo>
                      <a:pt x="2130" y="323"/>
                      <a:pt x="1727" y="1"/>
                      <a:pt x="1727" y="1"/>
                    </a:cubicBezTo>
                    <a:close/>
                  </a:path>
                </a:pathLst>
              </a:custGeom>
              <a:solidFill>
                <a:srgbClr val="5C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5417486" y="3413094"/>
                <a:ext cx="96382" cy="109661"/>
              </a:xfrm>
              <a:custGeom>
                <a:avLst/>
                <a:gdLst/>
                <a:ahLst/>
                <a:cxnLst/>
                <a:rect l="l" t="t" r="r" b="b"/>
                <a:pathLst>
                  <a:path w="1175" h="1337" extrusionOk="0">
                    <a:moveTo>
                      <a:pt x="1169" y="1"/>
                    </a:moveTo>
                    <a:lnTo>
                      <a:pt x="1" y="103"/>
                    </a:lnTo>
                    <a:cubicBezTo>
                      <a:pt x="1" y="103"/>
                      <a:pt x="16" y="1336"/>
                      <a:pt x="578" y="1336"/>
                    </a:cubicBezTo>
                    <a:cubicBezTo>
                      <a:pt x="584" y="1336"/>
                      <a:pt x="590" y="1336"/>
                      <a:pt x="596" y="1336"/>
                    </a:cubicBezTo>
                    <a:cubicBezTo>
                      <a:pt x="1175" y="1315"/>
                      <a:pt x="1169" y="1"/>
                      <a:pt x="1169" y="1"/>
                    </a:cubicBezTo>
                    <a:close/>
                  </a:path>
                </a:pathLst>
              </a:custGeom>
              <a:solidFill>
                <a:srgbClr val="962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5422325" y="2979524"/>
                <a:ext cx="116233" cy="423961"/>
              </a:xfrm>
              <a:custGeom>
                <a:avLst/>
                <a:gdLst/>
                <a:ahLst/>
                <a:cxnLst/>
                <a:rect l="l" t="t" r="r" b="b"/>
                <a:pathLst>
                  <a:path w="1417" h="5169" extrusionOk="0">
                    <a:moveTo>
                      <a:pt x="762" y="0"/>
                    </a:moveTo>
                    <a:cubicBezTo>
                      <a:pt x="499" y="241"/>
                      <a:pt x="403" y="472"/>
                      <a:pt x="242" y="1555"/>
                    </a:cubicBezTo>
                    <a:cubicBezTo>
                      <a:pt x="86" y="2638"/>
                      <a:pt x="1" y="4585"/>
                      <a:pt x="43" y="5169"/>
                    </a:cubicBezTo>
                    <a:lnTo>
                      <a:pt x="1137" y="5169"/>
                    </a:lnTo>
                    <a:lnTo>
                      <a:pt x="1416" y="3035"/>
                    </a:lnTo>
                    <a:lnTo>
                      <a:pt x="762" y="0"/>
                    </a:lnTo>
                    <a:close/>
                  </a:path>
                </a:pathLst>
              </a:custGeom>
              <a:solidFill>
                <a:srgbClr val="D14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5610173" y="2841152"/>
                <a:ext cx="77024" cy="57496"/>
              </a:xfrm>
              <a:custGeom>
                <a:avLst/>
                <a:gdLst/>
                <a:ahLst/>
                <a:cxnLst/>
                <a:rect l="l" t="t" r="r" b="b"/>
                <a:pathLst>
                  <a:path w="939" h="701" extrusionOk="0">
                    <a:moveTo>
                      <a:pt x="805" y="1"/>
                    </a:moveTo>
                    <a:cubicBezTo>
                      <a:pt x="720" y="1"/>
                      <a:pt x="581" y="20"/>
                      <a:pt x="375" y="105"/>
                    </a:cubicBezTo>
                    <a:cubicBezTo>
                      <a:pt x="0" y="261"/>
                      <a:pt x="595" y="700"/>
                      <a:pt x="595" y="700"/>
                    </a:cubicBezTo>
                    <a:cubicBezTo>
                      <a:pt x="595" y="700"/>
                      <a:pt x="938" y="443"/>
                      <a:pt x="906" y="14"/>
                    </a:cubicBezTo>
                    <a:cubicBezTo>
                      <a:pt x="906" y="14"/>
                      <a:pt x="874" y="1"/>
                      <a:pt x="805" y="1"/>
                    </a:cubicBezTo>
                    <a:close/>
                  </a:path>
                </a:pathLst>
              </a:custGeom>
              <a:solidFill>
                <a:srgbClr val="A14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5449149" y="2881835"/>
                <a:ext cx="569681" cy="1740300"/>
              </a:xfrm>
              <a:custGeom>
                <a:avLst/>
                <a:gdLst/>
                <a:ahLst/>
                <a:cxnLst/>
                <a:rect l="l" t="t" r="r" b="b"/>
                <a:pathLst>
                  <a:path w="6945" h="21218" extrusionOk="0">
                    <a:moveTo>
                      <a:pt x="2982" y="1"/>
                    </a:moveTo>
                    <a:lnTo>
                      <a:pt x="1588" y="360"/>
                    </a:lnTo>
                    <a:lnTo>
                      <a:pt x="435" y="1191"/>
                    </a:lnTo>
                    <a:cubicBezTo>
                      <a:pt x="435" y="1191"/>
                      <a:pt x="70" y="3137"/>
                      <a:pt x="859" y="4237"/>
                    </a:cubicBezTo>
                    <a:cubicBezTo>
                      <a:pt x="1464" y="5084"/>
                      <a:pt x="1604" y="5840"/>
                      <a:pt x="1749" y="6730"/>
                    </a:cubicBezTo>
                    <a:cubicBezTo>
                      <a:pt x="1523" y="7282"/>
                      <a:pt x="499" y="9556"/>
                      <a:pt x="247" y="12853"/>
                    </a:cubicBezTo>
                    <a:cubicBezTo>
                      <a:pt x="1" y="16145"/>
                      <a:pt x="1025" y="20617"/>
                      <a:pt x="1025" y="20617"/>
                    </a:cubicBezTo>
                    <a:cubicBezTo>
                      <a:pt x="2131" y="21068"/>
                      <a:pt x="3158" y="21218"/>
                      <a:pt x="4035" y="21218"/>
                    </a:cubicBezTo>
                    <a:cubicBezTo>
                      <a:pt x="5789" y="21218"/>
                      <a:pt x="6944" y="20617"/>
                      <a:pt x="6944" y="20617"/>
                    </a:cubicBezTo>
                    <a:cubicBezTo>
                      <a:pt x="6269" y="17470"/>
                      <a:pt x="6017" y="13427"/>
                      <a:pt x="6167" y="11304"/>
                    </a:cubicBezTo>
                    <a:cubicBezTo>
                      <a:pt x="6317" y="9180"/>
                      <a:pt x="6119" y="7781"/>
                      <a:pt x="5593" y="6483"/>
                    </a:cubicBezTo>
                    <a:lnTo>
                      <a:pt x="4510" y="596"/>
                    </a:lnTo>
                    <a:cubicBezTo>
                      <a:pt x="3743" y="188"/>
                      <a:pt x="3186" y="33"/>
                      <a:pt x="3186" y="33"/>
                    </a:cubicBezTo>
                    <a:lnTo>
                      <a:pt x="2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5518218" y="4496774"/>
                <a:ext cx="500614" cy="125409"/>
              </a:xfrm>
              <a:custGeom>
                <a:avLst/>
                <a:gdLst/>
                <a:ahLst/>
                <a:cxnLst/>
                <a:rect l="l" t="t" r="r" b="b"/>
                <a:pathLst>
                  <a:path w="6103" h="1529" extrusionOk="0">
                    <a:moveTo>
                      <a:pt x="5920" y="1"/>
                    </a:moveTo>
                    <a:cubicBezTo>
                      <a:pt x="4819" y="308"/>
                      <a:pt x="3769" y="424"/>
                      <a:pt x="2830" y="424"/>
                    </a:cubicBezTo>
                    <a:cubicBezTo>
                      <a:pt x="1688" y="424"/>
                      <a:pt x="710" y="253"/>
                      <a:pt x="0" y="44"/>
                    </a:cubicBezTo>
                    <a:lnTo>
                      <a:pt x="0" y="44"/>
                    </a:lnTo>
                    <a:cubicBezTo>
                      <a:pt x="108" y="596"/>
                      <a:pt x="183" y="928"/>
                      <a:pt x="183" y="928"/>
                    </a:cubicBezTo>
                    <a:cubicBezTo>
                      <a:pt x="1289" y="1379"/>
                      <a:pt x="2316" y="1529"/>
                      <a:pt x="3193" y="1529"/>
                    </a:cubicBezTo>
                    <a:cubicBezTo>
                      <a:pt x="4947" y="1529"/>
                      <a:pt x="6102" y="928"/>
                      <a:pt x="6102" y="928"/>
                    </a:cubicBezTo>
                    <a:cubicBezTo>
                      <a:pt x="6038" y="628"/>
                      <a:pt x="5974" y="317"/>
                      <a:pt x="5920" y="1"/>
                    </a:cubicBezTo>
                    <a:close/>
                  </a:path>
                </a:pathLst>
              </a:custGeom>
              <a:solidFill>
                <a:srgbClr val="D14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6"/>
              <p:cNvSpPr/>
              <p:nvPr/>
            </p:nvSpPr>
            <p:spPr>
              <a:xfrm>
                <a:off x="5889893" y="3450086"/>
                <a:ext cx="96382" cy="1136469"/>
              </a:xfrm>
              <a:custGeom>
                <a:avLst/>
                <a:gdLst/>
                <a:ahLst/>
                <a:cxnLst/>
                <a:rect l="l" t="t" r="r" b="b"/>
                <a:pathLst>
                  <a:path w="1175" h="13856" fill="none" extrusionOk="0">
                    <a:moveTo>
                      <a:pt x="0" y="0"/>
                    </a:moveTo>
                    <a:cubicBezTo>
                      <a:pt x="301" y="1561"/>
                      <a:pt x="483" y="3352"/>
                      <a:pt x="301" y="5373"/>
                    </a:cubicBezTo>
                    <a:cubicBezTo>
                      <a:pt x="0" y="8644"/>
                      <a:pt x="783" y="12193"/>
                      <a:pt x="1175" y="13856"/>
                    </a:cubicBezTo>
                  </a:path>
                </a:pathLst>
              </a:custGeom>
              <a:noFill/>
              <a:ln w="1075" cap="rnd" cmpd="sng">
                <a:solidFill>
                  <a:srgbClr val="B342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a:off x="5545944" y="2794809"/>
                <a:ext cx="133295" cy="146406"/>
              </a:xfrm>
              <a:custGeom>
                <a:avLst/>
                <a:gdLst/>
                <a:ahLst/>
                <a:cxnLst/>
                <a:rect l="l" t="t" r="r" b="b"/>
                <a:pathLst>
                  <a:path w="1625" h="1785" extrusionOk="0">
                    <a:moveTo>
                      <a:pt x="1083" y="0"/>
                    </a:moveTo>
                    <a:lnTo>
                      <a:pt x="0" y="944"/>
                    </a:lnTo>
                    <a:lnTo>
                      <a:pt x="327" y="1748"/>
                    </a:lnTo>
                    <a:cubicBezTo>
                      <a:pt x="327" y="1748"/>
                      <a:pt x="478" y="1785"/>
                      <a:pt x="680" y="1785"/>
                    </a:cubicBezTo>
                    <a:cubicBezTo>
                      <a:pt x="996" y="1785"/>
                      <a:pt x="1438" y="1695"/>
                      <a:pt x="1625" y="1233"/>
                    </a:cubicBezTo>
                    <a:lnTo>
                      <a:pt x="1083" y="0"/>
                    </a:ln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a:off x="5530522" y="2842300"/>
                <a:ext cx="179968" cy="117945"/>
              </a:xfrm>
              <a:custGeom>
                <a:avLst/>
                <a:gdLst/>
                <a:ahLst/>
                <a:cxnLst/>
                <a:rect l="l" t="t" r="r" b="b"/>
                <a:pathLst>
                  <a:path w="2194" h="1438" extrusionOk="0">
                    <a:moveTo>
                      <a:pt x="1877" y="0"/>
                    </a:moveTo>
                    <a:cubicBezTo>
                      <a:pt x="1566" y="742"/>
                      <a:pt x="1001" y="901"/>
                      <a:pt x="572" y="901"/>
                    </a:cubicBezTo>
                    <a:cubicBezTo>
                      <a:pt x="248" y="901"/>
                      <a:pt x="1" y="810"/>
                      <a:pt x="1" y="810"/>
                    </a:cubicBezTo>
                    <a:lnTo>
                      <a:pt x="1" y="810"/>
                    </a:lnTo>
                    <a:lnTo>
                      <a:pt x="188" y="1169"/>
                    </a:lnTo>
                    <a:cubicBezTo>
                      <a:pt x="247" y="1276"/>
                      <a:pt x="349" y="1362"/>
                      <a:pt x="467" y="1389"/>
                    </a:cubicBezTo>
                    <a:cubicBezTo>
                      <a:pt x="612" y="1423"/>
                      <a:pt x="747" y="1438"/>
                      <a:pt x="871" y="1438"/>
                    </a:cubicBezTo>
                    <a:cubicBezTo>
                      <a:pt x="1844" y="1438"/>
                      <a:pt x="2194" y="515"/>
                      <a:pt x="2194" y="515"/>
                    </a:cubicBezTo>
                    <a:lnTo>
                      <a:pt x="1877" y="0"/>
                    </a:lnTo>
                    <a:close/>
                  </a:path>
                </a:pathLst>
              </a:custGeom>
              <a:solidFill>
                <a:srgbClr val="D14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a:off x="5390252" y="2633389"/>
                <a:ext cx="256008" cy="290843"/>
              </a:xfrm>
              <a:custGeom>
                <a:avLst/>
                <a:gdLst/>
                <a:ahLst/>
                <a:cxnLst/>
                <a:rect l="l" t="t" r="r" b="b"/>
                <a:pathLst>
                  <a:path w="3121" h="3546" extrusionOk="0">
                    <a:moveTo>
                      <a:pt x="2145" y="0"/>
                    </a:moveTo>
                    <a:lnTo>
                      <a:pt x="0" y="456"/>
                    </a:lnTo>
                    <a:cubicBezTo>
                      <a:pt x="0" y="456"/>
                      <a:pt x="140" y="842"/>
                      <a:pt x="204" y="1148"/>
                    </a:cubicBezTo>
                    <a:cubicBezTo>
                      <a:pt x="274" y="1453"/>
                      <a:pt x="354" y="1620"/>
                      <a:pt x="392" y="1957"/>
                    </a:cubicBezTo>
                    <a:cubicBezTo>
                      <a:pt x="429" y="2295"/>
                      <a:pt x="434" y="2724"/>
                      <a:pt x="708" y="2987"/>
                    </a:cubicBezTo>
                    <a:cubicBezTo>
                      <a:pt x="1040" y="3310"/>
                      <a:pt x="1470" y="3545"/>
                      <a:pt x="1813" y="3545"/>
                    </a:cubicBezTo>
                    <a:cubicBezTo>
                      <a:pt x="1885" y="3545"/>
                      <a:pt x="1954" y="3535"/>
                      <a:pt x="2016" y="3512"/>
                    </a:cubicBezTo>
                    <a:cubicBezTo>
                      <a:pt x="2177" y="3459"/>
                      <a:pt x="2461" y="3346"/>
                      <a:pt x="2676" y="3099"/>
                    </a:cubicBezTo>
                    <a:cubicBezTo>
                      <a:pt x="3067" y="2644"/>
                      <a:pt x="3121" y="2156"/>
                      <a:pt x="3008" y="1571"/>
                    </a:cubicBezTo>
                    <a:lnTo>
                      <a:pt x="2853" y="778"/>
                    </a:lnTo>
                    <a:lnTo>
                      <a:pt x="2145" y="0"/>
                    </a:ln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a:off x="5523057" y="2536192"/>
                <a:ext cx="191370" cy="218173"/>
              </a:xfrm>
              <a:custGeom>
                <a:avLst/>
                <a:gdLst/>
                <a:ahLst/>
                <a:cxnLst/>
                <a:rect l="l" t="t" r="r" b="b"/>
                <a:pathLst>
                  <a:path w="2333" h="2660" extrusionOk="0">
                    <a:moveTo>
                      <a:pt x="1019" y="0"/>
                    </a:moveTo>
                    <a:lnTo>
                      <a:pt x="0" y="1110"/>
                    </a:lnTo>
                    <a:cubicBezTo>
                      <a:pt x="0" y="1110"/>
                      <a:pt x="413" y="2107"/>
                      <a:pt x="1368" y="2660"/>
                    </a:cubicBezTo>
                    <a:lnTo>
                      <a:pt x="1797" y="2467"/>
                    </a:lnTo>
                    <a:cubicBezTo>
                      <a:pt x="1797" y="2467"/>
                      <a:pt x="2333" y="885"/>
                      <a:pt x="1019" y="0"/>
                    </a:cubicBezTo>
                    <a:close/>
                  </a:path>
                </a:pathLst>
              </a:custGeom>
              <a:solidFill>
                <a:srgbClr val="63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a:off x="5624692" y="2731160"/>
                <a:ext cx="69067" cy="79231"/>
              </a:xfrm>
              <a:custGeom>
                <a:avLst/>
                <a:gdLst/>
                <a:ahLst/>
                <a:cxnLst/>
                <a:rect l="l" t="t" r="r" b="b"/>
                <a:pathLst>
                  <a:path w="842" h="966" extrusionOk="0">
                    <a:moveTo>
                      <a:pt x="485" y="1"/>
                    </a:moveTo>
                    <a:cubicBezTo>
                      <a:pt x="320" y="1"/>
                      <a:pt x="149" y="154"/>
                      <a:pt x="80" y="374"/>
                    </a:cubicBezTo>
                    <a:cubicBezTo>
                      <a:pt x="0" y="631"/>
                      <a:pt x="80" y="894"/>
                      <a:pt x="268" y="953"/>
                    </a:cubicBezTo>
                    <a:cubicBezTo>
                      <a:pt x="295" y="961"/>
                      <a:pt x="322" y="965"/>
                      <a:pt x="350" y="965"/>
                    </a:cubicBezTo>
                    <a:cubicBezTo>
                      <a:pt x="518" y="965"/>
                      <a:pt x="688" y="814"/>
                      <a:pt x="761" y="588"/>
                    </a:cubicBezTo>
                    <a:cubicBezTo>
                      <a:pt x="842" y="331"/>
                      <a:pt x="756" y="74"/>
                      <a:pt x="568" y="15"/>
                    </a:cubicBezTo>
                    <a:cubicBezTo>
                      <a:pt x="541" y="5"/>
                      <a:pt x="513" y="1"/>
                      <a:pt x="485" y="1"/>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a:off x="5650613" y="2792102"/>
                <a:ext cx="11484" cy="11565"/>
              </a:xfrm>
              <a:custGeom>
                <a:avLst/>
                <a:gdLst/>
                <a:ahLst/>
                <a:cxnLst/>
                <a:rect l="l" t="t" r="r" b="b"/>
                <a:pathLst>
                  <a:path w="140" h="141" extrusionOk="0">
                    <a:moveTo>
                      <a:pt x="75" y="1"/>
                    </a:moveTo>
                    <a:cubicBezTo>
                      <a:pt x="38" y="1"/>
                      <a:pt x="6" y="33"/>
                      <a:pt x="6" y="71"/>
                    </a:cubicBezTo>
                    <a:cubicBezTo>
                      <a:pt x="0" y="108"/>
                      <a:pt x="33" y="140"/>
                      <a:pt x="70" y="140"/>
                    </a:cubicBezTo>
                    <a:cubicBezTo>
                      <a:pt x="108" y="140"/>
                      <a:pt x="140" y="113"/>
                      <a:pt x="140" y="76"/>
                    </a:cubicBezTo>
                    <a:cubicBezTo>
                      <a:pt x="140" y="38"/>
                      <a:pt x="113" y="6"/>
                      <a:pt x="75" y="1"/>
                    </a:cubicBezTo>
                    <a:close/>
                  </a:path>
                </a:pathLst>
              </a:custGeom>
              <a:solidFill>
                <a:srgbClr val="A83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a:off x="5369581" y="2516015"/>
                <a:ext cx="237142" cy="196110"/>
              </a:xfrm>
              <a:custGeom>
                <a:avLst/>
                <a:gdLst/>
                <a:ahLst/>
                <a:cxnLst/>
                <a:rect l="l" t="t" r="r" b="b"/>
                <a:pathLst>
                  <a:path w="2891" h="2391" extrusionOk="0">
                    <a:moveTo>
                      <a:pt x="2005" y="1"/>
                    </a:moveTo>
                    <a:cubicBezTo>
                      <a:pt x="1782" y="1"/>
                      <a:pt x="1529" y="45"/>
                      <a:pt x="1260" y="171"/>
                    </a:cubicBezTo>
                    <a:cubicBezTo>
                      <a:pt x="622" y="471"/>
                      <a:pt x="0" y="1361"/>
                      <a:pt x="349" y="2391"/>
                    </a:cubicBezTo>
                    <a:cubicBezTo>
                      <a:pt x="349" y="2391"/>
                      <a:pt x="2166" y="2128"/>
                      <a:pt x="2890" y="246"/>
                    </a:cubicBezTo>
                    <a:cubicBezTo>
                      <a:pt x="2890" y="246"/>
                      <a:pt x="2531" y="1"/>
                      <a:pt x="2005" y="1"/>
                    </a:cubicBezTo>
                    <a:close/>
                  </a:path>
                </a:pathLst>
              </a:custGeom>
              <a:solidFill>
                <a:srgbClr val="7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a:off x="5406904" y="3371017"/>
                <a:ext cx="101304" cy="60203"/>
              </a:xfrm>
              <a:custGeom>
                <a:avLst/>
                <a:gdLst/>
                <a:ahLst/>
                <a:cxnLst/>
                <a:rect l="l" t="t" r="r" b="b"/>
                <a:pathLst>
                  <a:path w="1235" h="734" extrusionOk="0">
                    <a:moveTo>
                      <a:pt x="725" y="1"/>
                    </a:moveTo>
                    <a:cubicBezTo>
                      <a:pt x="645" y="1"/>
                      <a:pt x="554" y="13"/>
                      <a:pt x="451" y="42"/>
                    </a:cubicBezTo>
                    <a:cubicBezTo>
                      <a:pt x="1" y="171"/>
                      <a:pt x="28" y="734"/>
                      <a:pt x="28" y="734"/>
                    </a:cubicBezTo>
                    <a:lnTo>
                      <a:pt x="1234" y="321"/>
                    </a:lnTo>
                    <a:cubicBezTo>
                      <a:pt x="1155" y="154"/>
                      <a:pt x="1005" y="1"/>
                      <a:pt x="725" y="1"/>
                    </a:cubicBezTo>
                    <a:close/>
                  </a:path>
                </a:pathLst>
              </a:custGeom>
              <a:solidFill>
                <a:srgbClr val="CF9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a:off x="5471133" y="3438603"/>
                <a:ext cx="21245" cy="1279430"/>
              </a:xfrm>
              <a:custGeom>
                <a:avLst/>
                <a:gdLst/>
                <a:ahLst/>
                <a:cxnLst/>
                <a:rect l="l" t="t" r="r" b="b"/>
                <a:pathLst>
                  <a:path w="259" h="15599" extrusionOk="0">
                    <a:moveTo>
                      <a:pt x="1" y="1"/>
                    </a:moveTo>
                    <a:lnTo>
                      <a:pt x="1" y="15486"/>
                    </a:lnTo>
                    <a:cubicBezTo>
                      <a:pt x="1" y="15551"/>
                      <a:pt x="54" y="15599"/>
                      <a:pt x="113" y="15599"/>
                    </a:cubicBezTo>
                    <a:lnTo>
                      <a:pt x="140" y="15599"/>
                    </a:lnTo>
                    <a:cubicBezTo>
                      <a:pt x="204" y="15599"/>
                      <a:pt x="258" y="15551"/>
                      <a:pt x="258" y="15486"/>
                    </a:cubicBezTo>
                    <a:lnTo>
                      <a:pt x="258" y="1"/>
                    </a:lnTo>
                    <a:close/>
                  </a:path>
                </a:pathLst>
              </a:custGeom>
              <a:solidFill>
                <a:srgbClr val="3D4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5538479" y="2930638"/>
                <a:ext cx="416536" cy="603913"/>
              </a:xfrm>
              <a:custGeom>
                <a:avLst/>
                <a:gdLst/>
                <a:ahLst/>
                <a:cxnLst/>
                <a:rect l="l" t="t" r="r" b="b"/>
                <a:pathLst>
                  <a:path w="5078" h="7363" extrusionOk="0">
                    <a:moveTo>
                      <a:pt x="3421" y="1"/>
                    </a:moveTo>
                    <a:cubicBezTo>
                      <a:pt x="3008" y="210"/>
                      <a:pt x="2896" y="950"/>
                      <a:pt x="2955" y="2151"/>
                    </a:cubicBezTo>
                    <a:cubicBezTo>
                      <a:pt x="3019" y="3352"/>
                      <a:pt x="3421" y="5239"/>
                      <a:pt x="3421" y="5239"/>
                    </a:cubicBezTo>
                    <a:cubicBezTo>
                      <a:pt x="3421" y="5239"/>
                      <a:pt x="686" y="5315"/>
                      <a:pt x="0" y="5357"/>
                    </a:cubicBezTo>
                    <a:cubicBezTo>
                      <a:pt x="0" y="5357"/>
                      <a:pt x="644" y="6044"/>
                      <a:pt x="386" y="7363"/>
                    </a:cubicBezTo>
                    <a:cubicBezTo>
                      <a:pt x="386" y="7363"/>
                      <a:pt x="3641" y="7009"/>
                      <a:pt x="4279" y="6714"/>
                    </a:cubicBezTo>
                    <a:cubicBezTo>
                      <a:pt x="4917" y="6424"/>
                      <a:pt x="5078" y="5652"/>
                      <a:pt x="5003" y="4966"/>
                    </a:cubicBezTo>
                    <a:cubicBezTo>
                      <a:pt x="4928" y="4280"/>
                      <a:pt x="4804" y="778"/>
                      <a:pt x="3421" y="1"/>
                    </a:cubicBezTo>
                    <a:close/>
                  </a:path>
                </a:pathLst>
              </a:custGeom>
              <a:solidFill>
                <a:srgbClr val="D14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5511655" y="3370032"/>
                <a:ext cx="98105" cy="164532"/>
              </a:xfrm>
              <a:custGeom>
                <a:avLst/>
                <a:gdLst/>
                <a:ahLst/>
                <a:cxnLst/>
                <a:rect l="l" t="t" r="r" b="b"/>
                <a:pathLst>
                  <a:path w="1196" h="2006" extrusionOk="0">
                    <a:moveTo>
                      <a:pt x="327" y="0"/>
                    </a:moveTo>
                    <a:cubicBezTo>
                      <a:pt x="327" y="1"/>
                      <a:pt x="0" y="1051"/>
                      <a:pt x="713" y="2006"/>
                    </a:cubicBezTo>
                    <a:lnTo>
                      <a:pt x="1196" y="1550"/>
                    </a:lnTo>
                    <a:lnTo>
                      <a:pt x="724" y="167"/>
                    </a:lnTo>
                    <a:lnTo>
                      <a:pt x="327" y="0"/>
                    </a:lnTo>
                    <a:close/>
                  </a:path>
                </a:pathLst>
              </a:custGeom>
              <a:solidFill>
                <a:srgbClr val="8A5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5354159" y="3392178"/>
                <a:ext cx="241981" cy="130576"/>
              </a:xfrm>
              <a:custGeom>
                <a:avLst/>
                <a:gdLst/>
                <a:ahLst/>
                <a:cxnLst/>
                <a:rect l="l" t="t" r="r" b="b"/>
                <a:pathLst>
                  <a:path w="2950" h="1592" extrusionOk="0">
                    <a:moveTo>
                      <a:pt x="1788" y="1"/>
                    </a:moveTo>
                    <a:cubicBezTo>
                      <a:pt x="1526" y="1"/>
                      <a:pt x="1270" y="11"/>
                      <a:pt x="1132" y="41"/>
                    </a:cubicBezTo>
                    <a:cubicBezTo>
                      <a:pt x="773" y="122"/>
                      <a:pt x="0" y="1017"/>
                      <a:pt x="33" y="1108"/>
                    </a:cubicBezTo>
                    <a:cubicBezTo>
                      <a:pt x="35" y="1116"/>
                      <a:pt x="42" y="1120"/>
                      <a:pt x="53" y="1120"/>
                    </a:cubicBezTo>
                    <a:cubicBezTo>
                      <a:pt x="166" y="1120"/>
                      <a:pt x="697" y="722"/>
                      <a:pt x="698" y="722"/>
                    </a:cubicBezTo>
                    <a:lnTo>
                      <a:pt x="698" y="722"/>
                    </a:lnTo>
                    <a:cubicBezTo>
                      <a:pt x="697" y="722"/>
                      <a:pt x="419" y="1425"/>
                      <a:pt x="515" y="1489"/>
                    </a:cubicBezTo>
                    <a:cubicBezTo>
                      <a:pt x="519" y="1492"/>
                      <a:pt x="523" y="1493"/>
                      <a:pt x="528" y="1493"/>
                    </a:cubicBezTo>
                    <a:cubicBezTo>
                      <a:pt x="628" y="1493"/>
                      <a:pt x="864" y="840"/>
                      <a:pt x="864" y="840"/>
                    </a:cubicBezTo>
                    <a:lnTo>
                      <a:pt x="864" y="840"/>
                    </a:lnTo>
                    <a:cubicBezTo>
                      <a:pt x="864" y="840"/>
                      <a:pt x="827" y="1591"/>
                      <a:pt x="915" y="1591"/>
                    </a:cubicBezTo>
                    <a:cubicBezTo>
                      <a:pt x="915" y="1591"/>
                      <a:pt x="916" y="1591"/>
                      <a:pt x="917" y="1591"/>
                    </a:cubicBezTo>
                    <a:cubicBezTo>
                      <a:pt x="1009" y="1580"/>
                      <a:pt x="1084" y="899"/>
                      <a:pt x="1084" y="899"/>
                    </a:cubicBezTo>
                    <a:cubicBezTo>
                      <a:pt x="1084" y="899"/>
                      <a:pt x="1146" y="1511"/>
                      <a:pt x="1224" y="1511"/>
                    </a:cubicBezTo>
                    <a:cubicBezTo>
                      <a:pt x="1226" y="1511"/>
                      <a:pt x="1227" y="1511"/>
                      <a:pt x="1228" y="1511"/>
                    </a:cubicBezTo>
                    <a:cubicBezTo>
                      <a:pt x="1309" y="1489"/>
                      <a:pt x="1314" y="873"/>
                      <a:pt x="1314" y="873"/>
                    </a:cubicBezTo>
                    <a:cubicBezTo>
                      <a:pt x="1314" y="873"/>
                      <a:pt x="1426" y="999"/>
                      <a:pt x="1635" y="999"/>
                    </a:cubicBezTo>
                    <a:cubicBezTo>
                      <a:pt x="1705" y="999"/>
                      <a:pt x="1786" y="985"/>
                      <a:pt x="1877" y="948"/>
                    </a:cubicBezTo>
                    <a:cubicBezTo>
                      <a:pt x="2077" y="865"/>
                      <a:pt x="2279" y="828"/>
                      <a:pt x="2466" y="828"/>
                    </a:cubicBezTo>
                    <a:cubicBezTo>
                      <a:pt x="2620" y="828"/>
                      <a:pt x="2765" y="853"/>
                      <a:pt x="2891" y="899"/>
                    </a:cubicBezTo>
                    <a:cubicBezTo>
                      <a:pt x="2891" y="899"/>
                      <a:pt x="2950" y="277"/>
                      <a:pt x="2644" y="25"/>
                    </a:cubicBezTo>
                    <a:cubicBezTo>
                      <a:pt x="2644" y="25"/>
                      <a:pt x="2207" y="1"/>
                      <a:pt x="1788" y="1"/>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5538479" y="3368310"/>
                <a:ext cx="81453" cy="166255"/>
              </a:xfrm>
              <a:custGeom>
                <a:avLst/>
                <a:gdLst/>
                <a:ahLst/>
                <a:cxnLst/>
                <a:rect l="l" t="t" r="r" b="b"/>
                <a:pathLst>
                  <a:path w="993" h="2027" extrusionOk="0">
                    <a:moveTo>
                      <a:pt x="515" y="0"/>
                    </a:moveTo>
                    <a:cubicBezTo>
                      <a:pt x="300" y="5"/>
                      <a:pt x="118" y="16"/>
                      <a:pt x="0" y="21"/>
                    </a:cubicBezTo>
                    <a:cubicBezTo>
                      <a:pt x="0" y="21"/>
                      <a:pt x="644" y="708"/>
                      <a:pt x="386" y="2027"/>
                    </a:cubicBezTo>
                    <a:cubicBezTo>
                      <a:pt x="386" y="2027"/>
                      <a:pt x="579" y="2005"/>
                      <a:pt x="885" y="1968"/>
                    </a:cubicBezTo>
                    <a:cubicBezTo>
                      <a:pt x="992" y="997"/>
                      <a:pt x="708" y="327"/>
                      <a:pt x="515" y="0"/>
                    </a:cubicBezTo>
                    <a:close/>
                  </a:path>
                </a:pathLst>
              </a:custGeom>
              <a:solidFill>
                <a:srgbClr val="D983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5591634" y="2915300"/>
                <a:ext cx="75793" cy="375652"/>
              </a:xfrm>
              <a:custGeom>
                <a:avLst/>
                <a:gdLst/>
                <a:ahLst/>
                <a:cxnLst/>
                <a:rect l="l" t="t" r="r" b="b"/>
                <a:pathLst>
                  <a:path w="924" h="4580" fill="none" extrusionOk="0">
                    <a:moveTo>
                      <a:pt x="1" y="0"/>
                    </a:moveTo>
                    <a:lnTo>
                      <a:pt x="183" y="547"/>
                    </a:lnTo>
                    <a:cubicBezTo>
                      <a:pt x="183" y="547"/>
                      <a:pt x="71" y="1174"/>
                      <a:pt x="140" y="1968"/>
                    </a:cubicBezTo>
                    <a:cubicBezTo>
                      <a:pt x="205" y="2767"/>
                      <a:pt x="671" y="3309"/>
                      <a:pt x="923" y="4579"/>
                    </a:cubicBezTo>
                  </a:path>
                </a:pathLst>
              </a:custGeom>
              <a:noFill/>
              <a:ln w="1075" cap="rnd" cmpd="sng">
                <a:solidFill>
                  <a:srgbClr val="B342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5581544" y="3068354"/>
                <a:ext cx="45853" cy="23786"/>
              </a:xfrm>
              <a:custGeom>
                <a:avLst/>
                <a:gdLst/>
                <a:ahLst/>
                <a:cxnLst/>
                <a:rect l="l" t="t" r="r" b="b"/>
                <a:pathLst>
                  <a:path w="559" h="290" extrusionOk="0">
                    <a:moveTo>
                      <a:pt x="521" y="0"/>
                    </a:moveTo>
                    <a:lnTo>
                      <a:pt x="1" y="113"/>
                    </a:lnTo>
                    <a:lnTo>
                      <a:pt x="38" y="290"/>
                    </a:lnTo>
                    <a:lnTo>
                      <a:pt x="558" y="177"/>
                    </a:lnTo>
                    <a:lnTo>
                      <a:pt x="521" y="0"/>
                    </a:lnTo>
                    <a:close/>
                  </a:path>
                </a:pathLst>
              </a:custGeom>
              <a:solidFill>
                <a:srgbClr val="963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5587286" y="3103049"/>
                <a:ext cx="45361" cy="23868"/>
              </a:xfrm>
              <a:custGeom>
                <a:avLst/>
                <a:gdLst/>
                <a:ahLst/>
                <a:cxnLst/>
                <a:rect l="l" t="t" r="r" b="b"/>
                <a:pathLst>
                  <a:path w="553" h="291" extrusionOk="0">
                    <a:moveTo>
                      <a:pt x="515" y="1"/>
                    </a:moveTo>
                    <a:lnTo>
                      <a:pt x="0" y="113"/>
                    </a:lnTo>
                    <a:lnTo>
                      <a:pt x="38" y="290"/>
                    </a:lnTo>
                    <a:lnTo>
                      <a:pt x="553" y="178"/>
                    </a:lnTo>
                    <a:lnTo>
                      <a:pt x="515" y="1"/>
                    </a:lnTo>
                    <a:close/>
                  </a:path>
                </a:pathLst>
              </a:custGeom>
              <a:solidFill>
                <a:srgbClr val="963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5597376" y="3134710"/>
                <a:ext cx="45853" cy="26492"/>
              </a:xfrm>
              <a:custGeom>
                <a:avLst/>
                <a:gdLst/>
                <a:ahLst/>
                <a:cxnLst/>
                <a:rect l="l" t="t" r="r" b="b"/>
                <a:pathLst>
                  <a:path w="559" h="323" extrusionOk="0">
                    <a:moveTo>
                      <a:pt x="510" y="1"/>
                    </a:moveTo>
                    <a:lnTo>
                      <a:pt x="1" y="151"/>
                    </a:lnTo>
                    <a:lnTo>
                      <a:pt x="49" y="323"/>
                    </a:lnTo>
                    <a:lnTo>
                      <a:pt x="558" y="178"/>
                    </a:lnTo>
                    <a:lnTo>
                      <a:pt x="510" y="1"/>
                    </a:lnTo>
                    <a:close/>
                  </a:path>
                </a:pathLst>
              </a:custGeom>
              <a:solidFill>
                <a:srgbClr val="963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26"/>
            <p:cNvGrpSpPr/>
            <p:nvPr/>
          </p:nvGrpSpPr>
          <p:grpSpPr>
            <a:xfrm>
              <a:off x="4516836" y="1723417"/>
              <a:ext cx="976804" cy="2918360"/>
              <a:chOff x="4587103" y="2348853"/>
              <a:chExt cx="793053" cy="2369375"/>
            </a:xfrm>
          </p:grpSpPr>
          <p:sp>
            <p:nvSpPr>
              <p:cNvPr id="478" name="Google Shape;478;p26"/>
              <p:cNvSpPr/>
              <p:nvPr/>
            </p:nvSpPr>
            <p:spPr>
              <a:xfrm>
                <a:off x="4624754" y="3969944"/>
                <a:ext cx="305470" cy="740969"/>
              </a:xfrm>
              <a:custGeom>
                <a:avLst/>
                <a:gdLst/>
                <a:ahLst/>
                <a:cxnLst/>
                <a:rect l="l" t="t" r="r" b="b"/>
                <a:pathLst>
                  <a:path w="3724" h="9034" extrusionOk="0">
                    <a:moveTo>
                      <a:pt x="1675" y="0"/>
                    </a:moveTo>
                    <a:lnTo>
                      <a:pt x="1675" y="0"/>
                    </a:lnTo>
                    <a:cubicBezTo>
                      <a:pt x="1675" y="0"/>
                      <a:pt x="2249" y="4182"/>
                      <a:pt x="2228" y="5292"/>
                    </a:cubicBezTo>
                    <a:cubicBezTo>
                      <a:pt x="2201" y="6408"/>
                      <a:pt x="1900" y="7282"/>
                      <a:pt x="1477" y="7678"/>
                    </a:cubicBezTo>
                    <a:cubicBezTo>
                      <a:pt x="1053" y="8081"/>
                      <a:pt x="404" y="8654"/>
                      <a:pt x="169" y="8788"/>
                    </a:cubicBezTo>
                    <a:cubicBezTo>
                      <a:pt x="0" y="8878"/>
                      <a:pt x="210" y="9033"/>
                      <a:pt x="571" y="9033"/>
                    </a:cubicBezTo>
                    <a:cubicBezTo>
                      <a:pt x="727" y="9033"/>
                      <a:pt x="912" y="9004"/>
                      <a:pt x="1107" y="8928"/>
                    </a:cubicBezTo>
                    <a:cubicBezTo>
                      <a:pt x="1707" y="8698"/>
                      <a:pt x="2497" y="8147"/>
                      <a:pt x="2793" y="8147"/>
                    </a:cubicBezTo>
                    <a:cubicBezTo>
                      <a:pt x="2815" y="8147"/>
                      <a:pt x="2833" y="8149"/>
                      <a:pt x="2850" y="8156"/>
                    </a:cubicBezTo>
                    <a:cubicBezTo>
                      <a:pt x="3085" y="8241"/>
                      <a:pt x="3010" y="8692"/>
                      <a:pt x="3010" y="8692"/>
                    </a:cubicBezTo>
                    <a:lnTo>
                      <a:pt x="3450" y="8692"/>
                    </a:lnTo>
                    <a:cubicBezTo>
                      <a:pt x="3450" y="8692"/>
                      <a:pt x="3648" y="7979"/>
                      <a:pt x="3627" y="7480"/>
                    </a:cubicBezTo>
                    <a:cubicBezTo>
                      <a:pt x="3600" y="6981"/>
                      <a:pt x="3327" y="6719"/>
                      <a:pt x="3327" y="6156"/>
                    </a:cubicBezTo>
                    <a:cubicBezTo>
                      <a:pt x="3327" y="5593"/>
                      <a:pt x="3568" y="3721"/>
                      <a:pt x="3627" y="2960"/>
                    </a:cubicBezTo>
                    <a:cubicBezTo>
                      <a:pt x="3724" y="1662"/>
                      <a:pt x="3386" y="601"/>
                      <a:pt x="3161" y="188"/>
                    </a:cubicBezTo>
                    <a:lnTo>
                      <a:pt x="1675" y="0"/>
                    </a:ln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5086333" y="3962398"/>
                <a:ext cx="293823" cy="755814"/>
              </a:xfrm>
              <a:custGeom>
                <a:avLst/>
                <a:gdLst/>
                <a:ahLst/>
                <a:cxnLst/>
                <a:rect l="l" t="t" r="r" b="b"/>
                <a:pathLst>
                  <a:path w="3582" h="9215" extrusionOk="0">
                    <a:moveTo>
                      <a:pt x="1491" y="1"/>
                    </a:moveTo>
                    <a:lnTo>
                      <a:pt x="0" y="124"/>
                    </a:lnTo>
                    <a:cubicBezTo>
                      <a:pt x="0" y="124"/>
                      <a:pt x="1426" y="4097"/>
                      <a:pt x="1630" y="5191"/>
                    </a:cubicBezTo>
                    <a:cubicBezTo>
                      <a:pt x="1839" y="6285"/>
                      <a:pt x="1727" y="7202"/>
                      <a:pt x="1394" y="7679"/>
                    </a:cubicBezTo>
                    <a:cubicBezTo>
                      <a:pt x="1062" y="8162"/>
                      <a:pt x="542" y="8859"/>
                      <a:pt x="338" y="9036"/>
                    </a:cubicBezTo>
                    <a:cubicBezTo>
                      <a:pt x="228" y="9128"/>
                      <a:pt x="346" y="9215"/>
                      <a:pt x="569" y="9215"/>
                    </a:cubicBezTo>
                    <a:cubicBezTo>
                      <a:pt x="759" y="9215"/>
                      <a:pt x="1026" y="9152"/>
                      <a:pt x="1292" y="8977"/>
                    </a:cubicBezTo>
                    <a:cubicBezTo>
                      <a:pt x="1853" y="8610"/>
                      <a:pt x="2551" y="7860"/>
                      <a:pt x="2818" y="7860"/>
                    </a:cubicBezTo>
                    <a:cubicBezTo>
                      <a:pt x="2824" y="7860"/>
                      <a:pt x="2831" y="7861"/>
                      <a:pt x="2837" y="7862"/>
                    </a:cubicBezTo>
                    <a:cubicBezTo>
                      <a:pt x="3083" y="7899"/>
                      <a:pt x="3105" y="8355"/>
                      <a:pt x="3105" y="8355"/>
                    </a:cubicBezTo>
                    <a:lnTo>
                      <a:pt x="3534" y="8264"/>
                    </a:lnTo>
                    <a:cubicBezTo>
                      <a:pt x="3534" y="8264"/>
                      <a:pt x="3582" y="7524"/>
                      <a:pt x="3453" y="7041"/>
                    </a:cubicBezTo>
                    <a:cubicBezTo>
                      <a:pt x="3324" y="6559"/>
                      <a:pt x="3003" y="6360"/>
                      <a:pt x="2885" y="5808"/>
                    </a:cubicBezTo>
                    <a:cubicBezTo>
                      <a:pt x="2767" y="5261"/>
                      <a:pt x="2622" y="3374"/>
                      <a:pt x="2520" y="2618"/>
                    </a:cubicBezTo>
                    <a:cubicBezTo>
                      <a:pt x="2349" y="1325"/>
                      <a:pt x="1796" y="360"/>
                      <a:pt x="1491" y="1"/>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4624754" y="4534176"/>
                <a:ext cx="299318" cy="176753"/>
              </a:xfrm>
              <a:custGeom>
                <a:avLst/>
                <a:gdLst/>
                <a:ahLst/>
                <a:cxnLst/>
                <a:rect l="l" t="t" r="r" b="b"/>
                <a:pathLst>
                  <a:path w="3649" h="2155" extrusionOk="0">
                    <a:moveTo>
                      <a:pt x="1959" y="0"/>
                    </a:moveTo>
                    <a:cubicBezTo>
                      <a:pt x="1831" y="349"/>
                      <a:pt x="1670" y="622"/>
                      <a:pt x="1477" y="799"/>
                    </a:cubicBezTo>
                    <a:cubicBezTo>
                      <a:pt x="1053" y="1202"/>
                      <a:pt x="404" y="1775"/>
                      <a:pt x="169" y="1909"/>
                    </a:cubicBezTo>
                    <a:cubicBezTo>
                      <a:pt x="0" y="1999"/>
                      <a:pt x="210" y="2154"/>
                      <a:pt x="571" y="2154"/>
                    </a:cubicBezTo>
                    <a:cubicBezTo>
                      <a:pt x="727" y="2154"/>
                      <a:pt x="912" y="2125"/>
                      <a:pt x="1107" y="2049"/>
                    </a:cubicBezTo>
                    <a:cubicBezTo>
                      <a:pt x="1707" y="1819"/>
                      <a:pt x="2497" y="1268"/>
                      <a:pt x="2793" y="1268"/>
                    </a:cubicBezTo>
                    <a:cubicBezTo>
                      <a:pt x="2815" y="1268"/>
                      <a:pt x="2833" y="1270"/>
                      <a:pt x="2850" y="1277"/>
                    </a:cubicBezTo>
                    <a:cubicBezTo>
                      <a:pt x="3085" y="1362"/>
                      <a:pt x="3010" y="1813"/>
                      <a:pt x="3010" y="1813"/>
                    </a:cubicBezTo>
                    <a:lnTo>
                      <a:pt x="3450" y="1813"/>
                    </a:lnTo>
                    <a:cubicBezTo>
                      <a:pt x="3450" y="1813"/>
                      <a:pt x="3648" y="1100"/>
                      <a:pt x="3627" y="601"/>
                    </a:cubicBezTo>
                    <a:cubicBezTo>
                      <a:pt x="3622" y="574"/>
                      <a:pt x="3622" y="553"/>
                      <a:pt x="3616" y="526"/>
                    </a:cubicBezTo>
                    <a:lnTo>
                      <a:pt x="2957" y="730"/>
                    </a:lnTo>
                    <a:cubicBezTo>
                      <a:pt x="2705" y="231"/>
                      <a:pt x="2244" y="59"/>
                      <a:pt x="1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5104954" y="4519658"/>
                <a:ext cx="275202" cy="198570"/>
              </a:xfrm>
              <a:custGeom>
                <a:avLst/>
                <a:gdLst/>
                <a:ahLst/>
                <a:cxnLst/>
                <a:rect l="l" t="t" r="r" b="b"/>
                <a:pathLst>
                  <a:path w="3355" h="2421" extrusionOk="0">
                    <a:moveTo>
                      <a:pt x="1473" y="1"/>
                    </a:moveTo>
                    <a:cubicBezTo>
                      <a:pt x="1419" y="371"/>
                      <a:pt x="1312" y="671"/>
                      <a:pt x="1167" y="885"/>
                    </a:cubicBezTo>
                    <a:cubicBezTo>
                      <a:pt x="835" y="1368"/>
                      <a:pt x="315" y="2065"/>
                      <a:pt x="111" y="2242"/>
                    </a:cubicBezTo>
                    <a:cubicBezTo>
                      <a:pt x="1" y="2334"/>
                      <a:pt x="119" y="2421"/>
                      <a:pt x="342" y="2421"/>
                    </a:cubicBezTo>
                    <a:cubicBezTo>
                      <a:pt x="532" y="2421"/>
                      <a:pt x="799" y="2358"/>
                      <a:pt x="1065" y="2183"/>
                    </a:cubicBezTo>
                    <a:cubicBezTo>
                      <a:pt x="1626" y="1816"/>
                      <a:pt x="2324" y="1066"/>
                      <a:pt x="2591" y="1066"/>
                    </a:cubicBezTo>
                    <a:cubicBezTo>
                      <a:pt x="2597" y="1066"/>
                      <a:pt x="2604" y="1067"/>
                      <a:pt x="2610" y="1068"/>
                    </a:cubicBezTo>
                    <a:cubicBezTo>
                      <a:pt x="2856" y="1105"/>
                      <a:pt x="2878" y="1561"/>
                      <a:pt x="2878" y="1561"/>
                    </a:cubicBezTo>
                    <a:lnTo>
                      <a:pt x="3307" y="1470"/>
                    </a:lnTo>
                    <a:cubicBezTo>
                      <a:pt x="3307" y="1470"/>
                      <a:pt x="3355" y="730"/>
                      <a:pt x="3226" y="247"/>
                    </a:cubicBezTo>
                    <a:cubicBezTo>
                      <a:pt x="3221" y="220"/>
                      <a:pt x="3210" y="199"/>
                      <a:pt x="3205" y="177"/>
                    </a:cubicBezTo>
                    <a:lnTo>
                      <a:pt x="2599" y="510"/>
                    </a:lnTo>
                    <a:cubicBezTo>
                      <a:pt x="2250" y="76"/>
                      <a:pt x="1762" y="1"/>
                      <a:pt x="14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4587103" y="3022995"/>
                <a:ext cx="173324" cy="387545"/>
              </a:xfrm>
              <a:custGeom>
                <a:avLst/>
                <a:gdLst/>
                <a:ahLst/>
                <a:cxnLst/>
                <a:rect l="l" t="t" r="r" b="b"/>
                <a:pathLst>
                  <a:path w="2113" h="4725" extrusionOk="0">
                    <a:moveTo>
                      <a:pt x="1491" y="1"/>
                    </a:moveTo>
                    <a:lnTo>
                      <a:pt x="874" y="124"/>
                    </a:lnTo>
                    <a:cubicBezTo>
                      <a:pt x="719" y="424"/>
                      <a:pt x="252" y="1347"/>
                      <a:pt x="124" y="1690"/>
                    </a:cubicBezTo>
                    <a:cubicBezTo>
                      <a:pt x="0" y="2033"/>
                      <a:pt x="32" y="2264"/>
                      <a:pt x="435" y="2794"/>
                    </a:cubicBezTo>
                    <a:cubicBezTo>
                      <a:pt x="831" y="3331"/>
                      <a:pt x="1839" y="4725"/>
                      <a:pt x="1839" y="4725"/>
                    </a:cubicBezTo>
                    <a:lnTo>
                      <a:pt x="2113" y="3969"/>
                    </a:lnTo>
                    <a:cubicBezTo>
                      <a:pt x="2113" y="3969"/>
                      <a:pt x="933" y="2258"/>
                      <a:pt x="976" y="2006"/>
                    </a:cubicBezTo>
                    <a:cubicBezTo>
                      <a:pt x="1019" y="1754"/>
                      <a:pt x="1459" y="1191"/>
                      <a:pt x="1684" y="805"/>
                    </a:cubicBezTo>
                    <a:cubicBezTo>
                      <a:pt x="1909" y="424"/>
                      <a:pt x="1491" y="1"/>
                      <a:pt x="1491"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4658797" y="2797844"/>
                <a:ext cx="576243" cy="291253"/>
              </a:xfrm>
              <a:custGeom>
                <a:avLst/>
                <a:gdLst/>
                <a:ahLst/>
                <a:cxnLst/>
                <a:rect l="l" t="t" r="r" b="b"/>
                <a:pathLst>
                  <a:path w="7025" h="3551" extrusionOk="0">
                    <a:moveTo>
                      <a:pt x="2729" y="1"/>
                    </a:moveTo>
                    <a:cubicBezTo>
                      <a:pt x="2349" y="204"/>
                      <a:pt x="1630" y="446"/>
                      <a:pt x="1201" y="950"/>
                    </a:cubicBezTo>
                    <a:cubicBezTo>
                      <a:pt x="767" y="1448"/>
                      <a:pt x="0" y="2869"/>
                      <a:pt x="0" y="2869"/>
                    </a:cubicBezTo>
                    <a:cubicBezTo>
                      <a:pt x="0" y="2869"/>
                      <a:pt x="215" y="3207"/>
                      <a:pt x="810" y="3550"/>
                    </a:cubicBezTo>
                    <a:lnTo>
                      <a:pt x="1314" y="3046"/>
                    </a:lnTo>
                    <a:lnTo>
                      <a:pt x="4735" y="3550"/>
                    </a:lnTo>
                    <a:lnTo>
                      <a:pt x="5335" y="2580"/>
                    </a:lnTo>
                    <a:lnTo>
                      <a:pt x="5893" y="3550"/>
                    </a:lnTo>
                    <a:cubicBezTo>
                      <a:pt x="5893" y="3550"/>
                      <a:pt x="6284" y="3143"/>
                      <a:pt x="7024" y="2971"/>
                    </a:cubicBezTo>
                    <a:cubicBezTo>
                      <a:pt x="7024" y="2971"/>
                      <a:pt x="6510" y="1561"/>
                      <a:pt x="6070" y="1132"/>
                    </a:cubicBezTo>
                    <a:cubicBezTo>
                      <a:pt x="5630" y="698"/>
                      <a:pt x="4885" y="446"/>
                      <a:pt x="4526" y="38"/>
                    </a:cubicBezTo>
                    <a:lnTo>
                      <a:pt x="3400" y="54"/>
                    </a:lnTo>
                    <a:lnTo>
                      <a:pt x="27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4658797" y="2842710"/>
                <a:ext cx="136822" cy="246388"/>
              </a:xfrm>
              <a:custGeom>
                <a:avLst/>
                <a:gdLst/>
                <a:ahLst/>
                <a:cxnLst/>
                <a:rect l="l" t="t" r="r" b="b"/>
                <a:pathLst>
                  <a:path w="1668" h="3004" extrusionOk="0">
                    <a:moveTo>
                      <a:pt x="1668" y="0"/>
                    </a:moveTo>
                    <a:lnTo>
                      <a:pt x="1668" y="0"/>
                    </a:lnTo>
                    <a:cubicBezTo>
                      <a:pt x="1496" y="113"/>
                      <a:pt x="1335" y="242"/>
                      <a:pt x="1201" y="403"/>
                    </a:cubicBezTo>
                    <a:cubicBezTo>
                      <a:pt x="767" y="901"/>
                      <a:pt x="0" y="2322"/>
                      <a:pt x="0" y="2322"/>
                    </a:cubicBezTo>
                    <a:cubicBezTo>
                      <a:pt x="0" y="2322"/>
                      <a:pt x="215" y="2660"/>
                      <a:pt x="810" y="3003"/>
                    </a:cubicBezTo>
                    <a:lnTo>
                      <a:pt x="1314" y="2499"/>
                    </a:lnTo>
                    <a:lnTo>
                      <a:pt x="1400" y="2510"/>
                    </a:lnTo>
                    <a:cubicBezTo>
                      <a:pt x="1400" y="2488"/>
                      <a:pt x="1394" y="2467"/>
                      <a:pt x="1394" y="2446"/>
                    </a:cubicBezTo>
                    <a:cubicBezTo>
                      <a:pt x="1217" y="1529"/>
                      <a:pt x="1550" y="370"/>
                      <a:pt x="1668" y="0"/>
                    </a:cubicBezTo>
                    <a:close/>
                  </a:path>
                </a:pathLst>
              </a:custGeom>
              <a:solidFill>
                <a:srgbClr val="B5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4882655" y="2664558"/>
                <a:ext cx="147403" cy="168469"/>
              </a:xfrm>
              <a:custGeom>
                <a:avLst/>
                <a:gdLst/>
                <a:ahLst/>
                <a:cxnLst/>
                <a:rect l="l" t="t" r="r" b="b"/>
                <a:pathLst>
                  <a:path w="1797" h="2054" extrusionOk="0">
                    <a:moveTo>
                      <a:pt x="1496" y="1"/>
                    </a:moveTo>
                    <a:lnTo>
                      <a:pt x="269" y="800"/>
                    </a:lnTo>
                    <a:cubicBezTo>
                      <a:pt x="295" y="1036"/>
                      <a:pt x="419" y="1384"/>
                      <a:pt x="0" y="1626"/>
                    </a:cubicBezTo>
                    <a:cubicBezTo>
                      <a:pt x="0" y="1626"/>
                      <a:pt x="86" y="2054"/>
                      <a:pt x="638" y="2054"/>
                    </a:cubicBezTo>
                    <a:cubicBezTo>
                      <a:pt x="903" y="2054"/>
                      <a:pt x="1275" y="1955"/>
                      <a:pt x="1797" y="1663"/>
                    </a:cubicBezTo>
                    <a:cubicBezTo>
                      <a:pt x="1797" y="1663"/>
                      <a:pt x="1593" y="1395"/>
                      <a:pt x="1571" y="1164"/>
                    </a:cubicBezTo>
                    <a:cubicBezTo>
                      <a:pt x="1539" y="811"/>
                      <a:pt x="1496" y="1"/>
                      <a:pt x="1496"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4708506" y="2923174"/>
                <a:ext cx="548108" cy="1099560"/>
              </a:xfrm>
              <a:custGeom>
                <a:avLst/>
                <a:gdLst/>
                <a:ahLst/>
                <a:cxnLst/>
                <a:rect l="l" t="t" r="r" b="b"/>
                <a:pathLst>
                  <a:path w="6682" h="13406" extrusionOk="0">
                    <a:moveTo>
                      <a:pt x="1153" y="1"/>
                    </a:moveTo>
                    <a:lnTo>
                      <a:pt x="392" y="1234"/>
                    </a:lnTo>
                    <a:cubicBezTo>
                      <a:pt x="316" y="2274"/>
                      <a:pt x="670" y="2607"/>
                      <a:pt x="783" y="3502"/>
                    </a:cubicBezTo>
                    <a:cubicBezTo>
                      <a:pt x="896" y="4398"/>
                      <a:pt x="204" y="5556"/>
                      <a:pt x="102" y="8199"/>
                    </a:cubicBezTo>
                    <a:cubicBezTo>
                      <a:pt x="0" y="10848"/>
                      <a:pt x="434" y="12961"/>
                      <a:pt x="434" y="12961"/>
                    </a:cubicBezTo>
                    <a:cubicBezTo>
                      <a:pt x="1435" y="13289"/>
                      <a:pt x="2379" y="13406"/>
                      <a:pt x="3215" y="13406"/>
                    </a:cubicBezTo>
                    <a:cubicBezTo>
                      <a:pt x="5274" y="13406"/>
                      <a:pt x="6681" y="12698"/>
                      <a:pt x="6681" y="12698"/>
                    </a:cubicBezTo>
                    <a:cubicBezTo>
                      <a:pt x="6461" y="12215"/>
                      <a:pt x="5748" y="9400"/>
                      <a:pt x="5432" y="7534"/>
                    </a:cubicBezTo>
                    <a:cubicBezTo>
                      <a:pt x="5115" y="5668"/>
                      <a:pt x="4762" y="4757"/>
                      <a:pt x="3791" y="3690"/>
                    </a:cubicBezTo>
                    <a:cubicBezTo>
                      <a:pt x="3780" y="2885"/>
                      <a:pt x="4515" y="1931"/>
                      <a:pt x="4515" y="1931"/>
                    </a:cubicBezTo>
                    <a:cubicBezTo>
                      <a:pt x="3678" y="1352"/>
                      <a:pt x="3920" y="92"/>
                      <a:pt x="3920" y="92"/>
                    </a:cubicBezTo>
                    <a:lnTo>
                      <a:pt x="1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4738857" y="3936479"/>
                <a:ext cx="517758" cy="86285"/>
              </a:xfrm>
              <a:custGeom>
                <a:avLst/>
                <a:gdLst/>
                <a:ahLst/>
                <a:cxnLst/>
                <a:rect l="l" t="t" r="r" b="b"/>
                <a:pathLst>
                  <a:path w="6312" h="1052" extrusionOk="0">
                    <a:moveTo>
                      <a:pt x="6188" y="1"/>
                    </a:moveTo>
                    <a:cubicBezTo>
                      <a:pt x="5798" y="168"/>
                      <a:pt x="4502" y="668"/>
                      <a:pt x="2745" y="668"/>
                    </a:cubicBezTo>
                    <a:cubicBezTo>
                      <a:pt x="1917" y="668"/>
                      <a:pt x="986" y="557"/>
                      <a:pt x="0" y="247"/>
                    </a:cubicBezTo>
                    <a:lnTo>
                      <a:pt x="0" y="247"/>
                    </a:lnTo>
                    <a:cubicBezTo>
                      <a:pt x="38" y="478"/>
                      <a:pt x="64" y="607"/>
                      <a:pt x="64" y="607"/>
                    </a:cubicBezTo>
                    <a:cubicBezTo>
                      <a:pt x="1065" y="935"/>
                      <a:pt x="2009" y="1052"/>
                      <a:pt x="2845" y="1052"/>
                    </a:cubicBezTo>
                    <a:cubicBezTo>
                      <a:pt x="4904" y="1052"/>
                      <a:pt x="6311" y="344"/>
                      <a:pt x="6311" y="344"/>
                    </a:cubicBezTo>
                    <a:cubicBezTo>
                      <a:pt x="6279" y="274"/>
                      <a:pt x="6236" y="156"/>
                      <a:pt x="6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5084119" y="3027835"/>
                <a:ext cx="212041" cy="358099"/>
              </a:xfrm>
              <a:custGeom>
                <a:avLst/>
                <a:gdLst/>
                <a:ahLst/>
                <a:cxnLst/>
                <a:rect l="l" t="t" r="r" b="b"/>
                <a:pathLst>
                  <a:path w="2585" h="4366" extrusionOk="0">
                    <a:moveTo>
                      <a:pt x="1780" y="1"/>
                    </a:moveTo>
                    <a:lnTo>
                      <a:pt x="778" y="140"/>
                    </a:lnTo>
                    <a:lnTo>
                      <a:pt x="708" y="746"/>
                    </a:lnTo>
                    <a:cubicBezTo>
                      <a:pt x="708" y="746"/>
                      <a:pt x="1368" y="1883"/>
                      <a:pt x="1400" y="2162"/>
                    </a:cubicBezTo>
                    <a:cubicBezTo>
                      <a:pt x="1432" y="2446"/>
                      <a:pt x="0" y="3738"/>
                      <a:pt x="0" y="3738"/>
                    </a:cubicBezTo>
                    <a:lnTo>
                      <a:pt x="258" y="4365"/>
                    </a:lnTo>
                    <a:cubicBezTo>
                      <a:pt x="258" y="4365"/>
                      <a:pt x="1700" y="3561"/>
                      <a:pt x="2140" y="3079"/>
                    </a:cubicBezTo>
                    <a:cubicBezTo>
                      <a:pt x="2585" y="2596"/>
                      <a:pt x="2467" y="2151"/>
                      <a:pt x="2349" y="1781"/>
                    </a:cubicBezTo>
                    <a:cubicBezTo>
                      <a:pt x="2231" y="1406"/>
                      <a:pt x="1780" y="1"/>
                      <a:pt x="1780" y="1"/>
                    </a:cubicBezTo>
                    <a:close/>
                  </a:path>
                </a:pathLst>
              </a:custGeom>
              <a:solidFill>
                <a:srgbClr val="EAA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4708014" y="3302200"/>
                <a:ext cx="108276" cy="125163"/>
              </a:xfrm>
              <a:custGeom>
                <a:avLst/>
                <a:gdLst/>
                <a:ahLst/>
                <a:cxnLst/>
                <a:rect l="l" t="t" r="r" b="b"/>
                <a:pathLst>
                  <a:path w="1320" h="1526" extrusionOk="0">
                    <a:moveTo>
                      <a:pt x="374" y="0"/>
                    </a:moveTo>
                    <a:cubicBezTo>
                      <a:pt x="369" y="0"/>
                      <a:pt x="364" y="1"/>
                      <a:pt x="360" y="2"/>
                    </a:cubicBezTo>
                    <a:cubicBezTo>
                      <a:pt x="204" y="34"/>
                      <a:pt x="204" y="329"/>
                      <a:pt x="172" y="554"/>
                    </a:cubicBezTo>
                    <a:cubicBezTo>
                      <a:pt x="156" y="683"/>
                      <a:pt x="1" y="967"/>
                      <a:pt x="172" y="1144"/>
                    </a:cubicBezTo>
                    <a:cubicBezTo>
                      <a:pt x="268" y="1240"/>
                      <a:pt x="615" y="1526"/>
                      <a:pt x="708" y="1526"/>
                    </a:cubicBezTo>
                    <a:cubicBezTo>
                      <a:pt x="719" y="1526"/>
                      <a:pt x="727" y="1522"/>
                      <a:pt x="730" y="1514"/>
                    </a:cubicBezTo>
                    <a:cubicBezTo>
                      <a:pt x="762" y="1428"/>
                      <a:pt x="414" y="1085"/>
                      <a:pt x="473" y="1020"/>
                    </a:cubicBezTo>
                    <a:cubicBezTo>
                      <a:pt x="477" y="1016"/>
                      <a:pt x="483" y="1014"/>
                      <a:pt x="491" y="1014"/>
                    </a:cubicBezTo>
                    <a:cubicBezTo>
                      <a:pt x="591" y="1014"/>
                      <a:pt x="954" y="1331"/>
                      <a:pt x="1052" y="1331"/>
                    </a:cubicBezTo>
                    <a:cubicBezTo>
                      <a:pt x="1062" y="1331"/>
                      <a:pt x="1069" y="1327"/>
                      <a:pt x="1073" y="1321"/>
                    </a:cubicBezTo>
                    <a:cubicBezTo>
                      <a:pt x="1121" y="1240"/>
                      <a:pt x="778" y="961"/>
                      <a:pt x="800" y="935"/>
                    </a:cubicBezTo>
                    <a:cubicBezTo>
                      <a:pt x="800" y="934"/>
                      <a:pt x="801" y="933"/>
                      <a:pt x="803" y="933"/>
                    </a:cubicBezTo>
                    <a:cubicBezTo>
                      <a:pt x="834" y="933"/>
                      <a:pt x="1036" y="1087"/>
                      <a:pt x="1127" y="1087"/>
                    </a:cubicBezTo>
                    <a:cubicBezTo>
                      <a:pt x="1149" y="1087"/>
                      <a:pt x="1164" y="1078"/>
                      <a:pt x="1170" y="1058"/>
                    </a:cubicBezTo>
                    <a:cubicBezTo>
                      <a:pt x="1196" y="945"/>
                      <a:pt x="537" y="533"/>
                      <a:pt x="580" y="474"/>
                    </a:cubicBezTo>
                    <a:cubicBezTo>
                      <a:pt x="582" y="470"/>
                      <a:pt x="588" y="468"/>
                      <a:pt x="595" y="468"/>
                    </a:cubicBezTo>
                    <a:cubicBezTo>
                      <a:pt x="688" y="468"/>
                      <a:pt x="1128" y="725"/>
                      <a:pt x="1264" y="725"/>
                    </a:cubicBezTo>
                    <a:cubicBezTo>
                      <a:pt x="1288" y="725"/>
                      <a:pt x="1302" y="717"/>
                      <a:pt x="1304" y="699"/>
                    </a:cubicBezTo>
                    <a:cubicBezTo>
                      <a:pt x="1319" y="573"/>
                      <a:pt x="562" y="0"/>
                      <a:pt x="374"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5008488" y="3298755"/>
                <a:ext cx="123205" cy="127951"/>
              </a:xfrm>
              <a:custGeom>
                <a:avLst/>
                <a:gdLst/>
                <a:ahLst/>
                <a:cxnLst/>
                <a:rect l="l" t="t" r="r" b="b"/>
                <a:pathLst>
                  <a:path w="1502" h="1560" extrusionOk="0">
                    <a:moveTo>
                      <a:pt x="1000" y="1"/>
                    </a:moveTo>
                    <a:cubicBezTo>
                      <a:pt x="836" y="1"/>
                      <a:pt x="0" y="404"/>
                      <a:pt x="32" y="532"/>
                    </a:cubicBezTo>
                    <a:cubicBezTo>
                      <a:pt x="40" y="562"/>
                      <a:pt x="88" y="573"/>
                      <a:pt x="157" y="573"/>
                    </a:cubicBezTo>
                    <a:cubicBezTo>
                      <a:pt x="346" y="573"/>
                      <a:pt x="693" y="491"/>
                      <a:pt x="816" y="491"/>
                    </a:cubicBezTo>
                    <a:cubicBezTo>
                      <a:pt x="838" y="491"/>
                      <a:pt x="852" y="493"/>
                      <a:pt x="858" y="499"/>
                    </a:cubicBezTo>
                    <a:cubicBezTo>
                      <a:pt x="906" y="553"/>
                      <a:pt x="273" y="918"/>
                      <a:pt x="322" y="1025"/>
                    </a:cubicBezTo>
                    <a:cubicBezTo>
                      <a:pt x="331" y="1045"/>
                      <a:pt x="349" y="1053"/>
                      <a:pt x="374" y="1053"/>
                    </a:cubicBezTo>
                    <a:cubicBezTo>
                      <a:pt x="476" y="1053"/>
                      <a:pt x="678" y="916"/>
                      <a:pt x="714" y="916"/>
                    </a:cubicBezTo>
                    <a:cubicBezTo>
                      <a:pt x="716" y="916"/>
                      <a:pt x="718" y="917"/>
                      <a:pt x="718" y="918"/>
                    </a:cubicBezTo>
                    <a:cubicBezTo>
                      <a:pt x="740" y="939"/>
                      <a:pt x="391" y="1202"/>
                      <a:pt x="450" y="1272"/>
                    </a:cubicBezTo>
                    <a:cubicBezTo>
                      <a:pt x="456" y="1278"/>
                      <a:pt x="465" y="1282"/>
                      <a:pt x="477" y="1282"/>
                    </a:cubicBezTo>
                    <a:cubicBezTo>
                      <a:pt x="585" y="1282"/>
                      <a:pt x="917" y="1024"/>
                      <a:pt x="1019" y="1024"/>
                    </a:cubicBezTo>
                    <a:cubicBezTo>
                      <a:pt x="1028" y="1024"/>
                      <a:pt x="1035" y="1026"/>
                      <a:pt x="1040" y="1030"/>
                    </a:cubicBezTo>
                    <a:cubicBezTo>
                      <a:pt x="1110" y="1084"/>
                      <a:pt x="815" y="1475"/>
                      <a:pt x="858" y="1550"/>
                    </a:cubicBezTo>
                    <a:cubicBezTo>
                      <a:pt x="861" y="1557"/>
                      <a:pt x="867" y="1560"/>
                      <a:pt x="874" y="1560"/>
                    </a:cubicBezTo>
                    <a:cubicBezTo>
                      <a:pt x="956" y="1560"/>
                      <a:pt x="1273" y="1218"/>
                      <a:pt x="1351" y="1105"/>
                    </a:cubicBezTo>
                    <a:cubicBezTo>
                      <a:pt x="1501" y="907"/>
                      <a:pt x="1303" y="644"/>
                      <a:pt x="1271" y="526"/>
                    </a:cubicBezTo>
                    <a:cubicBezTo>
                      <a:pt x="1206" y="306"/>
                      <a:pt x="1163" y="12"/>
                      <a:pt x="1003" y="1"/>
                    </a:cubicBezTo>
                    <a:cubicBezTo>
                      <a:pt x="1002" y="1"/>
                      <a:pt x="1001" y="1"/>
                      <a:pt x="1000" y="1"/>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5005370" y="2567033"/>
                <a:ext cx="65622" cy="76361"/>
              </a:xfrm>
              <a:custGeom>
                <a:avLst/>
                <a:gdLst/>
                <a:ahLst/>
                <a:cxnLst/>
                <a:rect l="l" t="t" r="r" b="b"/>
                <a:pathLst>
                  <a:path w="800" h="931" extrusionOk="0">
                    <a:moveTo>
                      <a:pt x="461" y="0"/>
                    </a:moveTo>
                    <a:cubicBezTo>
                      <a:pt x="298" y="0"/>
                      <a:pt x="131" y="154"/>
                      <a:pt x="70" y="370"/>
                    </a:cubicBezTo>
                    <a:cubicBezTo>
                      <a:pt x="0" y="622"/>
                      <a:pt x="92" y="868"/>
                      <a:pt x="274" y="922"/>
                    </a:cubicBezTo>
                    <a:cubicBezTo>
                      <a:pt x="296" y="928"/>
                      <a:pt x="318" y="930"/>
                      <a:pt x="340" y="930"/>
                    </a:cubicBezTo>
                    <a:cubicBezTo>
                      <a:pt x="503" y="930"/>
                      <a:pt x="668" y="779"/>
                      <a:pt x="730" y="557"/>
                    </a:cubicBezTo>
                    <a:cubicBezTo>
                      <a:pt x="799" y="305"/>
                      <a:pt x="714" y="59"/>
                      <a:pt x="531" y="10"/>
                    </a:cubicBezTo>
                    <a:cubicBezTo>
                      <a:pt x="508" y="3"/>
                      <a:pt x="484" y="0"/>
                      <a:pt x="461" y="0"/>
                    </a:cubicBez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4922685" y="2348853"/>
                <a:ext cx="162825" cy="163220"/>
              </a:xfrm>
              <a:custGeom>
                <a:avLst/>
                <a:gdLst/>
                <a:ahLst/>
                <a:cxnLst/>
                <a:rect l="l" t="t" r="r" b="b"/>
                <a:pathLst>
                  <a:path w="1985" h="1990" extrusionOk="0">
                    <a:moveTo>
                      <a:pt x="992" y="0"/>
                    </a:moveTo>
                    <a:cubicBezTo>
                      <a:pt x="445" y="0"/>
                      <a:pt x="0" y="445"/>
                      <a:pt x="0" y="992"/>
                    </a:cubicBezTo>
                    <a:cubicBezTo>
                      <a:pt x="0" y="1544"/>
                      <a:pt x="445" y="1989"/>
                      <a:pt x="992" y="1989"/>
                    </a:cubicBezTo>
                    <a:cubicBezTo>
                      <a:pt x="1539" y="1989"/>
                      <a:pt x="1984" y="1544"/>
                      <a:pt x="1984" y="992"/>
                    </a:cubicBezTo>
                    <a:cubicBezTo>
                      <a:pt x="1984" y="445"/>
                      <a:pt x="1539"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4780610" y="2464915"/>
                <a:ext cx="53318" cy="290351"/>
              </a:xfrm>
              <a:custGeom>
                <a:avLst/>
                <a:gdLst/>
                <a:ahLst/>
                <a:cxnLst/>
                <a:rect l="l" t="t" r="r" b="b"/>
                <a:pathLst>
                  <a:path w="650" h="3540" extrusionOk="0">
                    <a:moveTo>
                      <a:pt x="376" y="1"/>
                    </a:moveTo>
                    <a:lnTo>
                      <a:pt x="0" y="601"/>
                    </a:lnTo>
                    <a:cubicBezTo>
                      <a:pt x="0" y="601"/>
                      <a:pt x="38" y="1293"/>
                      <a:pt x="263" y="1582"/>
                    </a:cubicBezTo>
                    <a:cubicBezTo>
                      <a:pt x="263" y="1582"/>
                      <a:pt x="365" y="3529"/>
                      <a:pt x="440" y="3539"/>
                    </a:cubicBezTo>
                    <a:cubicBezTo>
                      <a:pt x="441" y="3540"/>
                      <a:pt x="441" y="3540"/>
                      <a:pt x="441" y="3540"/>
                    </a:cubicBezTo>
                    <a:cubicBezTo>
                      <a:pt x="517" y="3540"/>
                      <a:pt x="649" y="2108"/>
                      <a:pt x="649" y="2108"/>
                    </a:cubicBezTo>
                    <a:lnTo>
                      <a:pt x="649" y="113"/>
                    </a:lnTo>
                    <a:lnTo>
                      <a:pt x="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4802594" y="2474184"/>
                <a:ext cx="218685" cy="276817"/>
              </a:xfrm>
              <a:custGeom>
                <a:avLst/>
                <a:gdLst/>
                <a:ahLst/>
                <a:cxnLst/>
                <a:rect l="l" t="t" r="r" b="b"/>
                <a:pathLst>
                  <a:path w="2666" h="3375" extrusionOk="0">
                    <a:moveTo>
                      <a:pt x="2081" y="0"/>
                    </a:moveTo>
                    <a:lnTo>
                      <a:pt x="156" y="70"/>
                    </a:lnTo>
                    <a:cubicBezTo>
                      <a:pt x="156" y="70"/>
                      <a:pt x="27" y="520"/>
                      <a:pt x="17" y="821"/>
                    </a:cubicBezTo>
                    <a:cubicBezTo>
                      <a:pt x="1" y="1121"/>
                      <a:pt x="135" y="1255"/>
                      <a:pt x="113" y="1582"/>
                    </a:cubicBezTo>
                    <a:cubicBezTo>
                      <a:pt x="97" y="1904"/>
                      <a:pt x="183" y="2477"/>
                      <a:pt x="381" y="2783"/>
                    </a:cubicBezTo>
                    <a:cubicBezTo>
                      <a:pt x="569" y="3065"/>
                      <a:pt x="899" y="3374"/>
                      <a:pt x="1235" y="3374"/>
                    </a:cubicBezTo>
                    <a:cubicBezTo>
                      <a:pt x="1263" y="3374"/>
                      <a:pt x="1291" y="3372"/>
                      <a:pt x="1320" y="3367"/>
                    </a:cubicBezTo>
                    <a:cubicBezTo>
                      <a:pt x="1684" y="3303"/>
                      <a:pt x="2338" y="2853"/>
                      <a:pt x="2665" y="2327"/>
                    </a:cubicBezTo>
                    <a:lnTo>
                      <a:pt x="2628" y="847"/>
                    </a:lnTo>
                    <a:lnTo>
                      <a:pt x="2081" y="0"/>
                    </a:lnTo>
                    <a:close/>
                  </a:path>
                </a:pathLst>
              </a:custGeom>
              <a:solidFill>
                <a:srgbClr val="FFB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4780610" y="2395032"/>
                <a:ext cx="286850" cy="339973"/>
              </a:xfrm>
              <a:custGeom>
                <a:avLst/>
                <a:gdLst/>
                <a:ahLst/>
                <a:cxnLst/>
                <a:rect l="l" t="t" r="r" b="b"/>
                <a:pathLst>
                  <a:path w="3497" h="4145" extrusionOk="0">
                    <a:moveTo>
                      <a:pt x="1693" y="0"/>
                    </a:moveTo>
                    <a:cubicBezTo>
                      <a:pt x="1480" y="0"/>
                      <a:pt x="1265" y="38"/>
                      <a:pt x="1062" y="97"/>
                    </a:cubicBezTo>
                    <a:cubicBezTo>
                      <a:pt x="515" y="257"/>
                      <a:pt x="0" y="670"/>
                      <a:pt x="0" y="1453"/>
                    </a:cubicBezTo>
                    <a:cubicBezTo>
                      <a:pt x="0" y="1453"/>
                      <a:pt x="70" y="1265"/>
                      <a:pt x="478" y="1174"/>
                    </a:cubicBezTo>
                    <a:cubicBezTo>
                      <a:pt x="629" y="1137"/>
                      <a:pt x="777" y="1115"/>
                      <a:pt x="984" y="1115"/>
                    </a:cubicBezTo>
                    <a:cubicBezTo>
                      <a:pt x="1247" y="1115"/>
                      <a:pt x="1603" y="1150"/>
                      <a:pt x="2177" y="1228"/>
                    </a:cubicBezTo>
                    <a:cubicBezTo>
                      <a:pt x="2177" y="1228"/>
                      <a:pt x="2145" y="2241"/>
                      <a:pt x="2810" y="2686"/>
                    </a:cubicBezTo>
                    <a:cubicBezTo>
                      <a:pt x="2810" y="2686"/>
                      <a:pt x="2789" y="4118"/>
                      <a:pt x="2874" y="4145"/>
                    </a:cubicBezTo>
                    <a:cubicBezTo>
                      <a:pt x="2875" y="4145"/>
                      <a:pt x="2876" y="4145"/>
                      <a:pt x="2876" y="4145"/>
                    </a:cubicBezTo>
                    <a:cubicBezTo>
                      <a:pt x="2961" y="4145"/>
                      <a:pt x="3009" y="2408"/>
                      <a:pt x="3009" y="2408"/>
                    </a:cubicBezTo>
                    <a:cubicBezTo>
                      <a:pt x="3009" y="2408"/>
                      <a:pt x="3496" y="1684"/>
                      <a:pt x="3009" y="810"/>
                    </a:cubicBezTo>
                    <a:cubicBezTo>
                      <a:pt x="2672" y="200"/>
                      <a:pt x="2185" y="0"/>
                      <a:pt x="1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5031292" y="2625925"/>
                <a:ext cx="10664" cy="10581"/>
              </a:xfrm>
              <a:custGeom>
                <a:avLst/>
                <a:gdLst/>
                <a:ahLst/>
                <a:cxnLst/>
                <a:rect l="l" t="t" r="r" b="b"/>
                <a:pathLst>
                  <a:path w="130" h="129" extrusionOk="0">
                    <a:moveTo>
                      <a:pt x="65" y="0"/>
                    </a:moveTo>
                    <a:cubicBezTo>
                      <a:pt x="28" y="0"/>
                      <a:pt x="1" y="32"/>
                      <a:pt x="1" y="64"/>
                    </a:cubicBezTo>
                    <a:cubicBezTo>
                      <a:pt x="1" y="102"/>
                      <a:pt x="28" y="129"/>
                      <a:pt x="65" y="129"/>
                    </a:cubicBezTo>
                    <a:cubicBezTo>
                      <a:pt x="103" y="129"/>
                      <a:pt x="129" y="102"/>
                      <a:pt x="129" y="64"/>
                    </a:cubicBezTo>
                    <a:cubicBezTo>
                      <a:pt x="129" y="32"/>
                      <a:pt x="103" y="0"/>
                      <a:pt x="65" y="0"/>
                    </a:cubicBezTo>
                    <a:close/>
                  </a:path>
                </a:pathLst>
              </a:custGeom>
              <a:solidFill>
                <a:srgbClr val="A837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5088056" y="2876585"/>
                <a:ext cx="146993" cy="212514"/>
              </a:xfrm>
              <a:custGeom>
                <a:avLst/>
                <a:gdLst/>
                <a:ahLst/>
                <a:cxnLst/>
                <a:rect l="l" t="t" r="r" b="b"/>
                <a:pathLst>
                  <a:path w="1792" h="2591" extrusionOk="0">
                    <a:moveTo>
                      <a:pt x="639" y="0"/>
                    </a:moveTo>
                    <a:cubicBezTo>
                      <a:pt x="0" y="419"/>
                      <a:pt x="102" y="1620"/>
                      <a:pt x="102" y="1620"/>
                    </a:cubicBezTo>
                    <a:lnTo>
                      <a:pt x="660" y="2590"/>
                    </a:lnTo>
                    <a:cubicBezTo>
                      <a:pt x="660" y="2590"/>
                      <a:pt x="1051" y="2183"/>
                      <a:pt x="1791" y="2011"/>
                    </a:cubicBezTo>
                    <a:cubicBezTo>
                      <a:pt x="1791" y="2011"/>
                      <a:pt x="1277" y="601"/>
                      <a:pt x="837" y="172"/>
                    </a:cubicBezTo>
                    <a:cubicBezTo>
                      <a:pt x="778" y="113"/>
                      <a:pt x="708" y="54"/>
                      <a:pt x="639" y="0"/>
                    </a:cubicBezTo>
                    <a:close/>
                  </a:path>
                </a:pathLst>
              </a:custGeom>
              <a:solidFill>
                <a:srgbClr val="B5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773556" y="3221408"/>
                <a:ext cx="248625" cy="28625"/>
              </a:xfrm>
              <a:custGeom>
                <a:avLst/>
                <a:gdLst/>
                <a:ahLst/>
                <a:cxnLst/>
                <a:rect l="l" t="t" r="r" b="b"/>
                <a:pathLst>
                  <a:path w="3031" h="349" extrusionOk="0">
                    <a:moveTo>
                      <a:pt x="2998" y="0"/>
                    </a:moveTo>
                    <a:lnTo>
                      <a:pt x="2982" y="5"/>
                    </a:lnTo>
                    <a:cubicBezTo>
                      <a:pt x="2971" y="9"/>
                      <a:pt x="2248" y="248"/>
                      <a:pt x="1345" y="248"/>
                    </a:cubicBezTo>
                    <a:cubicBezTo>
                      <a:pt x="919" y="248"/>
                      <a:pt x="452" y="194"/>
                      <a:pt x="1" y="38"/>
                    </a:cubicBezTo>
                    <a:cubicBezTo>
                      <a:pt x="1" y="70"/>
                      <a:pt x="1" y="107"/>
                      <a:pt x="1" y="145"/>
                    </a:cubicBezTo>
                    <a:cubicBezTo>
                      <a:pt x="451" y="295"/>
                      <a:pt x="918" y="349"/>
                      <a:pt x="1347" y="349"/>
                    </a:cubicBezTo>
                    <a:cubicBezTo>
                      <a:pt x="2269" y="349"/>
                      <a:pt x="3003" y="107"/>
                      <a:pt x="3019" y="102"/>
                    </a:cubicBezTo>
                    <a:lnTo>
                      <a:pt x="3030" y="91"/>
                    </a:lnTo>
                    <a:cubicBezTo>
                      <a:pt x="3019" y="81"/>
                      <a:pt x="3009" y="70"/>
                      <a:pt x="2998" y="54"/>
                    </a:cubicBezTo>
                    <a:cubicBezTo>
                      <a:pt x="2998" y="38"/>
                      <a:pt x="2998" y="16"/>
                      <a:pt x="29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rot="1070657">
                <a:off x="5047165" y="2983479"/>
                <a:ext cx="46014" cy="125608"/>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0" name="Google Shape;500;p26"/>
          <p:cNvSpPr txBox="1">
            <a:spLocks noGrp="1"/>
          </p:cNvSpPr>
          <p:nvPr>
            <p:ph type="ctrTitle" idx="4294967295"/>
          </p:nvPr>
        </p:nvSpPr>
        <p:spPr>
          <a:xfrm>
            <a:off x="220800" y="238800"/>
            <a:ext cx="3914700" cy="5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Age</a:t>
            </a:r>
            <a:endParaRPr sz="3700">
              <a:solidFill>
                <a:schemeClr val="accent2"/>
              </a:solidFill>
            </a:endParaRPr>
          </a:p>
        </p:txBody>
      </p:sp>
      <p:sp>
        <p:nvSpPr>
          <p:cNvPr id="501" name="Google Shape;501;p26"/>
          <p:cNvSpPr txBox="1"/>
          <p:nvPr/>
        </p:nvSpPr>
        <p:spPr>
          <a:xfrm>
            <a:off x="4032522" y="502032"/>
            <a:ext cx="4995323" cy="451197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400" dirty="0">
                <a:solidFill>
                  <a:schemeClr val="dk1"/>
                </a:solidFill>
                <a:highlight>
                  <a:schemeClr val="accent4"/>
                </a:highlight>
                <a:latin typeface="Fira Sans Extra Condensed"/>
                <a:ea typeface="Fira Sans Extra Condensed"/>
                <a:cs typeface="Fira Sans Extra Condensed"/>
                <a:sym typeface="Fira Sans Extra Condensed"/>
              </a:rPr>
              <a:t>=&gt; generational gap</a:t>
            </a:r>
            <a:endParaRPr sz="2400" dirty="0">
              <a:solidFill>
                <a:schemeClr val="dk1"/>
              </a:solidFill>
              <a:highlight>
                <a:schemeClr val="accent4"/>
              </a:highlight>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lnSpc>
                <a:spcPct val="115000"/>
              </a:lnSpc>
              <a:spcBef>
                <a:spcPts val="1200"/>
              </a:spcBef>
              <a:spcAft>
                <a:spcPts val="0"/>
              </a:spcAft>
              <a:buNone/>
            </a:pPr>
            <a:r>
              <a:rPr lang="en" sz="2400" dirty="0">
                <a:solidFill>
                  <a:schemeClr val="dk1"/>
                </a:solidFill>
                <a:latin typeface="Fira Sans Extra Condensed"/>
                <a:ea typeface="Fira Sans Extra Condensed"/>
                <a:cs typeface="Fira Sans Extra Condensed"/>
                <a:sym typeface="Fira Sans Extra Condensed"/>
              </a:rPr>
              <a:t>71 % of the world’s population aged 15-24 is using the Internet, compared with 57 % of all other age groups</a:t>
            </a: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lnSpc>
                <a:spcPct val="115000"/>
              </a:lnSpc>
              <a:spcBef>
                <a:spcPts val="120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lnSpc>
                <a:spcPct val="115000"/>
              </a:lnSpc>
              <a:spcBef>
                <a:spcPts val="1200"/>
              </a:spcBef>
              <a:spcAft>
                <a:spcPts val="1200"/>
              </a:spcAft>
              <a:buNone/>
            </a:pPr>
            <a:r>
              <a:rPr lang="en" sz="2400" dirty="0">
                <a:solidFill>
                  <a:schemeClr val="dk1"/>
                </a:solidFill>
                <a:latin typeface="Fira Sans Extra Condensed"/>
                <a:ea typeface="Fira Sans Extra Condensed"/>
                <a:cs typeface="Fira Sans Extra Condensed"/>
                <a:sym typeface="Fira Sans Extra Condensed"/>
              </a:rPr>
              <a:t>On the global scale, in 2020, young people were 1.24 times more likely to connect than the rest of the population</a:t>
            </a:r>
            <a:endParaRPr sz="2400" dirty="0">
              <a:solidFill>
                <a:schemeClr val="dk1"/>
              </a:solidFill>
              <a:latin typeface="Fira Sans Extra Condensed"/>
              <a:ea typeface="Fira Sans Extra Condensed"/>
              <a:cs typeface="Fira Sans Extra Condensed"/>
              <a:sym typeface="Fira Sans Extra Condensed"/>
            </a:endParaRPr>
          </a:p>
        </p:txBody>
      </p:sp>
      <p:sp>
        <p:nvSpPr>
          <p:cNvPr id="502" name="Google Shape;502;p26"/>
          <p:cNvSpPr txBox="1"/>
          <p:nvPr/>
        </p:nvSpPr>
        <p:spPr>
          <a:xfrm>
            <a:off x="5916700" y="46440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1200"/>
              </a:spcBef>
              <a:spcAft>
                <a:spcPts val="1200"/>
              </a:spcAft>
              <a:buNone/>
            </a:pPr>
            <a:r>
              <a:rPr lang="en">
                <a:solidFill>
                  <a:schemeClr val="dk1"/>
                </a:solidFill>
                <a:latin typeface="Fira Sans Extra Condensed ExtraLight"/>
                <a:ea typeface="Fira Sans Extra Condensed ExtraLight"/>
                <a:cs typeface="Fira Sans Extra Condensed ExtraLight"/>
                <a:sym typeface="Fira Sans Extra Condensed ExtraLight"/>
              </a:rPr>
              <a:t>(ITU, 2021)</a:t>
            </a:r>
            <a:endParaRPr>
              <a:solidFill>
                <a:schemeClr val="dk1"/>
              </a:solidFill>
              <a:latin typeface="Fira Sans Extra Condensed ExtraLight"/>
              <a:ea typeface="Fira Sans Extra Condensed ExtraLight"/>
              <a:cs typeface="Fira Sans Extra Condensed ExtraLight"/>
              <a:sym typeface="Fira Sans Extra Condensed ExtraLight"/>
            </a:endParaRPr>
          </a:p>
        </p:txBody>
      </p:sp>
      <p:sp>
        <p:nvSpPr>
          <p:cNvPr id="503" name="Google Shape;503;p26"/>
          <p:cNvSpPr txBox="1"/>
          <p:nvPr/>
        </p:nvSpPr>
        <p:spPr>
          <a:xfrm>
            <a:off x="66001" y="2530101"/>
            <a:ext cx="1272000" cy="32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a:solidFill>
                  <a:schemeClr val="accent5"/>
                </a:solidFill>
                <a:latin typeface="Fira Sans Extra Condensed"/>
                <a:ea typeface="Fira Sans Extra Condensed"/>
                <a:cs typeface="Fira Sans Extra Condensed"/>
                <a:sym typeface="Fira Sans Extra Condensed"/>
              </a:rPr>
              <a:t>71 %</a:t>
            </a:r>
            <a:endParaRPr sz="2400" b="1">
              <a:solidFill>
                <a:schemeClr val="accent5"/>
              </a:solidFill>
              <a:latin typeface="Fira Sans Extra Condensed"/>
              <a:ea typeface="Fira Sans Extra Condensed"/>
              <a:cs typeface="Fira Sans Extra Condensed"/>
              <a:sym typeface="Fira Sans Extra Condensed"/>
            </a:endParaRPr>
          </a:p>
        </p:txBody>
      </p:sp>
      <p:sp>
        <p:nvSpPr>
          <p:cNvPr id="504" name="Google Shape;504;p26"/>
          <p:cNvSpPr txBox="1"/>
          <p:nvPr/>
        </p:nvSpPr>
        <p:spPr>
          <a:xfrm>
            <a:off x="2050033" y="2209105"/>
            <a:ext cx="1272000" cy="32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a:solidFill>
                  <a:schemeClr val="accent6"/>
                </a:solidFill>
                <a:latin typeface="Fira Sans Extra Condensed"/>
                <a:ea typeface="Fira Sans Extra Condensed"/>
                <a:cs typeface="Fira Sans Extra Condensed"/>
                <a:sym typeface="Fira Sans Extra Condensed"/>
              </a:rPr>
              <a:t>57 %</a:t>
            </a:r>
            <a:endParaRPr sz="2400" b="1">
              <a:solidFill>
                <a:schemeClr val="accent6"/>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27"/>
          <p:cNvGrpSpPr/>
          <p:nvPr/>
        </p:nvGrpSpPr>
        <p:grpSpPr>
          <a:xfrm>
            <a:off x="744102" y="1687058"/>
            <a:ext cx="3075685" cy="2927380"/>
            <a:chOff x="434815" y="1121754"/>
            <a:chExt cx="3938641" cy="3608703"/>
          </a:xfrm>
        </p:grpSpPr>
        <p:sp>
          <p:nvSpPr>
            <p:cNvPr id="510" name="Google Shape;510;p27"/>
            <p:cNvSpPr/>
            <p:nvPr/>
          </p:nvSpPr>
          <p:spPr>
            <a:xfrm>
              <a:off x="544143" y="3398224"/>
              <a:ext cx="460553" cy="460444"/>
            </a:xfrm>
            <a:custGeom>
              <a:avLst/>
              <a:gdLst/>
              <a:ahLst/>
              <a:cxnLst/>
              <a:rect l="l" t="t" r="r" b="b"/>
              <a:pathLst>
                <a:path w="4221" h="4220" extrusionOk="0">
                  <a:moveTo>
                    <a:pt x="2103" y="0"/>
                  </a:moveTo>
                  <a:cubicBezTo>
                    <a:pt x="2028" y="0"/>
                    <a:pt x="1969" y="64"/>
                    <a:pt x="1969" y="140"/>
                  </a:cubicBezTo>
                  <a:cubicBezTo>
                    <a:pt x="1969" y="220"/>
                    <a:pt x="2033" y="279"/>
                    <a:pt x="2108" y="279"/>
                  </a:cubicBezTo>
                  <a:cubicBezTo>
                    <a:pt x="2350" y="279"/>
                    <a:pt x="2585" y="327"/>
                    <a:pt x="2805" y="418"/>
                  </a:cubicBezTo>
                  <a:cubicBezTo>
                    <a:pt x="2821" y="424"/>
                    <a:pt x="2837" y="429"/>
                    <a:pt x="2859" y="429"/>
                  </a:cubicBezTo>
                  <a:cubicBezTo>
                    <a:pt x="2913" y="429"/>
                    <a:pt x="2966" y="397"/>
                    <a:pt x="2988" y="343"/>
                  </a:cubicBezTo>
                  <a:cubicBezTo>
                    <a:pt x="3020" y="268"/>
                    <a:pt x="2982" y="188"/>
                    <a:pt x="2913" y="156"/>
                  </a:cubicBezTo>
                  <a:cubicBezTo>
                    <a:pt x="2655" y="54"/>
                    <a:pt x="2387" y="0"/>
                    <a:pt x="2108" y="0"/>
                  </a:cubicBezTo>
                  <a:close/>
                  <a:moveTo>
                    <a:pt x="1352" y="149"/>
                  </a:moveTo>
                  <a:cubicBezTo>
                    <a:pt x="1334" y="149"/>
                    <a:pt x="1316" y="153"/>
                    <a:pt x="1299" y="161"/>
                  </a:cubicBezTo>
                  <a:cubicBezTo>
                    <a:pt x="1041" y="268"/>
                    <a:pt x="811" y="424"/>
                    <a:pt x="618" y="622"/>
                  </a:cubicBezTo>
                  <a:cubicBezTo>
                    <a:pt x="559" y="676"/>
                    <a:pt x="559" y="767"/>
                    <a:pt x="618" y="820"/>
                  </a:cubicBezTo>
                  <a:cubicBezTo>
                    <a:pt x="644" y="847"/>
                    <a:pt x="682" y="863"/>
                    <a:pt x="714" y="863"/>
                  </a:cubicBezTo>
                  <a:cubicBezTo>
                    <a:pt x="752" y="863"/>
                    <a:pt x="789" y="847"/>
                    <a:pt x="816" y="820"/>
                  </a:cubicBezTo>
                  <a:cubicBezTo>
                    <a:pt x="988" y="649"/>
                    <a:pt x="1186" y="515"/>
                    <a:pt x="1406" y="424"/>
                  </a:cubicBezTo>
                  <a:cubicBezTo>
                    <a:pt x="1481" y="392"/>
                    <a:pt x="1513" y="311"/>
                    <a:pt x="1481" y="236"/>
                  </a:cubicBezTo>
                  <a:cubicBezTo>
                    <a:pt x="1461" y="184"/>
                    <a:pt x="1407" y="149"/>
                    <a:pt x="1352" y="149"/>
                  </a:cubicBezTo>
                  <a:close/>
                  <a:moveTo>
                    <a:pt x="3497" y="571"/>
                  </a:moveTo>
                  <a:cubicBezTo>
                    <a:pt x="3461" y="571"/>
                    <a:pt x="3425" y="585"/>
                    <a:pt x="3395" y="611"/>
                  </a:cubicBezTo>
                  <a:cubicBezTo>
                    <a:pt x="3341" y="665"/>
                    <a:pt x="3341" y="756"/>
                    <a:pt x="3400" y="810"/>
                  </a:cubicBezTo>
                  <a:cubicBezTo>
                    <a:pt x="3572" y="981"/>
                    <a:pt x="3706" y="1180"/>
                    <a:pt x="3797" y="1405"/>
                  </a:cubicBezTo>
                  <a:cubicBezTo>
                    <a:pt x="3819" y="1459"/>
                    <a:pt x="3872" y="1491"/>
                    <a:pt x="3926" y="1491"/>
                  </a:cubicBezTo>
                  <a:cubicBezTo>
                    <a:pt x="3947" y="1491"/>
                    <a:pt x="3963" y="1485"/>
                    <a:pt x="3980" y="1480"/>
                  </a:cubicBezTo>
                  <a:cubicBezTo>
                    <a:pt x="4055" y="1448"/>
                    <a:pt x="4087" y="1367"/>
                    <a:pt x="4055" y="1292"/>
                  </a:cubicBezTo>
                  <a:cubicBezTo>
                    <a:pt x="3947" y="1035"/>
                    <a:pt x="3797" y="810"/>
                    <a:pt x="3599" y="611"/>
                  </a:cubicBezTo>
                  <a:cubicBezTo>
                    <a:pt x="3569" y="585"/>
                    <a:pt x="3533" y="571"/>
                    <a:pt x="3497" y="571"/>
                  </a:cubicBezTo>
                  <a:close/>
                  <a:moveTo>
                    <a:pt x="291" y="1219"/>
                  </a:moveTo>
                  <a:cubicBezTo>
                    <a:pt x="234" y="1219"/>
                    <a:pt x="182" y="1250"/>
                    <a:pt x="162" y="1303"/>
                  </a:cubicBezTo>
                  <a:cubicBezTo>
                    <a:pt x="55" y="1560"/>
                    <a:pt x="1" y="1829"/>
                    <a:pt x="1" y="2113"/>
                  </a:cubicBezTo>
                  <a:cubicBezTo>
                    <a:pt x="1" y="2193"/>
                    <a:pt x="65" y="2252"/>
                    <a:pt x="140" y="2252"/>
                  </a:cubicBezTo>
                  <a:cubicBezTo>
                    <a:pt x="221" y="2252"/>
                    <a:pt x="285" y="2193"/>
                    <a:pt x="285" y="2113"/>
                  </a:cubicBezTo>
                  <a:lnTo>
                    <a:pt x="285" y="2102"/>
                  </a:lnTo>
                  <a:cubicBezTo>
                    <a:pt x="285" y="1866"/>
                    <a:pt x="328" y="1630"/>
                    <a:pt x="419" y="1416"/>
                  </a:cubicBezTo>
                  <a:cubicBezTo>
                    <a:pt x="451" y="1341"/>
                    <a:pt x="414" y="1260"/>
                    <a:pt x="344" y="1228"/>
                  </a:cubicBezTo>
                  <a:cubicBezTo>
                    <a:pt x="326" y="1222"/>
                    <a:pt x="308" y="1219"/>
                    <a:pt x="291" y="1219"/>
                  </a:cubicBezTo>
                  <a:close/>
                  <a:moveTo>
                    <a:pt x="4081" y="1963"/>
                  </a:moveTo>
                  <a:cubicBezTo>
                    <a:pt x="4001" y="1963"/>
                    <a:pt x="3937" y="2032"/>
                    <a:pt x="3937" y="2107"/>
                  </a:cubicBezTo>
                  <a:cubicBezTo>
                    <a:pt x="3937" y="2349"/>
                    <a:pt x="3894" y="2585"/>
                    <a:pt x="3797" y="2810"/>
                  </a:cubicBezTo>
                  <a:cubicBezTo>
                    <a:pt x="3770" y="2879"/>
                    <a:pt x="3803" y="2960"/>
                    <a:pt x="3878" y="2992"/>
                  </a:cubicBezTo>
                  <a:cubicBezTo>
                    <a:pt x="3894" y="2997"/>
                    <a:pt x="3910" y="3003"/>
                    <a:pt x="3931" y="3003"/>
                  </a:cubicBezTo>
                  <a:cubicBezTo>
                    <a:pt x="3985" y="3003"/>
                    <a:pt x="4039" y="2971"/>
                    <a:pt x="4060" y="2917"/>
                  </a:cubicBezTo>
                  <a:cubicBezTo>
                    <a:pt x="4167" y="2660"/>
                    <a:pt x="4221" y="2386"/>
                    <a:pt x="4221" y="2107"/>
                  </a:cubicBezTo>
                  <a:lnTo>
                    <a:pt x="4221" y="2102"/>
                  </a:lnTo>
                  <a:cubicBezTo>
                    <a:pt x="4221" y="2022"/>
                    <a:pt x="4156" y="1963"/>
                    <a:pt x="4081" y="1963"/>
                  </a:cubicBezTo>
                  <a:close/>
                  <a:moveTo>
                    <a:pt x="293" y="2723"/>
                  </a:moveTo>
                  <a:cubicBezTo>
                    <a:pt x="274" y="2723"/>
                    <a:pt x="255" y="2727"/>
                    <a:pt x="237" y="2735"/>
                  </a:cubicBezTo>
                  <a:cubicBezTo>
                    <a:pt x="167" y="2767"/>
                    <a:pt x="135" y="2847"/>
                    <a:pt x="162" y="2917"/>
                  </a:cubicBezTo>
                  <a:cubicBezTo>
                    <a:pt x="269" y="3174"/>
                    <a:pt x="425" y="3405"/>
                    <a:pt x="623" y="3603"/>
                  </a:cubicBezTo>
                  <a:cubicBezTo>
                    <a:pt x="650" y="3630"/>
                    <a:pt x="687" y="3646"/>
                    <a:pt x="719" y="3646"/>
                  </a:cubicBezTo>
                  <a:cubicBezTo>
                    <a:pt x="757" y="3646"/>
                    <a:pt x="795" y="3630"/>
                    <a:pt x="821" y="3603"/>
                  </a:cubicBezTo>
                  <a:cubicBezTo>
                    <a:pt x="875" y="3544"/>
                    <a:pt x="875" y="3459"/>
                    <a:pt x="821" y="3405"/>
                  </a:cubicBezTo>
                  <a:cubicBezTo>
                    <a:pt x="650" y="3233"/>
                    <a:pt x="516" y="3035"/>
                    <a:pt x="425" y="2810"/>
                  </a:cubicBezTo>
                  <a:cubicBezTo>
                    <a:pt x="400" y="2757"/>
                    <a:pt x="349" y="2723"/>
                    <a:pt x="293" y="2723"/>
                  </a:cubicBezTo>
                  <a:close/>
                  <a:moveTo>
                    <a:pt x="3503" y="3359"/>
                  </a:moveTo>
                  <a:cubicBezTo>
                    <a:pt x="3467" y="3359"/>
                    <a:pt x="3433" y="3373"/>
                    <a:pt x="3406" y="3400"/>
                  </a:cubicBezTo>
                  <a:cubicBezTo>
                    <a:pt x="3234" y="3571"/>
                    <a:pt x="3036" y="3705"/>
                    <a:pt x="2811" y="3796"/>
                  </a:cubicBezTo>
                  <a:cubicBezTo>
                    <a:pt x="2741" y="3829"/>
                    <a:pt x="2703" y="3909"/>
                    <a:pt x="2736" y="3979"/>
                  </a:cubicBezTo>
                  <a:cubicBezTo>
                    <a:pt x="2757" y="4038"/>
                    <a:pt x="2811" y="4070"/>
                    <a:pt x="2864" y="4070"/>
                  </a:cubicBezTo>
                  <a:cubicBezTo>
                    <a:pt x="2886" y="4070"/>
                    <a:pt x="2902" y="4064"/>
                    <a:pt x="2918" y="4059"/>
                  </a:cubicBezTo>
                  <a:cubicBezTo>
                    <a:pt x="3175" y="3952"/>
                    <a:pt x="3406" y="3796"/>
                    <a:pt x="3604" y="3598"/>
                  </a:cubicBezTo>
                  <a:cubicBezTo>
                    <a:pt x="3658" y="3544"/>
                    <a:pt x="3658" y="3453"/>
                    <a:pt x="3604" y="3400"/>
                  </a:cubicBezTo>
                  <a:cubicBezTo>
                    <a:pt x="3575" y="3373"/>
                    <a:pt x="3539" y="3359"/>
                    <a:pt x="3503" y="3359"/>
                  </a:cubicBezTo>
                  <a:close/>
                  <a:moveTo>
                    <a:pt x="1361" y="3787"/>
                  </a:moveTo>
                  <a:cubicBezTo>
                    <a:pt x="1306" y="3787"/>
                    <a:pt x="1253" y="3819"/>
                    <a:pt x="1229" y="3877"/>
                  </a:cubicBezTo>
                  <a:cubicBezTo>
                    <a:pt x="1197" y="3946"/>
                    <a:pt x="1234" y="4027"/>
                    <a:pt x="1304" y="4059"/>
                  </a:cubicBezTo>
                  <a:cubicBezTo>
                    <a:pt x="1561" y="4166"/>
                    <a:pt x="1829" y="4220"/>
                    <a:pt x="2108" y="4220"/>
                  </a:cubicBezTo>
                  <a:lnTo>
                    <a:pt x="2114" y="4220"/>
                  </a:lnTo>
                  <a:cubicBezTo>
                    <a:pt x="2189" y="4220"/>
                    <a:pt x="2253" y="4156"/>
                    <a:pt x="2253" y="4075"/>
                  </a:cubicBezTo>
                  <a:cubicBezTo>
                    <a:pt x="2253" y="4000"/>
                    <a:pt x="2189" y="3936"/>
                    <a:pt x="2108" y="3936"/>
                  </a:cubicBezTo>
                  <a:cubicBezTo>
                    <a:pt x="1867" y="3936"/>
                    <a:pt x="1636" y="3888"/>
                    <a:pt x="1411" y="3796"/>
                  </a:cubicBezTo>
                  <a:cubicBezTo>
                    <a:pt x="1395" y="3790"/>
                    <a:pt x="1378" y="3787"/>
                    <a:pt x="1361" y="37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2114993" y="1121754"/>
              <a:ext cx="460553" cy="460008"/>
            </a:xfrm>
            <a:custGeom>
              <a:avLst/>
              <a:gdLst/>
              <a:ahLst/>
              <a:cxnLst/>
              <a:rect l="l" t="t" r="r" b="b"/>
              <a:pathLst>
                <a:path w="4221" h="4216" extrusionOk="0">
                  <a:moveTo>
                    <a:pt x="2103" y="1"/>
                  </a:moveTo>
                  <a:cubicBezTo>
                    <a:pt x="2028" y="1"/>
                    <a:pt x="1963" y="60"/>
                    <a:pt x="1963" y="140"/>
                  </a:cubicBezTo>
                  <a:cubicBezTo>
                    <a:pt x="1963" y="215"/>
                    <a:pt x="2033" y="280"/>
                    <a:pt x="2108" y="280"/>
                  </a:cubicBezTo>
                  <a:cubicBezTo>
                    <a:pt x="2349" y="280"/>
                    <a:pt x="2585" y="328"/>
                    <a:pt x="2805" y="419"/>
                  </a:cubicBezTo>
                  <a:cubicBezTo>
                    <a:pt x="2821" y="424"/>
                    <a:pt x="2837" y="430"/>
                    <a:pt x="2859" y="430"/>
                  </a:cubicBezTo>
                  <a:cubicBezTo>
                    <a:pt x="2912" y="430"/>
                    <a:pt x="2966" y="392"/>
                    <a:pt x="2987" y="339"/>
                  </a:cubicBezTo>
                  <a:cubicBezTo>
                    <a:pt x="3020" y="269"/>
                    <a:pt x="2982" y="183"/>
                    <a:pt x="2912" y="156"/>
                  </a:cubicBezTo>
                  <a:cubicBezTo>
                    <a:pt x="2655" y="49"/>
                    <a:pt x="2387" y="1"/>
                    <a:pt x="2108" y="1"/>
                  </a:cubicBezTo>
                  <a:close/>
                  <a:moveTo>
                    <a:pt x="1352" y="150"/>
                  </a:moveTo>
                  <a:cubicBezTo>
                    <a:pt x="1334" y="150"/>
                    <a:pt x="1316" y="154"/>
                    <a:pt x="1298" y="162"/>
                  </a:cubicBezTo>
                  <a:cubicBezTo>
                    <a:pt x="1041" y="269"/>
                    <a:pt x="811" y="424"/>
                    <a:pt x="612" y="617"/>
                  </a:cubicBezTo>
                  <a:cubicBezTo>
                    <a:pt x="558" y="676"/>
                    <a:pt x="558" y="762"/>
                    <a:pt x="617" y="821"/>
                  </a:cubicBezTo>
                  <a:cubicBezTo>
                    <a:pt x="644" y="848"/>
                    <a:pt x="676" y="859"/>
                    <a:pt x="714" y="859"/>
                  </a:cubicBezTo>
                  <a:cubicBezTo>
                    <a:pt x="752" y="859"/>
                    <a:pt x="789" y="848"/>
                    <a:pt x="816" y="821"/>
                  </a:cubicBezTo>
                  <a:cubicBezTo>
                    <a:pt x="987" y="650"/>
                    <a:pt x="1186" y="516"/>
                    <a:pt x="1406" y="419"/>
                  </a:cubicBezTo>
                  <a:cubicBezTo>
                    <a:pt x="1475" y="392"/>
                    <a:pt x="1513" y="306"/>
                    <a:pt x="1481" y="237"/>
                  </a:cubicBezTo>
                  <a:cubicBezTo>
                    <a:pt x="1461" y="184"/>
                    <a:pt x="1407" y="150"/>
                    <a:pt x="1352" y="150"/>
                  </a:cubicBezTo>
                  <a:close/>
                  <a:moveTo>
                    <a:pt x="3497" y="572"/>
                  </a:moveTo>
                  <a:cubicBezTo>
                    <a:pt x="3461" y="572"/>
                    <a:pt x="3424" y="585"/>
                    <a:pt x="3395" y="612"/>
                  </a:cubicBezTo>
                  <a:cubicBezTo>
                    <a:pt x="3341" y="666"/>
                    <a:pt x="3341" y="757"/>
                    <a:pt x="3395" y="810"/>
                  </a:cubicBezTo>
                  <a:cubicBezTo>
                    <a:pt x="3567" y="982"/>
                    <a:pt x="3701" y="1180"/>
                    <a:pt x="3797" y="1400"/>
                  </a:cubicBezTo>
                  <a:cubicBezTo>
                    <a:pt x="3819" y="1454"/>
                    <a:pt x="3872" y="1491"/>
                    <a:pt x="3926" y="1491"/>
                  </a:cubicBezTo>
                  <a:cubicBezTo>
                    <a:pt x="3942" y="1491"/>
                    <a:pt x="3963" y="1486"/>
                    <a:pt x="3979" y="1475"/>
                  </a:cubicBezTo>
                  <a:cubicBezTo>
                    <a:pt x="4054" y="1449"/>
                    <a:pt x="4087" y="1363"/>
                    <a:pt x="4054" y="1293"/>
                  </a:cubicBezTo>
                  <a:cubicBezTo>
                    <a:pt x="3947" y="1036"/>
                    <a:pt x="3792" y="805"/>
                    <a:pt x="3599" y="612"/>
                  </a:cubicBezTo>
                  <a:cubicBezTo>
                    <a:pt x="3569" y="585"/>
                    <a:pt x="3533" y="572"/>
                    <a:pt x="3497" y="572"/>
                  </a:cubicBezTo>
                  <a:close/>
                  <a:moveTo>
                    <a:pt x="288" y="1217"/>
                  </a:moveTo>
                  <a:cubicBezTo>
                    <a:pt x="232" y="1217"/>
                    <a:pt x="181" y="1251"/>
                    <a:pt x="156" y="1304"/>
                  </a:cubicBezTo>
                  <a:cubicBezTo>
                    <a:pt x="54" y="1561"/>
                    <a:pt x="1" y="1829"/>
                    <a:pt x="1" y="2113"/>
                  </a:cubicBezTo>
                  <a:cubicBezTo>
                    <a:pt x="1" y="2188"/>
                    <a:pt x="65" y="2253"/>
                    <a:pt x="140" y="2253"/>
                  </a:cubicBezTo>
                  <a:cubicBezTo>
                    <a:pt x="221" y="2253"/>
                    <a:pt x="285" y="2188"/>
                    <a:pt x="285" y="2113"/>
                  </a:cubicBezTo>
                  <a:lnTo>
                    <a:pt x="285" y="2103"/>
                  </a:lnTo>
                  <a:cubicBezTo>
                    <a:pt x="285" y="1861"/>
                    <a:pt x="328" y="1631"/>
                    <a:pt x="419" y="1411"/>
                  </a:cubicBezTo>
                  <a:cubicBezTo>
                    <a:pt x="451" y="1341"/>
                    <a:pt x="414" y="1256"/>
                    <a:pt x="344" y="1229"/>
                  </a:cubicBezTo>
                  <a:cubicBezTo>
                    <a:pt x="325" y="1221"/>
                    <a:pt x="307" y="1217"/>
                    <a:pt x="288" y="1217"/>
                  </a:cubicBezTo>
                  <a:close/>
                  <a:moveTo>
                    <a:pt x="4076" y="1963"/>
                  </a:moveTo>
                  <a:cubicBezTo>
                    <a:pt x="4001" y="1963"/>
                    <a:pt x="3937" y="2028"/>
                    <a:pt x="3937" y="2108"/>
                  </a:cubicBezTo>
                  <a:cubicBezTo>
                    <a:pt x="3937" y="2349"/>
                    <a:pt x="3888" y="2585"/>
                    <a:pt x="3797" y="2805"/>
                  </a:cubicBezTo>
                  <a:cubicBezTo>
                    <a:pt x="3770" y="2880"/>
                    <a:pt x="3802" y="2961"/>
                    <a:pt x="3878" y="2993"/>
                  </a:cubicBezTo>
                  <a:cubicBezTo>
                    <a:pt x="3894" y="2998"/>
                    <a:pt x="3910" y="3003"/>
                    <a:pt x="3931" y="3003"/>
                  </a:cubicBezTo>
                  <a:cubicBezTo>
                    <a:pt x="3985" y="3003"/>
                    <a:pt x="4038" y="2971"/>
                    <a:pt x="4060" y="2912"/>
                  </a:cubicBezTo>
                  <a:cubicBezTo>
                    <a:pt x="4167" y="2660"/>
                    <a:pt x="4221" y="2387"/>
                    <a:pt x="4221" y="2108"/>
                  </a:cubicBezTo>
                  <a:lnTo>
                    <a:pt x="4221" y="2097"/>
                  </a:lnTo>
                  <a:cubicBezTo>
                    <a:pt x="4221" y="2022"/>
                    <a:pt x="4156" y="1963"/>
                    <a:pt x="4076" y="1963"/>
                  </a:cubicBezTo>
                  <a:close/>
                  <a:moveTo>
                    <a:pt x="293" y="2724"/>
                  </a:moveTo>
                  <a:cubicBezTo>
                    <a:pt x="274" y="2724"/>
                    <a:pt x="255" y="2727"/>
                    <a:pt x="237" y="2735"/>
                  </a:cubicBezTo>
                  <a:cubicBezTo>
                    <a:pt x="167" y="2762"/>
                    <a:pt x="130" y="2848"/>
                    <a:pt x="162" y="2918"/>
                  </a:cubicBezTo>
                  <a:cubicBezTo>
                    <a:pt x="269" y="3175"/>
                    <a:pt x="424" y="3406"/>
                    <a:pt x="623" y="3604"/>
                  </a:cubicBezTo>
                  <a:cubicBezTo>
                    <a:pt x="650" y="3631"/>
                    <a:pt x="682" y="3642"/>
                    <a:pt x="719" y="3642"/>
                  </a:cubicBezTo>
                  <a:cubicBezTo>
                    <a:pt x="757" y="3642"/>
                    <a:pt x="794" y="3631"/>
                    <a:pt x="821" y="3604"/>
                  </a:cubicBezTo>
                  <a:cubicBezTo>
                    <a:pt x="875" y="3545"/>
                    <a:pt x="875" y="3459"/>
                    <a:pt x="821" y="3400"/>
                  </a:cubicBezTo>
                  <a:cubicBezTo>
                    <a:pt x="650" y="3229"/>
                    <a:pt x="516" y="3030"/>
                    <a:pt x="424" y="2810"/>
                  </a:cubicBezTo>
                  <a:cubicBezTo>
                    <a:pt x="400" y="2758"/>
                    <a:pt x="349" y="2724"/>
                    <a:pt x="293" y="2724"/>
                  </a:cubicBezTo>
                  <a:close/>
                  <a:moveTo>
                    <a:pt x="3502" y="3356"/>
                  </a:moveTo>
                  <a:cubicBezTo>
                    <a:pt x="3466" y="3356"/>
                    <a:pt x="3430" y="3371"/>
                    <a:pt x="3400" y="3400"/>
                  </a:cubicBezTo>
                  <a:cubicBezTo>
                    <a:pt x="3234" y="3572"/>
                    <a:pt x="3030" y="3706"/>
                    <a:pt x="2811" y="3797"/>
                  </a:cubicBezTo>
                  <a:cubicBezTo>
                    <a:pt x="2741" y="3824"/>
                    <a:pt x="2703" y="3910"/>
                    <a:pt x="2735" y="3979"/>
                  </a:cubicBezTo>
                  <a:cubicBezTo>
                    <a:pt x="2757" y="4033"/>
                    <a:pt x="2811" y="4065"/>
                    <a:pt x="2864" y="4065"/>
                  </a:cubicBezTo>
                  <a:cubicBezTo>
                    <a:pt x="2880" y="4065"/>
                    <a:pt x="2902" y="4065"/>
                    <a:pt x="2918" y="4054"/>
                  </a:cubicBezTo>
                  <a:cubicBezTo>
                    <a:pt x="3175" y="3953"/>
                    <a:pt x="3406" y="3797"/>
                    <a:pt x="3604" y="3599"/>
                  </a:cubicBezTo>
                  <a:cubicBezTo>
                    <a:pt x="3658" y="3545"/>
                    <a:pt x="3658" y="3454"/>
                    <a:pt x="3604" y="3400"/>
                  </a:cubicBezTo>
                  <a:cubicBezTo>
                    <a:pt x="3575" y="3371"/>
                    <a:pt x="3538" y="3356"/>
                    <a:pt x="3502" y="3356"/>
                  </a:cubicBezTo>
                  <a:close/>
                  <a:moveTo>
                    <a:pt x="1358" y="3785"/>
                  </a:moveTo>
                  <a:cubicBezTo>
                    <a:pt x="1303" y="3785"/>
                    <a:pt x="1249" y="3820"/>
                    <a:pt x="1229" y="3872"/>
                  </a:cubicBezTo>
                  <a:cubicBezTo>
                    <a:pt x="1197" y="3947"/>
                    <a:pt x="1234" y="4028"/>
                    <a:pt x="1304" y="4060"/>
                  </a:cubicBezTo>
                  <a:cubicBezTo>
                    <a:pt x="1561" y="4162"/>
                    <a:pt x="1829" y="4215"/>
                    <a:pt x="2108" y="4215"/>
                  </a:cubicBezTo>
                  <a:lnTo>
                    <a:pt x="2113" y="4215"/>
                  </a:lnTo>
                  <a:cubicBezTo>
                    <a:pt x="2189" y="4215"/>
                    <a:pt x="2253" y="4156"/>
                    <a:pt x="2253" y="4076"/>
                  </a:cubicBezTo>
                  <a:cubicBezTo>
                    <a:pt x="2253" y="3995"/>
                    <a:pt x="2189" y="3936"/>
                    <a:pt x="2108" y="3936"/>
                  </a:cubicBezTo>
                  <a:cubicBezTo>
                    <a:pt x="1867" y="3936"/>
                    <a:pt x="1636" y="3888"/>
                    <a:pt x="1411" y="3797"/>
                  </a:cubicBezTo>
                  <a:cubicBezTo>
                    <a:pt x="1394" y="3789"/>
                    <a:pt x="1376" y="3785"/>
                    <a:pt x="1358" y="378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1052594" y="1410786"/>
              <a:ext cx="3278101" cy="3278101"/>
            </a:xfrm>
            <a:custGeom>
              <a:avLst/>
              <a:gdLst/>
              <a:ahLst/>
              <a:cxnLst/>
              <a:rect l="l" t="t" r="r" b="b"/>
              <a:pathLst>
                <a:path w="30044" h="30044" extrusionOk="0">
                  <a:moveTo>
                    <a:pt x="15019" y="1"/>
                  </a:moveTo>
                  <a:cubicBezTo>
                    <a:pt x="6724" y="1"/>
                    <a:pt x="1" y="6724"/>
                    <a:pt x="1" y="15019"/>
                  </a:cubicBezTo>
                  <a:cubicBezTo>
                    <a:pt x="1" y="23314"/>
                    <a:pt x="6724" y="30044"/>
                    <a:pt x="15019" y="30044"/>
                  </a:cubicBezTo>
                  <a:cubicBezTo>
                    <a:pt x="23320" y="30044"/>
                    <a:pt x="30044" y="23314"/>
                    <a:pt x="30044" y="15019"/>
                  </a:cubicBezTo>
                  <a:cubicBezTo>
                    <a:pt x="30044" y="6724"/>
                    <a:pt x="23320" y="1"/>
                    <a:pt x="15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434815" y="2510178"/>
              <a:ext cx="771735" cy="343478"/>
            </a:xfrm>
            <a:custGeom>
              <a:avLst/>
              <a:gdLst/>
              <a:ahLst/>
              <a:cxnLst/>
              <a:rect l="l" t="t" r="r" b="b"/>
              <a:pathLst>
                <a:path w="7073" h="3148" extrusionOk="0">
                  <a:moveTo>
                    <a:pt x="3538" y="1"/>
                  </a:moveTo>
                  <a:cubicBezTo>
                    <a:pt x="3407" y="1"/>
                    <a:pt x="3273" y="14"/>
                    <a:pt x="3137" y="43"/>
                  </a:cubicBezTo>
                  <a:cubicBezTo>
                    <a:pt x="2220" y="236"/>
                    <a:pt x="1582" y="1094"/>
                    <a:pt x="1668" y="2027"/>
                  </a:cubicBezTo>
                  <a:cubicBezTo>
                    <a:pt x="1668" y="2027"/>
                    <a:pt x="1668" y="2032"/>
                    <a:pt x="1668" y="2032"/>
                  </a:cubicBezTo>
                  <a:cubicBezTo>
                    <a:pt x="1668" y="2037"/>
                    <a:pt x="1668" y="2043"/>
                    <a:pt x="1668" y="2048"/>
                  </a:cubicBezTo>
                  <a:cubicBezTo>
                    <a:pt x="1491" y="1887"/>
                    <a:pt x="1255" y="1791"/>
                    <a:pt x="998" y="1791"/>
                  </a:cubicBezTo>
                  <a:cubicBezTo>
                    <a:pt x="467" y="1791"/>
                    <a:pt x="27" y="2209"/>
                    <a:pt x="0" y="2734"/>
                  </a:cubicBezTo>
                  <a:cubicBezTo>
                    <a:pt x="0" y="2750"/>
                    <a:pt x="0" y="2766"/>
                    <a:pt x="0" y="2783"/>
                  </a:cubicBezTo>
                  <a:cubicBezTo>
                    <a:pt x="0" y="2884"/>
                    <a:pt x="16" y="2986"/>
                    <a:pt x="49" y="3077"/>
                  </a:cubicBezTo>
                  <a:cubicBezTo>
                    <a:pt x="59" y="3120"/>
                    <a:pt x="102" y="3147"/>
                    <a:pt x="145" y="3147"/>
                  </a:cubicBezTo>
                  <a:lnTo>
                    <a:pt x="6842" y="3147"/>
                  </a:lnTo>
                  <a:cubicBezTo>
                    <a:pt x="6987" y="2943"/>
                    <a:pt x="7067" y="2697"/>
                    <a:pt x="7073" y="2434"/>
                  </a:cubicBezTo>
                  <a:cubicBezTo>
                    <a:pt x="7062" y="1726"/>
                    <a:pt x="6488" y="1153"/>
                    <a:pt x="5775" y="1153"/>
                  </a:cubicBezTo>
                  <a:cubicBezTo>
                    <a:pt x="5609" y="1153"/>
                    <a:pt x="5448" y="1185"/>
                    <a:pt x="5303" y="1244"/>
                  </a:cubicBezTo>
                  <a:cubicBezTo>
                    <a:pt x="5045" y="519"/>
                    <a:pt x="4349" y="1"/>
                    <a:pt x="35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3482900" y="1746735"/>
              <a:ext cx="769989" cy="342278"/>
            </a:xfrm>
            <a:custGeom>
              <a:avLst/>
              <a:gdLst/>
              <a:ahLst/>
              <a:cxnLst/>
              <a:rect l="l" t="t" r="r" b="b"/>
              <a:pathLst>
                <a:path w="7057" h="3137" extrusionOk="0">
                  <a:moveTo>
                    <a:pt x="3529" y="0"/>
                  </a:moveTo>
                  <a:cubicBezTo>
                    <a:pt x="3398" y="0"/>
                    <a:pt x="3263" y="14"/>
                    <a:pt x="3126" y="42"/>
                  </a:cubicBezTo>
                  <a:cubicBezTo>
                    <a:pt x="2215" y="230"/>
                    <a:pt x="1582" y="1088"/>
                    <a:pt x="1662" y="2015"/>
                  </a:cubicBezTo>
                  <a:cubicBezTo>
                    <a:pt x="1662" y="2021"/>
                    <a:pt x="1668" y="2021"/>
                    <a:pt x="1668" y="2026"/>
                  </a:cubicBezTo>
                  <a:cubicBezTo>
                    <a:pt x="1668" y="2032"/>
                    <a:pt x="1668" y="2037"/>
                    <a:pt x="1668" y="2037"/>
                  </a:cubicBezTo>
                  <a:cubicBezTo>
                    <a:pt x="1491" y="1876"/>
                    <a:pt x="1255" y="1780"/>
                    <a:pt x="997" y="1780"/>
                  </a:cubicBezTo>
                  <a:cubicBezTo>
                    <a:pt x="467" y="1780"/>
                    <a:pt x="32" y="2198"/>
                    <a:pt x="5" y="2723"/>
                  </a:cubicBezTo>
                  <a:cubicBezTo>
                    <a:pt x="5" y="2739"/>
                    <a:pt x="0" y="2755"/>
                    <a:pt x="0" y="2771"/>
                  </a:cubicBezTo>
                  <a:cubicBezTo>
                    <a:pt x="5" y="2873"/>
                    <a:pt x="22" y="2975"/>
                    <a:pt x="48" y="3066"/>
                  </a:cubicBezTo>
                  <a:cubicBezTo>
                    <a:pt x="64" y="3109"/>
                    <a:pt x="102" y="3136"/>
                    <a:pt x="150" y="3136"/>
                  </a:cubicBezTo>
                  <a:lnTo>
                    <a:pt x="6826" y="3136"/>
                  </a:lnTo>
                  <a:cubicBezTo>
                    <a:pt x="6965" y="2932"/>
                    <a:pt x="7051" y="2686"/>
                    <a:pt x="7056" y="2423"/>
                  </a:cubicBezTo>
                  <a:cubicBezTo>
                    <a:pt x="7046" y="1715"/>
                    <a:pt x="6467" y="1147"/>
                    <a:pt x="5759" y="1147"/>
                  </a:cubicBezTo>
                  <a:cubicBezTo>
                    <a:pt x="5593" y="1147"/>
                    <a:pt x="5432" y="1179"/>
                    <a:pt x="5287" y="1238"/>
                  </a:cubicBezTo>
                  <a:cubicBezTo>
                    <a:pt x="5029" y="514"/>
                    <a:pt x="4338" y="0"/>
                    <a:pt x="352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414379" y="3455507"/>
              <a:ext cx="959077" cy="426620"/>
            </a:xfrm>
            <a:custGeom>
              <a:avLst/>
              <a:gdLst/>
              <a:ahLst/>
              <a:cxnLst/>
              <a:rect l="l" t="t" r="r" b="b"/>
              <a:pathLst>
                <a:path w="8790" h="3910" extrusionOk="0">
                  <a:moveTo>
                    <a:pt x="4398" y="1"/>
                  </a:moveTo>
                  <a:cubicBezTo>
                    <a:pt x="3384" y="1"/>
                    <a:pt x="2526" y="639"/>
                    <a:pt x="2205" y="1539"/>
                  </a:cubicBezTo>
                  <a:cubicBezTo>
                    <a:pt x="2022" y="1470"/>
                    <a:pt x="1824" y="1432"/>
                    <a:pt x="1615" y="1432"/>
                  </a:cubicBezTo>
                  <a:cubicBezTo>
                    <a:pt x="730" y="1432"/>
                    <a:pt x="17" y="2140"/>
                    <a:pt x="1" y="3019"/>
                  </a:cubicBezTo>
                  <a:cubicBezTo>
                    <a:pt x="6" y="3314"/>
                    <a:pt x="87" y="3588"/>
                    <a:pt x="231" y="3818"/>
                  </a:cubicBezTo>
                  <a:cubicBezTo>
                    <a:pt x="264" y="3872"/>
                    <a:pt x="317" y="3909"/>
                    <a:pt x="381" y="3909"/>
                  </a:cubicBezTo>
                  <a:lnTo>
                    <a:pt x="8575" y="3909"/>
                  </a:lnTo>
                  <a:cubicBezTo>
                    <a:pt x="8650" y="3909"/>
                    <a:pt x="8719" y="3856"/>
                    <a:pt x="8741" y="3781"/>
                  </a:cubicBezTo>
                  <a:cubicBezTo>
                    <a:pt x="8773" y="3679"/>
                    <a:pt x="8789" y="3566"/>
                    <a:pt x="8789" y="3454"/>
                  </a:cubicBezTo>
                  <a:cubicBezTo>
                    <a:pt x="8789" y="3432"/>
                    <a:pt x="8789" y="3416"/>
                    <a:pt x="8789" y="3395"/>
                  </a:cubicBezTo>
                  <a:cubicBezTo>
                    <a:pt x="8757" y="2741"/>
                    <a:pt x="8215" y="2220"/>
                    <a:pt x="7550" y="2220"/>
                  </a:cubicBezTo>
                  <a:cubicBezTo>
                    <a:pt x="7229" y="2220"/>
                    <a:pt x="6934" y="2338"/>
                    <a:pt x="6714" y="2542"/>
                  </a:cubicBezTo>
                  <a:cubicBezTo>
                    <a:pt x="6725" y="2472"/>
                    <a:pt x="6725" y="2403"/>
                    <a:pt x="6725" y="2328"/>
                  </a:cubicBezTo>
                  <a:cubicBezTo>
                    <a:pt x="6725" y="1041"/>
                    <a:pt x="5684" y="1"/>
                    <a:pt x="439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3553603" y="3096098"/>
              <a:ext cx="424874" cy="1186135"/>
            </a:xfrm>
            <a:custGeom>
              <a:avLst/>
              <a:gdLst/>
              <a:ahLst/>
              <a:cxnLst/>
              <a:rect l="l" t="t" r="r" b="b"/>
              <a:pathLst>
                <a:path w="3894" h="10871" extrusionOk="0">
                  <a:moveTo>
                    <a:pt x="3280" y="1"/>
                  </a:moveTo>
                  <a:cubicBezTo>
                    <a:pt x="3211" y="1"/>
                    <a:pt x="3149" y="49"/>
                    <a:pt x="3127" y="115"/>
                  </a:cubicBezTo>
                  <a:lnTo>
                    <a:pt x="1" y="10871"/>
                  </a:lnTo>
                  <a:lnTo>
                    <a:pt x="805" y="10871"/>
                  </a:lnTo>
                  <a:lnTo>
                    <a:pt x="3867" y="329"/>
                  </a:lnTo>
                  <a:cubicBezTo>
                    <a:pt x="3894" y="244"/>
                    <a:pt x="3845" y="158"/>
                    <a:pt x="3760" y="136"/>
                  </a:cubicBezTo>
                  <a:lnTo>
                    <a:pt x="3642" y="99"/>
                  </a:lnTo>
                  <a:lnTo>
                    <a:pt x="3325" y="8"/>
                  </a:lnTo>
                  <a:cubicBezTo>
                    <a:pt x="3310" y="3"/>
                    <a:pt x="3295" y="1"/>
                    <a:pt x="3280" y="1"/>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2974995" y="3385349"/>
              <a:ext cx="342387" cy="896884"/>
            </a:xfrm>
            <a:custGeom>
              <a:avLst/>
              <a:gdLst/>
              <a:ahLst/>
              <a:cxnLst/>
              <a:rect l="l" t="t" r="r" b="b"/>
              <a:pathLst>
                <a:path w="3138" h="8220" extrusionOk="0">
                  <a:moveTo>
                    <a:pt x="616" y="0"/>
                  </a:moveTo>
                  <a:cubicBezTo>
                    <a:pt x="602" y="0"/>
                    <a:pt x="588" y="2"/>
                    <a:pt x="575" y="6"/>
                  </a:cubicBezTo>
                  <a:lnTo>
                    <a:pt x="408" y="48"/>
                  </a:lnTo>
                  <a:lnTo>
                    <a:pt x="135" y="129"/>
                  </a:lnTo>
                  <a:cubicBezTo>
                    <a:pt x="49" y="156"/>
                    <a:pt x="1" y="241"/>
                    <a:pt x="28" y="327"/>
                  </a:cubicBezTo>
                  <a:lnTo>
                    <a:pt x="2333" y="8220"/>
                  </a:lnTo>
                  <a:lnTo>
                    <a:pt x="3138" y="8220"/>
                  </a:lnTo>
                  <a:lnTo>
                    <a:pt x="768" y="113"/>
                  </a:lnTo>
                  <a:cubicBezTo>
                    <a:pt x="745" y="42"/>
                    <a:pt x="683" y="0"/>
                    <a:pt x="616"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2680181" y="4583485"/>
              <a:ext cx="133551" cy="146971"/>
            </a:xfrm>
            <a:custGeom>
              <a:avLst/>
              <a:gdLst/>
              <a:ahLst/>
              <a:cxnLst/>
              <a:rect l="l" t="t" r="r" b="b"/>
              <a:pathLst>
                <a:path w="1224" h="1347" extrusionOk="0">
                  <a:moveTo>
                    <a:pt x="1" y="0"/>
                  </a:moveTo>
                  <a:lnTo>
                    <a:pt x="1" y="1169"/>
                  </a:lnTo>
                  <a:cubicBezTo>
                    <a:pt x="1" y="1271"/>
                    <a:pt x="81" y="1346"/>
                    <a:pt x="183" y="1346"/>
                  </a:cubicBezTo>
                  <a:lnTo>
                    <a:pt x="1046" y="1346"/>
                  </a:lnTo>
                  <a:cubicBezTo>
                    <a:pt x="1148"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4064345" y="4583485"/>
              <a:ext cx="133551" cy="146971"/>
            </a:xfrm>
            <a:custGeom>
              <a:avLst/>
              <a:gdLst/>
              <a:ahLst/>
              <a:cxnLst/>
              <a:rect l="l" t="t" r="r" b="b"/>
              <a:pathLst>
                <a:path w="1224" h="1347" extrusionOk="0">
                  <a:moveTo>
                    <a:pt x="1" y="0"/>
                  </a:moveTo>
                  <a:lnTo>
                    <a:pt x="1" y="1169"/>
                  </a:lnTo>
                  <a:cubicBezTo>
                    <a:pt x="1" y="1271"/>
                    <a:pt x="81" y="1346"/>
                    <a:pt x="178" y="1346"/>
                  </a:cubicBezTo>
                  <a:lnTo>
                    <a:pt x="1041" y="1346"/>
                  </a:lnTo>
                  <a:cubicBezTo>
                    <a:pt x="1143"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2612860" y="4282233"/>
              <a:ext cx="1647670" cy="301362"/>
            </a:xfrm>
            <a:custGeom>
              <a:avLst/>
              <a:gdLst/>
              <a:ahLst/>
              <a:cxnLst/>
              <a:rect l="l" t="t" r="r" b="b"/>
              <a:pathLst>
                <a:path w="15101" h="2762" extrusionOk="0">
                  <a:moveTo>
                    <a:pt x="183" y="0"/>
                  </a:moveTo>
                  <a:cubicBezTo>
                    <a:pt x="81" y="0"/>
                    <a:pt x="1" y="80"/>
                    <a:pt x="1" y="177"/>
                  </a:cubicBezTo>
                  <a:lnTo>
                    <a:pt x="1" y="2579"/>
                  </a:lnTo>
                  <a:cubicBezTo>
                    <a:pt x="1" y="2681"/>
                    <a:pt x="81" y="2761"/>
                    <a:pt x="183" y="2761"/>
                  </a:cubicBezTo>
                  <a:lnTo>
                    <a:pt x="14918" y="2761"/>
                  </a:lnTo>
                  <a:cubicBezTo>
                    <a:pt x="15020" y="2761"/>
                    <a:pt x="15100" y="2681"/>
                    <a:pt x="15100" y="2579"/>
                  </a:cubicBezTo>
                  <a:lnTo>
                    <a:pt x="15100" y="177"/>
                  </a:lnTo>
                  <a:cubicBezTo>
                    <a:pt x="15100" y="80"/>
                    <a:pt x="15020" y="0"/>
                    <a:pt x="14918"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3756656" y="4342462"/>
              <a:ext cx="35788" cy="180904"/>
            </a:xfrm>
            <a:custGeom>
              <a:avLst/>
              <a:gdLst/>
              <a:ahLst/>
              <a:cxnLst/>
              <a:rect l="l" t="t" r="r" b="b"/>
              <a:pathLst>
                <a:path w="328" h="1658" extrusionOk="0">
                  <a:moveTo>
                    <a:pt x="161" y="0"/>
                  </a:moveTo>
                  <a:cubicBezTo>
                    <a:pt x="70" y="0"/>
                    <a:pt x="1" y="70"/>
                    <a:pt x="1" y="156"/>
                  </a:cubicBezTo>
                  <a:lnTo>
                    <a:pt x="1" y="1502"/>
                  </a:lnTo>
                  <a:cubicBezTo>
                    <a:pt x="1" y="1587"/>
                    <a:pt x="70" y="1657"/>
                    <a:pt x="161" y="1657"/>
                  </a:cubicBezTo>
                  <a:lnTo>
                    <a:pt x="167" y="1657"/>
                  </a:lnTo>
                  <a:cubicBezTo>
                    <a:pt x="258" y="1657"/>
                    <a:pt x="328" y="1587"/>
                    <a:pt x="328" y="1502"/>
                  </a:cubicBezTo>
                  <a:lnTo>
                    <a:pt x="328" y="156"/>
                  </a:lnTo>
                  <a:cubicBezTo>
                    <a:pt x="328" y="70"/>
                    <a:pt x="258"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3854964" y="4342462"/>
              <a:ext cx="35788" cy="180904"/>
            </a:xfrm>
            <a:custGeom>
              <a:avLst/>
              <a:gdLst/>
              <a:ahLst/>
              <a:cxnLst/>
              <a:rect l="l" t="t" r="r" b="b"/>
              <a:pathLst>
                <a:path w="328" h="1658" extrusionOk="0">
                  <a:moveTo>
                    <a:pt x="156" y="0"/>
                  </a:moveTo>
                  <a:cubicBezTo>
                    <a:pt x="70" y="0"/>
                    <a:pt x="0" y="70"/>
                    <a:pt x="0" y="156"/>
                  </a:cubicBezTo>
                  <a:lnTo>
                    <a:pt x="0" y="1502"/>
                  </a:lnTo>
                  <a:cubicBezTo>
                    <a:pt x="0" y="1587"/>
                    <a:pt x="70" y="1657"/>
                    <a:pt x="156" y="1657"/>
                  </a:cubicBezTo>
                  <a:lnTo>
                    <a:pt x="167" y="1657"/>
                  </a:lnTo>
                  <a:cubicBezTo>
                    <a:pt x="252" y="1657"/>
                    <a:pt x="327" y="1587"/>
                    <a:pt x="327" y="1502"/>
                  </a:cubicBezTo>
                  <a:lnTo>
                    <a:pt x="327" y="156"/>
                  </a:lnTo>
                  <a:cubicBezTo>
                    <a:pt x="327" y="70"/>
                    <a:pt x="252"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3952617" y="4342462"/>
              <a:ext cx="35788" cy="180904"/>
            </a:xfrm>
            <a:custGeom>
              <a:avLst/>
              <a:gdLst/>
              <a:ahLst/>
              <a:cxnLst/>
              <a:rect l="l" t="t" r="r" b="b"/>
              <a:pathLst>
                <a:path w="328" h="1658" extrusionOk="0">
                  <a:moveTo>
                    <a:pt x="162" y="0"/>
                  </a:moveTo>
                  <a:cubicBezTo>
                    <a:pt x="70" y="0"/>
                    <a:pt x="1" y="70"/>
                    <a:pt x="1" y="156"/>
                  </a:cubicBezTo>
                  <a:lnTo>
                    <a:pt x="1" y="1502"/>
                  </a:lnTo>
                  <a:cubicBezTo>
                    <a:pt x="1" y="1587"/>
                    <a:pt x="70" y="1657"/>
                    <a:pt x="162" y="1657"/>
                  </a:cubicBezTo>
                  <a:lnTo>
                    <a:pt x="172" y="1657"/>
                  </a:lnTo>
                  <a:cubicBezTo>
                    <a:pt x="258" y="1657"/>
                    <a:pt x="328" y="1587"/>
                    <a:pt x="328" y="1502"/>
                  </a:cubicBezTo>
                  <a:lnTo>
                    <a:pt x="328" y="156"/>
                  </a:lnTo>
                  <a:cubicBezTo>
                    <a:pt x="328" y="70"/>
                    <a:pt x="258" y="0"/>
                    <a:pt x="172"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4050925" y="4342462"/>
              <a:ext cx="35788" cy="180904"/>
            </a:xfrm>
            <a:custGeom>
              <a:avLst/>
              <a:gdLst/>
              <a:ahLst/>
              <a:cxnLst/>
              <a:rect l="l" t="t" r="r" b="b"/>
              <a:pathLst>
                <a:path w="328" h="1658" extrusionOk="0">
                  <a:moveTo>
                    <a:pt x="156" y="0"/>
                  </a:moveTo>
                  <a:cubicBezTo>
                    <a:pt x="70" y="0"/>
                    <a:pt x="1" y="70"/>
                    <a:pt x="1" y="156"/>
                  </a:cubicBezTo>
                  <a:lnTo>
                    <a:pt x="1" y="1502"/>
                  </a:lnTo>
                  <a:cubicBezTo>
                    <a:pt x="1" y="1587"/>
                    <a:pt x="70" y="1657"/>
                    <a:pt x="156" y="1657"/>
                  </a:cubicBezTo>
                  <a:lnTo>
                    <a:pt x="167" y="1657"/>
                  </a:lnTo>
                  <a:cubicBezTo>
                    <a:pt x="253" y="1657"/>
                    <a:pt x="328" y="1587"/>
                    <a:pt x="328" y="1502"/>
                  </a:cubicBezTo>
                  <a:lnTo>
                    <a:pt x="328" y="156"/>
                  </a:lnTo>
                  <a:cubicBezTo>
                    <a:pt x="328" y="70"/>
                    <a:pt x="253"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912824" y="1775322"/>
              <a:ext cx="1659236" cy="2945752"/>
            </a:xfrm>
            <a:custGeom>
              <a:avLst/>
              <a:gdLst/>
              <a:ahLst/>
              <a:cxnLst/>
              <a:rect l="l" t="t" r="r" b="b"/>
              <a:pathLst>
                <a:path w="15207" h="26998" extrusionOk="0">
                  <a:moveTo>
                    <a:pt x="2000" y="0"/>
                  </a:moveTo>
                  <a:cubicBezTo>
                    <a:pt x="895" y="0"/>
                    <a:pt x="0" y="896"/>
                    <a:pt x="0" y="2005"/>
                  </a:cubicBezTo>
                  <a:lnTo>
                    <a:pt x="0" y="24992"/>
                  </a:lnTo>
                  <a:cubicBezTo>
                    <a:pt x="0" y="25480"/>
                    <a:pt x="172" y="25925"/>
                    <a:pt x="456" y="26268"/>
                  </a:cubicBezTo>
                  <a:cubicBezTo>
                    <a:pt x="826" y="26713"/>
                    <a:pt x="1383" y="26997"/>
                    <a:pt x="2000" y="26997"/>
                  </a:cubicBezTo>
                  <a:lnTo>
                    <a:pt x="13201" y="26997"/>
                  </a:lnTo>
                  <a:cubicBezTo>
                    <a:pt x="14311" y="26997"/>
                    <a:pt x="15207" y="26102"/>
                    <a:pt x="15207" y="24992"/>
                  </a:cubicBezTo>
                  <a:lnTo>
                    <a:pt x="15207" y="2005"/>
                  </a:lnTo>
                  <a:cubicBezTo>
                    <a:pt x="15207" y="1528"/>
                    <a:pt x="15040" y="1094"/>
                    <a:pt x="14767" y="751"/>
                  </a:cubicBezTo>
                  <a:cubicBezTo>
                    <a:pt x="14397" y="290"/>
                    <a:pt x="13834" y="0"/>
                    <a:pt x="13201"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05786" y="1891088"/>
              <a:ext cx="1473203" cy="2714111"/>
            </a:xfrm>
            <a:custGeom>
              <a:avLst/>
              <a:gdLst/>
              <a:ahLst/>
              <a:cxnLst/>
              <a:rect l="l" t="t" r="r" b="b"/>
              <a:pathLst>
                <a:path w="13502" h="24875" extrusionOk="0">
                  <a:moveTo>
                    <a:pt x="1813" y="1"/>
                  </a:moveTo>
                  <a:cubicBezTo>
                    <a:pt x="816" y="1"/>
                    <a:pt x="1" y="810"/>
                    <a:pt x="1" y="1813"/>
                  </a:cubicBezTo>
                  <a:lnTo>
                    <a:pt x="1" y="23062"/>
                  </a:lnTo>
                  <a:cubicBezTo>
                    <a:pt x="1" y="24065"/>
                    <a:pt x="816" y="24875"/>
                    <a:pt x="1813" y="24875"/>
                  </a:cubicBezTo>
                  <a:lnTo>
                    <a:pt x="11684" y="24875"/>
                  </a:lnTo>
                  <a:cubicBezTo>
                    <a:pt x="12687" y="24875"/>
                    <a:pt x="13502" y="24065"/>
                    <a:pt x="13502" y="23062"/>
                  </a:cubicBezTo>
                  <a:lnTo>
                    <a:pt x="13502" y="1813"/>
                  </a:lnTo>
                  <a:cubicBezTo>
                    <a:pt x="13502" y="810"/>
                    <a:pt x="12687" y="1"/>
                    <a:pt x="11684" y="1"/>
                  </a:cubicBezTo>
                  <a:lnTo>
                    <a:pt x="8617" y="1"/>
                  </a:lnTo>
                  <a:lnTo>
                    <a:pt x="8617" y="709"/>
                  </a:lnTo>
                  <a:cubicBezTo>
                    <a:pt x="8617" y="880"/>
                    <a:pt x="8478" y="1020"/>
                    <a:pt x="8301" y="1020"/>
                  </a:cubicBezTo>
                  <a:lnTo>
                    <a:pt x="5202" y="1020"/>
                  </a:lnTo>
                  <a:cubicBezTo>
                    <a:pt x="5025" y="1020"/>
                    <a:pt x="4885" y="880"/>
                    <a:pt x="4885" y="709"/>
                  </a:cubicBezTo>
                  <a:lnTo>
                    <a:pt x="4885" y="1"/>
                  </a:lnTo>
                  <a:close/>
                </a:path>
              </a:pathLst>
            </a:custGeom>
            <a:solidFill>
              <a:srgbClr val="777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35682" y="1915092"/>
              <a:ext cx="1413520" cy="2657374"/>
            </a:xfrm>
            <a:custGeom>
              <a:avLst/>
              <a:gdLst/>
              <a:ahLst/>
              <a:cxnLst/>
              <a:rect l="l" t="t" r="r" b="b"/>
              <a:pathLst>
                <a:path w="12955" h="24355" extrusionOk="0">
                  <a:moveTo>
                    <a:pt x="1743" y="1"/>
                  </a:moveTo>
                  <a:cubicBezTo>
                    <a:pt x="778" y="1"/>
                    <a:pt x="0" y="794"/>
                    <a:pt x="0" y="1775"/>
                  </a:cubicBezTo>
                  <a:lnTo>
                    <a:pt x="0" y="22580"/>
                  </a:lnTo>
                  <a:cubicBezTo>
                    <a:pt x="0" y="23561"/>
                    <a:pt x="778" y="24355"/>
                    <a:pt x="1743" y="24355"/>
                  </a:cubicBezTo>
                  <a:lnTo>
                    <a:pt x="11212" y="24355"/>
                  </a:lnTo>
                  <a:cubicBezTo>
                    <a:pt x="12172" y="24355"/>
                    <a:pt x="12955" y="23561"/>
                    <a:pt x="12955" y="22580"/>
                  </a:cubicBezTo>
                  <a:lnTo>
                    <a:pt x="12955" y="1775"/>
                  </a:lnTo>
                  <a:cubicBezTo>
                    <a:pt x="12955" y="794"/>
                    <a:pt x="12172" y="1"/>
                    <a:pt x="11212" y="1"/>
                  </a:cubicBezTo>
                  <a:lnTo>
                    <a:pt x="8343" y="1"/>
                  </a:lnTo>
                  <a:lnTo>
                    <a:pt x="8343" y="489"/>
                  </a:lnTo>
                  <a:cubicBezTo>
                    <a:pt x="8343" y="660"/>
                    <a:pt x="8204" y="800"/>
                    <a:pt x="8027" y="800"/>
                  </a:cubicBezTo>
                  <a:lnTo>
                    <a:pt x="4928" y="800"/>
                  </a:lnTo>
                  <a:cubicBezTo>
                    <a:pt x="4751" y="800"/>
                    <a:pt x="4611" y="660"/>
                    <a:pt x="4611" y="489"/>
                  </a:cubicBezTo>
                  <a:lnTo>
                    <a:pt x="46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125697" y="2233911"/>
              <a:ext cx="334749" cy="334749"/>
            </a:xfrm>
            <a:custGeom>
              <a:avLst/>
              <a:gdLst/>
              <a:ahLst/>
              <a:cxnLst/>
              <a:rect l="l" t="t" r="r" b="b"/>
              <a:pathLst>
                <a:path w="3068" h="3068" extrusionOk="0">
                  <a:moveTo>
                    <a:pt x="1534" y="1"/>
                  </a:moveTo>
                  <a:cubicBezTo>
                    <a:pt x="687" y="1"/>
                    <a:pt x="1" y="687"/>
                    <a:pt x="1" y="1534"/>
                  </a:cubicBezTo>
                  <a:cubicBezTo>
                    <a:pt x="1" y="2382"/>
                    <a:pt x="687" y="3068"/>
                    <a:pt x="1534" y="3068"/>
                  </a:cubicBezTo>
                  <a:cubicBezTo>
                    <a:pt x="2381" y="3068"/>
                    <a:pt x="3068" y="2382"/>
                    <a:pt x="3068" y="1534"/>
                  </a:cubicBezTo>
                  <a:cubicBezTo>
                    <a:pt x="3068" y="687"/>
                    <a:pt x="2381" y="1"/>
                    <a:pt x="1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247463" y="2280174"/>
              <a:ext cx="91325" cy="91325"/>
            </a:xfrm>
            <a:custGeom>
              <a:avLst/>
              <a:gdLst/>
              <a:ahLst/>
              <a:cxnLst/>
              <a:rect l="l" t="t" r="r" b="b"/>
              <a:pathLst>
                <a:path w="837" h="837" extrusionOk="0">
                  <a:moveTo>
                    <a:pt x="418" y="0"/>
                  </a:moveTo>
                  <a:cubicBezTo>
                    <a:pt x="188" y="0"/>
                    <a:pt x="0" y="188"/>
                    <a:pt x="0" y="419"/>
                  </a:cubicBezTo>
                  <a:cubicBezTo>
                    <a:pt x="0" y="649"/>
                    <a:pt x="188" y="837"/>
                    <a:pt x="418" y="837"/>
                  </a:cubicBezTo>
                  <a:cubicBezTo>
                    <a:pt x="649" y="837"/>
                    <a:pt x="837" y="649"/>
                    <a:pt x="837" y="419"/>
                  </a:cubicBezTo>
                  <a:cubicBezTo>
                    <a:pt x="837" y="188"/>
                    <a:pt x="649"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230988" y="2384920"/>
              <a:ext cx="124167" cy="124058"/>
            </a:xfrm>
            <a:custGeom>
              <a:avLst/>
              <a:gdLst/>
              <a:ahLst/>
              <a:cxnLst/>
              <a:rect l="l" t="t" r="r" b="b"/>
              <a:pathLst>
                <a:path w="1138" h="1137" extrusionOk="0">
                  <a:moveTo>
                    <a:pt x="366" y="0"/>
                  </a:moveTo>
                  <a:cubicBezTo>
                    <a:pt x="162" y="0"/>
                    <a:pt x="1" y="161"/>
                    <a:pt x="1" y="365"/>
                  </a:cubicBezTo>
                  <a:lnTo>
                    <a:pt x="1" y="772"/>
                  </a:lnTo>
                  <a:cubicBezTo>
                    <a:pt x="1" y="976"/>
                    <a:pt x="162" y="1137"/>
                    <a:pt x="366" y="1137"/>
                  </a:cubicBezTo>
                  <a:lnTo>
                    <a:pt x="773" y="1137"/>
                  </a:lnTo>
                  <a:cubicBezTo>
                    <a:pt x="971" y="1137"/>
                    <a:pt x="1138" y="976"/>
                    <a:pt x="1138" y="772"/>
                  </a:cubicBezTo>
                  <a:lnTo>
                    <a:pt x="1138" y="365"/>
                  </a:lnTo>
                  <a:cubicBezTo>
                    <a:pt x="1138" y="161"/>
                    <a:pt x="971" y="0"/>
                    <a:pt x="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514782" y="2301778"/>
              <a:ext cx="557661" cy="72667"/>
            </a:xfrm>
            <a:custGeom>
              <a:avLst/>
              <a:gdLst/>
              <a:ahLst/>
              <a:cxnLst/>
              <a:rect l="l" t="t" r="r" b="b"/>
              <a:pathLst>
                <a:path w="5111" h="666" extrusionOk="0">
                  <a:moveTo>
                    <a:pt x="65" y="1"/>
                  </a:moveTo>
                  <a:cubicBezTo>
                    <a:pt x="27" y="1"/>
                    <a:pt x="0" y="28"/>
                    <a:pt x="0" y="60"/>
                  </a:cubicBezTo>
                  <a:lnTo>
                    <a:pt x="0" y="607"/>
                  </a:lnTo>
                  <a:cubicBezTo>
                    <a:pt x="0" y="639"/>
                    <a:pt x="27" y="666"/>
                    <a:pt x="65" y="666"/>
                  </a:cubicBezTo>
                  <a:lnTo>
                    <a:pt x="5051" y="666"/>
                  </a:lnTo>
                  <a:cubicBezTo>
                    <a:pt x="5084" y="666"/>
                    <a:pt x="5110" y="639"/>
                    <a:pt x="5110" y="607"/>
                  </a:cubicBezTo>
                  <a:lnTo>
                    <a:pt x="5110" y="60"/>
                  </a:lnTo>
                  <a:cubicBezTo>
                    <a:pt x="5110" y="28"/>
                    <a:pt x="5084" y="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514782" y="2443403"/>
              <a:ext cx="441786" cy="57392"/>
            </a:xfrm>
            <a:custGeom>
              <a:avLst/>
              <a:gdLst/>
              <a:ahLst/>
              <a:cxnLst/>
              <a:rect l="l" t="t" r="r" b="b"/>
              <a:pathLst>
                <a:path w="4049" h="526" extrusionOk="0">
                  <a:moveTo>
                    <a:pt x="65" y="0"/>
                  </a:moveTo>
                  <a:cubicBezTo>
                    <a:pt x="27" y="0"/>
                    <a:pt x="0" y="27"/>
                    <a:pt x="0" y="59"/>
                  </a:cubicBezTo>
                  <a:lnTo>
                    <a:pt x="0" y="467"/>
                  </a:lnTo>
                  <a:cubicBezTo>
                    <a:pt x="0" y="499"/>
                    <a:pt x="27" y="526"/>
                    <a:pt x="65" y="526"/>
                  </a:cubicBezTo>
                  <a:lnTo>
                    <a:pt x="3990" y="526"/>
                  </a:lnTo>
                  <a:cubicBezTo>
                    <a:pt x="4022" y="526"/>
                    <a:pt x="4049" y="499"/>
                    <a:pt x="4049" y="467"/>
                  </a:cubicBezTo>
                  <a:lnTo>
                    <a:pt x="4049" y="59"/>
                  </a:lnTo>
                  <a:cubicBezTo>
                    <a:pt x="4049" y="27"/>
                    <a:pt x="4022" y="0"/>
                    <a:pt x="3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177197" y="4180979"/>
              <a:ext cx="1079534" cy="107146"/>
            </a:xfrm>
            <a:custGeom>
              <a:avLst/>
              <a:gdLst/>
              <a:ahLst/>
              <a:cxnLst/>
              <a:rect l="l" t="t" r="r" b="b"/>
              <a:pathLst>
                <a:path w="9894" h="982" extrusionOk="0">
                  <a:moveTo>
                    <a:pt x="102" y="0"/>
                  </a:moveTo>
                  <a:cubicBezTo>
                    <a:pt x="49" y="0"/>
                    <a:pt x="1" y="43"/>
                    <a:pt x="1" y="97"/>
                  </a:cubicBezTo>
                  <a:lnTo>
                    <a:pt x="1" y="880"/>
                  </a:lnTo>
                  <a:cubicBezTo>
                    <a:pt x="1" y="939"/>
                    <a:pt x="49" y="982"/>
                    <a:pt x="102" y="982"/>
                  </a:cubicBezTo>
                  <a:lnTo>
                    <a:pt x="9797" y="982"/>
                  </a:lnTo>
                  <a:cubicBezTo>
                    <a:pt x="9851" y="982"/>
                    <a:pt x="9893" y="939"/>
                    <a:pt x="9893" y="880"/>
                  </a:cubicBezTo>
                  <a:lnTo>
                    <a:pt x="9893" y="97"/>
                  </a:lnTo>
                  <a:cubicBezTo>
                    <a:pt x="9893" y="43"/>
                    <a:pt x="9851" y="0"/>
                    <a:pt x="9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616035" y="4180979"/>
              <a:ext cx="640694" cy="107146"/>
            </a:xfrm>
            <a:custGeom>
              <a:avLst/>
              <a:gdLst/>
              <a:ahLst/>
              <a:cxnLst/>
              <a:rect l="l" t="t" r="r" b="b"/>
              <a:pathLst>
                <a:path w="5872" h="982" extrusionOk="0">
                  <a:moveTo>
                    <a:pt x="0" y="0"/>
                  </a:moveTo>
                  <a:lnTo>
                    <a:pt x="0" y="982"/>
                  </a:lnTo>
                  <a:lnTo>
                    <a:pt x="5796" y="982"/>
                  </a:lnTo>
                  <a:cubicBezTo>
                    <a:pt x="5839" y="982"/>
                    <a:pt x="5871" y="949"/>
                    <a:pt x="5871" y="907"/>
                  </a:cubicBezTo>
                  <a:lnTo>
                    <a:pt x="5871" y="75"/>
                  </a:lnTo>
                  <a:cubicBezTo>
                    <a:pt x="5871" y="33"/>
                    <a:pt x="5839" y="0"/>
                    <a:pt x="5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177197" y="4389270"/>
              <a:ext cx="650732" cy="84888"/>
            </a:xfrm>
            <a:custGeom>
              <a:avLst/>
              <a:gdLst/>
              <a:ahLst/>
              <a:cxnLst/>
              <a:rect l="l" t="t" r="r" b="b"/>
              <a:pathLst>
                <a:path w="5964" h="778" extrusionOk="0">
                  <a:moveTo>
                    <a:pt x="86" y="0"/>
                  </a:moveTo>
                  <a:cubicBezTo>
                    <a:pt x="38" y="0"/>
                    <a:pt x="1" y="38"/>
                    <a:pt x="1" y="86"/>
                  </a:cubicBezTo>
                  <a:lnTo>
                    <a:pt x="1" y="692"/>
                  </a:lnTo>
                  <a:cubicBezTo>
                    <a:pt x="1" y="740"/>
                    <a:pt x="38" y="778"/>
                    <a:pt x="86" y="778"/>
                  </a:cubicBezTo>
                  <a:lnTo>
                    <a:pt x="5877" y="778"/>
                  </a:lnTo>
                  <a:cubicBezTo>
                    <a:pt x="5926" y="778"/>
                    <a:pt x="5963" y="740"/>
                    <a:pt x="5963" y="692"/>
                  </a:cubicBezTo>
                  <a:lnTo>
                    <a:pt x="5963" y="86"/>
                  </a:lnTo>
                  <a:cubicBezTo>
                    <a:pt x="5963" y="38"/>
                    <a:pt x="5926" y="0"/>
                    <a:pt x="5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502452" y="4389270"/>
              <a:ext cx="325475" cy="84888"/>
            </a:xfrm>
            <a:custGeom>
              <a:avLst/>
              <a:gdLst/>
              <a:ahLst/>
              <a:cxnLst/>
              <a:rect l="l" t="t" r="r" b="b"/>
              <a:pathLst>
                <a:path w="2983" h="778" extrusionOk="0">
                  <a:moveTo>
                    <a:pt x="1" y="0"/>
                  </a:moveTo>
                  <a:lnTo>
                    <a:pt x="1" y="778"/>
                  </a:lnTo>
                  <a:lnTo>
                    <a:pt x="2923" y="778"/>
                  </a:lnTo>
                  <a:cubicBezTo>
                    <a:pt x="2955" y="778"/>
                    <a:pt x="2982" y="751"/>
                    <a:pt x="2982" y="719"/>
                  </a:cubicBezTo>
                  <a:lnTo>
                    <a:pt x="2982" y="65"/>
                  </a:lnTo>
                  <a:cubicBezTo>
                    <a:pt x="2982" y="27"/>
                    <a:pt x="2955" y="0"/>
                    <a:pt x="2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148501" y="2639364"/>
              <a:ext cx="1187771" cy="1131580"/>
            </a:xfrm>
            <a:custGeom>
              <a:avLst/>
              <a:gdLst/>
              <a:ahLst/>
              <a:cxnLst/>
              <a:rect l="l" t="t" r="r" b="b"/>
              <a:pathLst>
                <a:path w="10886" h="10371" extrusionOk="0">
                  <a:moveTo>
                    <a:pt x="441" y="1"/>
                  </a:moveTo>
                  <a:cubicBezTo>
                    <a:pt x="199" y="1"/>
                    <a:pt x="1" y="199"/>
                    <a:pt x="1" y="440"/>
                  </a:cubicBezTo>
                  <a:lnTo>
                    <a:pt x="1" y="9931"/>
                  </a:lnTo>
                  <a:cubicBezTo>
                    <a:pt x="1" y="10172"/>
                    <a:pt x="199" y="10371"/>
                    <a:pt x="441" y="10371"/>
                  </a:cubicBezTo>
                  <a:lnTo>
                    <a:pt x="10446" y="10371"/>
                  </a:lnTo>
                  <a:cubicBezTo>
                    <a:pt x="10687" y="10371"/>
                    <a:pt x="10886" y="10172"/>
                    <a:pt x="10886" y="9931"/>
                  </a:cubicBezTo>
                  <a:lnTo>
                    <a:pt x="10886" y="440"/>
                  </a:lnTo>
                  <a:cubicBezTo>
                    <a:pt x="10886" y="199"/>
                    <a:pt x="10687" y="1"/>
                    <a:pt x="10446" y="1"/>
                  </a:cubicBezTo>
                  <a:close/>
                </a:path>
              </a:pathLst>
            </a:custGeom>
            <a:solidFill>
              <a:srgbClr val="C8E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325804" y="2772151"/>
              <a:ext cx="218875" cy="218984"/>
            </a:xfrm>
            <a:custGeom>
              <a:avLst/>
              <a:gdLst/>
              <a:ahLst/>
              <a:cxnLst/>
              <a:rect l="l" t="t" r="r" b="b"/>
              <a:pathLst>
                <a:path w="2006" h="2007" extrusionOk="0">
                  <a:moveTo>
                    <a:pt x="1003" y="1"/>
                  </a:moveTo>
                  <a:cubicBezTo>
                    <a:pt x="446" y="1"/>
                    <a:pt x="1" y="451"/>
                    <a:pt x="1" y="1004"/>
                  </a:cubicBezTo>
                  <a:cubicBezTo>
                    <a:pt x="1" y="1556"/>
                    <a:pt x="446" y="2006"/>
                    <a:pt x="1003" y="2006"/>
                  </a:cubicBezTo>
                  <a:cubicBezTo>
                    <a:pt x="1556" y="2006"/>
                    <a:pt x="2006" y="1556"/>
                    <a:pt x="2006" y="1004"/>
                  </a:cubicBezTo>
                  <a:cubicBezTo>
                    <a:pt x="2006" y="451"/>
                    <a:pt x="1556"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148501" y="3062711"/>
              <a:ext cx="1187771" cy="708233"/>
            </a:xfrm>
            <a:custGeom>
              <a:avLst/>
              <a:gdLst/>
              <a:ahLst/>
              <a:cxnLst/>
              <a:rect l="l" t="t" r="r" b="b"/>
              <a:pathLst>
                <a:path w="10886" h="6491" extrusionOk="0">
                  <a:moveTo>
                    <a:pt x="5344" y="1"/>
                  </a:moveTo>
                  <a:cubicBezTo>
                    <a:pt x="5298" y="1"/>
                    <a:pt x="5252" y="14"/>
                    <a:pt x="5213" y="40"/>
                  </a:cubicBezTo>
                  <a:lnTo>
                    <a:pt x="1" y="3370"/>
                  </a:lnTo>
                  <a:lnTo>
                    <a:pt x="1" y="6051"/>
                  </a:lnTo>
                  <a:cubicBezTo>
                    <a:pt x="1" y="6292"/>
                    <a:pt x="199" y="6491"/>
                    <a:pt x="441" y="6491"/>
                  </a:cubicBezTo>
                  <a:lnTo>
                    <a:pt x="10446" y="6491"/>
                  </a:lnTo>
                  <a:cubicBezTo>
                    <a:pt x="10687" y="6491"/>
                    <a:pt x="10886" y="6292"/>
                    <a:pt x="10886" y="6051"/>
                  </a:cubicBezTo>
                  <a:lnTo>
                    <a:pt x="10886" y="1837"/>
                  </a:lnTo>
                  <a:lnTo>
                    <a:pt x="9642" y="807"/>
                  </a:lnTo>
                  <a:cubicBezTo>
                    <a:pt x="9595" y="770"/>
                    <a:pt x="9537" y="750"/>
                    <a:pt x="9480" y="750"/>
                  </a:cubicBezTo>
                  <a:cubicBezTo>
                    <a:pt x="9439" y="750"/>
                    <a:pt x="9399" y="760"/>
                    <a:pt x="9363" y="780"/>
                  </a:cubicBezTo>
                  <a:lnTo>
                    <a:pt x="7411" y="1906"/>
                  </a:lnTo>
                  <a:cubicBezTo>
                    <a:pt x="7388" y="1921"/>
                    <a:pt x="7362" y="1928"/>
                    <a:pt x="7336" y="1928"/>
                  </a:cubicBezTo>
                  <a:cubicBezTo>
                    <a:pt x="7297" y="1928"/>
                    <a:pt x="7258" y="1912"/>
                    <a:pt x="7229" y="1879"/>
                  </a:cubicBezTo>
                  <a:lnTo>
                    <a:pt x="5524" y="78"/>
                  </a:lnTo>
                  <a:cubicBezTo>
                    <a:pt x="5476" y="27"/>
                    <a:pt x="5410" y="1"/>
                    <a:pt x="5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438187" y="3863905"/>
              <a:ext cx="202290" cy="180250"/>
            </a:xfrm>
            <a:custGeom>
              <a:avLst/>
              <a:gdLst/>
              <a:ahLst/>
              <a:cxnLst/>
              <a:rect l="l" t="t" r="r" b="b"/>
              <a:pathLst>
                <a:path w="1854" h="1652" extrusionOk="0">
                  <a:moveTo>
                    <a:pt x="885" y="0"/>
                  </a:moveTo>
                  <a:cubicBezTo>
                    <a:pt x="397" y="0"/>
                    <a:pt x="0" y="365"/>
                    <a:pt x="0" y="810"/>
                  </a:cubicBezTo>
                  <a:cubicBezTo>
                    <a:pt x="0" y="1260"/>
                    <a:pt x="397" y="1625"/>
                    <a:pt x="885" y="1625"/>
                  </a:cubicBezTo>
                  <a:cubicBezTo>
                    <a:pt x="1056" y="1625"/>
                    <a:pt x="1217" y="1577"/>
                    <a:pt x="1351" y="1502"/>
                  </a:cubicBezTo>
                  <a:lnTo>
                    <a:pt x="1796" y="1646"/>
                  </a:lnTo>
                  <a:cubicBezTo>
                    <a:pt x="1802" y="1650"/>
                    <a:pt x="1808" y="1651"/>
                    <a:pt x="1813" y="1651"/>
                  </a:cubicBezTo>
                  <a:cubicBezTo>
                    <a:pt x="1835" y="1651"/>
                    <a:pt x="1853" y="1630"/>
                    <a:pt x="1845" y="1609"/>
                  </a:cubicBezTo>
                  <a:lnTo>
                    <a:pt x="1716" y="1094"/>
                  </a:lnTo>
                  <a:cubicBezTo>
                    <a:pt x="1753" y="1008"/>
                    <a:pt x="1770" y="912"/>
                    <a:pt x="1770" y="810"/>
                  </a:cubicBezTo>
                  <a:cubicBezTo>
                    <a:pt x="1770" y="365"/>
                    <a:pt x="1373" y="0"/>
                    <a:pt x="8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152101" y="3864014"/>
              <a:ext cx="238187" cy="195962"/>
            </a:xfrm>
            <a:custGeom>
              <a:avLst/>
              <a:gdLst/>
              <a:ahLst/>
              <a:cxnLst/>
              <a:rect l="l" t="t" r="r" b="b"/>
              <a:pathLst>
                <a:path w="2183" h="1796" extrusionOk="0">
                  <a:moveTo>
                    <a:pt x="1639" y="0"/>
                  </a:moveTo>
                  <a:cubicBezTo>
                    <a:pt x="1578" y="0"/>
                    <a:pt x="1515" y="10"/>
                    <a:pt x="1448" y="26"/>
                  </a:cubicBezTo>
                  <a:cubicBezTo>
                    <a:pt x="1239" y="85"/>
                    <a:pt x="1089" y="257"/>
                    <a:pt x="1067" y="476"/>
                  </a:cubicBezTo>
                  <a:lnTo>
                    <a:pt x="1062" y="487"/>
                  </a:lnTo>
                  <a:lnTo>
                    <a:pt x="1062" y="525"/>
                  </a:lnTo>
                  <a:cubicBezTo>
                    <a:pt x="1051" y="251"/>
                    <a:pt x="831" y="42"/>
                    <a:pt x="558" y="31"/>
                  </a:cubicBezTo>
                  <a:cubicBezTo>
                    <a:pt x="548" y="31"/>
                    <a:pt x="539" y="31"/>
                    <a:pt x="530" y="31"/>
                  </a:cubicBezTo>
                  <a:cubicBezTo>
                    <a:pt x="242" y="31"/>
                    <a:pt x="0" y="271"/>
                    <a:pt x="5" y="568"/>
                  </a:cubicBezTo>
                  <a:cubicBezTo>
                    <a:pt x="5" y="830"/>
                    <a:pt x="182" y="1088"/>
                    <a:pt x="391" y="1297"/>
                  </a:cubicBezTo>
                  <a:cubicBezTo>
                    <a:pt x="622" y="1527"/>
                    <a:pt x="895" y="1704"/>
                    <a:pt x="1019" y="1779"/>
                  </a:cubicBezTo>
                  <a:cubicBezTo>
                    <a:pt x="1035" y="1785"/>
                    <a:pt x="1051" y="1790"/>
                    <a:pt x="1062" y="1795"/>
                  </a:cubicBezTo>
                  <a:lnTo>
                    <a:pt x="1094" y="1795"/>
                  </a:lnTo>
                  <a:cubicBezTo>
                    <a:pt x="1115" y="1795"/>
                    <a:pt x="1137" y="1790"/>
                    <a:pt x="1153" y="1774"/>
                  </a:cubicBezTo>
                  <a:cubicBezTo>
                    <a:pt x="1367" y="1640"/>
                    <a:pt x="2011" y="1184"/>
                    <a:pt x="2107" y="675"/>
                  </a:cubicBezTo>
                  <a:cubicBezTo>
                    <a:pt x="2182" y="299"/>
                    <a:pt x="2011" y="31"/>
                    <a:pt x="1705" y="5"/>
                  </a:cubicBezTo>
                  <a:cubicBezTo>
                    <a:pt x="1684" y="2"/>
                    <a:pt x="1662" y="0"/>
                    <a:pt x="1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3213727" y="3175858"/>
              <a:ext cx="364646" cy="361700"/>
            </a:xfrm>
            <a:custGeom>
              <a:avLst/>
              <a:gdLst/>
              <a:ahLst/>
              <a:cxnLst/>
              <a:rect l="l" t="t" r="r" b="b"/>
              <a:pathLst>
                <a:path w="3342" h="3315" extrusionOk="0">
                  <a:moveTo>
                    <a:pt x="1657" y="1"/>
                  </a:moveTo>
                  <a:cubicBezTo>
                    <a:pt x="757" y="11"/>
                    <a:pt x="27" y="735"/>
                    <a:pt x="11" y="1636"/>
                  </a:cubicBezTo>
                  <a:cubicBezTo>
                    <a:pt x="1" y="2553"/>
                    <a:pt x="735" y="3304"/>
                    <a:pt x="1652" y="3314"/>
                  </a:cubicBezTo>
                  <a:cubicBezTo>
                    <a:pt x="1662" y="3314"/>
                    <a:pt x="1672" y="3315"/>
                    <a:pt x="1681" y="3315"/>
                  </a:cubicBezTo>
                  <a:cubicBezTo>
                    <a:pt x="2580" y="3315"/>
                    <a:pt x="3320" y="2586"/>
                    <a:pt x="3330" y="1679"/>
                  </a:cubicBezTo>
                  <a:cubicBezTo>
                    <a:pt x="3341" y="762"/>
                    <a:pt x="2607" y="11"/>
                    <a:pt x="16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2544449" y="2280720"/>
              <a:ext cx="1722520" cy="514454"/>
            </a:xfrm>
            <a:custGeom>
              <a:avLst/>
              <a:gdLst/>
              <a:ahLst/>
              <a:cxnLst/>
              <a:rect l="l" t="t" r="r" b="b"/>
              <a:pathLst>
                <a:path w="15787" h="4715" extrusionOk="0">
                  <a:moveTo>
                    <a:pt x="7832" y="0"/>
                  </a:moveTo>
                  <a:cubicBezTo>
                    <a:pt x="7795" y="0"/>
                    <a:pt x="7759" y="0"/>
                    <a:pt x="7722" y="1"/>
                  </a:cubicBezTo>
                  <a:cubicBezTo>
                    <a:pt x="7593" y="1"/>
                    <a:pt x="7459" y="6"/>
                    <a:pt x="7330" y="12"/>
                  </a:cubicBezTo>
                  <a:cubicBezTo>
                    <a:pt x="4698" y="119"/>
                    <a:pt x="2172" y="1261"/>
                    <a:pt x="338" y="3121"/>
                  </a:cubicBezTo>
                  <a:cubicBezTo>
                    <a:pt x="1" y="3459"/>
                    <a:pt x="27" y="4012"/>
                    <a:pt x="392" y="4312"/>
                  </a:cubicBezTo>
                  <a:lnTo>
                    <a:pt x="408" y="4333"/>
                  </a:lnTo>
                  <a:cubicBezTo>
                    <a:pt x="559" y="4457"/>
                    <a:pt x="741" y="4517"/>
                    <a:pt x="922" y="4517"/>
                  </a:cubicBezTo>
                  <a:cubicBezTo>
                    <a:pt x="1140" y="4517"/>
                    <a:pt x="1357" y="4430"/>
                    <a:pt x="1518" y="4264"/>
                  </a:cubicBezTo>
                  <a:cubicBezTo>
                    <a:pt x="3164" y="2553"/>
                    <a:pt x="5448" y="1695"/>
                    <a:pt x="7738" y="1679"/>
                  </a:cubicBezTo>
                  <a:cubicBezTo>
                    <a:pt x="7752" y="1679"/>
                    <a:pt x="7766" y="1679"/>
                    <a:pt x="7779" y="1679"/>
                  </a:cubicBezTo>
                  <a:cubicBezTo>
                    <a:pt x="10173" y="1679"/>
                    <a:pt x="12573" y="2601"/>
                    <a:pt x="14253" y="4440"/>
                  </a:cubicBezTo>
                  <a:cubicBezTo>
                    <a:pt x="14414" y="4620"/>
                    <a:pt x="14638" y="4714"/>
                    <a:pt x="14864" y="4714"/>
                  </a:cubicBezTo>
                  <a:cubicBezTo>
                    <a:pt x="15037" y="4714"/>
                    <a:pt x="15211" y="4659"/>
                    <a:pt x="15357" y="4542"/>
                  </a:cubicBezTo>
                  <a:lnTo>
                    <a:pt x="15379" y="4526"/>
                  </a:lnTo>
                  <a:cubicBezTo>
                    <a:pt x="15749" y="4231"/>
                    <a:pt x="15786" y="3684"/>
                    <a:pt x="15464" y="3336"/>
                  </a:cubicBezTo>
                  <a:cubicBezTo>
                    <a:pt x="13521" y="1245"/>
                    <a:pt x="10716" y="0"/>
                    <a:pt x="7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3010783" y="2882134"/>
              <a:ext cx="779373" cy="289578"/>
            </a:xfrm>
            <a:custGeom>
              <a:avLst/>
              <a:gdLst/>
              <a:ahLst/>
              <a:cxnLst/>
              <a:rect l="l" t="t" r="r" b="b"/>
              <a:pathLst>
                <a:path w="7143" h="2654" extrusionOk="0">
                  <a:moveTo>
                    <a:pt x="3496" y="1"/>
                  </a:moveTo>
                  <a:cubicBezTo>
                    <a:pt x="2322" y="6"/>
                    <a:pt x="1249" y="419"/>
                    <a:pt x="397" y="1105"/>
                  </a:cubicBezTo>
                  <a:cubicBezTo>
                    <a:pt x="0" y="1427"/>
                    <a:pt x="0" y="2033"/>
                    <a:pt x="391" y="2360"/>
                  </a:cubicBezTo>
                  <a:lnTo>
                    <a:pt x="429" y="2392"/>
                  </a:lnTo>
                  <a:cubicBezTo>
                    <a:pt x="580" y="2516"/>
                    <a:pt x="763" y="2578"/>
                    <a:pt x="947" y="2578"/>
                  </a:cubicBezTo>
                  <a:cubicBezTo>
                    <a:pt x="1128" y="2578"/>
                    <a:pt x="1309" y="2518"/>
                    <a:pt x="1458" y="2398"/>
                  </a:cubicBezTo>
                  <a:cubicBezTo>
                    <a:pt x="2021" y="1947"/>
                    <a:pt x="2735" y="1674"/>
                    <a:pt x="3507" y="1668"/>
                  </a:cubicBezTo>
                  <a:lnTo>
                    <a:pt x="3566" y="1668"/>
                  </a:lnTo>
                  <a:cubicBezTo>
                    <a:pt x="4365" y="1679"/>
                    <a:pt x="5099" y="1974"/>
                    <a:pt x="5662" y="2457"/>
                  </a:cubicBezTo>
                  <a:cubicBezTo>
                    <a:pt x="5815" y="2588"/>
                    <a:pt x="6005" y="2653"/>
                    <a:pt x="6193" y="2653"/>
                  </a:cubicBezTo>
                  <a:cubicBezTo>
                    <a:pt x="6368" y="2653"/>
                    <a:pt x="6542" y="2597"/>
                    <a:pt x="6686" y="2483"/>
                  </a:cubicBezTo>
                  <a:lnTo>
                    <a:pt x="6729" y="2451"/>
                  </a:lnTo>
                  <a:cubicBezTo>
                    <a:pt x="7131" y="2135"/>
                    <a:pt x="7142" y="1529"/>
                    <a:pt x="6756" y="1197"/>
                  </a:cubicBezTo>
                  <a:cubicBezTo>
                    <a:pt x="5904" y="462"/>
                    <a:pt x="4794" y="17"/>
                    <a:pt x="3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2776743" y="2581427"/>
              <a:ext cx="1253237" cy="401525"/>
            </a:xfrm>
            <a:custGeom>
              <a:avLst/>
              <a:gdLst/>
              <a:ahLst/>
              <a:cxnLst/>
              <a:rect l="l" t="t" r="r" b="b"/>
              <a:pathLst>
                <a:path w="11486" h="3680" extrusionOk="0">
                  <a:moveTo>
                    <a:pt x="5614" y="1"/>
                  </a:moveTo>
                  <a:cubicBezTo>
                    <a:pt x="3577" y="17"/>
                    <a:pt x="1721" y="821"/>
                    <a:pt x="349" y="2130"/>
                  </a:cubicBezTo>
                  <a:cubicBezTo>
                    <a:pt x="0" y="2462"/>
                    <a:pt x="22" y="3025"/>
                    <a:pt x="392" y="3331"/>
                  </a:cubicBezTo>
                  <a:lnTo>
                    <a:pt x="418" y="3352"/>
                  </a:lnTo>
                  <a:cubicBezTo>
                    <a:pt x="571" y="3479"/>
                    <a:pt x="758" y="3542"/>
                    <a:pt x="943" y="3542"/>
                  </a:cubicBezTo>
                  <a:cubicBezTo>
                    <a:pt x="1141" y="3542"/>
                    <a:pt x="1338" y="3469"/>
                    <a:pt x="1491" y="3325"/>
                  </a:cubicBezTo>
                  <a:cubicBezTo>
                    <a:pt x="2569" y="2296"/>
                    <a:pt x="4027" y="1663"/>
                    <a:pt x="5630" y="1658"/>
                  </a:cubicBezTo>
                  <a:cubicBezTo>
                    <a:pt x="5668" y="1652"/>
                    <a:pt x="5705" y="1652"/>
                    <a:pt x="5743" y="1652"/>
                  </a:cubicBezTo>
                  <a:cubicBezTo>
                    <a:pt x="7400" y="1674"/>
                    <a:pt x="8890" y="2355"/>
                    <a:pt x="9973" y="3443"/>
                  </a:cubicBezTo>
                  <a:cubicBezTo>
                    <a:pt x="10128" y="3600"/>
                    <a:pt x="10334" y="3680"/>
                    <a:pt x="10541" y="3680"/>
                  </a:cubicBezTo>
                  <a:cubicBezTo>
                    <a:pt x="10717" y="3680"/>
                    <a:pt x="10893" y="3623"/>
                    <a:pt x="11041" y="3508"/>
                  </a:cubicBezTo>
                  <a:lnTo>
                    <a:pt x="11067" y="3486"/>
                  </a:lnTo>
                  <a:cubicBezTo>
                    <a:pt x="11448" y="3186"/>
                    <a:pt x="11486" y="2623"/>
                    <a:pt x="11148" y="2280"/>
                  </a:cubicBezTo>
                  <a:cubicBezTo>
                    <a:pt x="9770" y="896"/>
                    <a:pt x="7872" y="28"/>
                    <a:pt x="5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27"/>
          <p:cNvGrpSpPr/>
          <p:nvPr/>
        </p:nvGrpSpPr>
        <p:grpSpPr>
          <a:xfrm>
            <a:off x="2308125" y="3430103"/>
            <a:ext cx="587745" cy="591075"/>
            <a:chOff x="2207115" y="3395996"/>
            <a:chExt cx="666000" cy="666000"/>
          </a:xfrm>
        </p:grpSpPr>
        <p:sp>
          <p:nvSpPr>
            <p:cNvPr id="547" name="Google Shape;547;p27"/>
            <p:cNvSpPr/>
            <p:nvPr/>
          </p:nvSpPr>
          <p:spPr>
            <a:xfrm>
              <a:off x="2207115" y="3395996"/>
              <a:ext cx="666000" cy="666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27"/>
            <p:cNvGrpSpPr/>
            <p:nvPr/>
          </p:nvGrpSpPr>
          <p:grpSpPr>
            <a:xfrm>
              <a:off x="2374211" y="3495915"/>
              <a:ext cx="364642" cy="467529"/>
              <a:chOff x="4920532" y="4017299"/>
              <a:chExt cx="304147" cy="389933"/>
            </a:xfrm>
          </p:grpSpPr>
          <p:sp>
            <p:nvSpPr>
              <p:cNvPr id="549" name="Google Shape;549;p27"/>
              <p:cNvSpPr/>
              <p:nvPr/>
            </p:nvSpPr>
            <p:spPr>
              <a:xfrm>
                <a:off x="4920532" y="4017299"/>
                <a:ext cx="252075" cy="257757"/>
              </a:xfrm>
              <a:custGeom>
                <a:avLst/>
                <a:gdLst/>
                <a:ahLst/>
                <a:cxnLst/>
                <a:rect l="l" t="t" r="r" b="b"/>
                <a:pathLst>
                  <a:path w="4778" h="4885" extrusionOk="0">
                    <a:moveTo>
                      <a:pt x="2229" y="364"/>
                    </a:moveTo>
                    <a:cubicBezTo>
                      <a:pt x="2921" y="364"/>
                      <a:pt x="3558" y="823"/>
                      <a:pt x="3754" y="1523"/>
                    </a:cubicBezTo>
                    <a:lnTo>
                      <a:pt x="4327" y="3560"/>
                    </a:lnTo>
                    <a:lnTo>
                      <a:pt x="1217" y="4434"/>
                    </a:lnTo>
                    <a:lnTo>
                      <a:pt x="644" y="2397"/>
                    </a:lnTo>
                    <a:cubicBezTo>
                      <a:pt x="408" y="1555"/>
                      <a:pt x="896" y="681"/>
                      <a:pt x="1737" y="445"/>
                    </a:cubicBezTo>
                    <a:lnTo>
                      <a:pt x="1802" y="423"/>
                    </a:lnTo>
                    <a:cubicBezTo>
                      <a:pt x="1944" y="383"/>
                      <a:pt x="2088" y="364"/>
                      <a:pt x="2229" y="364"/>
                    </a:cubicBezTo>
                    <a:close/>
                    <a:moveTo>
                      <a:pt x="2237" y="0"/>
                    </a:moveTo>
                    <a:cubicBezTo>
                      <a:pt x="2061" y="0"/>
                      <a:pt x="1883" y="24"/>
                      <a:pt x="1705" y="75"/>
                    </a:cubicBezTo>
                    <a:lnTo>
                      <a:pt x="1641" y="91"/>
                    </a:lnTo>
                    <a:cubicBezTo>
                      <a:pt x="606" y="380"/>
                      <a:pt x="0" y="1458"/>
                      <a:pt x="290" y="2493"/>
                    </a:cubicBezTo>
                    <a:lnTo>
                      <a:pt x="960" y="4885"/>
                    </a:lnTo>
                    <a:lnTo>
                      <a:pt x="4778" y="3812"/>
                    </a:lnTo>
                    <a:lnTo>
                      <a:pt x="4107" y="1421"/>
                    </a:lnTo>
                    <a:cubicBezTo>
                      <a:pt x="3868" y="563"/>
                      <a:pt x="3086" y="0"/>
                      <a:pt x="2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4927865" y="4137233"/>
                <a:ext cx="296814" cy="269999"/>
              </a:xfrm>
              <a:custGeom>
                <a:avLst/>
                <a:gdLst/>
                <a:ahLst/>
                <a:cxnLst/>
                <a:rect l="l" t="t" r="r" b="b"/>
                <a:pathLst>
                  <a:path w="5626" h="5117" extrusionOk="0">
                    <a:moveTo>
                      <a:pt x="4601" y="0"/>
                    </a:moveTo>
                    <a:lnTo>
                      <a:pt x="1" y="1292"/>
                    </a:lnTo>
                    <a:lnTo>
                      <a:pt x="901" y="4499"/>
                    </a:lnTo>
                    <a:cubicBezTo>
                      <a:pt x="1008" y="4872"/>
                      <a:pt x="1346" y="5116"/>
                      <a:pt x="1715" y="5116"/>
                    </a:cubicBezTo>
                    <a:cubicBezTo>
                      <a:pt x="1791" y="5116"/>
                      <a:pt x="1869" y="5106"/>
                      <a:pt x="1947" y="5083"/>
                    </a:cubicBezTo>
                    <a:lnTo>
                      <a:pt x="4918" y="4252"/>
                    </a:lnTo>
                    <a:cubicBezTo>
                      <a:pt x="5363" y="4124"/>
                      <a:pt x="5625" y="3657"/>
                      <a:pt x="5502" y="3207"/>
                    </a:cubicBezTo>
                    <a:lnTo>
                      <a:pt x="4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5030269" y="4213848"/>
                <a:ext cx="87736" cy="126742"/>
              </a:xfrm>
              <a:custGeom>
                <a:avLst/>
                <a:gdLst/>
                <a:ahLst/>
                <a:cxnLst/>
                <a:rect l="l" t="t" r="r" b="b"/>
                <a:pathLst>
                  <a:path w="1663" h="2402" extrusionOk="0">
                    <a:moveTo>
                      <a:pt x="789" y="1"/>
                    </a:moveTo>
                    <a:cubicBezTo>
                      <a:pt x="725" y="1"/>
                      <a:pt x="660" y="10"/>
                      <a:pt x="596" y="28"/>
                    </a:cubicBezTo>
                    <a:cubicBezTo>
                      <a:pt x="215" y="135"/>
                      <a:pt x="1" y="521"/>
                      <a:pt x="102" y="902"/>
                    </a:cubicBezTo>
                    <a:cubicBezTo>
                      <a:pt x="161" y="1095"/>
                      <a:pt x="290" y="1251"/>
                      <a:pt x="462" y="1336"/>
                    </a:cubicBezTo>
                    <a:lnTo>
                      <a:pt x="660" y="2050"/>
                    </a:lnTo>
                    <a:cubicBezTo>
                      <a:pt x="718" y="2262"/>
                      <a:pt x="910" y="2401"/>
                      <a:pt x="1121" y="2401"/>
                    </a:cubicBezTo>
                    <a:cubicBezTo>
                      <a:pt x="1165" y="2401"/>
                      <a:pt x="1210" y="2395"/>
                      <a:pt x="1255" y="2382"/>
                    </a:cubicBezTo>
                    <a:cubicBezTo>
                      <a:pt x="1513" y="2312"/>
                      <a:pt x="1663" y="2044"/>
                      <a:pt x="1588" y="1787"/>
                    </a:cubicBezTo>
                    <a:lnTo>
                      <a:pt x="1389" y="1074"/>
                    </a:lnTo>
                    <a:cubicBezTo>
                      <a:pt x="1486" y="913"/>
                      <a:pt x="1518" y="714"/>
                      <a:pt x="1464" y="516"/>
                    </a:cubicBezTo>
                    <a:cubicBezTo>
                      <a:pt x="1376" y="205"/>
                      <a:pt x="1095" y="1"/>
                      <a:pt x="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2" name="Google Shape;552;p27"/>
          <p:cNvGrpSpPr/>
          <p:nvPr/>
        </p:nvGrpSpPr>
        <p:grpSpPr>
          <a:xfrm>
            <a:off x="858013" y="1687055"/>
            <a:ext cx="687556" cy="691451"/>
            <a:chOff x="563929" y="1418243"/>
            <a:chExt cx="779100" cy="779100"/>
          </a:xfrm>
        </p:grpSpPr>
        <p:sp>
          <p:nvSpPr>
            <p:cNvPr id="553" name="Google Shape;553;p27"/>
            <p:cNvSpPr/>
            <p:nvPr/>
          </p:nvSpPr>
          <p:spPr>
            <a:xfrm>
              <a:off x="563929" y="1418243"/>
              <a:ext cx="779100" cy="779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920353" y="1541827"/>
              <a:ext cx="204363" cy="513799"/>
            </a:xfrm>
            <a:custGeom>
              <a:avLst/>
              <a:gdLst/>
              <a:ahLst/>
              <a:cxnLst/>
              <a:rect l="l" t="t" r="r" b="b"/>
              <a:pathLst>
                <a:path w="1873" h="4709" extrusionOk="0">
                  <a:moveTo>
                    <a:pt x="1175" y="1"/>
                  </a:moveTo>
                  <a:cubicBezTo>
                    <a:pt x="1137" y="1"/>
                    <a:pt x="1111" y="27"/>
                    <a:pt x="1111" y="60"/>
                  </a:cubicBezTo>
                  <a:lnTo>
                    <a:pt x="1" y="4644"/>
                  </a:lnTo>
                  <a:cubicBezTo>
                    <a:pt x="1" y="4682"/>
                    <a:pt x="28" y="4708"/>
                    <a:pt x="65" y="4708"/>
                  </a:cubicBezTo>
                  <a:lnTo>
                    <a:pt x="703" y="4708"/>
                  </a:lnTo>
                  <a:cubicBezTo>
                    <a:pt x="735" y="4708"/>
                    <a:pt x="767" y="4682"/>
                    <a:pt x="767"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761817" y="1541827"/>
              <a:ext cx="204254" cy="513799"/>
            </a:xfrm>
            <a:custGeom>
              <a:avLst/>
              <a:gdLst/>
              <a:ahLst/>
              <a:cxnLst/>
              <a:rect l="l" t="t" r="r" b="b"/>
              <a:pathLst>
                <a:path w="1872" h="4709" extrusionOk="0">
                  <a:moveTo>
                    <a:pt x="1175" y="1"/>
                  </a:moveTo>
                  <a:cubicBezTo>
                    <a:pt x="1137" y="1"/>
                    <a:pt x="1111" y="27"/>
                    <a:pt x="1111" y="60"/>
                  </a:cubicBezTo>
                  <a:lnTo>
                    <a:pt x="1" y="4644"/>
                  </a:lnTo>
                  <a:cubicBezTo>
                    <a:pt x="1" y="4682"/>
                    <a:pt x="27" y="4708"/>
                    <a:pt x="65" y="4708"/>
                  </a:cubicBezTo>
                  <a:lnTo>
                    <a:pt x="703" y="4708"/>
                  </a:lnTo>
                  <a:cubicBezTo>
                    <a:pt x="735" y="4708"/>
                    <a:pt x="762" y="4682"/>
                    <a:pt x="762"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737267" y="1701018"/>
              <a:ext cx="458808" cy="73758"/>
            </a:xfrm>
            <a:custGeom>
              <a:avLst/>
              <a:gdLst/>
              <a:ahLst/>
              <a:cxnLst/>
              <a:rect l="l" t="t" r="r" b="b"/>
              <a:pathLst>
                <a:path w="4205" h="676" extrusionOk="0">
                  <a:moveTo>
                    <a:pt x="199" y="0"/>
                  </a:moveTo>
                  <a:lnTo>
                    <a:pt x="0" y="676"/>
                  </a:lnTo>
                  <a:lnTo>
                    <a:pt x="4006" y="676"/>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698642" y="1848426"/>
              <a:ext cx="458808" cy="73213"/>
            </a:xfrm>
            <a:custGeom>
              <a:avLst/>
              <a:gdLst/>
              <a:ahLst/>
              <a:cxnLst/>
              <a:rect l="l" t="t" r="r" b="b"/>
              <a:pathLst>
                <a:path w="4205" h="671" extrusionOk="0">
                  <a:moveTo>
                    <a:pt x="199" y="0"/>
                  </a:moveTo>
                  <a:lnTo>
                    <a:pt x="1" y="671"/>
                  </a:lnTo>
                  <a:lnTo>
                    <a:pt x="4006" y="671"/>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7"/>
          <p:cNvGrpSpPr/>
          <p:nvPr/>
        </p:nvGrpSpPr>
        <p:grpSpPr>
          <a:xfrm>
            <a:off x="3682148" y="3017236"/>
            <a:ext cx="465695" cy="468334"/>
            <a:chOff x="4044392" y="2930793"/>
            <a:chExt cx="527700" cy="527700"/>
          </a:xfrm>
        </p:grpSpPr>
        <p:sp>
          <p:nvSpPr>
            <p:cNvPr id="559" name="Google Shape;559;p27"/>
            <p:cNvSpPr/>
            <p:nvPr/>
          </p:nvSpPr>
          <p:spPr>
            <a:xfrm>
              <a:off x="4044392" y="2930793"/>
              <a:ext cx="527700" cy="527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4156215" y="3003246"/>
              <a:ext cx="277467" cy="376320"/>
            </a:xfrm>
            <a:custGeom>
              <a:avLst/>
              <a:gdLst/>
              <a:ahLst/>
              <a:cxnLst/>
              <a:rect l="l" t="t" r="r" b="b"/>
              <a:pathLst>
                <a:path w="2543" h="3449" extrusionOk="0">
                  <a:moveTo>
                    <a:pt x="2065" y="1"/>
                  </a:moveTo>
                  <a:cubicBezTo>
                    <a:pt x="1802" y="1"/>
                    <a:pt x="1588" y="210"/>
                    <a:pt x="1588" y="473"/>
                  </a:cubicBezTo>
                  <a:cubicBezTo>
                    <a:pt x="1588" y="553"/>
                    <a:pt x="1609" y="623"/>
                    <a:pt x="1642" y="687"/>
                  </a:cubicBezTo>
                  <a:lnTo>
                    <a:pt x="784" y="1363"/>
                  </a:lnTo>
                  <a:cubicBezTo>
                    <a:pt x="703" y="1293"/>
                    <a:pt x="596" y="1250"/>
                    <a:pt x="473" y="1250"/>
                  </a:cubicBezTo>
                  <a:cubicBezTo>
                    <a:pt x="215" y="1250"/>
                    <a:pt x="1" y="1459"/>
                    <a:pt x="1" y="1722"/>
                  </a:cubicBezTo>
                  <a:cubicBezTo>
                    <a:pt x="1" y="1985"/>
                    <a:pt x="215" y="2199"/>
                    <a:pt x="473" y="2199"/>
                  </a:cubicBezTo>
                  <a:cubicBezTo>
                    <a:pt x="596" y="2199"/>
                    <a:pt x="703" y="2156"/>
                    <a:pt x="784" y="2081"/>
                  </a:cubicBezTo>
                  <a:lnTo>
                    <a:pt x="1642" y="2757"/>
                  </a:lnTo>
                  <a:cubicBezTo>
                    <a:pt x="1609" y="2821"/>
                    <a:pt x="1588" y="2896"/>
                    <a:pt x="1588" y="2971"/>
                  </a:cubicBezTo>
                  <a:cubicBezTo>
                    <a:pt x="1588" y="3234"/>
                    <a:pt x="1802" y="3449"/>
                    <a:pt x="2065" y="3449"/>
                  </a:cubicBezTo>
                  <a:cubicBezTo>
                    <a:pt x="2328" y="3449"/>
                    <a:pt x="2542" y="3234"/>
                    <a:pt x="2542" y="2971"/>
                  </a:cubicBezTo>
                  <a:cubicBezTo>
                    <a:pt x="2542" y="2709"/>
                    <a:pt x="2328" y="2499"/>
                    <a:pt x="2065" y="2499"/>
                  </a:cubicBezTo>
                  <a:cubicBezTo>
                    <a:pt x="1947" y="2499"/>
                    <a:pt x="1840" y="2542"/>
                    <a:pt x="1754" y="2612"/>
                  </a:cubicBezTo>
                  <a:lnTo>
                    <a:pt x="896" y="1936"/>
                  </a:lnTo>
                  <a:cubicBezTo>
                    <a:pt x="934" y="1872"/>
                    <a:pt x="950" y="1802"/>
                    <a:pt x="950" y="1722"/>
                  </a:cubicBezTo>
                  <a:cubicBezTo>
                    <a:pt x="950" y="1647"/>
                    <a:pt x="934" y="1572"/>
                    <a:pt x="896" y="1508"/>
                  </a:cubicBezTo>
                  <a:lnTo>
                    <a:pt x="1754" y="837"/>
                  </a:lnTo>
                  <a:cubicBezTo>
                    <a:pt x="1840" y="907"/>
                    <a:pt x="1947" y="950"/>
                    <a:pt x="2065" y="950"/>
                  </a:cubicBezTo>
                  <a:cubicBezTo>
                    <a:pt x="2328" y="950"/>
                    <a:pt x="2542" y="735"/>
                    <a:pt x="2542" y="473"/>
                  </a:cubicBezTo>
                  <a:cubicBezTo>
                    <a:pt x="2542" y="210"/>
                    <a:pt x="2328" y="1"/>
                    <a:pt x="2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7"/>
          <p:cNvGrpSpPr/>
          <p:nvPr/>
        </p:nvGrpSpPr>
        <p:grpSpPr>
          <a:xfrm>
            <a:off x="4934117" y="773345"/>
            <a:ext cx="3816250" cy="975702"/>
            <a:chOff x="5454601" y="1265625"/>
            <a:chExt cx="3232193" cy="830243"/>
          </a:xfrm>
        </p:grpSpPr>
        <p:grpSp>
          <p:nvGrpSpPr>
            <p:cNvPr id="562" name="Google Shape;562;p27"/>
            <p:cNvGrpSpPr/>
            <p:nvPr/>
          </p:nvGrpSpPr>
          <p:grpSpPr>
            <a:xfrm>
              <a:off x="6091382" y="1265625"/>
              <a:ext cx="2595412" cy="830243"/>
              <a:chOff x="9246125" y="1418025"/>
              <a:chExt cx="1980323" cy="830243"/>
            </a:xfrm>
          </p:grpSpPr>
          <p:sp>
            <p:nvSpPr>
              <p:cNvPr id="563" name="Google Shape;563;p27"/>
              <p:cNvSpPr txBox="1"/>
              <p:nvPr/>
            </p:nvSpPr>
            <p:spPr>
              <a:xfrm>
                <a:off x="9246148" y="1418025"/>
                <a:ext cx="1980300"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Fira Sans Extra Condensed"/>
                    <a:ea typeface="Fira Sans Extra Condensed"/>
                    <a:cs typeface="Fira Sans Extra Condensed"/>
                    <a:sym typeface="Fira Sans Extra Condensed"/>
                  </a:rPr>
                  <a:t>I. level</a:t>
                </a:r>
                <a:endParaRPr sz="2000" b="1">
                  <a:solidFill>
                    <a:srgbClr val="000000"/>
                  </a:solidFill>
                  <a:latin typeface="Fira Sans Extra Condensed"/>
                  <a:ea typeface="Fira Sans Extra Condensed"/>
                  <a:cs typeface="Fira Sans Extra Condensed"/>
                  <a:sym typeface="Fira Sans Extra Condensed"/>
                </a:endParaRPr>
              </a:p>
            </p:txBody>
          </p:sp>
          <p:sp>
            <p:nvSpPr>
              <p:cNvPr id="564" name="Google Shape;564;p27"/>
              <p:cNvSpPr txBox="1"/>
              <p:nvPr/>
            </p:nvSpPr>
            <p:spPr>
              <a:xfrm>
                <a:off x="9246125" y="1696868"/>
                <a:ext cx="1980300"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oboto"/>
                    <a:ea typeface="Roboto"/>
                    <a:cs typeface="Roboto"/>
                    <a:sym typeface="Roboto"/>
                  </a:rPr>
                  <a:t>Access to digital technology</a:t>
                </a:r>
                <a:endParaRPr sz="1800" dirty="0">
                  <a:latin typeface="Roboto"/>
                  <a:ea typeface="Roboto"/>
                  <a:cs typeface="Roboto"/>
                  <a:sym typeface="Roboto"/>
                </a:endParaRPr>
              </a:p>
            </p:txBody>
          </p:sp>
        </p:grpSp>
        <p:sp>
          <p:nvSpPr>
            <p:cNvPr id="565" name="Google Shape;565;p27"/>
            <p:cNvSpPr/>
            <p:nvPr/>
          </p:nvSpPr>
          <p:spPr>
            <a:xfrm>
              <a:off x="5454601" y="1394389"/>
              <a:ext cx="572700" cy="572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01</a:t>
              </a:r>
              <a:endParaRPr sz="1600">
                <a:solidFill>
                  <a:schemeClr val="lt1"/>
                </a:solidFill>
              </a:endParaRPr>
            </a:p>
          </p:txBody>
        </p:sp>
      </p:grpSp>
      <p:grpSp>
        <p:nvGrpSpPr>
          <p:cNvPr id="566" name="Google Shape;566;p27"/>
          <p:cNvGrpSpPr/>
          <p:nvPr/>
        </p:nvGrpSpPr>
        <p:grpSpPr>
          <a:xfrm>
            <a:off x="2736962" y="1496377"/>
            <a:ext cx="663055" cy="694211"/>
            <a:chOff x="2693050" y="1355794"/>
            <a:chExt cx="751337" cy="782210"/>
          </a:xfrm>
        </p:grpSpPr>
        <p:sp>
          <p:nvSpPr>
            <p:cNvPr id="567" name="Google Shape;567;p27"/>
            <p:cNvSpPr/>
            <p:nvPr/>
          </p:nvSpPr>
          <p:spPr>
            <a:xfrm>
              <a:off x="2693050" y="1355800"/>
              <a:ext cx="733200" cy="733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2693056" y="1355794"/>
              <a:ext cx="751331" cy="782210"/>
            </a:xfrm>
            <a:custGeom>
              <a:avLst/>
              <a:gdLst/>
              <a:ahLst/>
              <a:cxnLst/>
              <a:rect l="l" t="t" r="r" b="b"/>
              <a:pathLst>
                <a:path w="6886" h="7169" extrusionOk="0">
                  <a:moveTo>
                    <a:pt x="3398" y="0"/>
                  </a:moveTo>
                  <a:cubicBezTo>
                    <a:pt x="1676" y="0"/>
                    <a:pt x="213" y="1326"/>
                    <a:pt x="70" y="3073"/>
                  </a:cubicBezTo>
                  <a:cubicBezTo>
                    <a:pt x="0" y="3936"/>
                    <a:pt x="263" y="4751"/>
                    <a:pt x="751" y="5389"/>
                  </a:cubicBezTo>
                  <a:lnTo>
                    <a:pt x="263" y="7116"/>
                  </a:lnTo>
                  <a:cubicBezTo>
                    <a:pt x="255" y="7146"/>
                    <a:pt x="277" y="7169"/>
                    <a:pt x="302" y="7169"/>
                  </a:cubicBezTo>
                  <a:cubicBezTo>
                    <a:pt x="309" y="7169"/>
                    <a:pt x="316" y="7167"/>
                    <a:pt x="322" y="7164"/>
                  </a:cubicBezTo>
                  <a:lnTo>
                    <a:pt x="1765" y="6263"/>
                  </a:lnTo>
                  <a:cubicBezTo>
                    <a:pt x="2172" y="6489"/>
                    <a:pt x="2633" y="6639"/>
                    <a:pt x="3127" y="6676"/>
                  </a:cubicBezTo>
                  <a:cubicBezTo>
                    <a:pt x="3219" y="6684"/>
                    <a:pt x="3312" y="6687"/>
                    <a:pt x="3403" y="6687"/>
                  </a:cubicBezTo>
                  <a:cubicBezTo>
                    <a:pt x="5130" y="6687"/>
                    <a:pt x="6593" y="5366"/>
                    <a:pt x="6735" y="3620"/>
                  </a:cubicBezTo>
                  <a:cubicBezTo>
                    <a:pt x="6885" y="1775"/>
                    <a:pt x="5513" y="161"/>
                    <a:pt x="3673" y="11"/>
                  </a:cubicBezTo>
                  <a:cubicBezTo>
                    <a:pt x="3581" y="4"/>
                    <a:pt x="3489" y="0"/>
                    <a:pt x="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7"/>
            <p:cNvGrpSpPr/>
            <p:nvPr/>
          </p:nvGrpSpPr>
          <p:grpSpPr>
            <a:xfrm>
              <a:off x="2816349" y="1470188"/>
              <a:ext cx="509737" cy="509849"/>
              <a:chOff x="2660342" y="1525655"/>
              <a:chExt cx="476345" cy="476450"/>
            </a:xfrm>
          </p:grpSpPr>
          <p:sp>
            <p:nvSpPr>
              <p:cNvPr id="570" name="Google Shape;570;p27"/>
              <p:cNvSpPr/>
              <p:nvPr/>
            </p:nvSpPr>
            <p:spPr>
              <a:xfrm>
                <a:off x="2660342" y="1525655"/>
                <a:ext cx="476345" cy="476447"/>
              </a:xfrm>
              <a:custGeom>
                <a:avLst/>
                <a:gdLst/>
                <a:ahLst/>
                <a:cxnLst/>
                <a:rect l="l" t="t" r="r" b="b"/>
                <a:pathLst>
                  <a:path w="4672" h="4673" extrusionOk="0">
                    <a:moveTo>
                      <a:pt x="2339" y="265"/>
                    </a:moveTo>
                    <a:cubicBezTo>
                      <a:pt x="2564" y="265"/>
                      <a:pt x="2784" y="297"/>
                      <a:pt x="2993" y="373"/>
                    </a:cubicBezTo>
                    <a:cubicBezTo>
                      <a:pt x="3325" y="480"/>
                      <a:pt x="3626" y="678"/>
                      <a:pt x="3861" y="936"/>
                    </a:cubicBezTo>
                    <a:cubicBezTo>
                      <a:pt x="4215" y="1316"/>
                      <a:pt x="4408" y="1815"/>
                      <a:pt x="4408" y="2335"/>
                    </a:cubicBezTo>
                    <a:cubicBezTo>
                      <a:pt x="4408" y="2855"/>
                      <a:pt x="4215" y="3354"/>
                      <a:pt x="3861" y="3734"/>
                    </a:cubicBezTo>
                    <a:cubicBezTo>
                      <a:pt x="3626" y="3997"/>
                      <a:pt x="3325" y="4190"/>
                      <a:pt x="2993" y="4303"/>
                    </a:cubicBezTo>
                    <a:cubicBezTo>
                      <a:pt x="2782" y="4371"/>
                      <a:pt x="2558" y="4406"/>
                      <a:pt x="2334" y="4406"/>
                    </a:cubicBezTo>
                    <a:cubicBezTo>
                      <a:pt x="2137" y="4406"/>
                      <a:pt x="1939" y="4379"/>
                      <a:pt x="1749" y="4324"/>
                    </a:cubicBezTo>
                    <a:cubicBezTo>
                      <a:pt x="1390" y="4217"/>
                      <a:pt x="1068" y="4013"/>
                      <a:pt x="811" y="3734"/>
                    </a:cubicBezTo>
                    <a:cubicBezTo>
                      <a:pt x="462" y="3354"/>
                      <a:pt x="264" y="2855"/>
                      <a:pt x="264" y="2335"/>
                    </a:cubicBezTo>
                    <a:cubicBezTo>
                      <a:pt x="264" y="1815"/>
                      <a:pt x="462" y="1316"/>
                      <a:pt x="811" y="936"/>
                    </a:cubicBezTo>
                    <a:cubicBezTo>
                      <a:pt x="1068" y="657"/>
                      <a:pt x="1390" y="453"/>
                      <a:pt x="1749" y="346"/>
                    </a:cubicBezTo>
                    <a:cubicBezTo>
                      <a:pt x="1942" y="292"/>
                      <a:pt x="2140" y="265"/>
                      <a:pt x="2339" y="265"/>
                    </a:cubicBezTo>
                    <a:close/>
                    <a:moveTo>
                      <a:pt x="2335" y="0"/>
                    </a:moveTo>
                    <a:cubicBezTo>
                      <a:pt x="2113" y="0"/>
                      <a:pt x="1889" y="31"/>
                      <a:pt x="1674" y="94"/>
                    </a:cubicBezTo>
                    <a:cubicBezTo>
                      <a:pt x="1272" y="217"/>
                      <a:pt x="907" y="442"/>
                      <a:pt x="617" y="759"/>
                    </a:cubicBezTo>
                    <a:cubicBezTo>
                      <a:pt x="221" y="1188"/>
                      <a:pt x="1" y="1751"/>
                      <a:pt x="1" y="2335"/>
                    </a:cubicBezTo>
                    <a:cubicBezTo>
                      <a:pt x="1" y="2919"/>
                      <a:pt x="221" y="3482"/>
                      <a:pt x="617" y="3917"/>
                    </a:cubicBezTo>
                    <a:cubicBezTo>
                      <a:pt x="907" y="4228"/>
                      <a:pt x="1272" y="4458"/>
                      <a:pt x="1674" y="4576"/>
                    </a:cubicBezTo>
                    <a:cubicBezTo>
                      <a:pt x="1888" y="4641"/>
                      <a:pt x="2113" y="4673"/>
                      <a:pt x="2339" y="4673"/>
                    </a:cubicBezTo>
                    <a:cubicBezTo>
                      <a:pt x="2591" y="4673"/>
                      <a:pt x="2843" y="4630"/>
                      <a:pt x="3079" y="4549"/>
                    </a:cubicBezTo>
                    <a:cubicBezTo>
                      <a:pt x="3449" y="4426"/>
                      <a:pt x="3792" y="4206"/>
                      <a:pt x="4054" y="3917"/>
                    </a:cubicBezTo>
                    <a:cubicBezTo>
                      <a:pt x="4451" y="3482"/>
                      <a:pt x="4671" y="2919"/>
                      <a:pt x="4671" y="2335"/>
                    </a:cubicBezTo>
                    <a:cubicBezTo>
                      <a:pt x="4671" y="1751"/>
                      <a:pt x="4451" y="1188"/>
                      <a:pt x="4054" y="759"/>
                    </a:cubicBezTo>
                    <a:cubicBezTo>
                      <a:pt x="3792" y="464"/>
                      <a:pt x="3449" y="244"/>
                      <a:pt x="3079" y="120"/>
                    </a:cubicBezTo>
                    <a:cubicBezTo>
                      <a:pt x="2841" y="40"/>
                      <a:pt x="2589" y="0"/>
                      <a:pt x="2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2715094" y="1525655"/>
                <a:ext cx="367455" cy="172512"/>
              </a:xfrm>
              <a:custGeom>
                <a:avLst/>
                <a:gdLst/>
                <a:ahLst/>
                <a:cxnLst/>
                <a:rect l="l" t="t" r="r" b="b"/>
                <a:pathLst>
                  <a:path w="3604" h="1692" extrusionOk="0">
                    <a:moveTo>
                      <a:pt x="1798" y="265"/>
                    </a:moveTo>
                    <a:cubicBezTo>
                      <a:pt x="2022" y="265"/>
                      <a:pt x="2245" y="301"/>
                      <a:pt x="2456" y="373"/>
                    </a:cubicBezTo>
                    <a:cubicBezTo>
                      <a:pt x="2751" y="469"/>
                      <a:pt x="3019" y="630"/>
                      <a:pt x="3239" y="844"/>
                    </a:cubicBezTo>
                    <a:cubicBezTo>
                      <a:pt x="3019" y="1059"/>
                      <a:pt x="2751" y="1225"/>
                      <a:pt x="2456" y="1322"/>
                    </a:cubicBezTo>
                    <a:cubicBezTo>
                      <a:pt x="2247" y="1392"/>
                      <a:pt x="2026" y="1427"/>
                      <a:pt x="1804" y="1427"/>
                    </a:cubicBezTo>
                    <a:cubicBezTo>
                      <a:pt x="1605" y="1427"/>
                      <a:pt x="1405" y="1399"/>
                      <a:pt x="1212" y="1343"/>
                    </a:cubicBezTo>
                    <a:cubicBezTo>
                      <a:pt x="895" y="1246"/>
                      <a:pt x="601" y="1080"/>
                      <a:pt x="359" y="844"/>
                    </a:cubicBezTo>
                    <a:cubicBezTo>
                      <a:pt x="601" y="614"/>
                      <a:pt x="895" y="442"/>
                      <a:pt x="1212" y="351"/>
                    </a:cubicBezTo>
                    <a:cubicBezTo>
                      <a:pt x="1403" y="293"/>
                      <a:pt x="1601" y="265"/>
                      <a:pt x="1798" y="265"/>
                    </a:cubicBezTo>
                    <a:close/>
                    <a:moveTo>
                      <a:pt x="1798" y="0"/>
                    </a:moveTo>
                    <a:cubicBezTo>
                      <a:pt x="1576" y="0"/>
                      <a:pt x="1352" y="31"/>
                      <a:pt x="1137" y="94"/>
                    </a:cubicBezTo>
                    <a:cubicBezTo>
                      <a:pt x="735" y="217"/>
                      <a:pt x="370" y="442"/>
                      <a:pt x="80" y="759"/>
                    </a:cubicBezTo>
                    <a:lnTo>
                      <a:pt x="0" y="844"/>
                    </a:lnTo>
                    <a:lnTo>
                      <a:pt x="80" y="936"/>
                    </a:lnTo>
                    <a:cubicBezTo>
                      <a:pt x="370" y="1246"/>
                      <a:pt x="735" y="1477"/>
                      <a:pt x="1137" y="1595"/>
                    </a:cubicBezTo>
                    <a:cubicBezTo>
                      <a:pt x="1351" y="1659"/>
                      <a:pt x="1576" y="1692"/>
                      <a:pt x="1802" y="1692"/>
                    </a:cubicBezTo>
                    <a:cubicBezTo>
                      <a:pt x="2054" y="1692"/>
                      <a:pt x="2306" y="1649"/>
                      <a:pt x="2542" y="1574"/>
                    </a:cubicBezTo>
                    <a:cubicBezTo>
                      <a:pt x="2912" y="1445"/>
                      <a:pt x="3255" y="1225"/>
                      <a:pt x="3523" y="936"/>
                    </a:cubicBezTo>
                    <a:lnTo>
                      <a:pt x="3603" y="844"/>
                    </a:lnTo>
                    <a:lnTo>
                      <a:pt x="3523" y="759"/>
                    </a:lnTo>
                    <a:cubicBezTo>
                      <a:pt x="3255" y="464"/>
                      <a:pt x="2912" y="244"/>
                      <a:pt x="2542" y="120"/>
                    </a:cubicBezTo>
                    <a:cubicBezTo>
                      <a:pt x="2304" y="40"/>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2715094" y="1829593"/>
                <a:ext cx="367455" cy="172512"/>
              </a:xfrm>
              <a:custGeom>
                <a:avLst/>
                <a:gdLst/>
                <a:ahLst/>
                <a:cxnLst/>
                <a:rect l="l" t="t" r="r" b="b"/>
                <a:pathLst>
                  <a:path w="3604" h="1692" extrusionOk="0">
                    <a:moveTo>
                      <a:pt x="1797" y="264"/>
                    </a:moveTo>
                    <a:cubicBezTo>
                      <a:pt x="2021" y="264"/>
                      <a:pt x="2245" y="299"/>
                      <a:pt x="2456" y="367"/>
                    </a:cubicBezTo>
                    <a:cubicBezTo>
                      <a:pt x="2751" y="464"/>
                      <a:pt x="3019" y="630"/>
                      <a:pt x="3239" y="845"/>
                    </a:cubicBezTo>
                    <a:cubicBezTo>
                      <a:pt x="3019" y="1059"/>
                      <a:pt x="2751" y="1225"/>
                      <a:pt x="2456" y="1322"/>
                    </a:cubicBezTo>
                    <a:cubicBezTo>
                      <a:pt x="2245" y="1390"/>
                      <a:pt x="2021" y="1425"/>
                      <a:pt x="1797" y="1425"/>
                    </a:cubicBezTo>
                    <a:cubicBezTo>
                      <a:pt x="1600" y="1425"/>
                      <a:pt x="1402" y="1398"/>
                      <a:pt x="1212" y="1343"/>
                    </a:cubicBezTo>
                    <a:cubicBezTo>
                      <a:pt x="895" y="1247"/>
                      <a:pt x="601" y="1075"/>
                      <a:pt x="359" y="845"/>
                    </a:cubicBezTo>
                    <a:cubicBezTo>
                      <a:pt x="601" y="614"/>
                      <a:pt x="895" y="442"/>
                      <a:pt x="1212" y="346"/>
                    </a:cubicBezTo>
                    <a:cubicBezTo>
                      <a:pt x="1402" y="291"/>
                      <a:pt x="1600" y="264"/>
                      <a:pt x="1797" y="264"/>
                    </a:cubicBezTo>
                    <a:close/>
                    <a:moveTo>
                      <a:pt x="1798" y="0"/>
                    </a:moveTo>
                    <a:cubicBezTo>
                      <a:pt x="1576" y="0"/>
                      <a:pt x="1352" y="31"/>
                      <a:pt x="1137" y="94"/>
                    </a:cubicBezTo>
                    <a:cubicBezTo>
                      <a:pt x="735" y="217"/>
                      <a:pt x="370" y="442"/>
                      <a:pt x="80" y="753"/>
                    </a:cubicBezTo>
                    <a:lnTo>
                      <a:pt x="0" y="845"/>
                    </a:lnTo>
                    <a:lnTo>
                      <a:pt x="80" y="936"/>
                    </a:lnTo>
                    <a:cubicBezTo>
                      <a:pt x="370" y="1247"/>
                      <a:pt x="735" y="1477"/>
                      <a:pt x="1137" y="1595"/>
                    </a:cubicBezTo>
                    <a:cubicBezTo>
                      <a:pt x="1351" y="1660"/>
                      <a:pt x="1576" y="1692"/>
                      <a:pt x="1802" y="1692"/>
                    </a:cubicBezTo>
                    <a:cubicBezTo>
                      <a:pt x="2054" y="1692"/>
                      <a:pt x="2306" y="1649"/>
                      <a:pt x="2542" y="1568"/>
                    </a:cubicBezTo>
                    <a:cubicBezTo>
                      <a:pt x="2912" y="1445"/>
                      <a:pt x="3255" y="1225"/>
                      <a:pt x="3523" y="936"/>
                    </a:cubicBezTo>
                    <a:lnTo>
                      <a:pt x="3603" y="845"/>
                    </a:lnTo>
                    <a:lnTo>
                      <a:pt x="3523" y="753"/>
                    </a:lnTo>
                    <a:cubicBezTo>
                      <a:pt x="3255" y="464"/>
                      <a:pt x="2912" y="244"/>
                      <a:pt x="2542" y="121"/>
                    </a:cubicBezTo>
                    <a:cubicBezTo>
                      <a:pt x="2304" y="41"/>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2674005" y="1750575"/>
                <a:ext cx="449531" cy="26917"/>
              </a:xfrm>
              <a:custGeom>
                <a:avLst/>
                <a:gdLst/>
                <a:ahLst/>
                <a:cxnLst/>
                <a:rect l="l" t="t" r="r" b="b"/>
                <a:pathLst>
                  <a:path w="4409" h="264" extrusionOk="0">
                    <a:moveTo>
                      <a:pt x="1" y="0"/>
                    </a:moveTo>
                    <a:lnTo>
                      <a:pt x="1" y="263"/>
                    </a:lnTo>
                    <a:lnTo>
                      <a:pt x="4408" y="263"/>
                    </a:lnTo>
                    <a:lnTo>
                      <a:pt x="44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2821640" y="1548290"/>
                <a:ext cx="26917" cy="430872"/>
              </a:xfrm>
              <a:custGeom>
                <a:avLst/>
                <a:gdLst/>
                <a:ahLst/>
                <a:cxnLst/>
                <a:rect l="l" t="t" r="r" b="b"/>
                <a:pathLst>
                  <a:path w="264" h="4226" extrusionOk="0">
                    <a:moveTo>
                      <a:pt x="1" y="0"/>
                    </a:moveTo>
                    <a:lnTo>
                      <a:pt x="1" y="4226"/>
                    </a:lnTo>
                    <a:lnTo>
                      <a:pt x="263" y="4226"/>
                    </a:lnTo>
                    <a:lnTo>
                      <a:pt x="2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2956123" y="1550431"/>
                <a:ext cx="26917" cy="426590"/>
              </a:xfrm>
              <a:custGeom>
                <a:avLst/>
                <a:gdLst/>
                <a:ahLst/>
                <a:cxnLst/>
                <a:rect l="l" t="t" r="r" b="b"/>
                <a:pathLst>
                  <a:path w="264" h="4184" extrusionOk="0">
                    <a:moveTo>
                      <a:pt x="1" y="1"/>
                    </a:moveTo>
                    <a:lnTo>
                      <a:pt x="1" y="4183"/>
                    </a:lnTo>
                    <a:lnTo>
                      <a:pt x="263" y="418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6" name="Google Shape;576;p27"/>
          <p:cNvGrpSpPr/>
          <p:nvPr/>
        </p:nvGrpSpPr>
        <p:grpSpPr>
          <a:xfrm>
            <a:off x="4934117" y="1978670"/>
            <a:ext cx="3816250" cy="824359"/>
            <a:chOff x="5454601" y="2144827"/>
            <a:chExt cx="3232193" cy="701462"/>
          </a:xfrm>
        </p:grpSpPr>
        <p:sp>
          <p:nvSpPr>
            <p:cNvPr id="578" name="Google Shape;578;p27"/>
            <p:cNvSpPr txBox="1"/>
            <p:nvPr/>
          </p:nvSpPr>
          <p:spPr>
            <a:xfrm>
              <a:off x="6091412" y="2144827"/>
              <a:ext cx="2595382"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2000" b="1">
                  <a:latin typeface="Fira Sans Extra Condensed"/>
                  <a:ea typeface="Fira Sans Extra Condensed"/>
                  <a:cs typeface="Fira Sans Extra Condensed"/>
                  <a:sym typeface="Fira Sans Extra Condensed"/>
                </a:rPr>
                <a:t>II. level</a:t>
              </a:r>
              <a:endParaRPr sz="2000" b="1">
                <a:solidFill>
                  <a:srgbClr val="000000"/>
                </a:solidFill>
                <a:latin typeface="Fira Sans Extra Condensed"/>
                <a:ea typeface="Fira Sans Extra Condensed"/>
                <a:cs typeface="Fira Sans Extra Condensed"/>
                <a:sym typeface="Fira Sans Extra Condensed"/>
              </a:endParaRPr>
            </a:p>
          </p:txBody>
        </p:sp>
        <p:sp>
          <p:nvSpPr>
            <p:cNvPr id="580" name="Google Shape;580;p27"/>
            <p:cNvSpPr/>
            <p:nvPr/>
          </p:nvSpPr>
          <p:spPr>
            <a:xfrm>
              <a:off x="5454601" y="2273589"/>
              <a:ext cx="572700" cy="57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02</a:t>
              </a:r>
              <a:endParaRPr sz="1600">
                <a:solidFill>
                  <a:schemeClr val="lt1"/>
                </a:solidFill>
              </a:endParaRPr>
            </a:p>
          </p:txBody>
        </p:sp>
      </p:grpSp>
      <p:sp>
        <p:nvSpPr>
          <p:cNvPr id="581" name="Google Shape;581;p27"/>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Digital divide(s)</a:t>
            </a:r>
            <a:endParaRPr sz="3700">
              <a:solidFill>
                <a:schemeClr val="accent2"/>
              </a:solidFill>
            </a:endParaRPr>
          </a:p>
        </p:txBody>
      </p:sp>
      <p:grpSp>
        <p:nvGrpSpPr>
          <p:cNvPr id="582" name="Google Shape;582;p27"/>
          <p:cNvGrpSpPr/>
          <p:nvPr/>
        </p:nvGrpSpPr>
        <p:grpSpPr>
          <a:xfrm>
            <a:off x="4934117" y="3274070"/>
            <a:ext cx="3816250" cy="824359"/>
            <a:chOff x="5454601" y="2144827"/>
            <a:chExt cx="3232193" cy="701462"/>
          </a:xfrm>
        </p:grpSpPr>
        <p:sp>
          <p:nvSpPr>
            <p:cNvPr id="584" name="Google Shape;584;p27"/>
            <p:cNvSpPr txBox="1"/>
            <p:nvPr/>
          </p:nvSpPr>
          <p:spPr>
            <a:xfrm>
              <a:off x="6091412" y="2144827"/>
              <a:ext cx="2595382"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2000" b="1" dirty="0">
                  <a:latin typeface="Fira Sans Extra Condensed"/>
                  <a:ea typeface="Fira Sans Extra Condensed"/>
                  <a:cs typeface="Fira Sans Extra Condensed"/>
                  <a:sym typeface="Fira Sans Extra Condensed"/>
                </a:rPr>
                <a:t>III.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586" name="Google Shape;586;p27"/>
            <p:cNvSpPr/>
            <p:nvPr/>
          </p:nvSpPr>
          <p:spPr>
            <a:xfrm>
              <a:off x="5454601" y="2273589"/>
              <a:ext cx="572700" cy="572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03</a:t>
              </a:r>
              <a:endParaRPr sz="1600">
                <a:solidFill>
                  <a:schemeClr val="lt1"/>
                </a:solidFill>
              </a:endParaRPr>
            </a:p>
          </p:txBody>
        </p:sp>
      </p:grpSp>
      <p:sp>
        <p:nvSpPr>
          <p:cNvPr id="4" name="Google Shape;564;p27">
            <a:extLst>
              <a:ext uri="{FF2B5EF4-FFF2-40B4-BE49-F238E27FC236}">
                <a16:creationId xmlns:a16="http://schemas.microsoft.com/office/drawing/2014/main" id="{A917DFD7-1D64-A8F5-8BAD-44EEFC546E8A}"/>
              </a:ext>
            </a:extLst>
          </p:cNvPr>
          <p:cNvSpPr txBox="1"/>
          <p:nvPr/>
        </p:nvSpPr>
        <p:spPr>
          <a:xfrm>
            <a:off x="5761696" y="2369230"/>
            <a:ext cx="3064367" cy="64800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cs-CZ" sz="1800" dirty="0" err="1">
                <a:solidFill>
                  <a:schemeClr val="dk1"/>
                </a:solidFill>
                <a:latin typeface="Roboto"/>
                <a:ea typeface="Roboto"/>
                <a:cs typeface="Roboto"/>
                <a:sym typeface="Roboto"/>
              </a:rPr>
              <a:t>Gaps</a:t>
            </a:r>
            <a:r>
              <a:rPr lang="cs-CZ" sz="1800" dirty="0">
                <a:solidFill>
                  <a:schemeClr val="dk1"/>
                </a:solidFill>
                <a:latin typeface="Roboto"/>
                <a:ea typeface="Roboto"/>
                <a:cs typeface="Roboto"/>
                <a:sym typeface="Roboto"/>
              </a:rPr>
              <a:t> in skills and </a:t>
            </a:r>
            <a:r>
              <a:rPr lang="cs-CZ" sz="1800" dirty="0" err="1">
                <a:solidFill>
                  <a:schemeClr val="dk1"/>
                </a:solidFill>
                <a:latin typeface="Roboto"/>
                <a:ea typeface="Roboto"/>
                <a:cs typeface="Roboto"/>
                <a:sym typeface="Roboto"/>
              </a:rPr>
              <a:t>usage</a:t>
            </a:r>
            <a:endParaRPr lang="cs-CZ" sz="1800" dirty="0">
              <a:solidFill>
                <a:schemeClr val="dk1"/>
              </a:solidFill>
              <a:latin typeface="Roboto"/>
              <a:ea typeface="Roboto"/>
              <a:cs typeface="Roboto"/>
              <a:sym typeface="Roboto"/>
            </a:endParaRPr>
          </a:p>
        </p:txBody>
      </p:sp>
      <p:sp>
        <p:nvSpPr>
          <p:cNvPr id="5" name="Google Shape;564;p27">
            <a:extLst>
              <a:ext uri="{FF2B5EF4-FFF2-40B4-BE49-F238E27FC236}">
                <a16:creationId xmlns:a16="http://schemas.microsoft.com/office/drawing/2014/main" id="{819A0182-2F01-8FCD-713B-13002DBE4CB8}"/>
              </a:ext>
            </a:extLst>
          </p:cNvPr>
          <p:cNvSpPr txBox="1"/>
          <p:nvPr/>
        </p:nvSpPr>
        <p:spPr>
          <a:xfrm>
            <a:off x="5761696" y="3655922"/>
            <a:ext cx="3064367" cy="64800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cs-CZ" sz="1800" dirty="0" err="1">
                <a:solidFill>
                  <a:schemeClr val="dk1"/>
                </a:solidFill>
                <a:latin typeface="Roboto"/>
                <a:ea typeface="Roboto"/>
                <a:cs typeface="Roboto"/>
                <a:sym typeface="Roboto"/>
              </a:rPr>
              <a:t>Differences</a:t>
            </a:r>
            <a:r>
              <a:rPr lang="cs-CZ" sz="1800" dirty="0">
                <a:solidFill>
                  <a:schemeClr val="dk1"/>
                </a:solidFill>
                <a:latin typeface="Roboto"/>
                <a:ea typeface="Roboto"/>
                <a:cs typeface="Roboto"/>
                <a:sym typeface="Roboto"/>
              </a:rPr>
              <a:t> in </a:t>
            </a:r>
            <a:r>
              <a:rPr lang="cs-CZ" sz="1800" dirty="0" err="1">
                <a:solidFill>
                  <a:schemeClr val="dk1"/>
                </a:solidFill>
                <a:latin typeface="Roboto"/>
                <a:ea typeface="Roboto"/>
                <a:cs typeface="Roboto"/>
                <a:sym typeface="Roboto"/>
              </a:rPr>
              <a:t>outcomes</a:t>
            </a:r>
            <a:endParaRPr lang="cs-CZ" sz="1800" dirty="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8"/>
          <p:cNvSpPr txBox="1">
            <a:spLocks noGrp="1"/>
          </p:cNvSpPr>
          <p:nvPr>
            <p:ph type="ctrTitle"/>
          </p:nvPr>
        </p:nvSpPr>
        <p:spPr>
          <a:xfrm>
            <a:off x="1362450" y="1939550"/>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What are digital skills?</a:t>
            </a:r>
            <a:endParaRPr sz="5400">
              <a:solidFill>
                <a:schemeClr val="accen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pSp>
        <p:nvGrpSpPr>
          <p:cNvPr id="596" name="Google Shape;596;p29"/>
          <p:cNvGrpSpPr/>
          <p:nvPr/>
        </p:nvGrpSpPr>
        <p:grpSpPr>
          <a:xfrm>
            <a:off x="7084849" y="2809366"/>
            <a:ext cx="1729399" cy="2002158"/>
            <a:chOff x="3354276" y="1682178"/>
            <a:chExt cx="2435431" cy="3045571"/>
          </a:xfrm>
        </p:grpSpPr>
        <p:sp>
          <p:nvSpPr>
            <p:cNvPr id="597" name="Google Shape;597;p29"/>
            <p:cNvSpPr/>
            <p:nvPr/>
          </p:nvSpPr>
          <p:spPr>
            <a:xfrm>
              <a:off x="3354276" y="1682178"/>
              <a:ext cx="2435431" cy="826051"/>
            </a:xfrm>
            <a:custGeom>
              <a:avLst/>
              <a:gdLst/>
              <a:ahLst/>
              <a:cxnLst/>
              <a:rect l="l" t="t" r="r" b="b"/>
              <a:pathLst>
                <a:path w="30162" h="10231" extrusionOk="0">
                  <a:moveTo>
                    <a:pt x="15137" y="0"/>
                  </a:moveTo>
                  <a:cubicBezTo>
                    <a:pt x="9593" y="0"/>
                    <a:pt x="4360" y="2434"/>
                    <a:pt x="772" y="6670"/>
                  </a:cubicBezTo>
                  <a:cubicBezTo>
                    <a:pt x="0" y="7582"/>
                    <a:pt x="113" y="8944"/>
                    <a:pt x="1024" y="9716"/>
                  </a:cubicBezTo>
                  <a:cubicBezTo>
                    <a:pt x="1432" y="10059"/>
                    <a:pt x="1931" y="10231"/>
                    <a:pt x="2424" y="10231"/>
                  </a:cubicBezTo>
                  <a:cubicBezTo>
                    <a:pt x="3035" y="10231"/>
                    <a:pt x="3646" y="9968"/>
                    <a:pt x="4075" y="9464"/>
                  </a:cubicBezTo>
                  <a:cubicBezTo>
                    <a:pt x="6837" y="6198"/>
                    <a:pt x="10869" y="4327"/>
                    <a:pt x="15137" y="4327"/>
                  </a:cubicBezTo>
                  <a:cubicBezTo>
                    <a:pt x="19352" y="4327"/>
                    <a:pt x="23352" y="6161"/>
                    <a:pt x="26108" y="9351"/>
                  </a:cubicBezTo>
                  <a:cubicBezTo>
                    <a:pt x="26536" y="9848"/>
                    <a:pt x="27139" y="10101"/>
                    <a:pt x="27745" y="10101"/>
                  </a:cubicBezTo>
                  <a:cubicBezTo>
                    <a:pt x="28246" y="10101"/>
                    <a:pt x="28749" y="9928"/>
                    <a:pt x="29159" y="9576"/>
                  </a:cubicBezTo>
                  <a:cubicBezTo>
                    <a:pt x="30065" y="8794"/>
                    <a:pt x="30161" y="7426"/>
                    <a:pt x="29384" y="6526"/>
                  </a:cubicBezTo>
                  <a:cubicBezTo>
                    <a:pt x="25802" y="2381"/>
                    <a:pt x="20612" y="0"/>
                    <a:pt x="15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3717468" y="2264878"/>
              <a:ext cx="1708968" cy="656335"/>
            </a:xfrm>
            <a:custGeom>
              <a:avLst/>
              <a:gdLst/>
              <a:ahLst/>
              <a:cxnLst/>
              <a:rect l="l" t="t" r="r" b="b"/>
              <a:pathLst>
                <a:path w="21165" h="8129" extrusionOk="0">
                  <a:moveTo>
                    <a:pt x="10623" y="0"/>
                  </a:moveTo>
                  <a:cubicBezTo>
                    <a:pt x="6821" y="0"/>
                    <a:pt x="3234" y="1662"/>
                    <a:pt x="773" y="4569"/>
                  </a:cubicBezTo>
                  <a:cubicBezTo>
                    <a:pt x="1" y="5480"/>
                    <a:pt x="119" y="6842"/>
                    <a:pt x="1030" y="7614"/>
                  </a:cubicBezTo>
                  <a:cubicBezTo>
                    <a:pt x="1433" y="7957"/>
                    <a:pt x="1931" y="8129"/>
                    <a:pt x="2425" y="8129"/>
                  </a:cubicBezTo>
                  <a:cubicBezTo>
                    <a:pt x="3041" y="8129"/>
                    <a:pt x="3647" y="7866"/>
                    <a:pt x="4076" y="7362"/>
                  </a:cubicBezTo>
                  <a:cubicBezTo>
                    <a:pt x="5711" y="5432"/>
                    <a:pt x="8098" y="4322"/>
                    <a:pt x="10623" y="4322"/>
                  </a:cubicBezTo>
                  <a:cubicBezTo>
                    <a:pt x="13111" y="4322"/>
                    <a:pt x="15476" y="5405"/>
                    <a:pt x="17111" y="7298"/>
                  </a:cubicBezTo>
                  <a:cubicBezTo>
                    <a:pt x="17537" y="7791"/>
                    <a:pt x="18139" y="8045"/>
                    <a:pt x="18746" y="8045"/>
                  </a:cubicBezTo>
                  <a:cubicBezTo>
                    <a:pt x="19248" y="8045"/>
                    <a:pt x="19752" y="7872"/>
                    <a:pt x="20162" y="7518"/>
                  </a:cubicBezTo>
                  <a:cubicBezTo>
                    <a:pt x="21063" y="6735"/>
                    <a:pt x="21165" y="5373"/>
                    <a:pt x="20382" y="4467"/>
                  </a:cubicBezTo>
                  <a:cubicBezTo>
                    <a:pt x="17931" y="1625"/>
                    <a:pt x="14371" y="0"/>
                    <a:pt x="10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4316527" y="2870724"/>
              <a:ext cx="510954" cy="510923"/>
            </a:xfrm>
            <a:custGeom>
              <a:avLst/>
              <a:gdLst/>
              <a:ahLst/>
              <a:cxnLst/>
              <a:rect l="l" t="t" r="r" b="b"/>
              <a:pathLst>
                <a:path w="6328" h="6328" extrusionOk="0">
                  <a:moveTo>
                    <a:pt x="3164" y="0"/>
                  </a:moveTo>
                  <a:cubicBezTo>
                    <a:pt x="1416" y="0"/>
                    <a:pt x="1" y="1416"/>
                    <a:pt x="1" y="3164"/>
                  </a:cubicBezTo>
                  <a:cubicBezTo>
                    <a:pt x="1" y="4912"/>
                    <a:pt x="1416" y="6328"/>
                    <a:pt x="3164" y="6328"/>
                  </a:cubicBezTo>
                  <a:cubicBezTo>
                    <a:pt x="4912" y="6328"/>
                    <a:pt x="6328" y="4912"/>
                    <a:pt x="6328" y="3164"/>
                  </a:cubicBezTo>
                  <a:cubicBezTo>
                    <a:pt x="6328" y="1416"/>
                    <a:pt x="4912" y="0"/>
                    <a:pt x="3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29"/>
            <p:cNvGrpSpPr/>
            <p:nvPr/>
          </p:nvGrpSpPr>
          <p:grpSpPr>
            <a:xfrm>
              <a:off x="3849065" y="3597006"/>
              <a:ext cx="1453629" cy="1130743"/>
              <a:chOff x="3849065" y="3597006"/>
              <a:chExt cx="1453629" cy="1130743"/>
            </a:xfrm>
          </p:grpSpPr>
          <p:sp>
            <p:nvSpPr>
              <p:cNvPr id="601" name="Google Shape;601;p29"/>
              <p:cNvSpPr/>
              <p:nvPr/>
            </p:nvSpPr>
            <p:spPr>
              <a:xfrm>
                <a:off x="3849065" y="4574656"/>
                <a:ext cx="1453629" cy="153094"/>
              </a:xfrm>
              <a:custGeom>
                <a:avLst/>
                <a:gdLst/>
                <a:ahLst/>
                <a:cxnLst/>
                <a:rect l="l" t="t" r="r" b="b"/>
                <a:pathLst>
                  <a:path w="14982" h="1578" extrusionOk="0">
                    <a:moveTo>
                      <a:pt x="7491" y="1"/>
                    </a:moveTo>
                    <a:cubicBezTo>
                      <a:pt x="3357" y="1"/>
                      <a:pt x="0" y="349"/>
                      <a:pt x="0" y="789"/>
                    </a:cubicBezTo>
                    <a:cubicBezTo>
                      <a:pt x="0" y="1223"/>
                      <a:pt x="3357" y="1577"/>
                      <a:pt x="7491" y="1577"/>
                    </a:cubicBezTo>
                    <a:cubicBezTo>
                      <a:pt x="11630" y="1577"/>
                      <a:pt x="14982" y="1223"/>
                      <a:pt x="14982" y="789"/>
                    </a:cubicBezTo>
                    <a:cubicBezTo>
                      <a:pt x="14982" y="349"/>
                      <a:pt x="11630" y="1"/>
                      <a:pt x="7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4632052" y="3979548"/>
                <a:ext cx="279432" cy="513029"/>
              </a:xfrm>
              <a:custGeom>
                <a:avLst/>
                <a:gdLst/>
                <a:ahLst/>
                <a:cxnLst/>
                <a:rect l="l" t="t" r="r" b="b"/>
                <a:pathLst>
                  <a:path w="2880" h="5288" extrusionOk="0">
                    <a:moveTo>
                      <a:pt x="833" y="0"/>
                    </a:moveTo>
                    <a:cubicBezTo>
                      <a:pt x="753" y="0"/>
                      <a:pt x="672" y="23"/>
                      <a:pt x="601" y="70"/>
                    </a:cubicBezTo>
                    <a:cubicBezTo>
                      <a:pt x="402" y="199"/>
                      <a:pt x="349" y="462"/>
                      <a:pt x="477" y="655"/>
                    </a:cubicBezTo>
                    <a:lnTo>
                      <a:pt x="1861" y="2762"/>
                    </a:lnTo>
                    <a:lnTo>
                      <a:pt x="0" y="4333"/>
                    </a:lnTo>
                    <a:lnTo>
                      <a:pt x="965" y="5287"/>
                    </a:lnTo>
                    <a:lnTo>
                      <a:pt x="2724" y="3143"/>
                    </a:lnTo>
                    <a:lnTo>
                      <a:pt x="2751" y="3111"/>
                    </a:lnTo>
                    <a:cubicBezTo>
                      <a:pt x="2863" y="2971"/>
                      <a:pt x="2879" y="2767"/>
                      <a:pt x="2772" y="2612"/>
                    </a:cubicBezTo>
                    <a:lnTo>
                      <a:pt x="1185" y="188"/>
                    </a:lnTo>
                    <a:cubicBezTo>
                      <a:pt x="1104" y="66"/>
                      <a:pt x="969" y="0"/>
                      <a:pt x="8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213197" y="3979548"/>
                <a:ext cx="279529" cy="513029"/>
              </a:xfrm>
              <a:custGeom>
                <a:avLst/>
                <a:gdLst/>
                <a:ahLst/>
                <a:cxnLst/>
                <a:rect l="l" t="t" r="r" b="b"/>
                <a:pathLst>
                  <a:path w="2881" h="5288" extrusionOk="0">
                    <a:moveTo>
                      <a:pt x="2048" y="0"/>
                    </a:moveTo>
                    <a:cubicBezTo>
                      <a:pt x="1911" y="0"/>
                      <a:pt x="1776" y="66"/>
                      <a:pt x="1695" y="188"/>
                    </a:cubicBezTo>
                    <a:lnTo>
                      <a:pt x="103" y="2612"/>
                    </a:lnTo>
                    <a:cubicBezTo>
                      <a:pt x="1" y="2767"/>
                      <a:pt x="17" y="2971"/>
                      <a:pt x="129" y="3111"/>
                    </a:cubicBezTo>
                    <a:lnTo>
                      <a:pt x="156" y="3143"/>
                    </a:lnTo>
                    <a:lnTo>
                      <a:pt x="1915" y="5287"/>
                    </a:lnTo>
                    <a:lnTo>
                      <a:pt x="2880" y="4333"/>
                    </a:lnTo>
                    <a:lnTo>
                      <a:pt x="1019" y="2762"/>
                    </a:lnTo>
                    <a:lnTo>
                      <a:pt x="2403" y="655"/>
                    </a:lnTo>
                    <a:cubicBezTo>
                      <a:pt x="2532" y="462"/>
                      <a:pt x="2478" y="199"/>
                      <a:pt x="2280" y="70"/>
                    </a:cubicBezTo>
                    <a:cubicBezTo>
                      <a:pt x="2208" y="23"/>
                      <a:pt x="2128" y="0"/>
                      <a:pt x="2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376586" y="3976928"/>
                <a:ext cx="359090" cy="493237"/>
              </a:xfrm>
              <a:custGeom>
                <a:avLst/>
                <a:gdLst/>
                <a:ahLst/>
                <a:cxnLst/>
                <a:rect l="l" t="t" r="r" b="b"/>
                <a:pathLst>
                  <a:path w="3701" h="5084" extrusionOk="0">
                    <a:moveTo>
                      <a:pt x="478" y="1"/>
                    </a:moveTo>
                    <a:cubicBezTo>
                      <a:pt x="215" y="1"/>
                      <a:pt x="0" y="215"/>
                      <a:pt x="0" y="478"/>
                    </a:cubicBezTo>
                    <a:lnTo>
                      <a:pt x="638" y="4725"/>
                    </a:lnTo>
                    <a:cubicBezTo>
                      <a:pt x="638" y="4987"/>
                      <a:pt x="853" y="5084"/>
                      <a:pt x="1116" y="5084"/>
                    </a:cubicBezTo>
                    <a:lnTo>
                      <a:pt x="2622" y="5084"/>
                    </a:lnTo>
                    <a:cubicBezTo>
                      <a:pt x="2885" y="5084"/>
                      <a:pt x="3100" y="4987"/>
                      <a:pt x="3100" y="4725"/>
                    </a:cubicBezTo>
                    <a:lnTo>
                      <a:pt x="3700" y="478"/>
                    </a:lnTo>
                    <a:cubicBezTo>
                      <a:pt x="3700" y="215"/>
                      <a:pt x="3486" y="1"/>
                      <a:pt x="3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437421" y="3972756"/>
                <a:ext cx="241010" cy="103615"/>
              </a:xfrm>
              <a:custGeom>
                <a:avLst/>
                <a:gdLst/>
                <a:ahLst/>
                <a:cxnLst/>
                <a:rect l="l" t="t" r="r" b="b"/>
                <a:pathLst>
                  <a:path w="2484" h="1068" extrusionOk="0">
                    <a:moveTo>
                      <a:pt x="1" y="1"/>
                    </a:moveTo>
                    <a:cubicBezTo>
                      <a:pt x="151" y="553"/>
                      <a:pt x="650" y="1068"/>
                      <a:pt x="1239" y="1068"/>
                    </a:cubicBezTo>
                    <a:cubicBezTo>
                      <a:pt x="1835" y="1068"/>
                      <a:pt x="2333" y="553"/>
                      <a:pt x="2483" y="1"/>
                    </a:cubicBezTo>
                    <a:close/>
                  </a:path>
                </a:pathLst>
              </a:custGeom>
              <a:solidFill>
                <a:srgbClr val="F096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395215" y="4081999"/>
                <a:ext cx="321735" cy="388167"/>
              </a:xfrm>
              <a:custGeom>
                <a:avLst/>
                <a:gdLst/>
                <a:ahLst/>
                <a:cxnLst/>
                <a:rect l="l" t="t" r="r" b="b"/>
                <a:pathLst>
                  <a:path w="3316" h="4001" extrusionOk="0">
                    <a:moveTo>
                      <a:pt x="17" y="1"/>
                    </a:moveTo>
                    <a:lnTo>
                      <a:pt x="17" y="1"/>
                    </a:lnTo>
                    <a:cubicBezTo>
                      <a:pt x="1" y="34"/>
                      <a:pt x="17" y="66"/>
                      <a:pt x="32" y="97"/>
                    </a:cubicBezTo>
                    <a:lnTo>
                      <a:pt x="32" y="97"/>
                    </a:lnTo>
                    <a:lnTo>
                      <a:pt x="17" y="1"/>
                    </a:lnTo>
                    <a:close/>
                    <a:moveTo>
                      <a:pt x="32" y="97"/>
                    </a:moveTo>
                    <a:lnTo>
                      <a:pt x="45" y="186"/>
                    </a:lnTo>
                    <a:lnTo>
                      <a:pt x="45" y="186"/>
                    </a:lnTo>
                    <a:cubicBezTo>
                      <a:pt x="59" y="156"/>
                      <a:pt x="46" y="126"/>
                      <a:pt x="32" y="97"/>
                    </a:cubicBezTo>
                    <a:close/>
                    <a:moveTo>
                      <a:pt x="3283" y="172"/>
                    </a:moveTo>
                    <a:lnTo>
                      <a:pt x="2875" y="3052"/>
                    </a:lnTo>
                    <a:cubicBezTo>
                      <a:pt x="2875" y="3309"/>
                      <a:pt x="2666" y="3400"/>
                      <a:pt x="2409" y="3400"/>
                    </a:cubicBezTo>
                    <a:lnTo>
                      <a:pt x="945" y="3400"/>
                    </a:lnTo>
                    <a:cubicBezTo>
                      <a:pt x="688" y="3400"/>
                      <a:pt x="479" y="3309"/>
                      <a:pt x="479" y="3052"/>
                    </a:cubicBezTo>
                    <a:lnTo>
                      <a:pt x="45" y="186"/>
                    </a:lnTo>
                    <a:lnTo>
                      <a:pt x="45" y="186"/>
                    </a:lnTo>
                    <a:cubicBezTo>
                      <a:pt x="45" y="187"/>
                      <a:pt x="45" y="188"/>
                      <a:pt x="44" y="189"/>
                    </a:cubicBezTo>
                    <a:lnTo>
                      <a:pt x="446" y="3642"/>
                    </a:lnTo>
                    <a:cubicBezTo>
                      <a:pt x="446" y="3904"/>
                      <a:pt x="661" y="4001"/>
                      <a:pt x="924" y="4001"/>
                    </a:cubicBezTo>
                    <a:lnTo>
                      <a:pt x="2430" y="4001"/>
                    </a:lnTo>
                    <a:cubicBezTo>
                      <a:pt x="2693" y="4001"/>
                      <a:pt x="2908" y="3904"/>
                      <a:pt x="2908" y="3642"/>
                    </a:cubicBezTo>
                    <a:lnTo>
                      <a:pt x="3304" y="274"/>
                    </a:lnTo>
                    <a:cubicBezTo>
                      <a:pt x="3267" y="242"/>
                      <a:pt x="3315" y="210"/>
                      <a:pt x="3283" y="172"/>
                    </a:cubicBezTo>
                    <a:close/>
                  </a:path>
                </a:pathLst>
              </a:custGeom>
              <a:solidFill>
                <a:srgbClr val="CAC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a:off x="4418695" y="3660165"/>
                <a:ext cx="276909" cy="288239"/>
              </a:xfrm>
              <a:custGeom>
                <a:avLst/>
                <a:gdLst/>
                <a:ahLst/>
                <a:cxnLst/>
                <a:rect l="l" t="t" r="r" b="b"/>
                <a:pathLst>
                  <a:path w="2854" h="2971" extrusionOk="0">
                    <a:moveTo>
                      <a:pt x="950" y="0"/>
                    </a:moveTo>
                    <a:lnTo>
                      <a:pt x="1" y="676"/>
                    </a:lnTo>
                    <a:lnTo>
                      <a:pt x="269" y="2971"/>
                    </a:lnTo>
                    <a:lnTo>
                      <a:pt x="2548" y="2901"/>
                    </a:lnTo>
                    <a:lnTo>
                      <a:pt x="2853" y="403"/>
                    </a:lnTo>
                    <a:lnTo>
                      <a:pt x="9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a:off x="4484284" y="3837514"/>
                <a:ext cx="146799" cy="181132"/>
              </a:xfrm>
              <a:custGeom>
                <a:avLst/>
                <a:gdLst/>
                <a:ahLst/>
                <a:cxnLst/>
                <a:rect l="l" t="t" r="r" b="b"/>
                <a:pathLst>
                  <a:path w="1513" h="1867" extrusionOk="0">
                    <a:moveTo>
                      <a:pt x="365" y="1"/>
                    </a:moveTo>
                    <a:cubicBezTo>
                      <a:pt x="365" y="1"/>
                      <a:pt x="284" y="1475"/>
                      <a:pt x="0" y="1867"/>
                    </a:cubicBezTo>
                    <a:lnTo>
                      <a:pt x="1512" y="1867"/>
                    </a:lnTo>
                    <a:cubicBezTo>
                      <a:pt x="1223" y="1475"/>
                      <a:pt x="1148" y="1"/>
                      <a:pt x="1148" y="1"/>
                    </a:cubicBezTo>
                    <a:close/>
                  </a:path>
                </a:pathLst>
              </a:custGeom>
              <a:solidFill>
                <a:srgbClr val="F096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441593" y="3632030"/>
                <a:ext cx="221702" cy="300851"/>
              </a:xfrm>
              <a:custGeom>
                <a:avLst/>
                <a:gdLst/>
                <a:ahLst/>
                <a:cxnLst/>
                <a:rect l="l" t="t" r="r" b="b"/>
                <a:pathLst>
                  <a:path w="2285" h="3101" extrusionOk="0">
                    <a:moveTo>
                      <a:pt x="1111" y="1"/>
                    </a:moveTo>
                    <a:cubicBezTo>
                      <a:pt x="499" y="6"/>
                      <a:pt x="1" y="505"/>
                      <a:pt x="1" y="1121"/>
                    </a:cubicBezTo>
                    <a:lnTo>
                      <a:pt x="6" y="1990"/>
                    </a:lnTo>
                    <a:cubicBezTo>
                      <a:pt x="11" y="2607"/>
                      <a:pt x="569" y="2955"/>
                      <a:pt x="1127" y="3100"/>
                    </a:cubicBezTo>
                    <a:lnTo>
                      <a:pt x="1175" y="3100"/>
                    </a:lnTo>
                    <a:cubicBezTo>
                      <a:pt x="1781" y="2966"/>
                      <a:pt x="2285" y="2596"/>
                      <a:pt x="2285" y="1979"/>
                    </a:cubicBezTo>
                    <a:lnTo>
                      <a:pt x="2279" y="1111"/>
                    </a:lnTo>
                    <a:cubicBezTo>
                      <a:pt x="2279" y="494"/>
                      <a:pt x="1775" y="1"/>
                      <a:pt x="1164" y="1"/>
                    </a:cubicBezTo>
                    <a:close/>
                  </a:path>
                </a:pathLst>
              </a:custGeom>
              <a:solidFill>
                <a:srgbClr val="F2A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4372414" y="3597006"/>
                <a:ext cx="200939" cy="371189"/>
              </a:xfrm>
              <a:custGeom>
                <a:avLst/>
                <a:gdLst/>
                <a:ahLst/>
                <a:cxnLst/>
                <a:rect l="l" t="t" r="r" b="b"/>
                <a:pathLst>
                  <a:path w="2071" h="3826" extrusionOk="0">
                    <a:moveTo>
                      <a:pt x="1492" y="0"/>
                    </a:moveTo>
                    <a:cubicBezTo>
                      <a:pt x="1255" y="0"/>
                      <a:pt x="1006" y="129"/>
                      <a:pt x="821" y="249"/>
                    </a:cubicBezTo>
                    <a:cubicBezTo>
                      <a:pt x="258" y="608"/>
                      <a:pt x="124" y="1306"/>
                      <a:pt x="135" y="1928"/>
                    </a:cubicBezTo>
                    <a:cubicBezTo>
                      <a:pt x="145" y="2592"/>
                      <a:pt x="0" y="3209"/>
                      <a:pt x="113" y="3826"/>
                    </a:cubicBezTo>
                    <a:cubicBezTo>
                      <a:pt x="118" y="3820"/>
                      <a:pt x="124" y="3820"/>
                      <a:pt x="135" y="3820"/>
                    </a:cubicBezTo>
                    <a:cubicBezTo>
                      <a:pt x="478" y="3777"/>
                      <a:pt x="821" y="3734"/>
                      <a:pt x="1169" y="3702"/>
                    </a:cubicBezTo>
                    <a:cubicBezTo>
                      <a:pt x="1068" y="3011"/>
                      <a:pt x="719" y="2287"/>
                      <a:pt x="740" y="1761"/>
                    </a:cubicBezTo>
                    <a:cubicBezTo>
                      <a:pt x="757" y="1397"/>
                      <a:pt x="1191" y="1064"/>
                      <a:pt x="1191" y="1064"/>
                    </a:cubicBezTo>
                    <a:cubicBezTo>
                      <a:pt x="1239" y="1088"/>
                      <a:pt x="1287" y="1098"/>
                      <a:pt x="1334" y="1098"/>
                    </a:cubicBezTo>
                    <a:cubicBezTo>
                      <a:pt x="1587" y="1098"/>
                      <a:pt x="1807" y="812"/>
                      <a:pt x="1807" y="812"/>
                    </a:cubicBezTo>
                    <a:cubicBezTo>
                      <a:pt x="2070" y="560"/>
                      <a:pt x="2006" y="110"/>
                      <a:pt x="1631" y="19"/>
                    </a:cubicBezTo>
                    <a:cubicBezTo>
                      <a:pt x="1604" y="8"/>
                      <a:pt x="1572" y="3"/>
                      <a:pt x="1545" y="3"/>
                    </a:cubicBezTo>
                    <a:cubicBezTo>
                      <a:pt x="1527" y="1"/>
                      <a:pt x="1510" y="0"/>
                      <a:pt x="1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4535221" y="3597006"/>
                <a:ext cx="196767" cy="347226"/>
              </a:xfrm>
              <a:custGeom>
                <a:avLst/>
                <a:gdLst/>
                <a:ahLst/>
                <a:cxnLst/>
                <a:rect l="l" t="t" r="r" b="b"/>
                <a:pathLst>
                  <a:path w="2028" h="3579" extrusionOk="0">
                    <a:moveTo>
                      <a:pt x="584" y="0"/>
                    </a:moveTo>
                    <a:cubicBezTo>
                      <a:pt x="567" y="0"/>
                      <a:pt x="549" y="1"/>
                      <a:pt x="532" y="3"/>
                    </a:cubicBezTo>
                    <a:cubicBezTo>
                      <a:pt x="499" y="3"/>
                      <a:pt x="473" y="8"/>
                      <a:pt x="440" y="19"/>
                    </a:cubicBezTo>
                    <a:cubicBezTo>
                      <a:pt x="65" y="110"/>
                      <a:pt x="1" y="560"/>
                      <a:pt x="269" y="812"/>
                    </a:cubicBezTo>
                    <a:cubicBezTo>
                      <a:pt x="269" y="812"/>
                      <a:pt x="486" y="1098"/>
                      <a:pt x="740" y="1098"/>
                    </a:cubicBezTo>
                    <a:cubicBezTo>
                      <a:pt x="788" y="1098"/>
                      <a:pt x="837" y="1088"/>
                      <a:pt x="885" y="1064"/>
                    </a:cubicBezTo>
                    <a:cubicBezTo>
                      <a:pt x="885" y="1064"/>
                      <a:pt x="1298" y="1397"/>
                      <a:pt x="1331" y="1761"/>
                    </a:cubicBezTo>
                    <a:cubicBezTo>
                      <a:pt x="1357" y="2029"/>
                      <a:pt x="977" y="2785"/>
                      <a:pt x="891" y="3579"/>
                    </a:cubicBezTo>
                    <a:cubicBezTo>
                      <a:pt x="1261" y="3558"/>
                      <a:pt x="1625" y="3541"/>
                      <a:pt x="1995" y="3536"/>
                    </a:cubicBezTo>
                    <a:cubicBezTo>
                      <a:pt x="2028" y="3016"/>
                      <a:pt x="1931" y="2491"/>
                      <a:pt x="1936" y="1928"/>
                    </a:cubicBezTo>
                    <a:cubicBezTo>
                      <a:pt x="1947" y="1306"/>
                      <a:pt x="1818" y="608"/>
                      <a:pt x="1250" y="249"/>
                    </a:cubicBezTo>
                    <a:cubicBezTo>
                      <a:pt x="1065" y="129"/>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407828" y="3777750"/>
                <a:ext cx="27652" cy="50061"/>
              </a:xfrm>
              <a:custGeom>
                <a:avLst/>
                <a:gdLst/>
                <a:ahLst/>
                <a:cxnLst/>
                <a:rect l="l" t="t" r="r" b="b"/>
                <a:pathLst>
                  <a:path w="285" h="516" extrusionOk="0">
                    <a:moveTo>
                      <a:pt x="252" y="0"/>
                    </a:moveTo>
                    <a:cubicBezTo>
                      <a:pt x="113" y="11"/>
                      <a:pt x="0" y="129"/>
                      <a:pt x="11" y="274"/>
                    </a:cubicBezTo>
                    <a:cubicBezTo>
                      <a:pt x="21" y="412"/>
                      <a:pt x="129" y="516"/>
                      <a:pt x="264" y="516"/>
                    </a:cubicBezTo>
                    <a:cubicBezTo>
                      <a:pt x="271" y="516"/>
                      <a:pt x="278" y="515"/>
                      <a:pt x="284" y="515"/>
                    </a:cubicBezTo>
                    <a:lnTo>
                      <a:pt x="252" y="0"/>
                    </a:lnTo>
                    <a:close/>
                  </a:path>
                </a:pathLst>
              </a:custGeom>
              <a:solidFill>
                <a:srgbClr val="F2A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669988" y="3777750"/>
                <a:ext cx="27167" cy="50061"/>
              </a:xfrm>
              <a:custGeom>
                <a:avLst/>
                <a:gdLst/>
                <a:ahLst/>
                <a:cxnLst/>
                <a:rect l="l" t="t" r="r" b="b"/>
                <a:pathLst>
                  <a:path w="280" h="516" extrusionOk="0">
                    <a:moveTo>
                      <a:pt x="27" y="0"/>
                    </a:moveTo>
                    <a:lnTo>
                      <a:pt x="1" y="515"/>
                    </a:lnTo>
                    <a:cubicBezTo>
                      <a:pt x="7" y="515"/>
                      <a:pt x="13" y="516"/>
                      <a:pt x="20" y="516"/>
                    </a:cubicBezTo>
                    <a:cubicBezTo>
                      <a:pt x="151" y="516"/>
                      <a:pt x="263" y="412"/>
                      <a:pt x="269" y="274"/>
                    </a:cubicBezTo>
                    <a:cubicBezTo>
                      <a:pt x="279" y="129"/>
                      <a:pt x="172" y="11"/>
                      <a:pt x="27" y="0"/>
                    </a:cubicBezTo>
                    <a:close/>
                  </a:path>
                </a:pathLst>
              </a:custGeom>
              <a:solidFill>
                <a:srgbClr val="F2A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4245506" y="4092962"/>
                <a:ext cx="635805" cy="327337"/>
              </a:xfrm>
              <a:custGeom>
                <a:avLst/>
                <a:gdLst/>
                <a:ahLst/>
                <a:cxnLst/>
                <a:rect l="l" t="t" r="r" b="b"/>
                <a:pathLst>
                  <a:path w="6553" h="3374" extrusionOk="0">
                    <a:moveTo>
                      <a:pt x="145" y="1"/>
                    </a:moveTo>
                    <a:cubicBezTo>
                      <a:pt x="64" y="1"/>
                      <a:pt x="0" y="76"/>
                      <a:pt x="6" y="161"/>
                    </a:cubicBezTo>
                    <a:lnTo>
                      <a:pt x="665" y="3373"/>
                    </a:lnTo>
                    <a:lnTo>
                      <a:pt x="6000" y="3373"/>
                    </a:lnTo>
                    <a:lnTo>
                      <a:pt x="6547" y="226"/>
                    </a:lnTo>
                    <a:cubicBezTo>
                      <a:pt x="6552" y="113"/>
                      <a:pt x="6472" y="22"/>
                      <a:pt x="6376" y="17"/>
                    </a:cubicBezTo>
                    <a:lnTo>
                      <a:pt x="145" y="1"/>
                    </a:lnTo>
                    <a:close/>
                  </a:path>
                </a:pathLst>
              </a:custGeom>
              <a:solidFill>
                <a:srgbClr val="C7D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4250649" y="4097133"/>
                <a:ext cx="625423" cy="319479"/>
              </a:xfrm>
              <a:custGeom>
                <a:avLst/>
                <a:gdLst/>
                <a:ahLst/>
                <a:cxnLst/>
                <a:rect l="l" t="t" r="r" b="b"/>
                <a:pathLst>
                  <a:path w="6446" h="3293" extrusionOk="0">
                    <a:moveTo>
                      <a:pt x="140" y="0"/>
                    </a:moveTo>
                    <a:cubicBezTo>
                      <a:pt x="65" y="0"/>
                      <a:pt x="1" y="75"/>
                      <a:pt x="6" y="161"/>
                    </a:cubicBezTo>
                    <a:lnTo>
                      <a:pt x="660" y="3293"/>
                    </a:lnTo>
                    <a:lnTo>
                      <a:pt x="5894" y="3293"/>
                    </a:lnTo>
                    <a:lnTo>
                      <a:pt x="6440" y="220"/>
                    </a:lnTo>
                    <a:cubicBezTo>
                      <a:pt x="6446" y="113"/>
                      <a:pt x="6371" y="22"/>
                      <a:pt x="6274" y="22"/>
                    </a:cubicBezTo>
                    <a:lnTo>
                      <a:pt x="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a:off x="4263650" y="4106447"/>
                <a:ext cx="596801" cy="298717"/>
              </a:xfrm>
              <a:custGeom>
                <a:avLst/>
                <a:gdLst/>
                <a:ahLst/>
                <a:cxnLst/>
                <a:rect l="l" t="t" r="r" b="b"/>
                <a:pathLst>
                  <a:path w="6151" h="3079" extrusionOk="0">
                    <a:moveTo>
                      <a:pt x="5609" y="3079"/>
                    </a:moveTo>
                    <a:lnTo>
                      <a:pt x="639" y="3079"/>
                    </a:lnTo>
                    <a:lnTo>
                      <a:pt x="1" y="178"/>
                    </a:lnTo>
                    <a:cubicBezTo>
                      <a:pt x="28" y="92"/>
                      <a:pt x="92" y="17"/>
                      <a:pt x="167" y="17"/>
                    </a:cubicBezTo>
                    <a:lnTo>
                      <a:pt x="5974" y="1"/>
                    </a:lnTo>
                    <a:cubicBezTo>
                      <a:pt x="6071" y="1"/>
                      <a:pt x="6151" y="97"/>
                      <a:pt x="6146" y="21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a:off x="4310028" y="4420203"/>
                <a:ext cx="517725" cy="28717"/>
              </a:xfrm>
              <a:custGeom>
                <a:avLst/>
                <a:gdLst/>
                <a:ahLst/>
                <a:cxnLst/>
                <a:rect l="l" t="t" r="r" b="b"/>
                <a:pathLst>
                  <a:path w="5336" h="296" extrusionOk="0">
                    <a:moveTo>
                      <a:pt x="0" y="0"/>
                    </a:moveTo>
                    <a:lnTo>
                      <a:pt x="0" y="295"/>
                    </a:lnTo>
                    <a:lnTo>
                      <a:pt x="5335" y="295"/>
                    </a:lnTo>
                    <a:lnTo>
                      <a:pt x="5335"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a:off x="4310028" y="4434174"/>
                <a:ext cx="517725" cy="14747"/>
              </a:xfrm>
              <a:custGeom>
                <a:avLst/>
                <a:gdLst/>
                <a:ahLst/>
                <a:cxnLst/>
                <a:rect l="l" t="t" r="r" b="b"/>
                <a:pathLst>
                  <a:path w="5336" h="152" extrusionOk="0">
                    <a:moveTo>
                      <a:pt x="0" y="1"/>
                    </a:moveTo>
                    <a:lnTo>
                      <a:pt x="0" y="151"/>
                    </a:lnTo>
                    <a:lnTo>
                      <a:pt x="5335" y="151"/>
                    </a:lnTo>
                    <a:lnTo>
                      <a:pt x="5335"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a:off x="4534736" y="4223548"/>
                <a:ext cx="65104" cy="65099"/>
              </a:xfrm>
              <a:custGeom>
                <a:avLst/>
                <a:gdLst/>
                <a:ahLst/>
                <a:cxnLst/>
                <a:rect l="l" t="t" r="r" b="b"/>
                <a:pathLst>
                  <a:path w="671" h="671" extrusionOk="0">
                    <a:moveTo>
                      <a:pt x="333" y="0"/>
                    </a:moveTo>
                    <a:cubicBezTo>
                      <a:pt x="151" y="0"/>
                      <a:pt x="0" y="150"/>
                      <a:pt x="0" y="333"/>
                    </a:cubicBezTo>
                    <a:cubicBezTo>
                      <a:pt x="0" y="520"/>
                      <a:pt x="151" y="671"/>
                      <a:pt x="333" y="671"/>
                    </a:cubicBezTo>
                    <a:cubicBezTo>
                      <a:pt x="521" y="671"/>
                      <a:pt x="671" y="520"/>
                      <a:pt x="671" y="333"/>
                    </a:cubicBezTo>
                    <a:cubicBezTo>
                      <a:pt x="671" y="150"/>
                      <a:pt x="521" y="0"/>
                      <a:pt x="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a:off x="4075326" y="4609970"/>
                <a:ext cx="193177" cy="108077"/>
              </a:xfrm>
              <a:custGeom>
                <a:avLst/>
                <a:gdLst/>
                <a:ahLst/>
                <a:cxnLst/>
                <a:rect l="l" t="t" r="r" b="b"/>
                <a:pathLst>
                  <a:path w="1991" h="1114" extrusionOk="0">
                    <a:moveTo>
                      <a:pt x="1265" y="1"/>
                    </a:moveTo>
                    <a:cubicBezTo>
                      <a:pt x="1168" y="1"/>
                      <a:pt x="1073" y="13"/>
                      <a:pt x="993" y="39"/>
                    </a:cubicBezTo>
                    <a:cubicBezTo>
                      <a:pt x="682" y="135"/>
                      <a:pt x="1" y="602"/>
                      <a:pt x="87" y="881"/>
                    </a:cubicBezTo>
                    <a:cubicBezTo>
                      <a:pt x="143" y="1052"/>
                      <a:pt x="476" y="1114"/>
                      <a:pt x="795" y="1114"/>
                    </a:cubicBezTo>
                    <a:cubicBezTo>
                      <a:pt x="996" y="1114"/>
                      <a:pt x="1191" y="1089"/>
                      <a:pt x="1309" y="1052"/>
                    </a:cubicBezTo>
                    <a:cubicBezTo>
                      <a:pt x="1620" y="950"/>
                      <a:pt x="1990" y="586"/>
                      <a:pt x="1899" y="307"/>
                    </a:cubicBezTo>
                    <a:cubicBezTo>
                      <a:pt x="1836" y="101"/>
                      <a:pt x="1539" y="1"/>
                      <a:pt x="1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200196" y="4605410"/>
                <a:ext cx="115072" cy="69950"/>
              </a:xfrm>
              <a:custGeom>
                <a:avLst/>
                <a:gdLst/>
                <a:ahLst/>
                <a:cxnLst/>
                <a:rect l="l" t="t" r="r" b="b"/>
                <a:pathLst>
                  <a:path w="1186" h="721" extrusionOk="0">
                    <a:moveTo>
                      <a:pt x="1057" y="0"/>
                    </a:moveTo>
                    <a:lnTo>
                      <a:pt x="220" y="231"/>
                    </a:lnTo>
                    <a:cubicBezTo>
                      <a:pt x="135" y="252"/>
                      <a:pt x="60" y="316"/>
                      <a:pt x="33" y="408"/>
                    </a:cubicBezTo>
                    <a:cubicBezTo>
                      <a:pt x="1" y="542"/>
                      <a:pt x="76" y="676"/>
                      <a:pt x="210" y="713"/>
                    </a:cubicBezTo>
                    <a:cubicBezTo>
                      <a:pt x="230" y="718"/>
                      <a:pt x="251" y="721"/>
                      <a:pt x="271" y="721"/>
                    </a:cubicBezTo>
                    <a:cubicBezTo>
                      <a:pt x="314" y="721"/>
                      <a:pt x="356" y="710"/>
                      <a:pt x="392" y="692"/>
                    </a:cubicBezTo>
                    <a:lnTo>
                      <a:pt x="1186" y="477"/>
                    </a:lnTo>
                    <a:lnTo>
                      <a:pt x="1057" y="0"/>
                    </a:lnTo>
                    <a:close/>
                  </a:path>
                </a:pathLst>
              </a:custGeom>
              <a:solidFill>
                <a:srgbClr val="F096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875971" y="4619381"/>
                <a:ext cx="193177" cy="108077"/>
              </a:xfrm>
              <a:custGeom>
                <a:avLst/>
                <a:gdLst/>
                <a:ahLst/>
                <a:cxnLst/>
                <a:rect l="l" t="t" r="r" b="b"/>
                <a:pathLst>
                  <a:path w="1991" h="1114" extrusionOk="0">
                    <a:moveTo>
                      <a:pt x="726" y="0"/>
                    </a:moveTo>
                    <a:cubicBezTo>
                      <a:pt x="452" y="0"/>
                      <a:pt x="155" y="101"/>
                      <a:pt x="92" y="306"/>
                    </a:cubicBezTo>
                    <a:cubicBezTo>
                      <a:pt x="1" y="585"/>
                      <a:pt x="371" y="950"/>
                      <a:pt x="682" y="1052"/>
                    </a:cubicBezTo>
                    <a:cubicBezTo>
                      <a:pt x="800" y="1089"/>
                      <a:pt x="995" y="1113"/>
                      <a:pt x="1196" y="1113"/>
                    </a:cubicBezTo>
                    <a:cubicBezTo>
                      <a:pt x="1515" y="1113"/>
                      <a:pt x="1848" y="1051"/>
                      <a:pt x="1904" y="880"/>
                    </a:cubicBezTo>
                    <a:cubicBezTo>
                      <a:pt x="1990" y="601"/>
                      <a:pt x="1309" y="135"/>
                      <a:pt x="998" y="38"/>
                    </a:cubicBezTo>
                    <a:cubicBezTo>
                      <a:pt x="918" y="13"/>
                      <a:pt x="823"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a:off x="4839102" y="4617343"/>
                <a:ext cx="119729" cy="73636"/>
              </a:xfrm>
              <a:custGeom>
                <a:avLst/>
                <a:gdLst/>
                <a:ahLst/>
                <a:cxnLst/>
                <a:rect l="l" t="t" r="r" b="b"/>
                <a:pathLst>
                  <a:path w="1234" h="759" extrusionOk="0">
                    <a:moveTo>
                      <a:pt x="140" y="0"/>
                    </a:moveTo>
                    <a:lnTo>
                      <a:pt x="0" y="494"/>
                    </a:lnTo>
                    <a:lnTo>
                      <a:pt x="826" y="724"/>
                    </a:lnTo>
                    <a:cubicBezTo>
                      <a:pt x="863" y="746"/>
                      <a:pt x="908" y="758"/>
                      <a:pt x="953" y="758"/>
                    </a:cubicBezTo>
                    <a:cubicBezTo>
                      <a:pt x="973" y="758"/>
                      <a:pt x="994" y="756"/>
                      <a:pt x="1014" y="751"/>
                    </a:cubicBezTo>
                    <a:cubicBezTo>
                      <a:pt x="1153" y="713"/>
                      <a:pt x="1233" y="574"/>
                      <a:pt x="1201" y="435"/>
                    </a:cubicBezTo>
                    <a:cubicBezTo>
                      <a:pt x="1174" y="338"/>
                      <a:pt x="1099" y="268"/>
                      <a:pt x="1008" y="247"/>
                    </a:cubicBezTo>
                    <a:lnTo>
                      <a:pt x="140" y="0"/>
                    </a:lnTo>
                    <a:close/>
                  </a:path>
                </a:pathLst>
              </a:custGeom>
              <a:solidFill>
                <a:srgbClr val="F096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p:nvPr/>
            </p:nvSpPr>
            <p:spPr>
              <a:xfrm>
                <a:off x="4321574" y="4442517"/>
                <a:ext cx="622706" cy="212856"/>
              </a:xfrm>
              <a:custGeom>
                <a:avLst/>
                <a:gdLst/>
                <a:ahLst/>
                <a:cxnLst/>
                <a:rect l="l" t="t" r="r" b="b"/>
                <a:pathLst>
                  <a:path w="6418" h="2194" extrusionOk="0">
                    <a:moveTo>
                      <a:pt x="1205" y="1"/>
                    </a:moveTo>
                    <a:cubicBezTo>
                      <a:pt x="1205" y="1"/>
                      <a:pt x="337" y="784"/>
                      <a:pt x="144" y="1239"/>
                    </a:cubicBezTo>
                    <a:cubicBezTo>
                      <a:pt x="0" y="1582"/>
                      <a:pt x="1220" y="2193"/>
                      <a:pt x="2716" y="2193"/>
                    </a:cubicBezTo>
                    <a:cubicBezTo>
                      <a:pt x="3235" y="2193"/>
                      <a:pt x="3787" y="2120"/>
                      <a:pt x="4326" y="1936"/>
                    </a:cubicBezTo>
                    <a:cubicBezTo>
                      <a:pt x="6417" y="1223"/>
                      <a:pt x="3667" y="1"/>
                      <a:pt x="366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269374" y="4412442"/>
                <a:ext cx="707118" cy="251275"/>
              </a:xfrm>
              <a:custGeom>
                <a:avLst/>
                <a:gdLst/>
                <a:ahLst/>
                <a:cxnLst/>
                <a:rect l="l" t="t" r="r" b="b"/>
                <a:pathLst>
                  <a:path w="7288" h="2590" extrusionOk="0">
                    <a:moveTo>
                      <a:pt x="5895" y="1"/>
                    </a:moveTo>
                    <a:cubicBezTo>
                      <a:pt x="5614" y="1"/>
                      <a:pt x="5334" y="32"/>
                      <a:pt x="5111" y="91"/>
                    </a:cubicBezTo>
                    <a:cubicBezTo>
                      <a:pt x="4558" y="236"/>
                      <a:pt x="1282" y="1346"/>
                      <a:pt x="1" y="2037"/>
                    </a:cubicBezTo>
                    <a:lnTo>
                      <a:pt x="199" y="2590"/>
                    </a:lnTo>
                    <a:cubicBezTo>
                      <a:pt x="1684" y="2547"/>
                      <a:pt x="5009" y="1919"/>
                      <a:pt x="5550" y="1780"/>
                    </a:cubicBezTo>
                    <a:cubicBezTo>
                      <a:pt x="6247" y="1598"/>
                      <a:pt x="7288" y="922"/>
                      <a:pt x="7164" y="456"/>
                    </a:cubicBezTo>
                    <a:cubicBezTo>
                      <a:pt x="7081" y="139"/>
                      <a:pt x="6485" y="1"/>
                      <a:pt x="5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154983" y="4413606"/>
                <a:ext cx="733121" cy="265246"/>
              </a:xfrm>
              <a:custGeom>
                <a:avLst/>
                <a:gdLst/>
                <a:ahLst/>
                <a:cxnLst/>
                <a:rect l="l" t="t" r="r" b="b"/>
                <a:pathLst>
                  <a:path w="7556" h="2734" extrusionOk="0">
                    <a:moveTo>
                      <a:pt x="1419" y="0"/>
                    </a:moveTo>
                    <a:cubicBezTo>
                      <a:pt x="817" y="0"/>
                      <a:pt x="220" y="139"/>
                      <a:pt x="134" y="460"/>
                    </a:cubicBezTo>
                    <a:cubicBezTo>
                      <a:pt x="0" y="942"/>
                      <a:pt x="1078" y="1655"/>
                      <a:pt x="1796" y="1848"/>
                    </a:cubicBezTo>
                    <a:cubicBezTo>
                      <a:pt x="2359" y="2004"/>
                      <a:pt x="5807" y="2679"/>
                      <a:pt x="7346" y="2733"/>
                    </a:cubicBezTo>
                    <a:lnTo>
                      <a:pt x="7555" y="2165"/>
                    </a:lnTo>
                    <a:cubicBezTo>
                      <a:pt x="6231" y="1441"/>
                      <a:pt x="2842" y="256"/>
                      <a:pt x="2268" y="100"/>
                    </a:cubicBezTo>
                    <a:cubicBezTo>
                      <a:pt x="2027" y="36"/>
                      <a:pt x="1723" y="0"/>
                      <a:pt x="1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7" name="Google Shape;627;p29"/>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Digital Skills</a:t>
            </a:r>
            <a:endParaRPr sz="3700">
              <a:solidFill>
                <a:schemeClr val="accent2"/>
              </a:solidFill>
            </a:endParaRPr>
          </a:p>
        </p:txBody>
      </p:sp>
      <p:sp>
        <p:nvSpPr>
          <p:cNvPr id="628" name="Google Shape;628;p29"/>
          <p:cNvSpPr txBox="1"/>
          <p:nvPr/>
        </p:nvSpPr>
        <p:spPr>
          <a:xfrm>
            <a:off x="260525" y="1201550"/>
            <a:ext cx="8273400" cy="310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The ability to use information and communication technologies in </a:t>
            </a: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a way that helps achieve useful and quality results in everyday life</a:t>
            </a: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r>
              <a:rPr lang="en" sz="2400">
                <a:solidFill>
                  <a:schemeClr val="dk1"/>
                </a:solidFill>
                <a:highlight>
                  <a:schemeClr val="accent5"/>
                </a:highlight>
                <a:latin typeface="Fira Sans Extra Condensed"/>
                <a:ea typeface="Fira Sans Extra Condensed"/>
                <a:cs typeface="Fira Sans Extra Condensed"/>
                <a:sym typeface="Fira Sans Extra Condensed"/>
              </a:rPr>
              <a:t>increase the benefits of using ICTs</a:t>
            </a:r>
            <a:endParaRPr sz="2400">
              <a:solidFill>
                <a:schemeClr val="dk1"/>
              </a:solidFill>
              <a:highlight>
                <a:schemeClr val="accent5"/>
              </a:highlight>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Clr>
                <a:schemeClr val="dk1"/>
              </a:buClr>
              <a:buSzPts val="1100"/>
              <a:buFont typeface="Arial"/>
              <a:buNone/>
            </a:pPr>
            <a:endParaRPr sz="2400">
              <a:solidFill>
                <a:schemeClr val="dk1"/>
              </a:solidFill>
              <a:highlight>
                <a:srgbClr val="5AC8AF"/>
              </a:highlight>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Clr>
                <a:schemeClr val="dk1"/>
              </a:buClr>
              <a:buSzPts val="1100"/>
              <a:buFont typeface="Arial"/>
              <a:buNone/>
            </a:pPr>
            <a:r>
              <a:rPr lang="en" sz="2400">
                <a:solidFill>
                  <a:schemeClr val="dk1"/>
                </a:solidFill>
                <a:highlight>
                  <a:schemeClr val="accent6"/>
                </a:highlight>
                <a:latin typeface="Fira Sans Extra Condensed"/>
                <a:ea typeface="Fira Sans Extra Condensed"/>
                <a:cs typeface="Fira Sans Extra Condensed"/>
                <a:sym typeface="Fira Sans Extra Condensed"/>
              </a:rPr>
              <a:t>reduce the potential risks of using ICTs</a:t>
            </a:r>
            <a:endParaRPr sz="2400">
              <a:solidFill>
                <a:schemeClr val="dk1"/>
              </a:solidFill>
              <a:highlight>
                <a:schemeClr val="accent6"/>
              </a:highlight>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p:txBody>
      </p:sp>
      <p:sp>
        <p:nvSpPr>
          <p:cNvPr id="629" name="Google Shape;629;p29"/>
          <p:cNvSpPr txBox="1"/>
          <p:nvPr/>
        </p:nvSpPr>
        <p:spPr>
          <a:xfrm>
            <a:off x="1513650" y="4554725"/>
            <a:ext cx="5513700" cy="400200"/>
          </a:xfrm>
          <a:prstGeom prst="rect">
            <a:avLst/>
          </a:prstGeom>
          <a:noFill/>
          <a:ln>
            <a:noFill/>
          </a:ln>
        </p:spPr>
        <p:txBody>
          <a:bodyPr spcFirstLastPara="1" wrap="square" lIns="91425" tIns="91425" rIns="91425" bIns="91425" anchor="t" anchorCtr="0">
            <a:spAutoFit/>
          </a:bodyPr>
          <a:lstStyle/>
          <a:p>
            <a:pPr marL="76200" lvl="0" indent="0" algn="r" rtl="0">
              <a:lnSpc>
                <a:spcPct val="163636"/>
              </a:lnSpc>
              <a:spcBef>
                <a:spcPts val="0"/>
              </a:spcBef>
              <a:spcAft>
                <a:spcPts val="0"/>
              </a:spcAft>
              <a:buNone/>
            </a:pPr>
            <a:r>
              <a:rPr lang="en">
                <a:solidFill>
                  <a:schemeClr val="dk1"/>
                </a:solidFill>
                <a:latin typeface="Fira Sans Extra Condensed ExtraLight"/>
                <a:ea typeface="Fira Sans Extra Condensed ExtraLight"/>
                <a:cs typeface="Fira Sans Extra Condensed ExtraLight"/>
                <a:sym typeface="Fira Sans Extra Condensed ExtraLight"/>
              </a:rPr>
              <a:t>(Helsper et al., 2020; ITU, 2018)</a:t>
            </a:r>
            <a:endParaRPr>
              <a:solidFill>
                <a:schemeClr val="dk1"/>
              </a:solidFill>
              <a:latin typeface="Fira Sans Extra Condensed ExtraLight"/>
              <a:ea typeface="Fira Sans Extra Condensed ExtraLight"/>
              <a:cs typeface="Fira Sans Extra Condensed ExtraLight"/>
              <a:sym typeface="Fira Sans Extra Condensed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30"/>
          <p:cNvSpPr txBox="1">
            <a:spLocks noGrp="1"/>
          </p:cNvSpPr>
          <p:nvPr>
            <p:ph type="ctrTitle"/>
          </p:nvPr>
        </p:nvSpPr>
        <p:spPr>
          <a:xfrm>
            <a:off x="1362450" y="2017650"/>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How do we use them?</a:t>
            </a:r>
            <a:endParaRPr sz="5400">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31"/>
          <p:cNvGrpSpPr/>
          <p:nvPr/>
        </p:nvGrpSpPr>
        <p:grpSpPr>
          <a:xfrm>
            <a:off x="5962140" y="883818"/>
            <a:ext cx="1570358" cy="1851062"/>
            <a:chOff x="5596165" y="1766705"/>
            <a:chExt cx="1570358" cy="1851062"/>
          </a:xfrm>
        </p:grpSpPr>
        <p:sp>
          <p:nvSpPr>
            <p:cNvPr id="640" name="Google Shape;640;p31"/>
            <p:cNvSpPr/>
            <p:nvPr/>
          </p:nvSpPr>
          <p:spPr>
            <a:xfrm>
              <a:off x="6388694" y="2150167"/>
              <a:ext cx="334298" cy="505076"/>
            </a:xfrm>
            <a:custGeom>
              <a:avLst/>
              <a:gdLst/>
              <a:ahLst/>
              <a:cxnLst/>
              <a:rect l="l" t="t" r="r" b="b"/>
              <a:pathLst>
                <a:path w="5824" h="8800" extrusionOk="0">
                  <a:moveTo>
                    <a:pt x="3749" y="0"/>
                  </a:moveTo>
                  <a:lnTo>
                    <a:pt x="3019" y="316"/>
                  </a:lnTo>
                  <a:lnTo>
                    <a:pt x="1" y="1619"/>
                  </a:lnTo>
                  <a:lnTo>
                    <a:pt x="1" y="6118"/>
                  </a:lnTo>
                  <a:cubicBezTo>
                    <a:pt x="1" y="6858"/>
                    <a:pt x="301" y="7528"/>
                    <a:pt x="789" y="8011"/>
                  </a:cubicBezTo>
                  <a:cubicBezTo>
                    <a:pt x="1277" y="8499"/>
                    <a:pt x="1947" y="8799"/>
                    <a:pt x="2687" y="8799"/>
                  </a:cubicBezTo>
                  <a:cubicBezTo>
                    <a:pt x="4526" y="8799"/>
                    <a:pt x="5824" y="6981"/>
                    <a:pt x="5218" y="5239"/>
                  </a:cubicBezTo>
                  <a:cubicBezTo>
                    <a:pt x="4387" y="2831"/>
                    <a:pt x="3808" y="75"/>
                    <a:pt x="3749" y="0"/>
                  </a:cubicBezTo>
                  <a:close/>
                </a:path>
              </a:pathLst>
            </a:custGeom>
            <a:solidFill>
              <a:srgbClr val="6C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6388694" y="2168304"/>
              <a:ext cx="173348" cy="327496"/>
            </a:xfrm>
            <a:custGeom>
              <a:avLst/>
              <a:gdLst/>
              <a:ahLst/>
              <a:cxnLst/>
              <a:rect l="l" t="t" r="r" b="b"/>
              <a:pathLst>
                <a:path w="3020" h="5706" extrusionOk="0">
                  <a:moveTo>
                    <a:pt x="3019" y="0"/>
                  </a:moveTo>
                  <a:lnTo>
                    <a:pt x="1" y="1303"/>
                  </a:lnTo>
                  <a:lnTo>
                    <a:pt x="1" y="5706"/>
                  </a:lnTo>
                  <a:cubicBezTo>
                    <a:pt x="1556" y="5336"/>
                    <a:pt x="1888" y="4226"/>
                    <a:pt x="2231" y="3534"/>
                  </a:cubicBezTo>
                  <a:cubicBezTo>
                    <a:pt x="2596" y="2805"/>
                    <a:pt x="2998" y="542"/>
                    <a:pt x="2998" y="435"/>
                  </a:cubicBezTo>
                  <a:cubicBezTo>
                    <a:pt x="2998" y="408"/>
                    <a:pt x="3009" y="252"/>
                    <a:pt x="3019" y="0"/>
                  </a:cubicBezTo>
                  <a:close/>
                </a:path>
              </a:pathLst>
            </a:custGeom>
            <a:solidFill>
              <a:srgbClr val="382B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5612180" y="2444378"/>
              <a:ext cx="341702" cy="362277"/>
            </a:xfrm>
            <a:custGeom>
              <a:avLst/>
              <a:gdLst/>
              <a:ahLst/>
              <a:cxnLst/>
              <a:rect l="l" t="t" r="r" b="b"/>
              <a:pathLst>
                <a:path w="5953" h="6312" extrusionOk="0">
                  <a:moveTo>
                    <a:pt x="408" y="0"/>
                  </a:moveTo>
                  <a:cubicBezTo>
                    <a:pt x="167" y="0"/>
                    <a:pt x="0" y="247"/>
                    <a:pt x="91" y="477"/>
                  </a:cubicBezTo>
                  <a:lnTo>
                    <a:pt x="2413" y="6097"/>
                  </a:lnTo>
                  <a:cubicBezTo>
                    <a:pt x="2467" y="6225"/>
                    <a:pt x="2590" y="6311"/>
                    <a:pt x="2730" y="6311"/>
                  </a:cubicBezTo>
                  <a:lnTo>
                    <a:pt x="5539" y="6311"/>
                  </a:lnTo>
                  <a:cubicBezTo>
                    <a:pt x="5786" y="6311"/>
                    <a:pt x="5952" y="6059"/>
                    <a:pt x="5861" y="5834"/>
                  </a:cubicBezTo>
                  <a:lnTo>
                    <a:pt x="3539" y="215"/>
                  </a:lnTo>
                  <a:cubicBezTo>
                    <a:pt x="3486" y="86"/>
                    <a:pt x="3362" y="0"/>
                    <a:pt x="3223" y="0"/>
                  </a:cubicBezTo>
                  <a:close/>
                </a:path>
              </a:pathLst>
            </a:custGeom>
            <a:solidFill>
              <a:srgbClr val="698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5596165" y="2444378"/>
              <a:ext cx="341989" cy="362277"/>
            </a:xfrm>
            <a:custGeom>
              <a:avLst/>
              <a:gdLst/>
              <a:ahLst/>
              <a:cxnLst/>
              <a:rect l="l" t="t" r="r" b="b"/>
              <a:pathLst>
                <a:path w="5958" h="6312" extrusionOk="0">
                  <a:moveTo>
                    <a:pt x="413" y="0"/>
                  </a:moveTo>
                  <a:cubicBezTo>
                    <a:pt x="167" y="0"/>
                    <a:pt x="0" y="247"/>
                    <a:pt x="92" y="477"/>
                  </a:cubicBezTo>
                  <a:lnTo>
                    <a:pt x="2413" y="6097"/>
                  </a:lnTo>
                  <a:cubicBezTo>
                    <a:pt x="2467" y="6225"/>
                    <a:pt x="2590" y="6311"/>
                    <a:pt x="2730" y="6311"/>
                  </a:cubicBezTo>
                  <a:lnTo>
                    <a:pt x="5545" y="6311"/>
                  </a:lnTo>
                  <a:cubicBezTo>
                    <a:pt x="5786" y="6311"/>
                    <a:pt x="5958" y="6059"/>
                    <a:pt x="5861" y="5834"/>
                  </a:cubicBezTo>
                  <a:lnTo>
                    <a:pt x="3539" y="215"/>
                  </a:lnTo>
                  <a:cubicBezTo>
                    <a:pt x="3491" y="86"/>
                    <a:pt x="3362" y="0"/>
                    <a:pt x="3223" y="0"/>
                  </a:cubicBezTo>
                  <a:close/>
                </a:path>
              </a:pathLst>
            </a:custGeom>
            <a:solidFill>
              <a:srgbClr val="283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749138" y="2469288"/>
              <a:ext cx="56654" cy="69907"/>
            </a:xfrm>
            <a:custGeom>
              <a:avLst/>
              <a:gdLst/>
              <a:ahLst/>
              <a:cxnLst/>
              <a:rect l="l" t="t" r="r" b="b"/>
              <a:pathLst>
                <a:path w="987" h="1218" extrusionOk="0">
                  <a:moveTo>
                    <a:pt x="376" y="0"/>
                  </a:moveTo>
                  <a:cubicBezTo>
                    <a:pt x="151" y="0"/>
                    <a:pt x="0" y="226"/>
                    <a:pt x="86" y="429"/>
                  </a:cubicBezTo>
                  <a:lnTo>
                    <a:pt x="322" y="1019"/>
                  </a:lnTo>
                  <a:cubicBezTo>
                    <a:pt x="370" y="1137"/>
                    <a:pt x="483" y="1218"/>
                    <a:pt x="612" y="1218"/>
                  </a:cubicBezTo>
                  <a:cubicBezTo>
                    <a:pt x="831" y="1218"/>
                    <a:pt x="987" y="992"/>
                    <a:pt x="901" y="789"/>
                  </a:cubicBezTo>
                  <a:lnTo>
                    <a:pt x="671" y="199"/>
                  </a:lnTo>
                  <a:cubicBezTo>
                    <a:pt x="622" y="76"/>
                    <a:pt x="504" y="0"/>
                    <a:pt x="376" y="0"/>
                  </a:cubicBezTo>
                  <a:close/>
                </a:path>
              </a:pathLst>
            </a:custGeom>
            <a:solidFill>
              <a:srgbClr val="51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598346" y="2503553"/>
              <a:ext cx="307779" cy="609592"/>
            </a:xfrm>
            <a:custGeom>
              <a:avLst/>
              <a:gdLst/>
              <a:ahLst/>
              <a:cxnLst/>
              <a:rect l="l" t="t" r="r" b="b"/>
              <a:pathLst>
                <a:path w="5362" h="10621" extrusionOk="0">
                  <a:moveTo>
                    <a:pt x="2101" y="1"/>
                  </a:moveTo>
                  <a:cubicBezTo>
                    <a:pt x="1644" y="1"/>
                    <a:pt x="1042" y="174"/>
                    <a:pt x="702" y="444"/>
                  </a:cubicBezTo>
                  <a:cubicBezTo>
                    <a:pt x="150" y="889"/>
                    <a:pt x="0" y="1950"/>
                    <a:pt x="0" y="1950"/>
                  </a:cubicBezTo>
                  <a:lnTo>
                    <a:pt x="3196" y="10621"/>
                  </a:lnTo>
                  <a:lnTo>
                    <a:pt x="5362" y="6932"/>
                  </a:lnTo>
                  <a:lnTo>
                    <a:pt x="4509" y="5269"/>
                  </a:lnTo>
                  <a:lnTo>
                    <a:pt x="2579" y="5227"/>
                  </a:lnTo>
                  <a:cubicBezTo>
                    <a:pt x="2579" y="5227"/>
                    <a:pt x="3593" y="4658"/>
                    <a:pt x="3834" y="4433"/>
                  </a:cubicBezTo>
                  <a:cubicBezTo>
                    <a:pt x="4231" y="4063"/>
                    <a:pt x="3941" y="3704"/>
                    <a:pt x="3941" y="3704"/>
                  </a:cubicBezTo>
                  <a:cubicBezTo>
                    <a:pt x="3941" y="3704"/>
                    <a:pt x="4413" y="3532"/>
                    <a:pt x="4408" y="3232"/>
                  </a:cubicBezTo>
                  <a:cubicBezTo>
                    <a:pt x="4397" y="2792"/>
                    <a:pt x="3844" y="2787"/>
                    <a:pt x="3819" y="2787"/>
                  </a:cubicBezTo>
                  <a:cubicBezTo>
                    <a:pt x="3818" y="2787"/>
                    <a:pt x="3818" y="2787"/>
                    <a:pt x="3818" y="2787"/>
                  </a:cubicBezTo>
                  <a:cubicBezTo>
                    <a:pt x="3818" y="2787"/>
                    <a:pt x="4295" y="2744"/>
                    <a:pt x="4306" y="2283"/>
                  </a:cubicBezTo>
                  <a:cubicBezTo>
                    <a:pt x="4312" y="1922"/>
                    <a:pt x="3101" y="1852"/>
                    <a:pt x="2158" y="1852"/>
                  </a:cubicBezTo>
                  <a:cubicBezTo>
                    <a:pt x="1558" y="1852"/>
                    <a:pt x="1067" y="1881"/>
                    <a:pt x="1067" y="1881"/>
                  </a:cubicBezTo>
                  <a:cubicBezTo>
                    <a:pt x="1067" y="1881"/>
                    <a:pt x="1067" y="1403"/>
                    <a:pt x="1475" y="1071"/>
                  </a:cubicBezTo>
                  <a:cubicBezTo>
                    <a:pt x="1877" y="739"/>
                    <a:pt x="2869" y="626"/>
                    <a:pt x="2686" y="224"/>
                  </a:cubicBezTo>
                  <a:cubicBezTo>
                    <a:pt x="2616" y="69"/>
                    <a:pt x="2387" y="1"/>
                    <a:pt x="2101" y="1"/>
                  </a:cubicBezTo>
                  <a:close/>
                </a:path>
              </a:pathLst>
            </a:custGeom>
            <a:solidFill>
              <a:srgbClr val="6C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6143996" y="1838106"/>
              <a:ext cx="471254" cy="586060"/>
            </a:xfrm>
            <a:custGeom>
              <a:avLst/>
              <a:gdLst/>
              <a:ahLst/>
              <a:cxnLst/>
              <a:rect l="l" t="t" r="r" b="b"/>
              <a:pathLst>
                <a:path w="8210" h="10211" extrusionOk="0">
                  <a:moveTo>
                    <a:pt x="4884" y="1"/>
                  </a:moveTo>
                  <a:cubicBezTo>
                    <a:pt x="3251" y="1"/>
                    <a:pt x="1497" y="756"/>
                    <a:pt x="1497" y="756"/>
                  </a:cubicBezTo>
                  <a:cubicBezTo>
                    <a:pt x="221" y="2434"/>
                    <a:pt x="1" y="3662"/>
                    <a:pt x="918" y="6134"/>
                  </a:cubicBezTo>
                  <a:cubicBezTo>
                    <a:pt x="1797" y="8495"/>
                    <a:pt x="2403" y="10210"/>
                    <a:pt x="4098" y="10210"/>
                  </a:cubicBezTo>
                  <a:cubicBezTo>
                    <a:pt x="4244" y="10210"/>
                    <a:pt x="4397" y="10197"/>
                    <a:pt x="4558" y="10172"/>
                  </a:cubicBezTo>
                  <a:cubicBezTo>
                    <a:pt x="6360" y="9882"/>
                    <a:pt x="6714" y="8676"/>
                    <a:pt x="7079" y="7941"/>
                  </a:cubicBezTo>
                  <a:cubicBezTo>
                    <a:pt x="7443" y="7212"/>
                    <a:pt x="7845" y="4949"/>
                    <a:pt x="7845" y="4842"/>
                  </a:cubicBezTo>
                  <a:cubicBezTo>
                    <a:pt x="7845" y="4735"/>
                    <a:pt x="8210" y="1228"/>
                    <a:pt x="6424" y="316"/>
                  </a:cubicBezTo>
                  <a:cubicBezTo>
                    <a:pt x="5973" y="87"/>
                    <a:pt x="5435" y="1"/>
                    <a:pt x="4884" y="1"/>
                  </a:cubicBezTo>
                  <a:close/>
                </a:path>
              </a:pathLst>
            </a:custGeom>
            <a:solidFill>
              <a:srgbClr val="6C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6156624" y="1766705"/>
              <a:ext cx="566079" cy="458873"/>
            </a:xfrm>
            <a:custGeom>
              <a:avLst/>
              <a:gdLst/>
              <a:ahLst/>
              <a:cxnLst/>
              <a:rect l="l" t="t" r="r" b="b"/>
              <a:pathLst>
                <a:path w="9862" h="7995" extrusionOk="0">
                  <a:moveTo>
                    <a:pt x="4473" y="0"/>
                  </a:moveTo>
                  <a:cubicBezTo>
                    <a:pt x="3775" y="0"/>
                    <a:pt x="3609" y="762"/>
                    <a:pt x="3609" y="762"/>
                  </a:cubicBezTo>
                  <a:cubicBezTo>
                    <a:pt x="3609" y="762"/>
                    <a:pt x="3236" y="437"/>
                    <a:pt x="2702" y="437"/>
                  </a:cubicBezTo>
                  <a:cubicBezTo>
                    <a:pt x="2622" y="437"/>
                    <a:pt x="2538" y="444"/>
                    <a:pt x="2451" y="461"/>
                  </a:cubicBezTo>
                  <a:cubicBezTo>
                    <a:pt x="1792" y="595"/>
                    <a:pt x="1395" y="1491"/>
                    <a:pt x="1395" y="1491"/>
                  </a:cubicBezTo>
                  <a:cubicBezTo>
                    <a:pt x="735" y="1523"/>
                    <a:pt x="515" y="2252"/>
                    <a:pt x="515" y="2252"/>
                  </a:cubicBezTo>
                  <a:cubicBezTo>
                    <a:pt x="1" y="2778"/>
                    <a:pt x="515" y="3201"/>
                    <a:pt x="515" y="3201"/>
                  </a:cubicBezTo>
                  <a:cubicBezTo>
                    <a:pt x="515" y="3201"/>
                    <a:pt x="4869" y="2879"/>
                    <a:pt x="4901" y="2879"/>
                  </a:cubicBezTo>
                  <a:cubicBezTo>
                    <a:pt x="4934" y="2879"/>
                    <a:pt x="5164" y="4831"/>
                    <a:pt x="5164" y="4831"/>
                  </a:cubicBezTo>
                  <a:cubicBezTo>
                    <a:pt x="5164" y="4831"/>
                    <a:pt x="6022" y="5228"/>
                    <a:pt x="6124" y="5292"/>
                  </a:cubicBezTo>
                  <a:cubicBezTo>
                    <a:pt x="6221" y="5357"/>
                    <a:pt x="6322" y="6681"/>
                    <a:pt x="6322" y="6681"/>
                  </a:cubicBezTo>
                  <a:lnTo>
                    <a:pt x="6751" y="6847"/>
                  </a:lnTo>
                  <a:lnTo>
                    <a:pt x="7599" y="7330"/>
                  </a:lnTo>
                  <a:lnTo>
                    <a:pt x="8129" y="7995"/>
                  </a:lnTo>
                  <a:cubicBezTo>
                    <a:pt x="8129" y="7995"/>
                    <a:pt x="8076" y="7603"/>
                    <a:pt x="8537" y="7410"/>
                  </a:cubicBezTo>
                  <a:cubicBezTo>
                    <a:pt x="9003" y="7217"/>
                    <a:pt x="8805" y="6418"/>
                    <a:pt x="9330" y="5721"/>
                  </a:cubicBezTo>
                  <a:cubicBezTo>
                    <a:pt x="9861" y="5030"/>
                    <a:pt x="9068" y="4590"/>
                    <a:pt x="9068" y="4590"/>
                  </a:cubicBezTo>
                  <a:cubicBezTo>
                    <a:pt x="9068" y="4590"/>
                    <a:pt x="9497" y="4070"/>
                    <a:pt x="9497" y="3373"/>
                  </a:cubicBezTo>
                  <a:cubicBezTo>
                    <a:pt x="9497" y="2681"/>
                    <a:pt x="8837" y="2483"/>
                    <a:pt x="8837" y="2483"/>
                  </a:cubicBezTo>
                  <a:cubicBezTo>
                    <a:pt x="8837" y="2483"/>
                    <a:pt x="9003" y="1523"/>
                    <a:pt x="8607" y="1024"/>
                  </a:cubicBezTo>
                  <a:cubicBezTo>
                    <a:pt x="8446" y="825"/>
                    <a:pt x="8197" y="766"/>
                    <a:pt x="7957" y="766"/>
                  </a:cubicBezTo>
                  <a:cubicBezTo>
                    <a:pt x="7602" y="766"/>
                    <a:pt x="7266" y="896"/>
                    <a:pt x="7266" y="896"/>
                  </a:cubicBezTo>
                  <a:cubicBezTo>
                    <a:pt x="7266" y="896"/>
                    <a:pt x="7218" y="333"/>
                    <a:pt x="6585" y="231"/>
                  </a:cubicBezTo>
                  <a:cubicBezTo>
                    <a:pt x="6497" y="217"/>
                    <a:pt x="6411" y="211"/>
                    <a:pt x="6327" y="211"/>
                  </a:cubicBezTo>
                  <a:cubicBezTo>
                    <a:pt x="5819" y="211"/>
                    <a:pt x="5427" y="429"/>
                    <a:pt x="5427" y="429"/>
                  </a:cubicBezTo>
                  <a:cubicBezTo>
                    <a:pt x="5427" y="429"/>
                    <a:pt x="5164" y="0"/>
                    <a:pt x="4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6544135" y="2030325"/>
              <a:ext cx="119794" cy="188370"/>
            </a:xfrm>
            <a:custGeom>
              <a:avLst/>
              <a:gdLst/>
              <a:ahLst/>
              <a:cxnLst/>
              <a:rect l="l" t="t" r="r" b="b"/>
              <a:pathLst>
                <a:path w="2087" h="3282" extrusionOk="0">
                  <a:moveTo>
                    <a:pt x="1094" y="0"/>
                  </a:moveTo>
                  <a:cubicBezTo>
                    <a:pt x="660" y="0"/>
                    <a:pt x="0" y="898"/>
                    <a:pt x="0" y="898"/>
                  </a:cubicBezTo>
                  <a:lnTo>
                    <a:pt x="134" y="2882"/>
                  </a:lnTo>
                  <a:cubicBezTo>
                    <a:pt x="134" y="2882"/>
                    <a:pt x="392" y="3282"/>
                    <a:pt x="818" y="3282"/>
                  </a:cubicBezTo>
                  <a:cubicBezTo>
                    <a:pt x="888" y="3282"/>
                    <a:pt x="962" y="3271"/>
                    <a:pt x="1041" y="3246"/>
                  </a:cubicBezTo>
                  <a:cubicBezTo>
                    <a:pt x="1604" y="3069"/>
                    <a:pt x="2086" y="1064"/>
                    <a:pt x="2086" y="1064"/>
                  </a:cubicBezTo>
                  <a:cubicBezTo>
                    <a:pt x="2086" y="1064"/>
                    <a:pt x="1587" y="104"/>
                    <a:pt x="1159" y="8"/>
                  </a:cubicBezTo>
                  <a:cubicBezTo>
                    <a:pt x="1138" y="3"/>
                    <a:pt x="1116" y="0"/>
                    <a:pt x="1094" y="0"/>
                  </a:cubicBezTo>
                  <a:close/>
                </a:path>
              </a:pathLst>
            </a:custGeom>
            <a:solidFill>
              <a:srgbClr val="6C4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6147382" y="2471756"/>
              <a:ext cx="836318" cy="1136880"/>
            </a:xfrm>
            <a:custGeom>
              <a:avLst/>
              <a:gdLst/>
              <a:ahLst/>
              <a:cxnLst/>
              <a:rect l="l" t="t" r="r" b="b"/>
              <a:pathLst>
                <a:path w="14570" h="19808" extrusionOk="0">
                  <a:moveTo>
                    <a:pt x="10231" y="0"/>
                  </a:moveTo>
                  <a:cubicBezTo>
                    <a:pt x="10076" y="1480"/>
                    <a:pt x="8510" y="2644"/>
                    <a:pt x="6601" y="2644"/>
                  </a:cubicBezTo>
                  <a:cubicBezTo>
                    <a:pt x="4891" y="2644"/>
                    <a:pt x="3454" y="1705"/>
                    <a:pt x="3068" y="445"/>
                  </a:cubicBezTo>
                  <a:lnTo>
                    <a:pt x="1" y="2027"/>
                  </a:lnTo>
                  <a:cubicBezTo>
                    <a:pt x="1" y="2027"/>
                    <a:pt x="1154" y="12638"/>
                    <a:pt x="1684" y="17443"/>
                  </a:cubicBezTo>
                  <a:cubicBezTo>
                    <a:pt x="1840" y="18831"/>
                    <a:pt x="1942" y="19732"/>
                    <a:pt x="1953" y="19759"/>
                  </a:cubicBezTo>
                  <a:cubicBezTo>
                    <a:pt x="1965" y="19795"/>
                    <a:pt x="3345" y="19808"/>
                    <a:pt x="5188" y="19808"/>
                  </a:cubicBezTo>
                  <a:cubicBezTo>
                    <a:pt x="7417" y="19808"/>
                    <a:pt x="10323" y="19790"/>
                    <a:pt x="12306" y="19775"/>
                  </a:cubicBezTo>
                  <a:cubicBezTo>
                    <a:pt x="13647" y="19770"/>
                    <a:pt x="14569" y="19759"/>
                    <a:pt x="14569" y="19759"/>
                  </a:cubicBezTo>
                  <a:lnTo>
                    <a:pt x="13095" y="6000"/>
                  </a:lnTo>
                  <a:lnTo>
                    <a:pt x="13760" y="1587"/>
                  </a:lnTo>
                  <a:lnTo>
                    <a:pt x="102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5701093" y="2830595"/>
              <a:ext cx="205033" cy="317624"/>
            </a:xfrm>
            <a:custGeom>
              <a:avLst/>
              <a:gdLst/>
              <a:ahLst/>
              <a:cxnLst/>
              <a:rect l="l" t="t" r="r" b="b"/>
              <a:pathLst>
                <a:path w="3572" h="5534" extrusionOk="0">
                  <a:moveTo>
                    <a:pt x="2939" y="0"/>
                  </a:moveTo>
                  <a:lnTo>
                    <a:pt x="1" y="3861"/>
                  </a:lnTo>
                  <a:lnTo>
                    <a:pt x="1004" y="5534"/>
                  </a:lnTo>
                  <a:lnTo>
                    <a:pt x="3572" y="1234"/>
                  </a:lnTo>
                  <a:lnTo>
                    <a:pt x="29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5725144" y="2497297"/>
              <a:ext cx="803944" cy="1111052"/>
            </a:xfrm>
            <a:custGeom>
              <a:avLst/>
              <a:gdLst/>
              <a:ahLst/>
              <a:cxnLst/>
              <a:rect l="l" t="t" r="r" b="b"/>
              <a:pathLst>
                <a:path w="14006" h="19358" extrusionOk="0">
                  <a:moveTo>
                    <a:pt x="10424" y="0"/>
                  </a:moveTo>
                  <a:lnTo>
                    <a:pt x="7357" y="1582"/>
                  </a:lnTo>
                  <a:cubicBezTo>
                    <a:pt x="6032" y="2354"/>
                    <a:pt x="6182" y="3094"/>
                    <a:pt x="5148" y="10193"/>
                  </a:cubicBezTo>
                  <a:lnTo>
                    <a:pt x="3153" y="7041"/>
                  </a:lnTo>
                  <a:cubicBezTo>
                    <a:pt x="3153" y="7083"/>
                    <a:pt x="1228" y="10279"/>
                    <a:pt x="386" y="11673"/>
                  </a:cubicBezTo>
                  <a:cubicBezTo>
                    <a:pt x="150" y="12065"/>
                    <a:pt x="0" y="12311"/>
                    <a:pt x="0" y="12311"/>
                  </a:cubicBezTo>
                  <a:lnTo>
                    <a:pt x="3560" y="17148"/>
                  </a:lnTo>
                  <a:lnTo>
                    <a:pt x="4086" y="17861"/>
                  </a:lnTo>
                  <a:lnTo>
                    <a:pt x="4091" y="17861"/>
                  </a:lnTo>
                  <a:cubicBezTo>
                    <a:pt x="4687" y="18470"/>
                    <a:pt x="5467" y="18756"/>
                    <a:pt x="6243" y="18756"/>
                  </a:cubicBezTo>
                  <a:cubicBezTo>
                    <a:pt x="7388" y="18756"/>
                    <a:pt x="8523" y="18132"/>
                    <a:pt x="9040" y="16998"/>
                  </a:cubicBezTo>
                  <a:cubicBezTo>
                    <a:pt x="9196" y="18386"/>
                    <a:pt x="9298" y="19287"/>
                    <a:pt x="9309" y="19314"/>
                  </a:cubicBezTo>
                  <a:cubicBezTo>
                    <a:pt x="9322" y="19354"/>
                    <a:pt x="12458" y="19357"/>
                    <a:pt x="13598" y="19357"/>
                  </a:cubicBezTo>
                  <a:cubicBezTo>
                    <a:pt x="13851" y="19357"/>
                    <a:pt x="14006" y="19357"/>
                    <a:pt x="14006" y="19357"/>
                  </a:cubicBezTo>
                  <a:lnTo>
                    <a:pt x="12542" y="1142"/>
                  </a:lnTo>
                  <a:lnTo>
                    <a:pt x="104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6553376" y="2471756"/>
              <a:ext cx="613147" cy="1136880"/>
            </a:xfrm>
            <a:custGeom>
              <a:avLst/>
              <a:gdLst/>
              <a:ahLst/>
              <a:cxnLst/>
              <a:rect l="l" t="t" r="r" b="b"/>
              <a:pathLst>
                <a:path w="10682" h="19808" extrusionOk="0">
                  <a:moveTo>
                    <a:pt x="3158" y="0"/>
                  </a:moveTo>
                  <a:lnTo>
                    <a:pt x="0" y="1952"/>
                  </a:lnTo>
                  <a:lnTo>
                    <a:pt x="1201" y="19791"/>
                  </a:lnTo>
                  <a:cubicBezTo>
                    <a:pt x="1293" y="19791"/>
                    <a:pt x="1481" y="19790"/>
                    <a:pt x="1744" y="19790"/>
                  </a:cubicBezTo>
                  <a:cubicBezTo>
                    <a:pt x="3843" y="19790"/>
                    <a:pt x="10681" y="19807"/>
                    <a:pt x="10681" y="19807"/>
                  </a:cubicBezTo>
                  <a:lnTo>
                    <a:pt x="8976" y="4885"/>
                  </a:lnTo>
                  <a:cubicBezTo>
                    <a:pt x="8810" y="3475"/>
                    <a:pt x="7952" y="2236"/>
                    <a:pt x="6687" y="1587"/>
                  </a:cubicBezTo>
                  <a:lnTo>
                    <a:pt x="31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289563" y="2402823"/>
              <a:ext cx="155497" cy="269929"/>
            </a:xfrm>
            <a:custGeom>
              <a:avLst/>
              <a:gdLst/>
              <a:ahLst/>
              <a:cxnLst/>
              <a:rect l="l" t="t" r="r" b="b"/>
              <a:pathLst>
                <a:path w="2709" h="4703" extrusionOk="0">
                  <a:moveTo>
                    <a:pt x="1620" y="0"/>
                  </a:moveTo>
                  <a:lnTo>
                    <a:pt x="1" y="1952"/>
                  </a:lnTo>
                  <a:lnTo>
                    <a:pt x="1669" y="4703"/>
                  </a:lnTo>
                  <a:lnTo>
                    <a:pt x="2709" y="2788"/>
                  </a:lnTo>
                  <a:lnTo>
                    <a:pt x="1620" y="0"/>
                  </a:lnTo>
                  <a:close/>
                </a:path>
              </a:pathLst>
            </a:custGeom>
            <a:solidFill>
              <a:srgbClr val="CE4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6553376" y="2347150"/>
              <a:ext cx="218866" cy="325602"/>
            </a:xfrm>
            <a:custGeom>
              <a:avLst/>
              <a:gdLst/>
              <a:ahLst/>
              <a:cxnLst/>
              <a:rect l="l" t="t" r="r" b="b"/>
              <a:pathLst>
                <a:path w="3813" h="5673" extrusionOk="0">
                  <a:moveTo>
                    <a:pt x="1784" y="0"/>
                  </a:moveTo>
                  <a:lnTo>
                    <a:pt x="1784" y="0"/>
                  </a:lnTo>
                  <a:cubicBezTo>
                    <a:pt x="1784" y="0"/>
                    <a:pt x="1785" y="2"/>
                    <a:pt x="1786" y="5"/>
                  </a:cubicBezTo>
                  <a:cubicBezTo>
                    <a:pt x="1786" y="5"/>
                    <a:pt x="1786" y="6"/>
                    <a:pt x="1786" y="6"/>
                  </a:cubicBezTo>
                  <a:lnTo>
                    <a:pt x="1786" y="6"/>
                  </a:lnTo>
                  <a:cubicBezTo>
                    <a:pt x="1785" y="2"/>
                    <a:pt x="1784" y="0"/>
                    <a:pt x="1784" y="0"/>
                  </a:cubicBezTo>
                  <a:close/>
                  <a:moveTo>
                    <a:pt x="1786" y="6"/>
                  </a:moveTo>
                  <a:lnTo>
                    <a:pt x="1786" y="6"/>
                  </a:lnTo>
                  <a:cubicBezTo>
                    <a:pt x="1807" y="78"/>
                    <a:pt x="1995" y="718"/>
                    <a:pt x="1995" y="718"/>
                  </a:cubicBezTo>
                  <a:cubicBezTo>
                    <a:pt x="1995" y="718"/>
                    <a:pt x="75" y="4069"/>
                    <a:pt x="0" y="4123"/>
                  </a:cubicBezTo>
                  <a:lnTo>
                    <a:pt x="1732" y="5673"/>
                  </a:lnTo>
                  <a:lnTo>
                    <a:pt x="3813" y="2466"/>
                  </a:lnTo>
                  <a:cubicBezTo>
                    <a:pt x="3813" y="2466"/>
                    <a:pt x="1829" y="101"/>
                    <a:pt x="1786" y="6"/>
                  </a:cubicBezTo>
                  <a:close/>
                </a:path>
              </a:pathLst>
            </a:custGeom>
            <a:solidFill>
              <a:srgbClr val="CE4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6771269" y="2864458"/>
              <a:ext cx="92701" cy="753309"/>
            </a:xfrm>
            <a:custGeom>
              <a:avLst/>
              <a:gdLst/>
              <a:ahLst/>
              <a:cxnLst/>
              <a:rect l="l" t="t" r="r" b="b"/>
              <a:pathLst>
                <a:path w="1615" h="13125" extrusionOk="0">
                  <a:moveTo>
                    <a:pt x="177" y="0"/>
                  </a:moveTo>
                  <a:cubicBezTo>
                    <a:pt x="97" y="0"/>
                    <a:pt x="0" y="81"/>
                    <a:pt x="11" y="166"/>
                  </a:cubicBezTo>
                  <a:cubicBezTo>
                    <a:pt x="215" y="1786"/>
                    <a:pt x="376" y="3410"/>
                    <a:pt x="526" y="5035"/>
                  </a:cubicBezTo>
                  <a:cubicBezTo>
                    <a:pt x="687" y="6735"/>
                    <a:pt x="832" y="8429"/>
                    <a:pt x="992" y="10129"/>
                  </a:cubicBezTo>
                  <a:cubicBezTo>
                    <a:pt x="1078" y="11073"/>
                    <a:pt x="1191" y="12022"/>
                    <a:pt x="1277" y="12965"/>
                  </a:cubicBezTo>
                  <a:cubicBezTo>
                    <a:pt x="1285" y="13071"/>
                    <a:pt x="1373" y="13124"/>
                    <a:pt x="1456" y="13124"/>
                  </a:cubicBezTo>
                  <a:cubicBezTo>
                    <a:pt x="1538" y="13124"/>
                    <a:pt x="1614" y="13072"/>
                    <a:pt x="1604" y="12965"/>
                  </a:cubicBezTo>
                  <a:cubicBezTo>
                    <a:pt x="1529" y="12129"/>
                    <a:pt x="1432" y="11292"/>
                    <a:pt x="1352" y="10456"/>
                  </a:cubicBezTo>
                  <a:cubicBezTo>
                    <a:pt x="1271" y="9609"/>
                    <a:pt x="1196" y="8767"/>
                    <a:pt x="1121" y="7920"/>
                  </a:cubicBezTo>
                  <a:cubicBezTo>
                    <a:pt x="966" y="6225"/>
                    <a:pt x="815" y="4531"/>
                    <a:pt x="644" y="2837"/>
                  </a:cubicBezTo>
                  <a:cubicBezTo>
                    <a:pt x="553" y="1947"/>
                    <a:pt x="456" y="1056"/>
                    <a:pt x="344" y="166"/>
                  </a:cubicBezTo>
                  <a:cubicBezTo>
                    <a:pt x="333" y="81"/>
                    <a:pt x="274" y="6"/>
                    <a:pt x="177" y="0"/>
                  </a:cubicBezTo>
                  <a:close/>
                </a:path>
              </a:pathLst>
            </a:custGeom>
            <a:solidFill>
              <a:srgbClr val="CE4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171892" y="2867041"/>
              <a:ext cx="86387" cy="615332"/>
            </a:xfrm>
            <a:custGeom>
              <a:avLst/>
              <a:gdLst/>
              <a:ahLst/>
              <a:cxnLst/>
              <a:rect l="l" t="t" r="r" b="b"/>
              <a:pathLst>
                <a:path w="1505" h="10721" extrusionOk="0">
                  <a:moveTo>
                    <a:pt x="90" y="1"/>
                  </a:moveTo>
                  <a:cubicBezTo>
                    <a:pt x="43" y="1"/>
                    <a:pt x="0" y="30"/>
                    <a:pt x="8" y="89"/>
                  </a:cubicBezTo>
                  <a:cubicBezTo>
                    <a:pt x="174" y="1457"/>
                    <a:pt x="319" y="2824"/>
                    <a:pt x="480" y="4191"/>
                  </a:cubicBezTo>
                  <a:cubicBezTo>
                    <a:pt x="652" y="5596"/>
                    <a:pt x="812" y="6995"/>
                    <a:pt x="1005" y="8395"/>
                  </a:cubicBezTo>
                  <a:cubicBezTo>
                    <a:pt x="1107" y="9151"/>
                    <a:pt x="1215" y="9902"/>
                    <a:pt x="1327" y="10658"/>
                  </a:cubicBezTo>
                  <a:cubicBezTo>
                    <a:pt x="1332" y="10701"/>
                    <a:pt x="1369" y="10720"/>
                    <a:pt x="1407" y="10720"/>
                  </a:cubicBezTo>
                  <a:cubicBezTo>
                    <a:pt x="1454" y="10720"/>
                    <a:pt x="1505" y="10690"/>
                    <a:pt x="1499" y="10636"/>
                  </a:cubicBezTo>
                  <a:cubicBezTo>
                    <a:pt x="1365" y="9274"/>
                    <a:pt x="1209" y="7912"/>
                    <a:pt x="1038" y="6556"/>
                  </a:cubicBezTo>
                  <a:cubicBezTo>
                    <a:pt x="866" y="5156"/>
                    <a:pt x="684" y="3762"/>
                    <a:pt x="507" y="2363"/>
                  </a:cubicBezTo>
                  <a:cubicBezTo>
                    <a:pt x="405" y="1607"/>
                    <a:pt x="292" y="851"/>
                    <a:pt x="196" y="89"/>
                  </a:cubicBezTo>
                  <a:cubicBezTo>
                    <a:pt x="188" y="30"/>
                    <a:pt x="137" y="1"/>
                    <a:pt x="90" y="1"/>
                  </a:cubicBezTo>
                  <a:close/>
                </a:path>
              </a:pathLst>
            </a:custGeom>
            <a:solidFill>
              <a:srgbClr val="CE4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25144" y="2115041"/>
              <a:ext cx="396749" cy="183779"/>
            </a:xfrm>
            <a:custGeom>
              <a:avLst/>
              <a:gdLst/>
              <a:ahLst/>
              <a:cxnLst/>
              <a:rect l="l" t="t" r="r" b="b"/>
              <a:pathLst>
                <a:path w="6912" h="3202" extrusionOk="0">
                  <a:moveTo>
                    <a:pt x="1598" y="1"/>
                  </a:moveTo>
                  <a:cubicBezTo>
                    <a:pt x="713" y="1"/>
                    <a:pt x="0" y="719"/>
                    <a:pt x="0" y="1599"/>
                  </a:cubicBezTo>
                  <a:cubicBezTo>
                    <a:pt x="0" y="2483"/>
                    <a:pt x="713" y="3202"/>
                    <a:pt x="1598" y="3202"/>
                  </a:cubicBezTo>
                  <a:lnTo>
                    <a:pt x="5314" y="3202"/>
                  </a:lnTo>
                  <a:cubicBezTo>
                    <a:pt x="6193" y="3202"/>
                    <a:pt x="6912" y="2483"/>
                    <a:pt x="6912" y="1599"/>
                  </a:cubicBezTo>
                  <a:cubicBezTo>
                    <a:pt x="6912" y="719"/>
                    <a:pt x="6193" y="1"/>
                    <a:pt x="5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816870" y="2298765"/>
              <a:ext cx="79155" cy="104115"/>
            </a:xfrm>
            <a:custGeom>
              <a:avLst/>
              <a:gdLst/>
              <a:ahLst/>
              <a:cxnLst/>
              <a:rect l="l" t="t" r="r" b="b"/>
              <a:pathLst>
                <a:path w="1379" h="1814" extrusionOk="0">
                  <a:moveTo>
                    <a:pt x="0" y="1"/>
                  </a:moveTo>
                  <a:lnTo>
                    <a:pt x="0" y="1813"/>
                  </a:lnTo>
                  <a:lnTo>
                    <a:pt x="13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809466" y="2186154"/>
              <a:ext cx="41902" cy="41611"/>
            </a:xfrm>
            <a:custGeom>
              <a:avLst/>
              <a:gdLst/>
              <a:ahLst/>
              <a:cxnLst/>
              <a:rect l="l" t="t" r="r" b="b"/>
              <a:pathLst>
                <a:path w="730" h="725" extrusionOk="0">
                  <a:moveTo>
                    <a:pt x="365" y="0"/>
                  </a:moveTo>
                  <a:cubicBezTo>
                    <a:pt x="167" y="0"/>
                    <a:pt x="0" y="161"/>
                    <a:pt x="0" y="360"/>
                  </a:cubicBezTo>
                  <a:cubicBezTo>
                    <a:pt x="0" y="563"/>
                    <a:pt x="167" y="724"/>
                    <a:pt x="365" y="724"/>
                  </a:cubicBezTo>
                  <a:cubicBezTo>
                    <a:pt x="569" y="724"/>
                    <a:pt x="730" y="563"/>
                    <a:pt x="730" y="360"/>
                  </a:cubicBezTo>
                  <a:cubicBezTo>
                    <a:pt x="730" y="161"/>
                    <a:pt x="569" y="0"/>
                    <a:pt x="365"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902397" y="2186154"/>
              <a:ext cx="41902" cy="41611"/>
            </a:xfrm>
            <a:custGeom>
              <a:avLst/>
              <a:gdLst/>
              <a:ahLst/>
              <a:cxnLst/>
              <a:rect l="l" t="t" r="r" b="b"/>
              <a:pathLst>
                <a:path w="730" h="725" extrusionOk="0">
                  <a:moveTo>
                    <a:pt x="365" y="0"/>
                  </a:moveTo>
                  <a:cubicBezTo>
                    <a:pt x="167" y="0"/>
                    <a:pt x="1" y="161"/>
                    <a:pt x="1" y="360"/>
                  </a:cubicBezTo>
                  <a:cubicBezTo>
                    <a:pt x="1" y="563"/>
                    <a:pt x="167" y="724"/>
                    <a:pt x="365" y="724"/>
                  </a:cubicBezTo>
                  <a:cubicBezTo>
                    <a:pt x="569" y="724"/>
                    <a:pt x="730" y="563"/>
                    <a:pt x="730" y="360"/>
                  </a:cubicBezTo>
                  <a:cubicBezTo>
                    <a:pt x="730" y="161"/>
                    <a:pt x="569" y="0"/>
                    <a:pt x="365"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995328" y="2186154"/>
              <a:ext cx="41959" cy="41611"/>
            </a:xfrm>
            <a:custGeom>
              <a:avLst/>
              <a:gdLst/>
              <a:ahLst/>
              <a:cxnLst/>
              <a:rect l="l" t="t" r="r" b="b"/>
              <a:pathLst>
                <a:path w="731" h="725" extrusionOk="0">
                  <a:moveTo>
                    <a:pt x="366" y="0"/>
                  </a:moveTo>
                  <a:cubicBezTo>
                    <a:pt x="167" y="0"/>
                    <a:pt x="1" y="161"/>
                    <a:pt x="1" y="360"/>
                  </a:cubicBezTo>
                  <a:cubicBezTo>
                    <a:pt x="1" y="563"/>
                    <a:pt x="167" y="724"/>
                    <a:pt x="366" y="724"/>
                  </a:cubicBezTo>
                  <a:cubicBezTo>
                    <a:pt x="569" y="724"/>
                    <a:pt x="730" y="563"/>
                    <a:pt x="730" y="360"/>
                  </a:cubicBezTo>
                  <a:cubicBezTo>
                    <a:pt x="730" y="161"/>
                    <a:pt x="569" y="0"/>
                    <a:pt x="366"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1"/>
          <p:cNvGrpSpPr/>
          <p:nvPr/>
        </p:nvGrpSpPr>
        <p:grpSpPr>
          <a:xfrm>
            <a:off x="1611697" y="973987"/>
            <a:ext cx="1336395" cy="1879643"/>
            <a:chOff x="1245722" y="1856874"/>
            <a:chExt cx="1336395" cy="1879643"/>
          </a:xfrm>
        </p:grpSpPr>
        <p:sp>
          <p:nvSpPr>
            <p:cNvPr id="663" name="Google Shape;663;p31"/>
            <p:cNvSpPr/>
            <p:nvPr/>
          </p:nvSpPr>
          <p:spPr>
            <a:xfrm>
              <a:off x="1960990" y="2591139"/>
              <a:ext cx="346926" cy="1135675"/>
            </a:xfrm>
            <a:custGeom>
              <a:avLst/>
              <a:gdLst/>
              <a:ahLst/>
              <a:cxnLst/>
              <a:rect l="l" t="t" r="r" b="b"/>
              <a:pathLst>
                <a:path w="6044" h="19787" extrusionOk="0">
                  <a:moveTo>
                    <a:pt x="2778" y="1"/>
                  </a:moveTo>
                  <a:lnTo>
                    <a:pt x="0" y="3191"/>
                  </a:lnTo>
                  <a:lnTo>
                    <a:pt x="1577" y="19786"/>
                  </a:lnTo>
                  <a:lnTo>
                    <a:pt x="6043" y="19786"/>
                  </a:lnTo>
                  <a:lnTo>
                    <a:pt x="4569" y="3513"/>
                  </a:lnTo>
                  <a:cubicBezTo>
                    <a:pt x="4445" y="2156"/>
                    <a:pt x="3807" y="896"/>
                    <a:pt x="2778"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1304500" y="2523470"/>
              <a:ext cx="849520" cy="1203344"/>
            </a:xfrm>
            <a:custGeom>
              <a:avLst/>
              <a:gdLst/>
              <a:ahLst/>
              <a:cxnLst/>
              <a:rect l="l" t="t" r="r" b="b"/>
              <a:pathLst>
                <a:path w="14800" h="20966" extrusionOk="0">
                  <a:moveTo>
                    <a:pt x="3298" y="0"/>
                  </a:moveTo>
                  <a:lnTo>
                    <a:pt x="3813" y="6638"/>
                  </a:lnTo>
                  <a:cubicBezTo>
                    <a:pt x="3813" y="6638"/>
                    <a:pt x="654" y="17228"/>
                    <a:pt x="0" y="20965"/>
                  </a:cubicBezTo>
                  <a:lnTo>
                    <a:pt x="14799" y="20965"/>
                  </a:lnTo>
                  <a:cubicBezTo>
                    <a:pt x="14799" y="20965"/>
                    <a:pt x="14145" y="17083"/>
                    <a:pt x="13786" y="15416"/>
                  </a:cubicBezTo>
                  <a:cubicBezTo>
                    <a:pt x="13421" y="13743"/>
                    <a:pt x="12880" y="5657"/>
                    <a:pt x="12880" y="5657"/>
                  </a:cubicBezTo>
                  <a:lnTo>
                    <a:pt x="14215" y="1180"/>
                  </a:lnTo>
                  <a:lnTo>
                    <a:pt x="13057" y="263"/>
                  </a:lnTo>
                  <a:lnTo>
                    <a:pt x="9325"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2035324" y="2816877"/>
              <a:ext cx="128806" cy="919640"/>
            </a:xfrm>
            <a:custGeom>
              <a:avLst/>
              <a:gdLst/>
              <a:ahLst/>
              <a:cxnLst/>
              <a:rect l="l" t="t" r="r" b="b"/>
              <a:pathLst>
                <a:path w="2244" h="16023" extrusionOk="0">
                  <a:moveTo>
                    <a:pt x="1896" y="15885"/>
                  </a:moveTo>
                  <a:cubicBezTo>
                    <a:pt x="1898" y="15891"/>
                    <a:pt x="1900" y="15896"/>
                    <a:pt x="1902" y="15900"/>
                  </a:cubicBezTo>
                  <a:lnTo>
                    <a:pt x="1902" y="15900"/>
                  </a:lnTo>
                  <a:cubicBezTo>
                    <a:pt x="1901" y="15899"/>
                    <a:pt x="1901" y="15898"/>
                    <a:pt x="1901" y="15896"/>
                  </a:cubicBezTo>
                  <a:cubicBezTo>
                    <a:pt x="1901" y="15891"/>
                    <a:pt x="1901" y="15891"/>
                    <a:pt x="1896" y="15885"/>
                  </a:cubicBezTo>
                  <a:close/>
                  <a:moveTo>
                    <a:pt x="58" y="1"/>
                  </a:moveTo>
                  <a:cubicBezTo>
                    <a:pt x="28" y="1"/>
                    <a:pt x="0" y="20"/>
                    <a:pt x="3" y="57"/>
                  </a:cubicBezTo>
                  <a:cubicBezTo>
                    <a:pt x="30" y="347"/>
                    <a:pt x="30" y="631"/>
                    <a:pt x="51" y="920"/>
                  </a:cubicBezTo>
                  <a:cubicBezTo>
                    <a:pt x="73" y="1263"/>
                    <a:pt x="94" y="1607"/>
                    <a:pt x="121" y="1955"/>
                  </a:cubicBezTo>
                  <a:cubicBezTo>
                    <a:pt x="180" y="2738"/>
                    <a:pt x="239" y="3521"/>
                    <a:pt x="298" y="4309"/>
                  </a:cubicBezTo>
                  <a:cubicBezTo>
                    <a:pt x="405" y="5687"/>
                    <a:pt x="523" y="7070"/>
                    <a:pt x="641" y="8448"/>
                  </a:cubicBezTo>
                  <a:cubicBezTo>
                    <a:pt x="668" y="8733"/>
                    <a:pt x="689" y="9017"/>
                    <a:pt x="716" y="9301"/>
                  </a:cubicBezTo>
                  <a:cubicBezTo>
                    <a:pt x="732" y="9483"/>
                    <a:pt x="775" y="9666"/>
                    <a:pt x="807" y="9848"/>
                  </a:cubicBezTo>
                  <a:cubicBezTo>
                    <a:pt x="1006" y="10963"/>
                    <a:pt x="1193" y="12089"/>
                    <a:pt x="1392" y="13205"/>
                  </a:cubicBezTo>
                  <a:cubicBezTo>
                    <a:pt x="1493" y="13778"/>
                    <a:pt x="1595" y="14352"/>
                    <a:pt x="1697" y="14926"/>
                  </a:cubicBezTo>
                  <a:cubicBezTo>
                    <a:pt x="1756" y="15231"/>
                    <a:pt x="1804" y="15553"/>
                    <a:pt x="1890" y="15853"/>
                  </a:cubicBezTo>
                  <a:cubicBezTo>
                    <a:pt x="1894" y="15872"/>
                    <a:pt x="1913" y="15924"/>
                    <a:pt x="1912" y="15924"/>
                  </a:cubicBezTo>
                  <a:cubicBezTo>
                    <a:pt x="1912" y="15924"/>
                    <a:pt x="1909" y="15917"/>
                    <a:pt x="1902" y="15900"/>
                  </a:cubicBezTo>
                  <a:lnTo>
                    <a:pt x="1902" y="15900"/>
                  </a:lnTo>
                  <a:cubicBezTo>
                    <a:pt x="1918" y="15985"/>
                    <a:pt x="1980" y="16022"/>
                    <a:pt x="2047" y="16022"/>
                  </a:cubicBezTo>
                  <a:cubicBezTo>
                    <a:pt x="2138" y="16022"/>
                    <a:pt x="2238" y="15954"/>
                    <a:pt x="2242" y="15845"/>
                  </a:cubicBezTo>
                  <a:lnTo>
                    <a:pt x="2242" y="15845"/>
                  </a:lnTo>
                  <a:cubicBezTo>
                    <a:pt x="2243" y="15813"/>
                    <a:pt x="2237" y="15781"/>
                    <a:pt x="2233" y="15751"/>
                  </a:cubicBezTo>
                  <a:cubicBezTo>
                    <a:pt x="2230" y="15725"/>
                    <a:pt x="2226" y="15698"/>
                    <a:pt x="2222" y="15671"/>
                  </a:cubicBezTo>
                  <a:lnTo>
                    <a:pt x="2222" y="15671"/>
                  </a:lnTo>
                  <a:cubicBezTo>
                    <a:pt x="2222" y="15664"/>
                    <a:pt x="2216" y="15610"/>
                    <a:pt x="2212" y="15596"/>
                  </a:cubicBezTo>
                  <a:cubicBezTo>
                    <a:pt x="2207" y="15574"/>
                    <a:pt x="2207" y="15553"/>
                    <a:pt x="2201" y="15537"/>
                  </a:cubicBezTo>
                  <a:cubicBezTo>
                    <a:pt x="2180" y="15360"/>
                    <a:pt x="2148" y="15183"/>
                    <a:pt x="2115" y="15006"/>
                  </a:cubicBezTo>
                  <a:cubicBezTo>
                    <a:pt x="2030" y="14470"/>
                    <a:pt x="1928" y="13934"/>
                    <a:pt x="1831" y="13403"/>
                  </a:cubicBezTo>
                  <a:cubicBezTo>
                    <a:pt x="1622" y="12255"/>
                    <a:pt x="1408" y="11108"/>
                    <a:pt x="1199" y="9961"/>
                  </a:cubicBezTo>
                  <a:cubicBezTo>
                    <a:pt x="1166" y="9800"/>
                    <a:pt x="1140" y="9633"/>
                    <a:pt x="1107" y="9473"/>
                  </a:cubicBezTo>
                  <a:cubicBezTo>
                    <a:pt x="1102" y="9419"/>
                    <a:pt x="1102" y="9317"/>
                    <a:pt x="1075" y="9269"/>
                  </a:cubicBezTo>
                  <a:lnTo>
                    <a:pt x="1075" y="9269"/>
                  </a:lnTo>
                  <a:cubicBezTo>
                    <a:pt x="1085" y="9289"/>
                    <a:pt x="1085" y="9312"/>
                    <a:pt x="1082" y="9312"/>
                  </a:cubicBezTo>
                  <a:cubicBezTo>
                    <a:pt x="1080" y="9312"/>
                    <a:pt x="1077" y="9304"/>
                    <a:pt x="1075" y="9285"/>
                  </a:cubicBezTo>
                  <a:cubicBezTo>
                    <a:pt x="1075" y="9242"/>
                    <a:pt x="1070" y="9199"/>
                    <a:pt x="1065" y="9162"/>
                  </a:cubicBezTo>
                  <a:cubicBezTo>
                    <a:pt x="1054" y="9006"/>
                    <a:pt x="1038" y="8851"/>
                    <a:pt x="1022" y="8690"/>
                  </a:cubicBezTo>
                  <a:cubicBezTo>
                    <a:pt x="909" y="7392"/>
                    <a:pt x="791" y="6095"/>
                    <a:pt x="662" y="4802"/>
                  </a:cubicBezTo>
                  <a:cubicBezTo>
                    <a:pt x="582" y="4020"/>
                    <a:pt x="507" y="3242"/>
                    <a:pt x="421" y="2465"/>
                  </a:cubicBezTo>
                  <a:cubicBezTo>
                    <a:pt x="346" y="1789"/>
                    <a:pt x="276" y="1113"/>
                    <a:pt x="174" y="443"/>
                  </a:cubicBezTo>
                  <a:cubicBezTo>
                    <a:pt x="153" y="314"/>
                    <a:pt x="137" y="186"/>
                    <a:pt x="121" y="57"/>
                  </a:cubicBezTo>
                  <a:cubicBezTo>
                    <a:pt x="118" y="20"/>
                    <a:pt x="87" y="1"/>
                    <a:pt x="58" y="1"/>
                  </a:cubicBezTo>
                  <a:close/>
                </a:path>
              </a:pathLst>
            </a:custGeom>
            <a:solidFill>
              <a:srgbClr val="0F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1245722" y="1856874"/>
              <a:ext cx="926436" cy="882678"/>
            </a:xfrm>
            <a:custGeom>
              <a:avLst/>
              <a:gdLst/>
              <a:ahLst/>
              <a:cxnLst/>
              <a:rect l="l" t="t" r="r" b="b"/>
              <a:pathLst>
                <a:path w="16140" h="15379" extrusionOk="0">
                  <a:moveTo>
                    <a:pt x="13705" y="0"/>
                  </a:moveTo>
                  <a:cubicBezTo>
                    <a:pt x="11968" y="0"/>
                    <a:pt x="10424" y="22"/>
                    <a:pt x="10424" y="22"/>
                  </a:cubicBezTo>
                  <a:cubicBezTo>
                    <a:pt x="9837" y="22"/>
                    <a:pt x="9299" y="0"/>
                    <a:pt x="8803" y="0"/>
                  </a:cubicBezTo>
                  <a:cubicBezTo>
                    <a:pt x="7171" y="0"/>
                    <a:pt x="6004" y="231"/>
                    <a:pt x="5099" y="2209"/>
                  </a:cubicBezTo>
                  <a:cubicBezTo>
                    <a:pt x="3925" y="4788"/>
                    <a:pt x="3501" y="7614"/>
                    <a:pt x="2413" y="9212"/>
                  </a:cubicBezTo>
                  <a:cubicBezTo>
                    <a:pt x="1319" y="10810"/>
                    <a:pt x="0" y="11593"/>
                    <a:pt x="311" y="12241"/>
                  </a:cubicBezTo>
                  <a:cubicBezTo>
                    <a:pt x="617" y="12885"/>
                    <a:pt x="1067" y="12965"/>
                    <a:pt x="869" y="13582"/>
                  </a:cubicBezTo>
                  <a:cubicBezTo>
                    <a:pt x="676" y="14199"/>
                    <a:pt x="0" y="14595"/>
                    <a:pt x="563" y="15378"/>
                  </a:cubicBezTo>
                  <a:lnTo>
                    <a:pt x="574" y="15362"/>
                  </a:lnTo>
                  <a:cubicBezTo>
                    <a:pt x="627" y="13325"/>
                    <a:pt x="2472" y="11614"/>
                    <a:pt x="4585" y="11614"/>
                  </a:cubicBezTo>
                  <a:cubicBezTo>
                    <a:pt x="4585" y="11614"/>
                    <a:pt x="9716" y="12939"/>
                    <a:pt x="11571" y="12939"/>
                  </a:cubicBezTo>
                  <a:cubicBezTo>
                    <a:pt x="13432" y="12939"/>
                    <a:pt x="14123" y="11909"/>
                    <a:pt x="14123" y="11909"/>
                  </a:cubicBezTo>
                  <a:lnTo>
                    <a:pt x="15019" y="12617"/>
                  </a:lnTo>
                  <a:cubicBezTo>
                    <a:pt x="15019" y="12617"/>
                    <a:pt x="15271" y="11845"/>
                    <a:pt x="14574" y="10504"/>
                  </a:cubicBezTo>
                  <a:cubicBezTo>
                    <a:pt x="14574" y="10504"/>
                    <a:pt x="15410" y="6075"/>
                    <a:pt x="15555" y="4617"/>
                  </a:cubicBezTo>
                  <a:cubicBezTo>
                    <a:pt x="15695" y="3158"/>
                    <a:pt x="16140" y="0"/>
                    <a:pt x="13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1729207" y="1940557"/>
              <a:ext cx="412189" cy="510529"/>
            </a:xfrm>
            <a:custGeom>
              <a:avLst/>
              <a:gdLst/>
              <a:ahLst/>
              <a:cxnLst/>
              <a:rect l="l" t="t" r="r" b="b"/>
              <a:pathLst>
                <a:path w="7181" h="8895" extrusionOk="0">
                  <a:moveTo>
                    <a:pt x="1116" y="1"/>
                  </a:moveTo>
                  <a:lnTo>
                    <a:pt x="1" y="6553"/>
                  </a:lnTo>
                  <a:cubicBezTo>
                    <a:pt x="1" y="6553"/>
                    <a:pt x="1411" y="8392"/>
                    <a:pt x="3347" y="8848"/>
                  </a:cubicBezTo>
                  <a:cubicBezTo>
                    <a:pt x="3479" y="8879"/>
                    <a:pt x="3606" y="8894"/>
                    <a:pt x="3728" y="8894"/>
                  </a:cubicBezTo>
                  <a:cubicBezTo>
                    <a:pt x="5400" y="8894"/>
                    <a:pt x="6219" y="6114"/>
                    <a:pt x="6558" y="4590"/>
                  </a:cubicBezTo>
                  <a:cubicBezTo>
                    <a:pt x="6918" y="2950"/>
                    <a:pt x="7180" y="623"/>
                    <a:pt x="5116" y="1"/>
                  </a:cubicBezTo>
                  <a:close/>
                </a:path>
              </a:pathLst>
            </a:custGeom>
            <a:solidFill>
              <a:srgbClr val="EE8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1628584" y="1940557"/>
              <a:ext cx="478027" cy="405381"/>
            </a:xfrm>
            <a:custGeom>
              <a:avLst/>
              <a:gdLst/>
              <a:ahLst/>
              <a:cxnLst/>
              <a:rect l="l" t="t" r="r" b="b"/>
              <a:pathLst>
                <a:path w="8328" h="7063" extrusionOk="0">
                  <a:moveTo>
                    <a:pt x="0" y="1"/>
                  </a:moveTo>
                  <a:lnTo>
                    <a:pt x="0" y="7062"/>
                  </a:lnTo>
                  <a:lnTo>
                    <a:pt x="2204" y="7062"/>
                  </a:lnTo>
                  <a:lnTo>
                    <a:pt x="2912" y="2462"/>
                  </a:lnTo>
                  <a:cubicBezTo>
                    <a:pt x="5185" y="2011"/>
                    <a:pt x="8327" y="1"/>
                    <a:pt x="8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1260474" y="2523470"/>
              <a:ext cx="708546" cy="1034373"/>
            </a:xfrm>
            <a:custGeom>
              <a:avLst/>
              <a:gdLst/>
              <a:ahLst/>
              <a:cxnLst/>
              <a:rect l="l" t="t" r="r" b="b"/>
              <a:pathLst>
                <a:path w="12344" h="18022" extrusionOk="0">
                  <a:moveTo>
                    <a:pt x="4328" y="0"/>
                  </a:moveTo>
                  <a:cubicBezTo>
                    <a:pt x="2006" y="0"/>
                    <a:pt x="0" y="2070"/>
                    <a:pt x="354" y="4365"/>
                  </a:cubicBezTo>
                  <a:lnTo>
                    <a:pt x="2000" y="15132"/>
                  </a:lnTo>
                  <a:cubicBezTo>
                    <a:pt x="2276" y="16927"/>
                    <a:pt x="3807" y="18022"/>
                    <a:pt x="5385" y="18022"/>
                  </a:cubicBezTo>
                  <a:cubicBezTo>
                    <a:pt x="6234" y="18022"/>
                    <a:pt x="7097" y="17704"/>
                    <a:pt x="7786" y="17008"/>
                  </a:cubicBezTo>
                  <a:cubicBezTo>
                    <a:pt x="10059" y="14713"/>
                    <a:pt x="12290" y="12434"/>
                    <a:pt x="12306" y="12333"/>
                  </a:cubicBezTo>
                  <a:cubicBezTo>
                    <a:pt x="12344" y="12113"/>
                    <a:pt x="10928" y="7721"/>
                    <a:pt x="10928" y="7721"/>
                  </a:cubicBezTo>
                  <a:lnTo>
                    <a:pt x="6612" y="11496"/>
                  </a:lnTo>
                  <a:lnTo>
                    <a:pt x="432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510052" y="2960941"/>
              <a:ext cx="385498" cy="332948"/>
            </a:xfrm>
            <a:custGeom>
              <a:avLst/>
              <a:gdLst/>
              <a:ahLst/>
              <a:cxnLst/>
              <a:rect l="l" t="t" r="r" b="b"/>
              <a:pathLst>
                <a:path w="6716" h="5801" extrusionOk="0">
                  <a:moveTo>
                    <a:pt x="6582" y="1"/>
                  </a:moveTo>
                  <a:cubicBezTo>
                    <a:pt x="6565" y="1"/>
                    <a:pt x="6548" y="6"/>
                    <a:pt x="6532" y="19"/>
                  </a:cubicBezTo>
                  <a:cubicBezTo>
                    <a:pt x="5636" y="700"/>
                    <a:pt x="4789" y="1445"/>
                    <a:pt x="3937" y="2185"/>
                  </a:cubicBezTo>
                  <a:cubicBezTo>
                    <a:pt x="3095" y="2914"/>
                    <a:pt x="2264" y="3660"/>
                    <a:pt x="1433" y="4400"/>
                  </a:cubicBezTo>
                  <a:cubicBezTo>
                    <a:pt x="977" y="4807"/>
                    <a:pt x="521" y="5220"/>
                    <a:pt x="76" y="5644"/>
                  </a:cubicBezTo>
                  <a:cubicBezTo>
                    <a:pt x="1" y="5711"/>
                    <a:pt x="66" y="5801"/>
                    <a:pt x="145" y="5801"/>
                  </a:cubicBezTo>
                  <a:cubicBezTo>
                    <a:pt x="166" y="5801"/>
                    <a:pt x="189" y="5794"/>
                    <a:pt x="210" y="5778"/>
                  </a:cubicBezTo>
                  <a:cubicBezTo>
                    <a:pt x="1068" y="5097"/>
                    <a:pt x="1883" y="4367"/>
                    <a:pt x="2703" y="3638"/>
                  </a:cubicBezTo>
                  <a:cubicBezTo>
                    <a:pt x="3540" y="2893"/>
                    <a:pt x="4376" y="2142"/>
                    <a:pt x="5224" y="1408"/>
                  </a:cubicBezTo>
                  <a:cubicBezTo>
                    <a:pt x="5701" y="995"/>
                    <a:pt x="6178" y="587"/>
                    <a:pt x="6650" y="169"/>
                  </a:cubicBezTo>
                  <a:cubicBezTo>
                    <a:pt x="6716" y="112"/>
                    <a:pt x="6656" y="1"/>
                    <a:pt x="6582" y="1"/>
                  </a:cubicBezTo>
                  <a:close/>
                </a:path>
              </a:pathLst>
            </a:custGeom>
            <a:solidFill>
              <a:srgbClr val="0F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558440" y="2789614"/>
              <a:ext cx="82139" cy="389023"/>
            </a:xfrm>
            <a:custGeom>
              <a:avLst/>
              <a:gdLst/>
              <a:ahLst/>
              <a:cxnLst/>
              <a:rect l="l" t="t" r="r" b="b"/>
              <a:pathLst>
                <a:path w="1431" h="6778" extrusionOk="0">
                  <a:moveTo>
                    <a:pt x="77" y="1"/>
                  </a:moveTo>
                  <a:cubicBezTo>
                    <a:pt x="39" y="1"/>
                    <a:pt x="1" y="33"/>
                    <a:pt x="11" y="82"/>
                  </a:cubicBezTo>
                  <a:cubicBezTo>
                    <a:pt x="279" y="1867"/>
                    <a:pt x="606" y="3653"/>
                    <a:pt x="965" y="5422"/>
                  </a:cubicBezTo>
                  <a:cubicBezTo>
                    <a:pt x="1051" y="5856"/>
                    <a:pt x="1153" y="6291"/>
                    <a:pt x="1265" y="6720"/>
                  </a:cubicBezTo>
                  <a:cubicBezTo>
                    <a:pt x="1276" y="6760"/>
                    <a:pt x="1305" y="6778"/>
                    <a:pt x="1336" y="6778"/>
                  </a:cubicBezTo>
                  <a:cubicBezTo>
                    <a:pt x="1382" y="6778"/>
                    <a:pt x="1430" y="6738"/>
                    <a:pt x="1421" y="6677"/>
                  </a:cubicBezTo>
                  <a:cubicBezTo>
                    <a:pt x="1131" y="4950"/>
                    <a:pt x="793" y="3229"/>
                    <a:pt x="456" y="1508"/>
                  </a:cubicBezTo>
                  <a:cubicBezTo>
                    <a:pt x="359" y="1020"/>
                    <a:pt x="252" y="532"/>
                    <a:pt x="134" y="49"/>
                  </a:cubicBezTo>
                  <a:cubicBezTo>
                    <a:pt x="125" y="15"/>
                    <a:pt x="101" y="1"/>
                    <a:pt x="77" y="1"/>
                  </a:cubicBezTo>
                  <a:close/>
                </a:path>
              </a:pathLst>
            </a:custGeom>
            <a:solidFill>
              <a:srgbClr val="0F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382278" y="3230873"/>
              <a:ext cx="600519" cy="340525"/>
            </a:xfrm>
            <a:custGeom>
              <a:avLst/>
              <a:gdLst/>
              <a:ahLst/>
              <a:cxnLst/>
              <a:rect l="l" t="t" r="r" b="b"/>
              <a:pathLst>
                <a:path w="10462" h="5933" extrusionOk="0">
                  <a:moveTo>
                    <a:pt x="10215" y="0"/>
                  </a:moveTo>
                  <a:cubicBezTo>
                    <a:pt x="10180" y="0"/>
                    <a:pt x="10143" y="12"/>
                    <a:pt x="10109" y="40"/>
                  </a:cubicBezTo>
                  <a:cubicBezTo>
                    <a:pt x="9734" y="345"/>
                    <a:pt x="9391" y="689"/>
                    <a:pt x="9053" y="1037"/>
                  </a:cubicBezTo>
                  <a:cubicBezTo>
                    <a:pt x="8704" y="1386"/>
                    <a:pt x="8372" y="1745"/>
                    <a:pt x="8039" y="2104"/>
                  </a:cubicBezTo>
                  <a:cubicBezTo>
                    <a:pt x="7407" y="2790"/>
                    <a:pt x="6779" y="3487"/>
                    <a:pt x="6098" y="4126"/>
                  </a:cubicBezTo>
                  <a:cubicBezTo>
                    <a:pt x="5541" y="4646"/>
                    <a:pt x="4924" y="5160"/>
                    <a:pt x="4206" y="5434"/>
                  </a:cubicBezTo>
                  <a:cubicBezTo>
                    <a:pt x="3921" y="5544"/>
                    <a:pt x="3622" y="5612"/>
                    <a:pt x="3313" y="5612"/>
                  </a:cubicBezTo>
                  <a:cubicBezTo>
                    <a:pt x="3291" y="5612"/>
                    <a:pt x="3268" y="5612"/>
                    <a:pt x="3246" y="5611"/>
                  </a:cubicBezTo>
                  <a:cubicBezTo>
                    <a:pt x="2876" y="5605"/>
                    <a:pt x="2527" y="5493"/>
                    <a:pt x="2189" y="5337"/>
                  </a:cubicBezTo>
                  <a:cubicBezTo>
                    <a:pt x="1278" y="4930"/>
                    <a:pt x="399" y="4211"/>
                    <a:pt x="136" y="3209"/>
                  </a:cubicBezTo>
                  <a:cubicBezTo>
                    <a:pt x="127" y="3175"/>
                    <a:pt x="104" y="3160"/>
                    <a:pt x="79" y="3160"/>
                  </a:cubicBezTo>
                  <a:cubicBezTo>
                    <a:pt x="41" y="3160"/>
                    <a:pt x="1" y="3194"/>
                    <a:pt x="7" y="3246"/>
                  </a:cubicBezTo>
                  <a:cubicBezTo>
                    <a:pt x="141" y="4201"/>
                    <a:pt x="838" y="4946"/>
                    <a:pt x="1653" y="5412"/>
                  </a:cubicBezTo>
                  <a:cubicBezTo>
                    <a:pt x="2029" y="5627"/>
                    <a:pt x="2441" y="5820"/>
                    <a:pt x="2870" y="5895"/>
                  </a:cubicBezTo>
                  <a:cubicBezTo>
                    <a:pt x="3018" y="5920"/>
                    <a:pt x="3167" y="5932"/>
                    <a:pt x="3317" y="5932"/>
                  </a:cubicBezTo>
                  <a:cubicBezTo>
                    <a:pt x="3520" y="5932"/>
                    <a:pt x="3723" y="5909"/>
                    <a:pt x="3921" y="5863"/>
                  </a:cubicBezTo>
                  <a:cubicBezTo>
                    <a:pt x="4688" y="5686"/>
                    <a:pt x="5358" y="5209"/>
                    <a:pt x="5943" y="4710"/>
                  </a:cubicBezTo>
                  <a:cubicBezTo>
                    <a:pt x="6667" y="4093"/>
                    <a:pt x="7305" y="3391"/>
                    <a:pt x="7948" y="2699"/>
                  </a:cubicBezTo>
                  <a:cubicBezTo>
                    <a:pt x="8334" y="2276"/>
                    <a:pt x="8720" y="1857"/>
                    <a:pt x="9117" y="1445"/>
                  </a:cubicBezTo>
                  <a:cubicBezTo>
                    <a:pt x="9509" y="1037"/>
                    <a:pt x="9921" y="656"/>
                    <a:pt x="10340" y="270"/>
                  </a:cubicBezTo>
                  <a:cubicBezTo>
                    <a:pt x="10462" y="157"/>
                    <a:pt x="10346" y="0"/>
                    <a:pt x="10215" y="0"/>
                  </a:cubicBezTo>
                  <a:close/>
                </a:path>
              </a:pathLst>
            </a:custGeom>
            <a:solidFill>
              <a:srgbClr val="0F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2005590" y="2768091"/>
              <a:ext cx="336192" cy="357054"/>
            </a:xfrm>
            <a:custGeom>
              <a:avLst/>
              <a:gdLst/>
              <a:ahLst/>
              <a:cxnLst/>
              <a:rect l="l" t="t" r="r" b="b"/>
              <a:pathLst>
                <a:path w="5857" h="6221" extrusionOk="0">
                  <a:moveTo>
                    <a:pt x="2580" y="1"/>
                  </a:moveTo>
                  <a:cubicBezTo>
                    <a:pt x="2457" y="1"/>
                    <a:pt x="2355" y="71"/>
                    <a:pt x="2306" y="183"/>
                  </a:cubicBezTo>
                  <a:lnTo>
                    <a:pt x="76" y="5824"/>
                  </a:lnTo>
                  <a:cubicBezTo>
                    <a:pt x="1" y="6012"/>
                    <a:pt x="140" y="6221"/>
                    <a:pt x="344" y="6221"/>
                  </a:cubicBezTo>
                  <a:lnTo>
                    <a:pt x="3277" y="6221"/>
                  </a:lnTo>
                  <a:cubicBezTo>
                    <a:pt x="3400" y="6221"/>
                    <a:pt x="3507" y="6146"/>
                    <a:pt x="3550" y="6033"/>
                  </a:cubicBezTo>
                  <a:lnTo>
                    <a:pt x="5781" y="398"/>
                  </a:lnTo>
                  <a:cubicBezTo>
                    <a:pt x="5856" y="205"/>
                    <a:pt x="5717" y="1"/>
                    <a:pt x="5513" y="1"/>
                  </a:cubicBezTo>
                  <a:close/>
                </a:path>
              </a:pathLst>
            </a:custGeom>
            <a:solidFill>
              <a:srgbClr val="C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2021605" y="2768091"/>
              <a:ext cx="336134" cy="357054"/>
            </a:xfrm>
            <a:custGeom>
              <a:avLst/>
              <a:gdLst/>
              <a:ahLst/>
              <a:cxnLst/>
              <a:rect l="l" t="t" r="r" b="b"/>
              <a:pathLst>
                <a:path w="5856" h="6221" extrusionOk="0">
                  <a:moveTo>
                    <a:pt x="2574" y="1"/>
                  </a:moveTo>
                  <a:cubicBezTo>
                    <a:pt x="2456" y="1"/>
                    <a:pt x="2349" y="71"/>
                    <a:pt x="2306" y="183"/>
                  </a:cubicBezTo>
                  <a:lnTo>
                    <a:pt x="76" y="5824"/>
                  </a:lnTo>
                  <a:cubicBezTo>
                    <a:pt x="1" y="6012"/>
                    <a:pt x="140" y="6221"/>
                    <a:pt x="344" y="6221"/>
                  </a:cubicBezTo>
                  <a:lnTo>
                    <a:pt x="3277" y="6221"/>
                  </a:lnTo>
                  <a:cubicBezTo>
                    <a:pt x="3395" y="6221"/>
                    <a:pt x="3502" y="6146"/>
                    <a:pt x="3545" y="6033"/>
                  </a:cubicBezTo>
                  <a:lnTo>
                    <a:pt x="5781" y="398"/>
                  </a:lnTo>
                  <a:cubicBezTo>
                    <a:pt x="5856" y="205"/>
                    <a:pt x="5716" y="1"/>
                    <a:pt x="5513" y="1"/>
                  </a:cubicBezTo>
                  <a:close/>
                </a:path>
              </a:pathLst>
            </a:custGeom>
            <a:solidFill>
              <a:srgbClr val="E3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158563" y="2788122"/>
              <a:ext cx="49938" cy="59461"/>
            </a:xfrm>
            <a:custGeom>
              <a:avLst/>
              <a:gdLst/>
              <a:ahLst/>
              <a:cxnLst/>
              <a:rect l="l" t="t" r="r" b="b"/>
              <a:pathLst>
                <a:path w="870" h="1036" extrusionOk="0">
                  <a:moveTo>
                    <a:pt x="521" y="0"/>
                  </a:moveTo>
                  <a:cubicBezTo>
                    <a:pt x="403" y="0"/>
                    <a:pt x="296" y="75"/>
                    <a:pt x="253" y="188"/>
                  </a:cubicBezTo>
                  <a:lnTo>
                    <a:pt x="76" y="644"/>
                  </a:lnTo>
                  <a:cubicBezTo>
                    <a:pt x="1" y="832"/>
                    <a:pt x="140" y="1035"/>
                    <a:pt x="344" y="1035"/>
                  </a:cubicBezTo>
                  <a:cubicBezTo>
                    <a:pt x="462" y="1035"/>
                    <a:pt x="569" y="966"/>
                    <a:pt x="612" y="853"/>
                  </a:cubicBezTo>
                  <a:lnTo>
                    <a:pt x="794" y="397"/>
                  </a:lnTo>
                  <a:cubicBezTo>
                    <a:pt x="869" y="210"/>
                    <a:pt x="730" y="0"/>
                    <a:pt x="526" y="0"/>
                  </a:cubicBezTo>
                  <a:close/>
                </a:path>
              </a:pathLst>
            </a:custGeom>
            <a:solidFill>
              <a:srgbClr val="C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1"/>
            <p:cNvSpPr/>
            <p:nvPr/>
          </p:nvSpPr>
          <p:spPr>
            <a:xfrm>
              <a:off x="1887747" y="2859235"/>
              <a:ext cx="370574" cy="337310"/>
            </a:xfrm>
            <a:custGeom>
              <a:avLst/>
              <a:gdLst/>
              <a:ahLst/>
              <a:cxnLst/>
              <a:rect l="l" t="t" r="r" b="b"/>
              <a:pathLst>
                <a:path w="6456" h="5877" extrusionOk="0">
                  <a:moveTo>
                    <a:pt x="3807" y="0"/>
                  </a:moveTo>
                  <a:cubicBezTo>
                    <a:pt x="3807" y="0"/>
                    <a:pt x="2633" y="349"/>
                    <a:pt x="1646" y="853"/>
                  </a:cubicBezTo>
                  <a:cubicBezTo>
                    <a:pt x="601" y="1389"/>
                    <a:pt x="0" y="1871"/>
                    <a:pt x="0" y="1871"/>
                  </a:cubicBezTo>
                  <a:lnTo>
                    <a:pt x="1223" y="5877"/>
                  </a:lnTo>
                  <a:lnTo>
                    <a:pt x="2611" y="4660"/>
                  </a:lnTo>
                  <a:cubicBezTo>
                    <a:pt x="2611" y="4660"/>
                    <a:pt x="4081" y="4338"/>
                    <a:pt x="4965" y="4048"/>
                  </a:cubicBezTo>
                  <a:cubicBezTo>
                    <a:pt x="5855" y="3759"/>
                    <a:pt x="5593" y="3223"/>
                    <a:pt x="5593" y="3223"/>
                  </a:cubicBezTo>
                  <a:cubicBezTo>
                    <a:pt x="6097" y="3126"/>
                    <a:pt x="5936" y="2595"/>
                    <a:pt x="5936" y="2595"/>
                  </a:cubicBezTo>
                  <a:cubicBezTo>
                    <a:pt x="5936" y="2595"/>
                    <a:pt x="6456" y="2558"/>
                    <a:pt x="6451" y="2107"/>
                  </a:cubicBezTo>
                  <a:cubicBezTo>
                    <a:pt x="6451" y="1855"/>
                    <a:pt x="6021" y="1811"/>
                    <a:pt x="5724" y="1811"/>
                  </a:cubicBezTo>
                  <a:cubicBezTo>
                    <a:pt x="5708" y="1811"/>
                    <a:pt x="5692" y="1811"/>
                    <a:pt x="5677" y="1811"/>
                  </a:cubicBezTo>
                  <a:lnTo>
                    <a:pt x="5677" y="1811"/>
                  </a:lnTo>
                  <a:cubicBezTo>
                    <a:pt x="5940" y="1782"/>
                    <a:pt x="6333" y="1681"/>
                    <a:pt x="6322" y="1340"/>
                  </a:cubicBezTo>
                  <a:cubicBezTo>
                    <a:pt x="6306" y="929"/>
                    <a:pt x="4663" y="880"/>
                    <a:pt x="3873" y="880"/>
                  </a:cubicBezTo>
                  <a:cubicBezTo>
                    <a:pt x="3623" y="880"/>
                    <a:pt x="3459" y="885"/>
                    <a:pt x="3459" y="885"/>
                  </a:cubicBezTo>
                  <a:lnTo>
                    <a:pt x="3807" y="0"/>
                  </a:lnTo>
                  <a:close/>
                </a:path>
              </a:pathLst>
            </a:custGeom>
            <a:solidFill>
              <a:srgbClr val="EE8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a:off x="2185369" y="2375101"/>
              <a:ext cx="396749" cy="183779"/>
            </a:xfrm>
            <a:custGeom>
              <a:avLst/>
              <a:gdLst/>
              <a:ahLst/>
              <a:cxnLst/>
              <a:rect l="l" t="t" r="r" b="b"/>
              <a:pathLst>
                <a:path w="6912" h="3202" extrusionOk="0">
                  <a:moveTo>
                    <a:pt x="1598" y="1"/>
                  </a:moveTo>
                  <a:cubicBezTo>
                    <a:pt x="713" y="1"/>
                    <a:pt x="0" y="719"/>
                    <a:pt x="0" y="1604"/>
                  </a:cubicBezTo>
                  <a:cubicBezTo>
                    <a:pt x="0" y="2483"/>
                    <a:pt x="713" y="3202"/>
                    <a:pt x="1598" y="3202"/>
                  </a:cubicBezTo>
                  <a:lnTo>
                    <a:pt x="5314" y="3202"/>
                  </a:lnTo>
                  <a:cubicBezTo>
                    <a:pt x="6193" y="3202"/>
                    <a:pt x="6912" y="2483"/>
                    <a:pt x="6912" y="1604"/>
                  </a:cubicBezTo>
                  <a:cubicBezTo>
                    <a:pt x="6912" y="719"/>
                    <a:pt x="6193" y="1"/>
                    <a:pt x="5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2277095" y="2558825"/>
              <a:ext cx="79155" cy="104115"/>
            </a:xfrm>
            <a:custGeom>
              <a:avLst/>
              <a:gdLst/>
              <a:ahLst/>
              <a:cxnLst/>
              <a:rect l="l" t="t" r="r" b="b"/>
              <a:pathLst>
                <a:path w="1379" h="1814" extrusionOk="0">
                  <a:moveTo>
                    <a:pt x="0" y="1"/>
                  </a:moveTo>
                  <a:lnTo>
                    <a:pt x="0" y="1813"/>
                  </a:lnTo>
                  <a:lnTo>
                    <a:pt x="13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2269690" y="2446215"/>
              <a:ext cx="41902" cy="41611"/>
            </a:xfrm>
            <a:custGeom>
              <a:avLst/>
              <a:gdLst/>
              <a:ahLst/>
              <a:cxnLst/>
              <a:rect l="l" t="t" r="r" b="b"/>
              <a:pathLst>
                <a:path w="730" h="725" extrusionOk="0">
                  <a:moveTo>
                    <a:pt x="365" y="0"/>
                  </a:moveTo>
                  <a:cubicBezTo>
                    <a:pt x="167" y="0"/>
                    <a:pt x="0" y="161"/>
                    <a:pt x="0" y="365"/>
                  </a:cubicBezTo>
                  <a:cubicBezTo>
                    <a:pt x="0" y="563"/>
                    <a:pt x="167" y="724"/>
                    <a:pt x="365" y="724"/>
                  </a:cubicBezTo>
                  <a:cubicBezTo>
                    <a:pt x="569" y="724"/>
                    <a:pt x="730" y="563"/>
                    <a:pt x="730" y="365"/>
                  </a:cubicBezTo>
                  <a:cubicBezTo>
                    <a:pt x="730" y="161"/>
                    <a:pt x="569" y="0"/>
                    <a:pt x="365"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2362966" y="2446215"/>
              <a:ext cx="41558" cy="41611"/>
            </a:xfrm>
            <a:custGeom>
              <a:avLst/>
              <a:gdLst/>
              <a:ahLst/>
              <a:cxnLst/>
              <a:rect l="l" t="t" r="r" b="b"/>
              <a:pathLst>
                <a:path w="724" h="725" extrusionOk="0">
                  <a:moveTo>
                    <a:pt x="359" y="0"/>
                  </a:moveTo>
                  <a:cubicBezTo>
                    <a:pt x="161" y="0"/>
                    <a:pt x="0" y="161"/>
                    <a:pt x="0" y="365"/>
                  </a:cubicBezTo>
                  <a:cubicBezTo>
                    <a:pt x="0" y="563"/>
                    <a:pt x="161" y="724"/>
                    <a:pt x="359" y="724"/>
                  </a:cubicBezTo>
                  <a:cubicBezTo>
                    <a:pt x="563" y="724"/>
                    <a:pt x="724" y="563"/>
                    <a:pt x="724" y="365"/>
                  </a:cubicBezTo>
                  <a:cubicBezTo>
                    <a:pt x="724" y="161"/>
                    <a:pt x="563" y="0"/>
                    <a:pt x="359"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31"/>
          <p:cNvSpPr/>
          <p:nvPr/>
        </p:nvSpPr>
        <p:spPr>
          <a:xfrm>
            <a:off x="2455997" y="1975290"/>
            <a:ext cx="41615" cy="41611"/>
          </a:xfrm>
          <a:custGeom>
            <a:avLst/>
            <a:gdLst/>
            <a:ahLst/>
            <a:cxnLst/>
            <a:rect l="l" t="t" r="r" b="b"/>
            <a:pathLst>
              <a:path w="725" h="725" extrusionOk="0">
                <a:moveTo>
                  <a:pt x="360" y="0"/>
                </a:moveTo>
                <a:cubicBezTo>
                  <a:pt x="161" y="0"/>
                  <a:pt x="0" y="161"/>
                  <a:pt x="0" y="365"/>
                </a:cubicBezTo>
                <a:cubicBezTo>
                  <a:pt x="0" y="563"/>
                  <a:pt x="161" y="724"/>
                  <a:pt x="360" y="724"/>
                </a:cubicBezTo>
                <a:cubicBezTo>
                  <a:pt x="563" y="724"/>
                  <a:pt x="724" y="563"/>
                  <a:pt x="724" y="365"/>
                </a:cubicBezTo>
                <a:cubicBezTo>
                  <a:pt x="724" y="161"/>
                  <a:pt x="563" y="0"/>
                  <a:pt x="360" y="0"/>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31"/>
          <p:cNvGrpSpPr/>
          <p:nvPr/>
        </p:nvGrpSpPr>
        <p:grpSpPr>
          <a:xfrm>
            <a:off x="4433105" y="931514"/>
            <a:ext cx="1450276" cy="1912082"/>
            <a:chOff x="4067130" y="1814401"/>
            <a:chExt cx="1450276" cy="1912082"/>
          </a:xfrm>
        </p:grpSpPr>
        <p:sp>
          <p:nvSpPr>
            <p:cNvPr id="683" name="Google Shape;683;p31"/>
            <p:cNvSpPr/>
            <p:nvPr/>
          </p:nvSpPr>
          <p:spPr>
            <a:xfrm>
              <a:off x="4762365" y="2334809"/>
              <a:ext cx="298652" cy="270560"/>
            </a:xfrm>
            <a:custGeom>
              <a:avLst/>
              <a:gdLst/>
              <a:ahLst/>
              <a:cxnLst/>
              <a:rect l="l" t="t" r="r" b="b"/>
              <a:pathLst>
                <a:path w="5203" h="4714" extrusionOk="0">
                  <a:moveTo>
                    <a:pt x="2462" y="0"/>
                  </a:moveTo>
                  <a:lnTo>
                    <a:pt x="1" y="1491"/>
                  </a:lnTo>
                  <a:lnTo>
                    <a:pt x="1926" y="4713"/>
                  </a:lnTo>
                  <a:lnTo>
                    <a:pt x="5202" y="2397"/>
                  </a:lnTo>
                  <a:lnTo>
                    <a:pt x="2462" y="0"/>
                  </a:lnTo>
                  <a:close/>
                </a:path>
              </a:pathLst>
            </a:custGeom>
            <a:solidFill>
              <a:srgbClr val="F17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1"/>
            <p:cNvSpPr/>
            <p:nvPr/>
          </p:nvSpPr>
          <p:spPr>
            <a:xfrm>
              <a:off x="4780561" y="2418493"/>
              <a:ext cx="131159" cy="89307"/>
            </a:xfrm>
            <a:custGeom>
              <a:avLst/>
              <a:gdLst/>
              <a:ahLst/>
              <a:cxnLst/>
              <a:rect l="l" t="t" r="r" b="b"/>
              <a:pathLst>
                <a:path w="2285" h="1556" extrusionOk="0">
                  <a:moveTo>
                    <a:pt x="2284" y="1"/>
                  </a:moveTo>
                  <a:lnTo>
                    <a:pt x="0" y="558"/>
                  </a:lnTo>
                  <a:lnTo>
                    <a:pt x="595" y="1556"/>
                  </a:lnTo>
                  <a:lnTo>
                    <a:pt x="2284" y="1"/>
                  </a:lnTo>
                  <a:close/>
                </a:path>
              </a:pathLst>
            </a:custGeom>
            <a:solidFill>
              <a:srgbClr val="D8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4536781" y="1856530"/>
              <a:ext cx="557469" cy="605001"/>
            </a:xfrm>
            <a:custGeom>
              <a:avLst/>
              <a:gdLst/>
              <a:ahLst/>
              <a:cxnLst/>
              <a:rect l="l" t="t" r="r" b="b"/>
              <a:pathLst>
                <a:path w="9712" h="10541" extrusionOk="0">
                  <a:moveTo>
                    <a:pt x="4515" y="1"/>
                  </a:moveTo>
                  <a:cubicBezTo>
                    <a:pt x="3315" y="1"/>
                    <a:pt x="2376" y="333"/>
                    <a:pt x="2376" y="333"/>
                  </a:cubicBezTo>
                  <a:cubicBezTo>
                    <a:pt x="1422" y="928"/>
                    <a:pt x="569" y="2167"/>
                    <a:pt x="875" y="5111"/>
                  </a:cubicBezTo>
                  <a:cubicBezTo>
                    <a:pt x="875" y="5111"/>
                    <a:pt x="1" y="5963"/>
                    <a:pt x="22" y="6349"/>
                  </a:cubicBezTo>
                  <a:cubicBezTo>
                    <a:pt x="49" y="6741"/>
                    <a:pt x="982" y="7513"/>
                    <a:pt x="982" y="7513"/>
                  </a:cubicBezTo>
                  <a:cubicBezTo>
                    <a:pt x="982" y="7513"/>
                    <a:pt x="934" y="10541"/>
                    <a:pt x="2962" y="10541"/>
                  </a:cubicBezTo>
                  <a:cubicBezTo>
                    <a:pt x="3078" y="10541"/>
                    <a:pt x="3201" y="10531"/>
                    <a:pt x="3330" y="10510"/>
                  </a:cubicBezTo>
                  <a:cubicBezTo>
                    <a:pt x="5733" y="10124"/>
                    <a:pt x="7620" y="9454"/>
                    <a:pt x="7620" y="9454"/>
                  </a:cubicBezTo>
                  <a:cubicBezTo>
                    <a:pt x="7620" y="9454"/>
                    <a:pt x="9711" y="4494"/>
                    <a:pt x="8810" y="2478"/>
                  </a:cubicBezTo>
                  <a:cubicBezTo>
                    <a:pt x="8408" y="1583"/>
                    <a:pt x="7239" y="489"/>
                    <a:pt x="5840" y="151"/>
                  </a:cubicBezTo>
                  <a:cubicBezTo>
                    <a:pt x="5386" y="41"/>
                    <a:pt x="4934" y="1"/>
                    <a:pt x="4515" y="1"/>
                  </a:cubicBezTo>
                  <a:close/>
                </a:path>
              </a:pathLst>
            </a:custGeom>
            <a:solidFill>
              <a:srgbClr val="F17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4457396" y="2741975"/>
              <a:ext cx="339521" cy="608789"/>
            </a:xfrm>
            <a:custGeom>
              <a:avLst/>
              <a:gdLst/>
              <a:ahLst/>
              <a:cxnLst/>
              <a:rect l="l" t="t" r="r" b="b"/>
              <a:pathLst>
                <a:path w="5915" h="10607" extrusionOk="0">
                  <a:moveTo>
                    <a:pt x="2536" y="0"/>
                  </a:moveTo>
                  <a:cubicBezTo>
                    <a:pt x="2536" y="0"/>
                    <a:pt x="0" y="3298"/>
                    <a:pt x="81" y="3298"/>
                  </a:cubicBezTo>
                  <a:cubicBezTo>
                    <a:pt x="166" y="3298"/>
                    <a:pt x="874" y="3925"/>
                    <a:pt x="874" y="3925"/>
                  </a:cubicBezTo>
                  <a:lnTo>
                    <a:pt x="842" y="4869"/>
                  </a:lnTo>
                  <a:cubicBezTo>
                    <a:pt x="826" y="5314"/>
                    <a:pt x="955" y="5753"/>
                    <a:pt x="1207" y="6123"/>
                  </a:cubicBezTo>
                  <a:lnTo>
                    <a:pt x="4252" y="10606"/>
                  </a:lnTo>
                  <a:lnTo>
                    <a:pt x="5914" y="3325"/>
                  </a:lnTo>
                  <a:lnTo>
                    <a:pt x="4740" y="2064"/>
                  </a:lnTo>
                  <a:cubicBezTo>
                    <a:pt x="4340" y="1633"/>
                    <a:pt x="3779" y="1388"/>
                    <a:pt x="3193" y="1388"/>
                  </a:cubicBezTo>
                  <a:cubicBezTo>
                    <a:pt x="3174" y="1388"/>
                    <a:pt x="3156" y="1388"/>
                    <a:pt x="3137" y="1389"/>
                  </a:cubicBezTo>
                  <a:lnTo>
                    <a:pt x="2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4221308" y="2593607"/>
              <a:ext cx="358004" cy="311827"/>
            </a:xfrm>
            <a:custGeom>
              <a:avLst/>
              <a:gdLst/>
              <a:ahLst/>
              <a:cxnLst/>
              <a:rect l="l" t="t" r="r" b="b"/>
              <a:pathLst>
                <a:path w="6237" h="5433" extrusionOk="0">
                  <a:moveTo>
                    <a:pt x="628" y="0"/>
                  </a:moveTo>
                  <a:cubicBezTo>
                    <a:pt x="464" y="0"/>
                    <a:pt x="344" y="16"/>
                    <a:pt x="295" y="54"/>
                  </a:cubicBezTo>
                  <a:cubicBezTo>
                    <a:pt x="1" y="285"/>
                    <a:pt x="301" y="746"/>
                    <a:pt x="698" y="923"/>
                  </a:cubicBezTo>
                  <a:cubicBezTo>
                    <a:pt x="1094" y="1100"/>
                    <a:pt x="1899" y="1454"/>
                    <a:pt x="1899" y="1454"/>
                  </a:cubicBezTo>
                  <a:lnTo>
                    <a:pt x="1572" y="4151"/>
                  </a:lnTo>
                  <a:lnTo>
                    <a:pt x="3958" y="4944"/>
                  </a:lnTo>
                  <a:lnTo>
                    <a:pt x="4499" y="5432"/>
                  </a:lnTo>
                  <a:lnTo>
                    <a:pt x="6237" y="3127"/>
                  </a:lnTo>
                  <a:lnTo>
                    <a:pt x="3432" y="403"/>
                  </a:lnTo>
                  <a:cubicBezTo>
                    <a:pt x="3432" y="403"/>
                    <a:pt x="1456" y="0"/>
                    <a:pt x="628" y="0"/>
                  </a:cubicBezTo>
                  <a:close/>
                </a:path>
              </a:pathLst>
            </a:custGeom>
            <a:solidFill>
              <a:srgbClr val="D87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1"/>
            <p:cNvSpPr/>
            <p:nvPr/>
          </p:nvSpPr>
          <p:spPr>
            <a:xfrm>
              <a:off x="4067130" y="2547748"/>
              <a:ext cx="346581" cy="217929"/>
            </a:xfrm>
            <a:custGeom>
              <a:avLst/>
              <a:gdLst/>
              <a:ahLst/>
              <a:cxnLst/>
              <a:rect l="l" t="t" r="r" b="b"/>
              <a:pathLst>
                <a:path w="6038" h="3797" extrusionOk="0">
                  <a:moveTo>
                    <a:pt x="327" y="1"/>
                  </a:moveTo>
                  <a:lnTo>
                    <a:pt x="0" y="580"/>
                  </a:lnTo>
                  <a:lnTo>
                    <a:pt x="5711" y="3797"/>
                  </a:lnTo>
                  <a:lnTo>
                    <a:pt x="6038" y="3223"/>
                  </a:lnTo>
                  <a:lnTo>
                    <a:pt x="327" y="1"/>
                  </a:lnTo>
                  <a:close/>
                </a:path>
              </a:pathLst>
            </a:custGeom>
            <a:solidFill>
              <a:srgbClr val="3352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1"/>
            <p:cNvSpPr/>
            <p:nvPr/>
          </p:nvSpPr>
          <p:spPr>
            <a:xfrm>
              <a:off x="4087105" y="2621100"/>
              <a:ext cx="208419" cy="120013"/>
            </a:xfrm>
            <a:custGeom>
              <a:avLst/>
              <a:gdLst/>
              <a:ahLst/>
              <a:cxnLst/>
              <a:rect l="l" t="t" r="r" b="b"/>
              <a:pathLst>
                <a:path w="3631" h="2091" extrusionOk="0">
                  <a:moveTo>
                    <a:pt x="606" y="0"/>
                  </a:moveTo>
                  <a:cubicBezTo>
                    <a:pt x="430" y="0"/>
                    <a:pt x="306" y="93"/>
                    <a:pt x="258" y="149"/>
                  </a:cubicBezTo>
                  <a:cubicBezTo>
                    <a:pt x="1" y="449"/>
                    <a:pt x="2687" y="2090"/>
                    <a:pt x="2687" y="2090"/>
                  </a:cubicBezTo>
                  <a:lnTo>
                    <a:pt x="3631" y="1565"/>
                  </a:lnTo>
                  <a:cubicBezTo>
                    <a:pt x="3631" y="1565"/>
                    <a:pt x="1636" y="347"/>
                    <a:pt x="800" y="36"/>
                  </a:cubicBezTo>
                  <a:cubicBezTo>
                    <a:pt x="730" y="11"/>
                    <a:pt x="665" y="0"/>
                    <a:pt x="606" y="0"/>
                  </a:cubicBezTo>
                  <a:close/>
                </a:path>
              </a:pathLst>
            </a:custGeom>
            <a:solidFill>
              <a:srgbClr val="F17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1"/>
            <p:cNvSpPr/>
            <p:nvPr/>
          </p:nvSpPr>
          <p:spPr>
            <a:xfrm>
              <a:off x="4175732" y="2683833"/>
              <a:ext cx="226615" cy="148022"/>
            </a:xfrm>
            <a:custGeom>
              <a:avLst/>
              <a:gdLst/>
              <a:ahLst/>
              <a:cxnLst/>
              <a:rect l="l" t="t" r="r" b="b"/>
              <a:pathLst>
                <a:path w="3948" h="2579" extrusionOk="0">
                  <a:moveTo>
                    <a:pt x="2010" y="0"/>
                  </a:moveTo>
                  <a:cubicBezTo>
                    <a:pt x="1872" y="0"/>
                    <a:pt x="1722" y="12"/>
                    <a:pt x="1561" y="37"/>
                  </a:cubicBezTo>
                  <a:cubicBezTo>
                    <a:pt x="655" y="177"/>
                    <a:pt x="1" y="300"/>
                    <a:pt x="339" y="713"/>
                  </a:cubicBezTo>
                  <a:lnTo>
                    <a:pt x="2366" y="2579"/>
                  </a:lnTo>
                  <a:cubicBezTo>
                    <a:pt x="2366" y="2579"/>
                    <a:pt x="2752" y="2429"/>
                    <a:pt x="3347" y="2102"/>
                  </a:cubicBezTo>
                  <a:cubicBezTo>
                    <a:pt x="3947" y="1780"/>
                    <a:pt x="3433" y="1340"/>
                    <a:pt x="3433" y="1340"/>
                  </a:cubicBezTo>
                  <a:cubicBezTo>
                    <a:pt x="3433" y="1340"/>
                    <a:pt x="3770" y="1169"/>
                    <a:pt x="3631" y="879"/>
                  </a:cubicBezTo>
                  <a:cubicBezTo>
                    <a:pt x="3486" y="584"/>
                    <a:pt x="2977" y="472"/>
                    <a:pt x="2977" y="472"/>
                  </a:cubicBezTo>
                  <a:cubicBezTo>
                    <a:pt x="3048" y="251"/>
                    <a:pt x="2659" y="0"/>
                    <a:pt x="2010" y="0"/>
                  </a:cubicBezTo>
                  <a:close/>
                </a:path>
              </a:pathLst>
            </a:custGeom>
            <a:solidFill>
              <a:srgbClr val="F17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1"/>
            <p:cNvSpPr/>
            <p:nvPr/>
          </p:nvSpPr>
          <p:spPr>
            <a:xfrm>
              <a:off x="4311484" y="2785941"/>
              <a:ext cx="232413" cy="119496"/>
            </a:xfrm>
            <a:custGeom>
              <a:avLst/>
              <a:gdLst/>
              <a:ahLst/>
              <a:cxnLst/>
              <a:rect l="l" t="t" r="r" b="b"/>
              <a:pathLst>
                <a:path w="4049" h="2082" extrusionOk="0">
                  <a:moveTo>
                    <a:pt x="2120" y="1"/>
                  </a:moveTo>
                  <a:cubicBezTo>
                    <a:pt x="2118" y="1"/>
                    <a:pt x="2115" y="1"/>
                    <a:pt x="2113" y="1"/>
                  </a:cubicBezTo>
                  <a:cubicBezTo>
                    <a:pt x="1636" y="12"/>
                    <a:pt x="1148" y="205"/>
                    <a:pt x="1148" y="205"/>
                  </a:cubicBezTo>
                  <a:lnTo>
                    <a:pt x="478" y="248"/>
                  </a:lnTo>
                  <a:lnTo>
                    <a:pt x="1" y="800"/>
                  </a:lnTo>
                  <a:lnTo>
                    <a:pt x="2387" y="1593"/>
                  </a:lnTo>
                  <a:lnTo>
                    <a:pt x="2928" y="2081"/>
                  </a:lnTo>
                  <a:lnTo>
                    <a:pt x="4049" y="591"/>
                  </a:lnTo>
                  <a:cubicBezTo>
                    <a:pt x="4049" y="591"/>
                    <a:pt x="2604" y="1"/>
                    <a:pt x="2120" y="1"/>
                  </a:cubicBezTo>
                  <a:close/>
                </a:path>
              </a:pathLst>
            </a:custGeom>
            <a:solidFill>
              <a:srgbClr val="F17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1"/>
            <p:cNvSpPr/>
            <p:nvPr/>
          </p:nvSpPr>
          <p:spPr>
            <a:xfrm>
              <a:off x="4722070" y="3567328"/>
              <a:ext cx="556206" cy="159156"/>
            </a:xfrm>
            <a:custGeom>
              <a:avLst/>
              <a:gdLst/>
              <a:ahLst/>
              <a:cxnLst/>
              <a:rect l="l" t="t" r="r" b="b"/>
              <a:pathLst>
                <a:path w="9690" h="2773" extrusionOk="0">
                  <a:moveTo>
                    <a:pt x="0" y="1"/>
                  </a:moveTo>
                  <a:lnTo>
                    <a:pt x="0" y="2773"/>
                  </a:lnTo>
                  <a:lnTo>
                    <a:pt x="9690" y="2773"/>
                  </a:lnTo>
                  <a:cubicBezTo>
                    <a:pt x="9690" y="2773"/>
                    <a:pt x="8682" y="864"/>
                    <a:pt x="8236" y="1"/>
                  </a:cubicBezTo>
                  <a:close/>
                </a:path>
              </a:pathLst>
            </a:custGeom>
            <a:solidFill>
              <a:srgbClr val="698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1"/>
            <p:cNvSpPr/>
            <p:nvPr/>
          </p:nvSpPr>
          <p:spPr>
            <a:xfrm>
              <a:off x="4815920" y="2411146"/>
              <a:ext cx="245098" cy="222865"/>
            </a:xfrm>
            <a:custGeom>
              <a:avLst/>
              <a:gdLst/>
              <a:ahLst/>
              <a:cxnLst/>
              <a:rect l="l" t="t" r="r" b="b"/>
              <a:pathLst>
                <a:path w="4270" h="3883" extrusionOk="0">
                  <a:moveTo>
                    <a:pt x="3384" y="0"/>
                  </a:moveTo>
                  <a:cubicBezTo>
                    <a:pt x="3309" y="54"/>
                    <a:pt x="146" y="2166"/>
                    <a:pt x="146" y="2241"/>
                  </a:cubicBezTo>
                  <a:cubicBezTo>
                    <a:pt x="146" y="2316"/>
                    <a:pt x="1" y="3882"/>
                    <a:pt x="1" y="3882"/>
                  </a:cubicBezTo>
                  <a:lnTo>
                    <a:pt x="4269" y="874"/>
                  </a:lnTo>
                  <a:cubicBezTo>
                    <a:pt x="4269" y="874"/>
                    <a:pt x="4044" y="542"/>
                    <a:pt x="3856" y="338"/>
                  </a:cubicBezTo>
                  <a:cubicBezTo>
                    <a:pt x="3674" y="134"/>
                    <a:pt x="3384" y="0"/>
                    <a:pt x="3384" y="0"/>
                  </a:cubicBezTo>
                  <a:close/>
                </a:path>
              </a:pathLst>
            </a:custGeom>
            <a:solidFill>
              <a:srgbClr val="B6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1"/>
            <p:cNvSpPr/>
            <p:nvPr/>
          </p:nvSpPr>
          <p:spPr>
            <a:xfrm>
              <a:off x="4649114" y="2461310"/>
              <a:ext cx="636222" cy="1106059"/>
            </a:xfrm>
            <a:custGeom>
              <a:avLst/>
              <a:gdLst/>
              <a:ahLst/>
              <a:cxnLst/>
              <a:rect l="l" t="t" r="r" b="b"/>
              <a:pathLst>
                <a:path w="11084" h="19271" extrusionOk="0">
                  <a:moveTo>
                    <a:pt x="7175" y="0"/>
                  </a:moveTo>
                  <a:lnTo>
                    <a:pt x="2907" y="3008"/>
                  </a:lnTo>
                  <a:cubicBezTo>
                    <a:pt x="2033" y="5239"/>
                    <a:pt x="1277" y="11705"/>
                    <a:pt x="714" y="13603"/>
                  </a:cubicBezTo>
                  <a:cubicBezTo>
                    <a:pt x="231" y="15228"/>
                    <a:pt x="1" y="17668"/>
                    <a:pt x="1" y="17668"/>
                  </a:cubicBezTo>
                  <a:cubicBezTo>
                    <a:pt x="483" y="18761"/>
                    <a:pt x="1271" y="19271"/>
                    <a:pt x="1271" y="19271"/>
                  </a:cubicBezTo>
                  <a:lnTo>
                    <a:pt x="9507" y="19271"/>
                  </a:lnTo>
                  <a:cubicBezTo>
                    <a:pt x="9507" y="19271"/>
                    <a:pt x="11084" y="18123"/>
                    <a:pt x="10955" y="17491"/>
                  </a:cubicBezTo>
                  <a:cubicBezTo>
                    <a:pt x="10827" y="16853"/>
                    <a:pt x="10725" y="9984"/>
                    <a:pt x="10816" y="8938"/>
                  </a:cubicBezTo>
                  <a:cubicBezTo>
                    <a:pt x="10902" y="7893"/>
                    <a:pt x="9695" y="3008"/>
                    <a:pt x="9695" y="3008"/>
                  </a:cubicBezTo>
                  <a:lnTo>
                    <a:pt x="71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1"/>
            <p:cNvSpPr/>
            <p:nvPr/>
          </p:nvSpPr>
          <p:spPr>
            <a:xfrm>
              <a:off x="4869475" y="2641935"/>
              <a:ext cx="647931" cy="837737"/>
            </a:xfrm>
            <a:custGeom>
              <a:avLst/>
              <a:gdLst/>
              <a:ahLst/>
              <a:cxnLst/>
              <a:rect l="l" t="t" r="r" b="b"/>
              <a:pathLst>
                <a:path w="11288" h="14596" extrusionOk="0">
                  <a:moveTo>
                    <a:pt x="5395" y="0"/>
                  </a:moveTo>
                  <a:lnTo>
                    <a:pt x="1" y="2000"/>
                  </a:lnTo>
                  <a:lnTo>
                    <a:pt x="3631" y="9132"/>
                  </a:lnTo>
                  <a:lnTo>
                    <a:pt x="1588" y="9716"/>
                  </a:lnTo>
                  <a:cubicBezTo>
                    <a:pt x="1588" y="9716"/>
                    <a:pt x="210" y="10826"/>
                    <a:pt x="226" y="10928"/>
                  </a:cubicBezTo>
                  <a:cubicBezTo>
                    <a:pt x="242" y="11030"/>
                    <a:pt x="762" y="14596"/>
                    <a:pt x="934" y="14596"/>
                  </a:cubicBezTo>
                  <a:cubicBezTo>
                    <a:pt x="1105" y="14596"/>
                    <a:pt x="8714" y="14038"/>
                    <a:pt x="8853" y="14006"/>
                  </a:cubicBezTo>
                  <a:cubicBezTo>
                    <a:pt x="8966" y="13979"/>
                    <a:pt x="10264" y="13244"/>
                    <a:pt x="10736" y="12129"/>
                  </a:cubicBezTo>
                  <a:cubicBezTo>
                    <a:pt x="10741" y="12113"/>
                    <a:pt x="10746" y="12102"/>
                    <a:pt x="10752" y="12086"/>
                  </a:cubicBezTo>
                  <a:cubicBezTo>
                    <a:pt x="11288" y="10799"/>
                    <a:pt x="11164" y="9336"/>
                    <a:pt x="10430" y="8151"/>
                  </a:cubicBezTo>
                  <a:lnTo>
                    <a:pt x="53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1"/>
            <p:cNvSpPr/>
            <p:nvPr/>
          </p:nvSpPr>
          <p:spPr>
            <a:xfrm>
              <a:off x="4826080" y="3220198"/>
              <a:ext cx="114857" cy="291165"/>
            </a:xfrm>
            <a:custGeom>
              <a:avLst/>
              <a:gdLst/>
              <a:ahLst/>
              <a:cxnLst/>
              <a:rect l="l" t="t" r="r" b="b"/>
              <a:pathLst>
                <a:path w="2001" h="5073" extrusionOk="0">
                  <a:moveTo>
                    <a:pt x="558" y="1"/>
                  </a:moveTo>
                  <a:cubicBezTo>
                    <a:pt x="558" y="1"/>
                    <a:pt x="1" y="730"/>
                    <a:pt x="119" y="2440"/>
                  </a:cubicBezTo>
                  <a:cubicBezTo>
                    <a:pt x="215" y="3856"/>
                    <a:pt x="1116" y="5073"/>
                    <a:pt x="1116" y="5073"/>
                  </a:cubicBezTo>
                  <a:lnTo>
                    <a:pt x="2001" y="5073"/>
                  </a:lnTo>
                  <a:lnTo>
                    <a:pt x="1690" y="4521"/>
                  </a:lnTo>
                  <a:cubicBezTo>
                    <a:pt x="977" y="3223"/>
                    <a:pt x="982" y="853"/>
                    <a:pt x="982" y="853"/>
                  </a:cubicBezTo>
                  <a:lnTo>
                    <a:pt x="558" y="1"/>
                  </a:lnTo>
                  <a:close/>
                </a:path>
              </a:pathLst>
            </a:custGeom>
            <a:solidFill>
              <a:srgbClr val="B6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1"/>
            <p:cNvSpPr/>
            <p:nvPr/>
          </p:nvSpPr>
          <p:spPr>
            <a:xfrm>
              <a:off x="4955346" y="3111260"/>
              <a:ext cx="332690" cy="94989"/>
            </a:xfrm>
            <a:custGeom>
              <a:avLst/>
              <a:gdLst/>
              <a:ahLst/>
              <a:cxnLst/>
              <a:rect l="l" t="t" r="r" b="b"/>
              <a:pathLst>
                <a:path w="5796" h="1655" extrusionOk="0">
                  <a:moveTo>
                    <a:pt x="5727" y="0"/>
                  </a:moveTo>
                  <a:cubicBezTo>
                    <a:pt x="5726" y="0"/>
                    <a:pt x="5724" y="0"/>
                    <a:pt x="5722" y="0"/>
                  </a:cubicBezTo>
                  <a:cubicBezTo>
                    <a:pt x="4966" y="134"/>
                    <a:pt x="4215" y="301"/>
                    <a:pt x="3470" y="488"/>
                  </a:cubicBezTo>
                  <a:cubicBezTo>
                    <a:pt x="2730" y="681"/>
                    <a:pt x="1990" y="896"/>
                    <a:pt x="1266" y="1143"/>
                  </a:cubicBezTo>
                  <a:cubicBezTo>
                    <a:pt x="853" y="1277"/>
                    <a:pt x="446" y="1427"/>
                    <a:pt x="44" y="1577"/>
                  </a:cubicBezTo>
                  <a:cubicBezTo>
                    <a:pt x="0" y="1596"/>
                    <a:pt x="13" y="1654"/>
                    <a:pt x="47" y="1654"/>
                  </a:cubicBezTo>
                  <a:cubicBezTo>
                    <a:pt x="51" y="1654"/>
                    <a:pt x="55" y="1654"/>
                    <a:pt x="60" y="1652"/>
                  </a:cubicBezTo>
                  <a:cubicBezTo>
                    <a:pt x="778" y="1384"/>
                    <a:pt x="1508" y="1137"/>
                    <a:pt x="2242" y="923"/>
                  </a:cubicBezTo>
                  <a:cubicBezTo>
                    <a:pt x="2977" y="703"/>
                    <a:pt x="3722" y="510"/>
                    <a:pt x="4467" y="344"/>
                  </a:cubicBezTo>
                  <a:cubicBezTo>
                    <a:pt x="4891" y="252"/>
                    <a:pt x="5320" y="167"/>
                    <a:pt x="5744" y="86"/>
                  </a:cubicBezTo>
                  <a:cubicBezTo>
                    <a:pt x="5795" y="76"/>
                    <a:pt x="5777" y="0"/>
                    <a:pt x="5727" y="0"/>
                  </a:cubicBezTo>
                  <a:close/>
                </a:path>
              </a:pathLst>
            </a:custGeom>
            <a:solidFill>
              <a:srgbClr val="B6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1"/>
            <p:cNvSpPr/>
            <p:nvPr/>
          </p:nvSpPr>
          <p:spPr>
            <a:xfrm>
              <a:off x="4875846" y="3202175"/>
              <a:ext cx="85296" cy="77885"/>
            </a:xfrm>
            <a:custGeom>
              <a:avLst/>
              <a:gdLst/>
              <a:ahLst/>
              <a:cxnLst/>
              <a:rect l="l" t="t" r="r" b="b"/>
              <a:pathLst>
                <a:path w="1486" h="1357" extrusionOk="0">
                  <a:moveTo>
                    <a:pt x="1436" y="0"/>
                  </a:moveTo>
                  <a:cubicBezTo>
                    <a:pt x="1428" y="0"/>
                    <a:pt x="1420" y="3"/>
                    <a:pt x="1413" y="9"/>
                  </a:cubicBezTo>
                  <a:cubicBezTo>
                    <a:pt x="925" y="416"/>
                    <a:pt x="410" y="808"/>
                    <a:pt x="13" y="1312"/>
                  </a:cubicBezTo>
                  <a:cubicBezTo>
                    <a:pt x="1" y="1333"/>
                    <a:pt x="17" y="1356"/>
                    <a:pt x="35" y="1356"/>
                  </a:cubicBezTo>
                  <a:cubicBezTo>
                    <a:pt x="40" y="1356"/>
                    <a:pt x="46" y="1354"/>
                    <a:pt x="51" y="1349"/>
                  </a:cubicBezTo>
                  <a:cubicBezTo>
                    <a:pt x="260" y="1108"/>
                    <a:pt x="485" y="883"/>
                    <a:pt x="726" y="674"/>
                  </a:cubicBezTo>
                  <a:cubicBezTo>
                    <a:pt x="962" y="459"/>
                    <a:pt x="1214" y="261"/>
                    <a:pt x="1461" y="52"/>
                  </a:cubicBezTo>
                  <a:cubicBezTo>
                    <a:pt x="1486" y="31"/>
                    <a:pt x="1462" y="0"/>
                    <a:pt x="1436" y="0"/>
                  </a:cubicBezTo>
                  <a:close/>
                </a:path>
              </a:pathLst>
            </a:custGeom>
            <a:solidFill>
              <a:srgbClr val="B6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1"/>
            <p:cNvSpPr/>
            <p:nvPr/>
          </p:nvSpPr>
          <p:spPr>
            <a:xfrm>
              <a:off x="4919356" y="3452536"/>
              <a:ext cx="359209" cy="31510"/>
            </a:xfrm>
            <a:custGeom>
              <a:avLst/>
              <a:gdLst/>
              <a:ahLst/>
              <a:cxnLst/>
              <a:rect l="l" t="t" r="r" b="b"/>
              <a:pathLst>
                <a:path w="6258" h="549" extrusionOk="0">
                  <a:moveTo>
                    <a:pt x="6209" y="1"/>
                  </a:moveTo>
                  <a:cubicBezTo>
                    <a:pt x="6208" y="1"/>
                    <a:pt x="6206" y="1"/>
                    <a:pt x="6204" y="1"/>
                  </a:cubicBezTo>
                  <a:cubicBezTo>
                    <a:pt x="5395" y="28"/>
                    <a:pt x="4590" y="103"/>
                    <a:pt x="3786" y="194"/>
                  </a:cubicBezTo>
                  <a:cubicBezTo>
                    <a:pt x="3003" y="280"/>
                    <a:pt x="2215" y="365"/>
                    <a:pt x="1427" y="419"/>
                  </a:cubicBezTo>
                  <a:cubicBezTo>
                    <a:pt x="971" y="446"/>
                    <a:pt x="510" y="462"/>
                    <a:pt x="54" y="462"/>
                  </a:cubicBezTo>
                  <a:cubicBezTo>
                    <a:pt x="1" y="462"/>
                    <a:pt x="1" y="548"/>
                    <a:pt x="54" y="548"/>
                  </a:cubicBezTo>
                  <a:cubicBezTo>
                    <a:pt x="95" y="548"/>
                    <a:pt x="136" y="548"/>
                    <a:pt x="176" y="548"/>
                  </a:cubicBezTo>
                  <a:cubicBezTo>
                    <a:pt x="940" y="548"/>
                    <a:pt x="1703" y="501"/>
                    <a:pt x="2467" y="430"/>
                  </a:cubicBezTo>
                  <a:cubicBezTo>
                    <a:pt x="3255" y="360"/>
                    <a:pt x="4043" y="269"/>
                    <a:pt x="4832" y="194"/>
                  </a:cubicBezTo>
                  <a:cubicBezTo>
                    <a:pt x="5287" y="151"/>
                    <a:pt x="5743" y="113"/>
                    <a:pt x="6204" y="81"/>
                  </a:cubicBezTo>
                  <a:cubicBezTo>
                    <a:pt x="6256" y="81"/>
                    <a:pt x="6258" y="1"/>
                    <a:pt x="6209" y="1"/>
                  </a:cubicBezTo>
                  <a:close/>
                </a:path>
              </a:pathLst>
            </a:custGeom>
            <a:solidFill>
              <a:srgbClr val="B6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1"/>
            <p:cNvSpPr/>
            <p:nvPr/>
          </p:nvSpPr>
          <p:spPr>
            <a:xfrm>
              <a:off x="4496486" y="1817788"/>
              <a:ext cx="916621" cy="1108527"/>
            </a:xfrm>
            <a:custGeom>
              <a:avLst/>
              <a:gdLst/>
              <a:ahLst/>
              <a:cxnLst/>
              <a:rect l="l" t="t" r="r" b="b"/>
              <a:pathLst>
                <a:path w="15969" h="19314" extrusionOk="0">
                  <a:moveTo>
                    <a:pt x="5711" y="0"/>
                  </a:moveTo>
                  <a:cubicBezTo>
                    <a:pt x="4912" y="0"/>
                    <a:pt x="4231" y="54"/>
                    <a:pt x="3657" y="150"/>
                  </a:cubicBezTo>
                  <a:cubicBezTo>
                    <a:pt x="3657" y="150"/>
                    <a:pt x="3550" y="136"/>
                    <a:pt x="3374" y="136"/>
                  </a:cubicBezTo>
                  <a:cubicBezTo>
                    <a:pt x="2704" y="136"/>
                    <a:pt x="1030" y="344"/>
                    <a:pt x="418" y="2349"/>
                  </a:cubicBezTo>
                  <a:cubicBezTo>
                    <a:pt x="236" y="2933"/>
                    <a:pt x="102" y="3502"/>
                    <a:pt x="0" y="4027"/>
                  </a:cubicBezTo>
                  <a:lnTo>
                    <a:pt x="880" y="4006"/>
                  </a:lnTo>
                  <a:cubicBezTo>
                    <a:pt x="1116" y="3303"/>
                    <a:pt x="1536" y="2041"/>
                    <a:pt x="1555" y="2041"/>
                  </a:cubicBezTo>
                  <a:cubicBezTo>
                    <a:pt x="1555" y="2041"/>
                    <a:pt x="1555" y="2042"/>
                    <a:pt x="1555" y="2043"/>
                  </a:cubicBezTo>
                  <a:cubicBezTo>
                    <a:pt x="1555" y="2091"/>
                    <a:pt x="1308" y="3250"/>
                    <a:pt x="1148" y="4000"/>
                  </a:cubicBezTo>
                  <a:lnTo>
                    <a:pt x="2842" y="3957"/>
                  </a:lnTo>
                  <a:lnTo>
                    <a:pt x="2998" y="2402"/>
                  </a:lnTo>
                  <a:lnTo>
                    <a:pt x="2998" y="3952"/>
                  </a:lnTo>
                  <a:lnTo>
                    <a:pt x="4703" y="3909"/>
                  </a:lnTo>
                  <a:lnTo>
                    <a:pt x="4858" y="1652"/>
                  </a:lnTo>
                  <a:lnTo>
                    <a:pt x="4965" y="3904"/>
                  </a:lnTo>
                  <a:cubicBezTo>
                    <a:pt x="4965" y="3904"/>
                    <a:pt x="5040" y="8681"/>
                    <a:pt x="5507" y="10569"/>
                  </a:cubicBezTo>
                  <a:cubicBezTo>
                    <a:pt x="5966" y="12420"/>
                    <a:pt x="6814" y="13229"/>
                    <a:pt x="8450" y="13229"/>
                  </a:cubicBezTo>
                  <a:cubicBezTo>
                    <a:pt x="8477" y="13229"/>
                    <a:pt x="8504" y="13229"/>
                    <a:pt x="8531" y="13228"/>
                  </a:cubicBezTo>
                  <a:cubicBezTo>
                    <a:pt x="8573" y="13227"/>
                    <a:pt x="8614" y="13227"/>
                    <a:pt x="8655" y="13227"/>
                  </a:cubicBezTo>
                  <a:cubicBezTo>
                    <a:pt x="10895" y="13227"/>
                    <a:pt x="11893" y="14359"/>
                    <a:pt x="11893" y="14359"/>
                  </a:cubicBezTo>
                  <a:lnTo>
                    <a:pt x="14955" y="19314"/>
                  </a:lnTo>
                  <a:cubicBezTo>
                    <a:pt x="15437" y="19014"/>
                    <a:pt x="15861" y="18558"/>
                    <a:pt x="15893" y="17893"/>
                  </a:cubicBezTo>
                  <a:cubicBezTo>
                    <a:pt x="15968" y="16274"/>
                    <a:pt x="14703" y="17051"/>
                    <a:pt x="14960" y="15089"/>
                  </a:cubicBezTo>
                  <a:cubicBezTo>
                    <a:pt x="15217" y="13126"/>
                    <a:pt x="14858" y="11652"/>
                    <a:pt x="13024" y="10719"/>
                  </a:cubicBezTo>
                  <a:cubicBezTo>
                    <a:pt x="11191" y="9791"/>
                    <a:pt x="11421" y="9282"/>
                    <a:pt x="11368" y="5947"/>
                  </a:cubicBezTo>
                  <a:cubicBezTo>
                    <a:pt x="11319" y="2611"/>
                    <a:pt x="11292" y="0"/>
                    <a:pt x="5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1"/>
            <p:cNvSpPr/>
            <p:nvPr/>
          </p:nvSpPr>
          <p:spPr>
            <a:xfrm>
              <a:off x="4769770" y="2080890"/>
              <a:ext cx="224147" cy="224127"/>
            </a:xfrm>
            <a:custGeom>
              <a:avLst/>
              <a:gdLst/>
              <a:ahLst/>
              <a:cxnLst/>
              <a:rect l="l" t="t" r="r" b="b"/>
              <a:pathLst>
                <a:path w="3905" h="3905" extrusionOk="0">
                  <a:moveTo>
                    <a:pt x="1952" y="1"/>
                  </a:moveTo>
                  <a:cubicBezTo>
                    <a:pt x="875" y="1"/>
                    <a:pt x="1" y="875"/>
                    <a:pt x="1" y="1952"/>
                  </a:cubicBezTo>
                  <a:cubicBezTo>
                    <a:pt x="1" y="3030"/>
                    <a:pt x="875" y="3904"/>
                    <a:pt x="1952" y="3904"/>
                  </a:cubicBezTo>
                  <a:cubicBezTo>
                    <a:pt x="3030" y="3904"/>
                    <a:pt x="3904" y="3030"/>
                    <a:pt x="3904" y="1952"/>
                  </a:cubicBezTo>
                  <a:cubicBezTo>
                    <a:pt x="3904" y="875"/>
                    <a:pt x="3030" y="1"/>
                    <a:pt x="1952" y="1"/>
                  </a:cubicBezTo>
                  <a:close/>
                </a:path>
              </a:pathLst>
            </a:custGeom>
            <a:solidFill>
              <a:srgbClr val="698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1"/>
            <p:cNvSpPr/>
            <p:nvPr/>
          </p:nvSpPr>
          <p:spPr>
            <a:xfrm>
              <a:off x="4795944" y="2073831"/>
              <a:ext cx="239817" cy="238247"/>
            </a:xfrm>
            <a:custGeom>
              <a:avLst/>
              <a:gdLst/>
              <a:ahLst/>
              <a:cxnLst/>
              <a:rect l="l" t="t" r="r" b="b"/>
              <a:pathLst>
                <a:path w="4178" h="4151" extrusionOk="0">
                  <a:moveTo>
                    <a:pt x="2092" y="0"/>
                  </a:moveTo>
                  <a:cubicBezTo>
                    <a:pt x="939" y="0"/>
                    <a:pt x="0" y="928"/>
                    <a:pt x="0" y="2075"/>
                  </a:cubicBezTo>
                  <a:cubicBezTo>
                    <a:pt x="0" y="3223"/>
                    <a:pt x="939" y="4150"/>
                    <a:pt x="2092" y="4150"/>
                  </a:cubicBezTo>
                  <a:cubicBezTo>
                    <a:pt x="3244" y="4150"/>
                    <a:pt x="4177" y="3223"/>
                    <a:pt x="4177" y="2075"/>
                  </a:cubicBezTo>
                  <a:cubicBezTo>
                    <a:pt x="4177" y="928"/>
                    <a:pt x="3244" y="0"/>
                    <a:pt x="2092" y="0"/>
                  </a:cubicBezTo>
                  <a:close/>
                </a:path>
              </a:pathLst>
            </a:custGeom>
            <a:solidFill>
              <a:srgbClr val="283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1"/>
            <p:cNvSpPr/>
            <p:nvPr/>
          </p:nvSpPr>
          <p:spPr>
            <a:xfrm>
              <a:off x="4729130" y="1814401"/>
              <a:ext cx="209338" cy="296732"/>
            </a:xfrm>
            <a:custGeom>
              <a:avLst/>
              <a:gdLst/>
              <a:ahLst/>
              <a:cxnLst/>
              <a:rect l="l" t="t" r="r" b="b"/>
              <a:pathLst>
                <a:path w="3647" h="5170" extrusionOk="0">
                  <a:moveTo>
                    <a:pt x="1894" y="0"/>
                  </a:moveTo>
                  <a:lnTo>
                    <a:pt x="1" y="145"/>
                  </a:lnTo>
                  <a:lnTo>
                    <a:pt x="639" y="252"/>
                  </a:lnTo>
                  <a:cubicBezTo>
                    <a:pt x="1475" y="392"/>
                    <a:pt x="2087" y="955"/>
                    <a:pt x="2103" y="1802"/>
                  </a:cubicBezTo>
                  <a:lnTo>
                    <a:pt x="2162" y="5169"/>
                  </a:lnTo>
                  <a:lnTo>
                    <a:pt x="3647" y="5169"/>
                  </a:lnTo>
                  <a:lnTo>
                    <a:pt x="3647" y="1754"/>
                  </a:lnTo>
                  <a:cubicBezTo>
                    <a:pt x="3647" y="783"/>
                    <a:pt x="2859" y="0"/>
                    <a:pt x="1894" y="0"/>
                  </a:cubicBezTo>
                  <a:close/>
                </a:path>
              </a:pathLst>
            </a:custGeom>
            <a:solidFill>
              <a:srgbClr val="283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1"/>
            <p:cNvSpPr/>
            <p:nvPr/>
          </p:nvSpPr>
          <p:spPr>
            <a:xfrm>
              <a:off x="4109893" y="2141845"/>
              <a:ext cx="261342" cy="261319"/>
            </a:xfrm>
            <a:custGeom>
              <a:avLst/>
              <a:gdLst/>
              <a:ahLst/>
              <a:cxnLst/>
              <a:rect l="l" t="t" r="r" b="b"/>
              <a:pathLst>
                <a:path w="4553" h="4553" extrusionOk="0">
                  <a:moveTo>
                    <a:pt x="2274" y="0"/>
                  </a:moveTo>
                  <a:cubicBezTo>
                    <a:pt x="1019" y="0"/>
                    <a:pt x="1" y="1019"/>
                    <a:pt x="1" y="2274"/>
                  </a:cubicBezTo>
                  <a:cubicBezTo>
                    <a:pt x="1" y="3528"/>
                    <a:pt x="1019" y="4553"/>
                    <a:pt x="2274" y="4553"/>
                  </a:cubicBezTo>
                  <a:cubicBezTo>
                    <a:pt x="3534" y="4553"/>
                    <a:pt x="4553" y="3528"/>
                    <a:pt x="4553" y="2274"/>
                  </a:cubicBezTo>
                  <a:cubicBezTo>
                    <a:pt x="4553" y="1019"/>
                    <a:pt x="3534" y="0"/>
                    <a:pt x="2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4109893" y="2272305"/>
              <a:ext cx="108716" cy="215174"/>
            </a:xfrm>
            <a:custGeom>
              <a:avLst/>
              <a:gdLst/>
              <a:ahLst/>
              <a:cxnLst/>
              <a:rect l="l" t="t" r="r" b="b"/>
              <a:pathLst>
                <a:path w="1894" h="3749" extrusionOk="0">
                  <a:moveTo>
                    <a:pt x="1" y="1"/>
                  </a:moveTo>
                  <a:lnTo>
                    <a:pt x="1" y="3749"/>
                  </a:lnTo>
                  <a:lnTo>
                    <a:pt x="1893" y="1738"/>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1"/>
            <p:cNvSpPr/>
            <p:nvPr/>
          </p:nvSpPr>
          <p:spPr>
            <a:xfrm>
              <a:off x="4158512" y="2213876"/>
              <a:ext cx="145624" cy="116971"/>
            </a:xfrm>
            <a:custGeom>
              <a:avLst/>
              <a:gdLst/>
              <a:ahLst/>
              <a:cxnLst/>
              <a:rect l="l" t="t" r="r" b="b"/>
              <a:pathLst>
                <a:path w="2537" h="2038" extrusionOk="0">
                  <a:moveTo>
                    <a:pt x="1025" y="0"/>
                  </a:moveTo>
                  <a:lnTo>
                    <a:pt x="537" y="1523"/>
                  </a:lnTo>
                  <a:cubicBezTo>
                    <a:pt x="478" y="1458"/>
                    <a:pt x="398" y="1421"/>
                    <a:pt x="306" y="1421"/>
                  </a:cubicBezTo>
                  <a:cubicBezTo>
                    <a:pt x="140" y="1421"/>
                    <a:pt x="1" y="1560"/>
                    <a:pt x="1" y="1732"/>
                  </a:cubicBezTo>
                  <a:cubicBezTo>
                    <a:pt x="1" y="1898"/>
                    <a:pt x="140" y="2038"/>
                    <a:pt x="306" y="2038"/>
                  </a:cubicBezTo>
                  <a:cubicBezTo>
                    <a:pt x="473" y="2038"/>
                    <a:pt x="601" y="1914"/>
                    <a:pt x="617" y="1753"/>
                  </a:cubicBezTo>
                  <a:lnTo>
                    <a:pt x="998" y="558"/>
                  </a:lnTo>
                  <a:lnTo>
                    <a:pt x="2204" y="558"/>
                  </a:lnTo>
                  <a:lnTo>
                    <a:pt x="1899" y="1523"/>
                  </a:lnTo>
                  <a:cubicBezTo>
                    <a:pt x="1840" y="1458"/>
                    <a:pt x="1759" y="1421"/>
                    <a:pt x="1674" y="1421"/>
                  </a:cubicBezTo>
                  <a:cubicBezTo>
                    <a:pt x="1502" y="1421"/>
                    <a:pt x="1363" y="1560"/>
                    <a:pt x="1363" y="1732"/>
                  </a:cubicBezTo>
                  <a:cubicBezTo>
                    <a:pt x="1363" y="1898"/>
                    <a:pt x="1502" y="2038"/>
                    <a:pt x="1674" y="2038"/>
                  </a:cubicBezTo>
                  <a:cubicBezTo>
                    <a:pt x="1835" y="2038"/>
                    <a:pt x="1969" y="1914"/>
                    <a:pt x="1979" y="1753"/>
                  </a:cubicBezTo>
                  <a:lnTo>
                    <a:pt x="2467" y="225"/>
                  </a:lnTo>
                  <a:lnTo>
                    <a:pt x="2537" y="0"/>
                  </a:ln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1"/>
          <p:cNvGrpSpPr/>
          <p:nvPr/>
        </p:nvGrpSpPr>
        <p:grpSpPr>
          <a:xfrm>
            <a:off x="2960954" y="913377"/>
            <a:ext cx="1503260" cy="1930546"/>
            <a:chOff x="2594979" y="1796264"/>
            <a:chExt cx="1503260" cy="1930546"/>
          </a:xfrm>
        </p:grpSpPr>
        <p:sp>
          <p:nvSpPr>
            <p:cNvPr id="708" name="Google Shape;708;p31"/>
            <p:cNvSpPr/>
            <p:nvPr/>
          </p:nvSpPr>
          <p:spPr>
            <a:xfrm>
              <a:off x="2961596" y="2192296"/>
              <a:ext cx="306573" cy="359809"/>
            </a:xfrm>
            <a:custGeom>
              <a:avLst/>
              <a:gdLst/>
              <a:ahLst/>
              <a:cxnLst/>
              <a:rect l="l" t="t" r="r" b="b"/>
              <a:pathLst>
                <a:path w="5341" h="6269" extrusionOk="0">
                  <a:moveTo>
                    <a:pt x="1110" y="1"/>
                  </a:moveTo>
                  <a:lnTo>
                    <a:pt x="0" y="4719"/>
                  </a:lnTo>
                  <a:lnTo>
                    <a:pt x="4311" y="6269"/>
                  </a:lnTo>
                  <a:lnTo>
                    <a:pt x="5341" y="2011"/>
                  </a:lnTo>
                  <a:lnTo>
                    <a:pt x="1110" y="1"/>
                  </a:ln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1"/>
            <p:cNvSpPr/>
            <p:nvPr/>
          </p:nvSpPr>
          <p:spPr>
            <a:xfrm>
              <a:off x="2948049" y="1900438"/>
              <a:ext cx="472459" cy="540661"/>
            </a:xfrm>
            <a:custGeom>
              <a:avLst/>
              <a:gdLst/>
              <a:ahLst/>
              <a:cxnLst/>
              <a:rect l="l" t="t" r="r" b="b"/>
              <a:pathLst>
                <a:path w="8231" h="9420" extrusionOk="0">
                  <a:moveTo>
                    <a:pt x="2193" y="1"/>
                  </a:moveTo>
                  <a:cubicBezTo>
                    <a:pt x="1585" y="1"/>
                    <a:pt x="1115" y="150"/>
                    <a:pt x="912" y="533"/>
                  </a:cubicBezTo>
                  <a:cubicBezTo>
                    <a:pt x="0" y="2260"/>
                    <a:pt x="1282" y="6201"/>
                    <a:pt x="2863" y="7869"/>
                  </a:cubicBezTo>
                  <a:cubicBezTo>
                    <a:pt x="4038" y="9107"/>
                    <a:pt x="4911" y="9420"/>
                    <a:pt x="5607" y="9420"/>
                  </a:cubicBezTo>
                  <a:cubicBezTo>
                    <a:pt x="5849" y="9420"/>
                    <a:pt x="6069" y="9382"/>
                    <a:pt x="6274" y="9332"/>
                  </a:cubicBezTo>
                  <a:cubicBezTo>
                    <a:pt x="7067" y="9139"/>
                    <a:pt x="7287" y="6646"/>
                    <a:pt x="7287" y="6646"/>
                  </a:cubicBezTo>
                  <a:cubicBezTo>
                    <a:pt x="7287" y="6646"/>
                    <a:pt x="7355" y="6653"/>
                    <a:pt x="7453" y="6653"/>
                  </a:cubicBezTo>
                  <a:cubicBezTo>
                    <a:pt x="7693" y="6653"/>
                    <a:pt x="8112" y="6610"/>
                    <a:pt x="8161" y="6314"/>
                  </a:cubicBezTo>
                  <a:cubicBezTo>
                    <a:pt x="8231" y="5901"/>
                    <a:pt x="7619" y="4276"/>
                    <a:pt x="7619" y="4276"/>
                  </a:cubicBezTo>
                  <a:cubicBezTo>
                    <a:pt x="8032" y="3472"/>
                    <a:pt x="8086" y="1874"/>
                    <a:pt x="8118" y="1815"/>
                  </a:cubicBezTo>
                  <a:cubicBezTo>
                    <a:pt x="8118" y="1815"/>
                    <a:pt x="4315" y="1"/>
                    <a:pt x="2193" y="1"/>
                  </a:cubicBez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a:off x="2879685" y="1796264"/>
              <a:ext cx="665783" cy="476436"/>
            </a:xfrm>
            <a:custGeom>
              <a:avLst/>
              <a:gdLst/>
              <a:ahLst/>
              <a:cxnLst/>
              <a:rect l="l" t="t" r="r" b="b"/>
              <a:pathLst>
                <a:path w="11599" h="8301" extrusionOk="0">
                  <a:moveTo>
                    <a:pt x="2625" y="1"/>
                  </a:moveTo>
                  <a:cubicBezTo>
                    <a:pt x="1392" y="1"/>
                    <a:pt x="1186" y="1726"/>
                    <a:pt x="1186" y="1726"/>
                  </a:cubicBezTo>
                  <a:cubicBezTo>
                    <a:pt x="1186" y="1726"/>
                    <a:pt x="1123" y="1708"/>
                    <a:pt x="1029" y="1708"/>
                  </a:cubicBezTo>
                  <a:cubicBezTo>
                    <a:pt x="798" y="1708"/>
                    <a:pt x="377" y="1819"/>
                    <a:pt x="221" y="2584"/>
                  </a:cubicBezTo>
                  <a:cubicBezTo>
                    <a:pt x="1" y="3662"/>
                    <a:pt x="419" y="4488"/>
                    <a:pt x="419" y="4488"/>
                  </a:cubicBezTo>
                  <a:lnTo>
                    <a:pt x="2226" y="8225"/>
                  </a:lnTo>
                  <a:lnTo>
                    <a:pt x="3465" y="8300"/>
                  </a:lnTo>
                  <a:lnTo>
                    <a:pt x="3465" y="8300"/>
                  </a:lnTo>
                  <a:lnTo>
                    <a:pt x="3411" y="6011"/>
                  </a:lnTo>
                  <a:lnTo>
                    <a:pt x="4054" y="6129"/>
                  </a:lnTo>
                  <a:lnTo>
                    <a:pt x="4065" y="6938"/>
                  </a:lnTo>
                  <a:lnTo>
                    <a:pt x="4392" y="7056"/>
                  </a:lnTo>
                  <a:lnTo>
                    <a:pt x="4971" y="3753"/>
                  </a:lnTo>
                  <a:lnTo>
                    <a:pt x="6317" y="3003"/>
                  </a:lnTo>
                  <a:cubicBezTo>
                    <a:pt x="6317" y="3003"/>
                    <a:pt x="7599" y="4440"/>
                    <a:pt x="8634" y="4445"/>
                  </a:cubicBezTo>
                  <a:cubicBezTo>
                    <a:pt x="8634" y="4445"/>
                    <a:pt x="8060" y="3909"/>
                    <a:pt x="7899" y="3592"/>
                  </a:cubicBezTo>
                  <a:lnTo>
                    <a:pt x="7899" y="3592"/>
                  </a:lnTo>
                  <a:cubicBezTo>
                    <a:pt x="7899" y="3592"/>
                    <a:pt x="8602" y="4039"/>
                    <a:pt x="9415" y="4039"/>
                  </a:cubicBezTo>
                  <a:cubicBezTo>
                    <a:pt x="10230" y="4039"/>
                    <a:pt x="11156" y="3591"/>
                    <a:pt x="11599" y="1796"/>
                  </a:cubicBezTo>
                  <a:lnTo>
                    <a:pt x="11599" y="1796"/>
                  </a:lnTo>
                  <a:lnTo>
                    <a:pt x="10939" y="2016"/>
                  </a:lnTo>
                  <a:cubicBezTo>
                    <a:pt x="10939" y="2016"/>
                    <a:pt x="10312" y="1378"/>
                    <a:pt x="9250" y="1303"/>
                  </a:cubicBezTo>
                  <a:cubicBezTo>
                    <a:pt x="9250" y="1303"/>
                    <a:pt x="9670" y="1212"/>
                    <a:pt x="10130" y="1212"/>
                  </a:cubicBezTo>
                  <a:cubicBezTo>
                    <a:pt x="10312" y="1212"/>
                    <a:pt x="10500" y="1226"/>
                    <a:pt x="10671" y="1265"/>
                  </a:cubicBezTo>
                  <a:cubicBezTo>
                    <a:pt x="10671" y="1265"/>
                    <a:pt x="10114" y="624"/>
                    <a:pt x="8422" y="624"/>
                  </a:cubicBezTo>
                  <a:cubicBezTo>
                    <a:pt x="8310" y="624"/>
                    <a:pt x="8193" y="627"/>
                    <a:pt x="8071" y="633"/>
                  </a:cubicBezTo>
                  <a:lnTo>
                    <a:pt x="2896" y="27"/>
                  </a:lnTo>
                  <a:cubicBezTo>
                    <a:pt x="2801" y="9"/>
                    <a:pt x="2710" y="1"/>
                    <a:pt x="2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a:off x="2981858" y="2083301"/>
              <a:ext cx="130585" cy="174940"/>
            </a:xfrm>
            <a:custGeom>
              <a:avLst/>
              <a:gdLst/>
              <a:ahLst/>
              <a:cxnLst/>
              <a:rect l="l" t="t" r="r" b="b"/>
              <a:pathLst>
                <a:path w="2275" h="3048" extrusionOk="0">
                  <a:moveTo>
                    <a:pt x="1540" y="1"/>
                  </a:moveTo>
                  <a:cubicBezTo>
                    <a:pt x="1535" y="1"/>
                    <a:pt x="1529" y="1"/>
                    <a:pt x="1524" y="2"/>
                  </a:cubicBezTo>
                  <a:cubicBezTo>
                    <a:pt x="1181" y="39"/>
                    <a:pt x="457" y="409"/>
                    <a:pt x="226" y="1154"/>
                  </a:cubicBezTo>
                  <a:cubicBezTo>
                    <a:pt x="1" y="1900"/>
                    <a:pt x="800" y="2935"/>
                    <a:pt x="1089" y="3010"/>
                  </a:cubicBezTo>
                  <a:cubicBezTo>
                    <a:pt x="1187" y="3037"/>
                    <a:pt x="1302" y="3047"/>
                    <a:pt x="1412" y="3047"/>
                  </a:cubicBezTo>
                  <a:cubicBezTo>
                    <a:pt x="1630" y="3047"/>
                    <a:pt x="1829" y="3006"/>
                    <a:pt x="1840" y="2967"/>
                  </a:cubicBezTo>
                  <a:cubicBezTo>
                    <a:pt x="1851" y="2913"/>
                    <a:pt x="2274" y="1128"/>
                    <a:pt x="2274" y="1128"/>
                  </a:cubicBezTo>
                  <a:cubicBezTo>
                    <a:pt x="2274" y="1128"/>
                    <a:pt x="1885" y="1"/>
                    <a:pt x="1540" y="1"/>
                  </a:cubicBez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a:off x="3135749" y="2786859"/>
              <a:ext cx="417126" cy="600811"/>
            </a:xfrm>
            <a:custGeom>
              <a:avLst/>
              <a:gdLst/>
              <a:ahLst/>
              <a:cxnLst/>
              <a:rect l="l" t="t" r="r" b="b"/>
              <a:pathLst>
                <a:path w="7267" h="10468" extrusionOk="0">
                  <a:moveTo>
                    <a:pt x="4677" y="1"/>
                  </a:moveTo>
                  <a:lnTo>
                    <a:pt x="4221" y="146"/>
                  </a:lnTo>
                  <a:cubicBezTo>
                    <a:pt x="3529" y="376"/>
                    <a:pt x="2907" y="773"/>
                    <a:pt x="2408" y="1309"/>
                  </a:cubicBezTo>
                  <a:lnTo>
                    <a:pt x="1" y="3888"/>
                  </a:lnTo>
                  <a:lnTo>
                    <a:pt x="2923" y="10467"/>
                  </a:lnTo>
                  <a:lnTo>
                    <a:pt x="6591" y="4677"/>
                  </a:lnTo>
                  <a:cubicBezTo>
                    <a:pt x="7030" y="3985"/>
                    <a:pt x="7266" y="3181"/>
                    <a:pt x="7266" y="2360"/>
                  </a:cubicBezTo>
                  <a:lnTo>
                    <a:pt x="46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a:off x="3404154" y="2723781"/>
              <a:ext cx="197341" cy="198587"/>
            </a:xfrm>
            <a:custGeom>
              <a:avLst/>
              <a:gdLst/>
              <a:ahLst/>
              <a:cxnLst/>
              <a:rect l="l" t="t" r="r" b="b"/>
              <a:pathLst>
                <a:path w="3438" h="3460" extrusionOk="0">
                  <a:moveTo>
                    <a:pt x="805" y="1"/>
                  </a:moveTo>
                  <a:lnTo>
                    <a:pt x="1" y="1100"/>
                  </a:lnTo>
                  <a:lnTo>
                    <a:pt x="2590" y="3459"/>
                  </a:lnTo>
                  <a:lnTo>
                    <a:pt x="3438" y="2274"/>
                  </a:lnTo>
                  <a:lnTo>
                    <a:pt x="8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a:off x="3450304" y="2430890"/>
              <a:ext cx="273970" cy="412670"/>
            </a:xfrm>
            <a:custGeom>
              <a:avLst/>
              <a:gdLst/>
              <a:ahLst/>
              <a:cxnLst/>
              <a:rect l="l" t="t" r="r" b="b"/>
              <a:pathLst>
                <a:path w="4773" h="7190" extrusionOk="0">
                  <a:moveTo>
                    <a:pt x="4013" y="1"/>
                  </a:moveTo>
                  <a:cubicBezTo>
                    <a:pt x="3541" y="1"/>
                    <a:pt x="1905" y="1598"/>
                    <a:pt x="1518" y="2021"/>
                  </a:cubicBezTo>
                  <a:cubicBezTo>
                    <a:pt x="1121" y="2450"/>
                    <a:pt x="312" y="4509"/>
                    <a:pt x="312" y="4509"/>
                  </a:cubicBezTo>
                  <a:lnTo>
                    <a:pt x="1" y="5104"/>
                  </a:lnTo>
                  <a:lnTo>
                    <a:pt x="2419" y="7190"/>
                  </a:lnTo>
                  <a:lnTo>
                    <a:pt x="2725" y="6836"/>
                  </a:lnTo>
                  <a:lnTo>
                    <a:pt x="4773" y="4836"/>
                  </a:lnTo>
                  <a:lnTo>
                    <a:pt x="3100" y="2235"/>
                  </a:lnTo>
                  <a:cubicBezTo>
                    <a:pt x="3100" y="2235"/>
                    <a:pt x="3749" y="1474"/>
                    <a:pt x="4065" y="1093"/>
                  </a:cubicBezTo>
                  <a:cubicBezTo>
                    <a:pt x="4387" y="718"/>
                    <a:pt x="4467" y="96"/>
                    <a:pt x="4049" y="5"/>
                  </a:cubicBezTo>
                  <a:cubicBezTo>
                    <a:pt x="4038" y="2"/>
                    <a:pt x="4026" y="1"/>
                    <a:pt x="4013" y="1"/>
                  </a:cubicBezTo>
                  <a:close/>
                </a:path>
              </a:pathLst>
            </a:custGeom>
            <a:solidFill>
              <a:srgbClr val="EE9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a:off x="3570386" y="2305251"/>
              <a:ext cx="279825" cy="376741"/>
            </a:xfrm>
            <a:custGeom>
              <a:avLst/>
              <a:gdLst/>
              <a:ahLst/>
              <a:cxnLst/>
              <a:rect l="l" t="t" r="r" b="b"/>
              <a:pathLst>
                <a:path w="4875" h="6564" extrusionOk="0">
                  <a:moveTo>
                    <a:pt x="4252" y="1"/>
                  </a:moveTo>
                  <a:lnTo>
                    <a:pt x="0" y="6135"/>
                  </a:lnTo>
                  <a:lnTo>
                    <a:pt x="622" y="6564"/>
                  </a:lnTo>
                  <a:lnTo>
                    <a:pt x="4874" y="429"/>
                  </a:lnTo>
                  <a:lnTo>
                    <a:pt x="4252" y="1"/>
                  </a:lnTo>
                  <a:close/>
                </a:path>
              </a:pathLst>
            </a:custGeom>
            <a:solidFill>
              <a:srgbClr val="283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1"/>
            <p:cNvSpPr/>
            <p:nvPr/>
          </p:nvSpPr>
          <p:spPr>
            <a:xfrm>
              <a:off x="3680538" y="2394960"/>
              <a:ext cx="182245" cy="185501"/>
            </a:xfrm>
            <a:custGeom>
              <a:avLst/>
              <a:gdLst/>
              <a:ahLst/>
              <a:cxnLst/>
              <a:rect l="l" t="t" r="r" b="b"/>
              <a:pathLst>
                <a:path w="3175" h="3232" extrusionOk="0">
                  <a:moveTo>
                    <a:pt x="2568" y="1"/>
                  </a:moveTo>
                  <a:cubicBezTo>
                    <a:pt x="2444" y="1"/>
                    <a:pt x="2288" y="42"/>
                    <a:pt x="2145" y="191"/>
                  </a:cubicBezTo>
                  <a:cubicBezTo>
                    <a:pt x="1443" y="925"/>
                    <a:pt x="1" y="3161"/>
                    <a:pt x="1" y="3161"/>
                  </a:cubicBezTo>
                  <a:lnTo>
                    <a:pt x="1234" y="3231"/>
                  </a:lnTo>
                  <a:cubicBezTo>
                    <a:pt x="1234" y="3231"/>
                    <a:pt x="3175" y="218"/>
                    <a:pt x="2757" y="35"/>
                  </a:cubicBezTo>
                  <a:cubicBezTo>
                    <a:pt x="2716" y="18"/>
                    <a:pt x="2649" y="1"/>
                    <a:pt x="2568" y="1"/>
                  </a:cubicBez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1"/>
            <p:cNvSpPr/>
            <p:nvPr/>
          </p:nvSpPr>
          <p:spPr>
            <a:xfrm>
              <a:off x="3601440" y="2518935"/>
              <a:ext cx="192921" cy="190150"/>
            </a:xfrm>
            <a:custGeom>
              <a:avLst/>
              <a:gdLst/>
              <a:ahLst/>
              <a:cxnLst/>
              <a:rect l="l" t="t" r="r" b="b"/>
              <a:pathLst>
                <a:path w="3361" h="3313" extrusionOk="0">
                  <a:moveTo>
                    <a:pt x="2977" y="0"/>
                  </a:moveTo>
                  <a:cubicBezTo>
                    <a:pt x="2688" y="0"/>
                    <a:pt x="2233" y="132"/>
                    <a:pt x="1706" y="294"/>
                  </a:cubicBezTo>
                  <a:cubicBezTo>
                    <a:pt x="703" y="599"/>
                    <a:pt x="253" y="1211"/>
                    <a:pt x="467" y="1446"/>
                  </a:cubicBezTo>
                  <a:cubicBezTo>
                    <a:pt x="467" y="1446"/>
                    <a:pt x="1" y="1811"/>
                    <a:pt x="1" y="2186"/>
                  </a:cubicBezTo>
                  <a:cubicBezTo>
                    <a:pt x="1" y="2556"/>
                    <a:pt x="430" y="2562"/>
                    <a:pt x="430" y="2562"/>
                  </a:cubicBezTo>
                  <a:cubicBezTo>
                    <a:pt x="430" y="2562"/>
                    <a:pt x="124" y="3264"/>
                    <a:pt x="901" y="3296"/>
                  </a:cubicBezTo>
                  <a:cubicBezTo>
                    <a:pt x="1159" y="3309"/>
                    <a:pt x="1382" y="3313"/>
                    <a:pt x="1566" y="3313"/>
                  </a:cubicBezTo>
                  <a:cubicBezTo>
                    <a:pt x="1933" y="3313"/>
                    <a:pt x="2140" y="3296"/>
                    <a:pt x="2140" y="3296"/>
                  </a:cubicBezTo>
                  <a:lnTo>
                    <a:pt x="3293" y="385"/>
                  </a:lnTo>
                  <a:cubicBezTo>
                    <a:pt x="3361" y="105"/>
                    <a:pt x="3234" y="0"/>
                    <a:pt x="2977" y="0"/>
                  </a:cubicBez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a:off x="3514650" y="2689630"/>
              <a:ext cx="209625" cy="153933"/>
            </a:xfrm>
            <a:custGeom>
              <a:avLst/>
              <a:gdLst/>
              <a:ahLst/>
              <a:cxnLst/>
              <a:rect l="l" t="t" r="r" b="b"/>
              <a:pathLst>
                <a:path w="3652" h="2682" extrusionOk="0">
                  <a:moveTo>
                    <a:pt x="2891" y="1"/>
                  </a:moveTo>
                  <a:lnTo>
                    <a:pt x="2183" y="285"/>
                  </a:lnTo>
                  <a:cubicBezTo>
                    <a:pt x="2183" y="285"/>
                    <a:pt x="1582" y="328"/>
                    <a:pt x="1089" y="558"/>
                  </a:cubicBezTo>
                  <a:cubicBezTo>
                    <a:pt x="596" y="789"/>
                    <a:pt x="0" y="1561"/>
                    <a:pt x="0" y="1561"/>
                  </a:cubicBezTo>
                  <a:lnTo>
                    <a:pt x="1298" y="2682"/>
                  </a:lnTo>
                  <a:lnTo>
                    <a:pt x="3652" y="328"/>
                  </a:lnTo>
                  <a:lnTo>
                    <a:pt x="2891" y="1"/>
                  </a:ln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3851074" y="2839835"/>
              <a:ext cx="230863" cy="369050"/>
            </a:xfrm>
            <a:custGeom>
              <a:avLst/>
              <a:gdLst/>
              <a:ahLst/>
              <a:cxnLst/>
              <a:rect l="l" t="t" r="r" b="b"/>
              <a:pathLst>
                <a:path w="4022" h="6430" extrusionOk="0">
                  <a:moveTo>
                    <a:pt x="0" y="0"/>
                  </a:moveTo>
                  <a:lnTo>
                    <a:pt x="440" y="6429"/>
                  </a:lnTo>
                  <a:lnTo>
                    <a:pt x="3582" y="6429"/>
                  </a:lnTo>
                  <a:lnTo>
                    <a:pt x="4022" y="0"/>
                  </a:lnTo>
                  <a:close/>
                </a:path>
              </a:pathLst>
            </a:custGeom>
            <a:solidFill>
              <a:srgbClr val="C4A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3834715" y="2823191"/>
              <a:ext cx="263523" cy="33633"/>
            </a:xfrm>
            <a:custGeom>
              <a:avLst/>
              <a:gdLst/>
              <a:ahLst/>
              <a:cxnLst/>
              <a:rect l="l" t="t" r="r" b="b"/>
              <a:pathLst>
                <a:path w="4591" h="586" extrusionOk="0">
                  <a:moveTo>
                    <a:pt x="1" y="1"/>
                  </a:moveTo>
                  <a:lnTo>
                    <a:pt x="151" y="585"/>
                  </a:lnTo>
                  <a:lnTo>
                    <a:pt x="4441" y="585"/>
                  </a:lnTo>
                  <a:lnTo>
                    <a:pt x="4591" y="1"/>
                  </a:lnTo>
                  <a:close/>
                </a:path>
              </a:pathLst>
            </a:custGeom>
            <a:solidFill>
              <a:srgbClr val="503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3848262" y="2922313"/>
              <a:ext cx="236431" cy="232392"/>
            </a:xfrm>
            <a:custGeom>
              <a:avLst/>
              <a:gdLst/>
              <a:ahLst/>
              <a:cxnLst/>
              <a:rect l="l" t="t" r="r" b="b"/>
              <a:pathLst>
                <a:path w="4119" h="4049" extrusionOk="0">
                  <a:moveTo>
                    <a:pt x="1" y="0"/>
                  </a:moveTo>
                  <a:lnTo>
                    <a:pt x="290" y="4048"/>
                  </a:lnTo>
                  <a:lnTo>
                    <a:pt x="3824" y="4048"/>
                  </a:lnTo>
                  <a:lnTo>
                    <a:pt x="4119" y="0"/>
                  </a:lnTo>
                  <a:close/>
                </a:path>
              </a:pathLst>
            </a:custGeom>
            <a:solidFill>
              <a:srgbClr val="766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3680538" y="2905668"/>
              <a:ext cx="370632" cy="309646"/>
            </a:xfrm>
            <a:custGeom>
              <a:avLst/>
              <a:gdLst/>
              <a:ahLst/>
              <a:cxnLst/>
              <a:rect l="l" t="t" r="r" b="b"/>
              <a:pathLst>
                <a:path w="6457" h="5395" extrusionOk="0">
                  <a:moveTo>
                    <a:pt x="3052" y="1"/>
                  </a:moveTo>
                  <a:cubicBezTo>
                    <a:pt x="3052" y="1"/>
                    <a:pt x="2633" y="108"/>
                    <a:pt x="1647" y="612"/>
                  </a:cubicBezTo>
                  <a:cubicBezTo>
                    <a:pt x="601" y="1148"/>
                    <a:pt x="1" y="1631"/>
                    <a:pt x="1" y="1631"/>
                  </a:cubicBezTo>
                  <a:lnTo>
                    <a:pt x="1153" y="5395"/>
                  </a:lnTo>
                  <a:lnTo>
                    <a:pt x="2612" y="4419"/>
                  </a:lnTo>
                  <a:cubicBezTo>
                    <a:pt x="2612" y="4419"/>
                    <a:pt x="4081" y="4097"/>
                    <a:pt x="4966" y="3808"/>
                  </a:cubicBezTo>
                  <a:cubicBezTo>
                    <a:pt x="5856" y="3518"/>
                    <a:pt x="5598" y="2982"/>
                    <a:pt x="5598" y="2982"/>
                  </a:cubicBezTo>
                  <a:cubicBezTo>
                    <a:pt x="6097" y="2885"/>
                    <a:pt x="5936" y="2355"/>
                    <a:pt x="5936" y="2355"/>
                  </a:cubicBezTo>
                  <a:cubicBezTo>
                    <a:pt x="5936" y="2355"/>
                    <a:pt x="6456" y="2317"/>
                    <a:pt x="6451" y="1867"/>
                  </a:cubicBezTo>
                  <a:cubicBezTo>
                    <a:pt x="6451" y="1614"/>
                    <a:pt x="6024" y="1570"/>
                    <a:pt x="5729" y="1570"/>
                  </a:cubicBezTo>
                  <a:cubicBezTo>
                    <a:pt x="5712" y="1570"/>
                    <a:pt x="5697" y="1570"/>
                    <a:pt x="5681" y="1571"/>
                  </a:cubicBezTo>
                  <a:lnTo>
                    <a:pt x="5681" y="1571"/>
                  </a:lnTo>
                  <a:cubicBezTo>
                    <a:pt x="5942" y="1541"/>
                    <a:pt x="6333" y="1440"/>
                    <a:pt x="6322" y="1100"/>
                  </a:cubicBezTo>
                  <a:cubicBezTo>
                    <a:pt x="6306" y="689"/>
                    <a:pt x="4453" y="639"/>
                    <a:pt x="3562" y="639"/>
                  </a:cubicBezTo>
                  <a:cubicBezTo>
                    <a:pt x="3280" y="639"/>
                    <a:pt x="3094" y="644"/>
                    <a:pt x="3094" y="644"/>
                  </a:cubicBezTo>
                  <a:lnTo>
                    <a:pt x="3052" y="1"/>
                  </a:lnTo>
                  <a:close/>
                </a:path>
              </a:pathLst>
            </a:custGeom>
            <a:solidFill>
              <a:srgbClr val="FFC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2594979" y="2320920"/>
              <a:ext cx="848946" cy="1405891"/>
            </a:xfrm>
            <a:custGeom>
              <a:avLst/>
              <a:gdLst/>
              <a:ahLst/>
              <a:cxnLst/>
              <a:rect l="l" t="t" r="r" b="b"/>
              <a:pathLst>
                <a:path w="14790" h="24495" extrusionOk="0">
                  <a:moveTo>
                    <a:pt x="6756" y="1"/>
                  </a:moveTo>
                  <a:cubicBezTo>
                    <a:pt x="6751" y="1"/>
                    <a:pt x="6746" y="1"/>
                    <a:pt x="6741" y="1"/>
                  </a:cubicBezTo>
                  <a:cubicBezTo>
                    <a:pt x="6167" y="22"/>
                    <a:pt x="1191" y="2441"/>
                    <a:pt x="596" y="2832"/>
                  </a:cubicBezTo>
                  <a:cubicBezTo>
                    <a:pt x="1" y="3218"/>
                    <a:pt x="596" y="5760"/>
                    <a:pt x="596" y="5760"/>
                  </a:cubicBezTo>
                  <a:cubicBezTo>
                    <a:pt x="596" y="5760"/>
                    <a:pt x="253" y="8221"/>
                    <a:pt x="333" y="8795"/>
                  </a:cubicBezTo>
                  <a:cubicBezTo>
                    <a:pt x="414" y="9368"/>
                    <a:pt x="2296" y="10800"/>
                    <a:pt x="2296" y="10800"/>
                  </a:cubicBezTo>
                  <a:cubicBezTo>
                    <a:pt x="2296" y="10800"/>
                    <a:pt x="2290" y="17926"/>
                    <a:pt x="2232" y="18425"/>
                  </a:cubicBezTo>
                  <a:cubicBezTo>
                    <a:pt x="2173" y="18918"/>
                    <a:pt x="1089" y="21320"/>
                    <a:pt x="1384" y="21963"/>
                  </a:cubicBezTo>
                  <a:cubicBezTo>
                    <a:pt x="1674" y="22607"/>
                    <a:pt x="2408" y="23518"/>
                    <a:pt x="2408" y="23518"/>
                  </a:cubicBezTo>
                  <a:lnTo>
                    <a:pt x="2055" y="24494"/>
                  </a:lnTo>
                  <a:lnTo>
                    <a:pt x="14087" y="24494"/>
                  </a:lnTo>
                  <a:cubicBezTo>
                    <a:pt x="14087" y="24494"/>
                    <a:pt x="14789" y="24103"/>
                    <a:pt x="14355" y="22285"/>
                  </a:cubicBezTo>
                  <a:cubicBezTo>
                    <a:pt x="13915" y="20473"/>
                    <a:pt x="12929" y="14033"/>
                    <a:pt x="12585" y="12248"/>
                  </a:cubicBezTo>
                  <a:cubicBezTo>
                    <a:pt x="12242" y="10457"/>
                    <a:pt x="11427" y="5304"/>
                    <a:pt x="11427" y="5304"/>
                  </a:cubicBezTo>
                  <a:lnTo>
                    <a:pt x="12173" y="4264"/>
                  </a:lnTo>
                  <a:cubicBezTo>
                    <a:pt x="12173" y="4183"/>
                    <a:pt x="11352" y="1980"/>
                    <a:pt x="10778" y="1454"/>
                  </a:cubicBezTo>
                  <a:cubicBezTo>
                    <a:pt x="10210" y="928"/>
                    <a:pt x="7363" y="1"/>
                    <a:pt x="6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2851387" y="2607153"/>
              <a:ext cx="847970" cy="921132"/>
            </a:xfrm>
            <a:custGeom>
              <a:avLst/>
              <a:gdLst/>
              <a:ahLst/>
              <a:cxnLst/>
              <a:rect l="l" t="t" r="r" b="b"/>
              <a:pathLst>
                <a:path w="14773" h="16049" extrusionOk="0">
                  <a:moveTo>
                    <a:pt x="5545" y="1"/>
                  </a:moveTo>
                  <a:lnTo>
                    <a:pt x="0" y="580"/>
                  </a:lnTo>
                  <a:lnTo>
                    <a:pt x="2135" y="13218"/>
                  </a:lnTo>
                  <a:lnTo>
                    <a:pt x="2440" y="14011"/>
                  </a:lnTo>
                  <a:cubicBezTo>
                    <a:pt x="2944" y="15304"/>
                    <a:pt x="4220" y="16049"/>
                    <a:pt x="5609" y="16049"/>
                  </a:cubicBezTo>
                  <a:cubicBezTo>
                    <a:pt x="6553" y="16049"/>
                    <a:pt x="10167" y="14499"/>
                    <a:pt x="12285" y="13550"/>
                  </a:cubicBezTo>
                  <a:cubicBezTo>
                    <a:pt x="13362" y="13073"/>
                    <a:pt x="14231" y="12210"/>
                    <a:pt x="14708" y="11132"/>
                  </a:cubicBezTo>
                  <a:cubicBezTo>
                    <a:pt x="14746" y="11046"/>
                    <a:pt x="14773" y="10987"/>
                    <a:pt x="14773" y="10971"/>
                  </a:cubicBezTo>
                  <a:cubicBezTo>
                    <a:pt x="14773" y="10859"/>
                    <a:pt x="12944" y="7507"/>
                    <a:pt x="12944" y="7507"/>
                  </a:cubicBezTo>
                  <a:lnTo>
                    <a:pt x="11936" y="7422"/>
                  </a:lnTo>
                  <a:cubicBezTo>
                    <a:pt x="11795" y="7409"/>
                    <a:pt x="11653" y="7403"/>
                    <a:pt x="11512" y="7403"/>
                  </a:cubicBezTo>
                  <a:cubicBezTo>
                    <a:pt x="10986" y="7403"/>
                    <a:pt x="10461" y="7489"/>
                    <a:pt x="9963" y="7657"/>
                  </a:cubicBezTo>
                  <a:lnTo>
                    <a:pt x="7389" y="8537"/>
                  </a:lnTo>
                  <a:lnTo>
                    <a:pt x="55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3594379" y="2994288"/>
              <a:ext cx="185632" cy="251792"/>
            </a:xfrm>
            <a:custGeom>
              <a:avLst/>
              <a:gdLst/>
              <a:ahLst/>
              <a:cxnLst/>
              <a:rect l="l" t="t" r="r" b="b"/>
              <a:pathLst>
                <a:path w="3234" h="4387" extrusionOk="0">
                  <a:moveTo>
                    <a:pt x="1636" y="1"/>
                  </a:moveTo>
                  <a:lnTo>
                    <a:pt x="0" y="762"/>
                  </a:lnTo>
                  <a:lnTo>
                    <a:pt x="1764" y="4387"/>
                  </a:lnTo>
                  <a:lnTo>
                    <a:pt x="3234" y="3502"/>
                  </a:lnTo>
                  <a:lnTo>
                    <a:pt x="1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2723958" y="2433473"/>
              <a:ext cx="243204" cy="520228"/>
            </a:xfrm>
            <a:custGeom>
              <a:avLst/>
              <a:gdLst/>
              <a:ahLst/>
              <a:cxnLst/>
              <a:rect l="l" t="t" r="r" b="b"/>
              <a:pathLst>
                <a:path w="4237" h="9064" extrusionOk="0">
                  <a:moveTo>
                    <a:pt x="4042" y="1"/>
                  </a:moveTo>
                  <a:cubicBezTo>
                    <a:pt x="4012" y="1"/>
                    <a:pt x="3981" y="11"/>
                    <a:pt x="3952" y="35"/>
                  </a:cubicBezTo>
                  <a:cubicBezTo>
                    <a:pt x="3003" y="817"/>
                    <a:pt x="2279" y="1847"/>
                    <a:pt x="1716" y="2935"/>
                  </a:cubicBezTo>
                  <a:cubicBezTo>
                    <a:pt x="1116" y="4115"/>
                    <a:pt x="708" y="5386"/>
                    <a:pt x="419" y="6678"/>
                  </a:cubicBezTo>
                  <a:cubicBezTo>
                    <a:pt x="242" y="7439"/>
                    <a:pt x="102" y="8217"/>
                    <a:pt x="6" y="8994"/>
                  </a:cubicBezTo>
                  <a:cubicBezTo>
                    <a:pt x="0" y="9039"/>
                    <a:pt x="38" y="9063"/>
                    <a:pt x="76" y="9063"/>
                  </a:cubicBezTo>
                  <a:cubicBezTo>
                    <a:pt x="107" y="9063"/>
                    <a:pt x="138" y="9047"/>
                    <a:pt x="145" y="9011"/>
                  </a:cubicBezTo>
                  <a:cubicBezTo>
                    <a:pt x="435" y="7670"/>
                    <a:pt x="719" y="6340"/>
                    <a:pt x="1164" y="5037"/>
                  </a:cubicBezTo>
                  <a:cubicBezTo>
                    <a:pt x="1566" y="3879"/>
                    <a:pt x="2102" y="2769"/>
                    <a:pt x="2810" y="1761"/>
                  </a:cubicBezTo>
                  <a:cubicBezTo>
                    <a:pt x="3202" y="1209"/>
                    <a:pt x="3652" y="694"/>
                    <a:pt x="4140" y="222"/>
                  </a:cubicBezTo>
                  <a:cubicBezTo>
                    <a:pt x="4236" y="126"/>
                    <a:pt x="4147" y="1"/>
                    <a:pt x="4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2623048" y="2548953"/>
              <a:ext cx="36908" cy="124719"/>
            </a:xfrm>
            <a:custGeom>
              <a:avLst/>
              <a:gdLst/>
              <a:ahLst/>
              <a:cxnLst/>
              <a:rect l="l" t="t" r="r" b="b"/>
              <a:pathLst>
                <a:path w="643" h="2173" extrusionOk="0">
                  <a:moveTo>
                    <a:pt x="552" y="0"/>
                  </a:moveTo>
                  <a:cubicBezTo>
                    <a:pt x="524" y="0"/>
                    <a:pt x="495" y="17"/>
                    <a:pt x="482" y="55"/>
                  </a:cubicBezTo>
                  <a:cubicBezTo>
                    <a:pt x="381" y="393"/>
                    <a:pt x="295" y="730"/>
                    <a:pt x="220" y="1074"/>
                  </a:cubicBezTo>
                  <a:cubicBezTo>
                    <a:pt x="150" y="1417"/>
                    <a:pt x="91" y="1760"/>
                    <a:pt x="11" y="2103"/>
                  </a:cubicBezTo>
                  <a:cubicBezTo>
                    <a:pt x="1" y="2145"/>
                    <a:pt x="35" y="2173"/>
                    <a:pt x="68" y="2173"/>
                  </a:cubicBezTo>
                  <a:cubicBezTo>
                    <a:pt x="90" y="2173"/>
                    <a:pt x="111" y="2160"/>
                    <a:pt x="118" y="2130"/>
                  </a:cubicBezTo>
                  <a:cubicBezTo>
                    <a:pt x="204" y="1792"/>
                    <a:pt x="311" y="1460"/>
                    <a:pt x="402" y="1122"/>
                  </a:cubicBezTo>
                  <a:cubicBezTo>
                    <a:pt x="493" y="784"/>
                    <a:pt x="574" y="441"/>
                    <a:pt x="633" y="98"/>
                  </a:cubicBezTo>
                  <a:cubicBezTo>
                    <a:pt x="642" y="39"/>
                    <a:pt x="597" y="0"/>
                    <a:pt x="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174552" y="2671206"/>
              <a:ext cx="108830" cy="432988"/>
            </a:xfrm>
            <a:custGeom>
              <a:avLst/>
              <a:gdLst/>
              <a:ahLst/>
              <a:cxnLst/>
              <a:rect l="l" t="t" r="r" b="b"/>
              <a:pathLst>
                <a:path w="1896" h="7544" extrusionOk="0">
                  <a:moveTo>
                    <a:pt x="98" y="1"/>
                  </a:moveTo>
                  <a:cubicBezTo>
                    <a:pt x="50" y="1"/>
                    <a:pt x="0" y="41"/>
                    <a:pt x="17" y="102"/>
                  </a:cubicBezTo>
                  <a:cubicBezTo>
                    <a:pt x="494" y="1968"/>
                    <a:pt x="773" y="3882"/>
                    <a:pt x="1196" y="5759"/>
                  </a:cubicBezTo>
                  <a:cubicBezTo>
                    <a:pt x="1320" y="6322"/>
                    <a:pt x="1427" y="6911"/>
                    <a:pt x="1636" y="7453"/>
                  </a:cubicBezTo>
                  <a:cubicBezTo>
                    <a:pt x="1660" y="7516"/>
                    <a:pt x="1708" y="7543"/>
                    <a:pt x="1756" y="7543"/>
                  </a:cubicBezTo>
                  <a:cubicBezTo>
                    <a:pt x="1826" y="7543"/>
                    <a:pt x="1895" y="7482"/>
                    <a:pt x="1883" y="7383"/>
                  </a:cubicBezTo>
                  <a:cubicBezTo>
                    <a:pt x="1802" y="6869"/>
                    <a:pt x="1647" y="6359"/>
                    <a:pt x="1529" y="5850"/>
                  </a:cubicBezTo>
                  <a:cubicBezTo>
                    <a:pt x="1421" y="5389"/>
                    <a:pt x="1320" y="4933"/>
                    <a:pt x="1223" y="4472"/>
                  </a:cubicBezTo>
                  <a:cubicBezTo>
                    <a:pt x="1025" y="3560"/>
                    <a:pt x="842" y="2654"/>
                    <a:pt x="623" y="1748"/>
                  </a:cubicBezTo>
                  <a:cubicBezTo>
                    <a:pt x="488" y="1185"/>
                    <a:pt x="328" y="622"/>
                    <a:pt x="172" y="59"/>
                  </a:cubicBezTo>
                  <a:cubicBezTo>
                    <a:pt x="161" y="18"/>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2865220" y="2721657"/>
              <a:ext cx="525727" cy="806629"/>
            </a:xfrm>
            <a:custGeom>
              <a:avLst/>
              <a:gdLst/>
              <a:ahLst/>
              <a:cxnLst/>
              <a:rect l="l" t="t" r="r" b="b"/>
              <a:pathLst>
                <a:path w="9159" h="14054" fill="none" extrusionOk="0">
                  <a:moveTo>
                    <a:pt x="9159" y="12799"/>
                  </a:moveTo>
                  <a:cubicBezTo>
                    <a:pt x="7529" y="13469"/>
                    <a:pt x="5947" y="14054"/>
                    <a:pt x="5368" y="14054"/>
                  </a:cubicBezTo>
                  <a:cubicBezTo>
                    <a:pt x="3979" y="14054"/>
                    <a:pt x="2703" y="13309"/>
                    <a:pt x="2199" y="12016"/>
                  </a:cubicBezTo>
                  <a:lnTo>
                    <a:pt x="1894" y="11223"/>
                  </a:lnTo>
                  <a:lnTo>
                    <a:pt x="1" y="0"/>
                  </a:lnTo>
                </a:path>
              </a:pathLst>
            </a:custGeom>
            <a:solidFill>
              <a:schemeClr val="accent3"/>
            </a:solidFill>
            <a:ln w="7250" cap="rnd" cmpd="sng">
              <a:solidFill>
                <a:schemeClr val="accent3"/>
              </a:solidFill>
              <a:prstDash val="solid"/>
              <a:miter lim="53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1"/>
            <p:cNvSpPr/>
            <p:nvPr/>
          </p:nvSpPr>
          <p:spPr>
            <a:xfrm>
              <a:off x="3275519" y="3029701"/>
              <a:ext cx="318914" cy="67439"/>
            </a:xfrm>
            <a:custGeom>
              <a:avLst/>
              <a:gdLst/>
              <a:ahLst/>
              <a:cxnLst/>
              <a:rect l="l" t="t" r="r" b="b"/>
              <a:pathLst>
                <a:path w="5556" h="1175" fill="none" extrusionOk="0">
                  <a:moveTo>
                    <a:pt x="0" y="1175"/>
                  </a:moveTo>
                  <a:lnTo>
                    <a:pt x="2574" y="295"/>
                  </a:lnTo>
                  <a:cubicBezTo>
                    <a:pt x="3207" y="81"/>
                    <a:pt x="3882" y="1"/>
                    <a:pt x="4547" y="60"/>
                  </a:cubicBezTo>
                  <a:lnTo>
                    <a:pt x="5555" y="145"/>
                  </a:lnTo>
                </a:path>
              </a:pathLst>
            </a:custGeom>
            <a:noFill/>
            <a:ln w="7250" cap="rnd" cmpd="sng">
              <a:solidFill>
                <a:schemeClr val="accent3"/>
              </a:solidFill>
              <a:prstDash val="solid"/>
              <a:miter lim="53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2712880" y="3663064"/>
              <a:ext cx="690694" cy="56075"/>
            </a:xfrm>
            <a:custGeom>
              <a:avLst/>
              <a:gdLst/>
              <a:ahLst/>
              <a:cxnLst/>
              <a:rect l="l" t="t" r="r" b="b"/>
              <a:pathLst>
                <a:path w="12033" h="977" extrusionOk="0">
                  <a:moveTo>
                    <a:pt x="354" y="0"/>
                  </a:moveTo>
                  <a:lnTo>
                    <a:pt x="1" y="976"/>
                  </a:lnTo>
                  <a:lnTo>
                    <a:pt x="12033" y="976"/>
                  </a:lnTo>
                  <a:lnTo>
                    <a:pt x="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3529115" y="1960876"/>
              <a:ext cx="303244" cy="303218"/>
            </a:xfrm>
            <a:custGeom>
              <a:avLst/>
              <a:gdLst/>
              <a:ahLst/>
              <a:cxnLst/>
              <a:rect l="l" t="t" r="r" b="b"/>
              <a:pathLst>
                <a:path w="5283" h="5283" extrusionOk="0">
                  <a:moveTo>
                    <a:pt x="2639" y="1"/>
                  </a:moveTo>
                  <a:cubicBezTo>
                    <a:pt x="1180" y="1"/>
                    <a:pt x="1" y="1186"/>
                    <a:pt x="1" y="2644"/>
                  </a:cubicBezTo>
                  <a:cubicBezTo>
                    <a:pt x="1" y="4102"/>
                    <a:pt x="1180" y="5282"/>
                    <a:pt x="2639" y="5282"/>
                  </a:cubicBezTo>
                  <a:cubicBezTo>
                    <a:pt x="4097" y="5282"/>
                    <a:pt x="5282" y="4102"/>
                    <a:pt x="5282" y="2644"/>
                  </a:cubicBezTo>
                  <a:cubicBezTo>
                    <a:pt x="5282" y="1186"/>
                    <a:pt x="4097" y="1"/>
                    <a:pt x="2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1"/>
            <p:cNvSpPr/>
            <p:nvPr/>
          </p:nvSpPr>
          <p:spPr>
            <a:xfrm>
              <a:off x="3626064" y="2036753"/>
              <a:ext cx="138277" cy="151638"/>
            </a:xfrm>
            <a:custGeom>
              <a:avLst/>
              <a:gdLst/>
              <a:ahLst/>
              <a:cxnLst/>
              <a:rect l="l" t="t" r="r" b="b"/>
              <a:pathLst>
                <a:path w="2409" h="2642" extrusionOk="0">
                  <a:moveTo>
                    <a:pt x="285" y="1"/>
                  </a:moveTo>
                  <a:cubicBezTo>
                    <a:pt x="136" y="1"/>
                    <a:pt x="1" y="121"/>
                    <a:pt x="1" y="287"/>
                  </a:cubicBezTo>
                  <a:lnTo>
                    <a:pt x="1" y="2351"/>
                  </a:lnTo>
                  <a:cubicBezTo>
                    <a:pt x="1" y="2523"/>
                    <a:pt x="137" y="2641"/>
                    <a:pt x="287" y="2641"/>
                  </a:cubicBezTo>
                  <a:cubicBezTo>
                    <a:pt x="334" y="2641"/>
                    <a:pt x="383" y="2629"/>
                    <a:pt x="429" y="2603"/>
                  </a:cubicBezTo>
                  <a:lnTo>
                    <a:pt x="2220" y="1569"/>
                  </a:lnTo>
                  <a:cubicBezTo>
                    <a:pt x="2408" y="1461"/>
                    <a:pt x="2408" y="1183"/>
                    <a:pt x="2220" y="1075"/>
                  </a:cubicBezTo>
                  <a:lnTo>
                    <a:pt x="429" y="40"/>
                  </a:lnTo>
                  <a:cubicBezTo>
                    <a:pt x="382" y="13"/>
                    <a:pt x="333" y="1"/>
                    <a:pt x="285" y="1"/>
                  </a:cubicBezTo>
                  <a:close/>
                </a:path>
              </a:pathLst>
            </a:custGeom>
            <a:solidFill>
              <a:srgbClr val="FF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p:nvPr/>
          </p:nvSpPr>
          <p:spPr>
            <a:xfrm>
              <a:off x="3761472" y="2112573"/>
              <a:ext cx="70889" cy="191814"/>
            </a:xfrm>
            <a:custGeom>
              <a:avLst/>
              <a:gdLst/>
              <a:ahLst/>
              <a:cxnLst/>
              <a:rect l="l" t="t" r="r" b="b"/>
              <a:pathLst>
                <a:path w="1235" h="3342" extrusionOk="0">
                  <a:moveTo>
                    <a:pt x="1234" y="1"/>
                  </a:moveTo>
                  <a:lnTo>
                    <a:pt x="1" y="1465"/>
                  </a:lnTo>
                  <a:lnTo>
                    <a:pt x="1234" y="3341"/>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31"/>
          <p:cNvGrpSpPr/>
          <p:nvPr/>
        </p:nvGrpSpPr>
        <p:grpSpPr>
          <a:xfrm>
            <a:off x="451750" y="3934175"/>
            <a:ext cx="1749621" cy="916951"/>
            <a:chOff x="451650" y="3684550"/>
            <a:chExt cx="1749621" cy="916951"/>
          </a:xfrm>
        </p:grpSpPr>
        <p:sp>
          <p:nvSpPr>
            <p:cNvPr id="736" name="Google Shape;736;p31"/>
            <p:cNvSpPr txBox="1"/>
            <p:nvPr/>
          </p:nvSpPr>
          <p:spPr>
            <a:xfrm>
              <a:off x="451671" y="3684550"/>
              <a:ext cx="17496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latin typeface="Fira Sans Extra Condensed Medium"/>
                  <a:ea typeface="Fira Sans Extra Condensed Medium"/>
                  <a:cs typeface="Fira Sans Extra Condensed Medium"/>
                  <a:sym typeface="Fira Sans Extra Condensed Medium"/>
                </a:rPr>
                <a:t>Communication</a:t>
              </a:r>
              <a:endParaRPr sz="2000">
                <a:solidFill>
                  <a:srgbClr val="000000"/>
                </a:solidFill>
                <a:latin typeface="Fira Sans Extra Condensed Medium"/>
                <a:ea typeface="Fira Sans Extra Condensed Medium"/>
                <a:cs typeface="Fira Sans Extra Condensed Medium"/>
                <a:sym typeface="Fira Sans Extra Condensed Medium"/>
              </a:endParaRPr>
            </a:p>
          </p:txBody>
        </p:sp>
        <p:sp>
          <p:nvSpPr>
            <p:cNvPr id="737" name="Google Shape;737;p31"/>
            <p:cNvSpPr txBox="1"/>
            <p:nvPr/>
          </p:nvSpPr>
          <p:spPr>
            <a:xfrm>
              <a:off x="451650" y="3963401"/>
              <a:ext cx="1749600" cy="6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solidFill>
                  <a:srgbClr val="000000"/>
                </a:solidFill>
                <a:latin typeface="Fira Sans Extra Condensed"/>
                <a:ea typeface="Fira Sans Extra Condensed"/>
                <a:cs typeface="Fira Sans Extra Condensed"/>
                <a:sym typeface="Fira Sans Extra Condensed"/>
              </a:endParaRPr>
            </a:p>
          </p:txBody>
        </p:sp>
      </p:grpSp>
      <p:grpSp>
        <p:nvGrpSpPr>
          <p:cNvPr id="738" name="Google Shape;738;p31"/>
          <p:cNvGrpSpPr/>
          <p:nvPr/>
        </p:nvGrpSpPr>
        <p:grpSpPr>
          <a:xfrm>
            <a:off x="2615079" y="3934175"/>
            <a:ext cx="1979108" cy="916951"/>
            <a:chOff x="451650" y="3684550"/>
            <a:chExt cx="1979108" cy="916951"/>
          </a:xfrm>
        </p:grpSpPr>
        <p:sp>
          <p:nvSpPr>
            <p:cNvPr id="739" name="Google Shape;739;p31"/>
            <p:cNvSpPr txBox="1"/>
            <p:nvPr/>
          </p:nvSpPr>
          <p:spPr>
            <a:xfrm>
              <a:off x="451658" y="3684550"/>
              <a:ext cx="19791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latin typeface="Fira Sans Extra Condensed Medium"/>
                  <a:ea typeface="Fira Sans Extra Condensed Medium"/>
                  <a:cs typeface="Fira Sans Extra Condensed Medium"/>
                  <a:sym typeface="Fira Sans Extra Condensed Medium"/>
                </a:rPr>
                <a:t>Content Creation</a:t>
              </a:r>
              <a:endParaRPr sz="2000">
                <a:solidFill>
                  <a:srgbClr val="000000"/>
                </a:solidFill>
                <a:latin typeface="Fira Sans Extra Condensed Medium"/>
                <a:ea typeface="Fira Sans Extra Condensed Medium"/>
                <a:cs typeface="Fira Sans Extra Condensed Medium"/>
                <a:sym typeface="Fira Sans Extra Condensed Medium"/>
              </a:endParaRPr>
            </a:p>
          </p:txBody>
        </p:sp>
        <p:sp>
          <p:nvSpPr>
            <p:cNvPr id="740" name="Google Shape;740;p31"/>
            <p:cNvSpPr txBox="1"/>
            <p:nvPr/>
          </p:nvSpPr>
          <p:spPr>
            <a:xfrm>
              <a:off x="451650" y="3963401"/>
              <a:ext cx="1749600" cy="6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solidFill>
                  <a:srgbClr val="000000"/>
                </a:solidFill>
                <a:latin typeface="Fira Sans Extra Condensed"/>
                <a:ea typeface="Fira Sans Extra Condensed"/>
                <a:cs typeface="Fira Sans Extra Condensed"/>
                <a:sym typeface="Fira Sans Extra Condensed"/>
              </a:endParaRPr>
            </a:p>
          </p:txBody>
        </p:sp>
      </p:grpSp>
      <p:grpSp>
        <p:nvGrpSpPr>
          <p:cNvPr id="741" name="Google Shape;741;p31"/>
          <p:cNvGrpSpPr/>
          <p:nvPr/>
        </p:nvGrpSpPr>
        <p:grpSpPr>
          <a:xfrm>
            <a:off x="4778408" y="3934175"/>
            <a:ext cx="1749621" cy="916951"/>
            <a:chOff x="451650" y="3684550"/>
            <a:chExt cx="1749621" cy="916951"/>
          </a:xfrm>
        </p:grpSpPr>
        <p:sp>
          <p:nvSpPr>
            <p:cNvPr id="742" name="Google Shape;742;p31"/>
            <p:cNvSpPr txBox="1"/>
            <p:nvPr/>
          </p:nvSpPr>
          <p:spPr>
            <a:xfrm>
              <a:off x="451671" y="3684550"/>
              <a:ext cx="17496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latin typeface="Fira Sans Extra Condensed Medium"/>
                  <a:ea typeface="Fira Sans Extra Condensed Medium"/>
                  <a:cs typeface="Fira Sans Extra Condensed Medium"/>
                  <a:sym typeface="Fira Sans Extra Condensed Medium"/>
                </a:rPr>
                <a:t>Leisure</a:t>
              </a:r>
              <a:endParaRPr sz="2000">
                <a:solidFill>
                  <a:srgbClr val="000000"/>
                </a:solidFill>
                <a:latin typeface="Fira Sans Extra Condensed Medium"/>
                <a:ea typeface="Fira Sans Extra Condensed Medium"/>
                <a:cs typeface="Fira Sans Extra Condensed Medium"/>
                <a:sym typeface="Fira Sans Extra Condensed Medium"/>
              </a:endParaRPr>
            </a:p>
          </p:txBody>
        </p:sp>
        <p:sp>
          <p:nvSpPr>
            <p:cNvPr id="743" name="Google Shape;743;p31"/>
            <p:cNvSpPr txBox="1"/>
            <p:nvPr/>
          </p:nvSpPr>
          <p:spPr>
            <a:xfrm>
              <a:off x="451650" y="3963401"/>
              <a:ext cx="1749600" cy="6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solidFill>
                  <a:srgbClr val="000000"/>
                </a:solidFill>
                <a:latin typeface="Fira Sans Extra Condensed"/>
                <a:ea typeface="Fira Sans Extra Condensed"/>
                <a:cs typeface="Fira Sans Extra Condensed"/>
                <a:sym typeface="Fira Sans Extra Condensed"/>
              </a:endParaRPr>
            </a:p>
          </p:txBody>
        </p:sp>
      </p:grpSp>
      <p:grpSp>
        <p:nvGrpSpPr>
          <p:cNvPr id="744" name="Google Shape;744;p31"/>
          <p:cNvGrpSpPr/>
          <p:nvPr/>
        </p:nvGrpSpPr>
        <p:grpSpPr>
          <a:xfrm>
            <a:off x="6941738" y="3934175"/>
            <a:ext cx="1887612" cy="916950"/>
            <a:chOff x="450750" y="3684550"/>
            <a:chExt cx="1887612" cy="916950"/>
          </a:xfrm>
        </p:grpSpPr>
        <p:sp>
          <p:nvSpPr>
            <p:cNvPr id="745" name="Google Shape;745;p31"/>
            <p:cNvSpPr txBox="1"/>
            <p:nvPr/>
          </p:nvSpPr>
          <p:spPr>
            <a:xfrm>
              <a:off x="451662" y="3684550"/>
              <a:ext cx="18867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000">
                  <a:latin typeface="Fira Sans Extra Condensed Medium"/>
                  <a:ea typeface="Fira Sans Extra Condensed Medium"/>
                  <a:cs typeface="Fira Sans Extra Condensed Medium"/>
                  <a:sym typeface="Fira Sans Extra Condensed Medium"/>
                </a:rPr>
                <a:t>Work/Education</a:t>
              </a:r>
              <a:endParaRPr sz="2000">
                <a:solidFill>
                  <a:srgbClr val="000000"/>
                </a:solidFill>
                <a:latin typeface="Fira Sans Extra Condensed Medium"/>
                <a:ea typeface="Fira Sans Extra Condensed Medium"/>
                <a:cs typeface="Fira Sans Extra Condensed Medium"/>
                <a:sym typeface="Fira Sans Extra Condensed Medium"/>
              </a:endParaRPr>
            </a:p>
          </p:txBody>
        </p:sp>
        <p:sp>
          <p:nvSpPr>
            <p:cNvPr id="746" name="Google Shape;746;p31"/>
            <p:cNvSpPr txBox="1"/>
            <p:nvPr/>
          </p:nvSpPr>
          <p:spPr>
            <a:xfrm>
              <a:off x="450750" y="3963400"/>
              <a:ext cx="1749600" cy="6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solidFill>
                  <a:srgbClr val="000000"/>
                </a:solidFill>
                <a:latin typeface="Fira Sans Extra Condensed"/>
                <a:ea typeface="Fira Sans Extra Condensed"/>
                <a:cs typeface="Fira Sans Extra Condensed"/>
                <a:sym typeface="Fira Sans Extra Condensed"/>
              </a:endParaRPr>
            </a:p>
          </p:txBody>
        </p:sp>
      </p:grpSp>
      <p:cxnSp>
        <p:nvCxnSpPr>
          <p:cNvPr id="747" name="Google Shape;747;p31"/>
          <p:cNvCxnSpPr>
            <a:stCxn id="736" idx="0"/>
            <a:endCxn id="748" idx="4"/>
          </p:cNvCxnSpPr>
          <p:nvPr/>
        </p:nvCxnSpPr>
        <p:spPr>
          <a:xfrm rot="-5400000">
            <a:off x="958171" y="2801675"/>
            <a:ext cx="1500900" cy="764100"/>
          </a:xfrm>
          <a:prstGeom prst="bentConnector3">
            <a:avLst>
              <a:gd name="adj1" fmla="val 50001"/>
            </a:avLst>
          </a:prstGeom>
          <a:noFill/>
          <a:ln w="9525" cap="flat" cmpd="sng">
            <a:solidFill>
              <a:srgbClr val="000000"/>
            </a:solidFill>
            <a:prstDash val="solid"/>
            <a:round/>
            <a:headEnd type="none" w="med" len="med"/>
            <a:tailEnd type="oval" w="med" len="med"/>
          </a:ln>
        </p:spPr>
      </p:cxnSp>
      <p:cxnSp>
        <p:nvCxnSpPr>
          <p:cNvPr id="749" name="Google Shape;749;p31"/>
          <p:cNvCxnSpPr>
            <a:stCxn id="739" idx="0"/>
            <a:endCxn id="750" idx="4"/>
          </p:cNvCxnSpPr>
          <p:nvPr/>
        </p:nvCxnSpPr>
        <p:spPr>
          <a:xfrm rot="5400000" flipH="1">
            <a:off x="2736137" y="3065675"/>
            <a:ext cx="1500900" cy="236100"/>
          </a:xfrm>
          <a:prstGeom prst="bentConnector3">
            <a:avLst>
              <a:gd name="adj1" fmla="val 50001"/>
            </a:avLst>
          </a:prstGeom>
          <a:noFill/>
          <a:ln w="9525" cap="flat" cmpd="sng">
            <a:solidFill>
              <a:srgbClr val="000000"/>
            </a:solidFill>
            <a:prstDash val="solid"/>
            <a:round/>
            <a:headEnd type="none" w="med" len="med"/>
            <a:tailEnd type="oval" w="med" len="med"/>
          </a:ln>
        </p:spPr>
      </p:cxnSp>
      <p:cxnSp>
        <p:nvCxnSpPr>
          <p:cNvPr id="751" name="Google Shape;751;p31"/>
          <p:cNvCxnSpPr>
            <a:stCxn id="742" idx="0"/>
            <a:endCxn id="752" idx="4"/>
          </p:cNvCxnSpPr>
          <p:nvPr/>
        </p:nvCxnSpPr>
        <p:spPr>
          <a:xfrm rot="5400000" flipH="1">
            <a:off x="4719329" y="3000275"/>
            <a:ext cx="1500900" cy="366900"/>
          </a:xfrm>
          <a:prstGeom prst="bentConnector3">
            <a:avLst>
              <a:gd name="adj1" fmla="val 50001"/>
            </a:avLst>
          </a:prstGeom>
          <a:noFill/>
          <a:ln w="9525" cap="flat" cmpd="sng">
            <a:solidFill>
              <a:srgbClr val="000000"/>
            </a:solidFill>
            <a:prstDash val="solid"/>
            <a:round/>
            <a:headEnd type="none" w="med" len="med"/>
            <a:tailEnd type="oval" w="med" len="med"/>
          </a:ln>
        </p:spPr>
      </p:cxnSp>
      <p:cxnSp>
        <p:nvCxnSpPr>
          <p:cNvPr id="753" name="Google Shape;753;p31"/>
          <p:cNvCxnSpPr>
            <a:stCxn id="745" idx="0"/>
            <a:endCxn id="754" idx="4"/>
          </p:cNvCxnSpPr>
          <p:nvPr/>
        </p:nvCxnSpPr>
        <p:spPr>
          <a:xfrm rot="5400000" flipH="1">
            <a:off x="6620149" y="2668325"/>
            <a:ext cx="1500900" cy="1030800"/>
          </a:xfrm>
          <a:prstGeom prst="bentConnector3">
            <a:avLst>
              <a:gd name="adj1" fmla="val 50001"/>
            </a:avLst>
          </a:prstGeom>
          <a:noFill/>
          <a:ln w="9525" cap="flat" cmpd="sng">
            <a:solidFill>
              <a:srgbClr val="000000"/>
            </a:solidFill>
            <a:prstDash val="solid"/>
            <a:round/>
            <a:headEnd type="none" w="med" len="med"/>
            <a:tailEnd type="oval" w="med" len="med"/>
          </a:ln>
        </p:spPr>
      </p:cxnSp>
      <p:sp>
        <p:nvSpPr>
          <p:cNvPr id="748" name="Google Shape;748;p31"/>
          <p:cNvSpPr/>
          <p:nvPr/>
        </p:nvSpPr>
        <p:spPr>
          <a:xfrm>
            <a:off x="1822300" y="1896650"/>
            <a:ext cx="536700" cy="53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6586875" y="1896650"/>
            <a:ext cx="536700" cy="53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5018050" y="1896650"/>
            <a:ext cx="536700" cy="53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1"/>
          <p:cNvSpPr/>
          <p:nvPr/>
        </p:nvSpPr>
        <p:spPr>
          <a:xfrm>
            <a:off x="3100188" y="1896650"/>
            <a:ext cx="536700" cy="53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4"/>
          <p:cNvSpPr txBox="1">
            <a:spLocks noGrp="1"/>
          </p:cNvSpPr>
          <p:nvPr>
            <p:ph type="ctrTitle" idx="4294967295"/>
          </p:nvPr>
        </p:nvSpPr>
        <p:spPr>
          <a:xfrm>
            <a:off x="186754" y="144475"/>
            <a:ext cx="54063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dirty="0">
                <a:solidFill>
                  <a:schemeClr val="accent2"/>
                </a:solidFill>
              </a:rPr>
              <a:t>Who are these people?</a:t>
            </a:r>
            <a:endParaRPr sz="3700" dirty="0">
              <a:solidFill>
                <a:schemeClr val="accent2"/>
              </a:solidFill>
            </a:endParaRPr>
          </a:p>
        </p:txBody>
      </p:sp>
      <p:sp>
        <p:nvSpPr>
          <p:cNvPr id="37" name="Google Shape;1000;p35">
            <a:extLst>
              <a:ext uri="{FF2B5EF4-FFF2-40B4-BE49-F238E27FC236}">
                <a16:creationId xmlns:a16="http://schemas.microsoft.com/office/drawing/2014/main" id="{DD8EB91A-87D0-9DE5-94F8-4C461B9B6B32}"/>
              </a:ext>
            </a:extLst>
          </p:cNvPr>
          <p:cNvSpPr txBox="1">
            <a:spLocks/>
          </p:cNvSpPr>
          <p:nvPr/>
        </p:nvSpPr>
        <p:spPr>
          <a:xfrm>
            <a:off x="243845" y="1457971"/>
            <a:ext cx="6996600" cy="28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0" lvl="0" indent="0" algn="l" rtl="0">
              <a:lnSpc>
                <a:spcPct val="100000"/>
              </a:lnSpc>
              <a:spcBef>
                <a:spcPts val="0"/>
              </a:spcBef>
              <a:spcAft>
                <a:spcPts val="0"/>
              </a:spcAft>
              <a:buClr>
                <a:schemeClr val="dk1"/>
              </a:buClr>
              <a:buSzPts val="1100"/>
              <a:buFont typeface="Arial"/>
              <a:buNone/>
            </a:pPr>
            <a:r>
              <a:rPr lang="cs-CZ" sz="1600" b="1"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PhD student</a:t>
            </a:r>
          </a:p>
          <a:p>
            <a:pPr marL="0" lvl="0" indent="0" algn="l" rtl="0">
              <a:lnSpc>
                <a:spcPct val="100000"/>
              </a:lnSpc>
              <a:spcBef>
                <a:spcPts val="0"/>
              </a:spcBef>
              <a:spcAft>
                <a:spcPts val="0"/>
              </a:spcAft>
              <a:buNone/>
            </a:pP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Convergent</a:t>
            </a: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audiences</a:t>
            </a: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and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the</a:t>
            </a: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distribution</a:t>
            </a: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t>
            </a:r>
          </a:p>
          <a:p>
            <a:pPr marL="0" lvl="0" indent="0" algn="l" rtl="0">
              <a:lnSpc>
                <a:spcPct val="100000"/>
              </a:lnSpc>
              <a:spcBef>
                <a:spcPts val="0"/>
              </a:spcBef>
              <a:spcAft>
                <a:spcPts val="0"/>
              </a:spcAft>
              <a:buClr>
                <a:schemeClr val="dk1"/>
              </a:buClr>
              <a:buSzPts val="1100"/>
              <a:buFont typeface="Arial"/>
              <a:buNone/>
            </a:pP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of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audiovisual</a:t>
            </a: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content</a:t>
            </a:r>
            <a:endPar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endParaRPr>
          </a:p>
          <a:p>
            <a:pPr marL="0" lvl="0" indent="0" algn="l" rtl="0">
              <a:lnSpc>
                <a:spcPct val="100000"/>
              </a:lnSpc>
              <a:spcBef>
                <a:spcPts val="0"/>
              </a:spcBef>
              <a:spcAft>
                <a:spcPts val="0"/>
              </a:spcAft>
              <a:buNone/>
            </a:pPr>
            <a:endPar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endParaRPr>
          </a:p>
          <a:p>
            <a:pPr marL="0" lvl="0" indent="0" algn="l" rtl="0">
              <a:lnSpc>
                <a:spcPct val="100000"/>
              </a:lnSpc>
              <a:spcBef>
                <a:spcPts val="0"/>
              </a:spcBef>
              <a:spcAft>
                <a:spcPts val="0"/>
              </a:spcAft>
              <a:buClr>
                <a:schemeClr val="dk1"/>
              </a:buClr>
              <a:buSzPts val="1100"/>
              <a:buFont typeface="Arial"/>
              <a:buNone/>
            </a:pPr>
            <a:r>
              <a:rPr lang="cs-CZ" sz="1600" b="1"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Research</a:t>
            </a:r>
            <a:r>
              <a:rPr lang="cs-CZ" sz="1600" b="1"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a:t>
            </a:r>
            <a:r>
              <a:rPr lang="cs-CZ" sz="1600" b="1"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specialist</a:t>
            </a:r>
            <a:endParaRPr lang="cs-CZ" sz="1600" b="1"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endParaRPr>
          </a:p>
          <a:p>
            <a:pPr marL="0" lvl="0" indent="0" algn="l" rtl="0">
              <a:lnSpc>
                <a:spcPct val="100000"/>
              </a:lnSpc>
              <a:spcBef>
                <a:spcPts val="0"/>
              </a:spcBef>
              <a:spcAft>
                <a:spcPts val="0"/>
              </a:spcAft>
              <a:buNone/>
            </a:pP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Department of Media Studies and </a:t>
            </a:r>
            <a:r>
              <a:rPr lang="cs-CZ" sz="1600"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Journalism</a:t>
            </a:r>
            <a:endPar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endParaRPr>
          </a:p>
          <a:p>
            <a:pPr marL="0" lvl="0" indent="0" algn="l" rtl="0">
              <a:lnSpc>
                <a:spcPct val="100000"/>
              </a:lnSpc>
              <a:spcBef>
                <a:spcPts val="0"/>
              </a:spcBef>
              <a:spcAft>
                <a:spcPts val="0"/>
              </a:spcAft>
              <a:buNone/>
            </a:pPr>
            <a:endPar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endParaRPr>
          </a:p>
          <a:p>
            <a:pPr marL="0" lvl="0" indent="0" algn="l" rtl="0">
              <a:lnSpc>
                <a:spcPct val="100000"/>
              </a:lnSpc>
              <a:spcBef>
                <a:spcPts val="0"/>
              </a:spcBef>
              <a:spcAft>
                <a:spcPts val="0"/>
              </a:spcAft>
              <a:buNone/>
            </a:pPr>
            <a:r>
              <a:rPr lang="cs-CZ" sz="1600" b="1"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Project manager/ </a:t>
            </a:r>
            <a:r>
              <a:rPr lang="cs-CZ" sz="1600" b="1" dirty="0" err="1">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Account</a:t>
            </a:r>
            <a:r>
              <a:rPr lang="cs-CZ" sz="1600" b="1"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 Manager</a:t>
            </a:r>
          </a:p>
          <a:p>
            <a:pPr marL="0" lvl="0" indent="0" algn="l" rtl="0">
              <a:lnSpc>
                <a:spcPct val="100000"/>
              </a:lnSpc>
              <a:spcBef>
                <a:spcPts val="0"/>
              </a:spcBef>
              <a:spcAft>
                <a:spcPts val="0"/>
              </a:spcAft>
              <a:buClr>
                <a:schemeClr val="dk1"/>
              </a:buClr>
              <a:buSzPts val="1100"/>
              <a:buFont typeface="Arial"/>
              <a:buNone/>
            </a:pPr>
            <a:r>
              <a:rPr lang="cs-CZ" sz="1600" dirty="0">
                <a:solidFill>
                  <a:schemeClr val="tx1"/>
                </a:solidFill>
                <a:latin typeface="Source Sans Pro" panose="020B0503030403020204" pitchFamily="34" charset="0"/>
                <a:ea typeface="Source Sans Pro" panose="020B0503030403020204" pitchFamily="34" charset="0"/>
                <a:cs typeface="Fira Sans Extra Condensed"/>
                <a:sym typeface="Fira Sans Extra Condensed"/>
              </a:rPr>
              <a:t>MEDIAN, s.r.o.</a:t>
            </a:r>
          </a:p>
        </p:txBody>
      </p:sp>
      <p:sp>
        <p:nvSpPr>
          <p:cNvPr id="137" name="TextovéPole 136">
            <a:extLst>
              <a:ext uri="{FF2B5EF4-FFF2-40B4-BE49-F238E27FC236}">
                <a16:creationId xmlns:a16="http://schemas.microsoft.com/office/drawing/2014/main" id="{5DF7B355-888F-5472-1878-1E0907EB8EFC}"/>
              </a:ext>
            </a:extLst>
          </p:cNvPr>
          <p:cNvSpPr txBox="1"/>
          <p:nvPr/>
        </p:nvSpPr>
        <p:spPr>
          <a:xfrm>
            <a:off x="243845" y="965505"/>
            <a:ext cx="4577936" cy="369332"/>
          </a:xfrm>
          <a:prstGeom prst="rect">
            <a:avLst/>
          </a:prstGeom>
          <a:noFill/>
        </p:spPr>
        <p:txBody>
          <a:bodyPr wrap="square">
            <a:spAutoFit/>
          </a:bodyPr>
          <a:lstStyle/>
          <a:p>
            <a:r>
              <a:rPr lang="en" sz="1800" b="1" dirty="0" err="1">
                <a:solidFill>
                  <a:schemeClr val="accent5">
                    <a:lumMod val="75000"/>
                  </a:schemeClr>
                </a:solidFill>
                <a:latin typeface="Fira Sans Extra Condensed"/>
                <a:sym typeface="Fira Sans Extra Condensed"/>
              </a:rPr>
              <a:t>Štěpán</a:t>
            </a:r>
            <a:endParaRPr lang="en-US" sz="1800" dirty="0">
              <a:solidFill>
                <a:schemeClr val="accent5">
                  <a:lumMod val="75000"/>
                </a:schemeClr>
              </a:solidFill>
            </a:endParaRPr>
          </a:p>
        </p:txBody>
      </p:sp>
      <p:pic>
        <p:nvPicPr>
          <p:cNvPr id="322" name="Obrázek 321" descr="Obsah obrázku klipart, kresba, kreslené, ilustrace&#10;&#10;Popis byl vytvořen automaticky">
            <a:extLst>
              <a:ext uri="{FF2B5EF4-FFF2-40B4-BE49-F238E27FC236}">
                <a16:creationId xmlns:a16="http://schemas.microsoft.com/office/drawing/2014/main" id="{FB7CB72B-D340-AC6E-DBAF-BC7855EC28BE}"/>
              </a:ext>
            </a:extLst>
          </p:cNvPr>
          <p:cNvPicPr>
            <a:picLocks noChangeAspect="1"/>
          </p:cNvPicPr>
          <p:nvPr/>
        </p:nvPicPr>
        <p:blipFill>
          <a:blip r:embed="rId3"/>
          <a:stretch>
            <a:fillRect/>
          </a:stretch>
        </p:blipFill>
        <p:spPr>
          <a:xfrm>
            <a:off x="6775373" y="3360716"/>
            <a:ext cx="1961287" cy="1521959"/>
          </a:xfrm>
          <a:prstGeom prst="rect">
            <a:avLst/>
          </a:prstGeom>
        </p:spPr>
      </p:pic>
    </p:spTree>
    <p:extLst>
      <p:ext uri="{BB962C8B-B14F-4D97-AF65-F5344CB8AC3E}">
        <p14:creationId xmlns:p14="http://schemas.microsoft.com/office/powerpoint/2010/main" val="74978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pSp>
        <p:nvGrpSpPr>
          <p:cNvPr id="857" name="Google Shape;857;p33"/>
          <p:cNvGrpSpPr/>
          <p:nvPr/>
        </p:nvGrpSpPr>
        <p:grpSpPr>
          <a:xfrm>
            <a:off x="6135212" y="3125810"/>
            <a:ext cx="2876230" cy="1900349"/>
            <a:chOff x="496225" y="1617625"/>
            <a:chExt cx="4993454" cy="3112774"/>
          </a:xfrm>
        </p:grpSpPr>
        <p:sp>
          <p:nvSpPr>
            <p:cNvPr id="858" name="Google Shape;858;p33"/>
            <p:cNvSpPr/>
            <p:nvPr/>
          </p:nvSpPr>
          <p:spPr>
            <a:xfrm>
              <a:off x="2127034" y="2011492"/>
              <a:ext cx="2855249" cy="1838394"/>
            </a:xfrm>
            <a:custGeom>
              <a:avLst/>
              <a:gdLst/>
              <a:ahLst/>
              <a:cxnLst/>
              <a:rect l="l" t="t" r="r" b="b"/>
              <a:pathLst>
                <a:path w="19979" h="12864" extrusionOk="0">
                  <a:moveTo>
                    <a:pt x="397" y="0"/>
                  </a:moveTo>
                  <a:cubicBezTo>
                    <a:pt x="177" y="0"/>
                    <a:pt x="0" y="177"/>
                    <a:pt x="0" y="397"/>
                  </a:cubicBezTo>
                  <a:lnTo>
                    <a:pt x="0" y="12467"/>
                  </a:lnTo>
                  <a:cubicBezTo>
                    <a:pt x="0" y="12687"/>
                    <a:pt x="177" y="12864"/>
                    <a:pt x="397" y="12864"/>
                  </a:cubicBezTo>
                  <a:lnTo>
                    <a:pt x="19582" y="12864"/>
                  </a:lnTo>
                  <a:cubicBezTo>
                    <a:pt x="19802" y="12864"/>
                    <a:pt x="19979" y="12687"/>
                    <a:pt x="19979" y="12467"/>
                  </a:cubicBezTo>
                  <a:lnTo>
                    <a:pt x="19979" y="397"/>
                  </a:lnTo>
                  <a:cubicBezTo>
                    <a:pt x="19979" y="177"/>
                    <a:pt x="19802" y="0"/>
                    <a:pt x="195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2183628" y="2081948"/>
              <a:ext cx="2741919" cy="1697485"/>
            </a:xfrm>
            <a:custGeom>
              <a:avLst/>
              <a:gdLst/>
              <a:ahLst/>
              <a:cxnLst/>
              <a:rect l="l" t="t" r="r" b="b"/>
              <a:pathLst>
                <a:path w="19186" h="11878" extrusionOk="0">
                  <a:moveTo>
                    <a:pt x="365" y="1"/>
                  </a:moveTo>
                  <a:cubicBezTo>
                    <a:pt x="162" y="1"/>
                    <a:pt x="1" y="161"/>
                    <a:pt x="1" y="360"/>
                  </a:cubicBezTo>
                  <a:lnTo>
                    <a:pt x="1" y="11513"/>
                  </a:lnTo>
                  <a:cubicBezTo>
                    <a:pt x="1" y="11716"/>
                    <a:pt x="162" y="11877"/>
                    <a:pt x="365" y="11877"/>
                  </a:cubicBezTo>
                  <a:lnTo>
                    <a:pt x="18827" y="11877"/>
                  </a:lnTo>
                  <a:cubicBezTo>
                    <a:pt x="19025" y="11877"/>
                    <a:pt x="19186" y="11716"/>
                    <a:pt x="19186" y="11513"/>
                  </a:cubicBezTo>
                  <a:lnTo>
                    <a:pt x="19186" y="360"/>
                  </a:lnTo>
                  <a:cubicBezTo>
                    <a:pt x="19186" y="161"/>
                    <a:pt x="19025" y="1"/>
                    <a:pt x="18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2259516" y="2165551"/>
              <a:ext cx="48447" cy="48304"/>
            </a:xfrm>
            <a:custGeom>
              <a:avLst/>
              <a:gdLst/>
              <a:ahLst/>
              <a:cxnLst/>
              <a:rect l="l" t="t" r="r" b="b"/>
              <a:pathLst>
                <a:path w="339" h="338" extrusionOk="0">
                  <a:moveTo>
                    <a:pt x="167" y="0"/>
                  </a:moveTo>
                  <a:cubicBezTo>
                    <a:pt x="76" y="0"/>
                    <a:pt x="1" y="75"/>
                    <a:pt x="1" y="172"/>
                  </a:cubicBezTo>
                  <a:cubicBezTo>
                    <a:pt x="1" y="263"/>
                    <a:pt x="76" y="338"/>
                    <a:pt x="167" y="338"/>
                  </a:cubicBezTo>
                  <a:cubicBezTo>
                    <a:pt x="263" y="338"/>
                    <a:pt x="338" y="263"/>
                    <a:pt x="338" y="172"/>
                  </a:cubicBezTo>
                  <a:cubicBezTo>
                    <a:pt x="338" y="75"/>
                    <a:pt x="263"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2339978" y="2165551"/>
              <a:ext cx="48447" cy="48304"/>
            </a:xfrm>
            <a:custGeom>
              <a:avLst/>
              <a:gdLst/>
              <a:ahLst/>
              <a:cxnLst/>
              <a:rect l="l" t="t" r="r" b="b"/>
              <a:pathLst>
                <a:path w="339" h="338" extrusionOk="0">
                  <a:moveTo>
                    <a:pt x="172" y="0"/>
                  </a:moveTo>
                  <a:cubicBezTo>
                    <a:pt x="76" y="0"/>
                    <a:pt x="1" y="75"/>
                    <a:pt x="1" y="172"/>
                  </a:cubicBezTo>
                  <a:cubicBezTo>
                    <a:pt x="1" y="263"/>
                    <a:pt x="76" y="338"/>
                    <a:pt x="172" y="338"/>
                  </a:cubicBezTo>
                  <a:cubicBezTo>
                    <a:pt x="263" y="338"/>
                    <a:pt x="338" y="263"/>
                    <a:pt x="338" y="172"/>
                  </a:cubicBezTo>
                  <a:cubicBezTo>
                    <a:pt x="338" y="75"/>
                    <a:pt x="263"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2418153" y="2165551"/>
              <a:ext cx="48447" cy="48304"/>
            </a:xfrm>
            <a:custGeom>
              <a:avLst/>
              <a:gdLst/>
              <a:ahLst/>
              <a:cxnLst/>
              <a:rect l="l" t="t" r="r" b="b"/>
              <a:pathLst>
                <a:path w="339" h="338" extrusionOk="0">
                  <a:moveTo>
                    <a:pt x="167" y="0"/>
                  </a:moveTo>
                  <a:cubicBezTo>
                    <a:pt x="76" y="0"/>
                    <a:pt x="1" y="75"/>
                    <a:pt x="1" y="172"/>
                  </a:cubicBezTo>
                  <a:cubicBezTo>
                    <a:pt x="1" y="263"/>
                    <a:pt x="76" y="338"/>
                    <a:pt x="167" y="338"/>
                  </a:cubicBezTo>
                  <a:cubicBezTo>
                    <a:pt x="263" y="338"/>
                    <a:pt x="338" y="263"/>
                    <a:pt x="338" y="172"/>
                  </a:cubicBezTo>
                  <a:cubicBezTo>
                    <a:pt x="338" y="75"/>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2334690" y="2489677"/>
              <a:ext cx="1544884" cy="1088974"/>
            </a:xfrm>
            <a:custGeom>
              <a:avLst/>
              <a:gdLst/>
              <a:ahLst/>
              <a:cxnLst/>
              <a:rect l="l" t="t" r="r" b="b"/>
              <a:pathLst>
                <a:path w="10810" h="7620" extrusionOk="0">
                  <a:moveTo>
                    <a:pt x="231" y="0"/>
                  </a:moveTo>
                  <a:cubicBezTo>
                    <a:pt x="102" y="0"/>
                    <a:pt x="0" y="102"/>
                    <a:pt x="0" y="231"/>
                  </a:cubicBezTo>
                  <a:lnTo>
                    <a:pt x="0" y="7384"/>
                  </a:lnTo>
                  <a:cubicBezTo>
                    <a:pt x="0" y="7512"/>
                    <a:pt x="102" y="7619"/>
                    <a:pt x="231" y="7619"/>
                  </a:cubicBezTo>
                  <a:lnTo>
                    <a:pt x="10579" y="7619"/>
                  </a:lnTo>
                  <a:cubicBezTo>
                    <a:pt x="10708" y="7619"/>
                    <a:pt x="10810" y="7512"/>
                    <a:pt x="10810" y="7384"/>
                  </a:cubicBezTo>
                  <a:lnTo>
                    <a:pt x="10810" y="231"/>
                  </a:lnTo>
                  <a:cubicBezTo>
                    <a:pt x="10810" y="102"/>
                    <a:pt x="10708" y="0"/>
                    <a:pt x="10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2429586" y="2586143"/>
              <a:ext cx="269247" cy="249235"/>
            </a:xfrm>
            <a:custGeom>
              <a:avLst/>
              <a:gdLst/>
              <a:ahLst/>
              <a:cxnLst/>
              <a:rect l="l" t="t" r="r" b="b"/>
              <a:pathLst>
                <a:path w="1884" h="1744" extrusionOk="0">
                  <a:moveTo>
                    <a:pt x="103" y="1"/>
                  </a:moveTo>
                  <a:cubicBezTo>
                    <a:pt x="44" y="1"/>
                    <a:pt x="1" y="44"/>
                    <a:pt x="1" y="103"/>
                  </a:cubicBezTo>
                  <a:lnTo>
                    <a:pt x="1" y="1641"/>
                  </a:lnTo>
                  <a:cubicBezTo>
                    <a:pt x="1" y="1700"/>
                    <a:pt x="44" y="1743"/>
                    <a:pt x="103" y="1743"/>
                  </a:cubicBezTo>
                  <a:lnTo>
                    <a:pt x="1781" y="1743"/>
                  </a:lnTo>
                  <a:cubicBezTo>
                    <a:pt x="1835" y="1743"/>
                    <a:pt x="1883" y="1700"/>
                    <a:pt x="1883" y="1641"/>
                  </a:cubicBezTo>
                  <a:lnTo>
                    <a:pt x="1883" y="103"/>
                  </a:lnTo>
                  <a:cubicBezTo>
                    <a:pt x="1883" y="44"/>
                    <a:pt x="1835" y="1"/>
                    <a:pt x="17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2492469" y="2639878"/>
              <a:ext cx="143484" cy="144196"/>
            </a:xfrm>
            <a:custGeom>
              <a:avLst/>
              <a:gdLst/>
              <a:ahLst/>
              <a:cxnLst/>
              <a:rect l="l" t="t" r="r" b="b"/>
              <a:pathLst>
                <a:path w="1004" h="1009" extrusionOk="0">
                  <a:moveTo>
                    <a:pt x="499" y="0"/>
                  </a:moveTo>
                  <a:cubicBezTo>
                    <a:pt x="226" y="0"/>
                    <a:pt x="1" y="225"/>
                    <a:pt x="1" y="504"/>
                  </a:cubicBezTo>
                  <a:cubicBezTo>
                    <a:pt x="1" y="783"/>
                    <a:pt x="226" y="1008"/>
                    <a:pt x="499" y="1008"/>
                  </a:cubicBezTo>
                  <a:cubicBezTo>
                    <a:pt x="778" y="1008"/>
                    <a:pt x="1003" y="783"/>
                    <a:pt x="1003" y="504"/>
                  </a:cubicBezTo>
                  <a:cubicBezTo>
                    <a:pt x="1003" y="225"/>
                    <a:pt x="778"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2739998" y="2622157"/>
              <a:ext cx="181070" cy="16292"/>
            </a:xfrm>
            <a:custGeom>
              <a:avLst/>
              <a:gdLst/>
              <a:ahLst/>
              <a:cxnLst/>
              <a:rect l="l" t="t" r="r" b="b"/>
              <a:pathLst>
                <a:path w="1267" h="114" extrusionOk="0">
                  <a:moveTo>
                    <a:pt x="54" y="1"/>
                  </a:moveTo>
                  <a:cubicBezTo>
                    <a:pt x="22" y="1"/>
                    <a:pt x="1" y="28"/>
                    <a:pt x="1" y="60"/>
                  </a:cubicBezTo>
                  <a:cubicBezTo>
                    <a:pt x="1" y="87"/>
                    <a:pt x="22" y="113"/>
                    <a:pt x="54" y="113"/>
                  </a:cubicBezTo>
                  <a:lnTo>
                    <a:pt x="1207" y="113"/>
                  </a:lnTo>
                  <a:cubicBezTo>
                    <a:pt x="1239" y="113"/>
                    <a:pt x="1266" y="87"/>
                    <a:pt x="1266" y="60"/>
                  </a:cubicBezTo>
                  <a:cubicBezTo>
                    <a:pt x="1266" y="28"/>
                    <a:pt x="1239" y="1"/>
                    <a:pt x="1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2739998" y="2667460"/>
              <a:ext cx="242237" cy="16149"/>
            </a:xfrm>
            <a:custGeom>
              <a:avLst/>
              <a:gdLst/>
              <a:ahLst/>
              <a:cxnLst/>
              <a:rect l="l" t="t" r="r" b="b"/>
              <a:pathLst>
                <a:path w="1695" h="113" extrusionOk="0">
                  <a:moveTo>
                    <a:pt x="54" y="0"/>
                  </a:moveTo>
                  <a:cubicBezTo>
                    <a:pt x="22" y="0"/>
                    <a:pt x="1" y="27"/>
                    <a:pt x="1" y="59"/>
                  </a:cubicBezTo>
                  <a:cubicBezTo>
                    <a:pt x="1" y="86"/>
                    <a:pt x="22" y="113"/>
                    <a:pt x="54" y="113"/>
                  </a:cubicBezTo>
                  <a:lnTo>
                    <a:pt x="1641" y="113"/>
                  </a:lnTo>
                  <a:cubicBezTo>
                    <a:pt x="1674" y="113"/>
                    <a:pt x="1695" y="86"/>
                    <a:pt x="1695" y="59"/>
                  </a:cubicBezTo>
                  <a:cubicBezTo>
                    <a:pt x="1695" y="27"/>
                    <a:pt x="1674" y="0"/>
                    <a:pt x="1641"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2739998" y="2706475"/>
              <a:ext cx="242237" cy="15434"/>
            </a:xfrm>
            <a:custGeom>
              <a:avLst/>
              <a:gdLst/>
              <a:ahLst/>
              <a:cxnLst/>
              <a:rect l="l" t="t" r="r" b="b"/>
              <a:pathLst>
                <a:path w="1695" h="108" extrusionOk="0">
                  <a:moveTo>
                    <a:pt x="54" y="1"/>
                  </a:moveTo>
                  <a:cubicBezTo>
                    <a:pt x="22" y="1"/>
                    <a:pt x="1" y="22"/>
                    <a:pt x="1" y="54"/>
                  </a:cubicBezTo>
                  <a:cubicBezTo>
                    <a:pt x="1" y="86"/>
                    <a:pt x="22" y="108"/>
                    <a:pt x="54" y="108"/>
                  </a:cubicBezTo>
                  <a:lnTo>
                    <a:pt x="1641" y="108"/>
                  </a:lnTo>
                  <a:cubicBezTo>
                    <a:pt x="1674" y="108"/>
                    <a:pt x="1695" y="86"/>
                    <a:pt x="1695" y="54"/>
                  </a:cubicBezTo>
                  <a:cubicBezTo>
                    <a:pt x="1695" y="22"/>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2739998" y="2744776"/>
              <a:ext cx="242237" cy="16292"/>
            </a:xfrm>
            <a:custGeom>
              <a:avLst/>
              <a:gdLst/>
              <a:ahLst/>
              <a:cxnLst/>
              <a:rect l="l" t="t" r="r" b="b"/>
              <a:pathLst>
                <a:path w="1695" h="114" extrusionOk="0">
                  <a:moveTo>
                    <a:pt x="54" y="1"/>
                  </a:moveTo>
                  <a:cubicBezTo>
                    <a:pt x="22" y="1"/>
                    <a:pt x="1" y="22"/>
                    <a:pt x="1" y="54"/>
                  </a:cubicBezTo>
                  <a:cubicBezTo>
                    <a:pt x="1" y="86"/>
                    <a:pt x="22" y="113"/>
                    <a:pt x="54" y="113"/>
                  </a:cubicBezTo>
                  <a:lnTo>
                    <a:pt x="1641" y="113"/>
                  </a:lnTo>
                  <a:cubicBezTo>
                    <a:pt x="1674" y="113"/>
                    <a:pt x="1695" y="86"/>
                    <a:pt x="1695" y="54"/>
                  </a:cubicBezTo>
                  <a:cubicBezTo>
                    <a:pt x="1695" y="22"/>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2739998" y="2783076"/>
              <a:ext cx="124334" cy="16292"/>
            </a:xfrm>
            <a:custGeom>
              <a:avLst/>
              <a:gdLst/>
              <a:ahLst/>
              <a:cxnLst/>
              <a:rect l="l" t="t" r="r" b="b"/>
              <a:pathLst>
                <a:path w="870" h="114" extrusionOk="0">
                  <a:moveTo>
                    <a:pt x="54" y="1"/>
                  </a:moveTo>
                  <a:cubicBezTo>
                    <a:pt x="22" y="1"/>
                    <a:pt x="1" y="28"/>
                    <a:pt x="1" y="54"/>
                  </a:cubicBezTo>
                  <a:cubicBezTo>
                    <a:pt x="1" y="87"/>
                    <a:pt x="22" y="113"/>
                    <a:pt x="54" y="113"/>
                  </a:cubicBezTo>
                  <a:lnTo>
                    <a:pt x="810" y="113"/>
                  </a:lnTo>
                  <a:cubicBezTo>
                    <a:pt x="842" y="113"/>
                    <a:pt x="869" y="87"/>
                    <a:pt x="869" y="54"/>
                  </a:cubicBezTo>
                  <a:cubicBezTo>
                    <a:pt x="869" y="28"/>
                    <a:pt x="842" y="1"/>
                    <a:pt x="810"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3104719" y="2621442"/>
              <a:ext cx="403299" cy="372566"/>
            </a:xfrm>
            <a:custGeom>
              <a:avLst/>
              <a:gdLst/>
              <a:ahLst/>
              <a:cxnLst/>
              <a:rect l="l" t="t" r="r" b="b"/>
              <a:pathLst>
                <a:path w="2822" h="2607" extrusionOk="0">
                  <a:moveTo>
                    <a:pt x="156" y="0"/>
                  </a:moveTo>
                  <a:cubicBezTo>
                    <a:pt x="71" y="0"/>
                    <a:pt x="1" y="65"/>
                    <a:pt x="1" y="151"/>
                  </a:cubicBezTo>
                  <a:lnTo>
                    <a:pt x="1" y="2456"/>
                  </a:lnTo>
                  <a:cubicBezTo>
                    <a:pt x="1" y="2542"/>
                    <a:pt x="71" y="2606"/>
                    <a:pt x="156" y="2606"/>
                  </a:cubicBezTo>
                  <a:lnTo>
                    <a:pt x="2666" y="2606"/>
                  </a:lnTo>
                  <a:cubicBezTo>
                    <a:pt x="2752" y="2606"/>
                    <a:pt x="2821" y="2542"/>
                    <a:pt x="2821" y="2456"/>
                  </a:cubicBezTo>
                  <a:lnTo>
                    <a:pt x="2821" y="151"/>
                  </a:lnTo>
                  <a:cubicBezTo>
                    <a:pt x="2821" y="65"/>
                    <a:pt x="2752" y="0"/>
                    <a:pt x="2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3210476" y="2713335"/>
              <a:ext cx="191789" cy="190928"/>
            </a:xfrm>
            <a:custGeom>
              <a:avLst/>
              <a:gdLst/>
              <a:ahLst/>
              <a:cxnLst/>
              <a:rect l="l" t="t" r="r" b="b"/>
              <a:pathLst>
                <a:path w="1342" h="1336" extrusionOk="0">
                  <a:moveTo>
                    <a:pt x="1" y="1"/>
                  </a:moveTo>
                  <a:lnTo>
                    <a:pt x="1" y="1336"/>
                  </a:lnTo>
                  <a:lnTo>
                    <a:pt x="1341" y="1336"/>
                  </a:lnTo>
                  <a:lnTo>
                    <a:pt x="13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3104719" y="3059755"/>
              <a:ext cx="403299" cy="373281"/>
            </a:xfrm>
            <a:custGeom>
              <a:avLst/>
              <a:gdLst/>
              <a:ahLst/>
              <a:cxnLst/>
              <a:rect l="l" t="t" r="r" b="b"/>
              <a:pathLst>
                <a:path w="2822" h="2612" extrusionOk="0">
                  <a:moveTo>
                    <a:pt x="156" y="0"/>
                  </a:moveTo>
                  <a:cubicBezTo>
                    <a:pt x="71" y="0"/>
                    <a:pt x="1" y="70"/>
                    <a:pt x="1" y="151"/>
                  </a:cubicBezTo>
                  <a:lnTo>
                    <a:pt x="1" y="2456"/>
                  </a:lnTo>
                  <a:cubicBezTo>
                    <a:pt x="1" y="2542"/>
                    <a:pt x="71" y="2612"/>
                    <a:pt x="156" y="2612"/>
                  </a:cubicBezTo>
                  <a:lnTo>
                    <a:pt x="2666" y="2612"/>
                  </a:lnTo>
                  <a:cubicBezTo>
                    <a:pt x="2752" y="2612"/>
                    <a:pt x="2821" y="2542"/>
                    <a:pt x="2821" y="2456"/>
                  </a:cubicBezTo>
                  <a:lnTo>
                    <a:pt x="2821" y="151"/>
                  </a:lnTo>
                  <a:cubicBezTo>
                    <a:pt x="2821" y="70"/>
                    <a:pt x="2752" y="0"/>
                    <a:pt x="2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3"/>
            <p:cNvSpPr/>
            <p:nvPr/>
          </p:nvSpPr>
          <p:spPr>
            <a:xfrm>
              <a:off x="3210476" y="3151647"/>
              <a:ext cx="191789" cy="191785"/>
            </a:xfrm>
            <a:custGeom>
              <a:avLst/>
              <a:gdLst/>
              <a:ahLst/>
              <a:cxnLst/>
              <a:rect l="l" t="t" r="r" b="b"/>
              <a:pathLst>
                <a:path w="1342" h="1342" extrusionOk="0">
                  <a:moveTo>
                    <a:pt x="671" y="1"/>
                  </a:moveTo>
                  <a:cubicBezTo>
                    <a:pt x="301" y="1"/>
                    <a:pt x="1" y="301"/>
                    <a:pt x="1" y="671"/>
                  </a:cubicBezTo>
                  <a:cubicBezTo>
                    <a:pt x="1" y="1041"/>
                    <a:pt x="301" y="1341"/>
                    <a:pt x="671" y="1341"/>
                  </a:cubicBezTo>
                  <a:cubicBezTo>
                    <a:pt x="1041" y="1341"/>
                    <a:pt x="1341" y="1041"/>
                    <a:pt x="1341" y="671"/>
                  </a:cubicBezTo>
                  <a:cubicBezTo>
                    <a:pt x="1341" y="301"/>
                    <a:pt x="1041" y="1"/>
                    <a:pt x="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3541611" y="2783934"/>
              <a:ext cx="180927" cy="16149"/>
            </a:xfrm>
            <a:custGeom>
              <a:avLst/>
              <a:gdLst/>
              <a:ahLst/>
              <a:cxnLst/>
              <a:rect l="l" t="t" r="r" b="b"/>
              <a:pathLst>
                <a:path w="1266" h="113" extrusionOk="0">
                  <a:moveTo>
                    <a:pt x="59" y="0"/>
                  </a:moveTo>
                  <a:cubicBezTo>
                    <a:pt x="27" y="0"/>
                    <a:pt x="0" y="27"/>
                    <a:pt x="0" y="54"/>
                  </a:cubicBezTo>
                  <a:cubicBezTo>
                    <a:pt x="0" y="86"/>
                    <a:pt x="27" y="113"/>
                    <a:pt x="59" y="113"/>
                  </a:cubicBezTo>
                  <a:lnTo>
                    <a:pt x="1212" y="113"/>
                  </a:lnTo>
                  <a:cubicBezTo>
                    <a:pt x="1244" y="113"/>
                    <a:pt x="1266" y="86"/>
                    <a:pt x="1266" y="54"/>
                  </a:cubicBezTo>
                  <a:cubicBezTo>
                    <a:pt x="1266" y="27"/>
                    <a:pt x="1244" y="0"/>
                    <a:pt x="1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3541611" y="2829094"/>
              <a:ext cx="242951" cy="16292"/>
            </a:xfrm>
            <a:custGeom>
              <a:avLst/>
              <a:gdLst/>
              <a:ahLst/>
              <a:cxnLst/>
              <a:rect l="l" t="t" r="r" b="b"/>
              <a:pathLst>
                <a:path w="1700" h="114" extrusionOk="0">
                  <a:moveTo>
                    <a:pt x="59" y="0"/>
                  </a:moveTo>
                  <a:cubicBezTo>
                    <a:pt x="27" y="0"/>
                    <a:pt x="0" y="27"/>
                    <a:pt x="0" y="59"/>
                  </a:cubicBezTo>
                  <a:cubicBezTo>
                    <a:pt x="0" y="86"/>
                    <a:pt x="27" y="113"/>
                    <a:pt x="59" y="113"/>
                  </a:cubicBezTo>
                  <a:lnTo>
                    <a:pt x="1646" y="113"/>
                  </a:lnTo>
                  <a:cubicBezTo>
                    <a:pt x="1673" y="113"/>
                    <a:pt x="1700" y="86"/>
                    <a:pt x="1700" y="59"/>
                  </a:cubicBezTo>
                  <a:cubicBezTo>
                    <a:pt x="1700" y="27"/>
                    <a:pt x="1673" y="0"/>
                    <a:pt x="1646"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a:off x="3541611" y="2867394"/>
              <a:ext cx="242951" cy="16292"/>
            </a:xfrm>
            <a:custGeom>
              <a:avLst/>
              <a:gdLst/>
              <a:ahLst/>
              <a:cxnLst/>
              <a:rect l="l" t="t" r="r" b="b"/>
              <a:pathLst>
                <a:path w="1700" h="114" extrusionOk="0">
                  <a:moveTo>
                    <a:pt x="59" y="1"/>
                  </a:moveTo>
                  <a:cubicBezTo>
                    <a:pt x="27" y="1"/>
                    <a:pt x="0" y="27"/>
                    <a:pt x="0" y="60"/>
                  </a:cubicBezTo>
                  <a:cubicBezTo>
                    <a:pt x="0" y="92"/>
                    <a:pt x="27" y="113"/>
                    <a:pt x="59" y="113"/>
                  </a:cubicBezTo>
                  <a:lnTo>
                    <a:pt x="1646" y="113"/>
                  </a:lnTo>
                  <a:cubicBezTo>
                    <a:pt x="1673" y="113"/>
                    <a:pt x="1700" y="92"/>
                    <a:pt x="1700" y="60"/>
                  </a:cubicBezTo>
                  <a:cubicBezTo>
                    <a:pt x="1700" y="27"/>
                    <a:pt x="1673" y="1"/>
                    <a:pt x="1646"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3541611" y="2906552"/>
              <a:ext cx="242951" cy="16149"/>
            </a:xfrm>
            <a:custGeom>
              <a:avLst/>
              <a:gdLst/>
              <a:ahLst/>
              <a:cxnLst/>
              <a:rect l="l" t="t" r="r" b="b"/>
              <a:pathLst>
                <a:path w="1700" h="113" extrusionOk="0">
                  <a:moveTo>
                    <a:pt x="59" y="0"/>
                  </a:moveTo>
                  <a:cubicBezTo>
                    <a:pt x="27" y="0"/>
                    <a:pt x="0" y="21"/>
                    <a:pt x="0" y="54"/>
                  </a:cubicBezTo>
                  <a:cubicBezTo>
                    <a:pt x="0" y="86"/>
                    <a:pt x="27" y="113"/>
                    <a:pt x="59" y="113"/>
                  </a:cubicBezTo>
                  <a:lnTo>
                    <a:pt x="1646" y="113"/>
                  </a:lnTo>
                  <a:cubicBezTo>
                    <a:pt x="1673" y="113"/>
                    <a:pt x="1700" y="86"/>
                    <a:pt x="1700" y="54"/>
                  </a:cubicBezTo>
                  <a:cubicBezTo>
                    <a:pt x="1700" y="21"/>
                    <a:pt x="1673" y="0"/>
                    <a:pt x="1646"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3541611" y="2944853"/>
              <a:ext cx="124191" cy="16149"/>
            </a:xfrm>
            <a:custGeom>
              <a:avLst/>
              <a:gdLst/>
              <a:ahLst/>
              <a:cxnLst/>
              <a:rect l="l" t="t" r="r" b="b"/>
              <a:pathLst>
                <a:path w="869" h="113" extrusionOk="0">
                  <a:moveTo>
                    <a:pt x="59" y="0"/>
                  </a:moveTo>
                  <a:cubicBezTo>
                    <a:pt x="27" y="0"/>
                    <a:pt x="0" y="27"/>
                    <a:pt x="0" y="54"/>
                  </a:cubicBezTo>
                  <a:cubicBezTo>
                    <a:pt x="0" y="86"/>
                    <a:pt x="27" y="113"/>
                    <a:pt x="59" y="113"/>
                  </a:cubicBezTo>
                  <a:lnTo>
                    <a:pt x="815" y="113"/>
                  </a:lnTo>
                  <a:cubicBezTo>
                    <a:pt x="847" y="113"/>
                    <a:pt x="869" y="86"/>
                    <a:pt x="869" y="54"/>
                  </a:cubicBezTo>
                  <a:cubicBezTo>
                    <a:pt x="869" y="27"/>
                    <a:pt x="847" y="0"/>
                    <a:pt x="815"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3541611" y="3225247"/>
              <a:ext cx="180927" cy="16292"/>
            </a:xfrm>
            <a:custGeom>
              <a:avLst/>
              <a:gdLst/>
              <a:ahLst/>
              <a:cxnLst/>
              <a:rect l="l" t="t" r="r" b="b"/>
              <a:pathLst>
                <a:path w="1266" h="114" extrusionOk="0">
                  <a:moveTo>
                    <a:pt x="59" y="1"/>
                  </a:moveTo>
                  <a:cubicBezTo>
                    <a:pt x="27" y="1"/>
                    <a:pt x="0" y="27"/>
                    <a:pt x="0" y="60"/>
                  </a:cubicBezTo>
                  <a:cubicBezTo>
                    <a:pt x="0" y="92"/>
                    <a:pt x="27" y="113"/>
                    <a:pt x="59" y="113"/>
                  </a:cubicBezTo>
                  <a:lnTo>
                    <a:pt x="1212" y="113"/>
                  </a:lnTo>
                  <a:cubicBezTo>
                    <a:pt x="1244" y="113"/>
                    <a:pt x="1266" y="92"/>
                    <a:pt x="1266" y="60"/>
                  </a:cubicBezTo>
                  <a:cubicBezTo>
                    <a:pt x="1266" y="27"/>
                    <a:pt x="1244" y="1"/>
                    <a:pt x="1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3541611" y="3271265"/>
              <a:ext cx="242951" cy="16149"/>
            </a:xfrm>
            <a:custGeom>
              <a:avLst/>
              <a:gdLst/>
              <a:ahLst/>
              <a:cxnLst/>
              <a:rect l="l" t="t" r="r" b="b"/>
              <a:pathLst>
                <a:path w="1700" h="113" extrusionOk="0">
                  <a:moveTo>
                    <a:pt x="59" y="0"/>
                  </a:moveTo>
                  <a:cubicBezTo>
                    <a:pt x="27" y="0"/>
                    <a:pt x="0" y="22"/>
                    <a:pt x="0" y="54"/>
                  </a:cubicBezTo>
                  <a:cubicBezTo>
                    <a:pt x="0" y="86"/>
                    <a:pt x="27" y="113"/>
                    <a:pt x="59" y="113"/>
                  </a:cubicBezTo>
                  <a:lnTo>
                    <a:pt x="1646" y="113"/>
                  </a:lnTo>
                  <a:cubicBezTo>
                    <a:pt x="1673" y="113"/>
                    <a:pt x="1700" y="86"/>
                    <a:pt x="1700" y="54"/>
                  </a:cubicBezTo>
                  <a:cubicBezTo>
                    <a:pt x="1700" y="22"/>
                    <a:pt x="1673" y="0"/>
                    <a:pt x="1646"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3541611" y="3309566"/>
              <a:ext cx="242951" cy="16149"/>
            </a:xfrm>
            <a:custGeom>
              <a:avLst/>
              <a:gdLst/>
              <a:ahLst/>
              <a:cxnLst/>
              <a:rect l="l" t="t" r="r" b="b"/>
              <a:pathLst>
                <a:path w="1700" h="113" extrusionOk="0">
                  <a:moveTo>
                    <a:pt x="59" y="0"/>
                  </a:moveTo>
                  <a:cubicBezTo>
                    <a:pt x="27" y="0"/>
                    <a:pt x="0" y="27"/>
                    <a:pt x="0" y="54"/>
                  </a:cubicBezTo>
                  <a:cubicBezTo>
                    <a:pt x="0" y="86"/>
                    <a:pt x="27" y="113"/>
                    <a:pt x="59" y="113"/>
                  </a:cubicBezTo>
                  <a:lnTo>
                    <a:pt x="1646" y="113"/>
                  </a:lnTo>
                  <a:cubicBezTo>
                    <a:pt x="1673" y="113"/>
                    <a:pt x="1700" y="86"/>
                    <a:pt x="1700" y="54"/>
                  </a:cubicBezTo>
                  <a:cubicBezTo>
                    <a:pt x="1700" y="27"/>
                    <a:pt x="1673" y="0"/>
                    <a:pt x="1646"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3541611" y="3347866"/>
              <a:ext cx="242951" cy="16292"/>
            </a:xfrm>
            <a:custGeom>
              <a:avLst/>
              <a:gdLst/>
              <a:ahLst/>
              <a:cxnLst/>
              <a:rect l="l" t="t" r="r" b="b"/>
              <a:pathLst>
                <a:path w="1700" h="114" extrusionOk="0">
                  <a:moveTo>
                    <a:pt x="59" y="0"/>
                  </a:moveTo>
                  <a:cubicBezTo>
                    <a:pt x="27" y="0"/>
                    <a:pt x="0" y="27"/>
                    <a:pt x="0" y="59"/>
                  </a:cubicBezTo>
                  <a:cubicBezTo>
                    <a:pt x="0" y="86"/>
                    <a:pt x="27" y="113"/>
                    <a:pt x="59" y="113"/>
                  </a:cubicBezTo>
                  <a:lnTo>
                    <a:pt x="1646" y="113"/>
                  </a:lnTo>
                  <a:cubicBezTo>
                    <a:pt x="1673" y="113"/>
                    <a:pt x="1700" y="86"/>
                    <a:pt x="1700" y="59"/>
                  </a:cubicBezTo>
                  <a:cubicBezTo>
                    <a:pt x="1700" y="27"/>
                    <a:pt x="1673" y="0"/>
                    <a:pt x="1646"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3541611" y="3386167"/>
              <a:ext cx="124191" cy="16292"/>
            </a:xfrm>
            <a:custGeom>
              <a:avLst/>
              <a:gdLst/>
              <a:ahLst/>
              <a:cxnLst/>
              <a:rect l="l" t="t" r="r" b="b"/>
              <a:pathLst>
                <a:path w="869" h="114" extrusionOk="0">
                  <a:moveTo>
                    <a:pt x="59" y="1"/>
                  </a:moveTo>
                  <a:cubicBezTo>
                    <a:pt x="27" y="1"/>
                    <a:pt x="0" y="27"/>
                    <a:pt x="0" y="60"/>
                  </a:cubicBezTo>
                  <a:cubicBezTo>
                    <a:pt x="0" y="92"/>
                    <a:pt x="27" y="113"/>
                    <a:pt x="59" y="113"/>
                  </a:cubicBezTo>
                  <a:lnTo>
                    <a:pt x="815" y="113"/>
                  </a:lnTo>
                  <a:cubicBezTo>
                    <a:pt x="847" y="113"/>
                    <a:pt x="869" y="92"/>
                    <a:pt x="869" y="60"/>
                  </a:cubicBezTo>
                  <a:cubicBezTo>
                    <a:pt x="869" y="27"/>
                    <a:pt x="847" y="1"/>
                    <a:pt x="815"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2429586" y="2908839"/>
              <a:ext cx="269247" cy="249950"/>
            </a:xfrm>
            <a:custGeom>
              <a:avLst/>
              <a:gdLst/>
              <a:ahLst/>
              <a:cxnLst/>
              <a:rect l="l" t="t" r="r" b="b"/>
              <a:pathLst>
                <a:path w="1884" h="1749" extrusionOk="0">
                  <a:moveTo>
                    <a:pt x="103" y="0"/>
                  </a:moveTo>
                  <a:cubicBezTo>
                    <a:pt x="44" y="0"/>
                    <a:pt x="1" y="48"/>
                    <a:pt x="1" y="102"/>
                  </a:cubicBezTo>
                  <a:lnTo>
                    <a:pt x="1" y="1646"/>
                  </a:lnTo>
                  <a:cubicBezTo>
                    <a:pt x="1" y="1700"/>
                    <a:pt x="44" y="1748"/>
                    <a:pt x="103" y="1748"/>
                  </a:cubicBezTo>
                  <a:lnTo>
                    <a:pt x="1781" y="1748"/>
                  </a:lnTo>
                  <a:cubicBezTo>
                    <a:pt x="1835" y="1748"/>
                    <a:pt x="1883" y="1700"/>
                    <a:pt x="1883" y="1646"/>
                  </a:cubicBezTo>
                  <a:lnTo>
                    <a:pt x="1883" y="102"/>
                  </a:lnTo>
                  <a:cubicBezTo>
                    <a:pt x="1883" y="48"/>
                    <a:pt x="1835" y="0"/>
                    <a:pt x="1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2500186" y="2969291"/>
              <a:ext cx="128050" cy="128190"/>
            </a:xfrm>
            <a:custGeom>
              <a:avLst/>
              <a:gdLst/>
              <a:ahLst/>
              <a:cxnLst/>
              <a:rect l="l" t="t" r="r" b="b"/>
              <a:pathLst>
                <a:path w="896" h="897" extrusionOk="0">
                  <a:moveTo>
                    <a:pt x="0" y="1"/>
                  </a:moveTo>
                  <a:lnTo>
                    <a:pt x="0" y="896"/>
                  </a:lnTo>
                  <a:lnTo>
                    <a:pt x="896" y="896"/>
                  </a:lnTo>
                  <a:lnTo>
                    <a:pt x="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2739998" y="2945568"/>
              <a:ext cx="181070" cy="16292"/>
            </a:xfrm>
            <a:custGeom>
              <a:avLst/>
              <a:gdLst/>
              <a:ahLst/>
              <a:cxnLst/>
              <a:rect l="l" t="t" r="r" b="b"/>
              <a:pathLst>
                <a:path w="1267" h="114" extrusionOk="0">
                  <a:moveTo>
                    <a:pt x="54" y="0"/>
                  </a:moveTo>
                  <a:cubicBezTo>
                    <a:pt x="22" y="0"/>
                    <a:pt x="1" y="22"/>
                    <a:pt x="1" y="54"/>
                  </a:cubicBezTo>
                  <a:cubicBezTo>
                    <a:pt x="1" y="86"/>
                    <a:pt x="22" y="113"/>
                    <a:pt x="54" y="113"/>
                  </a:cubicBezTo>
                  <a:lnTo>
                    <a:pt x="1207" y="113"/>
                  </a:lnTo>
                  <a:cubicBezTo>
                    <a:pt x="1239" y="113"/>
                    <a:pt x="1266" y="86"/>
                    <a:pt x="1266" y="54"/>
                  </a:cubicBezTo>
                  <a:cubicBezTo>
                    <a:pt x="1266" y="22"/>
                    <a:pt x="1239" y="0"/>
                    <a:pt x="12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2739998" y="2990728"/>
              <a:ext cx="242237" cy="16292"/>
            </a:xfrm>
            <a:custGeom>
              <a:avLst/>
              <a:gdLst/>
              <a:ahLst/>
              <a:cxnLst/>
              <a:rect l="l" t="t" r="r" b="b"/>
              <a:pathLst>
                <a:path w="1695" h="114" extrusionOk="0">
                  <a:moveTo>
                    <a:pt x="54" y="1"/>
                  </a:moveTo>
                  <a:cubicBezTo>
                    <a:pt x="22" y="1"/>
                    <a:pt x="1" y="28"/>
                    <a:pt x="1" y="54"/>
                  </a:cubicBezTo>
                  <a:cubicBezTo>
                    <a:pt x="1" y="87"/>
                    <a:pt x="22" y="113"/>
                    <a:pt x="54" y="113"/>
                  </a:cubicBezTo>
                  <a:lnTo>
                    <a:pt x="1641" y="113"/>
                  </a:lnTo>
                  <a:cubicBezTo>
                    <a:pt x="1674" y="113"/>
                    <a:pt x="1695" y="87"/>
                    <a:pt x="1695" y="54"/>
                  </a:cubicBezTo>
                  <a:cubicBezTo>
                    <a:pt x="1695" y="28"/>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2739998" y="3029028"/>
              <a:ext cx="242237" cy="16292"/>
            </a:xfrm>
            <a:custGeom>
              <a:avLst/>
              <a:gdLst/>
              <a:ahLst/>
              <a:cxnLst/>
              <a:rect l="l" t="t" r="r" b="b"/>
              <a:pathLst>
                <a:path w="1695" h="114" extrusionOk="0">
                  <a:moveTo>
                    <a:pt x="54" y="1"/>
                  </a:moveTo>
                  <a:cubicBezTo>
                    <a:pt x="22" y="1"/>
                    <a:pt x="1" y="28"/>
                    <a:pt x="1" y="60"/>
                  </a:cubicBezTo>
                  <a:cubicBezTo>
                    <a:pt x="1" y="87"/>
                    <a:pt x="22" y="114"/>
                    <a:pt x="54" y="114"/>
                  </a:cubicBezTo>
                  <a:lnTo>
                    <a:pt x="1641" y="114"/>
                  </a:lnTo>
                  <a:cubicBezTo>
                    <a:pt x="1674" y="114"/>
                    <a:pt x="1695" y="87"/>
                    <a:pt x="1695" y="60"/>
                  </a:cubicBezTo>
                  <a:cubicBezTo>
                    <a:pt x="1695" y="28"/>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2739998" y="3067472"/>
              <a:ext cx="242237" cy="16149"/>
            </a:xfrm>
            <a:custGeom>
              <a:avLst/>
              <a:gdLst/>
              <a:ahLst/>
              <a:cxnLst/>
              <a:rect l="l" t="t" r="r" b="b"/>
              <a:pathLst>
                <a:path w="1695" h="113" extrusionOk="0">
                  <a:moveTo>
                    <a:pt x="54" y="0"/>
                  </a:moveTo>
                  <a:cubicBezTo>
                    <a:pt x="22" y="0"/>
                    <a:pt x="1" y="27"/>
                    <a:pt x="1" y="59"/>
                  </a:cubicBezTo>
                  <a:cubicBezTo>
                    <a:pt x="1" y="91"/>
                    <a:pt x="22" y="113"/>
                    <a:pt x="54" y="113"/>
                  </a:cubicBezTo>
                  <a:lnTo>
                    <a:pt x="1641" y="113"/>
                  </a:lnTo>
                  <a:cubicBezTo>
                    <a:pt x="1674" y="113"/>
                    <a:pt x="1695" y="91"/>
                    <a:pt x="1695" y="59"/>
                  </a:cubicBezTo>
                  <a:cubicBezTo>
                    <a:pt x="1695" y="27"/>
                    <a:pt x="1674" y="0"/>
                    <a:pt x="1641"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2739998" y="3106487"/>
              <a:ext cx="124334" cy="15434"/>
            </a:xfrm>
            <a:custGeom>
              <a:avLst/>
              <a:gdLst/>
              <a:ahLst/>
              <a:cxnLst/>
              <a:rect l="l" t="t" r="r" b="b"/>
              <a:pathLst>
                <a:path w="870" h="108" extrusionOk="0">
                  <a:moveTo>
                    <a:pt x="54" y="0"/>
                  </a:moveTo>
                  <a:cubicBezTo>
                    <a:pt x="22" y="0"/>
                    <a:pt x="1" y="22"/>
                    <a:pt x="1" y="54"/>
                  </a:cubicBezTo>
                  <a:cubicBezTo>
                    <a:pt x="1" y="86"/>
                    <a:pt x="22" y="108"/>
                    <a:pt x="54" y="108"/>
                  </a:cubicBezTo>
                  <a:lnTo>
                    <a:pt x="810" y="108"/>
                  </a:lnTo>
                  <a:cubicBezTo>
                    <a:pt x="842" y="108"/>
                    <a:pt x="869" y="86"/>
                    <a:pt x="869" y="54"/>
                  </a:cubicBezTo>
                  <a:cubicBezTo>
                    <a:pt x="869" y="22"/>
                    <a:pt x="842" y="0"/>
                    <a:pt x="810"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2429586" y="3232107"/>
              <a:ext cx="269247" cy="249235"/>
            </a:xfrm>
            <a:custGeom>
              <a:avLst/>
              <a:gdLst/>
              <a:ahLst/>
              <a:cxnLst/>
              <a:rect l="l" t="t" r="r" b="b"/>
              <a:pathLst>
                <a:path w="1884" h="1744" extrusionOk="0">
                  <a:moveTo>
                    <a:pt x="103" y="1"/>
                  </a:moveTo>
                  <a:cubicBezTo>
                    <a:pt x="44" y="1"/>
                    <a:pt x="1" y="44"/>
                    <a:pt x="1" y="103"/>
                  </a:cubicBezTo>
                  <a:lnTo>
                    <a:pt x="1" y="1642"/>
                  </a:lnTo>
                  <a:cubicBezTo>
                    <a:pt x="1" y="1701"/>
                    <a:pt x="44" y="1743"/>
                    <a:pt x="103" y="1743"/>
                  </a:cubicBezTo>
                  <a:lnTo>
                    <a:pt x="1781" y="1743"/>
                  </a:lnTo>
                  <a:cubicBezTo>
                    <a:pt x="1835" y="1743"/>
                    <a:pt x="1883" y="1701"/>
                    <a:pt x="1883" y="1642"/>
                  </a:cubicBezTo>
                  <a:lnTo>
                    <a:pt x="1883" y="103"/>
                  </a:lnTo>
                  <a:cubicBezTo>
                    <a:pt x="1883" y="44"/>
                    <a:pt x="1835" y="1"/>
                    <a:pt x="17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2487895" y="3292702"/>
              <a:ext cx="152631" cy="131906"/>
            </a:xfrm>
            <a:custGeom>
              <a:avLst/>
              <a:gdLst/>
              <a:ahLst/>
              <a:cxnLst/>
              <a:rect l="l" t="t" r="r" b="b"/>
              <a:pathLst>
                <a:path w="1068" h="923" extrusionOk="0">
                  <a:moveTo>
                    <a:pt x="269" y="0"/>
                  </a:moveTo>
                  <a:lnTo>
                    <a:pt x="1" y="462"/>
                  </a:lnTo>
                  <a:lnTo>
                    <a:pt x="269" y="923"/>
                  </a:lnTo>
                  <a:lnTo>
                    <a:pt x="799" y="923"/>
                  </a:lnTo>
                  <a:lnTo>
                    <a:pt x="1068" y="462"/>
                  </a:lnTo>
                  <a:lnTo>
                    <a:pt x="7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2739998" y="3268121"/>
              <a:ext cx="181070" cy="16292"/>
            </a:xfrm>
            <a:custGeom>
              <a:avLst/>
              <a:gdLst/>
              <a:ahLst/>
              <a:cxnLst/>
              <a:rect l="l" t="t" r="r" b="b"/>
              <a:pathLst>
                <a:path w="1267" h="114" extrusionOk="0">
                  <a:moveTo>
                    <a:pt x="54" y="1"/>
                  </a:moveTo>
                  <a:cubicBezTo>
                    <a:pt x="22" y="1"/>
                    <a:pt x="1" y="28"/>
                    <a:pt x="1" y="60"/>
                  </a:cubicBezTo>
                  <a:cubicBezTo>
                    <a:pt x="1" y="87"/>
                    <a:pt x="22" y="113"/>
                    <a:pt x="54" y="113"/>
                  </a:cubicBezTo>
                  <a:lnTo>
                    <a:pt x="1207" y="113"/>
                  </a:lnTo>
                  <a:cubicBezTo>
                    <a:pt x="1239" y="113"/>
                    <a:pt x="1266" y="87"/>
                    <a:pt x="1266" y="60"/>
                  </a:cubicBezTo>
                  <a:cubicBezTo>
                    <a:pt x="1266" y="28"/>
                    <a:pt x="1239" y="1"/>
                    <a:pt x="1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2739998" y="3313424"/>
              <a:ext cx="242237" cy="16149"/>
            </a:xfrm>
            <a:custGeom>
              <a:avLst/>
              <a:gdLst/>
              <a:ahLst/>
              <a:cxnLst/>
              <a:rect l="l" t="t" r="r" b="b"/>
              <a:pathLst>
                <a:path w="1695" h="113" extrusionOk="0">
                  <a:moveTo>
                    <a:pt x="54" y="0"/>
                  </a:moveTo>
                  <a:cubicBezTo>
                    <a:pt x="22" y="0"/>
                    <a:pt x="1" y="27"/>
                    <a:pt x="1" y="59"/>
                  </a:cubicBezTo>
                  <a:cubicBezTo>
                    <a:pt x="1" y="91"/>
                    <a:pt x="22" y="113"/>
                    <a:pt x="54" y="113"/>
                  </a:cubicBezTo>
                  <a:lnTo>
                    <a:pt x="1641" y="113"/>
                  </a:lnTo>
                  <a:cubicBezTo>
                    <a:pt x="1674" y="113"/>
                    <a:pt x="1695" y="91"/>
                    <a:pt x="1695" y="59"/>
                  </a:cubicBezTo>
                  <a:cubicBezTo>
                    <a:pt x="1695" y="27"/>
                    <a:pt x="1674" y="0"/>
                    <a:pt x="1641"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3"/>
            <p:cNvSpPr/>
            <p:nvPr/>
          </p:nvSpPr>
          <p:spPr>
            <a:xfrm>
              <a:off x="2739998" y="3352439"/>
              <a:ext cx="242237" cy="16292"/>
            </a:xfrm>
            <a:custGeom>
              <a:avLst/>
              <a:gdLst/>
              <a:ahLst/>
              <a:cxnLst/>
              <a:rect l="l" t="t" r="r" b="b"/>
              <a:pathLst>
                <a:path w="1695" h="114" extrusionOk="0">
                  <a:moveTo>
                    <a:pt x="54" y="1"/>
                  </a:moveTo>
                  <a:cubicBezTo>
                    <a:pt x="22" y="1"/>
                    <a:pt x="1" y="22"/>
                    <a:pt x="1" y="54"/>
                  </a:cubicBezTo>
                  <a:cubicBezTo>
                    <a:pt x="1" y="86"/>
                    <a:pt x="22" y="113"/>
                    <a:pt x="54" y="113"/>
                  </a:cubicBezTo>
                  <a:lnTo>
                    <a:pt x="1641" y="113"/>
                  </a:lnTo>
                  <a:cubicBezTo>
                    <a:pt x="1674" y="113"/>
                    <a:pt x="1695" y="86"/>
                    <a:pt x="1695" y="54"/>
                  </a:cubicBezTo>
                  <a:cubicBezTo>
                    <a:pt x="1695" y="22"/>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3"/>
            <p:cNvSpPr/>
            <p:nvPr/>
          </p:nvSpPr>
          <p:spPr>
            <a:xfrm>
              <a:off x="2739998" y="3390740"/>
              <a:ext cx="242237" cy="16292"/>
            </a:xfrm>
            <a:custGeom>
              <a:avLst/>
              <a:gdLst/>
              <a:ahLst/>
              <a:cxnLst/>
              <a:rect l="l" t="t" r="r" b="b"/>
              <a:pathLst>
                <a:path w="1695" h="114" extrusionOk="0">
                  <a:moveTo>
                    <a:pt x="54" y="1"/>
                  </a:moveTo>
                  <a:cubicBezTo>
                    <a:pt x="22" y="1"/>
                    <a:pt x="1" y="28"/>
                    <a:pt x="1" y="54"/>
                  </a:cubicBezTo>
                  <a:cubicBezTo>
                    <a:pt x="1" y="87"/>
                    <a:pt x="22" y="113"/>
                    <a:pt x="54" y="113"/>
                  </a:cubicBezTo>
                  <a:lnTo>
                    <a:pt x="1641" y="113"/>
                  </a:lnTo>
                  <a:cubicBezTo>
                    <a:pt x="1674" y="113"/>
                    <a:pt x="1695" y="87"/>
                    <a:pt x="1695" y="54"/>
                  </a:cubicBezTo>
                  <a:cubicBezTo>
                    <a:pt x="1695" y="28"/>
                    <a:pt x="1674" y="1"/>
                    <a:pt x="1641"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3"/>
            <p:cNvSpPr/>
            <p:nvPr/>
          </p:nvSpPr>
          <p:spPr>
            <a:xfrm>
              <a:off x="2739998" y="3429040"/>
              <a:ext cx="124334" cy="16292"/>
            </a:xfrm>
            <a:custGeom>
              <a:avLst/>
              <a:gdLst/>
              <a:ahLst/>
              <a:cxnLst/>
              <a:rect l="l" t="t" r="r" b="b"/>
              <a:pathLst>
                <a:path w="870" h="114" extrusionOk="0">
                  <a:moveTo>
                    <a:pt x="54" y="1"/>
                  </a:moveTo>
                  <a:cubicBezTo>
                    <a:pt x="22" y="1"/>
                    <a:pt x="1" y="28"/>
                    <a:pt x="1" y="60"/>
                  </a:cubicBezTo>
                  <a:cubicBezTo>
                    <a:pt x="1" y="87"/>
                    <a:pt x="22" y="113"/>
                    <a:pt x="54" y="113"/>
                  </a:cubicBezTo>
                  <a:lnTo>
                    <a:pt x="810" y="113"/>
                  </a:lnTo>
                  <a:cubicBezTo>
                    <a:pt x="842" y="113"/>
                    <a:pt x="869" y="87"/>
                    <a:pt x="869" y="60"/>
                  </a:cubicBezTo>
                  <a:cubicBezTo>
                    <a:pt x="869" y="28"/>
                    <a:pt x="842" y="1"/>
                    <a:pt x="810"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3952351" y="3602250"/>
              <a:ext cx="629244" cy="817016"/>
            </a:xfrm>
            <a:custGeom>
              <a:avLst/>
              <a:gdLst/>
              <a:ahLst/>
              <a:cxnLst/>
              <a:rect l="l" t="t" r="r" b="b"/>
              <a:pathLst>
                <a:path w="4403" h="5717" extrusionOk="0">
                  <a:moveTo>
                    <a:pt x="746" y="1"/>
                  </a:moveTo>
                  <a:cubicBezTo>
                    <a:pt x="746" y="1"/>
                    <a:pt x="38" y="4156"/>
                    <a:pt x="0" y="5615"/>
                  </a:cubicBezTo>
                  <a:lnTo>
                    <a:pt x="4086" y="5716"/>
                  </a:lnTo>
                  <a:cubicBezTo>
                    <a:pt x="4086" y="5716"/>
                    <a:pt x="4327" y="3909"/>
                    <a:pt x="4354" y="3405"/>
                  </a:cubicBezTo>
                  <a:cubicBezTo>
                    <a:pt x="4402" y="2590"/>
                    <a:pt x="4177" y="22"/>
                    <a:pt x="4177" y="22"/>
                  </a:cubicBezTo>
                  <a:lnTo>
                    <a:pt x="746" y="1"/>
                  </a:ln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3"/>
            <p:cNvSpPr/>
            <p:nvPr/>
          </p:nvSpPr>
          <p:spPr>
            <a:xfrm>
              <a:off x="4009088" y="2957858"/>
              <a:ext cx="637676" cy="836166"/>
            </a:xfrm>
            <a:custGeom>
              <a:avLst/>
              <a:gdLst/>
              <a:ahLst/>
              <a:cxnLst/>
              <a:rect l="l" t="t" r="r" b="b"/>
              <a:pathLst>
                <a:path w="4462" h="5851" extrusionOk="0">
                  <a:moveTo>
                    <a:pt x="2054" y="0"/>
                  </a:moveTo>
                  <a:cubicBezTo>
                    <a:pt x="1904" y="166"/>
                    <a:pt x="1110" y="858"/>
                    <a:pt x="853" y="1587"/>
                  </a:cubicBezTo>
                  <a:cubicBezTo>
                    <a:pt x="273" y="3239"/>
                    <a:pt x="0" y="5748"/>
                    <a:pt x="0" y="5748"/>
                  </a:cubicBezTo>
                  <a:lnTo>
                    <a:pt x="4322" y="5850"/>
                  </a:lnTo>
                  <a:cubicBezTo>
                    <a:pt x="4461" y="3437"/>
                    <a:pt x="3855" y="810"/>
                    <a:pt x="3646" y="225"/>
                  </a:cubicBezTo>
                  <a:cubicBezTo>
                    <a:pt x="3619" y="145"/>
                    <a:pt x="3544" y="86"/>
                    <a:pt x="3453" y="81"/>
                  </a:cubicBezTo>
                  <a:lnTo>
                    <a:pt x="20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3"/>
            <p:cNvSpPr/>
            <p:nvPr/>
          </p:nvSpPr>
          <p:spPr>
            <a:xfrm>
              <a:off x="4483568" y="3819906"/>
              <a:ext cx="160919" cy="138337"/>
            </a:xfrm>
            <a:custGeom>
              <a:avLst/>
              <a:gdLst/>
              <a:ahLst/>
              <a:cxnLst/>
              <a:rect l="l" t="t" r="r" b="b"/>
              <a:pathLst>
                <a:path w="1126" h="968" extrusionOk="0">
                  <a:moveTo>
                    <a:pt x="492" y="0"/>
                  </a:moveTo>
                  <a:cubicBezTo>
                    <a:pt x="348" y="252"/>
                    <a:pt x="230" y="429"/>
                    <a:pt x="160" y="531"/>
                  </a:cubicBezTo>
                  <a:cubicBezTo>
                    <a:pt x="117" y="596"/>
                    <a:pt x="79" y="660"/>
                    <a:pt x="26" y="740"/>
                  </a:cubicBezTo>
                  <a:cubicBezTo>
                    <a:pt x="1" y="778"/>
                    <a:pt x="54" y="845"/>
                    <a:pt x="104" y="845"/>
                  </a:cubicBezTo>
                  <a:cubicBezTo>
                    <a:pt x="118" y="845"/>
                    <a:pt x="132" y="839"/>
                    <a:pt x="144" y="826"/>
                  </a:cubicBezTo>
                  <a:lnTo>
                    <a:pt x="160" y="810"/>
                  </a:lnTo>
                  <a:lnTo>
                    <a:pt x="160" y="810"/>
                  </a:lnTo>
                  <a:cubicBezTo>
                    <a:pt x="138" y="874"/>
                    <a:pt x="208" y="896"/>
                    <a:pt x="224" y="901"/>
                  </a:cubicBezTo>
                  <a:cubicBezTo>
                    <a:pt x="227" y="902"/>
                    <a:pt x="230" y="902"/>
                    <a:pt x="233" y="902"/>
                  </a:cubicBezTo>
                  <a:cubicBezTo>
                    <a:pt x="262" y="902"/>
                    <a:pt x="289" y="880"/>
                    <a:pt x="289" y="880"/>
                  </a:cubicBezTo>
                  <a:lnTo>
                    <a:pt x="289" y="880"/>
                  </a:lnTo>
                  <a:cubicBezTo>
                    <a:pt x="289" y="880"/>
                    <a:pt x="278" y="928"/>
                    <a:pt x="337" y="955"/>
                  </a:cubicBezTo>
                  <a:cubicBezTo>
                    <a:pt x="353" y="962"/>
                    <a:pt x="368" y="966"/>
                    <a:pt x="381" y="966"/>
                  </a:cubicBezTo>
                  <a:cubicBezTo>
                    <a:pt x="398" y="966"/>
                    <a:pt x="413" y="959"/>
                    <a:pt x="428" y="944"/>
                  </a:cubicBezTo>
                  <a:cubicBezTo>
                    <a:pt x="428" y="944"/>
                    <a:pt x="454" y="968"/>
                    <a:pt x="488" y="968"/>
                  </a:cubicBezTo>
                  <a:cubicBezTo>
                    <a:pt x="504" y="968"/>
                    <a:pt x="523" y="962"/>
                    <a:pt x="541" y="944"/>
                  </a:cubicBezTo>
                  <a:cubicBezTo>
                    <a:pt x="573" y="912"/>
                    <a:pt x="809" y="649"/>
                    <a:pt x="1125" y="231"/>
                  </a:cubicBezTo>
                  <a:lnTo>
                    <a:pt x="492" y="0"/>
                  </a:lnTo>
                  <a:close/>
                </a:path>
              </a:pathLst>
            </a:custGeom>
            <a:solidFill>
              <a:srgbClr val="FFC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3"/>
            <p:cNvSpPr/>
            <p:nvPr/>
          </p:nvSpPr>
          <p:spPr>
            <a:xfrm>
              <a:off x="4365376" y="2972292"/>
              <a:ext cx="471325" cy="919769"/>
            </a:xfrm>
            <a:custGeom>
              <a:avLst/>
              <a:gdLst/>
              <a:ahLst/>
              <a:cxnLst/>
              <a:rect l="l" t="t" r="r" b="b"/>
              <a:pathLst>
                <a:path w="3298" h="6436" extrusionOk="0">
                  <a:moveTo>
                    <a:pt x="1005" y="0"/>
                  </a:moveTo>
                  <a:cubicBezTo>
                    <a:pt x="949" y="0"/>
                    <a:pt x="896" y="11"/>
                    <a:pt x="848" y="33"/>
                  </a:cubicBezTo>
                  <a:cubicBezTo>
                    <a:pt x="0" y="425"/>
                    <a:pt x="1625" y="2832"/>
                    <a:pt x="1925" y="3433"/>
                  </a:cubicBezTo>
                  <a:cubicBezTo>
                    <a:pt x="1957" y="3502"/>
                    <a:pt x="1159" y="5958"/>
                    <a:pt x="1159" y="5958"/>
                  </a:cubicBezTo>
                  <a:cubicBezTo>
                    <a:pt x="1228" y="6360"/>
                    <a:pt x="1947" y="6435"/>
                    <a:pt x="1947" y="6435"/>
                  </a:cubicBezTo>
                  <a:cubicBezTo>
                    <a:pt x="1947" y="6435"/>
                    <a:pt x="3298" y="4779"/>
                    <a:pt x="3239" y="3154"/>
                  </a:cubicBezTo>
                  <a:cubicBezTo>
                    <a:pt x="3204" y="2108"/>
                    <a:pt x="1790" y="0"/>
                    <a:pt x="10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3"/>
            <p:cNvSpPr/>
            <p:nvPr/>
          </p:nvSpPr>
          <p:spPr>
            <a:xfrm>
              <a:off x="4153147" y="2486533"/>
              <a:ext cx="340275" cy="503472"/>
            </a:xfrm>
            <a:custGeom>
              <a:avLst/>
              <a:gdLst/>
              <a:ahLst/>
              <a:cxnLst/>
              <a:rect l="l" t="t" r="r" b="b"/>
              <a:pathLst>
                <a:path w="2381" h="3523" extrusionOk="0">
                  <a:moveTo>
                    <a:pt x="440" y="1"/>
                  </a:moveTo>
                  <a:lnTo>
                    <a:pt x="247" y="531"/>
                  </a:lnTo>
                  <a:cubicBezTo>
                    <a:pt x="247" y="531"/>
                    <a:pt x="0" y="1518"/>
                    <a:pt x="64" y="2119"/>
                  </a:cubicBezTo>
                  <a:cubicBezTo>
                    <a:pt x="123" y="2687"/>
                    <a:pt x="483" y="3057"/>
                    <a:pt x="992" y="3057"/>
                  </a:cubicBezTo>
                  <a:lnTo>
                    <a:pt x="1040" y="3448"/>
                  </a:lnTo>
                  <a:cubicBezTo>
                    <a:pt x="1040" y="3448"/>
                    <a:pt x="1323" y="3522"/>
                    <a:pt x="1701" y="3522"/>
                  </a:cubicBezTo>
                  <a:cubicBezTo>
                    <a:pt x="1908" y="3522"/>
                    <a:pt x="2143" y="3500"/>
                    <a:pt x="2375" y="3432"/>
                  </a:cubicBezTo>
                  <a:lnTo>
                    <a:pt x="2381" y="2531"/>
                  </a:lnTo>
                  <a:lnTo>
                    <a:pt x="2375" y="628"/>
                  </a:lnTo>
                  <a:lnTo>
                    <a:pt x="2134" y="253"/>
                  </a:lnTo>
                  <a:lnTo>
                    <a:pt x="440" y="1"/>
                  </a:ln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a:off x="4136283" y="2322183"/>
              <a:ext cx="606235" cy="563637"/>
            </a:xfrm>
            <a:custGeom>
              <a:avLst/>
              <a:gdLst/>
              <a:ahLst/>
              <a:cxnLst/>
              <a:rect l="l" t="t" r="r" b="b"/>
              <a:pathLst>
                <a:path w="4242" h="3944" extrusionOk="0">
                  <a:moveTo>
                    <a:pt x="2243" y="1"/>
                  </a:moveTo>
                  <a:cubicBezTo>
                    <a:pt x="2095" y="1"/>
                    <a:pt x="1966" y="46"/>
                    <a:pt x="1802" y="148"/>
                  </a:cubicBezTo>
                  <a:cubicBezTo>
                    <a:pt x="1802" y="148"/>
                    <a:pt x="1678" y="43"/>
                    <a:pt x="1447" y="43"/>
                  </a:cubicBezTo>
                  <a:cubicBezTo>
                    <a:pt x="1401" y="43"/>
                    <a:pt x="1351" y="47"/>
                    <a:pt x="1298" y="57"/>
                  </a:cubicBezTo>
                  <a:cubicBezTo>
                    <a:pt x="1008" y="110"/>
                    <a:pt x="955" y="330"/>
                    <a:pt x="955" y="330"/>
                  </a:cubicBezTo>
                  <a:cubicBezTo>
                    <a:pt x="955" y="330"/>
                    <a:pt x="927" y="325"/>
                    <a:pt x="883" y="325"/>
                  </a:cubicBezTo>
                  <a:cubicBezTo>
                    <a:pt x="774" y="325"/>
                    <a:pt x="564" y="357"/>
                    <a:pt x="408" y="582"/>
                  </a:cubicBezTo>
                  <a:cubicBezTo>
                    <a:pt x="327" y="695"/>
                    <a:pt x="268" y="856"/>
                    <a:pt x="274" y="1086"/>
                  </a:cubicBezTo>
                  <a:cubicBezTo>
                    <a:pt x="274" y="1086"/>
                    <a:pt x="0" y="1349"/>
                    <a:pt x="118" y="1708"/>
                  </a:cubicBezTo>
                  <a:cubicBezTo>
                    <a:pt x="172" y="1869"/>
                    <a:pt x="354" y="1971"/>
                    <a:pt x="504" y="1987"/>
                  </a:cubicBezTo>
                  <a:cubicBezTo>
                    <a:pt x="532" y="1991"/>
                    <a:pt x="560" y="1992"/>
                    <a:pt x="588" y="1992"/>
                  </a:cubicBezTo>
                  <a:cubicBezTo>
                    <a:pt x="808" y="1992"/>
                    <a:pt x="1003" y="1891"/>
                    <a:pt x="1008" y="1891"/>
                  </a:cubicBezTo>
                  <a:lnTo>
                    <a:pt x="1008" y="1891"/>
                  </a:lnTo>
                  <a:cubicBezTo>
                    <a:pt x="1003" y="1891"/>
                    <a:pt x="1131" y="2105"/>
                    <a:pt x="1453" y="2148"/>
                  </a:cubicBezTo>
                  <a:cubicBezTo>
                    <a:pt x="1514" y="2157"/>
                    <a:pt x="1567" y="2162"/>
                    <a:pt x="1616" y="2162"/>
                  </a:cubicBezTo>
                  <a:cubicBezTo>
                    <a:pt x="1744" y="2162"/>
                    <a:pt x="1837" y="2126"/>
                    <a:pt x="1930" y="2025"/>
                  </a:cubicBezTo>
                  <a:cubicBezTo>
                    <a:pt x="1930" y="2025"/>
                    <a:pt x="1957" y="2357"/>
                    <a:pt x="2290" y="2416"/>
                  </a:cubicBezTo>
                  <a:cubicBezTo>
                    <a:pt x="2290" y="2416"/>
                    <a:pt x="2215" y="3515"/>
                    <a:pt x="2440" y="3842"/>
                  </a:cubicBezTo>
                  <a:cubicBezTo>
                    <a:pt x="2451" y="3859"/>
                    <a:pt x="2618" y="3944"/>
                    <a:pt x="2785" y="3944"/>
                  </a:cubicBezTo>
                  <a:cubicBezTo>
                    <a:pt x="2945" y="3944"/>
                    <a:pt x="3105" y="3866"/>
                    <a:pt x="3126" y="3574"/>
                  </a:cubicBezTo>
                  <a:cubicBezTo>
                    <a:pt x="3126" y="3574"/>
                    <a:pt x="3144" y="3576"/>
                    <a:pt x="3173" y="3576"/>
                  </a:cubicBezTo>
                  <a:cubicBezTo>
                    <a:pt x="3309" y="3576"/>
                    <a:pt x="3687" y="3533"/>
                    <a:pt x="3700" y="3049"/>
                  </a:cubicBezTo>
                  <a:cubicBezTo>
                    <a:pt x="3700" y="3049"/>
                    <a:pt x="4241" y="2636"/>
                    <a:pt x="3947" y="2003"/>
                  </a:cubicBezTo>
                  <a:cubicBezTo>
                    <a:pt x="3947" y="2003"/>
                    <a:pt x="4199" y="1387"/>
                    <a:pt x="3700" y="1167"/>
                  </a:cubicBezTo>
                  <a:cubicBezTo>
                    <a:pt x="3700" y="1167"/>
                    <a:pt x="3839" y="346"/>
                    <a:pt x="2896" y="303"/>
                  </a:cubicBezTo>
                  <a:cubicBezTo>
                    <a:pt x="2896" y="303"/>
                    <a:pt x="2729" y="84"/>
                    <a:pt x="2472" y="30"/>
                  </a:cubicBezTo>
                  <a:cubicBezTo>
                    <a:pt x="2388" y="11"/>
                    <a:pt x="2313" y="1"/>
                    <a:pt x="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4452698" y="2697329"/>
              <a:ext cx="113615" cy="112756"/>
            </a:xfrm>
            <a:custGeom>
              <a:avLst/>
              <a:gdLst/>
              <a:ahLst/>
              <a:cxnLst/>
              <a:rect l="l" t="t" r="r" b="b"/>
              <a:pathLst>
                <a:path w="795" h="789" extrusionOk="0">
                  <a:moveTo>
                    <a:pt x="477" y="0"/>
                  </a:moveTo>
                  <a:cubicBezTo>
                    <a:pt x="326" y="0"/>
                    <a:pt x="147" y="65"/>
                    <a:pt x="33" y="107"/>
                  </a:cubicBezTo>
                  <a:lnTo>
                    <a:pt x="1" y="788"/>
                  </a:lnTo>
                  <a:cubicBezTo>
                    <a:pt x="108" y="762"/>
                    <a:pt x="478" y="687"/>
                    <a:pt x="671" y="488"/>
                  </a:cubicBezTo>
                  <a:cubicBezTo>
                    <a:pt x="794" y="365"/>
                    <a:pt x="794" y="166"/>
                    <a:pt x="671" y="59"/>
                  </a:cubicBezTo>
                  <a:cubicBezTo>
                    <a:pt x="621" y="16"/>
                    <a:pt x="552" y="0"/>
                    <a:pt x="477" y="0"/>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3471869" y="3093911"/>
              <a:ext cx="161062" cy="189784"/>
            </a:xfrm>
            <a:custGeom>
              <a:avLst/>
              <a:gdLst/>
              <a:ahLst/>
              <a:cxnLst/>
              <a:rect l="l" t="t" r="r" b="b"/>
              <a:pathLst>
                <a:path w="1127" h="1328" extrusionOk="0">
                  <a:moveTo>
                    <a:pt x="122" y="1"/>
                  </a:moveTo>
                  <a:cubicBezTo>
                    <a:pt x="106" y="1"/>
                    <a:pt x="92" y="6"/>
                    <a:pt x="81" y="19"/>
                  </a:cubicBezTo>
                  <a:cubicBezTo>
                    <a:pt x="0" y="99"/>
                    <a:pt x="317" y="357"/>
                    <a:pt x="317" y="357"/>
                  </a:cubicBezTo>
                  <a:cubicBezTo>
                    <a:pt x="276" y="344"/>
                    <a:pt x="247" y="328"/>
                    <a:pt x="219" y="328"/>
                  </a:cubicBezTo>
                  <a:cubicBezTo>
                    <a:pt x="198" y="328"/>
                    <a:pt x="179" y="337"/>
                    <a:pt x="156" y="362"/>
                  </a:cubicBezTo>
                  <a:cubicBezTo>
                    <a:pt x="97" y="432"/>
                    <a:pt x="199" y="523"/>
                    <a:pt x="199" y="523"/>
                  </a:cubicBezTo>
                  <a:cubicBezTo>
                    <a:pt x="199" y="523"/>
                    <a:pt x="173" y="504"/>
                    <a:pt x="139" y="504"/>
                  </a:cubicBezTo>
                  <a:cubicBezTo>
                    <a:pt x="116" y="504"/>
                    <a:pt x="89" y="513"/>
                    <a:pt x="65" y="544"/>
                  </a:cubicBezTo>
                  <a:cubicBezTo>
                    <a:pt x="0" y="625"/>
                    <a:pt x="113" y="716"/>
                    <a:pt x="134" y="748"/>
                  </a:cubicBezTo>
                  <a:cubicBezTo>
                    <a:pt x="134" y="748"/>
                    <a:pt x="86" y="748"/>
                    <a:pt x="59" y="769"/>
                  </a:cubicBezTo>
                  <a:cubicBezTo>
                    <a:pt x="38" y="791"/>
                    <a:pt x="32" y="839"/>
                    <a:pt x="59" y="877"/>
                  </a:cubicBezTo>
                  <a:cubicBezTo>
                    <a:pt x="70" y="893"/>
                    <a:pt x="134" y="973"/>
                    <a:pt x="327" y="1107"/>
                  </a:cubicBezTo>
                  <a:cubicBezTo>
                    <a:pt x="488" y="1225"/>
                    <a:pt x="671" y="1327"/>
                    <a:pt x="671" y="1327"/>
                  </a:cubicBezTo>
                  <a:lnTo>
                    <a:pt x="1126" y="882"/>
                  </a:lnTo>
                  <a:cubicBezTo>
                    <a:pt x="1126" y="882"/>
                    <a:pt x="987" y="737"/>
                    <a:pt x="858" y="619"/>
                  </a:cubicBezTo>
                  <a:cubicBezTo>
                    <a:pt x="703" y="480"/>
                    <a:pt x="488" y="265"/>
                    <a:pt x="343" y="153"/>
                  </a:cubicBezTo>
                  <a:cubicBezTo>
                    <a:pt x="286" y="109"/>
                    <a:pt x="190" y="1"/>
                    <a:pt x="122" y="1"/>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3544613" y="3126352"/>
              <a:ext cx="69884" cy="78315"/>
            </a:xfrm>
            <a:custGeom>
              <a:avLst/>
              <a:gdLst/>
              <a:ahLst/>
              <a:cxnLst/>
              <a:rect l="l" t="t" r="r" b="b"/>
              <a:pathLst>
                <a:path w="489" h="548" extrusionOk="0">
                  <a:moveTo>
                    <a:pt x="218" y="1"/>
                  </a:moveTo>
                  <a:cubicBezTo>
                    <a:pt x="208" y="1"/>
                    <a:pt x="199" y="3"/>
                    <a:pt x="188" y="6"/>
                  </a:cubicBezTo>
                  <a:cubicBezTo>
                    <a:pt x="1" y="76"/>
                    <a:pt x="220" y="365"/>
                    <a:pt x="220" y="365"/>
                  </a:cubicBezTo>
                  <a:cubicBezTo>
                    <a:pt x="220" y="365"/>
                    <a:pt x="403" y="548"/>
                    <a:pt x="461" y="548"/>
                  </a:cubicBezTo>
                  <a:cubicBezTo>
                    <a:pt x="470" y="548"/>
                    <a:pt x="476" y="543"/>
                    <a:pt x="478" y="532"/>
                  </a:cubicBezTo>
                  <a:cubicBezTo>
                    <a:pt x="489" y="478"/>
                    <a:pt x="408" y="317"/>
                    <a:pt x="381" y="248"/>
                  </a:cubicBezTo>
                  <a:cubicBezTo>
                    <a:pt x="338" y="109"/>
                    <a:pt x="291" y="1"/>
                    <a:pt x="218" y="1"/>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3535466" y="2957858"/>
              <a:ext cx="773300" cy="548346"/>
            </a:xfrm>
            <a:custGeom>
              <a:avLst/>
              <a:gdLst/>
              <a:ahLst/>
              <a:cxnLst/>
              <a:rect l="l" t="t" r="r" b="b"/>
              <a:pathLst>
                <a:path w="5411" h="3837" extrusionOk="0">
                  <a:moveTo>
                    <a:pt x="5289" y="0"/>
                  </a:moveTo>
                  <a:cubicBezTo>
                    <a:pt x="3712" y="0"/>
                    <a:pt x="2290" y="2579"/>
                    <a:pt x="2290" y="2579"/>
                  </a:cubicBezTo>
                  <a:lnTo>
                    <a:pt x="547" y="1641"/>
                  </a:lnTo>
                  <a:lnTo>
                    <a:pt x="0" y="2236"/>
                  </a:lnTo>
                  <a:cubicBezTo>
                    <a:pt x="0" y="2236"/>
                    <a:pt x="1011" y="3837"/>
                    <a:pt x="2454" y="3837"/>
                  </a:cubicBezTo>
                  <a:cubicBezTo>
                    <a:pt x="2573" y="3837"/>
                    <a:pt x="2696" y="3826"/>
                    <a:pt x="2821" y="3802"/>
                  </a:cubicBezTo>
                  <a:cubicBezTo>
                    <a:pt x="3470" y="3673"/>
                    <a:pt x="4209" y="2504"/>
                    <a:pt x="4209" y="2504"/>
                  </a:cubicBezTo>
                  <a:lnTo>
                    <a:pt x="5411" y="6"/>
                  </a:lnTo>
                  <a:cubicBezTo>
                    <a:pt x="5370" y="2"/>
                    <a:pt x="5329" y="0"/>
                    <a:pt x="5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1021154" y="2418364"/>
              <a:ext cx="648394" cy="958497"/>
            </a:xfrm>
            <a:custGeom>
              <a:avLst/>
              <a:gdLst/>
              <a:ahLst/>
              <a:cxnLst/>
              <a:rect l="l" t="t" r="r" b="b"/>
              <a:pathLst>
                <a:path w="4537" h="6707" extrusionOk="0">
                  <a:moveTo>
                    <a:pt x="3706" y="0"/>
                  </a:moveTo>
                  <a:lnTo>
                    <a:pt x="478" y="478"/>
                  </a:lnTo>
                  <a:lnTo>
                    <a:pt x="11" y="1191"/>
                  </a:lnTo>
                  <a:lnTo>
                    <a:pt x="1" y="4821"/>
                  </a:lnTo>
                  <a:lnTo>
                    <a:pt x="22" y="6537"/>
                  </a:lnTo>
                  <a:cubicBezTo>
                    <a:pt x="455" y="6665"/>
                    <a:pt x="894" y="6707"/>
                    <a:pt x="1282" y="6707"/>
                  </a:cubicBezTo>
                  <a:cubicBezTo>
                    <a:pt x="2012" y="6707"/>
                    <a:pt x="2564" y="6558"/>
                    <a:pt x="2564" y="6558"/>
                  </a:cubicBezTo>
                  <a:lnTo>
                    <a:pt x="2650" y="5813"/>
                  </a:lnTo>
                  <a:cubicBezTo>
                    <a:pt x="3620" y="5813"/>
                    <a:pt x="4306" y="5116"/>
                    <a:pt x="4419" y="4033"/>
                  </a:cubicBezTo>
                  <a:cubicBezTo>
                    <a:pt x="4537" y="2891"/>
                    <a:pt x="4065" y="1014"/>
                    <a:pt x="4065" y="1014"/>
                  </a:cubicBezTo>
                  <a:lnTo>
                    <a:pt x="3706" y="0"/>
                  </a:ln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861088" y="2819376"/>
              <a:ext cx="216227" cy="214508"/>
            </a:xfrm>
            <a:custGeom>
              <a:avLst/>
              <a:gdLst/>
              <a:ahLst/>
              <a:cxnLst/>
              <a:rect l="l" t="t" r="r" b="b"/>
              <a:pathLst>
                <a:path w="1513" h="1501" extrusionOk="0">
                  <a:moveTo>
                    <a:pt x="612" y="0"/>
                  </a:moveTo>
                  <a:cubicBezTo>
                    <a:pt x="468" y="0"/>
                    <a:pt x="337" y="30"/>
                    <a:pt x="241" y="111"/>
                  </a:cubicBezTo>
                  <a:cubicBezTo>
                    <a:pt x="0" y="320"/>
                    <a:pt x="5" y="696"/>
                    <a:pt x="236" y="932"/>
                  </a:cubicBezTo>
                  <a:cubicBezTo>
                    <a:pt x="606" y="1307"/>
                    <a:pt x="1303" y="1446"/>
                    <a:pt x="1512" y="1500"/>
                  </a:cubicBezTo>
                  <a:lnTo>
                    <a:pt x="1448" y="197"/>
                  </a:lnTo>
                  <a:cubicBezTo>
                    <a:pt x="1234" y="119"/>
                    <a:pt x="897" y="0"/>
                    <a:pt x="612" y="0"/>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916254" y="2868109"/>
              <a:ext cx="83604" cy="27010"/>
            </a:xfrm>
            <a:custGeom>
              <a:avLst/>
              <a:gdLst/>
              <a:ahLst/>
              <a:cxnLst/>
              <a:rect l="l" t="t" r="r" b="b"/>
              <a:pathLst>
                <a:path w="585" h="189" extrusionOk="0">
                  <a:moveTo>
                    <a:pt x="337" y="1"/>
                  </a:moveTo>
                  <a:cubicBezTo>
                    <a:pt x="258" y="1"/>
                    <a:pt x="159" y="15"/>
                    <a:pt x="48" y="65"/>
                  </a:cubicBezTo>
                  <a:cubicBezTo>
                    <a:pt x="11" y="76"/>
                    <a:pt x="0" y="119"/>
                    <a:pt x="11" y="151"/>
                  </a:cubicBezTo>
                  <a:cubicBezTo>
                    <a:pt x="22" y="178"/>
                    <a:pt x="48" y="189"/>
                    <a:pt x="75" y="189"/>
                  </a:cubicBezTo>
                  <a:cubicBezTo>
                    <a:pt x="81" y="189"/>
                    <a:pt x="91" y="189"/>
                    <a:pt x="102" y="183"/>
                  </a:cubicBezTo>
                  <a:cubicBezTo>
                    <a:pt x="192" y="143"/>
                    <a:pt x="272" y="130"/>
                    <a:pt x="335" y="130"/>
                  </a:cubicBezTo>
                  <a:cubicBezTo>
                    <a:pt x="422" y="130"/>
                    <a:pt x="476" y="153"/>
                    <a:pt x="483" y="156"/>
                  </a:cubicBezTo>
                  <a:cubicBezTo>
                    <a:pt x="491" y="161"/>
                    <a:pt x="500" y="163"/>
                    <a:pt x="509" y="163"/>
                  </a:cubicBezTo>
                  <a:cubicBezTo>
                    <a:pt x="533" y="163"/>
                    <a:pt x="557" y="148"/>
                    <a:pt x="568" y="124"/>
                  </a:cubicBezTo>
                  <a:cubicBezTo>
                    <a:pt x="585" y="92"/>
                    <a:pt x="568" y="49"/>
                    <a:pt x="536" y="33"/>
                  </a:cubicBezTo>
                  <a:cubicBezTo>
                    <a:pt x="530" y="33"/>
                    <a:pt x="455" y="1"/>
                    <a:pt x="337"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939978" y="2877255"/>
              <a:ext cx="43017" cy="60022"/>
            </a:xfrm>
            <a:custGeom>
              <a:avLst/>
              <a:gdLst/>
              <a:ahLst/>
              <a:cxnLst/>
              <a:rect l="l" t="t" r="r" b="b"/>
              <a:pathLst>
                <a:path w="301" h="420" extrusionOk="0">
                  <a:moveTo>
                    <a:pt x="75" y="0"/>
                  </a:moveTo>
                  <a:cubicBezTo>
                    <a:pt x="66" y="0"/>
                    <a:pt x="57" y="2"/>
                    <a:pt x="49" y="7"/>
                  </a:cubicBezTo>
                  <a:cubicBezTo>
                    <a:pt x="11" y="17"/>
                    <a:pt x="0" y="60"/>
                    <a:pt x="11" y="92"/>
                  </a:cubicBezTo>
                  <a:cubicBezTo>
                    <a:pt x="97" y="291"/>
                    <a:pt x="172" y="393"/>
                    <a:pt x="177" y="398"/>
                  </a:cubicBezTo>
                  <a:cubicBezTo>
                    <a:pt x="188" y="414"/>
                    <a:pt x="209" y="419"/>
                    <a:pt x="226" y="419"/>
                  </a:cubicBezTo>
                  <a:cubicBezTo>
                    <a:pt x="242" y="419"/>
                    <a:pt x="258" y="419"/>
                    <a:pt x="268" y="409"/>
                  </a:cubicBezTo>
                  <a:cubicBezTo>
                    <a:pt x="295" y="387"/>
                    <a:pt x="301" y="344"/>
                    <a:pt x="279" y="318"/>
                  </a:cubicBezTo>
                  <a:cubicBezTo>
                    <a:pt x="279" y="312"/>
                    <a:pt x="209" y="221"/>
                    <a:pt x="134" y="39"/>
                  </a:cubicBezTo>
                  <a:cubicBezTo>
                    <a:pt x="123" y="15"/>
                    <a:pt x="99" y="0"/>
                    <a:pt x="75"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829647" y="2262017"/>
              <a:ext cx="884343" cy="702117"/>
            </a:xfrm>
            <a:custGeom>
              <a:avLst/>
              <a:gdLst/>
              <a:ahLst/>
              <a:cxnLst/>
              <a:rect l="l" t="t" r="r" b="b"/>
              <a:pathLst>
                <a:path w="6188" h="4913" extrusionOk="0">
                  <a:moveTo>
                    <a:pt x="5006" y="0"/>
                  </a:moveTo>
                  <a:cubicBezTo>
                    <a:pt x="4996" y="0"/>
                    <a:pt x="4986" y="0"/>
                    <a:pt x="4976" y="1"/>
                  </a:cubicBezTo>
                  <a:cubicBezTo>
                    <a:pt x="4611" y="11"/>
                    <a:pt x="4027" y="279"/>
                    <a:pt x="3464" y="290"/>
                  </a:cubicBezTo>
                  <a:cubicBezTo>
                    <a:pt x="3217" y="296"/>
                    <a:pt x="1732" y="360"/>
                    <a:pt x="1148" y="542"/>
                  </a:cubicBezTo>
                  <a:cubicBezTo>
                    <a:pt x="837" y="644"/>
                    <a:pt x="531" y="794"/>
                    <a:pt x="338" y="1057"/>
                  </a:cubicBezTo>
                  <a:cubicBezTo>
                    <a:pt x="193" y="1255"/>
                    <a:pt x="124" y="1491"/>
                    <a:pt x="91" y="1733"/>
                  </a:cubicBezTo>
                  <a:cubicBezTo>
                    <a:pt x="0" y="2365"/>
                    <a:pt x="327" y="4113"/>
                    <a:pt x="327" y="4113"/>
                  </a:cubicBezTo>
                  <a:cubicBezTo>
                    <a:pt x="327" y="4113"/>
                    <a:pt x="539" y="3940"/>
                    <a:pt x="917" y="3940"/>
                  </a:cubicBezTo>
                  <a:cubicBezTo>
                    <a:pt x="938" y="3940"/>
                    <a:pt x="959" y="3941"/>
                    <a:pt x="981" y="3942"/>
                  </a:cubicBezTo>
                  <a:cubicBezTo>
                    <a:pt x="1094" y="3947"/>
                    <a:pt x="1303" y="3990"/>
                    <a:pt x="1400" y="4017"/>
                  </a:cubicBezTo>
                  <a:cubicBezTo>
                    <a:pt x="1443" y="4027"/>
                    <a:pt x="1453" y="4912"/>
                    <a:pt x="1496" y="4912"/>
                  </a:cubicBezTo>
                  <a:lnTo>
                    <a:pt x="2027" y="4848"/>
                  </a:lnTo>
                  <a:cubicBezTo>
                    <a:pt x="2065" y="4848"/>
                    <a:pt x="1995" y="2521"/>
                    <a:pt x="2016" y="2494"/>
                  </a:cubicBezTo>
                  <a:cubicBezTo>
                    <a:pt x="2110" y="2371"/>
                    <a:pt x="2460" y="2046"/>
                    <a:pt x="3013" y="2046"/>
                  </a:cubicBezTo>
                  <a:cubicBezTo>
                    <a:pt x="3063" y="2046"/>
                    <a:pt x="3115" y="2048"/>
                    <a:pt x="3169" y="2054"/>
                  </a:cubicBezTo>
                  <a:cubicBezTo>
                    <a:pt x="3655" y="2107"/>
                    <a:pt x="4208" y="2241"/>
                    <a:pt x="4712" y="2241"/>
                  </a:cubicBezTo>
                  <a:cubicBezTo>
                    <a:pt x="5027" y="2241"/>
                    <a:pt x="5322" y="2189"/>
                    <a:pt x="5571" y="2033"/>
                  </a:cubicBezTo>
                  <a:cubicBezTo>
                    <a:pt x="5984" y="1770"/>
                    <a:pt x="6188" y="1186"/>
                    <a:pt x="6038" y="655"/>
                  </a:cubicBezTo>
                  <a:cubicBezTo>
                    <a:pt x="6027" y="618"/>
                    <a:pt x="5771" y="0"/>
                    <a:pt x="5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790488" y="2688897"/>
              <a:ext cx="324268" cy="324977"/>
            </a:xfrm>
            <a:custGeom>
              <a:avLst/>
              <a:gdLst/>
              <a:ahLst/>
              <a:cxnLst/>
              <a:rect l="l" t="t" r="r" b="b"/>
              <a:pathLst>
                <a:path w="2269" h="2274" extrusionOk="0">
                  <a:moveTo>
                    <a:pt x="1132" y="0"/>
                  </a:moveTo>
                  <a:cubicBezTo>
                    <a:pt x="505" y="0"/>
                    <a:pt x="1" y="510"/>
                    <a:pt x="1" y="1137"/>
                  </a:cubicBezTo>
                  <a:cubicBezTo>
                    <a:pt x="1" y="1764"/>
                    <a:pt x="505" y="2274"/>
                    <a:pt x="1132" y="2274"/>
                  </a:cubicBezTo>
                  <a:cubicBezTo>
                    <a:pt x="1759" y="2274"/>
                    <a:pt x="2269" y="1764"/>
                    <a:pt x="2269" y="1137"/>
                  </a:cubicBezTo>
                  <a:cubicBezTo>
                    <a:pt x="2269" y="510"/>
                    <a:pt x="1759" y="0"/>
                    <a:pt x="1132" y="0"/>
                  </a:cubicBezTo>
                  <a:close/>
                </a:path>
              </a:pathLst>
            </a:custGeom>
            <a:solidFill>
              <a:srgbClr val="FFA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874094" y="2299460"/>
              <a:ext cx="453747" cy="421013"/>
            </a:xfrm>
            <a:custGeom>
              <a:avLst/>
              <a:gdLst/>
              <a:ahLst/>
              <a:cxnLst/>
              <a:rect l="l" t="t" r="r" b="b"/>
              <a:pathLst>
                <a:path w="3175" h="2946" extrusionOk="0">
                  <a:moveTo>
                    <a:pt x="2755" y="1"/>
                  </a:moveTo>
                  <a:cubicBezTo>
                    <a:pt x="1895" y="1"/>
                    <a:pt x="997" y="510"/>
                    <a:pt x="606" y="1095"/>
                  </a:cubicBezTo>
                  <a:cubicBezTo>
                    <a:pt x="0" y="2012"/>
                    <a:pt x="70" y="2945"/>
                    <a:pt x="70" y="2945"/>
                  </a:cubicBezTo>
                  <a:lnTo>
                    <a:pt x="713" y="2897"/>
                  </a:lnTo>
                  <a:cubicBezTo>
                    <a:pt x="713" y="2897"/>
                    <a:pt x="617" y="1953"/>
                    <a:pt x="1228" y="1186"/>
                  </a:cubicBezTo>
                  <a:cubicBezTo>
                    <a:pt x="1936" y="296"/>
                    <a:pt x="3174" y="44"/>
                    <a:pt x="3174" y="44"/>
                  </a:cubicBezTo>
                  <a:cubicBezTo>
                    <a:pt x="3037" y="15"/>
                    <a:pt x="2897" y="1"/>
                    <a:pt x="2755" y="1"/>
                  </a:cubicBezTo>
                  <a:close/>
                </a:path>
              </a:pathLst>
            </a:custGeom>
            <a:solidFill>
              <a:srgbClr val="FFA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601982" y="4016125"/>
              <a:ext cx="1020109" cy="634806"/>
            </a:xfrm>
            <a:custGeom>
              <a:avLst/>
              <a:gdLst/>
              <a:ahLst/>
              <a:cxnLst/>
              <a:rect l="l" t="t" r="r" b="b"/>
              <a:pathLst>
                <a:path w="7138" h="4442" extrusionOk="0">
                  <a:moveTo>
                    <a:pt x="1" y="0"/>
                  </a:moveTo>
                  <a:cubicBezTo>
                    <a:pt x="1" y="0"/>
                    <a:pt x="237" y="2772"/>
                    <a:pt x="317" y="3067"/>
                  </a:cubicBezTo>
                  <a:cubicBezTo>
                    <a:pt x="403" y="3362"/>
                    <a:pt x="532" y="4156"/>
                    <a:pt x="1395" y="4322"/>
                  </a:cubicBezTo>
                  <a:cubicBezTo>
                    <a:pt x="1876" y="4415"/>
                    <a:pt x="2935" y="4442"/>
                    <a:pt x="4014" y="4442"/>
                  </a:cubicBezTo>
                  <a:cubicBezTo>
                    <a:pt x="5555" y="4442"/>
                    <a:pt x="7137" y="4386"/>
                    <a:pt x="7137" y="4386"/>
                  </a:cubicBezTo>
                  <a:lnTo>
                    <a:pt x="6617" y="3137"/>
                  </a:lnTo>
                  <a:lnTo>
                    <a:pt x="2269" y="2279"/>
                  </a:lnTo>
                  <a:lnTo>
                    <a:pt x="2070" y="123"/>
                  </a:lnTo>
                  <a:lnTo>
                    <a:pt x="1" y="0"/>
                  </a:ln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62946" y="3961675"/>
              <a:ext cx="1104428" cy="661530"/>
            </a:xfrm>
            <a:custGeom>
              <a:avLst/>
              <a:gdLst/>
              <a:ahLst/>
              <a:cxnLst/>
              <a:rect l="l" t="t" r="r" b="b"/>
              <a:pathLst>
                <a:path w="7728" h="4629" extrusionOk="0">
                  <a:moveTo>
                    <a:pt x="1942" y="0"/>
                  </a:moveTo>
                  <a:lnTo>
                    <a:pt x="1" y="1427"/>
                  </a:lnTo>
                  <a:cubicBezTo>
                    <a:pt x="1" y="1427"/>
                    <a:pt x="1952" y="4435"/>
                    <a:pt x="2585" y="4504"/>
                  </a:cubicBezTo>
                  <a:cubicBezTo>
                    <a:pt x="3506" y="4602"/>
                    <a:pt x="4653" y="4628"/>
                    <a:pt x="5629" y="4628"/>
                  </a:cubicBezTo>
                  <a:cubicBezTo>
                    <a:pt x="6800" y="4628"/>
                    <a:pt x="7727" y="4590"/>
                    <a:pt x="7727" y="4590"/>
                  </a:cubicBezTo>
                  <a:lnTo>
                    <a:pt x="7497" y="3539"/>
                  </a:lnTo>
                  <a:lnTo>
                    <a:pt x="3057" y="2349"/>
                  </a:lnTo>
                  <a:lnTo>
                    <a:pt x="1942" y="0"/>
                  </a:ln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548389" y="3312567"/>
              <a:ext cx="1410832" cy="1298194"/>
            </a:xfrm>
            <a:custGeom>
              <a:avLst/>
              <a:gdLst/>
              <a:ahLst/>
              <a:cxnLst/>
              <a:rect l="l" t="t" r="r" b="b"/>
              <a:pathLst>
                <a:path w="9872" h="9084" extrusionOk="0">
                  <a:moveTo>
                    <a:pt x="3346" y="1"/>
                  </a:moveTo>
                  <a:cubicBezTo>
                    <a:pt x="3346" y="1"/>
                    <a:pt x="1523" y="194"/>
                    <a:pt x="681" y="1282"/>
                  </a:cubicBezTo>
                  <a:cubicBezTo>
                    <a:pt x="0" y="2178"/>
                    <a:pt x="118" y="5529"/>
                    <a:pt x="118" y="5529"/>
                  </a:cubicBezTo>
                  <a:lnTo>
                    <a:pt x="2488" y="5459"/>
                  </a:lnTo>
                  <a:lnTo>
                    <a:pt x="1534" y="9084"/>
                  </a:lnTo>
                  <a:lnTo>
                    <a:pt x="7856" y="9084"/>
                  </a:lnTo>
                  <a:lnTo>
                    <a:pt x="7791" y="6167"/>
                  </a:lnTo>
                  <a:lnTo>
                    <a:pt x="9872" y="4912"/>
                  </a:lnTo>
                  <a:cubicBezTo>
                    <a:pt x="9872" y="4912"/>
                    <a:pt x="8891" y="1261"/>
                    <a:pt x="8285" y="864"/>
                  </a:cubicBezTo>
                  <a:cubicBezTo>
                    <a:pt x="7148" y="119"/>
                    <a:pt x="5928" y="113"/>
                    <a:pt x="5894" y="113"/>
                  </a:cubicBezTo>
                  <a:cubicBezTo>
                    <a:pt x="5893" y="113"/>
                    <a:pt x="5893" y="113"/>
                    <a:pt x="5893" y="113"/>
                  </a:cubicBezTo>
                  <a:cubicBezTo>
                    <a:pt x="5893" y="113"/>
                    <a:pt x="5347" y="440"/>
                    <a:pt x="4746" y="440"/>
                  </a:cubicBezTo>
                  <a:cubicBezTo>
                    <a:pt x="4703" y="440"/>
                    <a:pt x="4660" y="439"/>
                    <a:pt x="4617" y="435"/>
                  </a:cubicBezTo>
                  <a:cubicBezTo>
                    <a:pt x="3968" y="382"/>
                    <a:pt x="3389" y="178"/>
                    <a:pt x="3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1657985" y="4053568"/>
              <a:ext cx="14720" cy="241518"/>
            </a:xfrm>
            <a:custGeom>
              <a:avLst/>
              <a:gdLst/>
              <a:ahLst/>
              <a:cxnLst/>
              <a:rect l="l" t="t" r="r" b="b"/>
              <a:pathLst>
                <a:path w="103" h="1690" extrusionOk="0">
                  <a:moveTo>
                    <a:pt x="54" y="1"/>
                  </a:moveTo>
                  <a:cubicBezTo>
                    <a:pt x="27" y="1"/>
                    <a:pt x="0" y="22"/>
                    <a:pt x="0" y="54"/>
                  </a:cubicBezTo>
                  <a:lnTo>
                    <a:pt x="0" y="1642"/>
                  </a:lnTo>
                  <a:cubicBezTo>
                    <a:pt x="0" y="1668"/>
                    <a:pt x="27" y="1690"/>
                    <a:pt x="54" y="1690"/>
                  </a:cubicBezTo>
                  <a:cubicBezTo>
                    <a:pt x="81" y="1690"/>
                    <a:pt x="102" y="1668"/>
                    <a:pt x="102" y="1642"/>
                  </a:cubicBezTo>
                  <a:lnTo>
                    <a:pt x="102" y="54"/>
                  </a:lnTo>
                  <a:cubicBezTo>
                    <a:pt x="102" y="22"/>
                    <a:pt x="81" y="1"/>
                    <a:pt x="54"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1104759" y="3904939"/>
              <a:ext cx="728854" cy="815016"/>
            </a:xfrm>
            <a:custGeom>
              <a:avLst/>
              <a:gdLst/>
              <a:ahLst/>
              <a:cxnLst/>
              <a:rect l="l" t="t" r="r" b="b"/>
              <a:pathLst>
                <a:path w="5100" h="5703" extrusionOk="0">
                  <a:moveTo>
                    <a:pt x="654" y="1"/>
                  </a:moveTo>
                  <a:lnTo>
                    <a:pt x="0" y="5180"/>
                  </a:lnTo>
                  <a:lnTo>
                    <a:pt x="4161" y="5700"/>
                  </a:lnTo>
                  <a:cubicBezTo>
                    <a:pt x="4175" y="5702"/>
                    <a:pt x="4188" y="5703"/>
                    <a:pt x="4202" y="5703"/>
                  </a:cubicBezTo>
                  <a:cubicBezTo>
                    <a:pt x="4351" y="5703"/>
                    <a:pt x="4479" y="5596"/>
                    <a:pt x="4499" y="5454"/>
                  </a:cubicBezTo>
                  <a:lnTo>
                    <a:pt x="5078" y="848"/>
                  </a:lnTo>
                  <a:cubicBezTo>
                    <a:pt x="5099" y="687"/>
                    <a:pt x="4981" y="542"/>
                    <a:pt x="4815" y="521"/>
                  </a:cubicBezTo>
                  <a:lnTo>
                    <a:pt x="654" y="1"/>
                  </a:lnTo>
                  <a:close/>
                </a:path>
              </a:pathLst>
            </a:custGeom>
            <a:solidFill>
              <a:srgbClr val="F0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1104759" y="3882787"/>
              <a:ext cx="697413" cy="831022"/>
            </a:xfrm>
            <a:custGeom>
              <a:avLst/>
              <a:gdLst/>
              <a:ahLst/>
              <a:cxnLst/>
              <a:rect l="l" t="t" r="r" b="b"/>
              <a:pathLst>
                <a:path w="4880" h="5815" extrusionOk="0">
                  <a:moveTo>
                    <a:pt x="670" y="0"/>
                  </a:moveTo>
                  <a:lnTo>
                    <a:pt x="0" y="5319"/>
                  </a:lnTo>
                  <a:lnTo>
                    <a:pt x="3930" y="5812"/>
                  </a:lnTo>
                  <a:cubicBezTo>
                    <a:pt x="3944" y="5814"/>
                    <a:pt x="3957" y="5815"/>
                    <a:pt x="3969" y="5815"/>
                  </a:cubicBezTo>
                  <a:cubicBezTo>
                    <a:pt x="4120" y="5815"/>
                    <a:pt x="4249" y="5703"/>
                    <a:pt x="4268" y="5550"/>
                  </a:cubicBezTo>
                  <a:lnTo>
                    <a:pt x="4858" y="837"/>
                  </a:lnTo>
                  <a:cubicBezTo>
                    <a:pt x="4880" y="670"/>
                    <a:pt x="4762" y="520"/>
                    <a:pt x="4601" y="499"/>
                  </a:cubicBezTo>
                  <a:lnTo>
                    <a:pt x="6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630423" y="4092726"/>
              <a:ext cx="991670" cy="558206"/>
            </a:xfrm>
            <a:custGeom>
              <a:avLst/>
              <a:gdLst/>
              <a:ahLst/>
              <a:cxnLst/>
              <a:rect l="l" t="t" r="r" b="b"/>
              <a:pathLst>
                <a:path w="6939" h="3906" extrusionOk="0">
                  <a:moveTo>
                    <a:pt x="1914" y="0"/>
                  </a:moveTo>
                  <a:lnTo>
                    <a:pt x="0" y="1620"/>
                  </a:lnTo>
                  <a:cubicBezTo>
                    <a:pt x="48" y="2070"/>
                    <a:pt x="91" y="2435"/>
                    <a:pt x="118" y="2531"/>
                  </a:cubicBezTo>
                  <a:cubicBezTo>
                    <a:pt x="204" y="2826"/>
                    <a:pt x="333" y="3620"/>
                    <a:pt x="1196" y="3786"/>
                  </a:cubicBezTo>
                  <a:cubicBezTo>
                    <a:pt x="1677" y="3879"/>
                    <a:pt x="2736" y="3906"/>
                    <a:pt x="3815" y="3906"/>
                  </a:cubicBezTo>
                  <a:cubicBezTo>
                    <a:pt x="5356" y="3906"/>
                    <a:pt x="6938" y="3850"/>
                    <a:pt x="6938" y="3850"/>
                  </a:cubicBezTo>
                  <a:lnTo>
                    <a:pt x="6418" y="2601"/>
                  </a:lnTo>
                  <a:lnTo>
                    <a:pt x="2070" y="1743"/>
                  </a:lnTo>
                  <a:lnTo>
                    <a:pt x="1914" y="0"/>
                  </a:ln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1501636" y="4428713"/>
              <a:ext cx="339560" cy="224940"/>
            </a:xfrm>
            <a:custGeom>
              <a:avLst/>
              <a:gdLst/>
              <a:ahLst/>
              <a:cxnLst/>
              <a:rect l="l" t="t" r="r" b="b"/>
              <a:pathLst>
                <a:path w="2376" h="1574" extrusionOk="0">
                  <a:moveTo>
                    <a:pt x="1987" y="1"/>
                  </a:moveTo>
                  <a:cubicBezTo>
                    <a:pt x="1971" y="1"/>
                    <a:pt x="1954" y="2"/>
                    <a:pt x="1936" y="3"/>
                  </a:cubicBezTo>
                  <a:cubicBezTo>
                    <a:pt x="1583" y="24"/>
                    <a:pt x="1080" y="175"/>
                    <a:pt x="654" y="175"/>
                  </a:cubicBezTo>
                  <a:cubicBezTo>
                    <a:pt x="640" y="175"/>
                    <a:pt x="626" y="175"/>
                    <a:pt x="612" y="175"/>
                  </a:cubicBezTo>
                  <a:cubicBezTo>
                    <a:pt x="597" y="175"/>
                    <a:pt x="582" y="174"/>
                    <a:pt x="567" y="174"/>
                  </a:cubicBezTo>
                  <a:cubicBezTo>
                    <a:pt x="273" y="174"/>
                    <a:pt x="103" y="223"/>
                    <a:pt x="103" y="223"/>
                  </a:cubicBezTo>
                  <a:lnTo>
                    <a:pt x="1" y="1488"/>
                  </a:lnTo>
                  <a:cubicBezTo>
                    <a:pt x="1" y="1488"/>
                    <a:pt x="558" y="1515"/>
                    <a:pt x="977" y="1558"/>
                  </a:cubicBezTo>
                  <a:cubicBezTo>
                    <a:pt x="1097" y="1569"/>
                    <a:pt x="1216" y="1573"/>
                    <a:pt x="1327" y="1573"/>
                  </a:cubicBezTo>
                  <a:cubicBezTo>
                    <a:pt x="1646" y="1573"/>
                    <a:pt x="1901" y="1538"/>
                    <a:pt x="1936" y="1526"/>
                  </a:cubicBezTo>
                  <a:cubicBezTo>
                    <a:pt x="2011" y="1494"/>
                    <a:pt x="2065" y="1413"/>
                    <a:pt x="2054" y="1349"/>
                  </a:cubicBezTo>
                  <a:cubicBezTo>
                    <a:pt x="2038" y="1274"/>
                    <a:pt x="1952" y="1226"/>
                    <a:pt x="1952" y="1226"/>
                  </a:cubicBezTo>
                  <a:cubicBezTo>
                    <a:pt x="2027" y="1194"/>
                    <a:pt x="2322" y="1172"/>
                    <a:pt x="2306" y="968"/>
                  </a:cubicBezTo>
                  <a:cubicBezTo>
                    <a:pt x="2290" y="775"/>
                    <a:pt x="2108" y="775"/>
                    <a:pt x="2108" y="775"/>
                  </a:cubicBezTo>
                  <a:cubicBezTo>
                    <a:pt x="2108" y="775"/>
                    <a:pt x="2376" y="732"/>
                    <a:pt x="2360" y="555"/>
                  </a:cubicBezTo>
                  <a:cubicBezTo>
                    <a:pt x="2344" y="395"/>
                    <a:pt x="2242" y="400"/>
                    <a:pt x="2097" y="362"/>
                  </a:cubicBezTo>
                  <a:cubicBezTo>
                    <a:pt x="2097" y="362"/>
                    <a:pt x="2247" y="271"/>
                    <a:pt x="2210" y="116"/>
                  </a:cubicBezTo>
                  <a:cubicBezTo>
                    <a:pt x="2190" y="63"/>
                    <a:pt x="2132" y="1"/>
                    <a:pt x="1987" y="1"/>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1539222" y="4377693"/>
              <a:ext cx="186358" cy="94178"/>
            </a:xfrm>
            <a:custGeom>
              <a:avLst/>
              <a:gdLst/>
              <a:ahLst/>
              <a:cxnLst/>
              <a:rect l="l" t="t" r="r" b="b"/>
              <a:pathLst>
                <a:path w="1304" h="659" extrusionOk="0">
                  <a:moveTo>
                    <a:pt x="935" y="0"/>
                  </a:moveTo>
                  <a:cubicBezTo>
                    <a:pt x="814" y="0"/>
                    <a:pt x="649" y="110"/>
                    <a:pt x="467" y="248"/>
                  </a:cubicBezTo>
                  <a:cubicBezTo>
                    <a:pt x="338" y="339"/>
                    <a:pt x="81" y="478"/>
                    <a:pt x="33" y="575"/>
                  </a:cubicBezTo>
                  <a:cubicBezTo>
                    <a:pt x="1" y="641"/>
                    <a:pt x="118" y="659"/>
                    <a:pt x="255" y="659"/>
                  </a:cubicBezTo>
                  <a:cubicBezTo>
                    <a:pt x="417" y="659"/>
                    <a:pt x="606" y="634"/>
                    <a:pt x="606" y="634"/>
                  </a:cubicBezTo>
                  <a:cubicBezTo>
                    <a:pt x="606" y="634"/>
                    <a:pt x="1303" y="398"/>
                    <a:pt x="1067" y="71"/>
                  </a:cubicBezTo>
                  <a:cubicBezTo>
                    <a:pt x="1033" y="22"/>
                    <a:pt x="988" y="0"/>
                    <a:pt x="935" y="0"/>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2583649" y="4457296"/>
              <a:ext cx="354137" cy="162774"/>
            </a:xfrm>
            <a:custGeom>
              <a:avLst/>
              <a:gdLst/>
              <a:ahLst/>
              <a:cxnLst/>
              <a:rect l="l" t="t" r="r" b="b"/>
              <a:pathLst>
                <a:path w="2478" h="1139" extrusionOk="0">
                  <a:moveTo>
                    <a:pt x="1348" y="0"/>
                  </a:moveTo>
                  <a:cubicBezTo>
                    <a:pt x="1003" y="0"/>
                    <a:pt x="543" y="52"/>
                    <a:pt x="355" y="98"/>
                  </a:cubicBezTo>
                  <a:cubicBezTo>
                    <a:pt x="124" y="157"/>
                    <a:pt x="1" y="398"/>
                    <a:pt x="1" y="398"/>
                  </a:cubicBezTo>
                  <a:lnTo>
                    <a:pt x="167" y="1079"/>
                  </a:lnTo>
                  <a:cubicBezTo>
                    <a:pt x="167" y="1079"/>
                    <a:pt x="384" y="1138"/>
                    <a:pt x="627" y="1138"/>
                  </a:cubicBezTo>
                  <a:cubicBezTo>
                    <a:pt x="695" y="1138"/>
                    <a:pt x="764" y="1134"/>
                    <a:pt x="832" y="1122"/>
                  </a:cubicBezTo>
                  <a:cubicBezTo>
                    <a:pt x="1010" y="1095"/>
                    <a:pt x="1689" y="970"/>
                    <a:pt x="1944" y="970"/>
                  </a:cubicBezTo>
                  <a:cubicBezTo>
                    <a:pt x="1988" y="970"/>
                    <a:pt x="2019" y="974"/>
                    <a:pt x="2033" y="983"/>
                  </a:cubicBezTo>
                  <a:cubicBezTo>
                    <a:pt x="2066" y="1006"/>
                    <a:pt x="2100" y="1015"/>
                    <a:pt x="2131" y="1015"/>
                  </a:cubicBezTo>
                  <a:cubicBezTo>
                    <a:pt x="2214" y="1015"/>
                    <a:pt x="2280" y="950"/>
                    <a:pt x="2280" y="918"/>
                  </a:cubicBezTo>
                  <a:cubicBezTo>
                    <a:pt x="2280" y="902"/>
                    <a:pt x="2269" y="865"/>
                    <a:pt x="2247" y="817"/>
                  </a:cubicBezTo>
                  <a:lnTo>
                    <a:pt x="2274" y="817"/>
                  </a:lnTo>
                  <a:cubicBezTo>
                    <a:pt x="2435" y="800"/>
                    <a:pt x="2344" y="624"/>
                    <a:pt x="2344" y="624"/>
                  </a:cubicBezTo>
                  <a:cubicBezTo>
                    <a:pt x="2339" y="618"/>
                    <a:pt x="2328" y="613"/>
                    <a:pt x="2317" y="607"/>
                  </a:cubicBezTo>
                  <a:lnTo>
                    <a:pt x="2317" y="607"/>
                  </a:lnTo>
                  <a:cubicBezTo>
                    <a:pt x="2329" y="610"/>
                    <a:pt x="2339" y="611"/>
                    <a:pt x="2346" y="611"/>
                  </a:cubicBezTo>
                  <a:cubicBezTo>
                    <a:pt x="2391" y="611"/>
                    <a:pt x="2373" y="575"/>
                    <a:pt x="2387" y="543"/>
                  </a:cubicBezTo>
                  <a:cubicBezTo>
                    <a:pt x="2478" y="329"/>
                    <a:pt x="1953" y="93"/>
                    <a:pt x="1679" y="28"/>
                  </a:cubicBezTo>
                  <a:cubicBezTo>
                    <a:pt x="1603" y="9"/>
                    <a:pt x="1484" y="0"/>
                    <a:pt x="1348" y="0"/>
                  </a:cubicBezTo>
                  <a:close/>
                </a:path>
              </a:pathLst>
            </a:custGeom>
            <a:solidFill>
              <a:srgbClr val="F9B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2232648" y="3691856"/>
              <a:ext cx="2257732" cy="941205"/>
            </a:xfrm>
            <a:custGeom>
              <a:avLst/>
              <a:gdLst/>
              <a:ahLst/>
              <a:cxnLst/>
              <a:rect l="l" t="t" r="r" b="b"/>
              <a:pathLst>
                <a:path w="15798" h="6586" extrusionOk="0">
                  <a:moveTo>
                    <a:pt x="6827" y="1"/>
                  </a:moveTo>
                  <a:cubicBezTo>
                    <a:pt x="6441" y="1"/>
                    <a:pt x="6130" y="269"/>
                    <a:pt x="6130" y="596"/>
                  </a:cubicBezTo>
                  <a:lnTo>
                    <a:pt x="4210" y="5808"/>
                  </a:lnTo>
                  <a:lnTo>
                    <a:pt x="119" y="6521"/>
                  </a:lnTo>
                  <a:cubicBezTo>
                    <a:pt x="1" y="6521"/>
                    <a:pt x="2307" y="6548"/>
                    <a:pt x="3931" y="6569"/>
                  </a:cubicBezTo>
                  <a:lnTo>
                    <a:pt x="3926" y="6585"/>
                  </a:lnTo>
                  <a:lnTo>
                    <a:pt x="13588" y="6585"/>
                  </a:lnTo>
                  <a:lnTo>
                    <a:pt x="15797" y="596"/>
                  </a:lnTo>
                  <a:cubicBezTo>
                    <a:pt x="15797" y="269"/>
                    <a:pt x="15486" y="1"/>
                    <a:pt x="15106" y="1"/>
                  </a:cubicBezTo>
                  <a:close/>
                </a:path>
              </a:pathLst>
            </a:custGeom>
            <a:solidFill>
              <a:srgbClr val="8DB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2232648" y="3691856"/>
              <a:ext cx="2257732" cy="941205"/>
            </a:xfrm>
            <a:custGeom>
              <a:avLst/>
              <a:gdLst/>
              <a:ahLst/>
              <a:cxnLst/>
              <a:rect l="l" t="t" r="r" b="b"/>
              <a:pathLst>
                <a:path w="15798" h="6586" extrusionOk="0">
                  <a:moveTo>
                    <a:pt x="6827" y="1"/>
                  </a:moveTo>
                  <a:cubicBezTo>
                    <a:pt x="6441" y="1"/>
                    <a:pt x="6130" y="269"/>
                    <a:pt x="6130" y="596"/>
                  </a:cubicBezTo>
                  <a:lnTo>
                    <a:pt x="4210" y="5808"/>
                  </a:lnTo>
                  <a:lnTo>
                    <a:pt x="119" y="6521"/>
                  </a:lnTo>
                  <a:cubicBezTo>
                    <a:pt x="1" y="6521"/>
                    <a:pt x="2307" y="6548"/>
                    <a:pt x="3931" y="6569"/>
                  </a:cubicBezTo>
                  <a:lnTo>
                    <a:pt x="3926" y="6585"/>
                  </a:lnTo>
                  <a:lnTo>
                    <a:pt x="13588" y="6585"/>
                  </a:lnTo>
                  <a:lnTo>
                    <a:pt x="15797" y="596"/>
                  </a:lnTo>
                  <a:cubicBezTo>
                    <a:pt x="15797" y="269"/>
                    <a:pt x="15486" y="1"/>
                    <a:pt x="15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3549186" y="3993830"/>
              <a:ext cx="292971" cy="292823"/>
            </a:xfrm>
            <a:custGeom>
              <a:avLst/>
              <a:gdLst/>
              <a:ahLst/>
              <a:cxnLst/>
              <a:rect l="l" t="t" r="r" b="b"/>
              <a:pathLst>
                <a:path w="2050" h="2049" extrusionOk="0">
                  <a:moveTo>
                    <a:pt x="1025" y="1"/>
                  </a:moveTo>
                  <a:cubicBezTo>
                    <a:pt x="462" y="1"/>
                    <a:pt x="1" y="462"/>
                    <a:pt x="1" y="1025"/>
                  </a:cubicBezTo>
                  <a:cubicBezTo>
                    <a:pt x="1" y="1593"/>
                    <a:pt x="462" y="2049"/>
                    <a:pt x="1025" y="2049"/>
                  </a:cubicBezTo>
                  <a:cubicBezTo>
                    <a:pt x="1593" y="2049"/>
                    <a:pt x="2049" y="1593"/>
                    <a:pt x="2049" y="1025"/>
                  </a:cubicBezTo>
                  <a:cubicBezTo>
                    <a:pt x="2049" y="462"/>
                    <a:pt x="1593" y="1"/>
                    <a:pt x="1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496225" y="4612213"/>
              <a:ext cx="4233926" cy="118187"/>
            </a:xfrm>
            <a:custGeom>
              <a:avLst/>
              <a:gdLst/>
              <a:ahLst/>
              <a:cxnLst/>
              <a:rect l="l" t="t" r="r" b="b"/>
              <a:pathLst>
                <a:path w="29626" h="827" extrusionOk="0">
                  <a:moveTo>
                    <a:pt x="344" y="1"/>
                  </a:moveTo>
                  <a:cubicBezTo>
                    <a:pt x="156" y="1"/>
                    <a:pt x="1" y="151"/>
                    <a:pt x="1" y="338"/>
                  </a:cubicBezTo>
                  <a:lnTo>
                    <a:pt x="1" y="489"/>
                  </a:lnTo>
                  <a:cubicBezTo>
                    <a:pt x="1" y="676"/>
                    <a:pt x="156" y="826"/>
                    <a:pt x="344" y="826"/>
                  </a:cubicBezTo>
                  <a:lnTo>
                    <a:pt x="29282" y="826"/>
                  </a:lnTo>
                  <a:cubicBezTo>
                    <a:pt x="29470" y="826"/>
                    <a:pt x="29626" y="676"/>
                    <a:pt x="29626" y="489"/>
                  </a:cubicBezTo>
                  <a:lnTo>
                    <a:pt x="29626" y="338"/>
                  </a:lnTo>
                  <a:cubicBezTo>
                    <a:pt x="29626" y="151"/>
                    <a:pt x="29470" y="1"/>
                    <a:pt x="29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4444266" y="3689856"/>
              <a:ext cx="357281" cy="677250"/>
            </a:xfrm>
            <a:custGeom>
              <a:avLst/>
              <a:gdLst/>
              <a:ahLst/>
              <a:cxnLst/>
              <a:rect l="l" t="t" r="r" b="b"/>
              <a:pathLst>
                <a:path w="2500" h="4739" extrusionOk="0">
                  <a:moveTo>
                    <a:pt x="2009" y="1"/>
                  </a:moveTo>
                  <a:cubicBezTo>
                    <a:pt x="1822" y="1"/>
                    <a:pt x="1638" y="136"/>
                    <a:pt x="1545" y="305"/>
                  </a:cubicBezTo>
                  <a:cubicBezTo>
                    <a:pt x="1438" y="498"/>
                    <a:pt x="1416" y="728"/>
                    <a:pt x="1411" y="948"/>
                  </a:cubicBezTo>
                  <a:cubicBezTo>
                    <a:pt x="1389" y="1468"/>
                    <a:pt x="1277" y="1666"/>
                    <a:pt x="912" y="2015"/>
                  </a:cubicBezTo>
                  <a:cubicBezTo>
                    <a:pt x="617" y="2288"/>
                    <a:pt x="285" y="2573"/>
                    <a:pt x="188" y="2980"/>
                  </a:cubicBezTo>
                  <a:cubicBezTo>
                    <a:pt x="1" y="3758"/>
                    <a:pt x="639" y="4739"/>
                    <a:pt x="639" y="4739"/>
                  </a:cubicBezTo>
                  <a:cubicBezTo>
                    <a:pt x="639" y="4739"/>
                    <a:pt x="451" y="3811"/>
                    <a:pt x="869" y="3007"/>
                  </a:cubicBezTo>
                  <a:cubicBezTo>
                    <a:pt x="1052" y="2658"/>
                    <a:pt x="1502" y="2449"/>
                    <a:pt x="1765" y="2160"/>
                  </a:cubicBezTo>
                  <a:cubicBezTo>
                    <a:pt x="2054" y="1838"/>
                    <a:pt x="2258" y="1447"/>
                    <a:pt x="2392" y="1034"/>
                  </a:cubicBezTo>
                  <a:cubicBezTo>
                    <a:pt x="2451" y="846"/>
                    <a:pt x="2499" y="642"/>
                    <a:pt x="2467" y="444"/>
                  </a:cubicBezTo>
                  <a:cubicBezTo>
                    <a:pt x="2430" y="246"/>
                    <a:pt x="2290" y="53"/>
                    <a:pt x="2092" y="10"/>
                  </a:cubicBezTo>
                  <a:cubicBezTo>
                    <a:pt x="2064" y="3"/>
                    <a:pt x="2037" y="1"/>
                    <a:pt x="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4359946" y="4318813"/>
              <a:ext cx="332700" cy="307399"/>
            </a:xfrm>
            <a:custGeom>
              <a:avLst/>
              <a:gdLst/>
              <a:ahLst/>
              <a:cxnLst/>
              <a:rect l="l" t="t" r="r" b="b"/>
              <a:pathLst>
                <a:path w="2328" h="2151" extrusionOk="0">
                  <a:moveTo>
                    <a:pt x="1" y="0"/>
                  </a:moveTo>
                  <a:lnTo>
                    <a:pt x="242" y="2113"/>
                  </a:lnTo>
                  <a:cubicBezTo>
                    <a:pt x="242" y="2113"/>
                    <a:pt x="760" y="2151"/>
                    <a:pt x="1246" y="2151"/>
                  </a:cubicBezTo>
                  <a:cubicBezTo>
                    <a:pt x="1574" y="2151"/>
                    <a:pt x="1887" y="2133"/>
                    <a:pt x="2017" y="2075"/>
                  </a:cubicBezTo>
                  <a:lnTo>
                    <a:pt x="2328" y="5"/>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274196" y="4370833"/>
              <a:ext cx="152631" cy="152628"/>
            </a:xfrm>
            <a:custGeom>
              <a:avLst/>
              <a:gdLst/>
              <a:ahLst/>
              <a:cxnLst/>
              <a:rect l="l" t="t" r="r" b="b"/>
              <a:pathLst>
                <a:path w="1068" h="1068" extrusionOk="0">
                  <a:moveTo>
                    <a:pt x="536" y="231"/>
                  </a:moveTo>
                  <a:cubicBezTo>
                    <a:pt x="622" y="231"/>
                    <a:pt x="697" y="263"/>
                    <a:pt x="751" y="322"/>
                  </a:cubicBezTo>
                  <a:cubicBezTo>
                    <a:pt x="810" y="381"/>
                    <a:pt x="837" y="456"/>
                    <a:pt x="837" y="537"/>
                  </a:cubicBezTo>
                  <a:cubicBezTo>
                    <a:pt x="837" y="617"/>
                    <a:pt x="805" y="698"/>
                    <a:pt x="746" y="751"/>
                  </a:cubicBezTo>
                  <a:cubicBezTo>
                    <a:pt x="687" y="810"/>
                    <a:pt x="612" y="837"/>
                    <a:pt x="531" y="837"/>
                  </a:cubicBezTo>
                  <a:cubicBezTo>
                    <a:pt x="445" y="837"/>
                    <a:pt x="370" y="805"/>
                    <a:pt x="317" y="746"/>
                  </a:cubicBezTo>
                  <a:cubicBezTo>
                    <a:pt x="258" y="687"/>
                    <a:pt x="231" y="612"/>
                    <a:pt x="231" y="526"/>
                  </a:cubicBezTo>
                  <a:cubicBezTo>
                    <a:pt x="231" y="360"/>
                    <a:pt x="370" y="231"/>
                    <a:pt x="531" y="231"/>
                  </a:cubicBezTo>
                  <a:close/>
                  <a:moveTo>
                    <a:pt x="531" y="1"/>
                  </a:moveTo>
                  <a:cubicBezTo>
                    <a:pt x="242" y="1"/>
                    <a:pt x="6" y="237"/>
                    <a:pt x="0" y="526"/>
                  </a:cubicBezTo>
                  <a:cubicBezTo>
                    <a:pt x="0" y="666"/>
                    <a:pt x="54" y="800"/>
                    <a:pt x="150" y="901"/>
                  </a:cubicBezTo>
                  <a:cubicBezTo>
                    <a:pt x="252" y="1003"/>
                    <a:pt x="381" y="1062"/>
                    <a:pt x="526" y="1068"/>
                  </a:cubicBezTo>
                  <a:lnTo>
                    <a:pt x="536" y="1068"/>
                  </a:lnTo>
                  <a:cubicBezTo>
                    <a:pt x="670" y="1068"/>
                    <a:pt x="805" y="1014"/>
                    <a:pt x="906" y="918"/>
                  </a:cubicBezTo>
                  <a:cubicBezTo>
                    <a:pt x="1008" y="816"/>
                    <a:pt x="1062" y="682"/>
                    <a:pt x="1067" y="542"/>
                  </a:cubicBezTo>
                  <a:cubicBezTo>
                    <a:pt x="1067" y="397"/>
                    <a:pt x="1014" y="263"/>
                    <a:pt x="917" y="162"/>
                  </a:cubicBezTo>
                  <a:cubicBezTo>
                    <a:pt x="815" y="60"/>
                    <a:pt x="687" y="6"/>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605903" y="4099014"/>
              <a:ext cx="116617" cy="99037"/>
            </a:xfrm>
            <a:custGeom>
              <a:avLst/>
              <a:gdLst/>
              <a:ahLst/>
              <a:cxnLst/>
              <a:rect l="l" t="t" r="r" b="b"/>
              <a:pathLst>
                <a:path w="816" h="693" extrusionOk="0">
                  <a:moveTo>
                    <a:pt x="584" y="1"/>
                  </a:moveTo>
                  <a:cubicBezTo>
                    <a:pt x="449" y="1"/>
                    <a:pt x="303" y="81"/>
                    <a:pt x="194" y="165"/>
                  </a:cubicBezTo>
                  <a:cubicBezTo>
                    <a:pt x="60" y="273"/>
                    <a:pt x="1" y="503"/>
                    <a:pt x="124" y="621"/>
                  </a:cubicBezTo>
                  <a:cubicBezTo>
                    <a:pt x="177" y="671"/>
                    <a:pt x="248" y="692"/>
                    <a:pt x="321" y="692"/>
                  </a:cubicBezTo>
                  <a:cubicBezTo>
                    <a:pt x="381" y="692"/>
                    <a:pt x="444" y="678"/>
                    <a:pt x="500" y="653"/>
                  </a:cubicBezTo>
                  <a:cubicBezTo>
                    <a:pt x="644" y="594"/>
                    <a:pt x="768" y="476"/>
                    <a:pt x="789" y="321"/>
                  </a:cubicBezTo>
                  <a:cubicBezTo>
                    <a:pt x="816" y="171"/>
                    <a:pt x="768" y="53"/>
                    <a:pt x="693" y="21"/>
                  </a:cubicBezTo>
                  <a:cubicBezTo>
                    <a:pt x="658" y="7"/>
                    <a:pt x="621" y="1"/>
                    <a:pt x="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861865" y="2825235"/>
              <a:ext cx="627815" cy="278389"/>
            </a:xfrm>
            <a:custGeom>
              <a:avLst/>
              <a:gdLst/>
              <a:ahLst/>
              <a:cxnLst/>
              <a:rect l="l" t="t" r="r" b="b"/>
              <a:pathLst>
                <a:path w="4393" h="1948" extrusionOk="0">
                  <a:moveTo>
                    <a:pt x="408" y="1"/>
                  </a:moveTo>
                  <a:cubicBezTo>
                    <a:pt x="183" y="1"/>
                    <a:pt x="1" y="183"/>
                    <a:pt x="1" y="408"/>
                  </a:cubicBezTo>
                  <a:lnTo>
                    <a:pt x="1" y="1540"/>
                  </a:lnTo>
                  <a:cubicBezTo>
                    <a:pt x="1" y="1765"/>
                    <a:pt x="183" y="1947"/>
                    <a:pt x="408" y="1947"/>
                  </a:cubicBezTo>
                  <a:lnTo>
                    <a:pt x="3985" y="1947"/>
                  </a:lnTo>
                  <a:cubicBezTo>
                    <a:pt x="4210" y="1947"/>
                    <a:pt x="4392" y="1765"/>
                    <a:pt x="4392" y="1540"/>
                  </a:cubicBezTo>
                  <a:lnTo>
                    <a:pt x="4392" y="408"/>
                  </a:lnTo>
                  <a:cubicBezTo>
                    <a:pt x="4392" y="183"/>
                    <a:pt x="4210" y="1"/>
                    <a:pt x="3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949329" y="2906552"/>
              <a:ext cx="207795" cy="30011"/>
            </a:xfrm>
            <a:custGeom>
              <a:avLst/>
              <a:gdLst/>
              <a:ahLst/>
              <a:cxnLst/>
              <a:rect l="l" t="t" r="r" b="b"/>
              <a:pathLst>
                <a:path w="1454" h="210" extrusionOk="0">
                  <a:moveTo>
                    <a:pt x="107" y="0"/>
                  </a:moveTo>
                  <a:cubicBezTo>
                    <a:pt x="48" y="0"/>
                    <a:pt x="0" y="48"/>
                    <a:pt x="0" y="107"/>
                  </a:cubicBezTo>
                  <a:cubicBezTo>
                    <a:pt x="0" y="161"/>
                    <a:pt x="48" y="209"/>
                    <a:pt x="107" y="209"/>
                  </a:cubicBezTo>
                  <a:lnTo>
                    <a:pt x="1346" y="209"/>
                  </a:lnTo>
                  <a:cubicBezTo>
                    <a:pt x="1405" y="209"/>
                    <a:pt x="1453" y="161"/>
                    <a:pt x="1453" y="107"/>
                  </a:cubicBezTo>
                  <a:cubicBezTo>
                    <a:pt x="1453" y="48"/>
                    <a:pt x="1405" y="0"/>
                    <a:pt x="1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949329" y="2987012"/>
              <a:ext cx="385578" cy="30011"/>
            </a:xfrm>
            <a:custGeom>
              <a:avLst/>
              <a:gdLst/>
              <a:ahLst/>
              <a:cxnLst/>
              <a:rect l="l" t="t" r="r" b="b"/>
              <a:pathLst>
                <a:path w="2698" h="210" extrusionOk="0">
                  <a:moveTo>
                    <a:pt x="107" y="0"/>
                  </a:moveTo>
                  <a:cubicBezTo>
                    <a:pt x="48" y="0"/>
                    <a:pt x="0" y="48"/>
                    <a:pt x="0" y="102"/>
                  </a:cubicBezTo>
                  <a:cubicBezTo>
                    <a:pt x="0" y="161"/>
                    <a:pt x="48" y="209"/>
                    <a:pt x="107" y="209"/>
                  </a:cubicBezTo>
                  <a:lnTo>
                    <a:pt x="2590" y="209"/>
                  </a:lnTo>
                  <a:cubicBezTo>
                    <a:pt x="2649" y="209"/>
                    <a:pt x="2697" y="161"/>
                    <a:pt x="2697" y="102"/>
                  </a:cubicBezTo>
                  <a:cubicBezTo>
                    <a:pt x="2697" y="48"/>
                    <a:pt x="2649" y="0"/>
                    <a:pt x="25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4861865" y="2415362"/>
              <a:ext cx="570364" cy="322691"/>
            </a:xfrm>
            <a:custGeom>
              <a:avLst/>
              <a:gdLst/>
              <a:ahLst/>
              <a:cxnLst/>
              <a:rect l="l" t="t" r="r" b="b"/>
              <a:pathLst>
                <a:path w="3991" h="2258" extrusionOk="0">
                  <a:moveTo>
                    <a:pt x="323" y="0"/>
                  </a:moveTo>
                  <a:cubicBezTo>
                    <a:pt x="146" y="0"/>
                    <a:pt x="1" y="145"/>
                    <a:pt x="1" y="327"/>
                  </a:cubicBezTo>
                  <a:lnTo>
                    <a:pt x="1" y="1930"/>
                  </a:lnTo>
                  <a:cubicBezTo>
                    <a:pt x="1" y="2107"/>
                    <a:pt x="146" y="2257"/>
                    <a:pt x="323" y="2257"/>
                  </a:cubicBezTo>
                  <a:lnTo>
                    <a:pt x="3663" y="2257"/>
                  </a:lnTo>
                  <a:cubicBezTo>
                    <a:pt x="3845" y="2257"/>
                    <a:pt x="3990" y="2107"/>
                    <a:pt x="3990" y="1930"/>
                  </a:cubicBezTo>
                  <a:lnTo>
                    <a:pt x="3990" y="327"/>
                  </a:lnTo>
                  <a:cubicBezTo>
                    <a:pt x="3990" y="145"/>
                    <a:pt x="3845" y="0"/>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4931608" y="2491106"/>
              <a:ext cx="235377" cy="24723"/>
            </a:xfrm>
            <a:custGeom>
              <a:avLst/>
              <a:gdLst/>
              <a:ahLst/>
              <a:cxnLst/>
              <a:rect l="l" t="t" r="r" b="b"/>
              <a:pathLst>
                <a:path w="1647" h="173" extrusionOk="0">
                  <a:moveTo>
                    <a:pt x="87" y="1"/>
                  </a:moveTo>
                  <a:cubicBezTo>
                    <a:pt x="38" y="1"/>
                    <a:pt x="1" y="38"/>
                    <a:pt x="1" y="87"/>
                  </a:cubicBezTo>
                  <a:cubicBezTo>
                    <a:pt x="1" y="135"/>
                    <a:pt x="38" y="172"/>
                    <a:pt x="87" y="172"/>
                  </a:cubicBezTo>
                  <a:lnTo>
                    <a:pt x="1561" y="172"/>
                  </a:lnTo>
                  <a:cubicBezTo>
                    <a:pt x="1609" y="172"/>
                    <a:pt x="1647" y="135"/>
                    <a:pt x="1647" y="87"/>
                  </a:cubicBezTo>
                  <a:cubicBezTo>
                    <a:pt x="1647" y="38"/>
                    <a:pt x="1609" y="1"/>
                    <a:pt x="15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4931608" y="2555559"/>
              <a:ext cx="377146" cy="23866"/>
            </a:xfrm>
            <a:custGeom>
              <a:avLst/>
              <a:gdLst/>
              <a:ahLst/>
              <a:cxnLst/>
              <a:rect l="l" t="t" r="r" b="b"/>
              <a:pathLst>
                <a:path w="2639" h="167" extrusionOk="0">
                  <a:moveTo>
                    <a:pt x="87" y="0"/>
                  </a:moveTo>
                  <a:cubicBezTo>
                    <a:pt x="38" y="0"/>
                    <a:pt x="1" y="38"/>
                    <a:pt x="1" y="86"/>
                  </a:cubicBezTo>
                  <a:cubicBezTo>
                    <a:pt x="1" y="129"/>
                    <a:pt x="38" y="166"/>
                    <a:pt x="87" y="166"/>
                  </a:cubicBezTo>
                  <a:lnTo>
                    <a:pt x="2553" y="166"/>
                  </a:lnTo>
                  <a:cubicBezTo>
                    <a:pt x="2601" y="166"/>
                    <a:pt x="2639" y="129"/>
                    <a:pt x="2639" y="86"/>
                  </a:cubicBezTo>
                  <a:cubicBezTo>
                    <a:pt x="2639" y="38"/>
                    <a:pt x="2601" y="0"/>
                    <a:pt x="2553"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4931608" y="2623014"/>
              <a:ext cx="377146" cy="23866"/>
            </a:xfrm>
            <a:custGeom>
              <a:avLst/>
              <a:gdLst/>
              <a:ahLst/>
              <a:cxnLst/>
              <a:rect l="l" t="t" r="r" b="b"/>
              <a:pathLst>
                <a:path w="2639" h="167" extrusionOk="0">
                  <a:moveTo>
                    <a:pt x="87" y="0"/>
                  </a:moveTo>
                  <a:cubicBezTo>
                    <a:pt x="38" y="0"/>
                    <a:pt x="1" y="38"/>
                    <a:pt x="1" y="86"/>
                  </a:cubicBezTo>
                  <a:cubicBezTo>
                    <a:pt x="1" y="129"/>
                    <a:pt x="38" y="166"/>
                    <a:pt x="87" y="166"/>
                  </a:cubicBezTo>
                  <a:lnTo>
                    <a:pt x="2553" y="166"/>
                  </a:lnTo>
                  <a:cubicBezTo>
                    <a:pt x="2601" y="166"/>
                    <a:pt x="2639" y="129"/>
                    <a:pt x="2639" y="86"/>
                  </a:cubicBezTo>
                  <a:cubicBezTo>
                    <a:pt x="2639" y="38"/>
                    <a:pt x="2601" y="0"/>
                    <a:pt x="2553"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2153759" y="1617625"/>
              <a:ext cx="661542" cy="278246"/>
            </a:xfrm>
            <a:custGeom>
              <a:avLst/>
              <a:gdLst/>
              <a:ahLst/>
              <a:cxnLst/>
              <a:rect l="l" t="t" r="r" b="b"/>
              <a:pathLst>
                <a:path w="4629" h="1947" extrusionOk="0">
                  <a:moveTo>
                    <a:pt x="408" y="0"/>
                  </a:moveTo>
                  <a:cubicBezTo>
                    <a:pt x="183" y="0"/>
                    <a:pt x="1" y="183"/>
                    <a:pt x="1" y="408"/>
                  </a:cubicBezTo>
                  <a:lnTo>
                    <a:pt x="1" y="1539"/>
                  </a:lnTo>
                  <a:cubicBezTo>
                    <a:pt x="1" y="1764"/>
                    <a:pt x="183" y="1947"/>
                    <a:pt x="408" y="1947"/>
                  </a:cubicBezTo>
                  <a:lnTo>
                    <a:pt x="4221" y="1947"/>
                  </a:lnTo>
                  <a:cubicBezTo>
                    <a:pt x="4446" y="1947"/>
                    <a:pt x="4628" y="1764"/>
                    <a:pt x="4628" y="1539"/>
                  </a:cubicBezTo>
                  <a:lnTo>
                    <a:pt x="4628" y="408"/>
                  </a:lnTo>
                  <a:cubicBezTo>
                    <a:pt x="4628" y="183"/>
                    <a:pt x="4446" y="0"/>
                    <a:pt x="4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2241938" y="1698799"/>
              <a:ext cx="240665" cy="30011"/>
            </a:xfrm>
            <a:custGeom>
              <a:avLst/>
              <a:gdLst/>
              <a:ahLst/>
              <a:cxnLst/>
              <a:rect l="l" t="t" r="r" b="b"/>
              <a:pathLst>
                <a:path w="1684" h="210" extrusionOk="0">
                  <a:moveTo>
                    <a:pt x="102" y="1"/>
                  </a:moveTo>
                  <a:cubicBezTo>
                    <a:pt x="43" y="1"/>
                    <a:pt x="0" y="49"/>
                    <a:pt x="0" y="108"/>
                  </a:cubicBezTo>
                  <a:cubicBezTo>
                    <a:pt x="0" y="161"/>
                    <a:pt x="43" y="210"/>
                    <a:pt x="102" y="210"/>
                  </a:cubicBezTo>
                  <a:lnTo>
                    <a:pt x="1577" y="210"/>
                  </a:lnTo>
                  <a:cubicBezTo>
                    <a:pt x="1636" y="210"/>
                    <a:pt x="1684" y="161"/>
                    <a:pt x="1684" y="108"/>
                  </a:cubicBezTo>
                  <a:cubicBezTo>
                    <a:pt x="1684" y="49"/>
                    <a:pt x="1636" y="1"/>
                    <a:pt x="1577" y="1"/>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3"/>
            <p:cNvSpPr/>
            <p:nvPr/>
          </p:nvSpPr>
          <p:spPr>
            <a:xfrm>
              <a:off x="2241938" y="1779259"/>
              <a:ext cx="418448" cy="30011"/>
            </a:xfrm>
            <a:custGeom>
              <a:avLst/>
              <a:gdLst/>
              <a:ahLst/>
              <a:cxnLst/>
              <a:rect l="l" t="t" r="r" b="b"/>
              <a:pathLst>
                <a:path w="2928" h="210" extrusionOk="0">
                  <a:moveTo>
                    <a:pt x="102" y="1"/>
                  </a:moveTo>
                  <a:cubicBezTo>
                    <a:pt x="43" y="1"/>
                    <a:pt x="0" y="49"/>
                    <a:pt x="0" y="102"/>
                  </a:cubicBezTo>
                  <a:cubicBezTo>
                    <a:pt x="0" y="161"/>
                    <a:pt x="43" y="210"/>
                    <a:pt x="102" y="210"/>
                  </a:cubicBezTo>
                  <a:lnTo>
                    <a:pt x="2821" y="210"/>
                  </a:lnTo>
                  <a:cubicBezTo>
                    <a:pt x="2880" y="210"/>
                    <a:pt x="2928" y="161"/>
                    <a:pt x="2928" y="102"/>
                  </a:cubicBezTo>
                  <a:cubicBezTo>
                    <a:pt x="2928" y="49"/>
                    <a:pt x="2880"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1515498" y="1779974"/>
              <a:ext cx="541067" cy="321976"/>
            </a:xfrm>
            <a:custGeom>
              <a:avLst/>
              <a:gdLst/>
              <a:ahLst/>
              <a:cxnLst/>
              <a:rect l="l" t="t" r="r" b="b"/>
              <a:pathLst>
                <a:path w="3786" h="2253" extrusionOk="0">
                  <a:moveTo>
                    <a:pt x="322" y="1"/>
                  </a:moveTo>
                  <a:cubicBezTo>
                    <a:pt x="145" y="1"/>
                    <a:pt x="0" y="146"/>
                    <a:pt x="0" y="323"/>
                  </a:cubicBezTo>
                  <a:lnTo>
                    <a:pt x="0" y="1931"/>
                  </a:lnTo>
                  <a:cubicBezTo>
                    <a:pt x="0" y="2108"/>
                    <a:pt x="145" y="2253"/>
                    <a:pt x="322" y="2253"/>
                  </a:cubicBezTo>
                  <a:lnTo>
                    <a:pt x="3464" y="2253"/>
                  </a:lnTo>
                  <a:cubicBezTo>
                    <a:pt x="3641" y="2253"/>
                    <a:pt x="3786" y="2108"/>
                    <a:pt x="3786" y="1931"/>
                  </a:cubicBezTo>
                  <a:lnTo>
                    <a:pt x="3786" y="323"/>
                  </a:lnTo>
                  <a:cubicBezTo>
                    <a:pt x="3786" y="146"/>
                    <a:pt x="3641" y="1"/>
                    <a:pt x="3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1585241" y="1855860"/>
              <a:ext cx="206223" cy="24009"/>
            </a:xfrm>
            <a:custGeom>
              <a:avLst/>
              <a:gdLst/>
              <a:ahLst/>
              <a:cxnLst/>
              <a:rect l="l" t="t" r="r" b="b"/>
              <a:pathLst>
                <a:path w="1443" h="168" extrusionOk="0">
                  <a:moveTo>
                    <a:pt x="86" y="1"/>
                  </a:moveTo>
                  <a:cubicBezTo>
                    <a:pt x="38" y="1"/>
                    <a:pt x="0" y="38"/>
                    <a:pt x="0" y="87"/>
                  </a:cubicBezTo>
                  <a:cubicBezTo>
                    <a:pt x="0" y="129"/>
                    <a:pt x="38" y="167"/>
                    <a:pt x="86" y="167"/>
                  </a:cubicBezTo>
                  <a:lnTo>
                    <a:pt x="1362" y="167"/>
                  </a:lnTo>
                  <a:cubicBezTo>
                    <a:pt x="1405" y="167"/>
                    <a:pt x="1442" y="129"/>
                    <a:pt x="1442" y="87"/>
                  </a:cubicBezTo>
                  <a:cubicBezTo>
                    <a:pt x="1442" y="38"/>
                    <a:pt x="1405" y="1"/>
                    <a:pt x="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1585241" y="1920314"/>
              <a:ext cx="347992" cy="23866"/>
            </a:xfrm>
            <a:custGeom>
              <a:avLst/>
              <a:gdLst/>
              <a:ahLst/>
              <a:cxnLst/>
              <a:rect l="l" t="t" r="r" b="b"/>
              <a:pathLst>
                <a:path w="2435" h="167" extrusionOk="0">
                  <a:moveTo>
                    <a:pt x="86" y="0"/>
                  </a:moveTo>
                  <a:cubicBezTo>
                    <a:pt x="38" y="0"/>
                    <a:pt x="0" y="32"/>
                    <a:pt x="0" y="81"/>
                  </a:cubicBezTo>
                  <a:cubicBezTo>
                    <a:pt x="0" y="129"/>
                    <a:pt x="38" y="166"/>
                    <a:pt x="86" y="166"/>
                  </a:cubicBezTo>
                  <a:lnTo>
                    <a:pt x="2354" y="166"/>
                  </a:lnTo>
                  <a:cubicBezTo>
                    <a:pt x="2397" y="166"/>
                    <a:pt x="2434" y="129"/>
                    <a:pt x="2434" y="81"/>
                  </a:cubicBezTo>
                  <a:cubicBezTo>
                    <a:pt x="2434" y="32"/>
                    <a:pt x="2397" y="0"/>
                    <a:pt x="2354"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1585241" y="1987768"/>
              <a:ext cx="347992" cy="23866"/>
            </a:xfrm>
            <a:custGeom>
              <a:avLst/>
              <a:gdLst/>
              <a:ahLst/>
              <a:cxnLst/>
              <a:rect l="l" t="t" r="r" b="b"/>
              <a:pathLst>
                <a:path w="2435" h="167" extrusionOk="0">
                  <a:moveTo>
                    <a:pt x="86" y="0"/>
                  </a:moveTo>
                  <a:cubicBezTo>
                    <a:pt x="38" y="0"/>
                    <a:pt x="0" y="38"/>
                    <a:pt x="0" y="80"/>
                  </a:cubicBezTo>
                  <a:cubicBezTo>
                    <a:pt x="0" y="129"/>
                    <a:pt x="38" y="166"/>
                    <a:pt x="86" y="166"/>
                  </a:cubicBezTo>
                  <a:lnTo>
                    <a:pt x="2354" y="166"/>
                  </a:lnTo>
                  <a:cubicBezTo>
                    <a:pt x="2397" y="166"/>
                    <a:pt x="2434" y="129"/>
                    <a:pt x="2434" y="80"/>
                  </a:cubicBezTo>
                  <a:cubicBezTo>
                    <a:pt x="2434" y="38"/>
                    <a:pt x="2397" y="0"/>
                    <a:pt x="2354" y="0"/>
                  </a:cubicBezTo>
                  <a:close/>
                </a:path>
              </a:pathLst>
            </a:custGeom>
            <a:solidFill>
              <a:srgbClr val="223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 name="Google Shape;948;p33"/>
          <p:cNvSpPr txBox="1">
            <a:spLocks noGrp="1"/>
          </p:cNvSpPr>
          <p:nvPr>
            <p:ph type="ctrTitle" idx="4294967295"/>
          </p:nvPr>
        </p:nvSpPr>
        <p:spPr>
          <a:xfrm>
            <a:off x="186755" y="144475"/>
            <a:ext cx="60441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Digital skills in our lives</a:t>
            </a:r>
            <a:endParaRPr sz="3700">
              <a:solidFill>
                <a:schemeClr val="accent2"/>
              </a:solidFill>
            </a:endParaRPr>
          </a:p>
        </p:txBody>
      </p:sp>
      <p:sp>
        <p:nvSpPr>
          <p:cNvPr id="949" name="Google Shape;949;p33"/>
          <p:cNvSpPr txBox="1"/>
          <p:nvPr/>
        </p:nvSpPr>
        <p:spPr>
          <a:xfrm>
            <a:off x="260525" y="1201550"/>
            <a:ext cx="471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latin typeface="Fira Sans Extra Condensed"/>
              <a:ea typeface="Fira Sans Extra Condensed"/>
              <a:cs typeface="Fira Sans Extra Condensed"/>
              <a:sym typeface="Fira Sans Extra Condensed"/>
            </a:endParaRPr>
          </a:p>
        </p:txBody>
      </p:sp>
      <p:sp>
        <p:nvSpPr>
          <p:cNvPr id="950" name="Google Shape;950;p33"/>
          <p:cNvSpPr txBox="1"/>
          <p:nvPr/>
        </p:nvSpPr>
        <p:spPr>
          <a:xfrm>
            <a:off x="260525" y="1201550"/>
            <a:ext cx="5419200" cy="3195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Changes - in education, shopping, leisure…</a:t>
            </a:r>
            <a:endParaRPr sz="240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Often necessary for performing basic tasks</a:t>
            </a:r>
            <a:endParaRPr sz="240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ctr" rtl="0">
              <a:lnSpc>
                <a:spcPct val="115000"/>
              </a:lnSpc>
              <a:spcBef>
                <a:spcPts val="0"/>
              </a:spcBef>
              <a:spcAft>
                <a:spcPts val="0"/>
              </a:spcAft>
              <a:buNone/>
            </a:pPr>
            <a:r>
              <a:rPr lang="en" sz="2400">
                <a:solidFill>
                  <a:schemeClr val="dk1"/>
                </a:solidFill>
                <a:highlight>
                  <a:schemeClr val="accent5"/>
                </a:highlight>
                <a:latin typeface="Fira Sans Extra Condensed"/>
                <a:ea typeface="Fira Sans Extra Condensed"/>
                <a:cs typeface="Fira Sans Extra Condensed"/>
                <a:sym typeface="Fira Sans Extra Condensed"/>
              </a:rPr>
              <a:t>Would it be possible to study at Masaryk University without having basic digital skills?</a:t>
            </a:r>
            <a:endParaRPr sz="2400">
              <a:solidFill>
                <a:schemeClr val="dk1"/>
              </a:solidFill>
              <a:highlight>
                <a:schemeClr val="accent5"/>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grpSp>
        <p:nvGrpSpPr>
          <p:cNvPr id="997" name="Google Shape;997;p36"/>
          <p:cNvGrpSpPr/>
          <p:nvPr/>
        </p:nvGrpSpPr>
        <p:grpSpPr>
          <a:xfrm>
            <a:off x="141822" y="3739895"/>
            <a:ext cx="1698376" cy="1403610"/>
            <a:chOff x="2638427" y="1179650"/>
            <a:chExt cx="4260852" cy="3550746"/>
          </a:xfrm>
        </p:grpSpPr>
        <p:sp>
          <p:nvSpPr>
            <p:cNvPr id="998" name="Google Shape;998;p36"/>
            <p:cNvSpPr/>
            <p:nvPr/>
          </p:nvSpPr>
          <p:spPr>
            <a:xfrm>
              <a:off x="2638427" y="2442612"/>
              <a:ext cx="1298573" cy="2287784"/>
            </a:xfrm>
            <a:custGeom>
              <a:avLst/>
              <a:gdLst/>
              <a:ahLst/>
              <a:cxnLst/>
              <a:rect l="l" t="t" r="r" b="b"/>
              <a:pathLst>
                <a:path w="6565" h="11566" extrusionOk="0">
                  <a:moveTo>
                    <a:pt x="1603" y="1"/>
                  </a:moveTo>
                  <a:cubicBezTo>
                    <a:pt x="760" y="1"/>
                    <a:pt x="1152" y="1081"/>
                    <a:pt x="1115" y="1745"/>
                  </a:cubicBezTo>
                  <a:cubicBezTo>
                    <a:pt x="1019" y="3479"/>
                    <a:pt x="729" y="4975"/>
                    <a:pt x="876" y="6466"/>
                  </a:cubicBezTo>
                  <a:cubicBezTo>
                    <a:pt x="928" y="7021"/>
                    <a:pt x="425" y="9553"/>
                    <a:pt x="0" y="11565"/>
                  </a:cubicBezTo>
                  <a:lnTo>
                    <a:pt x="4735" y="11565"/>
                  </a:lnTo>
                  <a:lnTo>
                    <a:pt x="4926" y="6800"/>
                  </a:lnTo>
                  <a:cubicBezTo>
                    <a:pt x="4926" y="6800"/>
                    <a:pt x="5728" y="5881"/>
                    <a:pt x="6192" y="5257"/>
                  </a:cubicBezTo>
                  <a:cubicBezTo>
                    <a:pt x="6370" y="5018"/>
                    <a:pt x="6495" y="4823"/>
                    <a:pt x="6513" y="4732"/>
                  </a:cubicBezTo>
                  <a:cubicBezTo>
                    <a:pt x="6565" y="4415"/>
                    <a:pt x="6127" y="1125"/>
                    <a:pt x="6127" y="1125"/>
                  </a:cubicBezTo>
                  <a:lnTo>
                    <a:pt x="2125" y="591"/>
                  </a:lnTo>
                  <a:cubicBezTo>
                    <a:pt x="2125" y="591"/>
                    <a:pt x="2125" y="114"/>
                    <a:pt x="1787" y="19"/>
                  </a:cubicBezTo>
                  <a:cubicBezTo>
                    <a:pt x="1765" y="15"/>
                    <a:pt x="1739" y="10"/>
                    <a:pt x="1709" y="6"/>
                  </a:cubicBezTo>
                  <a:cubicBezTo>
                    <a:pt x="1672" y="3"/>
                    <a:pt x="1636" y="1"/>
                    <a:pt x="160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3058557" y="1179650"/>
              <a:ext cx="3307258" cy="2226465"/>
            </a:xfrm>
            <a:custGeom>
              <a:avLst/>
              <a:gdLst/>
              <a:ahLst/>
              <a:cxnLst/>
              <a:rect l="l" t="t" r="r" b="b"/>
              <a:pathLst>
                <a:path w="16720" h="11256" extrusionOk="0">
                  <a:moveTo>
                    <a:pt x="1046" y="0"/>
                  </a:moveTo>
                  <a:cubicBezTo>
                    <a:pt x="469" y="0"/>
                    <a:pt x="1" y="455"/>
                    <a:pt x="1" y="1019"/>
                  </a:cubicBezTo>
                  <a:lnTo>
                    <a:pt x="1" y="10237"/>
                  </a:lnTo>
                  <a:cubicBezTo>
                    <a:pt x="1" y="10800"/>
                    <a:pt x="469" y="11256"/>
                    <a:pt x="1046" y="11256"/>
                  </a:cubicBezTo>
                  <a:lnTo>
                    <a:pt x="15675" y="11256"/>
                  </a:lnTo>
                  <a:cubicBezTo>
                    <a:pt x="16251" y="11256"/>
                    <a:pt x="16719" y="10800"/>
                    <a:pt x="16719" y="10237"/>
                  </a:cubicBezTo>
                  <a:lnTo>
                    <a:pt x="16719" y="1019"/>
                  </a:lnTo>
                  <a:cubicBezTo>
                    <a:pt x="16719" y="455"/>
                    <a:pt x="16251" y="0"/>
                    <a:pt x="1567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3269611" y="1266287"/>
              <a:ext cx="2885147" cy="2054179"/>
            </a:xfrm>
            <a:custGeom>
              <a:avLst/>
              <a:gdLst/>
              <a:ahLst/>
              <a:cxnLst/>
              <a:rect l="l" t="t" r="r" b="b"/>
              <a:pathLst>
                <a:path w="14586" h="10385" extrusionOk="0">
                  <a:moveTo>
                    <a:pt x="1" y="0"/>
                  </a:moveTo>
                  <a:lnTo>
                    <a:pt x="1" y="10384"/>
                  </a:lnTo>
                  <a:lnTo>
                    <a:pt x="14586" y="10384"/>
                  </a:lnTo>
                  <a:lnTo>
                    <a:pt x="14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36"/>
            <p:cNvGrpSpPr/>
            <p:nvPr/>
          </p:nvGrpSpPr>
          <p:grpSpPr>
            <a:xfrm>
              <a:off x="3722023" y="1616407"/>
              <a:ext cx="1980321" cy="1444927"/>
              <a:chOff x="3581835" y="1695320"/>
              <a:chExt cx="1980321" cy="1444927"/>
            </a:xfrm>
          </p:grpSpPr>
          <p:sp>
            <p:nvSpPr>
              <p:cNvPr id="1002" name="Google Shape;1002;p36"/>
              <p:cNvSpPr/>
              <p:nvPr/>
            </p:nvSpPr>
            <p:spPr>
              <a:xfrm>
                <a:off x="4351290" y="2724422"/>
                <a:ext cx="419220" cy="415825"/>
              </a:xfrm>
              <a:custGeom>
                <a:avLst/>
                <a:gdLst/>
                <a:ahLst/>
                <a:cxnLst/>
                <a:rect l="l" t="t" r="r" b="b"/>
                <a:pathLst>
                  <a:path w="3342" h="3315" extrusionOk="0">
                    <a:moveTo>
                      <a:pt x="1657" y="1"/>
                    </a:moveTo>
                    <a:cubicBezTo>
                      <a:pt x="757" y="11"/>
                      <a:pt x="27" y="735"/>
                      <a:pt x="11" y="1636"/>
                    </a:cubicBezTo>
                    <a:cubicBezTo>
                      <a:pt x="1" y="2553"/>
                      <a:pt x="735" y="3304"/>
                      <a:pt x="1652" y="3314"/>
                    </a:cubicBezTo>
                    <a:cubicBezTo>
                      <a:pt x="1662" y="3314"/>
                      <a:pt x="1672" y="3315"/>
                      <a:pt x="1681" y="3315"/>
                    </a:cubicBezTo>
                    <a:cubicBezTo>
                      <a:pt x="2580" y="3315"/>
                      <a:pt x="3320" y="2586"/>
                      <a:pt x="3330" y="1679"/>
                    </a:cubicBezTo>
                    <a:cubicBezTo>
                      <a:pt x="3341" y="762"/>
                      <a:pt x="2607" y="11"/>
                      <a:pt x="1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3581835" y="1695320"/>
                <a:ext cx="1980321" cy="591438"/>
              </a:xfrm>
              <a:custGeom>
                <a:avLst/>
                <a:gdLst/>
                <a:ahLst/>
                <a:cxnLst/>
                <a:rect l="l" t="t" r="r" b="b"/>
                <a:pathLst>
                  <a:path w="15787" h="4715" extrusionOk="0">
                    <a:moveTo>
                      <a:pt x="7832" y="0"/>
                    </a:moveTo>
                    <a:cubicBezTo>
                      <a:pt x="7795" y="0"/>
                      <a:pt x="7759" y="0"/>
                      <a:pt x="7722" y="1"/>
                    </a:cubicBezTo>
                    <a:cubicBezTo>
                      <a:pt x="7593" y="1"/>
                      <a:pt x="7459" y="6"/>
                      <a:pt x="7330" y="12"/>
                    </a:cubicBezTo>
                    <a:cubicBezTo>
                      <a:pt x="4698" y="119"/>
                      <a:pt x="2172" y="1261"/>
                      <a:pt x="338" y="3121"/>
                    </a:cubicBezTo>
                    <a:cubicBezTo>
                      <a:pt x="1" y="3459"/>
                      <a:pt x="27" y="4012"/>
                      <a:pt x="392" y="4312"/>
                    </a:cubicBezTo>
                    <a:lnTo>
                      <a:pt x="408" y="4333"/>
                    </a:lnTo>
                    <a:cubicBezTo>
                      <a:pt x="559" y="4457"/>
                      <a:pt x="741" y="4517"/>
                      <a:pt x="922" y="4517"/>
                    </a:cubicBezTo>
                    <a:cubicBezTo>
                      <a:pt x="1140" y="4517"/>
                      <a:pt x="1357" y="4430"/>
                      <a:pt x="1518" y="4264"/>
                    </a:cubicBezTo>
                    <a:cubicBezTo>
                      <a:pt x="3164" y="2553"/>
                      <a:pt x="5448" y="1695"/>
                      <a:pt x="7738" y="1679"/>
                    </a:cubicBezTo>
                    <a:cubicBezTo>
                      <a:pt x="7752" y="1679"/>
                      <a:pt x="7766" y="1679"/>
                      <a:pt x="7779" y="1679"/>
                    </a:cubicBezTo>
                    <a:cubicBezTo>
                      <a:pt x="10173" y="1679"/>
                      <a:pt x="12573" y="2601"/>
                      <a:pt x="14253" y="4440"/>
                    </a:cubicBezTo>
                    <a:cubicBezTo>
                      <a:pt x="14414" y="4620"/>
                      <a:pt x="14638" y="4714"/>
                      <a:pt x="14864" y="4714"/>
                    </a:cubicBezTo>
                    <a:cubicBezTo>
                      <a:pt x="15037" y="4714"/>
                      <a:pt x="15211" y="4659"/>
                      <a:pt x="15357" y="4542"/>
                    </a:cubicBezTo>
                    <a:lnTo>
                      <a:pt x="15379" y="4526"/>
                    </a:lnTo>
                    <a:cubicBezTo>
                      <a:pt x="15749" y="4231"/>
                      <a:pt x="15786" y="3684"/>
                      <a:pt x="15464" y="3336"/>
                    </a:cubicBezTo>
                    <a:cubicBezTo>
                      <a:pt x="13521" y="1245"/>
                      <a:pt x="10716" y="0"/>
                      <a:pt x="7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4117970" y="2386740"/>
                <a:ext cx="896018" cy="332911"/>
              </a:xfrm>
              <a:custGeom>
                <a:avLst/>
                <a:gdLst/>
                <a:ahLst/>
                <a:cxnLst/>
                <a:rect l="l" t="t" r="r" b="b"/>
                <a:pathLst>
                  <a:path w="7143" h="2654" extrusionOk="0">
                    <a:moveTo>
                      <a:pt x="3496" y="1"/>
                    </a:moveTo>
                    <a:cubicBezTo>
                      <a:pt x="2322" y="6"/>
                      <a:pt x="1249" y="419"/>
                      <a:pt x="397" y="1105"/>
                    </a:cubicBezTo>
                    <a:cubicBezTo>
                      <a:pt x="0" y="1427"/>
                      <a:pt x="0" y="2033"/>
                      <a:pt x="391" y="2360"/>
                    </a:cubicBezTo>
                    <a:lnTo>
                      <a:pt x="429" y="2392"/>
                    </a:lnTo>
                    <a:cubicBezTo>
                      <a:pt x="580" y="2516"/>
                      <a:pt x="763" y="2578"/>
                      <a:pt x="947" y="2578"/>
                    </a:cubicBezTo>
                    <a:cubicBezTo>
                      <a:pt x="1128" y="2578"/>
                      <a:pt x="1309" y="2518"/>
                      <a:pt x="1458" y="2398"/>
                    </a:cubicBezTo>
                    <a:cubicBezTo>
                      <a:pt x="2021" y="1947"/>
                      <a:pt x="2735" y="1674"/>
                      <a:pt x="3507" y="1668"/>
                    </a:cubicBezTo>
                    <a:lnTo>
                      <a:pt x="3566" y="1668"/>
                    </a:lnTo>
                    <a:cubicBezTo>
                      <a:pt x="4365" y="1679"/>
                      <a:pt x="5099" y="1974"/>
                      <a:pt x="5662" y="2457"/>
                    </a:cubicBezTo>
                    <a:cubicBezTo>
                      <a:pt x="5815" y="2588"/>
                      <a:pt x="6005" y="2653"/>
                      <a:pt x="6193" y="2653"/>
                    </a:cubicBezTo>
                    <a:cubicBezTo>
                      <a:pt x="6368" y="2653"/>
                      <a:pt x="6542" y="2597"/>
                      <a:pt x="6686" y="2483"/>
                    </a:cubicBezTo>
                    <a:lnTo>
                      <a:pt x="6729" y="2451"/>
                    </a:lnTo>
                    <a:cubicBezTo>
                      <a:pt x="7131" y="2135"/>
                      <a:pt x="7142" y="1529"/>
                      <a:pt x="6756" y="1197"/>
                    </a:cubicBezTo>
                    <a:cubicBezTo>
                      <a:pt x="5904" y="462"/>
                      <a:pt x="4794" y="17"/>
                      <a:pt x="3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3848899" y="2041030"/>
                <a:ext cx="1440804" cy="461610"/>
              </a:xfrm>
              <a:custGeom>
                <a:avLst/>
                <a:gdLst/>
                <a:ahLst/>
                <a:cxnLst/>
                <a:rect l="l" t="t" r="r" b="b"/>
                <a:pathLst>
                  <a:path w="11486" h="3680" extrusionOk="0">
                    <a:moveTo>
                      <a:pt x="5614" y="1"/>
                    </a:moveTo>
                    <a:cubicBezTo>
                      <a:pt x="3577" y="17"/>
                      <a:pt x="1721" y="821"/>
                      <a:pt x="349" y="2130"/>
                    </a:cubicBezTo>
                    <a:cubicBezTo>
                      <a:pt x="0" y="2462"/>
                      <a:pt x="22" y="3025"/>
                      <a:pt x="392" y="3331"/>
                    </a:cubicBezTo>
                    <a:lnTo>
                      <a:pt x="418" y="3352"/>
                    </a:lnTo>
                    <a:cubicBezTo>
                      <a:pt x="571" y="3479"/>
                      <a:pt x="758" y="3542"/>
                      <a:pt x="943" y="3542"/>
                    </a:cubicBezTo>
                    <a:cubicBezTo>
                      <a:pt x="1141" y="3542"/>
                      <a:pt x="1338" y="3469"/>
                      <a:pt x="1491" y="3325"/>
                    </a:cubicBezTo>
                    <a:cubicBezTo>
                      <a:pt x="2569" y="2296"/>
                      <a:pt x="4027" y="1663"/>
                      <a:pt x="5630" y="1658"/>
                    </a:cubicBezTo>
                    <a:cubicBezTo>
                      <a:pt x="5668" y="1652"/>
                      <a:pt x="5705" y="1652"/>
                      <a:pt x="5743" y="1652"/>
                    </a:cubicBezTo>
                    <a:cubicBezTo>
                      <a:pt x="7400" y="1674"/>
                      <a:pt x="8890" y="2355"/>
                      <a:pt x="9973" y="3443"/>
                    </a:cubicBezTo>
                    <a:cubicBezTo>
                      <a:pt x="10128" y="3600"/>
                      <a:pt x="10334" y="3680"/>
                      <a:pt x="10541" y="3680"/>
                    </a:cubicBezTo>
                    <a:cubicBezTo>
                      <a:pt x="10717" y="3680"/>
                      <a:pt x="10893" y="3623"/>
                      <a:pt x="11041" y="3508"/>
                    </a:cubicBezTo>
                    <a:lnTo>
                      <a:pt x="11067" y="3486"/>
                    </a:lnTo>
                    <a:cubicBezTo>
                      <a:pt x="11448" y="3186"/>
                      <a:pt x="11486" y="2623"/>
                      <a:pt x="11148" y="2280"/>
                    </a:cubicBezTo>
                    <a:cubicBezTo>
                      <a:pt x="9770" y="896"/>
                      <a:pt x="7872" y="28"/>
                      <a:pt x="5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36"/>
            <p:cNvGrpSpPr/>
            <p:nvPr/>
          </p:nvGrpSpPr>
          <p:grpSpPr>
            <a:xfrm>
              <a:off x="4904243" y="2571777"/>
              <a:ext cx="1995036" cy="2158619"/>
              <a:chOff x="4904243" y="2571777"/>
              <a:chExt cx="1995036" cy="2158619"/>
            </a:xfrm>
          </p:grpSpPr>
          <p:sp>
            <p:nvSpPr>
              <p:cNvPr id="1007" name="Google Shape;1007;p36"/>
              <p:cNvSpPr/>
              <p:nvPr/>
            </p:nvSpPr>
            <p:spPr>
              <a:xfrm>
                <a:off x="4904243" y="2571777"/>
                <a:ext cx="1995036" cy="2158619"/>
              </a:xfrm>
              <a:custGeom>
                <a:avLst/>
                <a:gdLst/>
                <a:ahLst/>
                <a:cxnLst/>
                <a:rect l="l" t="t" r="r" b="b"/>
                <a:pathLst>
                  <a:path w="10086" h="10913" extrusionOk="0">
                    <a:moveTo>
                      <a:pt x="603" y="1"/>
                    </a:moveTo>
                    <a:cubicBezTo>
                      <a:pt x="315" y="1"/>
                      <a:pt x="35" y="255"/>
                      <a:pt x="222" y="814"/>
                    </a:cubicBezTo>
                    <a:cubicBezTo>
                      <a:pt x="460" y="1534"/>
                      <a:pt x="2563" y="5835"/>
                      <a:pt x="2563" y="5835"/>
                    </a:cubicBezTo>
                    <a:lnTo>
                      <a:pt x="2801" y="6416"/>
                    </a:lnTo>
                    <a:cubicBezTo>
                      <a:pt x="2801" y="6416"/>
                      <a:pt x="2121" y="5596"/>
                      <a:pt x="1540" y="5254"/>
                    </a:cubicBezTo>
                    <a:cubicBezTo>
                      <a:pt x="1287" y="5105"/>
                      <a:pt x="1028" y="5041"/>
                      <a:pt x="801" y="5041"/>
                    </a:cubicBezTo>
                    <a:cubicBezTo>
                      <a:pt x="508" y="5041"/>
                      <a:pt x="269" y="5149"/>
                      <a:pt x="174" y="5323"/>
                    </a:cubicBezTo>
                    <a:cubicBezTo>
                      <a:pt x="0" y="5631"/>
                      <a:pt x="512" y="6039"/>
                      <a:pt x="820" y="6177"/>
                    </a:cubicBezTo>
                    <a:cubicBezTo>
                      <a:pt x="1128" y="6312"/>
                      <a:pt x="2255" y="7647"/>
                      <a:pt x="2632" y="8328"/>
                    </a:cubicBezTo>
                    <a:cubicBezTo>
                      <a:pt x="3009" y="9013"/>
                      <a:pt x="3794" y="9490"/>
                      <a:pt x="4445" y="10071"/>
                    </a:cubicBezTo>
                    <a:cubicBezTo>
                      <a:pt x="5091" y="10652"/>
                      <a:pt x="4956" y="10309"/>
                      <a:pt x="5299" y="10756"/>
                    </a:cubicBezTo>
                    <a:cubicBezTo>
                      <a:pt x="5325" y="10791"/>
                      <a:pt x="5359" y="10847"/>
                      <a:pt x="5407" y="10912"/>
                    </a:cubicBezTo>
                    <a:lnTo>
                      <a:pt x="10085" y="10912"/>
                    </a:lnTo>
                    <a:cubicBezTo>
                      <a:pt x="9600" y="9984"/>
                      <a:pt x="9101" y="8974"/>
                      <a:pt x="8988" y="8501"/>
                    </a:cubicBezTo>
                    <a:cubicBezTo>
                      <a:pt x="8746" y="7509"/>
                      <a:pt x="8507" y="5150"/>
                      <a:pt x="7961" y="4196"/>
                    </a:cubicBezTo>
                    <a:cubicBezTo>
                      <a:pt x="7468" y="3332"/>
                      <a:pt x="7004" y="2775"/>
                      <a:pt x="6641" y="2775"/>
                    </a:cubicBezTo>
                    <a:cubicBezTo>
                      <a:pt x="6601" y="2775"/>
                      <a:pt x="6563" y="2782"/>
                      <a:pt x="6526" y="2796"/>
                    </a:cubicBezTo>
                    <a:lnTo>
                      <a:pt x="6153" y="2930"/>
                    </a:lnTo>
                    <a:cubicBezTo>
                      <a:pt x="6153" y="2930"/>
                      <a:pt x="5812" y="2748"/>
                      <a:pt x="5455" y="2748"/>
                    </a:cubicBezTo>
                    <a:cubicBezTo>
                      <a:pt x="5403" y="2748"/>
                      <a:pt x="5350" y="2752"/>
                      <a:pt x="5299" y="2761"/>
                    </a:cubicBezTo>
                    <a:cubicBezTo>
                      <a:pt x="4887" y="2830"/>
                      <a:pt x="4752" y="3103"/>
                      <a:pt x="4752" y="3103"/>
                    </a:cubicBezTo>
                    <a:cubicBezTo>
                      <a:pt x="4752" y="3103"/>
                      <a:pt x="4752" y="2908"/>
                      <a:pt x="4461" y="2908"/>
                    </a:cubicBezTo>
                    <a:cubicBezTo>
                      <a:pt x="4408" y="2908"/>
                      <a:pt x="4345" y="2915"/>
                      <a:pt x="4271" y="2930"/>
                    </a:cubicBezTo>
                    <a:cubicBezTo>
                      <a:pt x="3794" y="3034"/>
                      <a:pt x="3486" y="3580"/>
                      <a:pt x="3486" y="3580"/>
                    </a:cubicBezTo>
                    <a:lnTo>
                      <a:pt x="3365" y="3780"/>
                    </a:lnTo>
                    <a:cubicBezTo>
                      <a:pt x="3365" y="3780"/>
                      <a:pt x="2238" y="2115"/>
                      <a:pt x="1860" y="1465"/>
                    </a:cubicBezTo>
                    <a:cubicBezTo>
                      <a:pt x="1488" y="814"/>
                      <a:pt x="1245" y="272"/>
                      <a:pt x="837" y="60"/>
                    </a:cubicBezTo>
                    <a:cubicBezTo>
                      <a:pt x="765" y="21"/>
                      <a:pt x="684" y="1"/>
                      <a:pt x="603" y="1"/>
                    </a:cubicBezTo>
                    <a:close/>
                  </a:path>
                </a:pathLst>
              </a:custGeom>
              <a:solidFill>
                <a:srgbClr val="FFC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904243" y="2571777"/>
                <a:ext cx="1995036" cy="2158619"/>
              </a:xfrm>
              <a:custGeom>
                <a:avLst/>
                <a:gdLst/>
                <a:ahLst/>
                <a:cxnLst/>
                <a:rect l="l" t="t" r="r" b="b"/>
                <a:pathLst>
                  <a:path w="10086" h="10913" extrusionOk="0">
                    <a:moveTo>
                      <a:pt x="603" y="1"/>
                    </a:moveTo>
                    <a:cubicBezTo>
                      <a:pt x="315" y="1"/>
                      <a:pt x="35" y="255"/>
                      <a:pt x="222" y="814"/>
                    </a:cubicBezTo>
                    <a:cubicBezTo>
                      <a:pt x="460" y="1534"/>
                      <a:pt x="2563" y="5835"/>
                      <a:pt x="2563" y="5835"/>
                    </a:cubicBezTo>
                    <a:lnTo>
                      <a:pt x="2801" y="6416"/>
                    </a:lnTo>
                    <a:cubicBezTo>
                      <a:pt x="2801" y="6416"/>
                      <a:pt x="2121" y="5596"/>
                      <a:pt x="1540" y="5254"/>
                    </a:cubicBezTo>
                    <a:cubicBezTo>
                      <a:pt x="1287" y="5105"/>
                      <a:pt x="1028" y="5041"/>
                      <a:pt x="801" y="5041"/>
                    </a:cubicBezTo>
                    <a:cubicBezTo>
                      <a:pt x="508" y="5041"/>
                      <a:pt x="269" y="5149"/>
                      <a:pt x="174" y="5323"/>
                    </a:cubicBezTo>
                    <a:cubicBezTo>
                      <a:pt x="0" y="5631"/>
                      <a:pt x="512" y="6039"/>
                      <a:pt x="820" y="6177"/>
                    </a:cubicBezTo>
                    <a:cubicBezTo>
                      <a:pt x="1128" y="6312"/>
                      <a:pt x="2255" y="7647"/>
                      <a:pt x="2632" y="8328"/>
                    </a:cubicBezTo>
                    <a:cubicBezTo>
                      <a:pt x="3009" y="9013"/>
                      <a:pt x="3794" y="9490"/>
                      <a:pt x="4445" y="10071"/>
                    </a:cubicBezTo>
                    <a:cubicBezTo>
                      <a:pt x="5091" y="10652"/>
                      <a:pt x="4956" y="10309"/>
                      <a:pt x="5299" y="10756"/>
                    </a:cubicBezTo>
                    <a:cubicBezTo>
                      <a:pt x="5325" y="10791"/>
                      <a:pt x="5359" y="10847"/>
                      <a:pt x="5407" y="10912"/>
                    </a:cubicBezTo>
                    <a:lnTo>
                      <a:pt x="10085" y="10912"/>
                    </a:lnTo>
                    <a:cubicBezTo>
                      <a:pt x="9600" y="9984"/>
                      <a:pt x="9101" y="8974"/>
                      <a:pt x="8988" y="8501"/>
                    </a:cubicBezTo>
                    <a:cubicBezTo>
                      <a:pt x="8746" y="7509"/>
                      <a:pt x="8507" y="5150"/>
                      <a:pt x="7961" y="4196"/>
                    </a:cubicBezTo>
                    <a:cubicBezTo>
                      <a:pt x="7468" y="3332"/>
                      <a:pt x="7004" y="2775"/>
                      <a:pt x="6641" y="2775"/>
                    </a:cubicBezTo>
                    <a:cubicBezTo>
                      <a:pt x="6601" y="2775"/>
                      <a:pt x="6563" y="2782"/>
                      <a:pt x="6526" y="2796"/>
                    </a:cubicBezTo>
                    <a:lnTo>
                      <a:pt x="6153" y="2930"/>
                    </a:lnTo>
                    <a:cubicBezTo>
                      <a:pt x="6153" y="2930"/>
                      <a:pt x="5812" y="2748"/>
                      <a:pt x="5455" y="2748"/>
                    </a:cubicBezTo>
                    <a:cubicBezTo>
                      <a:pt x="5403" y="2748"/>
                      <a:pt x="5350" y="2752"/>
                      <a:pt x="5299" y="2761"/>
                    </a:cubicBezTo>
                    <a:cubicBezTo>
                      <a:pt x="4887" y="2830"/>
                      <a:pt x="4752" y="3103"/>
                      <a:pt x="4752" y="3103"/>
                    </a:cubicBezTo>
                    <a:cubicBezTo>
                      <a:pt x="4752" y="3103"/>
                      <a:pt x="4752" y="2908"/>
                      <a:pt x="4461" y="2908"/>
                    </a:cubicBezTo>
                    <a:cubicBezTo>
                      <a:pt x="4408" y="2908"/>
                      <a:pt x="4345" y="2915"/>
                      <a:pt x="4271" y="2930"/>
                    </a:cubicBezTo>
                    <a:cubicBezTo>
                      <a:pt x="3794" y="3034"/>
                      <a:pt x="3486" y="3580"/>
                      <a:pt x="3486" y="3580"/>
                    </a:cubicBezTo>
                    <a:lnTo>
                      <a:pt x="3365" y="3780"/>
                    </a:lnTo>
                    <a:cubicBezTo>
                      <a:pt x="3365" y="3780"/>
                      <a:pt x="2238" y="2115"/>
                      <a:pt x="1860" y="1465"/>
                    </a:cubicBezTo>
                    <a:cubicBezTo>
                      <a:pt x="1488" y="814"/>
                      <a:pt x="1245" y="272"/>
                      <a:pt x="837" y="60"/>
                    </a:cubicBezTo>
                    <a:cubicBezTo>
                      <a:pt x="765" y="21"/>
                      <a:pt x="684" y="1"/>
                      <a:pt x="60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4940243" y="3674916"/>
                <a:ext cx="188901" cy="141627"/>
              </a:xfrm>
              <a:custGeom>
                <a:avLst/>
                <a:gdLst/>
                <a:ahLst/>
                <a:cxnLst/>
                <a:rect l="l" t="t" r="r" b="b"/>
                <a:pathLst>
                  <a:path w="955" h="716" extrusionOk="0">
                    <a:moveTo>
                      <a:pt x="142" y="0"/>
                    </a:moveTo>
                    <a:cubicBezTo>
                      <a:pt x="76" y="0"/>
                      <a:pt x="31" y="23"/>
                      <a:pt x="1" y="46"/>
                    </a:cubicBezTo>
                    <a:cubicBezTo>
                      <a:pt x="1" y="46"/>
                      <a:pt x="515" y="715"/>
                      <a:pt x="779" y="715"/>
                    </a:cubicBezTo>
                    <a:cubicBezTo>
                      <a:pt x="787" y="715"/>
                      <a:pt x="795" y="714"/>
                      <a:pt x="803" y="713"/>
                    </a:cubicBezTo>
                    <a:cubicBezTo>
                      <a:pt x="846" y="705"/>
                      <a:pt x="954" y="440"/>
                      <a:pt x="798" y="310"/>
                    </a:cubicBezTo>
                    <a:cubicBezTo>
                      <a:pt x="629" y="167"/>
                      <a:pt x="581" y="167"/>
                      <a:pt x="317" y="46"/>
                    </a:cubicBezTo>
                    <a:cubicBezTo>
                      <a:pt x="247" y="13"/>
                      <a:pt x="189" y="0"/>
                      <a:pt x="142" y="0"/>
                    </a:cubicBezTo>
                    <a:close/>
                  </a:path>
                </a:pathLst>
              </a:custGeom>
              <a:solidFill>
                <a:srgbClr val="F7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4981385" y="2625381"/>
                <a:ext cx="181187" cy="166550"/>
              </a:xfrm>
              <a:custGeom>
                <a:avLst/>
                <a:gdLst/>
                <a:ahLst/>
                <a:cxnLst/>
                <a:rect l="l" t="t" r="r" b="b"/>
                <a:pathLst>
                  <a:path w="916" h="842" extrusionOk="0">
                    <a:moveTo>
                      <a:pt x="379" y="0"/>
                    </a:moveTo>
                    <a:cubicBezTo>
                      <a:pt x="300" y="0"/>
                      <a:pt x="202" y="32"/>
                      <a:pt x="96" y="136"/>
                    </a:cubicBezTo>
                    <a:cubicBezTo>
                      <a:pt x="1" y="235"/>
                      <a:pt x="27" y="426"/>
                      <a:pt x="27" y="426"/>
                    </a:cubicBezTo>
                    <a:lnTo>
                      <a:pt x="217" y="834"/>
                    </a:lnTo>
                    <a:cubicBezTo>
                      <a:pt x="217" y="834"/>
                      <a:pt x="244" y="841"/>
                      <a:pt x="294" y="841"/>
                    </a:cubicBezTo>
                    <a:cubicBezTo>
                      <a:pt x="368" y="841"/>
                      <a:pt x="492" y="824"/>
                      <a:pt x="651" y="738"/>
                    </a:cubicBezTo>
                    <a:cubicBezTo>
                      <a:pt x="915" y="591"/>
                      <a:pt x="820" y="474"/>
                      <a:pt x="820" y="474"/>
                    </a:cubicBezTo>
                    <a:lnTo>
                      <a:pt x="582" y="75"/>
                    </a:lnTo>
                    <a:cubicBezTo>
                      <a:pt x="582" y="75"/>
                      <a:pt x="502" y="0"/>
                      <a:pt x="379" y="0"/>
                    </a:cubicBezTo>
                    <a:close/>
                  </a:path>
                </a:pathLst>
              </a:custGeom>
              <a:solidFill>
                <a:srgbClr val="F7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1" name="Google Shape;1011;p36"/>
          <p:cNvSpPr/>
          <p:nvPr/>
        </p:nvSpPr>
        <p:spPr>
          <a:xfrm>
            <a:off x="421924" y="352975"/>
            <a:ext cx="2327400" cy="767700"/>
          </a:xfrm>
          <a:prstGeom prst="roundRect">
            <a:avLst>
              <a:gd name="adj" fmla="val 180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solidFill>
                  <a:schemeClr val="lt1"/>
                </a:solidFill>
                <a:latin typeface="Fira Sans Extra Condensed"/>
                <a:ea typeface="Fira Sans Extra Condensed"/>
                <a:cs typeface="Fira Sans Extra Condensed"/>
                <a:sym typeface="Fira Sans Extra Condensed"/>
              </a:rPr>
              <a:t>Digital Immigrants</a:t>
            </a:r>
            <a:endParaRPr sz="2100" b="1">
              <a:solidFill>
                <a:schemeClr val="lt1"/>
              </a:solidFill>
              <a:latin typeface="Fira Sans Extra Condensed"/>
              <a:ea typeface="Fira Sans Extra Condensed"/>
              <a:cs typeface="Fira Sans Extra Condensed"/>
              <a:sym typeface="Fira Sans Extra Condensed"/>
            </a:endParaRPr>
          </a:p>
        </p:txBody>
      </p:sp>
      <p:sp>
        <p:nvSpPr>
          <p:cNvPr id="1012" name="Google Shape;1012;p36"/>
          <p:cNvSpPr/>
          <p:nvPr/>
        </p:nvSpPr>
        <p:spPr>
          <a:xfrm>
            <a:off x="5209402" y="352963"/>
            <a:ext cx="1847100" cy="767700"/>
          </a:xfrm>
          <a:prstGeom prst="roundRect">
            <a:avLst>
              <a:gd name="adj" fmla="val 180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solidFill>
                  <a:schemeClr val="lt1"/>
                </a:solidFill>
                <a:latin typeface="Fira Sans Extra Condensed"/>
                <a:ea typeface="Fira Sans Extra Condensed"/>
                <a:cs typeface="Fira Sans Extra Condensed"/>
                <a:sym typeface="Fira Sans Extra Condensed"/>
              </a:rPr>
              <a:t>Digital Natives</a:t>
            </a:r>
            <a:endParaRPr sz="2100" b="1">
              <a:solidFill>
                <a:schemeClr val="lt1"/>
              </a:solidFill>
              <a:latin typeface="Fira Sans Extra Condensed"/>
              <a:ea typeface="Fira Sans Extra Condensed"/>
              <a:cs typeface="Fira Sans Extra Condensed"/>
              <a:sym typeface="Fira Sans Extra Condensed"/>
            </a:endParaRPr>
          </a:p>
        </p:txBody>
      </p:sp>
      <p:sp>
        <p:nvSpPr>
          <p:cNvPr id="1013" name="Google Shape;1013;p36"/>
          <p:cNvSpPr txBox="1"/>
          <p:nvPr/>
        </p:nvSpPr>
        <p:spPr>
          <a:xfrm>
            <a:off x="5209400" y="1369638"/>
            <a:ext cx="3628800" cy="395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born after the widespread adoption of digital technology</a:t>
            </a: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r>
              <a:rPr lang="en" sz="2400">
                <a:solidFill>
                  <a:schemeClr val="dk1"/>
                </a:solidFill>
                <a:highlight>
                  <a:schemeClr val="accent4"/>
                </a:highlight>
                <a:latin typeface="Fira Sans Extra Condensed"/>
                <a:ea typeface="Fira Sans Extra Condensed"/>
                <a:cs typeface="Fira Sans Extra Condensed"/>
                <a:sym typeface="Fira Sans Extra Condensed"/>
              </a:rPr>
              <a:t>Not all children born today are digital natives by default!</a:t>
            </a:r>
            <a:endParaRPr sz="2400">
              <a:solidFill>
                <a:schemeClr val="dk1"/>
              </a:solidFill>
              <a:highlight>
                <a:schemeClr val="accent4"/>
              </a:highlight>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p:txBody>
      </p:sp>
      <p:sp>
        <p:nvSpPr>
          <p:cNvPr id="1014" name="Google Shape;1014;p36"/>
          <p:cNvSpPr txBox="1"/>
          <p:nvPr/>
        </p:nvSpPr>
        <p:spPr>
          <a:xfrm>
            <a:off x="421925" y="1369650"/>
            <a:ext cx="3512700" cy="140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born before the widespread adoption of digital technology</a:t>
            </a:r>
            <a:endParaRPr sz="2400">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37"/>
          <p:cNvSpPr txBox="1">
            <a:spLocks noGrp="1"/>
          </p:cNvSpPr>
          <p:nvPr>
            <p:ph type="ctrTitle"/>
          </p:nvPr>
        </p:nvSpPr>
        <p:spPr>
          <a:xfrm>
            <a:off x="1232400" y="2017650"/>
            <a:ext cx="66792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…and what about Covid?</a:t>
            </a:r>
            <a:endParaRPr sz="540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38"/>
          <p:cNvPicPr preferRelativeResize="0"/>
          <p:nvPr/>
        </p:nvPicPr>
        <p:blipFill>
          <a:blip r:embed="rId3">
            <a:alphaModFix/>
          </a:blip>
          <a:stretch>
            <a:fillRect/>
          </a:stretch>
        </p:blipFill>
        <p:spPr>
          <a:xfrm>
            <a:off x="152400" y="260663"/>
            <a:ext cx="8839200" cy="46221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9"/>
          <p:cNvSpPr txBox="1">
            <a:spLocks noGrp="1"/>
          </p:cNvSpPr>
          <p:nvPr>
            <p:ph type="ctrTitle"/>
          </p:nvPr>
        </p:nvSpPr>
        <p:spPr>
          <a:xfrm>
            <a:off x="1362450" y="2336375"/>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2"/>
                </a:solidFill>
              </a:rPr>
              <a:t>What can we do about this?</a:t>
            </a:r>
            <a:endParaRPr>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40"/>
          <p:cNvSpPr txBox="1">
            <a:spLocks noGrp="1"/>
          </p:cNvSpPr>
          <p:nvPr>
            <p:ph type="ctrTitle"/>
          </p:nvPr>
        </p:nvSpPr>
        <p:spPr>
          <a:xfrm>
            <a:off x="1362450" y="2587975"/>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2"/>
                </a:solidFill>
              </a:rPr>
              <a:t>The role of significant others in establishing user practices</a:t>
            </a:r>
            <a:endParaRPr>
              <a:solidFill>
                <a:schemeClr val="accen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41"/>
          <p:cNvSpPr txBox="1">
            <a:spLocks noGrp="1"/>
          </p:cNvSpPr>
          <p:nvPr>
            <p:ph type="ctrTitle"/>
          </p:nvPr>
        </p:nvSpPr>
        <p:spPr>
          <a:xfrm>
            <a:off x="220800" y="282275"/>
            <a:ext cx="81399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Networked individualism</a:t>
            </a:r>
            <a:endParaRPr sz="3900">
              <a:solidFill>
                <a:schemeClr val="accent2"/>
              </a:solidFill>
            </a:endParaRPr>
          </a:p>
        </p:txBody>
      </p:sp>
      <p:sp>
        <p:nvSpPr>
          <p:cNvPr id="1041" name="Google Shape;1041;p41"/>
          <p:cNvSpPr txBox="1"/>
          <p:nvPr/>
        </p:nvSpPr>
        <p:spPr>
          <a:xfrm>
            <a:off x="260525" y="1201550"/>
            <a:ext cx="4714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Easing of traditional formal ties</a:t>
            </a: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Internet, mobile devices</a:t>
            </a:r>
            <a:endParaRPr sz="2600">
              <a:solidFill>
                <a:schemeClr val="dk1"/>
              </a:solidFill>
              <a:latin typeface="Fira Sans Extra Condensed"/>
              <a:ea typeface="Fira Sans Extra Condensed"/>
              <a:cs typeface="Fira Sans Extra Condensed"/>
              <a:sym typeface="Fira Sans Extra Condensed"/>
            </a:endParaRPr>
          </a:p>
        </p:txBody>
      </p:sp>
      <p:grpSp>
        <p:nvGrpSpPr>
          <p:cNvPr id="1042" name="Google Shape;1042;p41"/>
          <p:cNvGrpSpPr/>
          <p:nvPr/>
        </p:nvGrpSpPr>
        <p:grpSpPr>
          <a:xfrm>
            <a:off x="6960092" y="2608682"/>
            <a:ext cx="1880151" cy="2365591"/>
            <a:chOff x="457200" y="1067925"/>
            <a:chExt cx="2664991" cy="3662472"/>
          </a:xfrm>
        </p:grpSpPr>
        <p:sp>
          <p:nvSpPr>
            <p:cNvPr id="1043" name="Google Shape;1043;p41"/>
            <p:cNvSpPr/>
            <p:nvPr/>
          </p:nvSpPr>
          <p:spPr>
            <a:xfrm>
              <a:off x="1450893" y="2099148"/>
              <a:ext cx="667604" cy="758109"/>
            </a:xfrm>
            <a:custGeom>
              <a:avLst/>
              <a:gdLst/>
              <a:ahLst/>
              <a:cxnLst/>
              <a:rect l="l" t="t" r="r" b="b"/>
              <a:pathLst>
                <a:path w="4676" h="5310" extrusionOk="0">
                  <a:moveTo>
                    <a:pt x="284" y="1"/>
                  </a:moveTo>
                  <a:lnTo>
                    <a:pt x="0" y="4516"/>
                  </a:lnTo>
                  <a:cubicBezTo>
                    <a:pt x="0" y="4516"/>
                    <a:pt x="783" y="5309"/>
                    <a:pt x="2150" y="5309"/>
                  </a:cubicBezTo>
                  <a:cubicBezTo>
                    <a:pt x="3518" y="5309"/>
                    <a:pt x="4676" y="3910"/>
                    <a:pt x="4676" y="3910"/>
                  </a:cubicBezTo>
                  <a:lnTo>
                    <a:pt x="3796" y="1"/>
                  </a:lnTo>
                  <a:close/>
                </a:path>
              </a:pathLst>
            </a:custGeom>
            <a:solidFill>
              <a:srgbClr val="FD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474593" y="2100004"/>
              <a:ext cx="565094" cy="344504"/>
            </a:xfrm>
            <a:custGeom>
              <a:avLst/>
              <a:gdLst/>
              <a:ahLst/>
              <a:cxnLst/>
              <a:rect l="l" t="t" r="r" b="b"/>
              <a:pathLst>
                <a:path w="3958" h="2413" extrusionOk="0">
                  <a:moveTo>
                    <a:pt x="118" y="0"/>
                  </a:moveTo>
                  <a:lnTo>
                    <a:pt x="0" y="1888"/>
                  </a:lnTo>
                  <a:cubicBezTo>
                    <a:pt x="385" y="2142"/>
                    <a:pt x="933" y="2413"/>
                    <a:pt x="1493" y="2413"/>
                  </a:cubicBezTo>
                  <a:cubicBezTo>
                    <a:pt x="1582" y="2413"/>
                    <a:pt x="1671" y="2406"/>
                    <a:pt x="1759" y="2392"/>
                  </a:cubicBezTo>
                  <a:cubicBezTo>
                    <a:pt x="2472" y="2268"/>
                    <a:pt x="3384" y="1791"/>
                    <a:pt x="3957" y="1464"/>
                  </a:cubicBezTo>
                  <a:lnTo>
                    <a:pt x="3630" y="0"/>
                  </a:lnTo>
                  <a:close/>
                </a:path>
              </a:pathLst>
            </a:custGeom>
            <a:solidFill>
              <a:srgbClr val="FD8F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1169061" y="1725092"/>
              <a:ext cx="201595" cy="344790"/>
            </a:xfrm>
            <a:custGeom>
              <a:avLst/>
              <a:gdLst/>
              <a:ahLst/>
              <a:cxnLst/>
              <a:rect l="l" t="t" r="r" b="b"/>
              <a:pathLst>
                <a:path w="1412" h="2415" extrusionOk="0">
                  <a:moveTo>
                    <a:pt x="576" y="0"/>
                  </a:moveTo>
                  <a:cubicBezTo>
                    <a:pt x="559" y="0"/>
                    <a:pt x="543" y="2"/>
                    <a:pt x="526" y="4"/>
                  </a:cubicBezTo>
                  <a:cubicBezTo>
                    <a:pt x="194" y="52"/>
                    <a:pt x="1" y="632"/>
                    <a:pt x="103" y="1296"/>
                  </a:cubicBezTo>
                  <a:cubicBezTo>
                    <a:pt x="200" y="1931"/>
                    <a:pt x="522" y="2415"/>
                    <a:pt x="846" y="2415"/>
                  </a:cubicBezTo>
                  <a:cubicBezTo>
                    <a:pt x="861" y="2415"/>
                    <a:pt x="876" y="2414"/>
                    <a:pt x="891" y="2412"/>
                  </a:cubicBezTo>
                  <a:cubicBezTo>
                    <a:pt x="1223" y="2358"/>
                    <a:pt x="1411" y="1779"/>
                    <a:pt x="1315" y="1114"/>
                  </a:cubicBezTo>
                  <a:cubicBezTo>
                    <a:pt x="1218" y="482"/>
                    <a:pt x="893" y="0"/>
                    <a:pt x="576" y="0"/>
                  </a:cubicBezTo>
                  <a:close/>
                </a:path>
              </a:pathLst>
            </a:custGeom>
            <a:solidFill>
              <a:srgbClr val="011B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1221173" y="1825173"/>
              <a:ext cx="77525" cy="206160"/>
            </a:xfrm>
            <a:custGeom>
              <a:avLst/>
              <a:gdLst/>
              <a:ahLst/>
              <a:cxnLst/>
              <a:rect l="l" t="t" r="r" b="b"/>
              <a:pathLst>
                <a:path w="543" h="1444" extrusionOk="0">
                  <a:moveTo>
                    <a:pt x="263" y="0"/>
                  </a:moveTo>
                  <a:cubicBezTo>
                    <a:pt x="81" y="6"/>
                    <a:pt x="17" y="172"/>
                    <a:pt x="11" y="236"/>
                  </a:cubicBezTo>
                  <a:cubicBezTo>
                    <a:pt x="1" y="310"/>
                    <a:pt x="224" y="1443"/>
                    <a:pt x="369" y="1443"/>
                  </a:cubicBezTo>
                  <a:cubicBezTo>
                    <a:pt x="371" y="1443"/>
                    <a:pt x="374" y="1443"/>
                    <a:pt x="376" y="1443"/>
                  </a:cubicBezTo>
                  <a:cubicBezTo>
                    <a:pt x="526" y="1410"/>
                    <a:pt x="226" y="633"/>
                    <a:pt x="312" y="611"/>
                  </a:cubicBezTo>
                  <a:cubicBezTo>
                    <a:pt x="397" y="595"/>
                    <a:pt x="526" y="515"/>
                    <a:pt x="537" y="343"/>
                  </a:cubicBezTo>
                  <a:cubicBezTo>
                    <a:pt x="542" y="241"/>
                    <a:pt x="478" y="145"/>
                    <a:pt x="424" y="81"/>
                  </a:cubicBezTo>
                  <a:cubicBezTo>
                    <a:pt x="387" y="32"/>
                    <a:pt x="32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1215747" y="1231824"/>
              <a:ext cx="1049521" cy="1126455"/>
            </a:xfrm>
            <a:custGeom>
              <a:avLst/>
              <a:gdLst/>
              <a:ahLst/>
              <a:cxnLst/>
              <a:rect l="l" t="t" r="r" b="b"/>
              <a:pathLst>
                <a:path w="7351" h="7890" extrusionOk="0">
                  <a:moveTo>
                    <a:pt x="3781" y="1"/>
                  </a:moveTo>
                  <a:cubicBezTo>
                    <a:pt x="1390" y="1"/>
                    <a:pt x="489" y="1116"/>
                    <a:pt x="408" y="1717"/>
                  </a:cubicBezTo>
                  <a:cubicBezTo>
                    <a:pt x="408" y="1717"/>
                    <a:pt x="1" y="4221"/>
                    <a:pt x="408" y="5561"/>
                  </a:cubicBezTo>
                  <a:cubicBezTo>
                    <a:pt x="793" y="6821"/>
                    <a:pt x="2342" y="7889"/>
                    <a:pt x="3340" y="7889"/>
                  </a:cubicBezTo>
                  <a:cubicBezTo>
                    <a:pt x="3400" y="7889"/>
                    <a:pt x="3457" y="7885"/>
                    <a:pt x="3513" y="7877"/>
                  </a:cubicBezTo>
                  <a:cubicBezTo>
                    <a:pt x="4489" y="7733"/>
                    <a:pt x="5947" y="6585"/>
                    <a:pt x="6355" y="5534"/>
                  </a:cubicBezTo>
                  <a:cubicBezTo>
                    <a:pt x="6757" y="4483"/>
                    <a:pt x="7309" y="4961"/>
                    <a:pt x="7331" y="3818"/>
                  </a:cubicBezTo>
                  <a:cubicBezTo>
                    <a:pt x="7350" y="2784"/>
                    <a:pt x="6986" y="2372"/>
                    <a:pt x="6493" y="2372"/>
                  </a:cubicBezTo>
                  <a:cubicBezTo>
                    <a:pt x="6440" y="2372"/>
                    <a:pt x="6384" y="2377"/>
                    <a:pt x="6328" y="2387"/>
                  </a:cubicBezTo>
                  <a:cubicBezTo>
                    <a:pt x="6328" y="2387"/>
                    <a:pt x="6173" y="1"/>
                    <a:pt x="3781" y="1"/>
                  </a:cubicBezTo>
                  <a:close/>
                </a:path>
              </a:pathLst>
            </a:custGeom>
            <a:solidFill>
              <a:srgbClr val="FD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1125516" y="1067925"/>
              <a:ext cx="1218849" cy="954132"/>
            </a:xfrm>
            <a:custGeom>
              <a:avLst/>
              <a:gdLst/>
              <a:ahLst/>
              <a:cxnLst/>
              <a:rect l="l" t="t" r="r" b="b"/>
              <a:pathLst>
                <a:path w="8537" h="6683" extrusionOk="0">
                  <a:moveTo>
                    <a:pt x="4177" y="0"/>
                  </a:moveTo>
                  <a:cubicBezTo>
                    <a:pt x="3977" y="0"/>
                    <a:pt x="3767" y="15"/>
                    <a:pt x="3545" y="50"/>
                  </a:cubicBezTo>
                  <a:cubicBezTo>
                    <a:pt x="1207" y="403"/>
                    <a:pt x="419" y="2103"/>
                    <a:pt x="301" y="2795"/>
                  </a:cubicBezTo>
                  <a:cubicBezTo>
                    <a:pt x="186" y="3467"/>
                    <a:pt x="0" y="4970"/>
                    <a:pt x="793" y="4970"/>
                  </a:cubicBezTo>
                  <a:cubicBezTo>
                    <a:pt x="815" y="4970"/>
                    <a:pt x="839" y="4969"/>
                    <a:pt x="864" y="4966"/>
                  </a:cubicBezTo>
                  <a:cubicBezTo>
                    <a:pt x="1732" y="4870"/>
                    <a:pt x="1957" y="3653"/>
                    <a:pt x="1957" y="3653"/>
                  </a:cubicBezTo>
                  <a:lnTo>
                    <a:pt x="1957" y="3653"/>
                  </a:lnTo>
                  <a:cubicBezTo>
                    <a:pt x="1957" y="3653"/>
                    <a:pt x="1836" y="4803"/>
                    <a:pt x="2484" y="4803"/>
                  </a:cubicBezTo>
                  <a:cubicBezTo>
                    <a:pt x="2503" y="4803"/>
                    <a:pt x="2522" y="4802"/>
                    <a:pt x="2542" y="4800"/>
                  </a:cubicBezTo>
                  <a:cubicBezTo>
                    <a:pt x="3260" y="4725"/>
                    <a:pt x="3689" y="3557"/>
                    <a:pt x="3689" y="3556"/>
                  </a:cubicBezTo>
                  <a:lnTo>
                    <a:pt x="3689" y="3556"/>
                  </a:lnTo>
                  <a:cubicBezTo>
                    <a:pt x="3689" y="3557"/>
                    <a:pt x="3501" y="4677"/>
                    <a:pt x="4371" y="4677"/>
                  </a:cubicBezTo>
                  <a:cubicBezTo>
                    <a:pt x="4382" y="4677"/>
                    <a:pt x="4392" y="4677"/>
                    <a:pt x="4402" y="4677"/>
                  </a:cubicBezTo>
                  <a:cubicBezTo>
                    <a:pt x="5314" y="4655"/>
                    <a:pt x="5957" y="3390"/>
                    <a:pt x="5957" y="3390"/>
                  </a:cubicBezTo>
                  <a:cubicBezTo>
                    <a:pt x="5957" y="3390"/>
                    <a:pt x="6075" y="4816"/>
                    <a:pt x="6365" y="5449"/>
                  </a:cubicBezTo>
                  <a:lnTo>
                    <a:pt x="6697" y="5352"/>
                  </a:lnTo>
                  <a:cubicBezTo>
                    <a:pt x="6697" y="5352"/>
                    <a:pt x="6653" y="3917"/>
                    <a:pt x="7347" y="3917"/>
                  </a:cubicBezTo>
                  <a:cubicBezTo>
                    <a:pt x="7379" y="3917"/>
                    <a:pt x="7413" y="3920"/>
                    <a:pt x="7448" y="3926"/>
                  </a:cubicBezTo>
                  <a:cubicBezTo>
                    <a:pt x="8247" y="4071"/>
                    <a:pt x="7668" y="5819"/>
                    <a:pt x="7260" y="6167"/>
                  </a:cubicBezTo>
                  <a:cubicBezTo>
                    <a:pt x="7260" y="6167"/>
                    <a:pt x="7137" y="6280"/>
                    <a:pt x="6987" y="6682"/>
                  </a:cubicBezTo>
                  <a:cubicBezTo>
                    <a:pt x="6987" y="6682"/>
                    <a:pt x="6989" y="6682"/>
                    <a:pt x="6994" y="6682"/>
                  </a:cubicBezTo>
                  <a:cubicBezTo>
                    <a:pt x="7091" y="6682"/>
                    <a:pt x="8196" y="6648"/>
                    <a:pt x="8360" y="5090"/>
                  </a:cubicBezTo>
                  <a:cubicBezTo>
                    <a:pt x="8537" y="3460"/>
                    <a:pt x="7882" y="1406"/>
                    <a:pt x="6987" y="1406"/>
                  </a:cubicBezTo>
                  <a:cubicBezTo>
                    <a:pt x="6987" y="1406"/>
                    <a:pt x="6086" y="0"/>
                    <a:pt x="4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109215" y="1664130"/>
              <a:ext cx="82094" cy="196452"/>
            </a:xfrm>
            <a:custGeom>
              <a:avLst/>
              <a:gdLst/>
              <a:ahLst/>
              <a:cxnLst/>
              <a:rect l="l" t="t" r="r" b="b"/>
              <a:pathLst>
                <a:path w="575" h="1376" extrusionOk="0">
                  <a:moveTo>
                    <a:pt x="544" y="1"/>
                  </a:moveTo>
                  <a:cubicBezTo>
                    <a:pt x="494" y="1"/>
                    <a:pt x="441" y="12"/>
                    <a:pt x="392" y="34"/>
                  </a:cubicBezTo>
                  <a:cubicBezTo>
                    <a:pt x="333" y="61"/>
                    <a:pt x="279" y="104"/>
                    <a:pt x="236" y="158"/>
                  </a:cubicBezTo>
                  <a:cubicBezTo>
                    <a:pt x="151" y="260"/>
                    <a:pt x="102" y="378"/>
                    <a:pt x="70" y="501"/>
                  </a:cubicBezTo>
                  <a:cubicBezTo>
                    <a:pt x="33" y="624"/>
                    <a:pt x="16" y="748"/>
                    <a:pt x="11" y="876"/>
                  </a:cubicBezTo>
                  <a:cubicBezTo>
                    <a:pt x="0" y="1000"/>
                    <a:pt x="6" y="1123"/>
                    <a:pt x="11" y="1252"/>
                  </a:cubicBezTo>
                  <a:lnTo>
                    <a:pt x="11" y="1257"/>
                  </a:lnTo>
                  <a:cubicBezTo>
                    <a:pt x="16" y="1268"/>
                    <a:pt x="22" y="1278"/>
                    <a:pt x="27" y="1289"/>
                  </a:cubicBezTo>
                  <a:cubicBezTo>
                    <a:pt x="65" y="1327"/>
                    <a:pt x="97" y="1359"/>
                    <a:pt x="161" y="1369"/>
                  </a:cubicBezTo>
                  <a:cubicBezTo>
                    <a:pt x="173" y="1373"/>
                    <a:pt x="185" y="1375"/>
                    <a:pt x="197" y="1375"/>
                  </a:cubicBezTo>
                  <a:cubicBezTo>
                    <a:pt x="219" y="1375"/>
                    <a:pt x="242" y="1369"/>
                    <a:pt x="263" y="1359"/>
                  </a:cubicBezTo>
                  <a:cubicBezTo>
                    <a:pt x="290" y="1337"/>
                    <a:pt x="311" y="1316"/>
                    <a:pt x="322" y="1294"/>
                  </a:cubicBezTo>
                  <a:cubicBezTo>
                    <a:pt x="376" y="1214"/>
                    <a:pt x="376" y="1134"/>
                    <a:pt x="392" y="1059"/>
                  </a:cubicBezTo>
                  <a:cubicBezTo>
                    <a:pt x="408" y="903"/>
                    <a:pt x="419" y="753"/>
                    <a:pt x="403" y="597"/>
                  </a:cubicBezTo>
                  <a:lnTo>
                    <a:pt x="403" y="597"/>
                  </a:lnTo>
                  <a:cubicBezTo>
                    <a:pt x="370" y="748"/>
                    <a:pt x="333" y="892"/>
                    <a:pt x="295" y="1037"/>
                  </a:cubicBezTo>
                  <a:cubicBezTo>
                    <a:pt x="274" y="1107"/>
                    <a:pt x="252" y="1182"/>
                    <a:pt x="220" y="1225"/>
                  </a:cubicBezTo>
                  <a:cubicBezTo>
                    <a:pt x="215" y="1235"/>
                    <a:pt x="204" y="1241"/>
                    <a:pt x="199" y="1241"/>
                  </a:cubicBezTo>
                  <a:cubicBezTo>
                    <a:pt x="199" y="1243"/>
                    <a:pt x="198" y="1243"/>
                    <a:pt x="197" y="1243"/>
                  </a:cubicBezTo>
                  <a:cubicBezTo>
                    <a:pt x="195" y="1243"/>
                    <a:pt x="192" y="1241"/>
                    <a:pt x="188" y="1241"/>
                  </a:cubicBezTo>
                  <a:cubicBezTo>
                    <a:pt x="180" y="1241"/>
                    <a:pt x="162" y="1228"/>
                    <a:pt x="150" y="1215"/>
                  </a:cubicBezTo>
                  <a:lnTo>
                    <a:pt x="150" y="1215"/>
                  </a:lnTo>
                  <a:cubicBezTo>
                    <a:pt x="146" y="1105"/>
                    <a:pt x="151" y="991"/>
                    <a:pt x="156" y="882"/>
                  </a:cubicBezTo>
                  <a:cubicBezTo>
                    <a:pt x="161" y="764"/>
                    <a:pt x="172" y="646"/>
                    <a:pt x="193" y="533"/>
                  </a:cubicBezTo>
                  <a:cubicBezTo>
                    <a:pt x="215" y="415"/>
                    <a:pt x="247" y="302"/>
                    <a:pt x="306" y="206"/>
                  </a:cubicBezTo>
                  <a:cubicBezTo>
                    <a:pt x="360" y="104"/>
                    <a:pt x="451" y="29"/>
                    <a:pt x="574" y="2"/>
                  </a:cubicBezTo>
                  <a:cubicBezTo>
                    <a:pt x="564" y="1"/>
                    <a:pt x="554" y="1"/>
                    <a:pt x="544" y="1"/>
                  </a:cubicBezTo>
                  <a:close/>
                </a:path>
              </a:pathLst>
            </a:custGeom>
            <a:solidFill>
              <a:srgbClr val="FD6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2127632" y="1779916"/>
              <a:ext cx="77383" cy="207017"/>
            </a:xfrm>
            <a:custGeom>
              <a:avLst/>
              <a:gdLst/>
              <a:ahLst/>
              <a:cxnLst/>
              <a:rect l="l" t="t" r="r" b="b"/>
              <a:pathLst>
                <a:path w="542" h="1450" extrusionOk="0">
                  <a:moveTo>
                    <a:pt x="284" y="1"/>
                  </a:moveTo>
                  <a:cubicBezTo>
                    <a:pt x="220" y="1"/>
                    <a:pt x="161" y="33"/>
                    <a:pt x="118" y="81"/>
                  </a:cubicBezTo>
                  <a:cubicBezTo>
                    <a:pt x="64" y="146"/>
                    <a:pt x="0" y="242"/>
                    <a:pt x="11" y="344"/>
                  </a:cubicBezTo>
                  <a:cubicBezTo>
                    <a:pt x="22" y="516"/>
                    <a:pt x="150" y="596"/>
                    <a:pt x="236" y="612"/>
                  </a:cubicBezTo>
                  <a:cubicBezTo>
                    <a:pt x="322" y="634"/>
                    <a:pt x="22" y="1411"/>
                    <a:pt x="166" y="1449"/>
                  </a:cubicBezTo>
                  <a:cubicBezTo>
                    <a:pt x="168" y="1449"/>
                    <a:pt x="170" y="1449"/>
                    <a:pt x="172" y="1449"/>
                  </a:cubicBezTo>
                  <a:cubicBezTo>
                    <a:pt x="323" y="1449"/>
                    <a:pt x="542" y="311"/>
                    <a:pt x="536" y="237"/>
                  </a:cubicBezTo>
                  <a:cubicBezTo>
                    <a:pt x="531" y="172"/>
                    <a:pt x="461" y="6"/>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457200" y="2578425"/>
              <a:ext cx="2664991" cy="2151972"/>
            </a:xfrm>
            <a:custGeom>
              <a:avLst/>
              <a:gdLst/>
              <a:ahLst/>
              <a:cxnLst/>
              <a:rect l="l" t="t" r="r" b="b"/>
              <a:pathLst>
                <a:path w="18666" h="15073" extrusionOk="0">
                  <a:moveTo>
                    <a:pt x="6284" y="0"/>
                  </a:moveTo>
                  <a:cubicBezTo>
                    <a:pt x="6284" y="0"/>
                    <a:pt x="2713" y="644"/>
                    <a:pt x="1507" y="3759"/>
                  </a:cubicBezTo>
                  <a:cubicBezTo>
                    <a:pt x="295" y="6880"/>
                    <a:pt x="0" y="12215"/>
                    <a:pt x="1282" y="12295"/>
                  </a:cubicBezTo>
                  <a:cubicBezTo>
                    <a:pt x="1349" y="12299"/>
                    <a:pt x="1417" y="12301"/>
                    <a:pt x="1487" y="12301"/>
                  </a:cubicBezTo>
                  <a:cubicBezTo>
                    <a:pt x="2740" y="12301"/>
                    <a:pt x="4257" y="11647"/>
                    <a:pt x="4258" y="11646"/>
                  </a:cubicBezTo>
                  <a:lnTo>
                    <a:pt x="4258" y="11646"/>
                  </a:lnTo>
                  <a:lnTo>
                    <a:pt x="3915" y="15073"/>
                  </a:lnTo>
                  <a:lnTo>
                    <a:pt x="15207" y="15073"/>
                  </a:lnTo>
                  <a:lnTo>
                    <a:pt x="14708" y="12295"/>
                  </a:lnTo>
                  <a:lnTo>
                    <a:pt x="14708" y="12295"/>
                  </a:lnTo>
                  <a:cubicBezTo>
                    <a:pt x="14708" y="12295"/>
                    <a:pt x="15783" y="12994"/>
                    <a:pt x="16728" y="12994"/>
                  </a:cubicBezTo>
                  <a:cubicBezTo>
                    <a:pt x="17201" y="12994"/>
                    <a:pt x="17641" y="12819"/>
                    <a:pt x="17899" y="12295"/>
                  </a:cubicBezTo>
                  <a:cubicBezTo>
                    <a:pt x="18665" y="10730"/>
                    <a:pt x="18226" y="1046"/>
                    <a:pt x="12344" y="54"/>
                  </a:cubicBezTo>
                  <a:cubicBezTo>
                    <a:pt x="12344" y="54"/>
                    <a:pt x="12344" y="59"/>
                    <a:pt x="12338" y="59"/>
                  </a:cubicBezTo>
                  <a:cubicBezTo>
                    <a:pt x="12311" y="102"/>
                    <a:pt x="11748" y="858"/>
                    <a:pt x="10799" y="1319"/>
                  </a:cubicBezTo>
                  <a:lnTo>
                    <a:pt x="10794" y="1319"/>
                  </a:lnTo>
                  <a:cubicBezTo>
                    <a:pt x="10794" y="1319"/>
                    <a:pt x="10794" y="1325"/>
                    <a:pt x="10794" y="1325"/>
                  </a:cubicBezTo>
                  <a:cubicBezTo>
                    <a:pt x="10370" y="1529"/>
                    <a:pt x="9877" y="1673"/>
                    <a:pt x="9319" y="1673"/>
                  </a:cubicBezTo>
                  <a:cubicBezTo>
                    <a:pt x="8311" y="1673"/>
                    <a:pt x="7512" y="1185"/>
                    <a:pt x="6987" y="740"/>
                  </a:cubicBezTo>
                  <a:cubicBezTo>
                    <a:pt x="6553" y="376"/>
                    <a:pt x="6306" y="33"/>
                    <a:pt x="6284" y="6"/>
                  </a:cubicBezTo>
                  <a:cubicBezTo>
                    <a:pt x="6284" y="0"/>
                    <a:pt x="6284" y="0"/>
                    <a:pt x="6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1354379" y="2516463"/>
              <a:ext cx="865201" cy="376770"/>
            </a:xfrm>
            <a:custGeom>
              <a:avLst/>
              <a:gdLst/>
              <a:ahLst/>
              <a:cxnLst/>
              <a:rect l="l" t="t" r="r" b="b"/>
              <a:pathLst>
                <a:path w="6060" h="2639" extrusionOk="0">
                  <a:moveTo>
                    <a:pt x="778" y="0"/>
                  </a:moveTo>
                  <a:lnTo>
                    <a:pt x="0" y="434"/>
                  </a:lnTo>
                  <a:cubicBezTo>
                    <a:pt x="0" y="434"/>
                    <a:pt x="842" y="2638"/>
                    <a:pt x="3030" y="2638"/>
                  </a:cubicBezTo>
                  <a:cubicBezTo>
                    <a:pt x="5218" y="2638"/>
                    <a:pt x="6060" y="493"/>
                    <a:pt x="6060" y="493"/>
                  </a:cubicBezTo>
                  <a:lnTo>
                    <a:pt x="5127" y="0"/>
                  </a:lnTo>
                  <a:cubicBezTo>
                    <a:pt x="5127" y="0"/>
                    <a:pt x="4633" y="1566"/>
                    <a:pt x="2992" y="1566"/>
                  </a:cubicBezTo>
                  <a:cubicBezTo>
                    <a:pt x="1346" y="1566"/>
                    <a:pt x="778" y="0"/>
                    <a:pt x="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1562541" y="3128087"/>
              <a:ext cx="406759" cy="703571"/>
            </a:xfrm>
            <a:custGeom>
              <a:avLst/>
              <a:gdLst/>
              <a:ahLst/>
              <a:cxnLst/>
              <a:rect l="l" t="t" r="r" b="b"/>
              <a:pathLst>
                <a:path w="2849" h="4928" extrusionOk="0">
                  <a:moveTo>
                    <a:pt x="151" y="0"/>
                  </a:moveTo>
                  <a:cubicBezTo>
                    <a:pt x="65" y="0"/>
                    <a:pt x="1" y="86"/>
                    <a:pt x="6" y="183"/>
                  </a:cubicBezTo>
                  <a:lnTo>
                    <a:pt x="307" y="4767"/>
                  </a:lnTo>
                  <a:cubicBezTo>
                    <a:pt x="312" y="4858"/>
                    <a:pt x="376" y="4928"/>
                    <a:pt x="451" y="4928"/>
                  </a:cubicBezTo>
                  <a:lnTo>
                    <a:pt x="2703" y="4928"/>
                  </a:lnTo>
                  <a:cubicBezTo>
                    <a:pt x="2784" y="4928"/>
                    <a:pt x="2848" y="4847"/>
                    <a:pt x="2843" y="4756"/>
                  </a:cubicBezTo>
                  <a:lnTo>
                    <a:pt x="2778" y="166"/>
                  </a:lnTo>
                  <a:cubicBezTo>
                    <a:pt x="2778" y="75"/>
                    <a:pt x="2714" y="0"/>
                    <a:pt x="263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1401779" y="3440752"/>
              <a:ext cx="568948" cy="514258"/>
            </a:xfrm>
            <a:custGeom>
              <a:avLst/>
              <a:gdLst/>
              <a:ahLst/>
              <a:cxnLst/>
              <a:rect l="l" t="t" r="r" b="b"/>
              <a:pathLst>
                <a:path w="3985" h="3602" extrusionOk="0">
                  <a:moveTo>
                    <a:pt x="2647" y="1"/>
                  </a:moveTo>
                  <a:cubicBezTo>
                    <a:pt x="2618" y="1"/>
                    <a:pt x="2587" y="5"/>
                    <a:pt x="2553" y="14"/>
                  </a:cubicBezTo>
                  <a:lnTo>
                    <a:pt x="1615" y="277"/>
                  </a:lnTo>
                  <a:cubicBezTo>
                    <a:pt x="1315" y="357"/>
                    <a:pt x="1052" y="523"/>
                    <a:pt x="843" y="749"/>
                  </a:cubicBezTo>
                  <a:lnTo>
                    <a:pt x="687" y="920"/>
                  </a:lnTo>
                  <a:cubicBezTo>
                    <a:pt x="553" y="1065"/>
                    <a:pt x="451" y="1237"/>
                    <a:pt x="376" y="1419"/>
                  </a:cubicBezTo>
                  <a:lnTo>
                    <a:pt x="1" y="2137"/>
                  </a:lnTo>
                  <a:lnTo>
                    <a:pt x="870" y="3601"/>
                  </a:lnTo>
                  <a:cubicBezTo>
                    <a:pt x="1320" y="3601"/>
                    <a:pt x="1760" y="3494"/>
                    <a:pt x="2162" y="3290"/>
                  </a:cubicBezTo>
                  <a:lnTo>
                    <a:pt x="3315" y="2700"/>
                  </a:lnTo>
                  <a:lnTo>
                    <a:pt x="2081" y="2700"/>
                  </a:lnTo>
                  <a:lnTo>
                    <a:pt x="2666" y="2539"/>
                  </a:lnTo>
                  <a:cubicBezTo>
                    <a:pt x="2854" y="2491"/>
                    <a:pt x="3030" y="2432"/>
                    <a:pt x="3207" y="2357"/>
                  </a:cubicBezTo>
                  <a:lnTo>
                    <a:pt x="3840" y="2094"/>
                  </a:lnTo>
                  <a:cubicBezTo>
                    <a:pt x="3931" y="2052"/>
                    <a:pt x="3985" y="1955"/>
                    <a:pt x="3969" y="1858"/>
                  </a:cubicBezTo>
                  <a:cubicBezTo>
                    <a:pt x="3947" y="1759"/>
                    <a:pt x="3856" y="1691"/>
                    <a:pt x="3759" y="1691"/>
                  </a:cubicBezTo>
                  <a:cubicBezTo>
                    <a:pt x="3736" y="1691"/>
                    <a:pt x="3713" y="1695"/>
                    <a:pt x="3690" y="1703"/>
                  </a:cubicBezTo>
                  <a:lnTo>
                    <a:pt x="3014" y="1950"/>
                  </a:lnTo>
                  <a:cubicBezTo>
                    <a:pt x="2880" y="2003"/>
                    <a:pt x="2736" y="2035"/>
                    <a:pt x="2591" y="2052"/>
                  </a:cubicBezTo>
                  <a:lnTo>
                    <a:pt x="1631" y="2175"/>
                  </a:lnTo>
                  <a:lnTo>
                    <a:pt x="2644" y="1885"/>
                  </a:lnTo>
                  <a:cubicBezTo>
                    <a:pt x="2703" y="1869"/>
                    <a:pt x="2762" y="1853"/>
                    <a:pt x="2821" y="1832"/>
                  </a:cubicBezTo>
                  <a:lnTo>
                    <a:pt x="3797" y="1494"/>
                  </a:lnTo>
                  <a:cubicBezTo>
                    <a:pt x="3915" y="1451"/>
                    <a:pt x="3980" y="1333"/>
                    <a:pt x="3953" y="1215"/>
                  </a:cubicBezTo>
                  <a:cubicBezTo>
                    <a:pt x="3925" y="1106"/>
                    <a:pt x="3828" y="1031"/>
                    <a:pt x="3720" y="1031"/>
                  </a:cubicBezTo>
                  <a:cubicBezTo>
                    <a:pt x="3702" y="1031"/>
                    <a:pt x="3682" y="1033"/>
                    <a:pt x="3663" y="1038"/>
                  </a:cubicBezTo>
                  <a:lnTo>
                    <a:pt x="2993" y="1215"/>
                  </a:lnTo>
                  <a:cubicBezTo>
                    <a:pt x="2934" y="1237"/>
                    <a:pt x="2870" y="1247"/>
                    <a:pt x="2800" y="1263"/>
                  </a:cubicBezTo>
                  <a:lnTo>
                    <a:pt x="1379" y="1537"/>
                  </a:lnTo>
                  <a:lnTo>
                    <a:pt x="1545" y="1167"/>
                  </a:lnTo>
                  <a:cubicBezTo>
                    <a:pt x="1631" y="968"/>
                    <a:pt x="1803" y="818"/>
                    <a:pt x="2006" y="759"/>
                  </a:cubicBezTo>
                  <a:lnTo>
                    <a:pt x="2628" y="566"/>
                  </a:lnTo>
                  <a:cubicBezTo>
                    <a:pt x="2939" y="459"/>
                    <a:pt x="2950" y="293"/>
                    <a:pt x="2891" y="159"/>
                  </a:cubicBezTo>
                  <a:cubicBezTo>
                    <a:pt x="2832" y="61"/>
                    <a:pt x="2756" y="1"/>
                    <a:pt x="2647" y="1"/>
                  </a:cubicBezTo>
                  <a:close/>
                </a:path>
              </a:pathLst>
            </a:custGeom>
            <a:solidFill>
              <a:srgbClr val="FD8F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1660625" y="3373222"/>
              <a:ext cx="523690" cy="594352"/>
            </a:xfrm>
            <a:custGeom>
              <a:avLst/>
              <a:gdLst/>
              <a:ahLst/>
              <a:cxnLst/>
              <a:rect l="l" t="t" r="r" b="b"/>
              <a:pathLst>
                <a:path w="3668" h="4163" extrusionOk="0">
                  <a:moveTo>
                    <a:pt x="1102" y="1"/>
                  </a:moveTo>
                  <a:cubicBezTo>
                    <a:pt x="1007" y="1"/>
                    <a:pt x="915" y="52"/>
                    <a:pt x="869" y="144"/>
                  </a:cubicBezTo>
                  <a:cubicBezTo>
                    <a:pt x="805" y="267"/>
                    <a:pt x="847" y="423"/>
                    <a:pt x="971" y="492"/>
                  </a:cubicBezTo>
                  <a:lnTo>
                    <a:pt x="2011" y="1104"/>
                  </a:lnTo>
                  <a:lnTo>
                    <a:pt x="2520" y="1559"/>
                  </a:lnTo>
                  <a:lnTo>
                    <a:pt x="1882" y="1061"/>
                  </a:lnTo>
                  <a:lnTo>
                    <a:pt x="810" y="455"/>
                  </a:lnTo>
                  <a:cubicBezTo>
                    <a:pt x="771" y="434"/>
                    <a:pt x="729" y="423"/>
                    <a:pt x="688" y="423"/>
                  </a:cubicBezTo>
                  <a:cubicBezTo>
                    <a:pt x="605" y="423"/>
                    <a:pt x="524" y="465"/>
                    <a:pt x="477" y="541"/>
                  </a:cubicBezTo>
                  <a:cubicBezTo>
                    <a:pt x="408" y="653"/>
                    <a:pt x="435" y="803"/>
                    <a:pt x="542" y="878"/>
                  </a:cubicBezTo>
                  <a:lnTo>
                    <a:pt x="1587" y="1608"/>
                  </a:lnTo>
                  <a:lnTo>
                    <a:pt x="2209" y="2208"/>
                  </a:lnTo>
                  <a:lnTo>
                    <a:pt x="987" y="1484"/>
                  </a:lnTo>
                  <a:lnTo>
                    <a:pt x="354" y="1088"/>
                  </a:lnTo>
                  <a:cubicBezTo>
                    <a:pt x="320" y="1066"/>
                    <a:pt x="281" y="1056"/>
                    <a:pt x="243" y="1056"/>
                  </a:cubicBezTo>
                  <a:cubicBezTo>
                    <a:pt x="168" y="1056"/>
                    <a:pt x="93" y="1095"/>
                    <a:pt x="54" y="1163"/>
                  </a:cubicBezTo>
                  <a:cubicBezTo>
                    <a:pt x="0" y="1254"/>
                    <a:pt x="22" y="1372"/>
                    <a:pt x="108" y="1436"/>
                  </a:cubicBezTo>
                  <a:lnTo>
                    <a:pt x="917" y="2079"/>
                  </a:lnTo>
                  <a:lnTo>
                    <a:pt x="1898" y="2739"/>
                  </a:lnTo>
                  <a:lnTo>
                    <a:pt x="1051" y="2412"/>
                  </a:lnTo>
                  <a:lnTo>
                    <a:pt x="402" y="2042"/>
                  </a:lnTo>
                  <a:cubicBezTo>
                    <a:pt x="372" y="2026"/>
                    <a:pt x="339" y="2018"/>
                    <a:pt x="307" y="2018"/>
                  </a:cubicBezTo>
                  <a:cubicBezTo>
                    <a:pt x="242" y="2018"/>
                    <a:pt x="179" y="2049"/>
                    <a:pt x="140" y="2106"/>
                  </a:cubicBezTo>
                  <a:cubicBezTo>
                    <a:pt x="81" y="2203"/>
                    <a:pt x="108" y="2326"/>
                    <a:pt x="204" y="2385"/>
                  </a:cubicBezTo>
                  <a:lnTo>
                    <a:pt x="917" y="2814"/>
                  </a:lnTo>
                  <a:lnTo>
                    <a:pt x="1416" y="3125"/>
                  </a:lnTo>
                  <a:cubicBezTo>
                    <a:pt x="1582" y="3227"/>
                    <a:pt x="1727" y="3366"/>
                    <a:pt x="1834" y="3527"/>
                  </a:cubicBezTo>
                  <a:cubicBezTo>
                    <a:pt x="1942" y="3692"/>
                    <a:pt x="2386" y="4162"/>
                    <a:pt x="2853" y="4162"/>
                  </a:cubicBezTo>
                  <a:cubicBezTo>
                    <a:pt x="2872" y="4162"/>
                    <a:pt x="2892" y="4162"/>
                    <a:pt x="2912" y="4160"/>
                  </a:cubicBezTo>
                  <a:lnTo>
                    <a:pt x="3668" y="2551"/>
                  </a:lnTo>
                  <a:lnTo>
                    <a:pt x="3121" y="1978"/>
                  </a:lnTo>
                  <a:lnTo>
                    <a:pt x="3003" y="1452"/>
                  </a:lnTo>
                  <a:cubicBezTo>
                    <a:pt x="2960" y="1275"/>
                    <a:pt x="2880" y="1109"/>
                    <a:pt x="2762" y="970"/>
                  </a:cubicBezTo>
                  <a:lnTo>
                    <a:pt x="2740" y="948"/>
                  </a:lnTo>
                  <a:cubicBezTo>
                    <a:pt x="2531" y="701"/>
                    <a:pt x="2274" y="508"/>
                    <a:pt x="1979" y="374"/>
                  </a:cubicBezTo>
                  <a:lnTo>
                    <a:pt x="1212" y="26"/>
                  </a:lnTo>
                  <a:cubicBezTo>
                    <a:pt x="1177" y="9"/>
                    <a:pt x="1139" y="1"/>
                    <a:pt x="1102" y="1"/>
                  </a:cubicBezTo>
                  <a:close/>
                </a:path>
              </a:pathLst>
            </a:custGeom>
            <a:solidFill>
              <a:srgbClr val="FD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1354379" y="3621069"/>
              <a:ext cx="226009" cy="402754"/>
            </a:xfrm>
            <a:custGeom>
              <a:avLst/>
              <a:gdLst/>
              <a:ahLst/>
              <a:cxnLst/>
              <a:rect l="l" t="t" r="r" b="b"/>
              <a:pathLst>
                <a:path w="1583" h="2821" extrusionOk="0">
                  <a:moveTo>
                    <a:pt x="676" y="0"/>
                  </a:moveTo>
                  <a:lnTo>
                    <a:pt x="0" y="145"/>
                  </a:lnTo>
                  <a:cubicBezTo>
                    <a:pt x="0" y="145"/>
                    <a:pt x="124" y="1700"/>
                    <a:pt x="1035" y="2821"/>
                  </a:cubicBezTo>
                  <a:lnTo>
                    <a:pt x="1582" y="2301"/>
                  </a:lnTo>
                  <a:cubicBezTo>
                    <a:pt x="810" y="1352"/>
                    <a:pt x="676" y="0"/>
                    <a:pt x="676" y="0"/>
                  </a:cubicBez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1064266" y="4000693"/>
              <a:ext cx="419608" cy="240567"/>
            </a:xfrm>
            <a:custGeom>
              <a:avLst/>
              <a:gdLst/>
              <a:ahLst/>
              <a:cxnLst/>
              <a:rect l="l" t="t" r="r" b="b"/>
              <a:pathLst>
                <a:path w="2939" h="1685" extrusionOk="0">
                  <a:moveTo>
                    <a:pt x="2939" y="1"/>
                  </a:moveTo>
                  <a:lnTo>
                    <a:pt x="2939" y="1"/>
                  </a:lnTo>
                  <a:cubicBezTo>
                    <a:pt x="2703" y="167"/>
                    <a:pt x="2478" y="333"/>
                    <a:pt x="2242" y="489"/>
                  </a:cubicBezTo>
                  <a:lnTo>
                    <a:pt x="2065" y="607"/>
                  </a:lnTo>
                  <a:lnTo>
                    <a:pt x="1888" y="719"/>
                  </a:lnTo>
                  <a:cubicBezTo>
                    <a:pt x="1770" y="800"/>
                    <a:pt x="1646" y="869"/>
                    <a:pt x="1523" y="939"/>
                  </a:cubicBezTo>
                  <a:cubicBezTo>
                    <a:pt x="1282" y="1084"/>
                    <a:pt x="1030" y="1213"/>
                    <a:pt x="778" y="1341"/>
                  </a:cubicBezTo>
                  <a:cubicBezTo>
                    <a:pt x="526" y="1465"/>
                    <a:pt x="268" y="1577"/>
                    <a:pt x="0" y="1684"/>
                  </a:cubicBezTo>
                  <a:cubicBezTo>
                    <a:pt x="284" y="1636"/>
                    <a:pt x="558" y="1550"/>
                    <a:pt x="826" y="1443"/>
                  </a:cubicBezTo>
                  <a:cubicBezTo>
                    <a:pt x="1094" y="1336"/>
                    <a:pt x="1352" y="1213"/>
                    <a:pt x="1598" y="1068"/>
                  </a:cubicBezTo>
                  <a:cubicBezTo>
                    <a:pt x="1845" y="918"/>
                    <a:pt x="2086" y="762"/>
                    <a:pt x="2311" y="585"/>
                  </a:cubicBezTo>
                  <a:cubicBezTo>
                    <a:pt x="2537" y="408"/>
                    <a:pt x="2746" y="210"/>
                    <a:pt x="2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784862" y="3670039"/>
              <a:ext cx="576515" cy="84377"/>
            </a:xfrm>
            <a:custGeom>
              <a:avLst/>
              <a:gdLst/>
              <a:ahLst/>
              <a:cxnLst/>
              <a:rect l="l" t="t" r="r" b="b"/>
              <a:pathLst>
                <a:path w="4038" h="591" extrusionOk="0">
                  <a:moveTo>
                    <a:pt x="4038" y="0"/>
                  </a:moveTo>
                  <a:lnTo>
                    <a:pt x="4038" y="0"/>
                  </a:lnTo>
                  <a:cubicBezTo>
                    <a:pt x="3357" y="43"/>
                    <a:pt x="2681" y="129"/>
                    <a:pt x="2006" y="220"/>
                  </a:cubicBezTo>
                  <a:cubicBezTo>
                    <a:pt x="1335" y="322"/>
                    <a:pt x="665" y="435"/>
                    <a:pt x="0" y="590"/>
                  </a:cubicBezTo>
                  <a:cubicBezTo>
                    <a:pt x="681" y="547"/>
                    <a:pt x="1357" y="462"/>
                    <a:pt x="2027" y="365"/>
                  </a:cubicBezTo>
                  <a:cubicBezTo>
                    <a:pt x="2703" y="269"/>
                    <a:pt x="3373" y="156"/>
                    <a:pt x="4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1059698" y="3277281"/>
              <a:ext cx="41404" cy="435734"/>
            </a:xfrm>
            <a:custGeom>
              <a:avLst/>
              <a:gdLst/>
              <a:ahLst/>
              <a:cxnLst/>
              <a:rect l="l" t="t" r="r" b="b"/>
              <a:pathLst>
                <a:path w="290" h="3052" extrusionOk="0">
                  <a:moveTo>
                    <a:pt x="290" y="1"/>
                  </a:moveTo>
                  <a:cubicBezTo>
                    <a:pt x="172" y="1014"/>
                    <a:pt x="81" y="2028"/>
                    <a:pt x="0" y="3041"/>
                  </a:cubicBezTo>
                  <a:lnTo>
                    <a:pt x="145" y="3052"/>
                  </a:lnTo>
                  <a:cubicBezTo>
                    <a:pt x="177" y="2033"/>
                    <a:pt x="220" y="1020"/>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1960732" y="3621069"/>
              <a:ext cx="246568" cy="420458"/>
            </a:xfrm>
            <a:custGeom>
              <a:avLst/>
              <a:gdLst/>
              <a:ahLst/>
              <a:cxnLst/>
              <a:rect l="l" t="t" r="r" b="b"/>
              <a:pathLst>
                <a:path w="1727" h="2945" extrusionOk="0">
                  <a:moveTo>
                    <a:pt x="992" y="0"/>
                  </a:moveTo>
                  <a:cubicBezTo>
                    <a:pt x="992" y="0"/>
                    <a:pt x="842" y="1411"/>
                    <a:pt x="0" y="2402"/>
                  </a:cubicBezTo>
                  <a:lnTo>
                    <a:pt x="601" y="2944"/>
                  </a:lnTo>
                  <a:cubicBezTo>
                    <a:pt x="1593" y="1775"/>
                    <a:pt x="1727" y="150"/>
                    <a:pt x="1727" y="150"/>
                  </a:cubicBezTo>
                  <a:lnTo>
                    <a:pt x="992" y="0"/>
                  </a:lnTo>
                  <a:close/>
                </a:path>
              </a:pathLst>
            </a:cu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2060958" y="4023679"/>
              <a:ext cx="496277" cy="310239"/>
            </a:xfrm>
            <a:custGeom>
              <a:avLst/>
              <a:gdLst/>
              <a:ahLst/>
              <a:cxnLst/>
              <a:rect l="l" t="t" r="r" b="b"/>
              <a:pathLst>
                <a:path w="3476" h="2173" extrusionOk="0">
                  <a:moveTo>
                    <a:pt x="1" y="1"/>
                  </a:moveTo>
                  <a:lnTo>
                    <a:pt x="1" y="1"/>
                  </a:lnTo>
                  <a:cubicBezTo>
                    <a:pt x="237" y="247"/>
                    <a:pt x="499" y="478"/>
                    <a:pt x="767" y="692"/>
                  </a:cubicBezTo>
                  <a:cubicBezTo>
                    <a:pt x="1035" y="907"/>
                    <a:pt x="1320" y="1105"/>
                    <a:pt x="1609" y="1293"/>
                  </a:cubicBezTo>
                  <a:cubicBezTo>
                    <a:pt x="1899" y="1481"/>
                    <a:pt x="2199" y="1647"/>
                    <a:pt x="2510" y="1802"/>
                  </a:cubicBezTo>
                  <a:cubicBezTo>
                    <a:pt x="2821" y="1952"/>
                    <a:pt x="3143" y="2076"/>
                    <a:pt x="3475" y="2172"/>
                  </a:cubicBezTo>
                  <a:cubicBezTo>
                    <a:pt x="3320" y="2092"/>
                    <a:pt x="3164" y="2028"/>
                    <a:pt x="3014" y="1942"/>
                  </a:cubicBezTo>
                  <a:cubicBezTo>
                    <a:pt x="2859" y="1867"/>
                    <a:pt x="2714" y="1781"/>
                    <a:pt x="2564" y="1700"/>
                  </a:cubicBezTo>
                  <a:cubicBezTo>
                    <a:pt x="2269" y="1529"/>
                    <a:pt x="1974" y="1357"/>
                    <a:pt x="1684" y="1170"/>
                  </a:cubicBezTo>
                  <a:cubicBezTo>
                    <a:pt x="1400" y="987"/>
                    <a:pt x="1116" y="794"/>
                    <a:pt x="837" y="601"/>
                  </a:cubicBezTo>
                  <a:cubicBezTo>
                    <a:pt x="558" y="403"/>
                    <a:pt x="274" y="20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2204158" y="3670039"/>
              <a:ext cx="580370" cy="233572"/>
            </a:xfrm>
            <a:custGeom>
              <a:avLst/>
              <a:gdLst/>
              <a:ahLst/>
              <a:cxnLst/>
              <a:rect l="l" t="t" r="r" b="b"/>
              <a:pathLst>
                <a:path w="4065" h="1636" extrusionOk="0">
                  <a:moveTo>
                    <a:pt x="0" y="0"/>
                  </a:moveTo>
                  <a:cubicBezTo>
                    <a:pt x="306" y="204"/>
                    <a:pt x="628" y="387"/>
                    <a:pt x="955" y="553"/>
                  </a:cubicBezTo>
                  <a:cubicBezTo>
                    <a:pt x="1276" y="724"/>
                    <a:pt x="1614" y="874"/>
                    <a:pt x="1952" y="1019"/>
                  </a:cubicBezTo>
                  <a:cubicBezTo>
                    <a:pt x="2290" y="1159"/>
                    <a:pt x="2638" y="1287"/>
                    <a:pt x="2992" y="1395"/>
                  </a:cubicBezTo>
                  <a:cubicBezTo>
                    <a:pt x="3341" y="1496"/>
                    <a:pt x="3700" y="1582"/>
                    <a:pt x="4065" y="1636"/>
                  </a:cubicBezTo>
                  <a:cubicBezTo>
                    <a:pt x="3716" y="1523"/>
                    <a:pt x="3368" y="1405"/>
                    <a:pt x="3024" y="1282"/>
                  </a:cubicBezTo>
                  <a:cubicBezTo>
                    <a:pt x="2687" y="1153"/>
                    <a:pt x="2343" y="1025"/>
                    <a:pt x="2006" y="885"/>
                  </a:cubicBezTo>
                  <a:cubicBezTo>
                    <a:pt x="1673" y="746"/>
                    <a:pt x="1335" y="596"/>
                    <a:pt x="1003" y="45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2407751" y="3327107"/>
              <a:ext cx="78953" cy="475567"/>
            </a:xfrm>
            <a:custGeom>
              <a:avLst/>
              <a:gdLst/>
              <a:ahLst/>
              <a:cxnLst/>
              <a:rect l="l" t="t" r="r" b="b"/>
              <a:pathLst>
                <a:path w="553" h="3331" extrusionOk="0">
                  <a:moveTo>
                    <a:pt x="1" y="0"/>
                  </a:moveTo>
                  <a:cubicBezTo>
                    <a:pt x="86" y="553"/>
                    <a:pt x="151" y="1110"/>
                    <a:pt x="215" y="1663"/>
                  </a:cubicBezTo>
                  <a:lnTo>
                    <a:pt x="408" y="3330"/>
                  </a:lnTo>
                  <a:lnTo>
                    <a:pt x="553" y="3314"/>
                  </a:lnTo>
                  <a:lnTo>
                    <a:pt x="290" y="1657"/>
                  </a:lnTo>
                  <a:cubicBezTo>
                    <a:pt x="199" y="1105"/>
                    <a:pt x="108" y="55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42"/>
          <p:cNvSpPr txBox="1">
            <a:spLocks noGrp="1"/>
          </p:cNvSpPr>
          <p:nvPr>
            <p:ph type="ctrTitle"/>
          </p:nvPr>
        </p:nvSpPr>
        <p:spPr>
          <a:xfrm>
            <a:off x="220800" y="282275"/>
            <a:ext cx="39147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Social capital</a:t>
            </a:r>
            <a:endParaRPr sz="3900">
              <a:solidFill>
                <a:schemeClr val="accent2"/>
              </a:solidFill>
            </a:endParaRPr>
          </a:p>
        </p:txBody>
      </p:sp>
      <p:sp>
        <p:nvSpPr>
          <p:cNvPr id="1069" name="Google Shape;1069;p42"/>
          <p:cNvSpPr txBox="1"/>
          <p:nvPr/>
        </p:nvSpPr>
        <p:spPr>
          <a:xfrm>
            <a:off x="260525" y="1201550"/>
            <a:ext cx="47142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Bridging vs. bonding ties</a:t>
            </a: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endParaRPr sz="260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Social homophily</a:t>
            </a:r>
            <a:endParaRPr sz="2600">
              <a:solidFill>
                <a:schemeClr val="dk1"/>
              </a:solidFill>
              <a:latin typeface="Fira Sans Extra Condensed"/>
              <a:ea typeface="Fira Sans Extra Condensed"/>
              <a:cs typeface="Fira Sans Extra Condensed"/>
              <a:sym typeface="Fira Sans Extra Condensed"/>
            </a:endParaRPr>
          </a:p>
        </p:txBody>
      </p:sp>
      <p:pic>
        <p:nvPicPr>
          <p:cNvPr id="1070" name="Google Shape;1070;p42"/>
          <p:cNvPicPr preferRelativeResize="0"/>
          <p:nvPr/>
        </p:nvPicPr>
        <p:blipFill>
          <a:blip r:embed="rId3">
            <a:alphaModFix/>
          </a:blip>
          <a:stretch>
            <a:fillRect/>
          </a:stretch>
        </p:blipFill>
        <p:spPr>
          <a:xfrm>
            <a:off x="6573000" y="1258188"/>
            <a:ext cx="1049275" cy="1049275"/>
          </a:xfrm>
          <a:prstGeom prst="rect">
            <a:avLst/>
          </a:prstGeom>
          <a:noFill/>
          <a:ln>
            <a:noFill/>
          </a:ln>
        </p:spPr>
      </p:pic>
      <p:sp>
        <p:nvSpPr>
          <p:cNvPr id="1071" name="Google Shape;1071;p42"/>
          <p:cNvSpPr txBox="1"/>
          <p:nvPr/>
        </p:nvSpPr>
        <p:spPr>
          <a:xfrm>
            <a:off x="3805425" y="2822725"/>
            <a:ext cx="50817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i="1">
                <a:solidFill>
                  <a:schemeClr val="dk1"/>
                </a:solidFill>
                <a:latin typeface="Fira Sans Extra Condensed"/>
                <a:ea typeface="Fira Sans Extra Condensed"/>
                <a:cs typeface="Fira Sans Extra Condensed"/>
                <a:sym typeface="Fira Sans Extra Condensed"/>
              </a:rPr>
              <a:t>The consequence of the unequal distribution of skills and of the different use of support sources is an unequal distribution of the benefits the Internet has to offer.</a:t>
            </a:r>
            <a:endParaRPr sz="2100" i="1">
              <a:solidFill>
                <a:schemeClr val="dk1"/>
              </a:solidFill>
              <a:latin typeface="Fira Sans Extra Condensed"/>
              <a:ea typeface="Fira Sans Extra Condensed"/>
              <a:cs typeface="Fira Sans Extra Condensed"/>
              <a:sym typeface="Fira Sans Extra Condensed"/>
            </a:endParaRPr>
          </a:p>
          <a:p>
            <a:pPr marL="2743200" lvl="0" indent="0" algn="l" rtl="0">
              <a:spcBef>
                <a:spcPts val="0"/>
              </a:spcBef>
              <a:spcAft>
                <a:spcPts val="0"/>
              </a:spcAft>
              <a:buNone/>
            </a:pPr>
            <a:r>
              <a:rPr lang="en" sz="1000">
                <a:solidFill>
                  <a:schemeClr val="dk1"/>
                </a:solidFill>
                <a:latin typeface="Fira Sans Extra Condensed"/>
                <a:ea typeface="Fira Sans Extra Condensed"/>
                <a:cs typeface="Fira Sans Extra Condensed"/>
                <a:sym typeface="Fira Sans Extra Condensed"/>
              </a:rPr>
              <a:t>(van Deursen, Courtois, and van Dijk 2014)</a:t>
            </a:r>
            <a:endParaRPr sz="1000">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43"/>
          <p:cNvPicPr preferRelativeResize="0"/>
          <p:nvPr/>
        </p:nvPicPr>
        <p:blipFill>
          <a:blip r:embed="rId3">
            <a:alphaModFix/>
          </a:blip>
          <a:stretch>
            <a:fillRect/>
          </a:stretch>
        </p:blipFill>
        <p:spPr>
          <a:xfrm>
            <a:off x="795508" y="0"/>
            <a:ext cx="7552992"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Google Shape;1081;p44"/>
          <p:cNvPicPr preferRelativeResize="0"/>
          <p:nvPr/>
        </p:nvPicPr>
        <p:blipFill>
          <a:blip r:embed="rId3">
            <a:alphaModFix/>
          </a:blip>
          <a:stretch>
            <a:fillRect/>
          </a:stretch>
        </p:blipFill>
        <p:spPr>
          <a:xfrm>
            <a:off x="795508" y="0"/>
            <a:ext cx="755299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4"/>
          <p:cNvSpPr txBox="1">
            <a:spLocks noGrp="1"/>
          </p:cNvSpPr>
          <p:nvPr>
            <p:ph type="ctrTitle" idx="4294967295"/>
          </p:nvPr>
        </p:nvSpPr>
        <p:spPr>
          <a:xfrm>
            <a:off x="186754" y="144475"/>
            <a:ext cx="54063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dirty="0">
                <a:solidFill>
                  <a:schemeClr val="accent2"/>
                </a:solidFill>
              </a:rPr>
              <a:t>Who are these people?</a:t>
            </a:r>
            <a:endParaRPr sz="3700" dirty="0">
              <a:solidFill>
                <a:schemeClr val="accent2"/>
              </a:solidFill>
            </a:endParaRPr>
          </a:p>
        </p:txBody>
      </p:sp>
      <p:sp>
        <p:nvSpPr>
          <p:cNvPr id="37" name="Google Shape;1000;p35">
            <a:extLst>
              <a:ext uri="{FF2B5EF4-FFF2-40B4-BE49-F238E27FC236}">
                <a16:creationId xmlns:a16="http://schemas.microsoft.com/office/drawing/2014/main" id="{DD8EB91A-87D0-9DE5-94F8-4C461B9B6B32}"/>
              </a:ext>
            </a:extLst>
          </p:cNvPr>
          <p:cNvSpPr txBox="1">
            <a:spLocks/>
          </p:cNvSpPr>
          <p:nvPr/>
        </p:nvSpPr>
        <p:spPr>
          <a:xfrm>
            <a:off x="243845" y="1457971"/>
            <a:ext cx="6996600" cy="28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1" i="0" u="none" strike="noStrike" kern="0" cap="none" spc="0" normalizeH="0" baseline="0" noProof="0" dirty="0" err="1">
                <a:ln>
                  <a:noFill/>
                </a:ln>
                <a:solidFill>
                  <a:schemeClr val="tx1"/>
                </a:solidFill>
                <a:effectLst/>
                <a:uLnTx/>
                <a:uFillTx/>
                <a:latin typeface="Source Sans 3"/>
                <a:sym typeface="Source Sans 3"/>
              </a:rPr>
              <a:t>Research</a:t>
            </a:r>
            <a:r>
              <a:rPr kumimoji="0" lang="cs-CZ" sz="1600" b="1" i="0" u="none" strike="noStrike" kern="0" cap="none" spc="0" normalizeH="0" baseline="0" noProof="0" dirty="0">
                <a:ln>
                  <a:noFill/>
                </a:ln>
                <a:solidFill>
                  <a:schemeClr val="tx1"/>
                </a:solidFill>
                <a:effectLst/>
                <a:uLnTx/>
                <a:uFillTx/>
                <a:latin typeface="Source Sans 3"/>
                <a:sym typeface="Source Sans 3"/>
              </a:rPr>
              <a:t> </a:t>
            </a:r>
            <a:r>
              <a:rPr kumimoji="0" lang="cs-CZ" sz="1600" b="1" i="0" u="none" strike="noStrike" kern="0" cap="none" spc="0" normalizeH="0" baseline="0" noProof="0" dirty="0" err="1">
                <a:ln>
                  <a:noFill/>
                </a:ln>
                <a:solidFill>
                  <a:schemeClr val="tx1"/>
                </a:solidFill>
                <a:effectLst/>
                <a:uLnTx/>
                <a:uFillTx/>
                <a:latin typeface="Source Sans 3"/>
                <a:sym typeface="Source Sans 3"/>
              </a:rPr>
              <a:t>specialist</a:t>
            </a:r>
            <a:endParaRPr kumimoji="0" lang="cs-CZ" sz="1600" b="1"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0" i="0" u="none" strike="noStrike" kern="0" cap="none" spc="0" normalizeH="0" baseline="0" noProof="0" dirty="0" err="1">
                <a:ln>
                  <a:noFill/>
                </a:ln>
                <a:solidFill>
                  <a:schemeClr val="tx1"/>
                </a:solidFill>
                <a:effectLst/>
                <a:uLnTx/>
                <a:uFillTx/>
                <a:latin typeface="Source Sans 3"/>
                <a:sym typeface="Source Sans 3"/>
              </a:rPr>
              <a:t>Interdisciplinary</a:t>
            </a: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err="1">
                <a:ln>
                  <a:noFill/>
                </a:ln>
                <a:solidFill>
                  <a:schemeClr val="tx1"/>
                </a:solidFill>
                <a:effectLst/>
                <a:uLnTx/>
                <a:uFillTx/>
                <a:latin typeface="Source Sans 3"/>
                <a:sym typeface="Source Sans 3"/>
              </a:rPr>
              <a:t>Research</a:t>
            </a:r>
            <a:r>
              <a:rPr kumimoji="0" lang="cs-CZ" sz="1600" b="0" i="0" u="none" strike="noStrike" kern="0" cap="none" spc="0" normalizeH="0" baseline="0" noProof="0" dirty="0">
                <a:ln>
                  <a:noFill/>
                </a:ln>
                <a:solidFill>
                  <a:schemeClr val="tx1"/>
                </a:solidFill>
                <a:effectLst/>
                <a:uLnTx/>
                <a:uFillTx/>
                <a:latin typeface="Source Sans 3"/>
                <a:sym typeface="Source Sans 3"/>
              </a:rPr>
              <a:t> Team on Internet and Society (IRTIS)</a:t>
            </a: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1" i="0" u="none" strike="noStrike" kern="0" cap="none" spc="0" normalizeH="0" baseline="0" noProof="0" dirty="0">
                <a:ln>
                  <a:noFill/>
                </a:ln>
                <a:solidFill>
                  <a:schemeClr val="tx1"/>
                </a:solidFill>
                <a:effectLst/>
                <a:uLnTx/>
                <a:uFillTx/>
                <a:latin typeface="Source Sans 3"/>
                <a:sym typeface="Source Sans 3"/>
              </a:rPr>
              <a:t>PhD student</a:t>
            </a: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0" i="0" u="none" strike="noStrike" kern="0" cap="none" spc="0" normalizeH="0" baseline="0" noProof="0" dirty="0">
                <a:ln>
                  <a:noFill/>
                </a:ln>
                <a:solidFill>
                  <a:schemeClr val="tx1"/>
                </a:solidFill>
                <a:effectLst/>
                <a:uLnTx/>
                <a:uFillTx/>
                <a:latin typeface="Source Sans 3"/>
                <a:sym typeface="Source Sans 3"/>
              </a:rPr>
              <a:t>Digital skills of </a:t>
            </a:r>
            <a:r>
              <a:rPr kumimoji="0" lang="cs-CZ" sz="1600" b="0" i="0" u="none" strike="noStrike" kern="0" cap="none" spc="0" normalizeH="0" baseline="0" noProof="0" dirty="0" err="1">
                <a:ln>
                  <a:noFill/>
                </a:ln>
                <a:solidFill>
                  <a:schemeClr val="tx1"/>
                </a:solidFill>
                <a:effectLst/>
                <a:uLnTx/>
                <a:uFillTx/>
                <a:latin typeface="Source Sans 3"/>
                <a:sym typeface="Source Sans 3"/>
              </a:rPr>
              <a:t>children</a:t>
            </a:r>
            <a:r>
              <a:rPr kumimoji="0" lang="cs-CZ" sz="1600" b="0" i="0" u="none" strike="noStrike" kern="0" cap="none" spc="0" normalizeH="0" baseline="0" noProof="0" dirty="0">
                <a:ln>
                  <a:noFill/>
                </a:ln>
                <a:solidFill>
                  <a:schemeClr val="tx1"/>
                </a:solidFill>
                <a:effectLst/>
                <a:uLnTx/>
                <a:uFillTx/>
                <a:latin typeface="Source Sans 3"/>
                <a:sym typeface="Source Sans 3"/>
              </a:rPr>
              <a:t> and </a:t>
            </a:r>
            <a:r>
              <a:rPr kumimoji="0" lang="cs-CZ" sz="1600" b="0" i="0" u="none" strike="noStrike" kern="0" cap="none" spc="0" normalizeH="0" baseline="0" noProof="0" dirty="0" err="1">
                <a:ln>
                  <a:noFill/>
                </a:ln>
                <a:solidFill>
                  <a:schemeClr val="tx1"/>
                </a:solidFill>
                <a:effectLst/>
                <a:uLnTx/>
                <a:uFillTx/>
                <a:latin typeface="Source Sans 3"/>
                <a:sym typeface="Source Sans 3"/>
              </a:rPr>
              <a:t>adolescents</a:t>
            </a: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1" i="0" u="none" strike="noStrike" kern="0" cap="none" spc="0" normalizeH="0" baseline="0" noProof="0" dirty="0" err="1">
                <a:ln>
                  <a:noFill/>
                </a:ln>
                <a:solidFill>
                  <a:schemeClr val="tx1"/>
                </a:solidFill>
                <a:effectLst/>
                <a:uLnTx/>
                <a:uFillTx/>
                <a:latin typeface="Source Sans 3"/>
                <a:sym typeface="Source Sans 3"/>
              </a:rPr>
              <a:t>Founder</a:t>
            </a:r>
            <a:endParaRPr kumimoji="0" lang="cs-CZ" sz="1600" b="1"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0" i="0" u="none" strike="noStrike" kern="0" cap="none" spc="0" normalizeH="0" baseline="0" noProof="0" dirty="0">
                <a:ln>
                  <a:noFill/>
                </a:ln>
                <a:solidFill>
                  <a:schemeClr val="tx1"/>
                </a:solidFill>
                <a:effectLst/>
                <a:uLnTx/>
                <a:uFillTx/>
                <a:latin typeface="Source Sans 3"/>
                <a:sym typeface="Source Sans 3"/>
              </a:rPr>
              <a:t>Internet </a:t>
            </a:r>
            <a:r>
              <a:rPr kumimoji="0" lang="cs-CZ" sz="1600" b="0" i="0" u="none" strike="noStrike" kern="0" cap="none" spc="0" normalizeH="0" baseline="0" noProof="0" dirty="0" err="1">
                <a:ln>
                  <a:noFill/>
                </a:ln>
                <a:solidFill>
                  <a:schemeClr val="tx1"/>
                </a:solidFill>
                <a:effectLst/>
                <a:uLnTx/>
                <a:uFillTx/>
                <a:latin typeface="Source Sans 3"/>
                <a:sym typeface="Source Sans 3"/>
              </a:rPr>
              <a:t>Governance</a:t>
            </a: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err="1">
                <a:ln>
                  <a:noFill/>
                </a:ln>
                <a:solidFill>
                  <a:schemeClr val="tx1"/>
                </a:solidFill>
                <a:effectLst/>
                <a:uLnTx/>
                <a:uFillTx/>
                <a:latin typeface="Source Sans 3"/>
                <a:sym typeface="Source Sans 3"/>
              </a:rPr>
              <a:t>Forum</a:t>
            </a:r>
            <a:r>
              <a:rPr kumimoji="0" lang="cs-CZ" sz="1600" b="0" i="0" u="none" strike="noStrike" kern="0" cap="none" spc="0" normalizeH="0" baseline="0" noProof="0" dirty="0">
                <a:ln>
                  <a:noFill/>
                </a:ln>
                <a:solidFill>
                  <a:schemeClr val="tx1"/>
                </a:solidFill>
                <a:effectLst/>
                <a:uLnTx/>
                <a:uFillTx/>
                <a:latin typeface="Source Sans 3"/>
                <a:sym typeface="Source Sans 3"/>
              </a:rPr>
              <a:t> (IGF) Czech Republic</a:t>
            </a:r>
            <a:endParaRPr lang="cs-CZ"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1" i="0" u="none" strike="noStrike" kern="0" cap="none" spc="0" normalizeH="0" baseline="0" noProof="0" dirty="0">
                <a:ln>
                  <a:noFill/>
                </a:ln>
                <a:solidFill>
                  <a:schemeClr val="tx1"/>
                </a:solidFill>
                <a:effectLst/>
                <a:uLnTx/>
                <a:uFillTx/>
                <a:latin typeface="Source Sans 3"/>
                <a:sym typeface="Source Sans 3"/>
              </a:rPr>
              <a:t>Youth </a:t>
            </a:r>
            <a:r>
              <a:rPr kumimoji="0" lang="cs-CZ" sz="1600" b="1" i="0" u="none" strike="noStrike" kern="0" cap="none" spc="0" normalizeH="0" baseline="0" noProof="0" dirty="0" err="1">
                <a:ln>
                  <a:noFill/>
                </a:ln>
                <a:solidFill>
                  <a:schemeClr val="tx1"/>
                </a:solidFill>
                <a:effectLst/>
                <a:uLnTx/>
                <a:uFillTx/>
                <a:latin typeface="Source Sans 3"/>
                <a:sym typeface="Source Sans 3"/>
              </a:rPr>
              <a:t>Envoy</a:t>
            </a:r>
            <a:r>
              <a:rPr kumimoji="0" lang="cs-CZ" sz="1600" b="1" i="0" u="none" strike="noStrike" kern="0" cap="none" spc="0" normalizeH="0" baseline="0" noProof="0" dirty="0">
                <a:ln>
                  <a:noFill/>
                </a:ln>
                <a:solidFill>
                  <a:schemeClr val="tx1"/>
                </a:solidFill>
                <a:effectLst/>
                <a:uLnTx/>
                <a:uFillTx/>
                <a:latin typeface="Source Sans 3"/>
                <a:sym typeface="Source Sans 3"/>
              </a:rPr>
              <a:t> </a:t>
            </a: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0" i="0" u="none" strike="noStrike" kern="0" cap="none" spc="0" normalizeH="0" baseline="0" noProof="0" dirty="0">
                <a:ln>
                  <a:noFill/>
                </a:ln>
                <a:solidFill>
                  <a:schemeClr val="tx1"/>
                </a:solidFill>
                <a:effectLst/>
                <a:uLnTx/>
                <a:uFillTx/>
                <a:latin typeface="Source Sans 3"/>
                <a:sym typeface="Source Sans 3"/>
              </a:rPr>
              <a:t>International </a:t>
            </a:r>
            <a:r>
              <a:rPr kumimoji="0" lang="cs-CZ" sz="1600" b="0" i="0" u="none" strike="noStrike" kern="0" cap="none" spc="0" normalizeH="0" baseline="0" noProof="0" dirty="0" err="1">
                <a:ln>
                  <a:noFill/>
                </a:ln>
                <a:solidFill>
                  <a:schemeClr val="tx1"/>
                </a:solidFill>
                <a:effectLst/>
                <a:uLnTx/>
                <a:uFillTx/>
                <a:latin typeface="Source Sans 3"/>
                <a:sym typeface="Source Sans 3"/>
              </a:rPr>
              <a:t>Telecommunication</a:t>
            </a:r>
            <a:r>
              <a:rPr kumimoji="0" lang="cs-CZ" sz="1600" b="0" i="0" u="none" strike="noStrike" kern="0" cap="none" spc="0" normalizeH="0" baseline="0" noProof="0" dirty="0">
                <a:ln>
                  <a:noFill/>
                </a:ln>
                <a:solidFill>
                  <a:schemeClr val="tx1"/>
                </a:solidFill>
                <a:effectLst/>
                <a:uLnTx/>
                <a:uFillTx/>
                <a:latin typeface="Source Sans 3"/>
                <a:sym typeface="Source Sans 3"/>
              </a:rPr>
              <a:t> Union, United </a:t>
            </a:r>
            <a:r>
              <a:rPr kumimoji="0" lang="cs-CZ" sz="1600" b="0" i="0" u="none" strike="noStrike" kern="0" cap="none" spc="0" normalizeH="0" baseline="0" noProof="0" dirty="0" err="1">
                <a:ln>
                  <a:noFill/>
                </a:ln>
                <a:solidFill>
                  <a:schemeClr val="tx1"/>
                </a:solidFill>
                <a:effectLst/>
                <a:uLnTx/>
                <a:uFillTx/>
                <a:latin typeface="Source Sans 3"/>
                <a:sym typeface="Source Sans 3"/>
              </a:rPr>
              <a:t>Nation</a:t>
            </a: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endParaRPr kumimoji="0" lang="cs-CZ" sz="1600" b="0" i="0" u="none" strike="noStrike" kern="0" cap="none" spc="0" normalizeH="0" baseline="0" noProof="0" dirty="0">
              <a:ln>
                <a:noFill/>
              </a:ln>
              <a:solidFill>
                <a:schemeClr val="tx1"/>
              </a:solidFill>
              <a:effectLst/>
              <a:uLnTx/>
              <a:uFillTx/>
              <a:latin typeface="Source Sans 3"/>
              <a:sym typeface="Source Sans 3"/>
            </a:endParaRP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err="1">
                <a:ln>
                  <a:noFill/>
                </a:ln>
                <a:solidFill>
                  <a:schemeClr val="tx1"/>
                </a:solidFill>
                <a:effectLst/>
                <a:uLnTx/>
                <a:uFillTx/>
                <a:latin typeface="Source Sans 3"/>
                <a:sym typeface="Source Sans 3"/>
              </a:rPr>
              <a:t>Ambassador</a:t>
            </a: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err="1">
                <a:ln>
                  <a:noFill/>
                </a:ln>
                <a:solidFill>
                  <a:schemeClr val="tx1"/>
                </a:solidFill>
                <a:effectLst/>
                <a:uLnTx/>
                <a:uFillTx/>
                <a:latin typeface="Source Sans 3"/>
                <a:sym typeface="Source Sans 3"/>
              </a:rPr>
              <a:t>for</a:t>
            </a: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1" i="0" u="none" strike="noStrike" kern="0" cap="none" spc="0" normalizeH="0" baseline="0" noProof="0" dirty="0">
                <a:ln>
                  <a:noFill/>
                </a:ln>
                <a:solidFill>
                  <a:schemeClr val="tx1"/>
                </a:solidFill>
                <a:effectLst/>
                <a:uLnTx/>
                <a:uFillTx/>
                <a:latin typeface="Source Sans 3"/>
                <a:sym typeface="Source Sans 3"/>
              </a:rPr>
              <a:t>Brave </a:t>
            </a:r>
            <a:r>
              <a:rPr kumimoji="0" lang="cs-CZ" sz="1600" b="1" i="0" u="none" strike="noStrike" kern="0" cap="none" spc="0" normalizeH="0" baseline="0" noProof="0" dirty="0" err="1">
                <a:ln>
                  <a:noFill/>
                </a:ln>
                <a:solidFill>
                  <a:schemeClr val="tx1"/>
                </a:solidFill>
                <a:effectLst/>
                <a:uLnTx/>
                <a:uFillTx/>
                <a:latin typeface="Source Sans 3"/>
                <a:sym typeface="Source Sans 3"/>
              </a:rPr>
              <a:t>Movement</a:t>
            </a:r>
            <a:r>
              <a:rPr kumimoji="0" lang="cs-CZ" sz="1600" b="1"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a:ln>
                  <a:noFill/>
                </a:ln>
                <a:solidFill>
                  <a:schemeClr val="tx1"/>
                </a:solidFill>
                <a:effectLst/>
                <a:uLnTx/>
                <a:uFillTx/>
                <a:latin typeface="Source Sans 3"/>
                <a:sym typeface="Source Sans 3"/>
              </a:rPr>
              <a:t>(ECLAG); </a:t>
            </a:r>
            <a:r>
              <a:rPr kumimoji="0" lang="cs-CZ" sz="1600" b="1" i="0" u="none" strike="noStrike" kern="0" cap="none" spc="0" normalizeH="0" baseline="0" noProof="0" dirty="0">
                <a:ln>
                  <a:noFill/>
                </a:ln>
                <a:solidFill>
                  <a:schemeClr val="tx1"/>
                </a:solidFill>
                <a:effectLst/>
                <a:uLnTx/>
                <a:uFillTx/>
                <a:latin typeface="Source Sans 3"/>
                <a:sym typeface="Source Sans 3"/>
              </a:rPr>
              <a:t>ICANN </a:t>
            </a:r>
            <a:r>
              <a:rPr kumimoji="0" lang="cs-CZ" sz="1600" b="0" i="0" u="none" strike="noStrike" kern="0" cap="none" spc="0" normalizeH="0" baseline="0" noProof="0" dirty="0" err="1">
                <a:ln>
                  <a:noFill/>
                </a:ln>
                <a:solidFill>
                  <a:schemeClr val="tx1"/>
                </a:solidFill>
                <a:effectLst/>
                <a:uLnTx/>
                <a:uFillTx/>
                <a:latin typeface="Source Sans 3"/>
                <a:sym typeface="Source Sans 3"/>
              </a:rPr>
              <a:t>Fellow</a:t>
            </a:r>
            <a:r>
              <a:rPr kumimoji="0" lang="cs-CZ" sz="1600" b="0" i="0" u="none" strike="noStrike" kern="0" cap="none" spc="0" normalizeH="0" baseline="0" noProof="0" dirty="0">
                <a:ln>
                  <a:noFill/>
                </a:ln>
                <a:solidFill>
                  <a:schemeClr val="tx1"/>
                </a:solidFill>
                <a:effectLst/>
                <a:uLnTx/>
                <a:uFillTx/>
                <a:latin typeface="Source Sans 3"/>
                <a:sym typeface="Source Sans 3"/>
              </a:rPr>
              <a:t> &amp; EURALO,</a:t>
            </a:r>
            <a:r>
              <a:rPr kumimoji="0" lang="cs-CZ" sz="1600" b="1" i="0" u="none" strike="noStrike" kern="0" cap="none" spc="0" normalizeH="0" baseline="0" noProof="0" dirty="0">
                <a:ln>
                  <a:noFill/>
                </a:ln>
                <a:solidFill>
                  <a:schemeClr val="tx1"/>
                </a:solidFill>
                <a:effectLst/>
                <a:uLnTx/>
                <a:uFillTx/>
                <a:latin typeface="Source Sans 3"/>
                <a:sym typeface="Source Sans 3"/>
              </a:rPr>
              <a:t> </a:t>
            </a:r>
          </a:p>
          <a:p>
            <a:pPr marL="0" marR="0" lvl="0" indent="0" algn="l" defTabSz="914400" rtl="0" eaLnBrk="1" fontAlgn="auto" latinLnBrk="0" hangingPunct="1">
              <a:lnSpc>
                <a:spcPct val="100000"/>
              </a:lnSpc>
              <a:spcBef>
                <a:spcPts val="0"/>
              </a:spcBef>
              <a:spcAft>
                <a:spcPts val="0"/>
              </a:spcAft>
              <a:buClr>
                <a:srgbClr val="202F34"/>
              </a:buClr>
              <a:buSzPts val="1400"/>
              <a:buFont typeface="Source Sans 3"/>
              <a:buNone/>
              <a:tabLst/>
              <a:defRPr/>
            </a:pPr>
            <a:r>
              <a:rPr kumimoji="0" lang="cs-CZ" sz="1600" b="1" i="0" u="none" strike="noStrike" kern="0" cap="none" spc="0" normalizeH="0" baseline="0" noProof="0" dirty="0">
                <a:ln>
                  <a:noFill/>
                </a:ln>
                <a:solidFill>
                  <a:schemeClr val="tx1"/>
                </a:solidFill>
                <a:effectLst/>
                <a:uLnTx/>
                <a:uFillTx/>
                <a:latin typeface="Source Sans 3"/>
                <a:sym typeface="Source Sans 3"/>
              </a:rPr>
              <a:t>   ISOC</a:t>
            </a:r>
            <a:r>
              <a:rPr kumimoji="0" lang="cs-CZ" sz="1600" b="0" i="0" u="none" strike="noStrike" kern="0" cap="none" spc="0" normalizeH="0" baseline="0" noProof="0" dirty="0">
                <a:ln>
                  <a:noFill/>
                </a:ln>
                <a:solidFill>
                  <a:schemeClr val="tx1"/>
                </a:solidFill>
                <a:effectLst/>
                <a:uLnTx/>
                <a:uFillTx/>
                <a:latin typeface="Source Sans 3"/>
                <a:sym typeface="Source Sans 3"/>
              </a:rPr>
              <a:t> and </a:t>
            </a:r>
            <a:r>
              <a:rPr kumimoji="0" lang="cs-CZ" sz="1600" b="1" i="0" u="none" strike="noStrike" kern="0" cap="none" spc="0" normalizeH="0" baseline="0" noProof="0" dirty="0">
                <a:ln>
                  <a:noFill/>
                </a:ln>
                <a:solidFill>
                  <a:schemeClr val="tx1"/>
                </a:solidFill>
                <a:effectLst/>
                <a:uLnTx/>
                <a:uFillTx/>
                <a:latin typeface="Source Sans 3"/>
                <a:sym typeface="Source Sans 3"/>
              </a:rPr>
              <a:t>WHO</a:t>
            </a:r>
            <a:r>
              <a:rPr kumimoji="0" lang="cs-CZ" sz="1600" b="0" i="0" u="none" strike="noStrike" kern="0" cap="none" spc="0" normalizeH="0" baseline="0" noProof="0" dirty="0">
                <a:ln>
                  <a:noFill/>
                </a:ln>
                <a:solidFill>
                  <a:schemeClr val="tx1"/>
                </a:solidFill>
                <a:effectLst/>
                <a:uLnTx/>
                <a:uFillTx/>
                <a:latin typeface="Source Sans 3"/>
                <a:sym typeface="Source Sans 3"/>
              </a:rPr>
              <a:t> </a:t>
            </a:r>
            <a:r>
              <a:rPr kumimoji="0" lang="cs-CZ" sz="1600" b="0" i="0" u="none" strike="noStrike" kern="0" cap="none" spc="0" normalizeH="0" baseline="0" noProof="0" dirty="0" err="1">
                <a:ln>
                  <a:noFill/>
                </a:ln>
                <a:solidFill>
                  <a:schemeClr val="tx1"/>
                </a:solidFill>
                <a:effectLst/>
                <a:uLnTx/>
                <a:uFillTx/>
                <a:latin typeface="Source Sans 3"/>
                <a:sym typeface="Source Sans 3"/>
              </a:rPr>
              <a:t>member</a:t>
            </a:r>
            <a:endParaRPr kumimoji="0" lang="cs-CZ" sz="1600" b="0" i="0" u="none" strike="noStrike" kern="0" cap="none" spc="0" normalizeH="0" baseline="0" noProof="0" dirty="0">
              <a:ln>
                <a:noFill/>
              </a:ln>
              <a:solidFill>
                <a:schemeClr val="tx1"/>
              </a:solidFill>
              <a:effectLst/>
              <a:uLnTx/>
              <a:uFillTx/>
              <a:latin typeface="Source Sans 3"/>
              <a:sym typeface="Source Sans 3"/>
            </a:endParaRPr>
          </a:p>
        </p:txBody>
      </p:sp>
      <p:grpSp>
        <p:nvGrpSpPr>
          <p:cNvPr id="38" name="Google Shape;1001;p35">
            <a:extLst>
              <a:ext uri="{FF2B5EF4-FFF2-40B4-BE49-F238E27FC236}">
                <a16:creationId xmlns:a16="http://schemas.microsoft.com/office/drawing/2014/main" id="{C941F217-3B21-AD42-80F9-283A3C818C00}"/>
              </a:ext>
            </a:extLst>
          </p:cNvPr>
          <p:cNvGrpSpPr/>
          <p:nvPr/>
        </p:nvGrpSpPr>
        <p:grpSpPr>
          <a:xfrm>
            <a:off x="6875813" y="3817198"/>
            <a:ext cx="2019620" cy="1329949"/>
            <a:chOff x="6087514" y="3354382"/>
            <a:chExt cx="2717468" cy="1723609"/>
          </a:xfrm>
        </p:grpSpPr>
        <p:sp>
          <p:nvSpPr>
            <p:cNvPr id="39" name="Google Shape;1002;p35">
              <a:extLst>
                <a:ext uri="{FF2B5EF4-FFF2-40B4-BE49-F238E27FC236}">
                  <a16:creationId xmlns:a16="http://schemas.microsoft.com/office/drawing/2014/main" id="{E093ACBB-0527-BED4-AAE7-FC9F6D7A30B1}"/>
                </a:ext>
              </a:extLst>
            </p:cNvPr>
            <p:cNvSpPr/>
            <p:nvPr/>
          </p:nvSpPr>
          <p:spPr>
            <a:xfrm rot="-3978829">
              <a:off x="6514644" y="3815495"/>
              <a:ext cx="261962" cy="815935"/>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03;p35">
              <a:extLst>
                <a:ext uri="{FF2B5EF4-FFF2-40B4-BE49-F238E27FC236}">
                  <a16:creationId xmlns:a16="http://schemas.microsoft.com/office/drawing/2014/main" id="{04194D15-9402-1EEC-339F-CFF9A125D7FA}"/>
                </a:ext>
              </a:extLst>
            </p:cNvPr>
            <p:cNvSpPr/>
            <p:nvPr/>
          </p:nvSpPr>
          <p:spPr>
            <a:xfrm rot="-3978776">
              <a:off x="6514660" y="3815481"/>
              <a:ext cx="261958" cy="815955"/>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rgbClr val="97504E">
                <a:alpha val="39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04;p35">
              <a:extLst>
                <a:ext uri="{FF2B5EF4-FFF2-40B4-BE49-F238E27FC236}">
                  <a16:creationId xmlns:a16="http://schemas.microsoft.com/office/drawing/2014/main" id="{727EB5BF-20E0-5AE1-59A5-5FF59794772C}"/>
                </a:ext>
              </a:extLst>
            </p:cNvPr>
            <p:cNvSpPr/>
            <p:nvPr/>
          </p:nvSpPr>
          <p:spPr>
            <a:xfrm rot="-3978829">
              <a:off x="6482141" y="3847721"/>
              <a:ext cx="91088" cy="155625"/>
            </a:xfrm>
            <a:custGeom>
              <a:avLst/>
              <a:gdLst/>
              <a:ahLst/>
              <a:cxnLst/>
              <a:rect l="l" t="t" r="r" b="b"/>
              <a:pathLst>
                <a:path w="2563" h="4392" extrusionOk="0">
                  <a:moveTo>
                    <a:pt x="854" y="1"/>
                  </a:moveTo>
                  <a:cubicBezTo>
                    <a:pt x="839" y="1"/>
                    <a:pt x="825" y="2"/>
                    <a:pt x="811" y="5"/>
                  </a:cubicBezTo>
                  <a:cubicBezTo>
                    <a:pt x="227" y="131"/>
                    <a:pt x="252" y="996"/>
                    <a:pt x="483" y="1659"/>
                  </a:cubicBezTo>
                  <a:cubicBezTo>
                    <a:pt x="710" y="2318"/>
                    <a:pt x="1" y="2876"/>
                    <a:pt x="1" y="2876"/>
                  </a:cubicBezTo>
                  <a:lnTo>
                    <a:pt x="911" y="4392"/>
                  </a:lnTo>
                  <a:cubicBezTo>
                    <a:pt x="911" y="4392"/>
                    <a:pt x="2309" y="3741"/>
                    <a:pt x="2439" y="3082"/>
                  </a:cubicBezTo>
                  <a:cubicBezTo>
                    <a:pt x="2562" y="2435"/>
                    <a:pt x="1454" y="1"/>
                    <a:pt x="854" y="1"/>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05;p35">
              <a:extLst>
                <a:ext uri="{FF2B5EF4-FFF2-40B4-BE49-F238E27FC236}">
                  <a16:creationId xmlns:a16="http://schemas.microsoft.com/office/drawing/2014/main" id="{47549F10-7863-4A49-CF6D-4C78CD582DBE}"/>
                </a:ext>
              </a:extLst>
            </p:cNvPr>
            <p:cNvSpPr/>
            <p:nvPr/>
          </p:nvSpPr>
          <p:spPr>
            <a:xfrm rot="-3978829">
              <a:off x="6103005" y="4038683"/>
              <a:ext cx="148164" cy="130751"/>
            </a:xfrm>
            <a:custGeom>
              <a:avLst/>
              <a:gdLst/>
              <a:ahLst/>
              <a:cxnLst/>
              <a:rect l="l" t="t" r="r" b="b"/>
              <a:pathLst>
                <a:path w="4169" h="3690" extrusionOk="0">
                  <a:moveTo>
                    <a:pt x="2075" y="1"/>
                  </a:moveTo>
                  <a:cubicBezTo>
                    <a:pt x="1459" y="1"/>
                    <a:pt x="843" y="169"/>
                    <a:pt x="559" y="336"/>
                  </a:cubicBezTo>
                  <a:cubicBezTo>
                    <a:pt x="1" y="667"/>
                    <a:pt x="840" y="1074"/>
                    <a:pt x="1499" y="1733"/>
                  </a:cubicBezTo>
                  <a:cubicBezTo>
                    <a:pt x="2158" y="2397"/>
                    <a:pt x="1810" y="3689"/>
                    <a:pt x="1810" y="3689"/>
                  </a:cubicBezTo>
                  <a:lnTo>
                    <a:pt x="3761" y="3312"/>
                  </a:lnTo>
                  <a:cubicBezTo>
                    <a:pt x="3761" y="3312"/>
                    <a:pt x="4169" y="1557"/>
                    <a:pt x="3560" y="617"/>
                  </a:cubicBezTo>
                  <a:cubicBezTo>
                    <a:pt x="3260" y="156"/>
                    <a:pt x="2667" y="1"/>
                    <a:pt x="2075" y="1"/>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006;p35">
              <a:extLst>
                <a:ext uri="{FF2B5EF4-FFF2-40B4-BE49-F238E27FC236}">
                  <a16:creationId xmlns:a16="http://schemas.microsoft.com/office/drawing/2014/main" id="{7D5583DD-B4EC-34A9-18C9-F7078DECE7F7}"/>
                </a:ext>
              </a:extLst>
            </p:cNvPr>
            <p:cNvSpPr/>
            <p:nvPr/>
          </p:nvSpPr>
          <p:spPr>
            <a:xfrm rot="-3978829">
              <a:off x="6486853" y="4024382"/>
              <a:ext cx="608188" cy="771182"/>
            </a:xfrm>
            <a:custGeom>
              <a:avLst/>
              <a:gdLst/>
              <a:ahLst/>
              <a:cxnLst/>
              <a:rect l="l" t="t" r="r" b="b"/>
              <a:pathLst>
                <a:path w="17113" h="21764" extrusionOk="0">
                  <a:moveTo>
                    <a:pt x="16223" y="1"/>
                  </a:moveTo>
                  <a:cubicBezTo>
                    <a:pt x="16188" y="1"/>
                    <a:pt x="16168" y="4"/>
                    <a:pt x="16168" y="4"/>
                  </a:cubicBezTo>
                  <a:cubicBezTo>
                    <a:pt x="16168" y="4"/>
                    <a:pt x="3517" y="6715"/>
                    <a:pt x="1759" y="11160"/>
                  </a:cubicBezTo>
                  <a:cubicBezTo>
                    <a:pt x="0" y="15609"/>
                    <a:pt x="3895" y="20718"/>
                    <a:pt x="3895" y="20718"/>
                  </a:cubicBezTo>
                  <a:cubicBezTo>
                    <a:pt x="4361" y="20940"/>
                    <a:pt x="4839" y="21133"/>
                    <a:pt x="5331" y="21297"/>
                  </a:cubicBezTo>
                  <a:cubicBezTo>
                    <a:pt x="6045" y="21538"/>
                    <a:pt x="6919" y="21764"/>
                    <a:pt x="7700" y="21764"/>
                  </a:cubicBezTo>
                  <a:cubicBezTo>
                    <a:pt x="8167" y="21764"/>
                    <a:pt x="8601" y="21683"/>
                    <a:pt x="8949" y="21477"/>
                  </a:cubicBezTo>
                  <a:cubicBezTo>
                    <a:pt x="10552" y="20541"/>
                    <a:pt x="10854" y="18254"/>
                    <a:pt x="10854" y="18254"/>
                  </a:cubicBezTo>
                  <a:cubicBezTo>
                    <a:pt x="10854" y="18254"/>
                    <a:pt x="9964" y="17553"/>
                    <a:pt x="9213" y="16189"/>
                  </a:cubicBezTo>
                  <a:cubicBezTo>
                    <a:pt x="8630" y="15123"/>
                    <a:pt x="8290" y="13943"/>
                    <a:pt x="8227" y="12730"/>
                  </a:cubicBezTo>
                  <a:cubicBezTo>
                    <a:pt x="8189" y="12147"/>
                    <a:pt x="8210" y="11563"/>
                    <a:pt x="8290" y="10984"/>
                  </a:cubicBezTo>
                  <a:cubicBezTo>
                    <a:pt x="8785" y="7286"/>
                    <a:pt x="13826" y="3555"/>
                    <a:pt x="16029" y="2086"/>
                  </a:cubicBezTo>
                  <a:cubicBezTo>
                    <a:pt x="16659" y="1666"/>
                    <a:pt x="17058" y="1427"/>
                    <a:pt x="17058" y="1427"/>
                  </a:cubicBezTo>
                  <a:cubicBezTo>
                    <a:pt x="17058" y="1427"/>
                    <a:pt x="17112" y="1095"/>
                    <a:pt x="16881" y="512"/>
                  </a:cubicBezTo>
                  <a:cubicBezTo>
                    <a:pt x="16698" y="49"/>
                    <a:pt x="16356" y="1"/>
                    <a:pt x="16223" y="1"/>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07;p35">
              <a:extLst>
                <a:ext uri="{FF2B5EF4-FFF2-40B4-BE49-F238E27FC236}">
                  <a16:creationId xmlns:a16="http://schemas.microsoft.com/office/drawing/2014/main" id="{AE7B50DD-4DC3-AEC5-6B7C-2EDB7D3C9488}"/>
                </a:ext>
              </a:extLst>
            </p:cNvPr>
            <p:cNvSpPr/>
            <p:nvPr/>
          </p:nvSpPr>
          <p:spPr>
            <a:xfrm rot="-3978829">
              <a:off x="6181555" y="4082146"/>
              <a:ext cx="137716" cy="52761"/>
            </a:xfrm>
            <a:custGeom>
              <a:avLst/>
              <a:gdLst/>
              <a:ahLst/>
              <a:cxnLst/>
              <a:rect l="l" t="t" r="r" b="b"/>
              <a:pathLst>
                <a:path w="3875" h="1489" extrusionOk="0">
                  <a:moveTo>
                    <a:pt x="3139" y="1"/>
                  </a:moveTo>
                  <a:cubicBezTo>
                    <a:pt x="2581" y="1"/>
                    <a:pt x="714" y="366"/>
                    <a:pt x="714" y="366"/>
                  </a:cubicBezTo>
                  <a:cubicBezTo>
                    <a:pt x="0" y="496"/>
                    <a:pt x="151" y="1462"/>
                    <a:pt x="714" y="1487"/>
                  </a:cubicBezTo>
                  <a:cubicBezTo>
                    <a:pt x="732" y="1488"/>
                    <a:pt x="751" y="1488"/>
                    <a:pt x="771" y="1488"/>
                  </a:cubicBezTo>
                  <a:cubicBezTo>
                    <a:pt x="1384" y="1488"/>
                    <a:pt x="3053" y="1127"/>
                    <a:pt x="3459" y="904"/>
                  </a:cubicBezTo>
                  <a:cubicBezTo>
                    <a:pt x="3874" y="673"/>
                    <a:pt x="3585" y="85"/>
                    <a:pt x="3253" y="10"/>
                  </a:cubicBezTo>
                  <a:cubicBezTo>
                    <a:pt x="3227" y="4"/>
                    <a:pt x="3188" y="1"/>
                    <a:pt x="3139" y="1"/>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08;p35">
              <a:extLst>
                <a:ext uri="{FF2B5EF4-FFF2-40B4-BE49-F238E27FC236}">
                  <a16:creationId xmlns:a16="http://schemas.microsoft.com/office/drawing/2014/main" id="{C7932428-E424-600F-42B3-65EE565BF3C5}"/>
                </a:ext>
              </a:extLst>
            </p:cNvPr>
            <p:cNvSpPr/>
            <p:nvPr/>
          </p:nvSpPr>
          <p:spPr>
            <a:xfrm rot="-3978829">
              <a:off x="6536638" y="3939015"/>
              <a:ext cx="70226" cy="101943"/>
            </a:xfrm>
            <a:custGeom>
              <a:avLst/>
              <a:gdLst/>
              <a:ahLst/>
              <a:cxnLst/>
              <a:rect l="l" t="t" r="r" b="b"/>
              <a:pathLst>
                <a:path w="1976" h="2877" extrusionOk="0">
                  <a:moveTo>
                    <a:pt x="705" y="0"/>
                  </a:moveTo>
                  <a:cubicBezTo>
                    <a:pt x="651" y="0"/>
                    <a:pt x="594" y="8"/>
                    <a:pt x="534" y="23"/>
                  </a:cubicBezTo>
                  <a:cubicBezTo>
                    <a:pt x="1" y="153"/>
                    <a:pt x="177" y="707"/>
                    <a:pt x="303" y="1420"/>
                  </a:cubicBezTo>
                  <a:cubicBezTo>
                    <a:pt x="433" y="2130"/>
                    <a:pt x="735" y="2743"/>
                    <a:pt x="1067" y="2843"/>
                  </a:cubicBezTo>
                  <a:cubicBezTo>
                    <a:pt x="1135" y="2864"/>
                    <a:pt x="1216" y="2876"/>
                    <a:pt x="1299" y="2876"/>
                  </a:cubicBezTo>
                  <a:cubicBezTo>
                    <a:pt x="1618" y="2876"/>
                    <a:pt x="1976" y="2696"/>
                    <a:pt x="1856" y="2130"/>
                  </a:cubicBezTo>
                  <a:cubicBezTo>
                    <a:pt x="1711" y="1467"/>
                    <a:pt x="1481" y="0"/>
                    <a:pt x="705" y="0"/>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09;p35">
              <a:extLst>
                <a:ext uri="{FF2B5EF4-FFF2-40B4-BE49-F238E27FC236}">
                  <a16:creationId xmlns:a16="http://schemas.microsoft.com/office/drawing/2014/main" id="{C2A9F419-78B8-583B-A1FD-97B48CB4D859}"/>
                </a:ext>
              </a:extLst>
            </p:cNvPr>
            <p:cNvSpPr/>
            <p:nvPr/>
          </p:nvSpPr>
          <p:spPr>
            <a:xfrm rot="-3978829">
              <a:off x="6734099" y="4141651"/>
              <a:ext cx="835960" cy="788757"/>
            </a:xfrm>
            <a:custGeom>
              <a:avLst/>
              <a:gdLst/>
              <a:ahLst/>
              <a:cxnLst/>
              <a:rect l="l" t="t" r="r" b="b"/>
              <a:pathLst>
                <a:path w="23522" h="22260" extrusionOk="0">
                  <a:moveTo>
                    <a:pt x="20505" y="0"/>
                  </a:moveTo>
                  <a:cubicBezTo>
                    <a:pt x="20251" y="0"/>
                    <a:pt x="19978" y="18"/>
                    <a:pt x="19686" y="55"/>
                  </a:cubicBezTo>
                  <a:cubicBezTo>
                    <a:pt x="16786" y="416"/>
                    <a:pt x="16278" y="2069"/>
                    <a:pt x="15086" y="2628"/>
                  </a:cubicBezTo>
                  <a:cubicBezTo>
                    <a:pt x="14769" y="2775"/>
                    <a:pt x="14411" y="2822"/>
                    <a:pt x="14015" y="2822"/>
                  </a:cubicBezTo>
                  <a:cubicBezTo>
                    <a:pt x="13335" y="2822"/>
                    <a:pt x="12546" y="2684"/>
                    <a:pt x="11672" y="2684"/>
                  </a:cubicBezTo>
                  <a:cubicBezTo>
                    <a:pt x="11129" y="2684"/>
                    <a:pt x="10554" y="2737"/>
                    <a:pt x="9952" y="2909"/>
                  </a:cubicBezTo>
                  <a:cubicBezTo>
                    <a:pt x="7816" y="3517"/>
                    <a:pt x="6519" y="4558"/>
                    <a:pt x="6167" y="6413"/>
                  </a:cubicBezTo>
                  <a:cubicBezTo>
                    <a:pt x="6003" y="7253"/>
                    <a:pt x="5915" y="7853"/>
                    <a:pt x="5801" y="8302"/>
                  </a:cubicBezTo>
                  <a:cubicBezTo>
                    <a:pt x="5667" y="8844"/>
                    <a:pt x="5499" y="9163"/>
                    <a:pt x="5121" y="9414"/>
                  </a:cubicBezTo>
                  <a:cubicBezTo>
                    <a:pt x="4433" y="9868"/>
                    <a:pt x="2960" y="9822"/>
                    <a:pt x="2276" y="10938"/>
                  </a:cubicBezTo>
                  <a:cubicBezTo>
                    <a:pt x="1587" y="12055"/>
                    <a:pt x="1541" y="12739"/>
                    <a:pt x="1667" y="14879"/>
                  </a:cubicBezTo>
                  <a:cubicBezTo>
                    <a:pt x="1793" y="17016"/>
                    <a:pt x="446" y="16991"/>
                    <a:pt x="190" y="18183"/>
                  </a:cubicBezTo>
                  <a:cubicBezTo>
                    <a:pt x="68" y="18762"/>
                    <a:pt x="1" y="19601"/>
                    <a:pt x="240" y="20369"/>
                  </a:cubicBezTo>
                  <a:cubicBezTo>
                    <a:pt x="496" y="21188"/>
                    <a:pt x="1105" y="21927"/>
                    <a:pt x="2376" y="22174"/>
                  </a:cubicBezTo>
                  <a:cubicBezTo>
                    <a:pt x="2679" y="22233"/>
                    <a:pt x="2983" y="22260"/>
                    <a:pt x="3286" y="22260"/>
                  </a:cubicBezTo>
                  <a:cubicBezTo>
                    <a:pt x="5452" y="22260"/>
                    <a:pt x="7614" y="20910"/>
                    <a:pt x="9440" y="20516"/>
                  </a:cubicBezTo>
                  <a:cubicBezTo>
                    <a:pt x="10933" y="20192"/>
                    <a:pt x="12112" y="19670"/>
                    <a:pt x="13277" y="19670"/>
                  </a:cubicBezTo>
                  <a:cubicBezTo>
                    <a:pt x="13740" y="19670"/>
                    <a:pt x="14201" y="19752"/>
                    <a:pt x="14679" y="19962"/>
                  </a:cubicBezTo>
                  <a:cubicBezTo>
                    <a:pt x="15111" y="20147"/>
                    <a:pt x="15526" y="20374"/>
                    <a:pt x="15917" y="20638"/>
                  </a:cubicBezTo>
                  <a:cubicBezTo>
                    <a:pt x="16534" y="21062"/>
                    <a:pt x="16685" y="21368"/>
                    <a:pt x="16685" y="21368"/>
                  </a:cubicBezTo>
                  <a:lnTo>
                    <a:pt x="22150" y="14271"/>
                  </a:lnTo>
                  <a:cubicBezTo>
                    <a:pt x="21642" y="12693"/>
                    <a:pt x="23040" y="7333"/>
                    <a:pt x="23291" y="4231"/>
                  </a:cubicBezTo>
                  <a:cubicBezTo>
                    <a:pt x="23522" y="1442"/>
                    <a:pt x="22768" y="0"/>
                    <a:pt x="20505" y="0"/>
                  </a:cubicBezTo>
                  <a:close/>
                </a:path>
              </a:pathLst>
            </a:custGeom>
            <a:solidFill>
              <a:srgbClr val="65D6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10;p35">
              <a:extLst>
                <a:ext uri="{FF2B5EF4-FFF2-40B4-BE49-F238E27FC236}">
                  <a16:creationId xmlns:a16="http://schemas.microsoft.com/office/drawing/2014/main" id="{37CB04DC-15C6-8F32-3CBE-9CFC89D90ABD}"/>
                </a:ext>
              </a:extLst>
            </p:cNvPr>
            <p:cNvSpPr/>
            <p:nvPr/>
          </p:nvSpPr>
          <p:spPr>
            <a:xfrm rot="-3978829">
              <a:off x="7831810" y="3299976"/>
              <a:ext cx="633989" cy="1156029"/>
            </a:xfrm>
            <a:custGeom>
              <a:avLst/>
              <a:gdLst/>
              <a:ahLst/>
              <a:cxnLst/>
              <a:rect l="l" t="t" r="r" b="b"/>
              <a:pathLst>
                <a:path w="17839" h="32625" extrusionOk="0">
                  <a:moveTo>
                    <a:pt x="7870" y="0"/>
                  </a:moveTo>
                  <a:cubicBezTo>
                    <a:pt x="6301" y="0"/>
                    <a:pt x="4690" y="545"/>
                    <a:pt x="3216" y="1799"/>
                  </a:cubicBezTo>
                  <a:cubicBezTo>
                    <a:pt x="2267" y="2609"/>
                    <a:pt x="1763" y="3511"/>
                    <a:pt x="1537" y="4401"/>
                  </a:cubicBezTo>
                  <a:cubicBezTo>
                    <a:pt x="911" y="6873"/>
                    <a:pt x="2418" y="9241"/>
                    <a:pt x="2418" y="9241"/>
                  </a:cubicBezTo>
                  <a:cubicBezTo>
                    <a:pt x="2418" y="9241"/>
                    <a:pt x="1" y="15885"/>
                    <a:pt x="429" y="21560"/>
                  </a:cubicBezTo>
                  <a:cubicBezTo>
                    <a:pt x="843" y="27007"/>
                    <a:pt x="4630" y="32625"/>
                    <a:pt x="7124" y="32625"/>
                  </a:cubicBezTo>
                  <a:cubicBezTo>
                    <a:pt x="7230" y="32625"/>
                    <a:pt x="7333" y="32615"/>
                    <a:pt x="7434" y="32594"/>
                  </a:cubicBezTo>
                  <a:cubicBezTo>
                    <a:pt x="9910" y="32086"/>
                    <a:pt x="8815" y="29513"/>
                    <a:pt x="8815" y="29434"/>
                  </a:cubicBezTo>
                  <a:cubicBezTo>
                    <a:pt x="8815" y="29432"/>
                    <a:pt x="8816" y="29431"/>
                    <a:pt x="8818" y="29431"/>
                  </a:cubicBezTo>
                  <a:cubicBezTo>
                    <a:pt x="8868" y="29431"/>
                    <a:pt x="9419" y="29841"/>
                    <a:pt x="10103" y="29841"/>
                  </a:cubicBezTo>
                  <a:cubicBezTo>
                    <a:pt x="10676" y="29841"/>
                    <a:pt x="11344" y="29554"/>
                    <a:pt x="11891" y="28498"/>
                  </a:cubicBezTo>
                  <a:cubicBezTo>
                    <a:pt x="13096" y="26164"/>
                    <a:pt x="11942" y="21312"/>
                    <a:pt x="11896" y="21115"/>
                  </a:cubicBezTo>
                  <a:lnTo>
                    <a:pt x="11896" y="21115"/>
                  </a:lnTo>
                  <a:cubicBezTo>
                    <a:pt x="11919" y="21158"/>
                    <a:pt x="12115" y="21539"/>
                    <a:pt x="12529" y="21539"/>
                  </a:cubicBezTo>
                  <a:cubicBezTo>
                    <a:pt x="12554" y="21539"/>
                    <a:pt x="12579" y="21537"/>
                    <a:pt x="12605" y="21534"/>
                  </a:cubicBezTo>
                  <a:cubicBezTo>
                    <a:pt x="13104" y="21480"/>
                    <a:pt x="13822" y="20649"/>
                    <a:pt x="13742" y="19096"/>
                  </a:cubicBezTo>
                  <a:cubicBezTo>
                    <a:pt x="13658" y="17543"/>
                    <a:pt x="13822" y="16233"/>
                    <a:pt x="15828" y="13312"/>
                  </a:cubicBezTo>
                  <a:cubicBezTo>
                    <a:pt x="17839" y="10395"/>
                    <a:pt x="16445" y="5841"/>
                    <a:pt x="13822" y="2869"/>
                  </a:cubicBezTo>
                  <a:cubicBezTo>
                    <a:pt x="12277" y="1119"/>
                    <a:pt x="10117" y="0"/>
                    <a:pt x="7870" y="0"/>
                  </a:cubicBezTo>
                  <a:close/>
                </a:path>
              </a:pathLst>
            </a:custGeom>
            <a:solidFill>
              <a:srgbClr val="9750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11;p35">
              <a:extLst>
                <a:ext uri="{FF2B5EF4-FFF2-40B4-BE49-F238E27FC236}">
                  <a16:creationId xmlns:a16="http://schemas.microsoft.com/office/drawing/2014/main" id="{CA10805A-6BD4-FA56-9D3A-53BA6426E910}"/>
                </a:ext>
              </a:extLst>
            </p:cNvPr>
            <p:cNvSpPr/>
            <p:nvPr/>
          </p:nvSpPr>
          <p:spPr>
            <a:xfrm rot="-3978829">
              <a:off x="8009988" y="3941843"/>
              <a:ext cx="310295" cy="388284"/>
            </a:xfrm>
            <a:custGeom>
              <a:avLst/>
              <a:gdLst/>
              <a:ahLst/>
              <a:cxnLst/>
              <a:rect l="l" t="t" r="r" b="b"/>
              <a:pathLst>
                <a:path w="8731" h="10958" extrusionOk="0">
                  <a:moveTo>
                    <a:pt x="3547" y="1"/>
                  </a:moveTo>
                  <a:lnTo>
                    <a:pt x="2636" y="72"/>
                  </a:lnTo>
                  <a:lnTo>
                    <a:pt x="462" y="240"/>
                  </a:lnTo>
                  <a:cubicBezTo>
                    <a:pt x="462" y="240"/>
                    <a:pt x="0" y="3489"/>
                    <a:pt x="2099" y="6498"/>
                  </a:cubicBezTo>
                  <a:cubicBezTo>
                    <a:pt x="4193" y="9508"/>
                    <a:pt x="7740" y="10956"/>
                    <a:pt x="7740" y="10956"/>
                  </a:cubicBezTo>
                  <a:cubicBezTo>
                    <a:pt x="7740" y="10956"/>
                    <a:pt x="7750" y="10958"/>
                    <a:pt x="7771" y="10958"/>
                  </a:cubicBezTo>
                  <a:cubicBezTo>
                    <a:pt x="7830" y="10958"/>
                    <a:pt x="7975" y="10939"/>
                    <a:pt x="8206" y="10796"/>
                  </a:cubicBezTo>
                  <a:cubicBezTo>
                    <a:pt x="8239" y="10775"/>
                    <a:pt x="8277" y="10750"/>
                    <a:pt x="8311" y="10729"/>
                  </a:cubicBezTo>
                  <a:cubicBezTo>
                    <a:pt x="8697" y="10460"/>
                    <a:pt x="8730" y="9814"/>
                    <a:pt x="8730" y="9814"/>
                  </a:cubicBezTo>
                  <a:cubicBezTo>
                    <a:pt x="8730" y="9814"/>
                    <a:pt x="8223" y="9667"/>
                    <a:pt x="7513" y="9163"/>
                  </a:cubicBezTo>
                  <a:cubicBezTo>
                    <a:pt x="6741" y="8618"/>
                    <a:pt x="5734" y="7640"/>
                    <a:pt x="4915" y="5965"/>
                  </a:cubicBezTo>
                  <a:cubicBezTo>
                    <a:pt x="4391" y="4882"/>
                    <a:pt x="4009" y="3741"/>
                    <a:pt x="3778" y="2565"/>
                  </a:cubicBezTo>
                  <a:cubicBezTo>
                    <a:pt x="3677" y="2049"/>
                    <a:pt x="3606" y="1533"/>
                    <a:pt x="3568" y="1008"/>
                  </a:cubicBezTo>
                  <a:cubicBezTo>
                    <a:pt x="3538" y="672"/>
                    <a:pt x="3530" y="337"/>
                    <a:pt x="3547" y="1"/>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12;p35">
              <a:extLst>
                <a:ext uri="{FF2B5EF4-FFF2-40B4-BE49-F238E27FC236}">
                  <a16:creationId xmlns:a16="http://schemas.microsoft.com/office/drawing/2014/main" id="{E40CA301-0FF7-2909-79FD-ED02C6B04AC5}"/>
                </a:ext>
              </a:extLst>
            </p:cNvPr>
            <p:cNvSpPr/>
            <p:nvPr/>
          </p:nvSpPr>
          <p:spPr>
            <a:xfrm rot="-3978829">
              <a:off x="7689173" y="3968710"/>
              <a:ext cx="280193" cy="307849"/>
            </a:xfrm>
            <a:custGeom>
              <a:avLst/>
              <a:gdLst/>
              <a:ahLst/>
              <a:cxnLst/>
              <a:rect l="l" t="t" r="r" b="b"/>
              <a:pathLst>
                <a:path w="7884" h="8688" extrusionOk="0">
                  <a:moveTo>
                    <a:pt x="5056" y="1"/>
                  </a:moveTo>
                  <a:cubicBezTo>
                    <a:pt x="4885" y="1"/>
                    <a:pt x="4711" y="12"/>
                    <a:pt x="4534" y="33"/>
                  </a:cubicBezTo>
                  <a:cubicBezTo>
                    <a:pt x="3560" y="150"/>
                    <a:pt x="2519" y="574"/>
                    <a:pt x="1755" y="1170"/>
                  </a:cubicBezTo>
                  <a:cubicBezTo>
                    <a:pt x="1" y="2547"/>
                    <a:pt x="1944" y="5980"/>
                    <a:pt x="2104" y="7084"/>
                  </a:cubicBezTo>
                  <a:cubicBezTo>
                    <a:pt x="2263" y="8188"/>
                    <a:pt x="2515" y="8683"/>
                    <a:pt x="3623" y="8687"/>
                  </a:cubicBezTo>
                  <a:cubicBezTo>
                    <a:pt x="3967" y="8683"/>
                    <a:pt x="4316" y="8662"/>
                    <a:pt x="4660" y="8616"/>
                  </a:cubicBezTo>
                  <a:cubicBezTo>
                    <a:pt x="5877" y="8465"/>
                    <a:pt x="7380" y="8079"/>
                    <a:pt x="7321" y="7395"/>
                  </a:cubicBezTo>
                  <a:cubicBezTo>
                    <a:pt x="7245" y="6488"/>
                    <a:pt x="7883" y="4528"/>
                    <a:pt x="7208" y="1439"/>
                  </a:cubicBezTo>
                  <a:cubicBezTo>
                    <a:pt x="6984" y="417"/>
                    <a:pt x="6104" y="1"/>
                    <a:pt x="5056" y="1"/>
                  </a:cubicBezTo>
                  <a:close/>
                </a:path>
              </a:pathLst>
            </a:custGeom>
            <a:solidFill>
              <a:srgbClr val="65D6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13;p35">
              <a:extLst>
                <a:ext uri="{FF2B5EF4-FFF2-40B4-BE49-F238E27FC236}">
                  <a16:creationId xmlns:a16="http://schemas.microsoft.com/office/drawing/2014/main" id="{16E9B104-1394-4FAC-1AF5-E25C5E2DCAA6}"/>
                </a:ext>
              </a:extLst>
            </p:cNvPr>
            <p:cNvSpPr/>
            <p:nvPr/>
          </p:nvSpPr>
          <p:spPr>
            <a:xfrm rot="-3978829">
              <a:off x="7305731" y="4270387"/>
              <a:ext cx="270313" cy="292435"/>
            </a:xfrm>
            <a:custGeom>
              <a:avLst/>
              <a:gdLst/>
              <a:ahLst/>
              <a:cxnLst/>
              <a:rect l="l" t="t" r="r" b="b"/>
              <a:pathLst>
                <a:path w="7606" h="8253" extrusionOk="0">
                  <a:moveTo>
                    <a:pt x="5838" y="0"/>
                  </a:moveTo>
                  <a:cubicBezTo>
                    <a:pt x="4493" y="0"/>
                    <a:pt x="2030" y="1603"/>
                    <a:pt x="1016" y="4046"/>
                  </a:cubicBezTo>
                  <a:cubicBezTo>
                    <a:pt x="0" y="6510"/>
                    <a:pt x="403" y="7039"/>
                    <a:pt x="534" y="7404"/>
                  </a:cubicBezTo>
                  <a:cubicBezTo>
                    <a:pt x="668" y="7774"/>
                    <a:pt x="1285" y="8252"/>
                    <a:pt x="1285" y="8252"/>
                  </a:cubicBezTo>
                  <a:cubicBezTo>
                    <a:pt x="1285" y="8252"/>
                    <a:pt x="1289" y="8253"/>
                    <a:pt x="1297" y="8253"/>
                  </a:cubicBezTo>
                  <a:cubicBezTo>
                    <a:pt x="1379" y="8253"/>
                    <a:pt x="1898" y="8184"/>
                    <a:pt x="3669" y="6728"/>
                  </a:cubicBezTo>
                  <a:cubicBezTo>
                    <a:pt x="5625" y="5121"/>
                    <a:pt x="7606" y="647"/>
                    <a:pt x="7606" y="647"/>
                  </a:cubicBezTo>
                  <a:cubicBezTo>
                    <a:pt x="7606" y="647"/>
                    <a:pt x="7203" y="21"/>
                    <a:pt x="5864" y="0"/>
                  </a:cubicBezTo>
                  <a:cubicBezTo>
                    <a:pt x="5855" y="0"/>
                    <a:pt x="5847" y="0"/>
                    <a:pt x="5838" y="0"/>
                  </a:cubicBezTo>
                  <a:close/>
                </a:path>
              </a:pathLst>
            </a:custGeom>
            <a:solidFill>
              <a:srgbClr val="FE83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14;p35">
              <a:extLst>
                <a:ext uri="{FF2B5EF4-FFF2-40B4-BE49-F238E27FC236}">
                  <a16:creationId xmlns:a16="http://schemas.microsoft.com/office/drawing/2014/main" id="{16D6CBA2-D5C4-9656-C83C-DCDF806DB996}"/>
                </a:ext>
              </a:extLst>
            </p:cNvPr>
            <p:cNvSpPr/>
            <p:nvPr/>
          </p:nvSpPr>
          <p:spPr>
            <a:xfrm rot="-3978829">
              <a:off x="7315108" y="4015113"/>
              <a:ext cx="646677" cy="480483"/>
            </a:xfrm>
            <a:custGeom>
              <a:avLst/>
              <a:gdLst/>
              <a:ahLst/>
              <a:cxnLst/>
              <a:rect l="l" t="t" r="r" b="b"/>
              <a:pathLst>
                <a:path w="18196" h="13560" extrusionOk="0">
                  <a:moveTo>
                    <a:pt x="6403" y="1"/>
                  </a:moveTo>
                  <a:cubicBezTo>
                    <a:pt x="5630" y="1"/>
                    <a:pt x="2216" y="2089"/>
                    <a:pt x="1138" y="4342"/>
                  </a:cubicBezTo>
                  <a:cubicBezTo>
                    <a:pt x="1125" y="4363"/>
                    <a:pt x="1112" y="4392"/>
                    <a:pt x="1100" y="4413"/>
                  </a:cubicBezTo>
                  <a:cubicBezTo>
                    <a:pt x="0" y="6822"/>
                    <a:pt x="189" y="7628"/>
                    <a:pt x="189" y="7628"/>
                  </a:cubicBezTo>
                  <a:cubicBezTo>
                    <a:pt x="189" y="7628"/>
                    <a:pt x="1822" y="10491"/>
                    <a:pt x="6775" y="12526"/>
                  </a:cubicBezTo>
                  <a:cubicBezTo>
                    <a:pt x="8612" y="13283"/>
                    <a:pt x="10232" y="13559"/>
                    <a:pt x="11593" y="13559"/>
                  </a:cubicBezTo>
                  <a:cubicBezTo>
                    <a:pt x="13902" y="13559"/>
                    <a:pt x="15462" y="12762"/>
                    <a:pt x="16067" y="12157"/>
                  </a:cubicBezTo>
                  <a:cubicBezTo>
                    <a:pt x="17033" y="11192"/>
                    <a:pt x="18195" y="8274"/>
                    <a:pt x="18195" y="8274"/>
                  </a:cubicBezTo>
                  <a:cubicBezTo>
                    <a:pt x="18195" y="8274"/>
                    <a:pt x="17839" y="5097"/>
                    <a:pt x="15224" y="4531"/>
                  </a:cubicBezTo>
                  <a:cubicBezTo>
                    <a:pt x="15211" y="4526"/>
                    <a:pt x="15198" y="4526"/>
                    <a:pt x="15182" y="4522"/>
                  </a:cubicBezTo>
                  <a:cubicBezTo>
                    <a:pt x="12533" y="3989"/>
                    <a:pt x="6984" y="291"/>
                    <a:pt x="6510" y="23"/>
                  </a:cubicBezTo>
                  <a:cubicBezTo>
                    <a:pt x="6484" y="8"/>
                    <a:pt x="6448" y="1"/>
                    <a:pt x="6403" y="1"/>
                  </a:cubicBezTo>
                  <a:close/>
                </a:path>
              </a:pathLst>
            </a:custGeom>
            <a:solidFill>
              <a:srgbClr val="D5F2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2" name="Google Shape;1015;p35">
              <a:extLst>
                <a:ext uri="{FF2B5EF4-FFF2-40B4-BE49-F238E27FC236}">
                  <a16:creationId xmlns:a16="http://schemas.microsoft.com/office/drawing/2014/main" id="{7DCF8C89-A41D-3B03-946C-1B98B7E8E7FE}"/>
                </a:ext>
              </a:extLst>
            </p:cNvPr>
            <p:cNvSpPr/>
            <p:nvPr/>
          </p:nvSpPr>
          <p:spPr>
            <a:xfrm rot="-3978829">
              <a:off x="7714225" y="3975354"/>
              <a:ext cx="210607" cy="127243"/>
            </a:xfrm>
            <a:custGeom>
              <a:avLst/>
              <a:gdLst/>
              <a:ahLst/>
              <a:cxnLst/>
              <a:rect l="l" t="t" r="r" b="b"/>
              <a:pathLst>
                <a:path w="5926" h="3591" extrusionOk="0">
                  <a:moveTo>
                    <a:pt x="5199" y="0"/>
                  </a:moveTo>
                  <a:cubicBezTo>
                    <a:pt x="5166" y="0"/>
                    <a:pt x="5129" y="6"/>
                    <a:pt x="5088" y="19"/>
                  </a:cubicBezTo>
                  <a:cubicBezTo>
                    <a:pt x="4397" y="236"/>
                    <a:pt x="2931" y="307"/>
                    <a:pt x="1986" y="307"/>
                  </a:cubicBezTo>
                  <a:cubicBezTo>
                    <a:pt x="1651" y="307"/>
                    <a:pt x="1382" y="298"/>
                    <a:pt x="1235" y="284"/>
                  </a:cubicBezTo>
                  <a:cubicBezTo>
                    <a:pt x="1121" y="274"/>
                    <a:pt x="1018" y="267"/>
                    <a:pt x="923" y="267"/>
                  </a:cubicBezTo>
                  <a:cubicBezTo>
                    <a:pt x="551" y="267"/>
                    <a:pt x="328" y="377"/>
                    <a:pt x="244" y="846"/>
                  </a:cubicBezTo>
                  <a:cubicBezTo>
                    <a:pt x="135" y="1438"/>
                    <a:pt x="1" y="3339"/>
                    <a:pt x="1394" y="3553"/>
                  </a:cubicBezTo>
                  <a:cubicBezTo>
                    <a:pt x="1563" y="3579"/>
                    <a:pt x="1741" y="3591"/>
                    <a:pt x="1924" y="3591"/>
                  </a:cubicBezTo>
                  <a:cubicBezTo>
                    <a:pt x="3250" y="3591"/>
                    <a:pt x="4819" y="2991"/>
                    <a:pt x="4819" y="2991"/>
                  </a:cubicBezTo>
                  <a:cubicBezTo>
                    <a:pt x="4819" y="2991"/>
                    <a:pt x="5925" y="0"/>
                    <a:pt x="5199" y="0"/>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16;p35">
              <a:extLst>
                <a:ext uri="{FF2B5EF4-FFF2-40B4-BE49-F238E27FC236}">
                  <a16:creationId xmlns:a16="http://schemas.microsoft.com/office/drawing/2014/main" id="{AC44B403-AFF3-E227-069F-09A6E6052F57}"/>
                </a:ext>
              </a:extLst>
            </p:cNvPr>
            <p:cNvSpPr/>
            <p:nvPr/>
          </p:nvSpPr>
          <p:spPr>
            <a:xfrm rot="-3978829">
              <a:off x="7715286" y="3646564"/>
              <a:ext cx="401739" cy="407099"/>
            </a:xfrm>
            <a:custGeom>
              <a:avLst/>
              <a:gdLst/>
              <a:ahLst/>
              <a:cxnLst/>
              <a:rect l="l" t="t" r="r" b="b"/>
              <a:pathLst>
                <a:path w="11304" h="11489" extrusionOk="0">
                  <a:moveTo>
                    <a:pt x="3276" y="1"/>
                  </a:moveTo>
                  <a:cubicBezTo>
                    <a:pt x="2987" y="1"/>
                    <a:pt x="2659" y="91"/>
                    <a:pt x="2288" y="317"/>
                  </a:cubicBezTo>
                  <a:cubicBezTo>
                    <a:pt x="1" y="1707"/>
                    <a:pt x="1633" y="3478"/>
                    <a:pt x="1633" y="3478"/>
                  </a:cubicBezTo>
                  <a:cubicBezTo>
                    <a:pt x="1633" y="3478"/>
                    <a:pt x="26" y="6210"/>
                    <a:pt x="1633" y="9287"/>
                  </a:cubicBezTo>
                  <a:cubicBezTo>
                    <a:pt x="1852" y="9715"/>
                    <a:pt x="2150" y="10097"/>
                    <a:pt x="2506" y="10420"/>
                  </a:cubicBezTo>
                  <a:cubicBezTo>
                    <a:pt x="3392" y="11212"/>
                    <a:pt x="4552" y="11488"/>
                    <a:pt x="5671" y="11488"/>
                  </a:cubicBezTo>
                  <a:cubicBezTo>
                    <a:pt x="6960" y="11488"/>
                    <a:pt x="8194" y="11122"/>
                    <a:pt x="8890" y="10756"/>
                  </a:cubicBezTo>
                  <a:cubicBezTo>
                    <a:pt x="10418" y="9954"/>
                    <a:pt x="11140" y="8351"/>
                    <a:pt x="11245" y="7172"/>
                  </a:cubicBezTo>
                  <a:cubicBezTo>
                    <a:pt x="11304" y="6529"/>
                    <a:pt x="11220" y="5908"/>
                    <a:pt x="10956" y="5396"/>
                  </a:cubicBezTo>
                  <a:cubicBezTo>
                    <a:pt x="10725" y="4943"/>
                    <a:pt x="10347" y="4586"/>
                    <a:pt x="9881" y="4389"/>
                  </a:cubicBezTo>
                  <a:cubicBezTo>
                    <a:pt x="8781" y="3906"/>
                    <a:pt x="6452" y="3747"/>
                    <a:pt x="5675" y="3478"/>
                  </a:cubicBezTo>
                  <a:cubicBezTo>
                    <a:pt x="4903" y="3209"/>
                    <a:pt x="4953" y="1472"/>
                    <a:pt x="4953" y="1472"/>
                  </a:cubicBezTo>
                  <a:cubicBezTo>
                    <a:pt x="4953" y="1472"/>
                    <a:pt x="4439" y="1"/>
                    <a:pt x="3276" y="1"/>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17;p35">
              <a:extLst>
                <a:ext uri="{FF2B5EF4-FFF2-40B4-BE49-F238E27FC236}">
                  <a16:creationId xmlns:a16="http://schemas.microsoft.com/office/drawing/2014/main" id="{54CFF415-5D4C-9C80-AABF-67C192E80059}"/>
                </a:ext>
              </a:extLst>
            </p:cNvPr>
            <p:cNvSpPr/>
            <p:nvPr/>
          </p:nvSpPr>
          <p:spPr>
            <a:xfrm rot="-3978829">
              <a:off x="8206690" y="3961966"/>
              <a:ext cx="460805" cy="167248"/>
            </a:xfrm>
            <a:custGeom>
              <a:avLst/>
              <a:gdLst/>
              <a:ahLst/>
              <a:cxnLst/>
              <a:rect l="l" t="t" r="r" b="b"/>
              <a:pathLst>
                <a:path w="12966" h="4720" extrusionOk="0">
                  <a:moveTo>
                    <a:pt x="10611" y="1"/>
                  </a:moveTo>
                  <a:cubicBezTo>
                    <a:pt x="8896" y="1"/>
                    <a:pt x="5982" y="80"/>
                    <a:pt x="5477" y="80"/>
                  </a:cubicBezTo>
                  <a:cubicBezTo>
                    <a:pt x="5459" y="80"/>
                    <a:pt x="5443" y="79"/>
                    <a:pt x="5431" y="79"/>
                  </a:cubicBezTo>
                  <a:cubicBezTo>
                    <a:pt x="5425" y="79"/>
                    <a:pt x="5419" y="79"/>
                    <a:pt x="5413" y="79"/>
                  </a:cubicBezTo>
                  <a:cubicBezTo>
                    <a:pt x="4964" y="79"/>
                    <a:pt x="4433" y="384"/>
                    <a:pt x="4139" y="541"/>
                  </a:cubicBezTo>
                  <a:cubicBezTo>
                    <a:pt x="4139" y="541"/>
                    <a:pt x="336" y="2316"/>
                    <a:pt x="63" y="2723"/>
                  </a:cubicBezTo>
                  <a:cubicBezTo>
                    <a:pt x="9" y="2807"/>
                    <a:pt x="0" y="2921"/>
                    <a:pt x="30" y="3051"/>
                  </a:cubicBezTo>
                  <a:cubicBezTo>
                    <a:pt x="135" y="3555"/>
                    <a:pt x="743" y="4302"/>
                    <a:pt x="861" y="4532"/>
                  </a:cubicBezTo>
                  <a:cubicBezTo>
                    <a:pt x="941" y="4684"/>
                    <a:pt x="2947" y="4720"/>
                    <a:pt x="4908" y="4720"/>
                  </a:cubicBezTo>
                  <a:cubicBezTo>
                    <a:pt x="6638" y="4720"/>
                    <a:pt x="8333" y="4692"/>
                    <a:pt x="8638" y="4692"/>
                  </a:cubicBezTo>
                  <a:cubicBezTo>
                    <a:pt x="9285" y="4692"/>
                    <a:pt x="9629" y="4276"/>
                    <a:pt x="10086" y="3932"/>
                  </a:cubicBezTo>
                  <a:cubicBezTo>
                    <a:pt x="10540" y="3588"/>
                    <a:pt x="12227" y="2090"/>
                    <a:pt x="12638" y="1607"/>
                  </a:cubicBezTo>
                  <a:cubicBezTo>
                    <a:pt x="12966" y="1217"/>
                    <a:pt x="12550" y="520"/>
                    <a:pt x="12139" y="201"/>
                  </a:cubicBezTo>
                  <a:lnTo>
                    <a:pt x="12135" y="201"/>
                  </a:lnTo>
                  <a:cubicBezTo>
                    <a:pt x="12046" y="130"/>
                    <a:pt x="11946" y="75"/>
                    <a:pt x="11841" y="41"/>
                  </a:cubicBezTo>
                  <a:cubicBezTo>
                    <a:pt x="11720" y="12"/>
                    <a:pt x="11248" y="1"/>
                    <a:pt x="10611" y="1"/>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18;p35">
              <a:extLst>
                <a:ext uri="{FF2B5EF4-FFF2-40B4-BE49-F238E27FC236}">
                  <a16:creationId xmlns:a16="http://schemas.microsoft.com/office/drawing/2014/main" id="{C01D6873-C884-A8C8-FF87-56A7F3B471DC}"/>
                </a:ext>
              </a:extLst>
            </p:cNvPr>
            <p:cNvSpPr/>
            <p:nvPr/>
          </p:nvSpPr>
          <p:spPr>
            <a:xfrm rot="-3978829">
              <a:off x="8195408" y="3988671"/>
              <a:ext cx="431272" cy="123133"/>
            </a:xfrm>
            <a:custGeom>
              <a:avLst/>
              <a:gdLst/>
              <a:ahLst/>
              <a:cxnLst/>
              <a:rect l="l" t="t" r="r" b="b"/>
              <a:pathLst>
                <a:path w="12135" h="3475" extrusionOk="0">
                  <a:moveTo>
                    <a:pt x="10558" y="0"/>
                  </a:moveTo>
                  <a:cubicBezTo>
                    <a:pt x="8838" y="0"/>
                    <a:pt x="5978" y="78"/>
                    <a:pt x="5481" y="78"/>
                  </a:cubicBezTo>
                  <a:cubicBezTo>
                    <a:pt x="5463" y="78"/>
                    <a:pt x="5447" y="77"/>
                    <a:pt x="5436" y="77"/>
                  </a:cubicBezTo>
                  <a:cubicBezTo>
                    <a:pt x="5430" y="77"/>
                    <a:pt x="5424" y="77"/>
                    <a:pt x="5417" y="77"/>
                  </a:cubicBezTo>
                  <a:cubicBezTo>
                    <a:pt x="4964" y="77"/>
                    <a:pt x="4437" y="382"/>
                    <a:pt x="4139" y="539"/>
                  </a:cubicBezTo>
                  <a:cubicBezTo>
                    <a:pt x="4139" y="539"/>
                    <a:pt x="336" y="2314"/>
                    <a:pt x="63" y="2721"/>
                  </a:cubicBezTo>
                  <a:cubicBezTo>
                    <a:pt x="9" y="2805"/>
                    <a:pt x="0" y="2919"/>
                    <a:pt x="30" y="3049"/>
                  </a:cubicBezTo>
                  <a:cubicBezTo>
                    <a:pt x="1776" y="3205"/>
                    <a:pt x="7205" y="3475"/>
                    <a:pt x="8247" y="3475"/>
                  </a:cubicBezTo>
                  <a:cubicBezTo>
                    <a:pt x="8299" y="3475"/>
                    <a:pt x="8340" y="3474"/>
                    <a:pt x="8370" y="3473"/>
                  </a:cubicBezTo>
                  <a:cubicBezTo>
                    <a:pt x="9096" y="3435"/>
                    <a:pt x="11610" y="724"/>
                    <a:pt x="11916" y="497"/>
                  </a:cubicBezTo>
                  <a:cubicBezTo>
                    <a:pt x="12017" y="421"/>
                    <a:pt x="12093" y="316"/>
                    <a:pt x="12135" y="199"/>
                  </a:cubicBezTo>
                  <a:cubicBezTo>
                    <a:pt x="12051" y="128"/>
                    <a:pt x="11950" y="73"/>
                    <a:pt x="11841" y="44"/>
                  </a:cubicBezTo>
                  <a:cubicBezTo>
                    <a:pt x="11717" y="12"/>
                    <a:pt x="11222" y="0"/>
                    <a:pt x="10558" y="0"/>
                  </a:cubicBezTo>
                  <a:close/>
                </a:path>
              </a:pathLst>
            </a:custGeom>
            <a:solidFill>
              <a:srgbClr val="7069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19;p35">
              <a:extLst>
                <a:ext uri="{FF2B5EF4-FFF2-40B4-BE49-F238E27FC236}">
                  <a16:creationId xmlns:a16="http://schemas.microsoft.com/office/drawing/2014/main" id="{997BCA2E-10F8-7035-F220-5FFD2A90A879}"/>
                </a:ext>
              </a:extLst>
            </p:cNvPr>
            <p:cNvSpPr/>
            <p:nvPr/>
          </p:nvSpPr>
          <p:spPr>
            <a:xfrm rot="-3978829">
              <a:off x="8284577" y="4014048"/>
              <a:ext cx="253006" cy="72250"/>
            </a:xfrm>
            <a:custGeom>
              <a:avLst/>
              <a:gdLst/>
              <a:ahLst/>
              <a:cxnLst/>
              <a:rect l="l" t="t" r="r" b="b"/>
              <a:pathLst>
                <a:path w="7119" h="2039" extrusionOk="0">
                  <a:moveTo>
                    <a:pt x="6189" y="0"/>
                  </a:moveTo>
                  <a:cubicBezTo>
                    <a:pt x="5174" y="0"/>
                    <a:pt x="3485" y="48"/>
                    <a:pt x="3207" y="48"/>
                  </a:cubicBezTo>
                  <a:cubicBezTo>
                    <a:pt x="3199" y="48"/>
                    <a:pt x="3192" y="48"/>
                    <a:pt x="3186" y="48"/>
                  </a:cubicBezTo>
                  <a:cubicBezTo>
                    <a:pt x="3180" y="47"/>
                    <a:pt x="3174" y="47"/>
                    <a:pt x="3168" y="47"/>
                  </a:cubicBezTo>
                  <a:cubicBezTo>
                    <a:pt x="2908" y="47"/>
                    <a:pt x="2603" y="226"/>
                    <a:pt x="2426" y="316"/>
                  </a:cubicBezTo>
                  <a:cubicBezTo>
                    <a:pt x="2426" y="316"/>
                    <a:pt x="197" y="1357"/>
                    <a:pt x="38" y="1596"/>
                  </a:cubicBezTo>
                  <a:cubicBezTo>
                    <a:pt x="4" y="1655"/>
                    <a:pt x="0" y="1726"/>
                    <a:pt x="21" y="1789"/>
                  </a:cubicBezTo>
                  <a:cubicBezTo>
                    <a:pt x="1042" y="1878"/>
                    <a:pt x="4237" y="2038"/>
                    <a:pt x="4842" y="2038"/>
                  </a:cubicBezTo>
                  <a:cubicBezTo>
                    <a:pt x="4871" y="2038"/>
                    <a:pt x="4894" y="2038"/>
                    <a:pt x="4911" y="2037"/>
                  </a:cubicBezTo>
                  <a:cubicBezTo>
                    <a:pt x="5335" y="2012"/>
                    <a:pt x="6808" y="425"/>
                    <a:pt x="6989" y="291"/>
                  </a:cubicBezTo>
                  <a:cubicBezTo>
                    <a:pt x="7047" y="249"/>
                    <a:pt x="7089" y="186"/>
                    <a:pt x="7119" y="119"/>
                  </a:cubicBezTo>
                  <a:cubicBezTo>
                    <a:pt x="7068" y="77"/>
                    <a:pt x="7005" y="43"/>
                    <a:pt x="6942" y="27"/>
                  </a:cubicBezTo>
                  <a:cubicBezTo>
                    <a:pt x="6870" y="7"/>
                    <a:pt x="6579" y="0"/>
                    <a:pt x="6189" y="0"/>
                  </a:cubicBezTo>
                  <a:close/>
                </a:path>
              </a:pathLst>
            </a:custGeom>
            <a:solidFill>
              <a:srgbClr val="D5F2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020;p35">
              <a:extLst>
                <a:ext uri="{FF2B5EF4-FFF2-40B4-BE49-F238E27FC236}">
                  <a16:creationId xmlns:a16="http://schemas.microsoft.com/office/drawing/2014/main" id="{7D3EC4BB-7BB4-0472-2F58-25EEB02D90E7}"/>
                </a:ext>
              </a:extLst>
            </p:cNvPr>
            <p:cNvSpPr/>
            <p:nvPr/>
          </p:nvSpPr>
          <p:spPr>
            <a:xfrm rot="-3978829">
              <a:off x="8349553" y="3943496"/>
              <a:ext cx="69089" cy="65801"/>
            </a:xfrm>
            <a:custGeom>
              <a:avLst/>
              <a:gdLst/>
              <a:ahLst/>
              <a:cxnLst/>
              <a:rect l="l" t="t" r="r" b="b"/>
              <a:pathLst>
                <a:path w="1944" h="1857" extrusionOk="0">
                  <a:moveTo>
                    <a:pt x="984" y="1"/>
                  </a:moveTo>
                  <a:cubicBezTo>
                    <a:pt x="874" y="1"/>
                    <a:pt x="771" y="28"/>
                    <a:pt x="685" y="89"/>
                  </a:cubicBezTo>
                  <a:cubicBezTo>
                    <a:pt x="265" y="382"/>
                    <a:pt x="1" y="840"/>
                    <a:pt x="1" y="840"/>
                  </a:cubicBezTo>
                  <a:cubicBezTo>
                    <a:pt x="1" y="840"/>
                    <a:pt x="58" y="807"/>
                    <a:pt x="144" y="807"/>
                  </a:cubicBezTo>
                  <a:cubicBezTo>
                    <a:pt x="241" y="807"/>
                    <a:pt x="373" y="850"/>
                    <a:pt x="496" y="1033"/>
                  </a:cubicBezTo>
                  <a:cubicBezTo>
                    <a:pt x="723" y="1377"/>
                    <a:pt x="496" y="1679"/>
                    <a:pt x="878" y="1835"/>
                  </a:cubicBezTo>
                  <a:cubicBezTo>
                    <a:pt x="915" y="1849"/>
                    <a:pt x="955" y="1856"/>
                    <a:pt x="997" y="1856"/>
                  </a:cubicBezTo>
                  <a:cubicBezTo>
                    <a:pt x="1386" y="1856"/>
                    <a:pt x="1944" y="1261"/>
                    <a:pt x="1944" y="806"/>
                  </a:cubicBezTo>
                  <a:cubicBezTo>
                    <a:pt x="1944" y="409"/>
                    <a:pt x="1412" y="1"/>
                    <a:pt x="984" y="1"/>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21;p35">
              <a:extLst>
                <a:ext uri="{FF2B5EF4-FFF2-40B4-BE49-F238E27FC236}">
                  <a16:creationId xmlns:a16="http://schemas.microsoft.com/office/drawing/2014/main" id="{E43BA7F4-D86F-4531-E584-1C0DD3B573EB}"/>
                </a:ext>
              </a:extLst>
            </p:cNvPr>
            <p:cNvSpPr/>
            <p:nvPr/>
          </p:nvSpPr>
          <p:spPr>
            <a:xfrm rot="-3978829">
              <a:off x="7950798" y="4052782"/>
              <a:ext cx="415315" cy="511417"/>
            </a:xfrm>
            <a:custGeom>
              <a:avLst/>
              <a:gdLst/>
              <a:ahLst/>
              <a:cxnLst/>
              <a:rect l="l" t="t" r="r" b="b"/>
              <a:pathLst>
                <a:path w="11686" h="14433" extrusionOk="0">
                  <a:moveTo>
                    <a:pt x="975" y="1"/>
                  </a:moveTo>
                  <a:cubicBezTo>
                    <a:pt x="616" y="1"/>
                    <a:pt x="346" y="128"/>
                    <a:pt x="273" y="475"/>
                  </a:cubicBezTo>
                  <a:cubicBezTo>
                    <a:pt x="0" y="1789"/>
                    <a:pt x="848" y="5113"/>
                    <a:pt x="2871" y="7938"/>
                  </a:cubicBezTo>
                  <a:cubicBezTo>
                    <a:pt x="4890" y="10759"/>
                    <a:pt x="7522" y="11904"/>
                    <a:pt x="8273" y="12169"/>
                  </a:cubicBezTo>
                  <a:cubicBezTo>
                    <a:pt x="8382" y="12207"/>
                    <a:pt x="8760" y="12853"/>
                    <a:pt x="8949" y="13264"/>
                  </a:cubicBezTo>
                  <a:cubicBezTo>
                    <a:pt x="9142" y="13676"/>
                    <a:pt x="9654" y="14003"/>
                    <a:pt x="9944" y="14179"/>
                  </a:cubicBezTo>
                  <a:cubicBezTo>
                    <a:pt x="10150" y="14304"/>
                    <a:pt x="10402" y="14432"/>
                    <a:pt x="10572" y="14432"/>
                  </a:cubicBezTo>
                  <a:cubicBezTo>
                    <a:pt x="10638" y="14432"/>
                    <a:pt x="10691" y="14414"/>
                    <a:pt x="10724" y="14368"/>
                  </a:cubicBezTo>
                  <a:cubicBezTo>
                    <a:pt x="10846" y="14209"/>
                    <a:pt x="10813" y="14142"/>
                    <a:pt x="10813" y="14142"/>
                  </a:cubicBezTo>
                  <a:lnTo>
                    <a:pt x="10813" y="14142"/>
                  </a:lnTo>
                  <a:cubicBezTo>
                    <a:pt x="10813" y="14142"/>
                    <a:pt x="10976" y="14198"/>
                    <a:pt x="11151" y="14198"/>
                  </a:cubicBezTo>
                  <a:cubicBezTo>
                    <a:pt x="11296" y="14198"/>
                    <a:pt x="11449" y="14159"/>
                    <a:pt x="11522" y="14016"/>
                  </a:cubicBezTo>
                  <a:cubicBezTo>
                    <a:pt x="11686" y="13705"/>
                    <a:pt x="11417" y="13646"/>
                    <a:pt x="11417" y="13646"/>
                  </a:cubicBezTo>
                  <a:cubicBezTo>
                    <a:pt x="11417" y="13646"/>
                    <a:pt x="11677" y="13516"/>
                    <a:pt x="11526" y="13214"/>
                  </a:cubicBezTo>
                  <a:cubicBezTo>
                    <a:pt x="11375" y="12908"/>
                    <a:pt x="10716" y="12933"/>
                    <a:pt x="10401" y="12727"/>
                  </a:cubicBezTo>
                  <a:cubicBezTo>
                    <a:pt x="10091" y="12526"/>
                    <a:pt x="9952" y="12118"/>
                    <a:pt x="9872" y="11867"/>
                  </a:cubicBezTo>
                  <a:cubicBezTo>
                    <a:pt x="9825" y="11711"/>
                    <a:pt x="9940" y="11640"/>
                    <a:pt x="10126" y="11640"/>
                  </a:cubicBezTo>
                  <a:cubicBezTo>
                    <a:pt x="10236" y="11640"/>
                    <a:pt x="10370" y="11665"/>
                    <a:pt x="10510" y="11711"/>
                  </a:cubicBezTo>
                  <a:cubicBezTo>
                    <a:pt x="10732" y="11785"/>
                    <a:pt x="10877" y="11869"/>
                    <a:pt x="10964" y="11869"/>
                  </a:cubicBezTo>
                  <a:cubicBezTo>
                    <a:pt x="11026" y="11869"/>
                    <a:pt x="11058" y="11828"/>
                    <a:pt x="11069" y="11711"/>
                  </a:cubicBezTo>
                  <a:cubicBezTo>
                    <a:pt x="11094" y="11430"/>
                    <a:pt x="10506" y="11153"/>
                    <a:pt x="10154" y="11023"/>
                  </a:cubicBezTo>
                  <a:cubicBezTo>
                    <a:pt x="10079" y="10996"/>
                    <a:pt x="10003" y="10986"/>
                    <a:pt x="9927" y="10986"/>
                  </a:cubicBezTo>
                  <a:cubicBezTo>
                    <a:pt x="9643" y="10986"/>
                    <a:pt x="9357" y="11138"/>
                    <a:pt x="9138" y="11191"/>
                  </a:cubicBezTo>
                  <a:cubicBezTo>
                    <a:pt x="9111" y="11198"/>
                    <a:pt x="9077" y="11203"/>
                    <a:pt x="9038" y="11203"/>
                  </a:cubicBezTo>
                  <a:cubicBezTo>
                    <a:pt x="8675" y="11203"/>
                    <a:pt x="7766" y="10807"/>
                    <a:pt x="5705" y="8152"/>
                  </a:cubicBezTo>
                  <a:cubicBezTo>
                    <a:pt x="4391" y="6461"/>
                    <a:pt x="3912" y="4349"/>
                    <a:pt x="3736" y="2859"/>
                  </a:cubicBezTo>
                  <a:cubicBezTo>
                    <a:pt x="3656" y="2238"/>
                    <a:pt x="3627" y="1613"/>
                    <a:pt x="3648" y="983"/>
                  </a:cubicBezTo>
                  <a:cubicBezTo>
                    <a:pt x="3648" y="983"/>
                    <a:pt x="1972" y="1"/>
                    <a:pt x="975" y="1"/>
                  </a:cubicBezTo>
                  <a:close/>
                </a:path>
              </a:pathLst>
            </a:custGeom>
            <a:solidFill>
              <a:srgbClr val="FEBC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022;p35">
              <a:extLst>
                <a:ext uri="{FF2B5EF4-FFF2-40B4-BE49-F238E27FC236}">
                  <a16:creationId xmlns:a16="http://schemas.microsoft.com/office/drawing/2014/main" id="{F382EF84-897E-647E-C322-14751994FA6A}"/>
                </a:ext>
              </a:extLst>
            </p:cNvPr>
            <p:cNvSpPr/>
            <p:nvPr/>
          </p:nvSpPr>
          <p:spPr>
            <a:xfrm rot="-3978829">
              <a:off x="7658207" y="4137133"/>
              <a:ext cx="243943" cy="288183"/>
            </a:xfrm>
            <a:custGeom>
              <a:avLst/>
              <a:gdLst/>
              <a:ahLst/>
              <a:cxnLst/>
              <a:rect l="l" t="t" r="r" b="b"/>
              <a:pathLst>
                <a:path w="6864" h="8133" extrusionOk="0">
                  <a:moveTo>
                    <a:pt x="4050" y="1"/>
                  </a:moveTo>
                  <a:cubicBezTo>
                    <a:pt x="3470" y="1"/>
                    <a:pt x="2946" y="229"/>
                    <a:pt x="2486" y="590"/>
                  </a:cubicBezTo>
                  <a:cubicBezTo>
                    <a:pt x="1197" y="1593"/>
                    <a:pt x="387" y="3612"/>
                    <a:pt x="227" y="4565"/>
                  </a:cubicBezTo>
                  <a:cubicBezTo>
                    <a:pt x="1" y="5937"/>
                    <a:pt x="660" y="6877"/>
                    <a:pt x="1096" y="7209"/>
                  </a:cubicBezTo>
                  <a:cubicBezTo>
                    <a:pt x="1101" y="7213"/>
                    <a:pt x="1105" y="7217"/>
                    <a:pt x="1109" y="7221"/>
                  </a:cubicBezTo>
                  <a:cubicBezTo>
                    <a:pt x="1517" y="7518"/>
                    <a:pt x="3167" y="8133"/>
                    <a:pt x="4359" y="8133"/>
                  </a:cubicBezTo>
                  <a:cubicBezTo>
                    <a:pt x="4516" y="8133"/>
                    <a:pt x="4665" y="8122"/>
                    <a:pt x="4803" y="8099"/>
                  </a:cubicBezTo>
                  <a:cubicBezTo>
                    <a:pt x="5692" y="7943"/>
                    <a:pt x="5898" y="7767"/>
                    <a:pt x="6230" y="7158"/>
                  </a:cubicBezTo>
                  <a:cubicBezTo>
                    <a:pt x="6557" y="6550"/>
                    <a:pt x="6863" y="464"/>
                    <a:pt x="4446" y="36"/>
                  </a:cubicBezTo>
                  <a:cubicBezTo>
                    <a:pt x="4311" y="12"/>
                    <a:pt x="4180" y="1"/>
                    <a:pt x="4050" y="1"/>
                  </a:cubicBezTo>
                  <a:close/>
                </a:path>
              </a:pathLst>
            </a:custGeom>
            <a:solidFill>
              <a:srgbClr val="65D6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023;p35">
              <a:extLst>
                <a:ext uri="{FF2B5EF4-FFF2-40B4-BE49-F238E27FC236}">
                  <a16:creationId xmlns:a16="http://schemas.microsoft.com/office/drawing/2014/main" id="{0BA4CCB0-3B55-C6E4-F1D6-D22DB1D88025}"/>
                </a:ext>
              </a:extLst>
            </p:cNvPr>
            <p:cNvSpPr/>
            <p:nvPr/>
          </p:nvSpPr>
          <p:spPr>
            <a:xfrm rot="-3978829">
              <a:off x="7883665" y="3833822"/>
              <a:ext cx="42683" cy="20622"/>
            </a:xfrm>
            <a:custGeom>
              <a:avLst/>
              <a:gdLst/>
              <a:ahLst/>
              <a:cxnLst/>
              <a:rect l="l" t="t" r="r" b="b"/>
              <a:pathLst>
                <a:path w="1201" h="582" extrusionOk="0">
                  <a:moveTo>
                    <a:pt x="892" y="0"/>
                  </a:moveTo>
                  <a:cubicBezTo>
                    <a:pt x="787" y="0"/>
                    <a:pt x="660" y="21"/>
                    <a:pt x="529" y="64"/>
                  </a:cubicBezTo>
                  <a:cubicBezTo>
                    <a:pt x="219" y="161"/>
                    <a:pt x="0" y="345"/>
                    <a:pt x="38" y="471"/>
                  </a:cubicBezTo>
                  <a:cubicBezTo>
                    <a:pt x="62" y="543"/>
                    <a:pt x="166" y="581"/>
                    <a:pt x="309" y="581"/>
                  </a:cubicBezTo>
                  <a:cubicBezTo>
                    <a:pt x="414" y="581"/>
                    <a:pt x="541" y="560"/>
                    <a:pt x="672" y="517"/>
                  </a:cubicBezTo>
                  <a:cubicBezTo>
                    <a:pt x="983" y="417"/>
                    <a:pt x="1201" y="236"/>
                    <a:pt x="1159" y="110"/>
                  </a:cubicBezTo>
                  <a:cubicBezTo>
                    <a:pt x="1137" y="38"/>
                    <a:pt x="1034" y="0"/>
                    <a:pt x="892" y="0"/>
                  </a:cubicBezTo>
                  <a:close/>
                </a:path>
              </a:pathLst>
            </a:custGeom>
            <a:solidFill>
              <a:srgbClr val="202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024;p35">
              <a:extLst>
                <a:ext uri="{FF2B5EF4-FFF2-40B4-BE49-F238E27FC236}">
                  <a16:creationId xmlns:a16="http://schemas.microsoft.com/office/drawing/2014/main" id="{A686BB49-F220-FD7F-26F6-FB0C109CEDF8}"/>
                </a:ext>
              </a:extLst>
            </p:cNvPr>
            <p:cNvSpPr/>
            <p:nvPr/>
          </p:nvSpPr>
          <p:spPr>
            <a:xfrm rot="-3978829">
              <a:off x="8069126" y="3855137"/>
              <a:ext cx="42861" cy="20587"/>
            </a:xfrm>
            <a:custGeom>
              <a:avLst/>
              <a:gdLst/>
              <a:ahLst/>
              <a:cxnLst/>
              <a:rect l="l" t="t" r="r" b="b"/>
              <a:pathLst>
                <a:path w="1206" h="581" extrusionOk="0">
                  <a:moveTo>
                    <a:pt x="894" y="0"/>
                  </a:moveTo>
                  <a:cubicBezTo>
                    <a:pt x="789" y="0"/>
                    <a:pt x="662" y="21"/>
                    <a:pt x="529" y="64"/>
                  </a:cubicBezTo>
                  <a:cubicBezTo>
                    <a:pt x="219" y="165"/>
                    <a:pt x="1" y="345"/>
                    <a:pt x="43" y="471"/>
                  </a:cubicBezTo>
                  <a:cubicBezTo>
                    <a:pt x="64" y="543"/>
                    <a:pt x="167" y="581"/>
                    <a:pt x="310" y="581"/>
                  </a:cubicBezTo>
                  <a:cubicBezTo>
                    <a:pt x="416" y="581"/>
                    <a:pt x="544" y="560"/>
                    <a:pt x="676" y="517"/>
                  </a:cubicBezTo>
                  <a:cubicBezTo>
                    <a:pt x="987" y="421"/>
                    <a:pt x="1205" y="236"/>
                    <a:pt x="1163" y="110"/>
                  </a:cubicBezTo>
                  <a:cubicBezTo>
                    <a:pt x="1139" y="38"/>
                    <a:pt x="1036" y="0"/>
                    <a:pt x="894" y="0"/>
                  </a:cubicBezTo>
                  <a:close/>
                </a:path>
              </a:pathLst>
            </a:custGeom>
            <a:solidFill>
              <a:srgbClr val="202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025;p35">
              <a:extLst>
                <a:ext uri="{FF2B5EF4-FFF2-40B4-BE49-F238E27FC236}">
                  <a16:creationId xmlns:a16="http://schemas.microsoft.com/office/drawing/2014/main" id="{02C407DA-0B27-751E-8725-8C4E3AB8892E}"/>
                </a:ext>
              </a:extLst>
            </p:cNvPr>
            <p:cNvSpPr/>
            <p:nvPr/>
          </p:nvSpPr>
          <p:spPr>
            <a:xfrm rot="-3978829">
              <a:off x="7954362" y="3849901"/>
              <a:ext cx="117707" cy="50210"/>
            </a:xfrm>
            <a:custGeom>
              <a:avLst/>
              <a:gdLst/>
              <a:ahLst/>
              <a:cxnLst/>
              <a:rect l="l" t="t" r="r" b="b"/>
              <a:pathLst>
                <a:path w="3312" h="1417" extrusionOk="0">
                  <a:moveTo>
                    <a:pt x="3312" y="0"/>
                  </a:moveTo>
                  <a:cubicBezTo>
                    <a:pt x="3152" y="135"/>
                    <a:pt x="2972" y="244"/>
                    <a:pt x="2779" y="328"/>
                  </a:cubicBezTo>
                  <a:cubicBezTo>
                    <a:pt x="2453" y="483"/>
                    <a:pt x="1136" y="1112"/>
                    <a:pt x="609" y="1112"/>
                  </a:cubicBezTo>
                  <a:cubicBezTo>
                    <a:pt x="551" y="1112"/>
                    <a:pt x="503" y="1104"/>
                    <a:pt x="466" y="1087"/>
                  </a:cubicBezTo>
                  <a:cubicBezTo>
                    <a:pt x="93" y="920"/>
                    <a:pt x="122" y="135"/>
                    <a:pt x="122" y="135"/>
                  </a:cubicBezTo>
                  <a:lnTo>
                    <a:pt x="122" y="135"/>
                  </a:lnTo>
                  <a:cubicBezTo>
                    <a:pt x="122" y="135"/>
                    <a:pt x="0" y="1327"/>
                    <a:pt x="374" y="1406"/>
                  </a:cubicBezTo>
                  <a:cubicBezTo>
                    <a:pt x="406" y="1413"/>
                    <a:pt x="445" y="1417"/>
                    <a:pt x="491" y="1417"/>
                  </a:cubicBezTo>
                  <a:cubicBezTo>
                    <a:pt x="988" y="1417"/>
                    <a:pt x="2263" y="1011"/>
                    <a:pt x="3312" y="0"/>
                  </a:cubicBezTo>
                  <a:close/>
                </a:path>
              </a:pathLst>
            </a:custGeom>
            <a:solidFill>
              <a:srgbClr val="202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026;p35">
              <a:extLst>
                <a:ext uri="{FF2B5EF4-FFF2-40B4-BE49-F238E27FC236}">
                  <a16:creationId xmlns:a16="http://schemas.microsoft.com/office/drawing/2014/main" id="{D6FC627C-F751-8039-A598-90608AA3DB27}"/>
                </a:ext>
              </a:extLst>
            </p:cNvPr>
            <p:cNvSpPr/>
            <p:nvPr/>
          </p:nvSpPr>
          <p:spPr>
            <a:xfrm rot="-3978829">
              <a:off x="7859211" y="3741875"/>
              <a:ext cx="59849" cy="47198"/>
            </a:xfrm>
            <a:custGeom>
              <a:avLst/>
              <a:gdLst/>
              <a:ahLst/>
              <a:cxnLst/>
              <a:rect l="l" t="t" r="r" b="b"/>
              <a:pathLst>
                <a:path w="1684" h="1332" extrusionOk="0">
                  <a:moveTo>
                    <a:pt x="365" y="1"/>
                  </a:moveTo>
                  <a:cubicBezTo>
                    <a:pt x="152" y="1"/>
                    <a:pt x="1" y="54"/>
                    <a:pt x="1" y="54"/>
                  </a:cubicBezTo>
                  <a:cubicBezTo>
                    <a:pt x="295" y="184"/>
                    <a:pt x="559" y="373"/>
                    <a:pt x="777" y="608"/>
                  </a:cubicBezTo>
                  <a:cubicBezTo>
                    <a:pt x="1081" y="936"/>
                    <a:pt x="1202" y="1331"/>
                    <a:pt x="1360" y="1331"/>
                  </a:cubicBezTo>
                  <a:cubicBezTo>
                    <a:pt x="1388" y="1331"/>
                    <a:pt x="1417" y="1319"/>
                    <a:pt x="1449" y="1292"/>
                  </a:cubicBezTo>
                  <a:cubicBezTo>
                    <a:pt x="1566" y="1187"/>
                    <a:pt x="1684" y="860"/>
                    <a:pt x="1180" y="339"/>
                  </a:cubicBezTo>
                  <a:cubicBezTo>
                    <a:pt x="913" y="66"/>
                    <a:pt x="601" y="1"/>
                    <a:pt x="365" y="1"/>
                  </a:cubicBezTo>
                  <a:close/>
                </a:path>
              </a:pathLst>
            </a:custGeom>
            <a:solidFill>
              <a:srgbClr val="9750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027;p35">
              <a:extLst>
                <a:ext uri="{FF2B5EF4-FFF2-40B4-BE49-F238E27FC236}">
                  <a16:creationId xmlns:a16="http://schemas.microsoft.com/office/drawing/2014/main" id="{4E8B9B6C-C6A9-020B-F57B-5F549244A910}"/>
                </a:ext>
              </a:extLst>
            </p:cNvPr>
            <p:cNvSpPr/>
            <p:nvPr/>
          </p:nvSpPr>
          <p:spPr>
            <a:xfrm rot="-3978829">
              <a:off x="8097477" y="3746428"/>
              <a:ext cx="26584" cy="62612"/>
            </a:xfrm>
            <a:custGeom>
              <a:avLst/>
              <a:gdLst/>
              <a:ahLst/>
              <a:cxnLst/>
              <a:rect l="l" t="t" r="r" b="b"/>
              <a:pathLst>
                <a:path w="748" h="1767" extrusionOk="0">
                  <a:moveTo>
                    <a:pt x="356" y="1"/>
                  </a:moveTo>
                  <a:cubicBezTo>
                    <a:pt x="327" y="1"/>
                    <a:pt x="298" y="13"/>
                    <a:pt x="269" y="38"/>
                  </a:cubicBezTo>
                  <a:cubicBezTo>
                    <a:pt x="0" y="260"/>
                    <a:pt x="0" y="411"/>
                    <a:pt x="164" y="873"/>
                  </a:cubicBezTo>
                  <a:cubicBezTo>
                    <a:pt x="260" y="1162"/>
                    <a:pt x="298" y="1465"/>
                    <a:pt x="269" y="1767"/>
                  </a:cubicBezTo>
                  <a:cubicBezTo>
                    <a:pt x="269" y="1767"/>
                    <a:pt x="747" y="1515"/>
                    <a:pt x="672" y="814"/>
                  </a:cubicBezTo>
                  <a:cubicBezTo>
                    <a:pt x="610" y="243"/>
                    <a:pt x="485" y="1"/>
                    <a:pt x="356" y="1"/>
                  </a:cubicBezTo>
                  <a:close/>
                </a:path>
              </a:pathLst>
            </a:custGeom>
            <a:solidFill>
              <a:srgbClr val="9750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028;p35">
              <a:extLst>
                <a:ext uri="{FF2B5EF4-FFF2-40B4-BE49-F238E27FC236}">
                  <a16:creationId xmlns:a16="http://schemas.microsoft.com/office/drawing/2014/main" id="{241CF009-B14B-893C-B4B9-DF9B387197D3}"/>
                </a:ext>
              </a:extLst>
            </p:cNvPr>
            <p:cNvSpPr/>
            <p:nvPr/>
          </p:nvSpPr>
          <p:spPr>
            <a:xfrm rot="-3978829">
              <a:off x="7946854" y="3875337"/>
              <a:ext cx="73709" cy="158354"/>
            </a:xfrm>
            <a:custGeom>
              <a:avLst/>
              <a:gdLst/>
              <a:ahLst/>
              <a:cxnLst/>
              <a:rect l="l" t="t" r="r" b="b"/>
              <a:pathLst>
                <a:path w="2074" h="4469" extrusionOk="0">
                  <a:moveTo>
                    <a:pt x="795" y="0"/>
                  </a:moveTo>
                  <a:cubicBezTo>
                    <a:pt x="746" y="0"/>
                    <a:pt x="698" y="24"/>
                    <a:pt x="668" y="82"/>
                  </a:cubicBezTo>
                  <a:cubicBezTo>
                    <a:pt x="638" y="132"/>
                    <a:pt x="0" y="1392"/>
                    <a:pt x="403" y="2596"/>
                  </a:cubicBezTo>
                  <a:cubicBezTo>
                    <a:pt x="663" y="3343"/>
                    <a:pt x="1146" y="3985"/>
                    <a:pt x="1788" y="4443"/>
                  </a:cubicBezTo>
                  <a:cubicBezTo>
                    <a:pt x="1814" y="4460"/>
                    <a:pt x="1839" y="4468"/>
                    <a:pt x="1868" y="4468"/>
                  </a:cubicBezTo>
                  <a:cubicBezTo>
                    <a:pt x="2019" y="4468"/>
                    <a:pt x="2074" y="4275"/>
                    <a:pt x="1952" y="4191"/>
                  </a:cubicBezTo>
                  <a:cubicBezTo>
                    <a:pt x="1944" y="4187"/>
                    <a:pt x="1058" y="3604"/>
                    <a:pt x="689" y="2504"/>
                  </a:cubicBezTo>
                  <a:cubicBezTo>
                    <a:pt x="328" y="1417"/>
                    <a:pt x="928" y="229"/>
                    <a:pt x="932" y="221"/>
                  </a:cubicBezTo>
                  <a:cubicBezTo>
                    <a:pt x="994" y="102"/>
                    <a:pt x="895" y="0"/>
                    <a:pt x="795" y="0"/>
                  </a:cubicBezTo>
                  <a:close/>
                </a:path>
              </a:pathLst>
            </a:custGeom>
            <a:solidFill>
              <a:srgbClr val="202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029;p35">
              <a:extLst>
                <a:ext uri="{FF2B5EF4-FFF2-40B4-BE49-F238E27FC236}">
                  <a16:creationId xmlns:a16="http://schemas.microsoft.com/office/drawing/2014/main" id="{112FCFC1-AD79-B9CD-5124-251ACD0D5427}"/>
                </a:ext>
              </a:extLst>
            </p:cNvPr>
            <p:cNvSpPr/>
            <p:nvPr/>
          </p:nvSpPr>
          <p:spPr>
            <a:xfrm rot="-3978829">
              <a:off x="7717350" y="3860065"/>
              <a:ext cx="65819" cy="52796"/>
            </a:xfrm>
            <a:custGeom>
              <a:avLst/>
              <a:gdLst/>
              <a:ahLst/>
              <a:cxnLst/>
              <a:rect l="l" t="t" r="r" b="b"/>
              <a:pathLst>
                <a:path w="1852" h="1490" extrusionOk="0">
                  <a:moveTo>
                    <a:pt x="1076" y="1"/>
                  </a:moveTo>
                  <a:cubicBezTo>
                    <a:pt x="903" y="1"/>
                    <a:pt x="718" y="53"/>
                    <a:pt x="550" y="159"/>
                  </a:cubicBezTo>
                  <a:cubicBezTo>
                    <a:pt x="151" y="415"/>
                    <a:pt x="0" y="881"/>
                    <a:pt x="202" y="1204"/>
                  </a:cubicBezTo>
                  <a:cubicBezTo>
                    <a:pt x="318" y="1391"/>
                    <a:pt x="534" y="1490"/>
                    <a:pt x="772" y="1490"/>
                  </a:cubicBezTo>
                  <a:cubicBezTo>
                    <a:pt x="944" y="1490"/>
                    <a:pt x="1129" y="1438"/>
                    <a:pt x="1297" y="1330"/>
                  </a:cubicBezTo>
                  <a:cubicBezTo>
                    <a:pt x="1696" y="1070"/>
                    <a:pt x="1851" y="608"/>
                    <a:pt x="1646" y="285"/>
                  </a:cubicBezTo>
                  <a:cubicBezTo>
                    <a:pt x="1527" y="98"/>
                    <a:pt x="1312" y="1"/>
                    <a:pt x="1076" y="1"/>
                  </a:cubicBezTo>
                  <a:close/>
                </a:path>
              </a:pathLst>
            </a:custGeom>
            <a:solidFill>
              <a:srgbClr val="FE83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1" name="Obrázek 130" descr="Obsah obrázku text, logo, Písmo, Grafika&#10;&#10;Popis byl vytvořen automaticky">
            <a:extLst>
              <a:ext uri="{FF2B5EF4-FFF2-40B4-BE49-F238E27FC236}">
                <a16:creationId xmlns:a16="http://schemas.microsoft.com/office/drawing/2014/main" id="{A82D6385-3AEC-C886-B489-F099D31D7387}"/>
              </a:ext>
            </a:extLst>
          </p:cNvPr>
          <p:cNvPicPr>
            <a:picLocks noChangeAspect="1"/>
          </p:cNvPicPr>
          <p:nvPr/>
        </p:nvPicPr>
        <p:blipFill>
          <a:blip r:embed="rId3"/>
          <a:stretch>
            <a:fillRect/>
          </a:stretch>
        </p:blipFill>
        <p:spPr>
          <a:xfrm>
            <a:off x="6165115" y="0"/>
            <a:ext cx="2978885" cy="1654936"/>
          </a:xfrm>
          <a:prstGeom prst="rect">
            <a:avLst/>
          </a:prstGeom>
        </p:spPr>
      </p:pic>
      <p:pic>
        <p:nvPicPr>
          <p:cNvPr id="132" name="Obrázek 131" descr="Obsah obrázku Písmo, logo, Grafika, symbol&#10;&#10;Popis byl vytvořen automaticky">
            <a:extLst>
              <a:ext uri="{FF2B5EF4-FFF2-40B4-BE49-F238E27FC236}">
                <a16:creationId xmlns:a16="http://schemas.microsoft.com/office/drawing/2014/main" id="{A2F9DDAE-4507-78A5-EED7-28B676DD1500}"/>
              </a:ext>
            </a:extLst>
          </p:cNvPr>
          <p:cNvPicPr>
            <a:picLocks noChangeAspect="1"/>
          </p:cNvPicPr>
          <p:nvPr/>
        </p:nvPicPr>
        <p:blipFill>
          <a:blip r:embed="rId4"/>
          <a:stretch>
            <a:fillRect/>
          </a:stretch>
        </p:blipFill>
        <p:spPr>
          <a:xfrm>
            <a:off x="7228507" y="2449752"/>
            <a:ext cx="1905000" cy="609600"/>
          </a:xfrm>
          <a:prstGeom prst="rect">
            <a:avLst/>
          </a:prstGeom>
        </p:spPr>
      </p:pic>
      <p:pic>
        <p:nvPicPr>
          <p:cNvPr id="134" name="Obrázek 133" descr="Obsah obrázku text, snímek obrazovky, grafický design, Grafika&#10;&#10;Popis byl vytvořen automaticky">
            <a:extLst>
              <a:ext uri="{FF2B5EF4-FFF2-40B4-BE49-F238E27FC236}">
                <a16:creationId xmlns:a16="http://schemas.microsoft.com/office/drawing/2014/main" id="{354673D4-BE76-279A-80BB-71B3C505D471}"/>
              </a:ext>
            </a:extLst>
          </p:cNvPr>
          <p:cNvPicPr>
            <a:picLocks noChangeAspect="1"/>
          </p:cNvPicPr>
          <p:nvPr/>
        </p:nvPicPr>
        <p:blipFill>
          <a:blip r:embed="rId5"/>
          <a:stretch>
            <a:fillRect/>
          </a:stretch>
        </p:blipFill>
        <p:spPr>
          <a:xfrm>
            <a:off x="7228507" y="1581449"/>
            <a:ext cx="1905000" cy="931642"/>
          </a:xfrm>
          <a:prstGeom prst="rect">
            <a:avLst/>
          </a:prstGeom>
        </p:spPr>
      </p:pic>
      <p:pic>
        <p:nvPicPr>
          <p:cNvPr id="135" name="Obrázek 134" descr="Obsah obrázku text, Písmo, logo, symbol&#10;&#10;Popis byl vytvořen automaticky">
            <a:extLst>
              <a:ext uri="{FF2B5EF4-FFF2-40B4-BE49-F238E27FC236}">
                <a16:creationId xmlns:a16="http://schemas.microsoft.com/office/drawing/2014/main" id="{6E7DE40A-F5DA-68DF-4CCF-A99710519CCF}"/>
              </a:ext>
            </a:extLst>
          </p:cNvPr>
          <p:cNvPicPr>
            <a:picLocks noChangeAspect="1"/>
          </p:cNvPicPr>
          <p:nvPr/>
        </p:nvPicPr>
        <p:blipFill>
          <a:blip r:embed="rId6"/>
          <a:stretch>
            <a:fillRect/>
          </a:stretch>
        </p:blipFill>
        <p:spPr>
          <a:xfrm>
            <a:off x="6022378" y="2511585"/>
            <a:ext cx="1218067" cy="636538"/>
          </a:xfrm>
          <a:prstGeom prst="rect">
            <a:avLst/>
          </a:prstGeom>
        </p:spPr>
      </p:pic>
      <p:sp>
        <p:nvSpPr>
          <p:cNvPr id="137" name="TextovéPole 136">
            <a:extLst>
              <a:ext uri="{FF2B5EF4-FFF2-40B4-BE49-F238E27FC236}">
                <a16:creationId xmlns:a16="http://schemas.microsoft.com/office/drawing/2014/main" id="{5DF7B355-888F-5472-1878-1E0907EB8EFC}"/>
              </a:ext>
            </a:extLst>
          </p:cNvPr>
          <p:cNvSpPr txBox="1"/>
          <p:nvPr/>
        </p:nvSpPr>
        <p:spPr>
          <a:xfrm>
            <a:off x="243845" y="965505"/>
            <a:ext cx="4577936" cy="369332"/>
          </a:xfrm>
          <a:prstGeom prst="rect">
            <a:avLst/>
          </a:prstGeom>
          <a:noFill/>
        </p:spPr>
        <p:txBody>
          <a:bodyPr wrap="square">
            <a:spAutoFit/>
          </a:bodyPr>
          <a:lstStyle/>
          <a:p>
            <a:r>
              <a:rPr lang="en" sz="1800" b="1" dirty="0">
                <a:solidFill>
                  <a:schemeClr val="accent6"/>
                </a:solidFill>
                <a:latin typeface="Fira Sans Extra Condensed"/>
                <a:sym typeface="Fira Sans Extra Condensed"/>
              </a:rPr>
              <a:t>Natálie</a:t>
            </a:r>
            <a:endParaRPr lang="en-US" sz="1800" dirty="0">
              <a:solidFill>
                <a:schemeClr val="accent6"/>
              </a:solidFill>
            </a:endParaRPr>
          </a:p>
        </p:txBody>
      </p:sp>
      <p:pic>
        <p:nvPicPr>
          <p:cNvPr id="143" name="Obrázek 142" descr="Obsah obrázku Písmo, logo, text, Grafika&#10;&#10;Popis byl vytvořen automaticky">
            <a:extLst>
              <a:ext uri="{FF2B5EF4-FFF2-40B4-BE49-F238E27FC236}">
                <a16:creationId xmlns:a16="http://schemas.microsoft.com/office/drawing/2014/main" id="{AC313CEA-85E4-451F-4B52-7DFCD7D61882}"/>
              </a:ext>
            </a:extLst>
          </p:cNvPr>
          <p:cNvPicPr>
            <a:picLocks noChangeAspect="1"/>
          </p:cNvPicPr>
          <p:nvPr/>
        </p:nvPicPr>
        <p:blipFill>
          <a:blip r:embed="rId7"/>
          <a:stretch>
            <a:fillRect/>
          </a:stretch>
        </p:blipFill>
        <p:spPr>
          <a:xfrm>
            <a:off x="6030488" y="3133865"/>
            <a:ext cx="2150519" cy="642880"/>
          </a:xfrm>
          <a:prstGeom prst="rect">
            <a:avLst/>
          </a:prstGeom>
        </p:spPr>
      </p:pic>
      <p:pic>
        <p:nvPicPr>
          <p:cNvPr id="145" name="Obrázek 144" descr="Obsah obrázku text, Písmo, logo, symbol&#10;&#10;Popis byl vytvořen automaticky">
            <a:extLst>
              <a:ext uri="{FF2B5EF4-FFF2-40B4-BE49-F238E27FC236}">
                <a16:creationId xmlns:a16="http://schemas.microsoft.com/office/drawing/2014/main" id="{7039C380-6958-E85C-9669-B14E78169925}"/>
              </a:ext>
            </a:extLst>
          </p:cNvPr>
          <p:cNvPicPr>
            <a:picLocks noChangeAspect="1"/>
          </p:cNvPicPr>
          <p:nvPr/>
        </p:nvPicPr>
        <p:blipFill>
          <a:blip r:embed="rId8"/>
          <a:stretch>
            <a:fillRect/>
          </a:stretch>
        </p:blipFill>
        <p:spPr>
          <a:xfrm>
            <a:off x="6016276" y="1551971"/>
            <a:ext cx="1197784" cy="99815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45"/>
          <p:cNvPicPr preferRelativeResize="0"/>
          <p:nvPr/>
        </p:nvPicPr>
        <p:blipFill>
          <a:blip r:embed="rId3">
            <a:alphaModFix/>
          </a:blip>
          <a:stretch>
            <a:fillRect/>
          </a:stretch>
        </p:blipFill>
        <p:spPr>
          <a:xfrm>
            <a:off x="794844" y="0"/>
            <a:ext cx="7554306"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46"/>
          <p:cNvSpPr/>
          <p:nvPr/>
        </p:nvSpPr>
        <p:spPr>
          <a:xfrm>
            <a:off x="1130100" y="1806025"/>
            <a:ext cx="2101800" cy="897900"/>
          </a:xfrm>
          <a:prstGeom prst="roundRect">
            <a:avLst>
              <a:gd name="adj" fmla="val 16667"/>
            </a:avLst>
          </a:prstGeom>
          <a:solidFill>
            <a:srgbClr val="FCE5CD"/>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5930900" y="1803625"/>
            <a:ext cx="2101800" cy="897900"/>
          </a:xfrm>
          <a:prstGeom prst="roundRect">
            <a:avLst>
              <a:gd name="adj" fmla="val 16667"/>
            </a:avLst>
          </a:prstGeom>
          <a:solidFill>
            <a:srgbClr val="D0E0E3"/>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txBox="1">
            <a:spLocks noGrp="1"/>
          </p:cNvSpPr>
          <p:nvPr>
            <p:ph type="ctrTitle"/>
          </p:nvPr>
        </p:nvSpPr>
        <p:spPr>
          <a:xfrm>
            <a:off x="220800" y="282275"/>
            <a:ext cx="39147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Forms of help</a:t>
            </a:r>
            <a:endParaRPr sz="3900">
              <a:solidFill>
                <a:schemeClr val="accent2"/>
              </a:solidFill>
            </a:endParaRPr>
          </a:p>
        </p:txBody>
      </p:sp>
      <p:sp>
        <p:nvSpPr>
          <p:cNvPr id="1094" name="Google Shape;1094;p46"/>
          <p:cNvSpPr txBox="1"/>
          <p:nvPr/>
        </p:nvSpPr>
        <p:spPr>
          <a:xfrm>
            <a:off x="1204650" y="1960075"/>
            <a:ext cx="1947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Warm experts</a:t>
            </a:r>
            <a:endParaRPr sz="2600">
              <a:solidFill>
                <a:schemeClr val="dk1"/>
              </a:solidFill>
              <a:latin typeface="Fira Sans Extra Condensed"/>
              <a:ea typeface="Fira Sans Extra Condensed"/>
              <a:cs typeface="Fira Sans Extra Condensed"/>
              <a:sym typeface="Fira Sans Extra Condensed"/>
            </a:endParaRPr>
          </a:p>
        </p:txBody>
      </p:sp>
      <p:pic>
        <p:nvPicPr>
          <p:cNvPr id="1095" name="Google Shape;1095;p46"/>
          <p:cNvPicPr preferRelativeResize="0"/>
          <p:nvPr/>
        </p:nvPicPr>
        <p:blipFill>
          <a:blip r:embed="rId3">
            <a:alphaModFix/>
          </a:blip>
          <a:stretch>
            <a:fillRect/>
          </a:stretch>
        </p:blipFill>
        <p:spPr>
          <a:xfrm>
            <a:off x="3658512" y="2811391"/>
            <a:ext cx="1826975" cy="1826950"/>
          </a:xfrm>
          <a:prstGeom prst="rect">
            <a:avLst/>
          </a:prstGeom>
          <a:noFill/>
          <a:ln>
            <a:noFill/>
          </a:ln>
        </p:spPr>
      </p:pic>
      <p:sp>
        <p:nvSpPr>
          <p:cNvPr id="1096" name="Google Shape;1096;p46"/>
          <p:cNvSpPr txBox="1"/>
          <p:nvPr/>
        </p:nvSpPr>
        <p:spPr>
          <a:xfrm>
            <a:off x="6158450" y="1960075"/>
            <a:ext cx="1646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Proxy users</a:t>
            </a:r>
            <a:endParaRPr sz="2600">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7"/>
          <p:cNvSpPr txBox="1">
            <a:spLocks noGrp="1"/>
          </p:cNvSpPr>
          <p:nvPr>
            <p:ph type="ctrTitle"/>
          </p:nvPr>
        </p:nvSpPr>
        <p:spPr>
          <a:xfrm>
            <a:off x="1362450" y="2258100"/>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Are digital skills always beneficial?</a:t>
            </a:r>
            <a:endParaRPr sz="5400">
              <a:solidFill>
                <a:schemeClr val="accen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48"/>
          <p:cNvSpPr txBox="1">
            <a:spLocks noGrp="1"/>
          </p:cNvSpPr>
          <p:nvPr>
            <p:ph type="ctrTitle"/>
          </p:nvPr>
        </p:nvSpPr>
        <p:spPr>
          <a:xfrm>
            <a:off x="220800" y="282275"/>
            <a:ext cx="51213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Double-edged weapon?</a:t>
            </a:r>
            <a:endParaRPr sz="3900">
              <a:solidFill>
                <a:schemeClr val="accent2"/>
              </a:solidFill>
            </a:endParaRPr>
          </a:p>
        </p:txBody>
      </p:sp>
      <p:sp>
        <p:nvSpPr>
          <p:cNvPr id="1108" name="Google Shape;1108;p48"/>
          <p:cNvSpPr txBox="1"/>
          <p:nvPr/>
        </p:nvSpPr>
        <p:spPr>
          <a:xfrm>
            <a:off x="3071988" y="295833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2"/>
                </a:solidFill>
                <a:latin typeface="Fira Sans Extra Condensed"/>
                <a:ea typeface="Fira Sans Extra Condensed"/>
                <a:cs typeface="Fira Sans Extra Condensed"/>
                <a:sym typeface="Fira Sans Extra Condensed"/>
              </a:rPr>
              <a:t>PORN</a:t>
            </a:r>
            <a:endParaRPr sz="2000" b="1">
              <a:solidFill>
                <a:schemeClr val="accent2"/>
              </a:solidFill>
              <a:latin typeface="Fira Sans Extra Condensed"/>
              <a:ea typeface="Fira Sans Extra Condensed"/>
              <a:cs typeface="Fira Sans Extra Condensed"/>
              <a:sym typeface="Fira Sans Extra Condensed"/>
            </a:endParaRPr>
          </a:p>
        </p:txBody>
      </p:sp>
      <p:sp>
        <p:nvSpPr>
          <p:cNvPr id="1109" name="Google Shape;1109;p48"/>
          <p:cNvSpPr txBox="1"/>
          <p:nvPr/>
        </p:nvSpPr>
        <p:spPr>
          <a:xfrm>
            <a:off x="608150" y="3106013"/>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Fira Sans Extra Condensed"/>
                <a:ea typeface="Fira Sans Extra Condensed"/>
                <a:cs typeface="Fira Sans Extra Condensed"/>
                <a:sym typeface="Fira Sans Extra Condensed"/>
              </a:rPr>
              <a:t>CAT VIDEOS</a:t>
            </a:r>
            <a:endParaRPr sz="2000" b="1">
              <a:solidFill>
                <a:schemeClr val="accent3"/>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endParaRPr sz="2000" b="1">
              <a:solidFill>
                <a:schemeClr val="accent3"/>
              </a:solidFill>
              <a:latin typeface="Fira Sans Extra Condensed"/>
              <a:ea typeface="Fira Sans Extra Condensed"/>
              <a:cs typeface="Fira Sans Extra Condensed"/>
              <a:sym typeface="Fira Sans Extra Condensed"/>
            </a:endParaRPr>
          </a:p>
        </p:txBody>
      </p:sp>
      <p:sp>
        <p:nvSpPr>
          <p:cNvPr id="1110" name="Google Shape;1110;p48"/>
          <p:cNvSpPr txBox="1"/>
          <p:nvPr/>
        </p:nvSpPr>
        <p:spPr>
          <a:xfrm>
            <a:off x="2876550" y="378070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Fira Sans Extra Condensed"/>
                <a:ea typeface="Fira Sans Extra Condensed"/>
                <a:cs typeface="Fira Sans Extra Condensed"/>
                <a:sym typeface="Fira Sans Extra Condensed"/>
              </a:rPr>
              <a:t>CYBERBULLYING</a:t>
            </a:r>
            <a:endParaRPr sz="2000" b="1">
              <a:solidFill>
                <a:schemeClr val="accent4"/>
              </a:solidFill>
              <a:latin typeface="Fira Sans Extra Condensed"/>
              <a:ea typeface="Fira Sans Extra Condensed"/>
              <a:cs typeface="Fira Sans Extra Condensed"/>
              <a:sym typeface="Fira Sans Extra Condensed"/>
            </a:endParaRPr>
          </a:p>
        </p:txBody>
      </p:sp>
      <p:sp>
        <p:nvSpPr>
          <p:cNvPr id="1111" name="Google Shape;1111;p48"/>
          <p:cNvSpPr txBox="1"/>
          <p:nvPr/>
        </p:nvSpPr>
        <p:spPr>
          <a:xfrm>
            <a:off x="6346575" y="20471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5"/>
                </a:solidFill>
                <a:latin typeface="Fira Sans Extra Condensed"/>
                <a:ea typeface="Fira Sans Extra Condensed"/>
                <a:cs typeface="Fira Sans Extra Condensed"/>
                <a:sym typeface="Fira Sans Extra Condensed"/>
              </a:rPr>
              <a:t>ANONYMITY</a:t>
            </a:r>
            <a:endParaRPr sz="2000" b="1">
              <a:solidFill>
                <a:schemeClr val="accent5"/>
              </a:solidFill>
              <a:latin typeface="Fira Sans Extra Condensed"/>
              <a:ea typeface="Fira Sans Extra Condensed"/>
              <a:cs typeface="Fira Sans Extra Condensed"/>
              <a:sym typeface="Fira Sans Extra Condensed"/>
            </a:endParaRPr>
          </a:p>
        </p:txBody>
      </p:sp>
      <p:sp>
        <p:nvSpPr>
          <p:cNvPr id="1112" name="Google Shape;1112;p48"/>
          <p:cNvSpPr txBox="1"/>
          <p:nvPr/>
        </p:nvSpPr>
        <p:spPr>
          <a:xfrm>
            <a:off x="339975" y="196365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5"/>
                </a:solidFill>
                <a:latin typeface="Fira Sans Extra Condensed"/>
                <a:ea typeface="Fira Sans Extra Condensed"/>
                <a:cs typeface="Fira Sans Extra Condensed"/>
                <a:sym typeface="Fira Sans Extra Condensed"/>
              </a:rPr>
              <a:t>MUSIC</a:t>
            </a:r>
            <a:endParaRPr sz="2000" b="1">
              <a:solidFill>
                <a:schemeClr val="accent5"/>
              </a:solidFill>
              <a:latin typeface="Fira Sans Extra Condensed"/>
              <a:ea typeface="Fira Sans Extra Condensed"/>
              <a:cs typeface="Fira Sans Extra Condensed"/>
              <a:sym typeface="Fira Sans Extra Condensed"/>
            </a:endParaRPr>
          </a:p>
        </p:txBody>
      </p:sp>
      <p:sp>
        <p:nvSpPr>
          <p:cNvPr id="1113" name="Google Shape;1113;p48"/>
          <p:cNvSpPr txBox="1"/>
          <p:nvPr/>
        </p:nvSpPr>
        <p:spPr>
          <a:xfrm>
            <a:off x="5279775" y="2913913"/>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Fira Sans Extra Condensed"/>
                <a:ea typeface="Fira Sans Extra Condensed"/>
                <a:cs typeface="Fira Sans Extra Condensed"/>
                <a:sym typeface="Fira Sans Extra Condensed"/>
              </a:rPr>
              <a:t>MOVIES</a:t>
            </a:r>
            <a:endParaRPr sz="2000" b="1">
              <a:solidFill>
                <a:schemeClr val="accent3"/>
              </a:solidFill>
              <a:latin typeface="Fira Sans Extra Condensed"/>
              <a:ea typeface="Fira Sans Extra Condensed"/>
              <a:cs typeface="Fira Sans Extra Condensed"/>
              <a:sym typeface="Fira Sans Extra Condensed"/>
            </a:endParaRPr>
          </a:p>
        </p:txBody>
      </p:sp>
      <p:sp>
        <p:nvSpPr>
          <p:cNvPr id="1114" name="Google Shape;1114;p48"/>
          <p:cNvSpPr txBox="1"/>
          <p:nvPr/>
        </p:nvSpPr>
        <p:spPr>
          <a:xfrm>
            <a:off x="4206200" y="224993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4"/>
                </a:solidFill>
                <a:latin typeface="Fira Sans Extra Condensed"/>
                <a:ea typeface="Fira Sans Extra Condensed"/>
                <a:cs typeface="Fira Sans Extra Condensed"/>
                <a:sym typeface="Fira Sans Extra Condensed"/>
              </a:rPr>
              <a:t>NEWS</a:t>
            </a:r>
            <a:endParaRPr sz="2000" b="1">
              <a:solidFill>
                <a:schemeClr val="accent4"/>
              </a:solidFill>
              <a:latin typeface="Fira Sans Extra Condensed"/>
              <a:ea typeface="Fira Sans Extra Condensed"/>
              <a:cs typeface="Fira Sans Extra Condensed"/>
              <a:sym typeface="Fira Sans Extra Condensed"/>
            </a:endParaRPr>
          </a:p>
        </p:txBody>
      </p:sp>
      <p:sp>
        <p:nvSpPr>
          <p:cNvPr id="1115" name="Google Shape;1115;p48"/>
          <p:cNvSpPr txBox="1"/>
          <p:nvPr/>
        </p:nvSpPr>
        <p:spPr>
          <a:xfrm>
            <a:off x="5487175" y="44642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5"/>
                </a:solidFill>
                <a:latin typeface="Fira Sans Extra Condensed"/>
                <a:ea typeface="Fira Sans Extra Condensed"/>
                <a:cs typeface="Fira Sans Extra Condensed"/>
                <a:sym typeface="Fira Sans Extra Condensed"/>
              </a:rPr>
              <a:t>WEATHER FORECAST</a:t>
            </a:r>
            <a:endParaRPr sz="2000" b="1">
              <a:solidFill>
                <a:schemeClr val="accent5"/>
              </a:solidFill>
              <a:latin typeface="Fira Sans Extra Condensed"/>
              <a:ea typeface="Fira Sans Extra Condensed"/>
              <a:cs typeface="Fira Sans Extra Condensed"/>
              <a:sym typeface="Fira Sans Extra Condensed"/>
            </a:endParaRPr>
          </a:p>
        </p:txBody>
      </p:sp>
      <p:sp>
        <p:nvSpPr>
          <p:cNvPr id="1116" name="Google Shape;1116;p48"/>
          <p:cNvSpPr txBox="1"/>
          <p:nvPr/>
        </p:nvSpPr>
        <p:spPr>
          <a:xfrm>
            <a:off x="220800" y="433900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Fira Sans Extra Condensed"/>
                <a:ea typeface="Fira Sans Extra Condensed"/>
                <a:cs typeface="Fira Sans Extra Condensed"/>
                <a:sym typeface="Fira Sans Extra Condensed"/>
              </a:rPr>
              <a:t>DARK WEB</a:t>
            </a:r>
            <a:endParaRPr sz="2000" b="1">
              <a:solidFill>
                <a:schemeClr val="accent6"/>
              </a:solidFill>
              <a:latin typeface="Fira Sans Extra Condensed"/>
              <a:ea typeface="Fira Sans Extra Condensed"/>
              <a:cs typeface="Fira Sans Extra Condensed"/>
              <a:sym typeface="Fira Sans Extra Condensed"/>
            </a:endParaRPr>
          </a:p>
        </p:txBody>
      </p:sp>
      <p:sp>
        <p:nvSpPr>
          <p:cNvPr id="1117" name="Google Shape;1117;p48"/>
          <p:cNvSpPr txBox="1"/>
          <p:nvPr/>
        </p:nvSpPr>
        <p:spPr>
          <a:xfrm>
            <a:off x="6786200" y="35186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Fira Sans Extra Condensed"/>
                <a:ea typeface="Fira Sans Extra Condensed"/>
                <a:cs typeface="Fira Sans Extra Condensed"/>
                <a:sym typeface="Fira Sans Extra Condensed"/>
              </a:rPr>
              <a:t>E-SHOPS</a:t>
            </a:r>
            <a:endParaRPr sz="2000" b="1">
              <a:solidFill>
                <a:schemeClr val="accent6"/>
              </a:solidFill>
              <a:latin typeface="Fira Sans Extra Condensed"/>
              <a:ea typeface="Fira Sans Extra Condensed"/>
              <a:cs typeface="Fira Sans Extra Condensed"/>
              <a:sym typeface="Fira Sans Extra Condensed"/>
            </a:endParaRPr>
          </a:p>
        </p:txBody>
      </p:sp>
      <p:sp>
        <p:nvSpPr>
          <p:cNvPr id="1118" name="Google Shape;1118;p48"/>
          <p:cNvSpPr txBox="1"/>
          <p:nvPr/>
        </p:nvSpPr>
        <p:spPr>
          <a:xfrm>
            <a:off x="2150075" y="44642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2"/>
                </a:solidFill>
                <a:latin typeface="Fira Sans Extra Condensed"/>
                <a:ea typeface="Fira Sans Extra Condensed"/>
                <a:cs typeface="Fira Sans Extra Condensed"/>
                <a:sym typeface="Fira Sans Extra Condensed"/>
              </a:rPr>
              <a:t>BETTING</a:t>
            </a:r>
            <a:endParaRPr sz="2000" b="1">
              <a:solidFill>
                <a:schemeClr val="accent2"/>
              </a:solidFill>
              <a:latin typeface="Fira Sans Extra Condensed"/>
              <a:ea typeface="Fira Sans Extra Condensed"/>
              <a:cs typeface="Fira Sans Extra Condensed"/>
              <a:sym typeface="Fira Sans Extra Condensed"/>
            </a:endParaRPr>
          </a:p>
        </p:txBody>
      </p:sp>
      <p:sp>
        <p:nvSpPr>
          <p:cNvPr id="1119" name="Google Shape;1119;p48"/>
          <p:cNvSpPr txBox="1"/>
          <p:nvPr/>
        </p:nvSpPr>
        <p:spPr>
          <a:xfrm>
            <a:off x="4633550" y="15415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Fira Sans Extra Condensed"/>
                <a:ea typeface="Fira Sans Extra Condensed"/>
                <a:cs typeface="Fira Sans Extra Condensed"/>
                <a:sym typeface="Fira Sans Extra Condensed"/>
              </a:rPr>
              <a:t>JOB OFFERS</a:t>
            </a:r>
            <a:endParaRPr sz="2000" b="1">
              <a:solidFill>
                <a:schemeClr val="accent6"/>
              </a:solidFill>
              <a:latin typeface="Fira Sans Extra Condensed"/>
              <a:ea typeface="Fira Sans Extra Condensed"/>
              <a:cs typeface="Fira Sans Extra Condensed"/>
              <a:sym typeface="Fira Sans Extra Condensed"/>
            </a:endParaRPr>
          </a:p>
        </p:txBody>
      </p:sp>
      <p:sp>
        <p:nvSpPr>
          <p:cNvPr id="1120" name="Google Shape;1120;p48"/>
          <p:cNvSpPr txBox="1"/>
          <p:nvPr/>
        </p:nvSpPr>
        <p:spPr>
          <a:xfrm>
            <a:off x="6786200" y="10359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Fira Sans Extra Condensed"/>
                <a:ea typeface="Fira Sans Extra Condensed"/>
                <a:cs typeface="Fira Sans Extra Condensed"/>
                <a:sym typeface="Fira Sans Extra Condensed"/>
              </a:rPr>
              <a:t>CATFISHING</a:t>
            </a:r>
            <a:endParaRPr sz="2000" b="1">
              <a:solidFill>
                <a:schemeClr val="accent3"/>
              </a:solidFill>
              <a:latin typeface="Fira Sans Extra Condensed"/>
              <a:ea typeface="Fira Sans Extra Condensed"/>
              <a:cs typeface="Fira Sans Extra Condensed"/>
              <a:sym typeface="Fira Sans Extra Condensed"/>
            </a:endParaRPr>
          </a:p>
        </p:txBody>
      </p:sp>
      <p:sp>
        <p:nvSpPr>
          <p:cNvPr id="1121" name="Google Shape;1121;p48"/>
          <p:cNvSpPr txBox="1"/>
          <p:nvPr/>
        </p:nvSpPr>
        <p:spPr>
          <a:xfrm>
            <a:off x="7633550" y="278290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9E9E9E"/>
                </a:solidFill>
                <a:latin typeface="Fira Sans Extra Condensed"/>
                <a:ea typeface="Fira Sans Extra Condensed"/>
                <a:cs typeface="Fira Sans Extra Condensed"/>
                <a:sym typeface="Fira Sans Extra Condensed"/>
              </a:rPr>
              <a:t>LEAKED INFO</a:t>
            </a:r>
            <a:endParaRPr sz="2000" b="1">
              <a:solidFill>
                <a:srgbClr val="9E9E9E"/>
              </a:solidFill>
              <a:latin typeface="Fira Sans Extra Condensed"/>
              <a:ea typeface="Fira Sans Extra Condensed"/>
              <a:cs typeface="Fira Sans Extra Condensed"/>
              <a:sym typeface="Fira Sans Extra Condensed"/>
            </a:endParaRPr>
          </a:p>
        </p:txBody>
      </p:sp>
      <p:sp>
        <p:nvSpPr>
          <p:cNvPr id="1122" name="Google Shape;1122;p48"/>
          <p:cNvSpPr txBox="1"/>
          <p:nvPr/>
        </p:nvSpPr>
        <p:spPr>
          <a:xfrm>
            <a:off x="1567600" y="21359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698CA8"/>
                </a:solidFill>
                <a:latin typeface="Fira Sans Extra Condensed"/>
                <a:ea typeface="Fira Sans Extra Condensed"/>
                <a:cs typeface="Fira Sans Extra Condensed"/>
                <a:sym typeface="Fira Sans Extra Condensed"/>
              </a:rPr>
              <a:t>COMMUNICATION</a:t>
            </a:r>
            <a:endParaRPr sz="2000" b="1">
              <a:solidFill>
                <a:srgbClr val="698CA8"/>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48"/>
          <p:cNvSpPr txBox="1">
            <a:spLocks noGrp="1"/>
          </p:cNvSpPr>
          <p:nvPr>
            <p:ph type="ctrTitle"/>
          </p:nvPr>
        </p:nvSpPr>
        <p:spPr>
          <a:xfrm>
            <a:off x="220800" y="282275"/>
            <a:ext cx="51213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Double-edged weapon?</a:t>
            </a:r>
            <a:endParaRPr sz="3900">
              <a:solidFill>
                <a:schemeClr val="accent2"/>
              </a:solidFill>
            </a:endParaRPr>
          </a:p>
        </p:txBody>
      </p:sp>
      <p:sp>
        <p:nvSpPr>
          <p:cNvPr id="1111" name="Google Shape;1111;p48"/>
          <p:cNvSpPr txBox="1"/>
          <p:nvPr/>
        </p:nvSpPr>
        <p:spPr>
          <a:xfrm>
            <a:off x="6346575" y="20471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5"/>
                </a:solidFill>
                <a:latin typeface="Fira Sans Extra Condensed"/>
                <a:ea typeface="Fira Sans Extra Condensed"/>
                <a:cs typeface="Fira Sans Extra Condensed"/>
                <a:sym typeface="Fira Sans Extra Condensed"/>
              </a:rPr>
              <a:t>ANONYMITY</a:t>
            </a:r>
            <a:endParaRPr sz="2000" b="1">
              <a:solidFill>
                <a:schemeClr val="accent5"/>
              </a:solidFill>
              <a:latin typeface="Fira Sans Extra Condensed"/>
              <a:ea typeface="Fira Sans Extra Condensed"/>
              <a:cs typeface="Fira Sans Extra Condensed"/>
              <a:sym typeface="Fira Sans Extra Condensed"/>
            </a:endParaRPr>
          </a:p>
        </p:txBody>
      </p:sp>
      <p:sp>
        <p:nvSpPr>
          <p:cNvPr id="1113" name="Google Shape;1113;p48"/>
          <p:cNvSpPr txBox="1"/>
          <p:nvPr/>
        </p:nvSpPr>
        <p:spPr>
          <a:xfrm>
            <a:off x="5279775" y="2913913"/>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Fira Sans Extra Condensed"/>
                <a:ea typeface="Fira Sans Extra Condensed"/>
                <a:cs typeface="Fira Sans Extra Condensed"/>
                <a:sym typeface="Fira Sans Extra Condensed"/>
              </a:rPr>
              <a:t>MOVIES</a:t>
            </a:r>
            <a:endParaRPr sz="2000" b="1">
              <a:solidFill>
                <a:schemeClr val="accent3"/>
              </a:solidFill>
              <a:latin typeface="Fira Sans Extra Condensed"/>
              <a:ea typeface="Fira Sans Extra Condensed"/>
              <a:cs typeface="Fira Sans Extra Condensed"/>
              <a:sym typeface="Fira Sans Extra Condensed"/>
            </a:endParaRPr>
          </a:p>
        </p:txBody>
      </p:sp>
      <p:sp>
        <p:nvSpPr>
          <p:cNvPr id="1115" name="Google Shape;1115;p48"/>
          <p:cNvSpPr txBox="1"/>
          <p:nvPr/>
        </p:nvSpPr>
        <p:spPr>
          <a:xfrm>
            <a:off x="5487175" y="44642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5"/>
                </a:solidFill>
                <a:latin typeface="Fira Sans Extra Condensed"/>
                <a:ea typeface="Fira Sans Extra Condensed"/>
                <a:cs typeface="Fira Sans Extra Condensed"/>
                <a:sym typeface="Fira Sans Extra Condensed"/>
              </a:rPr>
              <a:t>WEATHER FORECAST</a:t>
            </a:r>
            <a:endParaRPr sz="2000" b="1">
              <a:solidFill>
                <a:schemeClr val="accent5"/>
              </a:solidFill>
              <a:latin typeface="Fira Sans Extra Condensed"/>
              <a:ea typeface="Fira Sans Extra Condensed"/>
              <a:cs typeface="Fira Sans Extra Condensed"/>
              <a:sym typeface="Fira Sans Extra Condensed"/>
            </a:endParaRPr>
          </a:p>
        </p:txBody>
      </p:sp>
      <p:sp>
        <p:nvSpPr>
          <p:cNvPr id="1117" name="Google Shape;1117;p48"/>
          <p:cNvSpPr txBox="1"/>
          <p:nvPr/>
        </p:nvSpPr>
        <p:spPr>
          <a:xfrm>
            <a:off x="6786200" y="351867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Fira Sans Extra Condensed"/>
                <a:ea typeface="Fira Sans Extra Condensed"/>
                <a:cs typeface="Fira Sans Extra Condensed"/>
                <a:sym typeface="Fira Sans Extra Condensed"/>
              </a:rPr>
              <a:t>E-SHOPS</a:t>
            </a:r>
            <a:endParaRPr sz="2000" b="1">
              <a:solidFill>
                <a:schemeClr val="accent6"/>
              </a:solidFill>
              <a:latin typeface="Fira Sans Extra Condensed"/>
              <a:ea typeface="Fira Sans Extra Condensed"/>
              <a:cs typeface="Fira Sans Extra Condensed"/>
              <a:sym typeface="Fira Sans Extra Condensed"/>
            </a:endParaRPr>
          </a:p>
        </p:txBody>
      </p:sp>
      <p:sp>
        <p:nvSpPr>
          <p:cNvPr id="1120" name="Google Shape;1120;p48"/>
          <p:cNvSpPr txBox="1"/>
          <p:nvPr/>
        </p:nvSpPr>
        <p:spPr>
          <a:xfrm>
            <a:off x="6786200" y="10359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Fira Sans Extra Condensed"/>
                <a:ea typeface="Fira Sans Extra Condensed"/>
                <a:cs typeface="Fira Sans Extra Condensed"/>
                <a:sym typeface="Fira Sans Extra Condensed"/>
              </a:rPr>
              <a:t>CATFISHING</a:t>
            </a:r>
            <a:endParaRPr sz="2000" b="1">
              <a:solidFill>
                <a:schemeClr val="accent3"/>
              </a:solidFill>
              <a:latin typeface="Fira Sans Extra Condensed"/>
              <a:ea typeface="Fira Sans Extra Condensed"/>
              <a:cs typeface="Fira Sans Extra Condensed"/>
              <a:sym typeface="Fira Sans Extra Condensed"/>
            </a:endParaRPr>
          </a:p>
        </p:txBody>
      </p:sp>
      <p:sp>
        <p:nvSpPr>
          <p:cNvPr id="1121" name="Google Shape;1121;p48"/>
          <p:cNvSpPr txBox="1"/>
          <p:nvPr/>
        </p:nvSpPr>
        <p:spPr>
          <a:xfrm>
            <a:off x="7633550" y="278290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9E9E9E"/>
                </a:solidFill>
                <a:latin typeface="Fira Sans Extra Condensed"/>
                <a:ea typeface="Fira Sans Extra Condensed"/>
                <a:cs typeface="Fira Sans Extra Condensed"/>
                <a:sym typeface="Fira Sans Extra Condensed"/>
              </a:rPr>
              <a:t>LEAKED INFO</a:t>
            </a:r>
            <a:endParaRPr sz="2000" b="1">
              <a:solidFill>
                <a:srgbClr val="9E9E9E"/>
              </a:solidFill>
              <a:latin typeface="Fira Sans Extra Condensed"/>
              <a:ea typeface="Fira Sans Extra Condensed"/>
              <a:cs typeface="Fira Sans Extra Condensed"/>
              <a:sym typeface="Fira Sans Extra Condensed"/>
            </a:endParaRPr>
          </a:p>
        </p:txBody>
      </p:sp>
      <p:pic>
        <p:nvPicPr>
          <p:cNvPr id="3" name="Obrázek 2" descr="Obsah obrázku snímek obrazovky, oblečení, Lidská tvář, text&#10;&#10;Popis byl vytvořen automaticky">
            <a:extLst>
              <a:ext uri="{FF2B5EF4-FFF2-40B4-BE49-F238E27FC236}">
                <a16:creationId xmlns:a16="http://schemas.microsoft.com/office/drawing/2014/main" id="{C64E0DF3-1072-2F4D-4FCD-DBD897F5DC8D}"/>
              </a:ext>
            </a:extLst>
          </p:cNvPr>
          <p:cNvPicPr>
            <a:picLocks noChangeAspect="1"/>
          </p:cNvPicPr>
          <p:nvPr/>
        </p:nvPicPr>
        <p:blipFill>
          <a:blip r:embed="rId3"/>
          <a:stretch>
            <a:fillRect/>
          </a:stretch>
        </p:blipFill>
        <p:spPr>
          <a:xfrm>
            <a:off x="4762802" y="815748"/>
            <a:ext cx="4325922" cy="4196330"/>
          </a:xfrm>
          <a:prstGeom prst="rect">
            <a:avLst/>
          </a:prstGeom>
        </p:spPr>
      </p:pic>
      <p:pic>
        <p:nvPicPr>
          <p:cNvPr id="5" name="Obrázek 4" descr="Obsah obrázku text, Písmo, snímek obrazovky, bílé&#10;&#10;Popis byl vytvořen automaticky">
            <a:extLst>
              <a:ext uri="{FF2B5EF4-FFF2-40B4-BE49-F238E27FC236}">
                <a16:creationId xmlns:a16="http://schemas.microsoft.com/office/drawing/2014/main" id="{752AFC12-6065-7FCE-677E-57B44C70F8E7}"/>
              </a:ext>
            </a:extLst>
          </p:cNvPr>
          <p:cNvPicPr>
            <a:picLocks noChangeAspect="1"/>
          </p:cNvPicPr>
          <p:nvPr/>
        </p:nvPicPr>
        <p:blipFill>
          <a:blip r:embed="rId4"/>
          <a:stretch>
            <a:fillRect/>
          </a:stretch>
        </p:blipFill>
        <p:spPr>
          <a:xfrm>
            <a:off x="55276" y="1240050"/>
            <a:ext cx="4513888" cy="723600"/>
          </a:xfrm>
          <a:prstGeom prst="rect">
            <a:avLst/>
          </a:prstGeom>
        </p:spPr>
      </p:pic>
      <p:pic>
        <p:nvPicPr>
          <p:cNvPr id="7" name="Obrázek 6" descr="Obsah obrázku Písmo, text, Grafika, typografie&#10;&#10;Popis byl vytvořen automaticky">
            <a:extLst>
              <a:ext uri="{FF2B5EF4-FFF2-40B4-BE49-F238E27FC236}">
                <a16:creationId xmlns:a16="http://schemas.microsoft.com/office/drawing/2014/main" id="{A7A57C8E-916A-A6F9-A835-724AE2E796DC}"/>
              </a:ext>
            </a:extLst>
          </p:cNvPr>
          <p:cNvPicPr>
            <a:picLocks noChangeAspect="1"/>
          </p:cNvPicPr>
          <p:nvPr/>
        </p:nvPicPr>
        <p:blipFill>
          <a:blip r:embed="rId5"/>
          <a:stretch>
            <a:fillRect/>
          </a:stretch>
        </p:blipFill>
        <p:spPr>
          <a:xfrm>
            <a:off x="220800" y="2412400"/>
            <a:ext cx="4013860" cy="579699"/>
          </a:xfrm>
          <a:prstGeom prst="rect">
            <a:avLst/>
          </a:prstGeom>
        </p:spPr>
      </p:pic>
      <p:pic>
        <p:nvPicPr>
          <p:cNvPr id="9" name="Obrázek 8" descr="Obsah obrázku text, Písmo, snímek obrazovky, algebra&#10;&#10;Popis byl vytvořen automaticky">
            <a:extLst>
              <a:ext uri="{FF2B5EF4-FFF2-40B4-BE49-F238E27FC236}">
                <a16:creationId xmlns:a16="http://schemas.microsoft.com/office/drawing/2014/main" id="{F8D8C2B5-2189-ABB4-A34C-D31A01BF2CDA}"/>
              </a:ext>
            </a:extLst>
          </p:cNvPr>
          <p:cNvPicPr>
            <a:picLocks noChangeAspect="1"/>
          </p:cNvPicPr>
          <p:nvPr/>
        </p:nvPicPr>
        <p:blipFill>
          <a:blip r:embed="rId6"/>
          <a:stretch>
            <a:fillRect/>
          </a:stretch>
        </p:blipFill>
        <p:spPr>
          <a:xfrm>
            <a:off x="96819" y="3518675"/>
            <a:ext cx="4569164" cy="1248011"/>
          </a:xfrm>
          <a:prstGeom prst="rect">
            <a:avLst/>
          </a:prstGeom>
        </p:spPr>
      </p:pic>
    </p:spTree>
    <p:extLst>
      <p:ext uri="{BB962C8B-B14F-4D97-AF65-F5344CB8AC3E}">
        <p14:creationId xmlns:p14="http://schemas.microsoft.com/office/powerpoint/2010/main" val="679006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7" name="Google Shape;1177;p55"/>
          <p:cNvSpPr/>
          <p:nvPr/>
        </p:nvSpPr>
        <p:spPr>
          <a:xfrm>
            <a:off x="105900" y="1119100"/>
            <a:ext cx="2788200" cy="1385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5"/>
          <p:cNvSpPr txBox="1"/>
          <p:nvPr/>
        </p:nvSpPr>
        <p:spPr>
          <a:xfrm>
            <a:off x="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use more online opportunities</a:t>
            </a:r>
            <a:endParaRPr/>
          </a:p>
        </p:txBody>
      </p:sp>
    </p:spTree>
    <p:extLst>
      <p:ext uri="{BB962C8B-B14F-4D97-AF65-F5344CB8AC3E}">
        <p14:creationId xmlns:p14="http://schemas.microsoft.com/office/powerpoint/2010/main" val="2847218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6" name="Google Shape;1176;p55"/>
          <p:cNvSpPr/>
          <p:nvPr/>
        </p:nvSpPr>
        <p:spPr>
          <a:xfrm>
            <a:off x="3177900" y="1119100"/>
            <a:ext cx="2788200" cy="13854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5"/>
              </a:highlight>
            </a:endParaRPr>
          </a:p>
        </p:txBody>
      </p:sp>
      <p:sp>
        <p:nvSpPr>
          <p:cNvPr id="1177" name="Google Shape;1177;p55"/>
          <p:cNvSpPr/>
          <p:nvPr/>
        </p:nvSpPr>
        <p:spPr>
          <a:xfrm>
            <a:off x="105900" y="1119100"/>
            <a:ext cx="2788200" cy="1385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5"/>
          <p:cNvSpPr txBox="1"/>
          <p:nvPr/>
        </p:nvSpPr>
        <p:spPr>
          <a:xfrm>
            <a:off x="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use more online opportunities</a:t>
            </a:r>
            <a:endParaRPr/>
          </a:p>
        </p:txBody>
      </p:sp>
      <p:sp>
        <p:nvSpPr>
          <p:cNvPr id="1179" name="Google Shape;1179;p55"/>
          <p:cNvSpPr txBox="1"/>
          <p:nvPr/>
        </p:nvSpPr>
        <p:spPr>
          <a:xfrm>
            <a:off x="307200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Those who spend more time online, encounter more risks</a:t>
            </a:r>
            <a:endParaRPr/>
          </a:p>
        </p:txBody>
      </p:sp>
      <p:sp>
        <p:nvSpPr>
          <p:cNvPr id="1181" name="Google Shape;1181;p55"/>
          <p:cNvSpPr/>
          <p:nvPr/>
        </p:nvSpPr>
        <p:spPr>
          <a:xfrm>
            <a:off x="1395938" y="3295700"/>
            <a:ext cx="2355300" cy="728700"/>
          </a:xfrm>
          <a:prstGeom prst="stripedRightArrow">
            <a:avLst>
              <a:gd name="adj1" fmla="val 50000"/>
              <a:gd name="adj2"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4040967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5" name="Google Shape;1175;p55"/>
          <p:cNvSpPr/>
          <p:nvPr/>
        </p:nvSpPr>
        <p:spPr>
          <a:xfrm>
            <a:off x="6263025" y="1140650"/>
            <a:ext cx="2788200" cy="13854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5"/>
          <p:cNvSpPr/>
          <p:nvPr/>
        </p:nvSpPr>
        <p:spPr>
          <a:xfrm>
            <a:off x="3177900" y="1119100"/>
            <a:ext cx="2788200" cy="13854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5"/>
              </a:highlight>
            </a:endParaRPr>
          </a:p>
        </p:txBody>
      </p:sp>
      <p:sp>
        <p:nvSpPr>
          <p:cNvPr id="1177" name="Google Shape;1177;p55"/>
          <p:cNvSpPr/>
          <p:nvPr/>
        </p:nvSpPr>
        <p:spPr>
          <a:xfrm>
            <a:off x="105900" y="1119100"/>
            <a:ext cx="2788200" cy="1385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5"/>
          <p:cNvSpPr txBox="1"/>
          <p:nvPr/>
        </p:nvSpPr>
        <p:spPr>
          <a:xfrm>
            <a:off x="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use more online opportunities</a:t>
            </a:r>
            <a:endParaRPr/>
          </a:p>
        </p:txBody>
      </p:sp>
      <p:sp>
        <p:nvSpPr>
          <p:cNvPr id="1179" name="Google Shape;1179;p55"/>
          <p:cNvSpPr txBox="1"/>
          <p:nvPr/>
        </p:nvSpPr>
        <p:spPr>
          <a:xfrm>
            <a:off x="307200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Those who spend more time online, encounter more risks</a:t>
            </a:r>
            <a:endParaRPr/>
          </a:p>
        </p:txBody>
      </p:sp>
      <p:sp>
        <p:nvSpPr>
          <p:cNvPr id="1180" name="Google Shape;1180;p55"/>
          <p:cNvSpPr txBox="1"/>
          <p:nvPr/>
        </p:nvSpPr>
        <p:spPr>
          <a:xfrm>
            <a:off x="6144000" y="1319200"/>
            <a:ext cx="3000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are more at risk</a:t>
            </a:r>
            <a:endParaRPr/>
          </a:p>
        </p:txBody>
      </p:sp>
      <p:sp>
        <p:nvSpPr>
          <p:cNvPr id="1181" name="Google Shape;1181;p55"/>
          <p:cNvSpPr/>
          <p:nvPr/>
        </p:nvSpPr>
        <p:spPr>
          <a:xfrm>
            <a:off x="1395938" y="3295700"/>
            <a:ext cx="2355300" cy="728700"/>
          </a:xfrm>
          <a:prstGeom prst="stripedRightArrow">
            <a:avLst>
              <a:gd name="adj1" fmla="val 50000"/>
              <a:gd name="adj2"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2" name="Google Shape;1182;p55"/>
          <p:cNvSpPr/>
          <p:nvPr/>
        </p:nvSpPr>
        <p:spPr>
          <a:xfrm>
            <a:off x="5392763" y="3295700"/>
            <a:ext cx="2355300" cy="728700"/>
          </a:xfrm>
          <a:prstGeom prst="stripedRightArrow">
            <a:avLst>
              <a:gd name="adj1" fmla="val 50000"/>
              <a:gd name="adj2"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Google Shape;1174;p55"/>
          <p:cNvPicPr preferRelativeResize="0"/>
          <p:nvPr/>
        </p:nvPicPr>
        <p:blipFill>
          <a:blip r:embed="rId3">
            <a:alphaModFix/>
          </a:blip>
          <a:stretch>
            <a:fillRect/>
          </a:stretch>
        </p:blipFill>
        <p:spPr>
          <a:xfrm>
            <a:off x="3000000" y="2504504"/>
            <a:ext cx="2999999" cy="2654371"/>
          </a:xfrm>
          <a:prstGeom prst="rect">
            <a:avLst/>
          </a:prstGeom>
          <a:noFill/>
          <a:ln>
            <a:noFill/>
          </a:ln>
        </p:spPr>
      </p:pic>
      <p:sp>
        <p:nvSpPr>
          <p:cNvPr id="1175" name="Google Shape;1175;p55"/>
          <p:cNvSpPr/>
          <p:nvPr/>
        </p:nvSpPr>
        <p:spPr>
          <a:xfrm>
            <a:off x="6263025" y="1140650"/>
            <a:ext cx="2788200" cy="13854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5"/>
          <p:cNvSpPr/>
          <p:nvPr/>
        </p:nvSpPr>
        <p:spPr>
          <a:xfrm>
            <a:off x="3177900" y="1119100"/>
            <a:ext cx="2788200" cy="13854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5"/>
              </a:highlight>
            </a:endParaRPr>
          </a:p>
        </p:txBody>
      </p:sp>
      <p:sp>
        <p:nvSpPr>
          <p:cNvPr id="1177" name="Google Shape;1177;p55"/>
          <p:cNvSpPr/>
          <p:nvPr/>
        </p:nvSpPr>
        <p:spPr>
          <a:xfrm>
            <a:off x="105900" y="1119100"/>
            <a:ext cx="2788200" cy="1385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5"/>
          <p:cNvSpPr txBox="1"/>
          <p:nvPr/>
        </p:nvSpPr>
        <p:spPr>
          <a:xfrm>
            <a:off x="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use more online opportunities</a:t>
            </a:r>
            <a:endParaRPr/>
          </a:p>
        </p:txBody>
      </p:sp>
      <p:sp>
        <p:nvSpPr>
          <p:cNvPr id="1179" name="Google Shape;1179;p55"/>
          <p:cNvSpPr txBox="1"/>
          <p:nvPr/>
        </p:nvSpPr>
        <p:spPr>
          <a:xfrm>
            <a:off x="3072000" y="1119100"/>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Those who spend more time online, encounter more risks</a:t>
            </a:r>
            <a:endParaRPr/>
          </a:p>
        </p:txBody>
      </p:sp>
      <p:sp>
        <p:nvSpPr>
          <p:cNvPr id="1180" name="Google Shape;1180;p55"/>
          <p:cNvSpPr txBox="1"/>
          <p:nvPr/>
        </p:nvSpPr>
        <p:spPr>
          <a:xfrm>
            <a:off x="6144000" y="1319200"/>
            <a:ext cx="3000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Fira Sans Extra Condensed"/>
                <a:ea typeface="Fira Sans Extra Condensed"/>
                <a:cs typeface="Fira Sans Extra Condensed"/>
                <a:sym typeface="Fira Sans Extra Condensed"/>
              </a:rPr>
              <a:t>More skilled people are more at risk</a:t>
            </a:r>
            <a:endParaRPr/>
          </a:p>
        </p:txBody>
      </p:sp>
      <p:sp>
        <p:nvSpPr>
          <p:cNvPr id="1181" name="Google Shape;1181;p55"/>
          <p:cNvSpPr/>
          <p:nvPr/>
        </p:nvSpPr>
        <p:spPr>
          <a:xfrm>
            <a:off x="1395938" y="3295700"/>
            <a:ext cx="2355300" cy="728700"/>
          </a:xfrm>
          <a:prstGeom prst="stripedRightArrow">
            <a:avLst>
              <a:gd name="adj1" fmla="val 50000"/>
              <a:gd name="adj2"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2" name="Google Shape;1182;p55"/>
          <p:cNvSpPr/>
          <p:nvPr/>
        </p:nvSpPr>
        <p:spPr>
          <a:xfrm>
            <a:off x="5392763" y="3295700"/>
            <a:ext cx="2355300" cy="728700"/>
          </a:xfrm>
          <a:prstGeom prst="stripedRightArrow">
            <a:avLst>
              <a:gd name="adj1" fmla="val 50000"/>
              <a:gd name="adj2" fmla="val 50000"/>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724450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57"/>
          <p:cNvSpPr/>
          <p:nvPr/>
        </p:nvSpPr>
        <p:spPr>
          <a:xfrm>
            <a:off x="640825" y="510288"/>
            <a:ext cx="3654300" cy="3189600"/>
          </a:xfrm>
          <a:prstGeom prst="roundRect">
            <a:avLst>
              <a:gd name="adj" fmla="val 16667"/>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7"/>
          <p:cNvSpPr txBox="1"/>
          <p:nvPr/>
        </p:nvSpPr>
        <p:spPr>
          <a:xfrm>
            <a:off x="967975" y="796788"/>
            <a:ext cx="3000000" cy="261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higher levels of digital skills are associated with more exposure to risky and potentially harmful online content</a:t>
            </a:r>
            <a:endParaRPr sz="2400">
              <a:solidFill>
                <a:schemeClr val="dk1"/>
              </a:solidFill>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r>
              <a:rPr lang="en">
                <a:latin typeface="Fira Sans Extra Condensed ExtraLight"/>
                <a:ea typeface="Fira Sans Extra Condensed ExtraLight"/>
                <a:cs typeface="Fira Sans Extra Condensed ExtraLight"/>
                <a:sym typeface="Fira Sans Extra Condensed ExtraLight"/>
              </a:rPr>
              <a:t>(Donoso et al., 2020)</a:t>
            </a:r>
            <a:endParaRPr>
              <a:solidFill>
                <a:schemeClr val="dk1"/>
              </a:solidFill>
              <a:latin typeface="Fira Sans Extra Condensed ExtraLight"/>
              <a:ea typeface="Fira Sans Extra Condensed ExtraLight"/>
              <a:cs typeface="Fira Sans Extra Condensed ExtraLight"/>
              <a:sym typeface="Fira Sans Extra Condensed ExtraLight"/>
            </a:endParaRPr>
          </a:p>
        </p:txBody>
      </p:sp>
      <p:pic>
        <p:nvPicPr>
          <p:cNvPr id="1199" name="Google Shape;1199;p57"/>
          <p:cNvPicPr preferRelativeResize="0"/>
          <p:nvPr/>
        </p:nvPicPr>
        <p:blipFill>
          <a:blip r:embed="rId3">
            <a:alphaModFix/>
          </a:blip>
          <a:stretch>
            <a:fillRect/>
          </a:stretch>
        </p:blipFill>
        <p:spPr>
          <a:xfrm>
            <a:off x="2162362" y="4021962"/>
            <a:ext cx="611226" cy="61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vzor, Grafika, pixel, design">
            <a:hlinkClick r:id="rId2"/>
            <a:extLst>
              <a:ext uri="{FF2B5EF4-FFF2-40B4-BE49-F238E27FC236}">
                <a16:creationId xmlns:a16="http://schemas.microsoft.com/office/drawing/2014/main" id="{0183E25D-0A9F-2F26-A570-34940A45FEC6}"/>
              </a:ext>
            </a:extLst>
          </p:cNvPr>
          <p:cNvPicPr>
            <a:picLocks noChangeAspect="1"/>
          </p:cNvPicPr>
          <p:nvPr/>
        </p:nvPicPr>
        <p:blipFill>
          <a:blip r:embed="rId3"/>
          <a:stretch>
            <a:fillRect/>
          </a:stretch>
        </p:blipFill>
        <p:spPr>
          <a:xfrm>
            <a:off x="2548261" y="1096022"/>
            <a:ext cx="4047478" cy="4047478"/>
          </a:xfrm>
          <a:prstGeom prst="rect">
            <a:avLst/>
          </a:prstGeom>
        </p:spPr>
      </p:pic>
      <p:sp>
        <p:nvSpPr>
          <p:cNvPr id="6" name="TextovéPole 5">
            <a:extLst>
              <a:ext uri="{FF2B5EF4-FFF2-40B4-BE49-F238E27FC236}">
                <a16:creationId xmlns:a16="http://schemas.microsoft.com/office/drawing/2014/main" id="{37B70430-043A-42D0-8B12-58BA46BED5D1}"/>
              </a:ext>
            </a:extLst>
          </p:cNvPr>
          <p:cNvSpPr txBox="1"/>
          <p:nvPr/>
        </p:nvSpPr>
        <p:spPr>
          <a:xfrm>
            <a:off x="3209278" y="434302"/>
            <a:ext cx="2725444" cy="661720"/>
          </a:xfrm>
          <a:prstGeom prst="rect">
            <a:avLst/>
          </a:prstGeom>
          <a:noFill/>
        </p:spPr>
        <p:txBody>
          <a:bodyPr wrap="square" rtlCol="0">
            <a:spAutoFit/>
          </a:bodyPr>
          <a:lstStyle/>
          <a:p>
            <a:r>
              <a:rPr lang="cs-CZ" sz="3700" b="1" dirty="0" err="1">
                <a:solidFill>
                  <a:schemeClr val="accent2"/>
                </a:solidFill>
                <a:latin typeface="Fira Sans Extra Condensed"/>
                <a:sym typeface="Fira Sans Extra Condensed"/>
              </a:rPr>
              <a:t>Join</a:t>
            </a:r>
            <a:r>
              <a:rPr lang="cs-CZ" sz="3700" b="1" dirty="0">
                <a:solidFill>
                  <a:schemeClr val="accent2"/>
                </a:solidFill>
                <a:latin typeface="Fira Sans Extra Condensed"/>
                <a:sym typeface="Fira Sans Extra Condensed"/>
              </a:rPr>
              <a:t> </a:t>
            </a:r>
            <a:r>
              <a:rPr lang="cs-CZ" sz="3700" b="1" dirty="0" err="1">
                <a:solidFill>
                  <a:schemeClr val="accent2"/>
                </a:solidFill>
                <a:latin typeface="Fira Sans Extra Condensed"/>
                <a:sym typeface="Fira Sans Extra Condensed"/>
              </a:rPr>
              <a:t>us</a:t>
            </a:r>
            <a:r>
              <a:rPr lang="cs-CZ" sz="3700" b="1" dirty="0">
                <a:solidFill>
                  <a:schemeClr val="accent2"/>
                </a:solidFill>
                <a:latin typeface="Fira Sans Extra Condensed"/>
                <a:sym typeface="Fira Sans Extra Condensed"/>
              </a:rPr>
              <a:t> online!</a:t>
            </a:r>
          </a:p>
        </p:txBody>
      </p:sp>
    </p:spTree>
    <p:extLst>
      <p:ext uri="{BB962C8B-B14F-4D97-AF65-F5344CB8AC3E}">
        <p14:creationId xmlns:p14="http://schemas.microsoft.com/office/powerpoint/2010/main" val="4132577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57"/>
          <p:cNvSpPr/>
          <p:nvPr/>
        </p:nvSpPr>
        <p:spPr>
          <a:xfrm>
            <a:off x="640825" y="510288"/>
            <a:ext cx="3654300" cy="3189600"/>
          </a:xfrm>
          <a:prstGeom prst="roundRect">
            <a:avLst>
              <a:gd name="adj" fmla="val 16667"/>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7"/>
          <p:cNvSpPr/>
          <p:nvPr/>
        </p:nvSpPr>
        <p:spPr>
          <a:xfrm>
            <a:off x="4848875" y="510288"/>
            <a:ext cx="3654300" cy="3189600"/>
          </a:xfrm>
          <a:prstGeom prst="roundRect">
            <a:avLst>
              <a:gd name="adj" fmla="val 16667"/>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7"/>
          <p:cNvSpPr txBox="1"/>
          <p:nvPr/>
        </p:nvSpPr>
        <p:spPr>
          <a:xfrm>
            <a:off x="967975" y="796788"/>
            <a:ext cx="3000000" cy="261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higher levels of digital skills are associated with more exposure to risky and potentially harmful online content</a:t>
            </a:r>
            <a:endParaRPr sz="2400">
              <a:solidFill>
                <a:schemeClr val="dk1"/>
              </a:solidFill>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endParaRPr sz="2400">
              <a:solidFill>
                <a:schemeClr val="dk1"/>
              </a:solidFill>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r>
              <a:rPr lang="en">
                <a:latin typeface="Fira Sans Extra Condensed ExtraLight"/>
                <a:ea typeface="Fira Sans Extra Condensed ExtraLight"/>
                <a:cs typeface="Fira Sans Extra Condensed ExtraLight"/>
                <a:sym typeface="Fira Sans Extra Condensed ExtraLight"/>
              </a:rPr>
              <a:t>(Donoso et al., 2020)</a:t>
            </a:r>
            <a:endParaRPr>
              <a:solidFill>
                <a:schemeClr val="dk1"/>
              </a:solidFill>
              <a:latin typeface="Fira Sans Extra Condensed ExtraLight"/>
              <a:ea typeface="Fira Sans Extra Condensed ExtraLight"/>
              <a:cs typeface="Fira Sans Extra Condensed ExtraLight"/>
              <a:sym typeface="Fira Sans Extra Condensed ExtraLight"/>
            </a:endParaRPr>
          </a:p>
        </p:txBody>
      </p:sp>
      <p:sp>
        <p:nvSpPr>
          <p:cNvPr id="1197" name="Google Shape;1197;p57"/>
          <p:cNvSpPr txBox="1"/>
          <p:nvPr/>
        </p:nvSpPr>
        <p:spPr>
          <a:xfrm>
            <a:off x="5176025" y="807588"/>
            <a:ext cx="3000000" cy="2373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2400">
                <a:solidFill>
                  <a:schemeClr val="dk1"/>
                </a:solidFill>
                <a:latin typeface="Fira Sans Extra Condensed"/>
                <a:ea typeface="Fira Sans Extra Condensed"/>
                <a:cs typeface="Fira Sans Extra Condensed"/>
                <a:sym typeface="Fira Sans Extra Condensed"/>
              </a:rPr>
              <a:t> specific digital skills might in turn act as protective factors against risks  </a:t>
            </a:r>
            <a:endParaRPr sz="2400">
              <a:solidFill>
                <a:schemeClr val="dk1"/>
              </a:solidFill>
              <a:latin typeface="Fira Sans Extra Condensed"/>
              <a:ea typeface="Fira Sans Extra Condensed"/>
              <a:cs typeface="Fira Sans Extra Condensed"/>
              <a:sym typeface="Fira Sans Extra Condensed"/>
            </a:endParaRPr>
          </a:p>
          <a:p>
            <a:pPr marL="0" lvl="0" indent="0" algn="ctr" rtl="0">
              <a:lnSpc>
                <a:spcPct val="115000"/>
              </a:lnSpc>
              <a:spcBef>
                <a:spcPts val="0"/>
              </a:spcBef>
              <a:spcAft>
                <a:spcPts val="0"/>
              </a:spcAft>
              <a:buNone/>
            </a:pPr>
            <a:endParaRPr>
              <a:solidFill>
                <a:schemeClr val="dk1"/>
              </a:solidFill>
              <a:latin typeface="Fira Sans Extra Condensed ExtraLight"/>
              <a:ea typeface="Fira Sans Extra Condensed ExtraLight"/>
              <a:cs typeface="Fira Sans Extra Condensed ExtraLight"/>
              <a:sym typeface="Fira Sans Extra Condensed ExtraLight"/>
            </a:endParaRPr>
          </a:p>
          <a:p>
            <a:pPr marL="0" lvl="0" indent="0" algn="ctr" rtl="0">
              <a:lnSpc>
                <a:spcPct val="115000"/>
              </a:lnSpc>
              <a:spcBef>
                <a:spcPts val="0"/>
              </a:spcBef>
              <a:spcAft>
                <a:spcPts val="0"/>
              </a:spcAft>
              <a:buNone/>
            </a:pPr>
            <a:r>
              <a:rPr lang="en">
                <a:solidFill>
                  <a:schemeClr val="dk1"/>
                </a:solidFill>
                <a:latin typeface="Fira Sans Extra Condensed ExtraLight"/>
                <a:ea typeface="Fira Sans Extra Condensed ExtraLight"/>
                <a:cs typeface="Fira Sans Extra Condensed ExtraLight"/>
                <a:sym typeface="Fira Sans Extra Condensed ExtraLight"/>
              </a:rPr>
              <a:t>(van Deursen, 2020; </a:t>
            </a:r>
            <a:br>
              <a:rPr lang="en">
                <a:solidFill>
                  <a:schemeClr val="dk1"/>
                </a:solidFill>
                <a:latin typeface="Fira Sans Extra Condensed ExtraLight"/>
                <a:ea typeface="Fira Sans Extra Condensed ExtraLight"/>
                <a:cs typeface="Fira Sans Extra Condensed ExtraLight"/>
                <a:sym typeface="Fira Sans Extra Condensed ExtraLight"/>
              </a:rPr>
            </a:br>
            <a:r>
              <a:rPr lang="en">
                <a:solidFill>
                  <a:schemeClr val="dk1"/>
                </a:solidFill>
                <a:latin typeface="Fira Sans Extra Condensed ExtraLight"/>
                <a:ea typeface="Fira Sans Extra Condensed ExtraLight"/>
                <a:cs typeface="Fira Sans Extra Condensed ExtraLight"/>
                <a:sym typeface="Fira Sans Extra Condensed ExtraLight"/>
              </a:rPr>
              <a:t>van Deursen &amp; Helsper, 2017)</a:t>
            </a:r>
            <a:endParaRPr sz="2400">
              <a:solidFill>
                <a:schemeClr val="dk1"/>
              </a:solidFill>
              <a:latin typeface="Fira Sans Extra Condensed"/>
              <a:ea typeface="Fira Sans Extra Condensed"/>
              <a:cs typeface="Fira Sans Extra Condensed"/>
              <a:sym typeface="Fira Sans Extra Condensed"/>
            </a:endParaRPr>
          </a:p>
        </p:txBody>
      </p:sp>
      <p:pic>
        <p:nvPicPr>
          <p:cNvPr id="1198" name="Google Shape;1198;p57"/>
          <p:cNvPicPr preferRelativeResize="0"/>
          <p:nvPr/>
        </p:nvPicPr>
        <p:blipFill>
          <a:blip r:embed="rId3">
            <a:alphaModFix/>
          </a:blip>
          <a:stretch>
            <a:fillRect/>
          </a:stretch>
        </p:blipFill>
        <p:spPr>
          <a:xfrm>
            <a:off x="6370400" y="4021950"/>
            <a:ext cx="611250" cy="611250"/>
          </a:xfrm>
          <a:prstGeom prst="rect">
            <a:avLst/>
          </a:prstGeom>
          <a:noFill/>
          <a:ln>
            <a:noFill/>
          </a:ln>
        </p:spPr>
      </p:pic>
      <p:pic>
        <p:nvPicPr>
          <p:cNvPr id="1199" name="Google Shape;1199;p57"/>
          <p:cNvPicPr preferRelativeResize="0"/>
          <p:nvPr/>
        </p:nvPicPr>
        <p:blipFill>
          <a:blip r:embed="rId4">
            <a:alphaModFix/>
          </a:blip>
          <a:stretch>
            <a:fillRect/>
          </a:stretch>
        </p:blipFill>
        <p:spPr>
          <a:xfrm>
            <a:off x="2162362" y="4021962"/>
            <a:ext cx="611226" cy="611226"/>
          </a:xfrm>
          <a:prstGeom prst="rect">
            <a:avLst/>
          </a:prstGeom>
          <a:noFill/>
          <a:ln>
            <a:noFill/>
          </a:ln>
        </p:spPr>
      </p:pic>
    </p:spTree>
    <p:extLst>
      <p:ext uri="{BB962C8B-B14F-4D97-AF65-F5344CB8AC3E}">
        <p14:creationId xmlns:p14="http://schemas.microsoft.com/office/powerpoint/2010/main" val="184787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2" name="Google Shape;1272;p63"/>
          <p:cNvSpPr txBox="1"/>
          <p:nvPr/>
        </p:nvSpPr>
        <p:spPr>
          <a:xfrm>
            <a:off x="712520" y="632773"/>
            <a:ext cx="8122722" cy="41857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2000" dirty="0" err="1">
                <a:solidFill>
                  <a:schemeClr val="dk1"/>
                </a:solidFill>
                <a:latin typeface="Fira Sans" panose="020B0503050000020004" pitchFamily="34" charset="0"/>
                <a:ea typeface="Fira Sans Extra Condensed"/>
                <a:cs typeface="Fira Sans Extra Condensed"/>
                <a:sym typeface="Fira Sans Extra Condensed"/>
              </a:rPr>
              <a:t>Content</a:t>
            </a:r>
            <a:r>
              <a:rPr lang="cs-CZ" sz="2000" dirty="0">
                <a:solidFill>
                  <a:schemeClr val="dk1"/>
                </a:solidFill>
                <a:latin typeface="Fira Sans" panose="020B0503050000020004" pitchFamily="34" charset="0"/>
                <a:ea typeface="Fira Sans Extra Condensed"/>
                <a:cs typeface="Fira Sans Extra Condensed"/>
                <a:sym typeface="Fira Sans Extra Condensed"/>
              </a:rPr>
              <a:t> </a:t>
            </a:r>
            <a:r>
              <a:rPr lang="cs-CZ" sz="2000" dirty="0" err="1">
                <a:solidFill>
                  <a:schemeClr val="dk1"/>
                </a:solidFill>
                <a:latin typeface="Fira Sans" panose="020B0503050000020004" pitchFamily="34" charset="0"/>
                <a:ea typeface="Fira Sans Extra Condensed"/>
                <a:cs typeface="Fira Sans Extra Condensed"/>
                <a:sym typeface="Fira Sans Extra Condensed"/>
              </a:rPr>
              <a:t>filtering</a:t>
            </a: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marL="0" lvl="0" indent="0" algn="l" rtl="0">
              <a:spcBef>
                <a:spcPts val="0"/>
              </a:spcBef>
              <a:spcAft>
                <a:spcPts val="0"/>
              </a:spcAft>
              <a:buNone/>
            </a:pP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marL="0" lvl="0" indent="0" algn="l" rtl="0">
              <a:spcBef>
                <a:spcPts val="0"/>
              </a:spcBef>
              <a:spcAft>
                <a:spcPts val="0"/>
              </a:spcAft>
              <a:buNone/>
            </a:pPr>
            <a:r>
              <a:rPr lang="cs-CZ" sz="2000" i="0" u="none" strike="noStrike" dirty="0">
                <a:effectLst/>
                <a:latin typeface="Fira Sans" panose="020B0503050000020004" pitchFamily="34" charset="0"/>
              </a:rPr>
              <a:t>Firewall and Antivirus</a:t>
            </a:r>
            <a:endParaRPr lang="cs-CZ" sz="2000" i="0" u="none" strike="noStrike" dirty="0">
              <a:solidFill>
                <a:schemeClr val="dk1"/>
              </a:solidFill>
              <a:effectLst/>
              <a:latin typeface="Fira Sans" panose="020B0503050000020004" pitchFamily="34" charset="0"/>
              <a:cs typeface="Fira Sans Extra Condensed"/>
              <a:sym typeface="Fira Sans Extra Condensed"/>
            </a:endParaRPr>
          </a:p>
          <a:p>
            <a:pPr marL="0" lvl="0" indent="0" algn="l" rtl="0">
              <a:spcBef>
                <a:spcPts val="0"/>
              </a:spcBef>
              <a:spcAft>
                <a:spcPts val="0"/>
              </a:spcAft>
              <a:buNone/>
            </a:pP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marL="0" lvl="0" indent="0" algn="l" rtl="0">
              <a:spcBef>
                <a:spcPts val="0"/>
              </a:spcBef>
              <a:spcAft>
                <a:spcPts val="0"/>
              </a:spcAft>
              <a:buNone/>
            </a:pPr>
            <a:r>
              <a:rPr lang="cs-CZ" sz="2000" i="0" u="none" strike="noStrike" dirty="0" err="1">
                <a:effectLst/>
                <a:latin typeface="Fira Sans" panose="020B0503050000020004" pitchFamily="34" charset="0"/>
              </a:rPr>
              <a:t>Password</a:t>
            </a:r>
            <a:r>
              <a:rPr lang="cs-CZ" sz="2000" i="0" u="none" strike="noStrike" dirty="0">
                <a:effectLst/>
                <a:latin typeface="Fira Sans" panose="020B0503050000020004" pitchFamily="34" charset="0"/>
              </a:rPr>
              <a:t> Management</a:t>
            </a:r>
            <a:endParaRPr lang="cs-CZ" sz="2000" i="0" u="none" strike="noStrike" dirty="0">
              <a:solidFill>
                <a:schemeClr val="dk1"/>
              </a:solidFill>
              <a:effectLst/>
              <a:latin typeface="Fira Sans" panose="020B0503050000020004" pitchFamily="34" charset="0"/>
              <a:cs typeface="Fira Sans Extra Condensed"/>
              <a:sym typeface="Fira Sans Extra Condensed"/>
            </a:endParaRPr>
          </a:p>
          <a:p>
            <a:pPr marL="0" lvl="0" indent="0" algn="l" rtl="0">
              <a:spcBef>
                <a:spcPts val="0"/>
              </a:spcBef>
              <a:spcAft>
                <a:spcPts val="0"/>
              </a:spcAft>
              <a:buNone/>
            </a:pP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marL="0" lvl="0" indent="0" algn="l" rtl="0">
              <a:spcBef>
                <a:spcPts val="0"/>
              </a:spcBef>
              <a:spcAft>
                <a:spcPts val="0"/>
              </a:spcAft>
              <a:buNone/>
            </a:pPr>
            <a:r>
              <a:rPr lang="cs-CZ" sz="2000" i="0" u="none" strike="noStrike" dirty="0" err="1">
                <a:effectLst/>
                <a:latin typeface="Fira Sans" panose="020B0503050000020004" pitchFamily="34" charset="0"/>
              </a:rPr>
              <a:t>Secure</a:t>
            </a:r>
            <a:r>
              <a:rPr lang="cs-CZ" sz="2000" i="0" u="none" strike="noStrike" dirty="0">
                <a:effectLst/>
                <a:latin typeface="Fira Sans" panose="020B0503050000020004" pitchFamily="34" charset="0"/>
              </a:rPr>
              <a:t> Communication</a:t>
            </a:r>
            <a:endParaRPr lang="cs-CZ" sz="2000" i="0" u="none" strike="noStrike" dirty="0">
              <a:solidFill>
                <a:schemeClr val="dk1"/>
              </a:solidFill>
              <a:effectLst/>
              <a:latin typeface="Fira Sans" panose="020B0503050000020004" pitchFamily="34" charset="0"/>
              <a:cs typeface="Fira Sans Extra Condensed"/>
              <a:sym typeface="Fira Sans Extra Condensed"/>
            </a:endParaRPr>
          </a:p>
          <a:p>
            <a:pPr marL="0" lvl="0" indent="0" algn="l" rtl="0">
              <a:spcBef>
                <a:spcPts val="0"/>
              </a:spcBef>
              <a:spcAft>
                <a:spcPts val="0"/>
              </a:spcAft>
              <a:buNone/>
            </a:pP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marL="0" lvl="0" indent="0" algn="l" rtl="0">
              <a:spcBef>
                <a:spcPts val="0"/>
              </a:spcBef>
              <a:spcAft>
                <a:spcPts val="0"/>
              </a:spcAft>
              <a:buNone/>
            </a:pPr>
            <a:r>
              <a:rPr lang="cs-CZ" sz="2000" i="0" u="none" strike="noStrike" dirty="0" err="1">
                <a:effectLst/>
                <a:latin typeface="Fira Sans" panose="020B0503050000020004" pitchFamily="34" charset="0"/>
              </a:rPr>
              <a:t>Phishing</a:t>
            </a:r>
            <a:r>
              <a:rPr lang="cs-CZ" sz="2000" i="0" u="none" strike="noStrike" dirty="0">
                <a:effectLst/>
                <a:latin typeface="Fira Sans" panose="020B0503050000020004" pitchFamily="34" charset="0"/>
              </a:rPr>
              <a:t> </a:t>
            </a:r>
            <a:r>
              <a:rPr lang="cs-CZ" sz="2000" i="0" u="none" strike="noStrike" dirty="0" err="1">
                <a:effectLst/>
                <a:latin typeface="Fira Sans" panose="020B0503050000020004" pitchFamily="34" charset="0"/>
              </a:rPr>
              <a:t>Awareness</a:t>
            </a:r>
            <a:endParaRPr lang="cs-CZ" sz="2000" i="0" u="none" strike="noStrike" dirty="0">
              <a:effectLst/>
              <a:latin typeface="Fira Sans" panose="020B0503050000020004" pitchFamily="34" charset="0"/>
            </a:endParaRPr>
          </a:p>
          <a:p>
            <a:pPr marL="0" lvl="0" indent="0" algn="l" rtl="0">
              <a:spcBef>
                <a:spcPts val="0"/>
              </a:spcBef>
              <a:spcAft>
                <a:spcPts val="0"/>
              </a:spcAft>
              <a:buNone/>
            </a:pP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r>
              <a:rPr lang="cs-CZ" sz="2000" dirty="0">
                <a:solidFill>
                  <a:schemeClr val="dk1"/>
                </a:solidFill>
                <a:latin typeface="Fira Sans" panose="020B0503050000020004" pitchFamily="34" charset="0"/>
                <a:ea typeface="Fira Sans Extra Condensed"/>
                <a:cs typeface="Fira Sans Extra Condensed"/>
                <a:sym typeface="Fira Sans Extra Condensed"/>
              </a:rPr>
              <a:t>Software </a:t>
            </a:r>
            <a:r>
              <a:rPr lang="cs-CZ" sz="2000" dirty="0" err="1">
                <a:solidFill>
                  <a:schemeClr val="dk1"/>
                </a:solidFill>
                <a:latin typeface="Fira Sans" panose="020B0503050000020004" pitchFamily="34" charset="0"/>
                <a:ea typeface="Fira Sans Extra Condensed"/>
                <a:cs typeface="Fira Sans Extra Condensed"/>
                <a:sym typeface="Fira Sans Extra Condensed"/>
              </a:rPr>
              <a:t>Updates</a:t>
            </a:r>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endParaRPr lang="cs-CZ" sz="2000" dirty="0">
              <a:solidFill>
                <a:schemeClr val="dk1"/>
              </a:solidFill>
              <a:latin typeface="Fira Sans" panose="020B0503050000020004" pitchFamily="34" charset="0"/>
              <a:ea typeface="Fira Sans Extra Condensed"/>
              <a:cs typeface="Fira Sans Extra Condensed"/>
              <a:sym typeface="Fira Sans Extra Condensed"/>
            </a:endParaRPr>
          </a:p>
          <a:p>
            <a:pPr algn="r"/>
            <a:r>
              <a:rPr lang="cs-CZ" sz="2000" dirty="0">
                <a:solidFill>
                  <a:schemeClr val="dk1"/>
                </a:solidFill>
                <a:latin typeface="Fira Sans" panose="020B0503050000020004" pitchFamily="34" charset="0"/>
                <a:ea typeface="Fira Sans Extra Condensed"/>
                <a:cs typeface="Fira Sans Extra Condensed"/>
                <a:sym typeface="Fira Sans Extra Condensed"/>
              </a:rPr>
              <a:t>…. and many more</a:t>
            </a:r>
            <a:endParaRPr sz="2000" dirty="0">
              <a:solidFill>
                <a:schemeClr val="dk1"/>
              </a:solidFill>
              <a:latin typeface="Fira Sans" panose="020B0503050000020004" pitchFamily="34" charset="0"/>
              <a:ea typeface="Fira Sans Extra Condensed"/>
              <a:cs typeface="Fira Sans Extra Condensed"/>
              <a:sym typeface="Fira Sans Extra Condensed"/>
            </a:endParaRPr>
          </a:p>
        </p:txBody>
      </p:sp>
      <p:pic>
        <p:nvPicPr>
          <p:cNvPr id="1273" name="Google Shape;1273;p63"/>
          <p:cNvPicPr preferRelativeResize="0"/>
          <p:nvPr/>
        </p:nvPicPr>
        <p:blipFill>
          <a:blip r:embed="rId3">
            <a:alphaModFix/>
          </a:blip>
          <a:stretch>
            <a:fillRect/>
          </a:stretch>
        </p:blipFill>
        <p:spPr>
          <a:xfrm>
            <a:off x="7766462" y="282274"/>
            <a:ext cx="924813" cy="94088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1209" name="Google Shape;1209;p59"/>
          <p:cNvGrpSpPr/>
          <p:nvPr/>
        </p:nvGrpSpPr>
        <p:grpSpPr>
          <a:xfrm>
            <a:off x="6693845" y="1883565"/>
            <a:ext cx="1740192" cy="2963898"/>
            <a:chOff x="3469046" y="1367300"/>
            <a:chExt cx="2110603" cy="3363098"/>
          </a:xfrm>
        </p:grpSpPr>
        <p:sp>
          <p:nvSpPr>
            <p:cNvPr id="1210" name="Google Shape;1210;p59"/>
            <p:cNvSpPr/>
            <p:nvPr/>
          </p:nvSpPr>
          <p:spPr>
            <a:xfrm>
              <a:off x="3495443" y="3487086"/>
              <a:ext cx="576900" cy="1243302"/>
            </a:xfrm>
            <a:custGeom>
              <a:avLst/>
              <a:gdLst/>
              <a:ahLst/>
              <a:cxnLst/>
              <a:rect l="l" t="t" r="r" b="b"/>
              <a:pathLst>
                <a:path w="5857" h="12623" extrusionOk="0">
                  <a:moveTo>
                    <a:pt x="5856" y="0"/>
                  </a:moveTo>
                  <a:lnTo>
                    <a:pt x="1599" y="713"/>
                  </a:lnTo>
                  <a:cubicBezTo>
                    <a:pt x="1" y="6831"/>
                    <a:pt x="1197" y="12622"/>
                    <a:pt x="1197" y="12622"/>
                  </a:cubicBezTo>
                  <a:lnTo>
                    <a:pt x="4580" y="12622"/>
                  </a:lnTo>
                  <a:lnTo>
                    <a:pt x="5856" y="0"/>
                  </a:ln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9"/>
            <p:cNvSpPr/>
            <p:nvPr/>
          </p:nvSpPr>
          <p:spPr>
            <a:xfrm>
              <a:off x="4206880" y="1647121"/>
              <a:ext cx="202905" cy="143212"/>
            </a:xfrm>
            <a:custGeom>
              <a:avLst/>
              <a:gdLst/>
              <a:ahLst/>
              <a:cxnLst/>
              <a:rect l="l" t="t" r="r" b="b"/>
              <a:pathLst>
                <a:path w="2060" h="1454" extrusionOk="0">
                  <a:moveTo>
                    <a:pt x="328" y="0"/>
                  </a:moveTo>
                  <a:cubicBezTo>
                    <a:pt x="266" y="0"/>
                    <a:pt x="219" y="24"/>
                    <a:pt x="194" y="81"/>
                  </a:cubicBezTo>
                  <a:cubicBezTo>
                    <a:pt x="0" y="504"/>
                    <a:pt x="714" y="1325"/>
                    <a:pt x="2059" y="1453"/>
                  </a:cubicBezTo>
                  <a:lnTo>
                    <a:pt x="1786" y="1040"/>
                  </a:lnTo>
                  <a:cubicBezTo>
                    <a:pt x="1786" y="1040"/>
                    <a:pt x="734"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9"/>
            <p:cNvSpPr/>
            <p:nvPr/>
          </p:nvSpPr>
          <p:spPr>
            <a:xfrm>
              <a:off x="4833215" y="1701687"/>
              <a:ext cx="241516" cy="79091"/>
            </a:xfrm>
            <a:custGeom>
              <a:avLst/>
              <a:gdLst/>
              <a:ahLst/>
              <a:cxnLst/>
              <a:rect l="l" t="t" r="r" b="b"/>
              <a:pathLst>
                <a:path w="2452" h="803" extrusionOk="0">
                  <a:moveTo>
                    <a:pt x="1629" y="1"/>
                  </a:moveTo>
                  <a:cubicBezTo>
                    <a:pt x="1186" y="1"/>
                    <a:pt x="583" y="203"/>
                    <a:pt x="1" y="712"/>
                  </a:cubicBezTo>
                  <a:lnTo>
                    <a:pt x="489" y="803"/>
                  </a:lnTo>
                  <a:cubicBezTo>
                    <a:pt x="489" y="803"/>
                    <a:pt x="2451" y="733"/>
                    <a:pt x="2280" y="299"/>
                  </a:cubicBezTo>
                  <a:cubicBezTo>
                    <a:pt x="2204" y="115"/>
                    <a:pt x="1961" y="1"/>
                    <a:pt x="1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9"/>
            <p:cNvSpPr/>
            <p:nvPr/>
          </p:nvSpPr>
          <p:spPr>
            <a:xfrm>
              <a:off x="4797855" y="1764132"/>
              <a:ext cx="299137" cy="91305"/>
            </a:xfrm>
            <a:custGeom>
              <a:avLst/>
              <a:gdLst/>
              <a:ahLst/>
              <a:cxnLst/>
              <a:rect l="l" t="t" r="r" b="b"/>
              <a:pathLst>
                <a:path w="3037" h="927" extrusionOk="0">
                  <a:moveTo>
                    <a:pt x="1730" y="0"/>
                  </a:moveTo>
                  <a:cubicBezTo>
                    <a:pt x="1235" y="0"/>
                    <a:pt x="635" y="132"/>
                    <a:pt x="1" y="464"/>
                  </a:cubicBezTo>
                  <a:lnTo>
                    <a:pt x="585" y="721"/>
                  </a:lnTo>
                  <a:cubicBezTo>
                    <a:pt x="585" y="721"/>
                    <a:pt x="1586" y="926"/>
                    <a:pt x="2301" y="926"/>
                  </a:cubicBezTo>
                  <a:cubicBezTo>
                    <a:pt x="2717" y="926"/>
                    <a:pt x="3037" y="857"/>
                    <a:pt x="3003" y="635"/>
                  </a:cubicBezTo>
                  <a:cubicBezTo>
                    <a:pt x="2952" y="282"/>
                    <a:pt x="2454"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9"/>
            <p:cNvSpPr/>
            <p:nvPr/>
          </p:nvSpPr>
          <p:spPr>
            <a:xfrm>
              <a:off x="4401212" y="2177314"/>
              <a:ext cx="330164" cy="439485"/>
            </a:xfrm>
            <a:custGeom>
              <a:avLst/>
              <a:gdLst/>
              <a:ahLst/>
              <a:cxnLst/>
              <a:rect l="l" t="t" r="r" b="b"/>
              <a:pathLst>
                <a:path w="3352" h="4462" extrusionOk="0">
                  <a:moveTo>
                    <a:pt x="301" y="1"/>
                  </a:moveTo>
                  <a:lnTo>
                    <a:pt x="145" y="2338"/>
                  </a:lnTo>
                  <a:lnTo>
                    <a:pt x="33" y="3979"/>
                  </a:lnTo>
                  <a:lnTo>
                    <a:pt x="1" y="4462"/>
                  </a:lnTo>
                  <a:lnTo>
                    <a:pt x="3352" y="4462"/>
                  </a:lnTo>
                  <a:lnTo>
                    <a:pt x="3277" y="2746"/>
                  </a:lnTo>
                  <a:lnTo>
                    <a:pt x="3271" y="2682"/>
                  </a:lnTo>
                  <a:lnTo>
                    <a:pt x="3154" y="1"/>
                  </a:ln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9"/>
            <p:cNvSpPr/>
            <p:nvPr/>
          </p:nvSpPr>
          <p:spPr>
            <a:xfrm>
              <a:off x="4316210" y="1458505"/>
              <a:ext cx="172765" cy="291644"/>
            </a:xfrm>
            <a:custGeom>
              <a:avLst/>
              <a:gdLst/>
              <a:ahLst/>
              <a:cxnLst/>
              <a:rect l="l" t="t" r="r" b="b"/>
              <a:pathLst>
                <a:path w="1754" h="2961" extrusionOk="0">
                  <a:moveTo>
                    <a:pt x="1165" y="1"/>
                  </a:moveTo>
                  <a:cubicBezTo>
                    <a:pt x="1163" y="1"/>
                    <a:pt x="1161" y="1"/>
                    <a:pt x="1159" y="1"/>
                  </a:cubicBezTo>
                  <a:cubicBezTo>
                    <a:pt x="553" y="17"/>
                    <a:pt x="0" y="1315"/>
                    <a:pt x="617" y="2961"/>
                  </a:cubicBezTo>
                  <a:lnTo>
                    <a:pt x="949" y="2409"/>
                  </a:lnTo>
                  <a:cubicBezTo>
                    <a:pt x="949" y="2409"/>
                    <a:pt x="1754"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9"/>
            <p:cNvSpPr/>
            <p:nvPr/>
          </p:nvSpPr>
          <p:spPr>
            <a:xfrm>
              <a:off x="4206387" y="1667805"/>
              <a:ext cx="203397" cy="475829"/>
            </a:xfrm>
            <a:custGeom>
              <a:avLst/>
              <a:gdLst/>
              <a:ahLst/>
              <a:cxnLst/>
              <a:rect l="l" t="t" r="r" b="b"/>
              <a:pathLst>
                <a:path w="2065" h="4831" extrusionOk="0">
                  <a:moveTo>
                    <a:pt x="1388" y="0"/>
                  </a:moveTo>
                  <a:cubicBezTo>
                    <a:pt x="783" y="0"/>
                    <a:pt x="214" y="644"/>
                    <a:pt x="48" y="1667"/>
                  </a:cubicBezTo>
                  <a:cubicBezTo>
                    <a:pt x="16" y="1871"/>
                    <a:pt x="0" y="2090"/>
                    <a:pt x="0" y="2321"/>
                  </a:cubicBezTo>
                  <a:cubicBezTo>
                    <a:pt x="0" y="2525"/>
                    <a:pt x="11" y="2712"/>
                    <a:pt x="38" y="2889"/>
                  </a:cubicBezTo>
                  <a:cubicBezTo>
                    <a:pt x="215" y="4294"/>
                    <a:pt x="971" y="4830"/>
                    <a:pt x="971" y="4830"/>
                  </a:cubicBezTo>
                  <a:lnTo>
                    <a:pt x="1024" y="4605"/>
                  </a:lnTo>
                  <a:lnTo>
                    <a:pt x="1539" y="2460"/>
                  </a:lnTo>
                  <a:lnTo>
                    <a:pt x="1845" y="1200"/>
                  </a:lnTo>
                  <a:lnTo>
                    <a:pt x="1904" y="948"/>
                  </a:lnTo>
                  <a:lnTo>
                    <a:pt x="2064" y="284"/>
                  </a:lnTo>
                  <a:cubicBezTo>
                    <a:pt x="2000" y="230"/>
                    <a:pt x="1936" y="182"/>
                    <a:pt x="1866" y="139"/>
                  </a:cubicBezTo>
                  <a:cubicBezTo>
                    <a:pt x="1709" y="45"/>
                    <a:pt x="1547" y="0"/>
                    <a:pt x="1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9"/>
            <p:cNvSpPr/>
            <p:nvPr/>
          </p:nvSpPr>
          <p:spPr>
            <a:xfrm>
              <a:off x="4251203" y="1656084"/>
              <a:ext cx="747990" cy="546647"/>
            </a:xfrm>
            <a:custGeom>
              <a:avLst/>
              <a:gdLst/>
              <a:ahLst/>
              <a:cxnLst/>
              <a:rect l="l" t="t" r="r" b="b"/>
              <a:pathLst>
                <a:path w="7594" h="5550" extrusionOk="0">
                  <a:moveTo>
                    <a:pt x="4156" y="0"/>
                  </a:moveTo>
                  <a:lnTo>
                    <a:pt x="2575" y="681"/>
                  </a:lnTo>
                  <a:cubicBezTo>
                    <a:pt x="2483" y="628"/>
                    <a:pt x="2392" y="579"/>
                    <a:pt x="2307" y="537"/>
                  </a:cubicBezTo>
                  <a:cubicBezTo>
                    <a:pt x="1979" y="370"/>
                    <a:pt x="1679" y="274"/>
                    <a:pt x="1411" y="258"/>
                  </a:cubicBezTo>
                  <a:cubicBezTo>
                    <a:pt x="1392" y="257"/>
                    <a:pt x="1372" y="256"/>
                    <a:pt x="1353" y="256"/>
                  </a:cubicBezTo>
                  <a:cubicBezTo>
                    <a:pt x="804" y="256"/>
                    <a:pt x="401" y="632"/>
                    <a:pt x="189" y="1512"/>
                  </a:cubicBezTo>
                  <a:cubicBezTo>
                    <a:pt x="124" y="1764"/>
                    <a:pt x="81" y="2065"/>
                    <a:pt x="55" y="2408"/>
                  </a:cubicBezTo>
                  <a:cubicBezTo>
                    <a:pt x="38" y="2537"/>
                    <a:pt x="28" y="2676"/>
                    <a:pt x="22" y="2826"/>
                  </a:cubicBezTo>
                  <a:cubicBezTo>
                    <a:pt x="1" y="3459"/>
                    <a:pt x="76" y="4226"/>
                    <a:pt x="473" y="4714"/>
                  </a:cubicBezTo>
                  <a:lnTo>
                    <a:pt x="516" y="4719"/>
                  </a:lnTo>
                  <a:lnTo>
                    <a:pt x="569" y="4724"/>
                  </a:lnTo>
                  <a:lnTo>
                    <a:pt x="6114" y="5545"/>
                  </a:lnTo>
                  <a:lnTo>
                    <a:pt x="6151" y="5550"/>
                  </a:lnTo>
                  <a:cubicBezTo>
                    <a:pt x="6891" y="5014"/>
                    <a:pt x="7240" y="4263"/>
                    <a:pt x="7400" y="3587"/>
                  </a:cubicBezTo>
                  <a:cubicBezTo>
                    <a:pt x="7593" y="2783"/>
                    <a:pt x="7518" y="2081"/>
                    <a:pt x="7497" y="1925"/>
                  </a:cubicBezTo>
                  <a:cubicBezTo>
                    <a:pt x="7497" y="1898"/>
                    <a:pt x="7492" y="1888"/>
                    <a:pt x="7492" y="1888"/>
                  </a:cubicBezTo>
                  <a:lnTo>
                    <a:pt x="6596" y="1384"/>
                  </a:lnTo>
                  <a:lnTo>
                    <a:pt x="4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9"/>
            <p:cNvSpPr/>
            <p:nvPr/>
          </p:nvSpPr>
          <p:spPr>
            <a:xfrm>
              <a:off x="4775694" y="2154956"/>
              <a:ext cx="215217" cy="176208"/>
            </a:xfrm>
            <a:custGeom>
              <a:avLst/>
              <a:gdLst/>
              <a:ahLst/>
              <a:cxnLst/>
              <a:rect l="l" t="t" r="r" b="b"/>
              <a:pathLst>
                <a:path w="2185" h="1789" extrusionOk="0">
                  <a:moveTo>
                    <a:pt x="1635" y="1"/>
                  </a:moveTo>
                  <a:cubicBezTo>
                    <a:pt x="1441" y="1"/>
                    <a:pt x="1207" y="91"/>
                    <a:pt x="955" y="270"/>
                  </a:cubicBezTo>
                  <a:cubicBezTo>
                    <a:pt x="955" y="270"/>
                    <a:pt x="0" y="1096"/>
                    <a:pt x="531" y="1573"/>
                  </a:cubicBezTo>
                  <a:cubicBezTo>
                    <a:pt x="692" y="1719"/>
                    <a:pt x="898" y="1788"/>
                    <a:pt x="1110" y="1788"/>
                  </a:cubicBezTo>
                  <a:cubicBezTo>
                    <a:pt x="1588" y="1788"/>
                    <a:pt x="2091" y="1435"/>
                    <a:pt x="2140" y="828"/>
                  </a:cubicBezTo>
                  <a:cubicBezTo>
                    <a:pt x="2184" y="276"/>
                    <a:pt x="1973" y="1"/>
                    <a:pt x="1635" y="1"/>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9"/>
            <p:cNvSpPr/>
            <p:nvPr/>
          </p:nvSpPr>
          <p:spPr>
            <a:xfrm>
              <a:off x="4153593" y="2072122"/>
              <a:ext cx="209209" cy="190391"/>
            </a:xfrm>
            <a:custGeom>
              <a:avLst/>
              <a:gdLst/>
              <a:ahLst/>
              <a:cxnLst/>
              <a:rect l="l" t="t" r="r" b="b"/>
              <a:pathLst>
                <a:path w="2124" h="1933" extrusionOk="0">
                  <a:moveTo>
                    <a:pt x="738" y="0"/>
                  </a:moveTo>
                  <a:cubicBezTo>
                    <a:pt x="482" y="0"/>
                    <a:pt x="266" y="214"/>
                    <a:pt x="161" y="666"/>
                  </a:cubicBezTo>
                  <a:cubicBezTo>
                    <a:pt x="1" y="1373"/>
                    <a:pt x="563" y="1932"/>
                    <a:pt x="1129" y="1932"/>
                  </a:cubicBezTo>
                  <a:cubicBezTo>
                    <a:pt x="1246" y="1932"/>
                    <a:pt x="1363" y="1908"/>
                    <a:pt x="1474" y="1857"/>
                  </a:cubicBezTo>
                  <a:cubicBezTo>
                    <a:pt x="2123" y="1562"/>
                    <a:pt x="1464" y="484"/>
                    <a:pt x="1464" y="484"/>
                  </a:cubicBezTo>
                  <a:cubicBezTo>
                    <a:pt x="1222" y="167"/>
                    <a:pt x="964" y="0"/>
                    <a:pt x="738" y="0"/>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9"/>
            <p:cNvSpPr/>
            <p:nvPr/>
          </p:nvSpPr>
          <p:spPr>
            <a:xfrm>
              <a:off x="4301436" y="1741084"/>
              <a:ext cx="606351" cy="768359"/>
            </a:xfrm>
            <a:custGeom>
              <a:avLst/>
              <a:gdLst/>
              <a:ahLst/>
              <a:cxnLst/>
              <a:rect l="l" t="t" r="r" b="b"/>
              <a:pathLst>
                <a:path w="6156" h="7801" extrusionOk="0">
                  <a:moveTo>
                    <a:pt x="2151" y="0"/>
                  </a:moveTo>
                  <a:cubicBezTo>
                    <a:pt x="1920" y="0"/>
                    <a:pt x="1695" y="39"/>
                    <a:pt x="1486" y="113"/>
                  </a:cubicBezTo>
                  <a:cubicBezTo>
                    <a:pt x="826" y="344"/>
                    <a:pt x="317" y="918"/>
                    <a:pt x="199" y="1652"/>
                  </a:cubicBezTo>
                  <a:cubicBezTo>
                    <a:pt x="86" y="2333"/>
                    <a:pt x="0" y="3132"/>
                    <a:pt x="6" y="3926"/>
                  </a:cubicBezTo>
                  <a:cubicBezTo>
                    <a:pt x="11" y="4338"/>
                    <a:pt x="38" y="4746"/>
                    <a:pt x="102" y="5137"/>
                  </a:cubicBezTo>
                  <a:cubicBezTo>
                    <a:pt x="145" y="5395"/>
                    <a:pt x="204" y="5641"/>
                    <a:pt x="279" y="5877"/>
                  </a:cubicBezTo>
                  <a:cubicBezTo>
                    <a:pt x="579" y="6800"/>
                    <a:pt x="1169" y="7523"/>
                    <a:pt x="2220" y="7743"/>
                  </a:cubicBezTo>
                  <a:cubicBezTo>
                    <a:pt x="2338" y="7765"/>
                    <a:pt x="2451" y="7781"/>
                    <a:pt x="2563" y="7792"/>
                  </a:cubicBezTo>
                  <a:cubicBezTo>
                    <a:pt x="2595" y="7792"/>
                    <a:pt x="2633" y="7797"/>
                    <a:pt x="2665" y="7797"/>
                  </a:cubicBezTo>
                  <a:cubicBezTo>
                    <a:pt x="2703" y="7800"/>
                    <a:pt x="2740" y="7801"/>
                    <a:pt x="2777" y="7801"/>
                  </a:cubicBezTo>
                  <a:cubicBezTo>
                    <a:pt x="2814" y="7801"/>
                    <a:pt x="2850" y="7800"/>
                    <a:pt x="2885" y="7797"/>
                  </a:cubicBezTo>
                  <a:cubicBezTo>
                    <a:pt x="2939" y="7797"/>
                    <a:pt x="2992" y="7792"/>
                    <a:pt x="3041" y="7786"/>
                  </a:cubicBezTo>
                  <a:cubicBezTo>
                    <a:pt x="3057" y="7781"/>
                    <a:pt x="3078" y="7781"/>
                    <a:pt x="3100" y="7775"/>
                  </a:cubicBezTo>
                  <a:cubicBezTo>
                    <a:pt x="3121" y="7775"/>
                    <a:pt x="3142" y="7770"/>
                    <a:pt x="3169" y="7765"/>
                  </a:cubicBezTo>
                  <a:cubicBezTo>
                    <a:pt x="3185" y="7759"/>
                    <a:pt x="3207" y="7759"/>
                    <a:pt x="3223" y="7754"/>
                  </a:cubicBezTo>
                  <a:cubicBezTo>
                    <a:pt x="3255" y="7749"/>
                    <a:pt x="3282" y="7743"/>
                    <a:pt x="3309" y="7733"/>
                  </a:cubicBezTo>
                  <a:cubicBezTo>
                    <a:pt x="3341" y="7727"/>
                    <a:pt x="3368" y="7716"/>
                    <a:pt x="3394" y="7711"/>
                  </a:cubicBezTo>
                  <a:cubicBezTo>
                    <a:pt x="3427" y="7700"/>
                    <a:pt x="3453" y="7690"/>
                    <a:pt x="3480" y="7684"/>
                  </a:cubicBezTo>
                  <a:cubicBezTo>
                    <a:pt x="3507" y="7674"/>
                    <a:pt x="3534" y="7663"/>
                    <a:pt x="3561" y="7652"/>
                  </a:cubicBezTo>
                  <a:cubicBezTo>
                    <a:pt x="3587" y="7641"/>
                    <a:pt x="3614" y="7631"/>
                    <a:pt x="3641" y="7620"/>
                  </a:cubicBezTo>
                  <a:cubicBezTo>
                    <a:pt x="3657" y="7615"/>
                    <a:pt x="3673" y="7604"/>
                    <a:pt x="3689" y="7599"/>
                  </a:cubicBezTo>
                  <a:cubicBezTo>
                    <a:pt x="3711" y="7588"/>
                    <a:pt x="3732" y="7577"/>
                    <a:pt x="3748" y="7566"/>
                  </a:cubicBezTo>
                  <a:cubicBezTo>
                    <a:pt x="3791" y="7545"/>
                    <a:pt x="3834" y="7523"/>
                    <a:pt x="3872" y="7497"/>
                  </a:cubicBezTo>
                  <a:cubicBezTo>
                    <a:pt x="3898" y="7486"/>
                    <a:pt x="3920" y="7470"/>
                    <a:pt x="3947" y="7454"/>
                  </a:cubicBezTo>
                  <a:cubicBezTo>
                    <a:pt x="3984" y="7427"/>
                    <a:pt x="4027" y="7400"/>
                    <a:pt x="4065" y="7373"/>
                  </a:cubicBezTo>
                  <a:cubicBezTo>
                    <a:pt x="4075" y="7363"/>
                    <a:pt x="4086" y="7357"/>
                    <a:pt x="4097" y="7346"/>
                  </a:cubicBezTo>
                  <a:cubicBezTo>
                    <a:pt x="4140" y="7314"/>
                    <a:pt x="4183" y="7282"/>
                    <a:pt x="4226" y="7245"/>
                  </a:cubicBezTo>
                  <a:cubicBezTo>
                    <a:pt x="4268" y="7202"/>
                    <a:pt x="4311" y="7164"/>
                    <a:pt x="4354" y="7121"/>
                  </a:cubicBezTo>
                  <a:cubicBezTo>
                    <a:pt x="4386" y="7089"/>
                    <a:pt x="4419" y="7057"/>
                    <a:pt x="4451" y="7019"/>
                  </a:cubicBezTo>
                  <a:cubicBezTo>
                    <a:pt x="4467" y="7003"/>
                    <a:pt x="4483" y="6987"/>
                    <a:pt x="4494" y="6971"/>
                  </a:cubicBezTo>
                  <a:cubicBezTo>
                    <a:pt x="4526" y="6934"/>
                    <a:pt x="4558" y="6901"/>
                    <a:pt x="4585" y="6864"/>
                  </a:cubicBezTo>
                  <a:cubicBezTo>
                    <a:pt x="4628" y="6810"/>
                    <a:pt x="4671" y="6757"/>
                    <a:pt x="4708" y="6698"/>
                  </a:cubicBezTo>
                  <a:cubicBezTo>
                    <a:pt x="4740" y="6660"/>
                    <a:pt x="4767" y="6617"/>
                    <a:pt x="4794" y="6574"/>
                  </a:cubicBezTo>
                  <a:cubicBezTo>
                    <a:pt x="4837" y="6510"/>
                    <a:pt x="4880" y="6446"/>
                    <a:pt x="4917" y="6376"/>
                  </a:cubicBezTo>
                  <a:cubicBezTo>
                    <a:pt x="5046" y="6161"/>
                    <a:pt x="5158" y="5931"/>
                    <a:pt x="5260" y="5684"/>
                  </a:cubicBezTo>
                  <a:cubicBezTo>
                    <a:pt x="5405" y="5346"/>
                    <a:pt x="5523" y="4982"/>
                    <a:pt x="5625" y="4612"/>
                  </a:cubicBezTo>
                  <a:cubicBezTo>
                    <a:pt x="5823" y="3888"/>
                    <a:pt x="5947" y="3137"/>
                    <a:pt x="6022" y="2478"/>
                  </a:cubicBezTo>
                  <a:lnTo>
                    <a:pt x="6032" y="2414"/>
                  </a:lnTo>
                  <a:cubicBezTo>
                    <a:pt x="6156" y="1330"/>
                    <a:pt x="5373" y="355"/>
                    <a:pt x="4290" y="231"/>
                  </a:cubicBezTo>
                  <a:lnTo>
                    <a:pt x="2365" y="11"/>
                  </a:lnTo>
                  <a:cubicBezTo>
                    <a:pt x="2293" y="4"/>
                    <a:pt x="2222" y="0"/>
                    <a:pt x="2151" y="0"/>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9"/>
            <p:cNvSpPr/>
            <p:nvPr/>
          </p:nvSpPr>
          <p:spPr>
            <a:xfrm>
              <a:off x="4525317" y="2298264"/>
              <a:ext cx="89337" cy="89926"/>
            </a:xfrm>
            <a:custGeom>
              <a:avLst/>
              <a:gdLst/>
              <a:ahLst/>
              <a:cxnLst/>
              <a:rect l="l" t="t" r="r" b="b"/>
              <a:pathLst>
                <a:path w="907" h="913" extrusionOk="0">
                  <a:moveTo>
                    <a:pt x="451" y="0"/>
                  </a:moveTo>
                  <a:cubicBezTo>
                    <a:pt x="205" y="0"/>
                    <a:pt x="1" y="204"/>
                    <a:pt x="1" y="456"/>
                  </a:cubicBezTo>
                  <a:cubicBezTo>
                    <a:pt x="1" y="708"/>
                    <a:pt x="205" y="912"/>
                    <a:pt x="451" y="912"/>
                  </a:cubicBezTo>
                  <a:cubicBezTo>
                    <a:pt x="703" y="912"/>
                    <a:pt x="907" y="708"/>
                    <a:pt x="907" y="456"/>
                  </a:cubicBezTo>
                  <a:cubicBezTo>
                    <a:pt x="907" y="204"/>
                    <a:pt x="703" y="0"/>
                    <a:pt x="451" y="0"/>
                  </a:cubicBezTo>
                  <a:close/>
                </a:path>
              </a:pathLst>
            </a:custGeom>
            <a:solidFill>
              <a:srgbClr val="E33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9"/>
            <p:cNvSpPr/>
            <p:nvPr/>
          </p:nvSpPr>
          <p:spPr>
            <a:xfrm>
              <a:off x="5273689" y="2110239"/>
              <a:ext cx="3841" cy="2758"/>
            </a:xfrm>
            <a:custGeom>
              <a:avLst/>
              <a:gdLst/>
              <a:ahLst/>
              <a:cxnLst/>
              <a:rect l="l" t="t" r="r" b="b"/>
              <a:pathLst>
                <a:path w="39" h="28" extrusionOk="0">
                  <a:moveTo>
                    <a:pt x="1" y="1"/>
                  </a:moveTo>
                  <a:lnTo>
                    <a:pt x="22" y="16"/>
                  </a:lnTo>
                  <a:lnTo>
                    <a:pt x="22" y="16"/>
                  </a:lnTo>
                  <a:cubicBezTo>
                    <a:pt x="16" y="11"/>
                    <a:pt x="11" y="6"/>
                    <a:pt x="6" y="1"/>
                  </a:cubicBezTo>
                  <a:close/>
                  <a:moveTo>
                    <a:pt x="22" y="16"/>
                  </a:moveTo>
                  <a:lnTo>
                    <a:pt x="22" y="16"/>
                  </a:lnTo>
                  <a:cubicBezTo>
                    <a:pt x="27" y="20"/>
                    <a:pt x="33" y="25"/>
                    <a:pt x="38" y="27"/>
                  </a:cubicBezTo>
                  <a:lnTo>
                    <a:pt x="22" y="16"/>
                  </a:lnTo>
                  <a:close/>
                </a:path>
              </a:pathLst>
            </a:custGeom>
            <a:solidFill>
              <a:srgbClr val="0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9"/>
            <p:cNvSpPr/>
            <p:nvPr/>
          </p:nvSpPr>
          <p:spPr>
            <a:xfrm>
              <a:off x="4267652" y="1556704"/>
              <a:ext cx="106771" cy="221417"/>
            </a:xfrm>
            <a:custGeom>
              <a:avLst/>
              <a:gdLst/>
              <a:ahLst/>
              <a:cxnLst/>
              <a:rect l="l" t="t" r="r" b="b"/>
              <a:pathLst>
                <a:path w="1084" h="2248" extrusionOk="0">
                  <a:moveTo>
                    <a:pt x="476" y="1"/>
                  </a:moveTo>
                  <a:cubicBezTo>
                    <a:pt x="456" y="1"/>
                    <a:pt x="434" y="6"/>
                    <a:pt x="413" y="17"/>
                  </a:cubicBezTo>
                  <a:cubicBezTo>
                    <a:pt x="0" y="232"/>
                    <a:pt x="59" y="1320"/>
                    <a:pt x="1046" y="2248"/>
                  </a:cubicBezTo>
                  <a:lnTo>
                    <a:pt x="1083" y="1755"/>
                  </a:lnTo>
                  <a:cubicBezTo>
                    <a:pt x="1083" y="1755"/>
                    <a:pt x="852"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9"/>
            <p:cNvSpPr/>
            <p:nvPr/>
          </p:nvSpPr>
          <p:spPr>
            <a:xfrm>
              <a:off x="3538782" y="2593450"/>
              <a:ext cx="2040868" cy="2136948"/>
            </a:xfrm>
            <a:custGeom>
              <a:avLst/>
              <a:gdLst/>
              <a:ahLst/>
              <a:cxnLst/>
              <a:rect l="l" t="t" r="r" b="b"/>
              <a:pathLst>
                <a:path w="20720" h="21696" extrusionOk="0">
                  <a:moveTo>
                    <a:pt x="9223" y="1"/>
                  </a:moveTo>
                  <a:cubicBezTo>
                    <a:pt x="8569" y="1"/>
                    <a:pt x="7920" y="71"/>
                    <a:pt x="7288" y="210"/>
                  </a:cubicBezTo>
                  <a:cubicBezTo>
                    <a:pt x="7078" y="258"/>
                    <a:pt x="6869" y="312"/>
                    <a:pt x="6660" y="371"/>
                  </a:cubicBezTo>
                  <a:cubicBezTo>
                    <a:pt x="6649" y="376"/>
                    <a:pt x="6644" y="376"/>
                    <a:pt x="6633" y="381"/>
                  </a:cubicBezTo>
                  <a:cubicBezTo>
                    <a:pt x="6151" y="526"/>
                    <a:pt x="5593" y="714"/>
                    <a:pt x="5041" y="950"/>
                  </a:cubicBezTo>
                  <a:cubicBezTo>
                    <a:pt x="3775" y="1481"/>
                    <a:pt x="2526" y="2247"/>
                    <a:pt x="2167" y="3277"/>
                  </a:cubicBezTo>
                  <a:cubicBezTo>
                    <a:pt x="1641" y="4778"/>
                    <a:pt x="1" y="9518"/>
                    <a:pt x="1" y="9518"/>
                  </a:cubicBezTo>
                  <a:lnTo>
                    <a:pt x="4060" y="10467"/>
                  </a:lnTo>
                  <a:lnTo>
                    <a:pt x="3438" y="17845"/>
                  </a:lnTo>
                  <a:lnTo>
                    <a:pt x="3239" y="20242"/>
                  </a:lnTo>
                  <a:lnTo>
                    <a:pt x="3116" y="21695"/>
                  </a:lnTo>
                  <a:lnTo>
                    <a:pt x="17609" y="21695"/>
                  </a:lnTo>
                  <a:lnTo>
                    <a:pt x="16660" y="10467"/>
                  </a:lnTo>
                  <a:lnTo>
                    <a:pt x="20719" y="9518"/>
                  </a:lnTo>
                  <a:cubicBezTo>
                    <a:pt x="20719" y="9518"/>
                    <a:pt x="19084" y="4778"/>
                    <a:pt x="18558" y="3277"/>
                  </a:cubicBezTo>
                  <a:cubicBezTo>
                    <a:pt x="18258" y="2419"/>
                    <a:pt x="17330" y="1738"/>
                    <a:pt x="16296" y="1229"/>
                  </a:cubicBezTo>
                  <a:cubicBezTo>
                    <a:pt x="15813" y="987"/>
                    <a:pt x="15309" y="789"/>
                    <a:pt x="14826" y="623"/>
                  </a:cubicBezTo>
                  <a:cubicBezTo>
                    <a:pt x="14564" y="526"/>
                    <a:pt x="14306" y="446"/>
                    <a:pt x="14070" y="376"/>
                  </a:cubicBezTo>
                  <a:cubicBezTo>
                    <a:pt x="13877" y="317"/>
                    <a:pt x="13679" y="264"/>
                    <a:pt x="13481" y="221"/>
                  </a:cubicBezTo>
                  <a:cubicBezTo>
                    <a:pt x="12832" y="76"/>
                    <a:pt x="12167" y="1"/>
                    <a:pt x="11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9"/>
            <p:cNvSpPr/>
            <p:nvPr/>
          </p:nvSpPr>
          <p:spPr>
            <a:xfrm>
              <a:off x="4256522" y="2593450"/>
              <a:ext cx="610094" cy="184974"/>
            </a:xfrm>
            <a:custGeom>
              <a:avLst/>
              <a:gdLst/>
              <a:ahLst/>
              <a:cxnLst/>
              <a:rect l="l" t="t" r="r" b="b"/>
              <a:pathLst>
                <a:path w="6194" h="1878" extrusionOk="0">
                  <a:moveTo>
                    <a:pt x="1936" y="1"/>
                  </a:moveTo>
                  <a:cubicBezTo>
                    <a:pt x="1282" y="1"/>
                    <a:pt x="633" y="71"/>
                    <a:pt x="1" y="210"/>
                  </a:cubicBezTo>
                  <a:cubicBezTo>
                    <a:pt x="322" y="698"/>
                    <a:pt x="1287" y="1877"/>
                    <a:pt x="3100" y="1877"/>
                  </a:cubicBezTo>
                  <a:cubicBezTo>
                    <a:pt x="4901" y="1877"/>
                    <a:pt x="5861" y="714"/>
                    <a:pt x="6194" y="221"/>
                  </a:cubicBezTo>
                  <a:cubicBezTo>
                    <a:pt x="5545" y="76"/>
                    <a:pt x="4880" y="1"/>
                    <a:pt x="4215" y="1"/>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9"/>
            <p:cNvSpPr/>
            <p:nvPr/>
          </p:nvSpPr>
          <p:spPr>
            <a:xfrm>
              <a:off x="4376982" y="1367300"/>
              <a:ext cx="502337" cy="384426"/>
            </a:xfrm>
            <a:custGeom>
              <a:avLst/>
              <a:gdLst/>
              <a:ahLst/>
              <a:cxnLst/>
              <a:rect l="l" t="t" r="r" b="b"/>
              <a:pathLst>
                <a:path w="5100" h="3903" extrusionOk="0">
                  <a:moveTo>
                    <a:pt x="3207" y="1"/>
                  </a:moveTo>
                  <a:cubicBezTo>
                    <a:pt x="2141" y="1"/>
                    <a:pt x="833" y="1510"/>
                    <a:pt x="247" y="3168"/>
                  </a:cubicBezTo>
                  <a:lnTo>
                    <a:pt x="0" y="3903"/>
                  </a:lnTo>
                  <a:lnTo>
                    <a:pt x="0" y="3903"/>
                  </a:lnTo>
                  <a:lnTo>
                    <a:pt x="1823" y="3651"/>
                  </a:lnTo>
                  <a:lnTo>
                    <a:pt x="1925" y="3844"/>
                  </a:lnTo>
                  <a:cubicBezTo>
                    <a:pt x="1925" y="3844"/>
                    <a:pt x="5099" y="1522"/>
                    <a:pt x="4000" y="359"/>
                  </a:cubicBezTo>
                  <a:cubicBezTo>
                    <a:pt x="3766" y="111"/>
                    <a:pt x="3495" y="1"/>
                    <a:pt x="3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9"/>
            <p:cNvSpPr/>
            <p:nvPr/>
          </p:nvSpPr>
          <p:spPr>
            <a:xfrm>
              <a:off x="4447702" y="1467764"/>
              <a:ext cx="677663" cy="341975"/>
            </a:xfrm>
            <a:custGeom>
              <a:avLst/>
              <a:gdLst/>
              <a:ahLst/>
              <a:cxnLst/>
              <a:rect l="l" t="t" r="r" b="b"/>
              <a:pathLst>
                <a:path w="6880" h="3472" extrusionOk="0">
                  <a:moveTo>
                    <a:pt x="4560" y="0"/>
                  </a:moveTo>
                  <a:cubicBezTo>
                    <a:pt x="2792" y="0"/>
                    <a:pt x="999" y="1352"/>
                    <a:pt x="1" y="2888"/>
                  </a:cubicBezTo>
                  <a:cubicBezTo>
                    <a:pt x="1" y="2888"/>
                    <a:pt x="570" y="3472"/>
                    <a:pt x="3125" y="3472"/>
                  </a:cubicBezTo>
                  <a:cubicBezTo>
                    <a:pt x="3253" y="3472"/>
                    <a:pt x="3385" y="3470"/>
                    <a:pt x="3523" y="3467"/>
                  </a:cubicBezTo>
                  <a:cubicBezTo>
                    <a:pt x="6413" y="3403"/>
                    <a:pt x="6880" y="620"/>
                    <a:pt x="5652" y="186"/>
                  </a:cubicBezTo>
                  <a:cubicBezTo>
                    <a:pt x="5294" y="58"/>
                    <a:pt x="4928" y="0"/>
                    <a:pt x="4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9"/>
            <p:cNvSpPr/>
            <p:nvPr/>
          </p:nvSpPr>
          <p:spPr>
            <a:xfrm>
              <a:off x="4206387" y="1730348"/>
              <a:ext cx="792806" cy="279135"/>
            </a:xfrm>
            <a:custGeom>
              <a:avLst/>
              <a:gdLst/>
              <a:ahLst/>
              <a:cxnLst/>
              <a:rect l="l" t="t" r="r" b="b"/>
              <a:pathLst>
                <a:path w="8049" h="2834" extrusionOk="0">
                  <a:moveTo>
                    <a:pt x="4076" y="1"/>
                  </a:moveTo>
                  <a:cubicBezTo>
                    <a:pt x="3580" y="1"/>
                    <a:pt x="3049" y="51"/>
                    <a:pt x="2483" y="169"/>
                  </a:cubicBezTo>
                  <a:cubicBezTo>
                    <a:pt x="2295" y="206"/>
                    <a:pt x="2102" y="254"/>
                    <a:pt x="1904" y="313"/>
                  </a:cubicBezTo>
                  <a:cubicBezTo>
                    <a:pt x="1501" y="421"/>
                    <a:pt x="1078" y="571"/>
                    <a:pt x="644" y="758"/>
                  </a:cubicBezTo>
                  <a:cubicBezTo>
                    <a:pt x="451" y="839"/>
                    <a:pt x="252" y="930"/>
                    <a:pt x="48" y="1032"/>
                  </a:cubicBezTo>
                  <a:cubicBezTo>
                    <a:pt x="16" y="1236"/>
                    <a:pt x="0" y="1455"/>
                    <a:pt x="0" y="1686"/>
                  </a:cubicBezTo>
                  <a:cubicBezTo>
                    <a:pt x="0" y="1890"/>
                    <a:pt x="16" y="2077"/>
                    <a:pt x="38" y="2254"/>
                  </a:cubicBezTo>
                  <a:cubicBezTo>
                    <a:pt x="172" y="2185"/>
                    <a:pt x="322" y="2126"/>
                    <a:pt x="477" y="2072"/>
                  </a:cubicBezTo>
                  <a:cubicBezTo>
                    <a:pt x="681" y="2002"/>
                    <a:pt x="906" y="1943"/>
                    <a:pt x="1142" y="1895"/>
                  </a:cubicBezTo>
                  <a:cubicBezTo>
                    <a:pt x="1271" y="1868"/>
                    <a:pt x="1405" y="1847"/>
                    <a:pt x="1539" y="1825"/>
                  </a:cubicBezTo>
                  <a:cubicBezTo>
                    <a:pt x="1983" y="1762"/>
                    <a:pt x="2465" y="1731"/>
                    <a:pt x="2963" y="1731"/>
                  </a:cubicBezTo>
                  <a:cubicBezTo>
                    <a:pt x="4354" y="1731"/>
                    <a:pt x="5865" y="1973"/>
                    <a:pt x="7003" y="2415"/>
                  </a:cubicBezTo>
                  <a:cubicBezTo>
                    <a:pt x="7319" y="2539"/>
                    <a:pt x="7609" y="2678"/>
                    <a:pt x="7855" y="2833"/>
                  </a:cubicBezTo>
                  <a:cubicBezTo>
                    <a:pt x="8048" y="2029"/>
                    <a:pt x="7973" y="1327"/>
                    <a:pt x="7952" y="1171"/>
                  </a:cubicBezTo>
                  <a:cubicBezTo>
                    <a:pt x="7705" y="1000"/>
                    <a:pt x="7389" y="812"/>
                    <a:pt x="7008" y="640"/>
                  </a:cubicBezTo>
                  <a:cubicBezTo>
                    <a:pt x="6264" y="295"/>
                    <a:pt x="5276" y="1"/>
                    <a:pt x="4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9"/>
            <p:cNvSpPr/>
            <p:nvPr/>
          </p:nvSpPr>
          <p:spPr>
            <a:xfrm>
              <a:off x="3857810" y="2654714"/>
              <a:ext cx="1286082" cy="1932570"/>
            </a:xfrm>
            <a:custGeom>
              <a:avLst/>
              <a:gdLst/>
              <a:ahLst/>
              <a:cxnLst/>
              <a:rect l="l" t="t" r="r" b="b"/>
              <a:pathLst>
                <a:path w="13057" h="19621" extrusionOk="0">
                  <a:moveTo>
                    <a:pt x="11587" y="1"/>
                  </a:moveTo>
                  <a:cubicBezTo>
                    <a:pt x="5389" y="13079"/>
                    <a:pt x="199" y="17223"/>
                    <a:pt x="199" y="17223"/>
                  </a:cubicBezTo>
                  <a:lnTo>
                    <a:pt x="0" y="19620"/>
                  </a:lnTo>
                  <a:cubicBezTo>
                    <a:pt x="0" y="19620"/>
                    <a:pt x="6193" y="16081"/>
                    <a:pt x="13057" y="607"/>
                  </a:cubicBezTo>
                  <a:cubicBezTo>
                    <a:pt x="12574" y="365"/>
                    <a:pt x="12070" y="167"/>
                    <a:pt x="1158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9"/>
            <p:cNvSpPr/>
            <p:nvPr/>
          </p:nvSpPr>
          <p:spPr>
            <a:xfrm>
              <a:off x="4731272" y="3455863"/>
              <a:ext cx="812900" cy="872764"/>
            </a:xfrm>
            <a:custGeom>
              <a:avLst/>
              <a:gdLst/>
              <a:ahLst/>
              <a:cxnLst/>
              <a:rect l="l" t="t" r="r" b="b"/>
              <a:pathLst>
                <a:path w="8253" h="8861" extrusionOk="0">
                  <a:moveTo>
                    <a:pt x="1148" y="1"/>
                  </a:moveTo>
                  <a:lnTo>
                    <a:pt x="542" y="698"/>
                  </a:lnTo>
                  <a:lnTo>
                    <a:pt x="1" y="1320"/>
                  </a:lnTo>
                  <a:cubicBezTo>
                    <a:pt x="1" y="1320"/>
                    <a:pt x="1" y="1320"/>
                    <a:pt x="6" y="1325"/>
                  </a:cubicBezTo>
                  <a:cubicBezTo>
                    <a:pt x="22" y="1368"/>
                    <a:pt x="151" y="1733"/>
                    <a:pt x="366" y="2274"/>
                  </a:cubicBezTo>
                  <a:cubicBezTo>
                    <a:pt x="859" y="3481"/>
                    <a:pt x="1803" y="5593"/>
                    <a:pt x="2950" y="7084"/>
                  </a:cubicBezTo>
                  <a:cubicBezTo>
                    <a:pt x="3811" y="8199"/>
                    <a:pt x="5160" y="8861"/>
                    <a:pt x="6279" y="8861"/>
                  </a:cubicBezTo>
                  <a:cubicBezTo>
                    <a:pt x="7376" y="8861"/>
                    <a:pt x="8253" y="8225"/>
                    <a:pt x="8232" y="6757"/>
                  </a:cubicBezTo>
                  <a:cubicBezTo>
                    <a:pt x="8189" y="3786"/>
                    <a:pt x="7835" y="945"/>
                    <a:pt x="7835" y="945"/>
                  </a:cubicBezTo>
                  <a:lnTo>
                    <a:pt x="4553" y="1711"/>
                  </a:lnTo>
                  <a:lnTo>
                    <a:pt x="4719" y="3663"/>
                  </a:lnTo>
                  <a:lnTo>
                    <a:pt x="1851" y="719"/>
                  </a:lnTo>
                  <a:lnTo>
                    <a:pt x="1159" y="12"/>
                  </a:lnTo>
                  <a:lnTo>
                    <a:pt x="1148" y="1"/>
                  </a:ln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9"/>
            <p:cNvSpPr/>
            <p:nvPr/>
          </p:nvSpPr>
          <p:spPr>
            <a:xfrm>
              <a:off x="4749789" y="3145016"/>
              <a:ext cx="98301" cy="255496"/>
            </a:xfrm>
            <a:custGeom>
              <a:avLst/>
              <a:gdLst/>
              <a:ahLst/>
              <a:cxnLst/>
              <a:rect l="l" t="t" r="r" b="b"/>
              <a:pathLst>
                <a:path w="998" h="2594" extrusionOk="0">
                  <a:moveTo>
                    <a:pt x="545" y="1"/>
                  </a:moveTo>
                  <a:cubicBezTo>
                    <a:pt x="209" y="1"/>
                    <a:pt x="1" y="1076"/>
                    <a:pt x="1" y="1076"/>
                  </a:cubicBezTo>
                  <a:lnTo>
                    <a:pt x="220" y="2594"/>
                  </a:lnTo>
                  <a:lnTo>
                    <a:pt x="778" y="2471"/>
                  </a:lnTo>
                  <a:cubicBezTo>
                    <a:pt x="767" y="1918"/>
                    <a:pt x="998" y="208"/>
                    <a:pt x="623" y="20"/>
                  </a:cubicBezTo>
                  <a:cubicBezTo>
                    <a:pt x="596" y="7"/>
                    <a:pt x="570" y="1"/>
                    <a:pt x="545" y="1"/>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9"/>
            <p:cNvSpPr/>
            <p:nvPr/>
          </p:nvSpPr>
          <p:spPr>
            <a:xfrm>
              <a:off x="4419237" y="2983092"/>
              <a:ext cx="373404" cy="561815"/>
            </a:xfrm>
            <a:custGeom>
              <a:avLst/>
              <a:gdLst/>
              <a:ahLst/>
              <a:cxnLst/>
              <a:rect l="l" t="t" r="r" b="b"/>
              <a:pathLst>
                <a:path w="3791" h="5704" extrusionOk="0">
                  <a:moveTo>
                    <a:pt x="856" y="0"/>
                  </a:moveTo>
                  <a:cubicBezTo>
                    <a:pt x="573" y="0"/>
                    <a:pt x="337" y="219"/>
                    <a:pt x="316" y="506"/>
                  </a:cubicBezTo>
                  <a:lnTo>
                    <a:pt x="21" y="4967"/>
                  </a:lnTo>
                  <a:cubicBezTo>
                    <a:pt x="0" y="5267"/>
                    <a:pt x="231" y="5525"/>
                    <a:pt x="525" y="5546"/>
                  </a:cubicBezTo>
                  <a:lnTo>
                    <a:pt x="2895" y="5702"/>
                  </a:lnTo>
                  <a:cubicBezTo>
                    <a:pt x="2908" y="5703"/>
                    <a:pt x="2921" y="5703"/>
                    <a:pt x="2934" y="5703"/>
                  </a:cubicBezTo>
                  <a:cubicBezTo>
                    <a:pt x="3218" y="5703"/>
                    <a:pt x="3454" y="5480"/>
                    <a:pt x="3475" y="5198"/>
                  </a:cubicBezTo>
                  <a:lnTo>
                    <a:pt x="3769" y="736"/>
                  </a:lnTo>
                  <a:cubicBezTo>
                    <a:pt x="3791" y="436"/>
                    <a:pt x="3560" y="173"/>
                    <a:pt x="3260" y="157"/>
                  </a:cubicBezTo>
                  <a:lnTo>
                    <a:pt x="895" y="2"/>
                  </a:lnTo>
                  <a:cubicBezTo>
                    <a:pt x="882" y="1"/>
                    <a:pt x="869" y="0"/>
                    <a:pt x="8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9"/>
            <p:cNvSpPr/>
            <p:nvPr/>
          </p:nvSpPr>
          <p:spPr>
            <a:xfrm>
              <a:off x="4584513" y="3068290"/>
              <a:ext cx="66584" cy="66583"/>
            </a:xfrm>
            <a:custGeom>
              <a:avLst/>
              <a:gdLst/>
              <a:ahLst/>
              <a:cxnLst/>
              <a:rect l="l" t="t" r="r" b="b"/>
              <a:pathLst>
                <a:path w="676" h="676" extrusionOk="0">
                  <a:moveTo>
                    <a:pt x="338" y="0"/>
                  </a:moveTo>
                  <a:cubicBezTo>
                    <a:pt x="156" y="0"/>
                    <a:pt x="0" y="150"/>
                    <a:pt x="0" y="338"/>
                  </a:cubicBezTo>
                  <a:cubicBezTo>
                    <a:pt x="0" y="526"/>
                    <a:pt x="156" y="676"/>
                    <a:pt x="338" y="676"/>
                  </a:cubicBezTo>
                  <a:cubicBezTo>
                    <a:pt x="526" y="676"/>
                    <a:pt x="676" y="526"/>
                    <a:pt x="676" y="338"/>
                  </a:cubicBezTo>
                  <a:cubicBezTo>
                    <a:pt x="676" y="150"/>
                    <a:pt x="526" y="0"/>
                    <a:pt x="3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9"/>
            <p:cNvSpPr/>
            <p:nvPr/>
          </p:nvSpPr>
          <p:spPr>
            <a:xfrm>
              <a:off x="4614554" y="3280051"/>
              <a:ext cx="122137" cy="57620"/>
            </a:xfrm>
            <a:custGeom>
              <a:avLst/>
              <a:gdLst/>
              <a:ahLst/>
              <a:cxnLst/>
              <a:rect l="l" t="t" r="r" b="b"/>
              <a:pathLst>
                <a:path w="1240" h="585" extrusionOk="0">
                  <a:moveTo>
                    <a:pt x="17" y="0"/>
                  </a:moveTo>
                  <a:lnTo>
                    <a:pt x="1" y="43"/>
                  </a:lnTo>
                  <a:lnTo>
                    <a:pt x="1218" y="585"/>
                  </a:lnTo>
                  <a:lnTo>
                    <a:pt x="1240" y="542"/>
                  </a:lnTo>
                  <a:lnTo>
                    <a:pt x="17"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9"/>
            <p:cNvSpPr/>
            <p:nvPr/>
          </p:nvSpPr>
          <p:spPr>
            <a:xfrm>
              <a:off x="4582346" y="3194263"/>
              <a:ext cx="230386" cy="160251"/>
            </a:xfrm>
            <a:custGeom>
              <a:avLst/>
              <a:gdLst/>
              <a:ahLst/>
              <a:cxnLst/>
              <a:rect l="l" t="t" r="r" b="b"/>
              <a:pathLst>
                <a:path w="2339" h="1627" extrusionOk="0">
                  <a:moveTo>
                    <a:pt x="494" y="0"/>
                  </a:moveTo>
                  <a:cubicBezTo>
                    <a:pt x="370" y="0"/>
                    <a:pt x="251" y="67"/>
                    <a:pt x="194" y="185"/>
                  </a:cubicBezTo>
                  <a:lnTo>
                    <a:pt x="87" y="394"/>
                  </a:lnTo>
                  <a:cubicBezTo>
                    <a:pt x="1" y="555"/>
                    <a:pt x="71" y="759"/>
                    <a:pt x="231" y="839"/>
                  </a:cubicBezTo>
                  <a:lnTo>
                    <a:pt x="1695" y="1590"/>
                  </a:lnTo>
                  <a:cubicBezTo>
                    <a:pt x="1744" y="1615"/>
                    <a:pt x="1796" y="1627"/>
                    <a:pt x="1847" y="1627"/>
                  </a:cubicBezTo>
                  <a:cubicBezTo>
                    <a:pt x="1971" y="1627"/>
                    <a:pt x="2089" y="1559"/>
                    <a:pt x="2146" y="1445"/>
                  </a:cubicBezTo>
                  <a:lnTo>
                    <a:pt x="2253" y="1236"/>
                  </a:lnTo>
                  <a:cubicBezTo>
                    <a:pt x="2339" y="1070"/>
                    <a:pt x="2274" y="871"/>
                    <a:pt x="2108" y="786"/>
                  </a:cubicBezTo>
                  <a:lnTo>
                    <a:pt x="644" y="35"/>
                  </a:lnTo>
                  <a:cubicBezTo>
                    <a:pt x="596" y="12"/>
                    <a:pt x="545" y="0"/>
                    <a:pt x="494" y="0"/>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9"/>
            <p:cNvSpPr/>
            <p:nvPr/>
          </p:nvSpPr>
          <p:spPr>
            <a:xfrm>
              <a:off x="4539599" y="3358059"/>
              <a:ext cx="199753" cy="149712"/>
            </a:xfrm>
            <a:custGeom>
              <a:avLst/>
              <a:gdLst/>
              <a:ahLst/>
              <a:cxnLst/>
              <a:rect l="l" t="t" r="r" b="b"/>
              <a:pathLst>
                <a:path w="2028" h="1520" extrusionOk="0">
                  <a:moveTo>
                    <a:pt x="518" y="0"/>
                  </a:moveTo>
                  <a:cubicBezTo>
                    <a:pt x="367" y="0"/>
                    <a:pt x="219" y="76"/>
                    <a:pt x="135" y="216"/>
                  </a:cubicBezTo>
                  <a:cubicBezTo>
                    <a:pt x="1" y="425"/>
                    <a:pt x="70" y="704"/>
                    <a:pt x="279" y="838"/>
                  </a:cubicBezTo>
                  <a:lnTo>
                    <a:pt x="1277" y="1450"/>
                  </a:lnTo>
                  <a:cubicBezTo>
                    <a:pt x="1330" y="1482"/>
                    <a:pt x="1384" y="1503"/>
                    <a:pt x="1438" y="1514"/>
                  </a:cubicBezTo>
                  <a:cubicBezTo>
                    <a:pt x="1460" y="1517"/>
                    <a:pt x="1483" y="1519"/>
                    <a:pt x="1505" y="1519"/>
                  </a:cubicBezTo>
                  <a:cubicBezTo>
                    <a:pt x="1661" y="1519"/>
                    <a:pt x="1814" y="1441"/>
                    <a:pt x="1899" y="1305"/>
                  </a:cubicBezTo>
                  <a:cubicBezTo>
                    <a:pt x="2027" y="1090"/>
                    <a:pt x="1963" y="812"/>
                    <a:pt x="1749" y="677"/>
                  </a:cubicBezTo>
                  <a:lnTo>
                    <a:pt x="751" y="66"/>
                  </a:lnTo>
                  <a:cubicBezTo>
                    <a:pt x="679" y="22"/>
                    <a:pt x="598" y="0"/>
                    <a:pt x="518" y="0"/>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9"/>
            <p:cNvSpPr/>
            <p:nvPr/>
          </p:nvSpPr>
          <p:spPr>
            <a:xfrm>
              <a:off x="4545903" y="3290590"/>
              <a:ext cx="298546" cy="297455"/>
            </a:xfrm>
            <a:custGeom>
              <a:avLst/>
              <a:gdLst/>
              <a:ahLst/>
              <a:cxnLst/>
              <a:rect l="l" t="t" r="r" b="b"/>
              <a:pathLst>
                <a:path w="3031" h="3020" extrusionOk="0">
                  <a:moveTo>
                    <a:pt x="2591" y="1"/>
                  </a:moveTo>
                  <a:lnTo>
                    <a:pt x="1245" y="435"/>
                  </a:lnTo>
                  <a:lnTo>
                    <a:pt x="971" y="1947"/>
                  </a:lnTo>
                  <a:lnTo>
                    <a:pt x="526" y="1647"/>
                  </a:lnTo>
                  <a:cubicBezTo>
                    <a:pt x="475" y="1613"/>
                    <a:pt x="417" y="1597"/>
                    <a:pt x="358" y="1597"/>
                  </a:cubicBezTo>
                  <a:cubicBezTo>
                    <a:pt x="256" y="1597"/>
                    <a:pt x="155" y="1646"/>
                    <a:pt x="97" y="1738"/>
                  </a:cubicBezTo>
                  <a:cubicBezTo>
                    <a:pt x="1" y="1877"/>
                    <a:pt x="38" y="2070"/>
                    <a:pt x="183" y="2167"/>
                  </a:cubicBezTo>
                  <a:cubicBezTo>
                    <a:pt x="290" y="2231"/>
                    <a:pt x="462" y="2365"/>
                    <a:pt x="1004" y="2665"/>
                  </a:cubicBezTo>
                  <a:cubicBezTo>
                    <a:pt x="1320" y="2842"/>
                    <a:pt x="1701" y="2955"/>
                    <a:pt x="1867" y="2998"/>
                  </a:cubicBezTo>
                  <a:cubicBezTo>
                    <a:pt x="1872" y="2998"/>
                    <a:pt x="1878" y="3003"/>
                    <a:pt x="1888" y="3003"/>
                  </a:cubicBezTo>
                  <a:cubicBezTo>
                    <a:pt x="1926" y="3014"/>
                    <a:pt x="1953" y="3019"/>
                    <a:pt x="1953" y="3019"/>
                  </a:cubicBezTo>
                  <a:lnTo>
                    <a:pt x="2870" y="1883"/>
                  </a:lnTo>
                  <a:lnTo>
                    <a:pt x="3030" y="1679"/>
                  </a:lnTo>
                  <a:lnTo>
                    <a:pt x="2591" y="1"/>
                  </a:ln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9"/>
            <p:cNvSpPr/>
            <p:nvPr/>
          </p:nvSpPr>
          <p:spPr>
            <a:xfrm>
              <a:off x="4551222" y="3277491"/>
              <a:ext cx="232454" cy="152864"/>
            </a:xfrm>
            <a:custGeom>
              <a:avLst/>
              <a:gdLst/>
              <a:ahLst/>
              <a:cxnLst/>
              <a:rect l="l" t="t" r="r" b="b"/>
              <a:pathLst>
                <a:path w="2360" h="1552" extrusionOk="0">
                  <a:moveTo>
                    <a:pt x="479" y="0"/>
                  </a:moveTo>
                  <a:cubicBezTo>
                    <a:pt x="348" y="0"/>
                    <a:pt x="223" y="74"/>
                    <a:pt x="167" y="198"/>
                  </a:cubicBezTo>
                  <a:lnTo>
                    <a:pt x="76" y="412"/>
                  </a:lnTo>
                  <a:cubicBezTo>
                    <a:pt x="0" y="579"/>
                    <a:pt x="76" y="777"/>
                    <a:pt x="242" y="852"/>
                  </a:cubicBezTo>
                  <a:lnTo>
                    <a:pt x="1748" y="1522"/>
                  </a:lnTo>
                  <a:cubicBezTo>
                    <a:pt x="1792" y="1542"/>
                    <a:pt x="1838" y="1551"/>
                    <a:pt x="1884" y="1551"/>
                  </a:cubicBezTo>
                  <a:cubicBezTo>
                    <a:pt x="2011" y="1551"/>
                    <a:pt x="2133" y="1478"/>
                    <a:pt x="2188" y="1356"/>
                  </a:cubicBezTo>
                  <a:lnTo>
                    <a:pt x="2285" y="1142"/>
                  </a:lnTo>
                  <a:cubicBezTo>
                    <a:pt x="2360" y="970"/>
                    <a:pt x="2279" y="772"/>
                    <a:pt x="2113" y="697"/>
                  </a:cubicBezTo>
                  <a:lnTo>
                    <a:pt x="612" y="26"/>
                  </a:lnTo>
                  <a:cubicBezTo>
                    <a:pt x="568" y="9"/>
                    <a:pt x="523" y="0"/>
                    <a:pt x="479" y="0"/>
                  </a:cubicBez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9"/>
            <p:cNvSpPr/>
            <p:nvPr/>
          </p:nvSpPr>
          <p:spPr>
            <a:xfrm>
              <a:off x="4738167" y="3455863"/>
              <a:ext cx="213444" cy="267315"/>
            </a:xfrm>
            <a:custGeom>
              <a:avLst/>
              <a:gdLst/>
              <a:ahLst/>
              <a:cxnLst/>
              <a:rect l="l" t="t" r="r" b="b"/>
              <a:pathLst>
                <a:path w="2167" h="2714" extrusionOk="0">
                  <a:moveTo>
                    <a:pt x="1078" y="1"/>
                  </a:moveTo>
                  <a:lnTo>
                    <a:pt x="923" y="194"/>
                  </a:lnTo>
                  <a:lnTo>
                    <a:pt x="918" y="205"/>
                  </a:lnTo>
                  <a:lnTo>
                    <a:pt x="1" y="1341"/>
                  </a:lnTo>
                  <a:lnTo>
                    <a:pt x="414" y="2151"/>
                  </a:lnTo>
                  <a:lnTo>
                    <a:pt x="703" y="2714"/>
                  </a:lnTo>
                  <a:lnTo>
                    <a:pt x="2167" y="1207"/>
                  </a:lnTo>
                  <a:lnTo>
                    <a:pt x="1754" y="752"/>
                  </a:lnTo>
                  <a:lnTo>
                    <a:pt x="1089" y="12"/>
                  </a:lnTo>
                  <a:lnTo>
                    <a:pt x="1078" y="1"/>
                  </a:lnTo>
                  <a:close/>
                </a:path>
              </a:pathLst>
            </a:custGeom>
            <a:solidFill>
              <a:srgbClr val="FEB8B3"/>
            </a:solidFill>
            <a:ln w="9525" cap="flat" cmpd="sng">
              <a:solidFill>
                <a:srgbClr val="FEB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9"/>
            <p:cNvSpPr/>
            <p:nvPr/>
          </p:nvSpPr>
          <p:spPr>
            <a:xfrm>
              <a:off x="3469046" y="4351074"/>
              <a:ext cx="408371" cy="379304"/>
            </a:xfrm>
            <a:custGeom>
              <a:avLst/>
              <a:gdLst/>
              <a:ahLst/>
              <a:cxnLst/>
              <a:rect l="l" t="t" r="r" b="b"/>
              <a:pathLst>
                <a:path w="4146" h="3851" extrusionOk="0">
                  <a:moveTo>
                    <a:pt x="4146" y="0"/>
                  </a:moveTo>
                  <a:lnTo>
                    <a:pt x="4146" y="0"/>
                  </a:lnTo>
                  <a:cubicBezTo>
                    <a:pt x="1298" y="209"/>
                    <a:pt x="242" y="2542"/>
                    <a:pt x="1" y="3850"/>
                  </a:cubicBezTo>
                  <a:lnTo>
                    <a:pt x="3824" y="3850"/>
                  </a:lnTo>
                  <a:lnTo>
                    <a:pt x="4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9"/>
            <p:cNvSpPr/>
            <p:nvPr/>
          </p:nvSpPr>
          <p:spPr>
            <a:xfrm>
              <a:off x="5199719" y="2057939"/>
              <a:ext cx="346613" cy="433280"/>
            </a:xfrm>
            <a:custGeom>
              <a:avLst/>
              <a:gdLst/>
              <a:ahLst/>
              <a:cxnLst/>
              <a:rect l="l" t="t" r="r" b="b"/>
              <a:pathLst>
                <a:path w="3519" h="4399" extrusionOk="0">
                  <a:moveTo>
                    <a:pt x="1390" y="1"/>
                  </a:moveTo>
                  <a:cubicBezTo>
                    <a:pt x="1283" y="1"/>
                    <a:pt x="1191" y="1"/>
                    <a:pt x="1106" y="6"/>
                  </a:cubicBezTo>
                  <a:lnTo>
                    <a:pt x="682" y="1095"/>
                  </a:lnTo>
                  <a:cubicBezTo>
                    <a:pt x="706" y="1093"/>
                    <a:pt x="731" y="1093"/>
                    <a:pt x="756" y="1093"/>
                  </a:cubicBezTo>
                  <a:cubicBezTo>
                    <a:pt x="832" y="1093"/>
                    <a:pt x="913" y="1099"/>
                    <a:pt x="993" y="1111"/>
                  </a:cubicBezTo>
                  <a:cubicBezTo>
                    <a:pt x="1106" y="1121"/>
                    <a:pt x="1213" y="1143"/>
                    <a:pt x="1320" y="1170"/>
                  </a:cubicBezTo>
                  <a:cubicBezTo>
                    <a:pt x="1427" y="1191"/>
                    <a:pt x="1524" y="1223"/>
                    <a:pt x="1615" y="1255"/>
                  </a:cubicBezTo>
                  <a:cubicBezTo>
                    <a:pt x="1711" y="1293"/>
                    <a:pt x="1787" y="1325"/>
                    <a:pt x="1851" y="1357"/>
                  </a:cubicBezTo>
                  <a:cubicBezTo>
                    <a:pt x="1947" y="1406"/>
                    <a:pt x="2017" y="1459"/>
                    <a:pt x="2065" y="1518"/>
                  </a:cubicBezTo>
                  <a:cubicBezTo>
                    <a:pt x="2114" y="1577"/>
                    <a:pt x="2140" y="1631"/>
                    <a:pt x="2151" y="1684"/>
                  </a:cubicBezTo>
                  <a:cubicBezTo>
                    <a:pt x="2162" y="1733"/>
                    <a:pt x="2162" y="1781"/>
                    <a:pt x="2146" y="1829"/>
                  </a:cubicBezTo>
                  <a:cubicBezTo>
                    <a:pt x="2130" y="1872"/>
                    <a:pt x="2108" y="1904"/>
                    <a:pt x="2076" y="1931"/>
                  </a:cubicBezTo>
                  <a:cubicBezTo>
                    <a:pt x="2033" y="1974"/>
                    <a:pt x="1974" y="1995"/>
                    <a:pt x="1904" y="2006"/>
                  </a:cubicBezTo>
                  <a:cubicBezTo>
                    <a:pt x="1835" y="2012"/>
                    <a:pt x="1754" y="2017"/>
                    <a:pt x="1669" y="2022"/>
                  </a:cubicBezTo>
                  <a:cubicBezTo>
                    <a:pt x="1583" y="2022"/>
                    <a:pt x="1492" y="2033"/>
                    <a:pt x="1390" y="2049"/>
                  </a:cubicBezTo>
                  <a:cubicBezTo>
                    <a:pt x="1293" y="2060"/>
                    <a:pt x="1197" y="2097"/>
                    <a:pt x="1095" y="2151"/>
                  </a:cubicBezTo>
                  <a:cubicBezTo>
                    <a:pt x="993" y="2205"/>
                    <a:pt x="896" y="2285"/>
                    <a:pt x="795" y="2392"/>
                  </a:cubicBezTo>
                  <a:cubicBezTo>
                    <a:pt x="698" y="2499"/>
                    <a:pt x="607" y="2650"/>
                    <a:pt x="521" y="2843"/>
                  </a:cubicBezTo>
                  <a:lnTo>
                    <a:pt x="1411" y="3304"/>
                  </a:lnTo>
                  <a:cubicBezTo>
                    <a:pt x="1513" y="3197"/>
                    <a:pt x="1620" y="3121"/>
                    <a:pt x="1733" y="3084"/>
                  </a:cubicBezTo>
                  <a:cubicBezTo>
                    <a:pt x="1846" y="3046"/>
                    <a:pt x="1958" y="3025"/>
                    <a:pt x="2071" y="3020"/>
                  </a:cubicBezTo>
                  <a:cubicBezTo>
                    <a:pt x="2183" y="3014"/>
                    <a:pt x="2301" y="3014"/>
                    <a:pt x="2414" y="3014"/>
                  </a:cubicBezTo>
                  <a:cubicBezTo>
                    <a:pt x="2433" y="3015"/>
                    <a:pt x="2451" y="3016"/>
                    <a:pt x="2470" y="3016"/>
                  </a:cubicBezTo>
                  <a:cubicBezTo>
                    <a:pt x="2564" y="3016"/>
                    <a:pt x="2657" y="3004"/>
                    <a:pt x="2746" y="2982"/>
                  </a:cubicBezTo>
                  <a:cubicBezTo>
                    <a:pt x="2854" y="2955"/>
                    <a:pt x="2955" y="2907"/>
                    <a:pt x="3057" y="2827"/>
                  </a:cubicBezTo>
                  <a:cubicBezTo>
                    <a:pt x="3154" y="2751"/>
                    <a:pt x="3250" y="2634"/>
                    <a:pt x="3336" y="2467"/>
                  </a:cubicBezTo>
                  <a:cubicBezTo>
                    <a:pt x="3449" y="2247"/>
                    <a:pt x="3508" y="2033"/>
                    <a:pt x="3513" y="1818"/>
                  </a:cubicBezTo>
                  <a:cubicBezTo>
                    <a:pt x="3518" y="1604"/>
                    <a:pt x="3476" y="1406"/>
                    <a:pt x="3395" y="1213"/>
                  </a:cubicBezTo>
                  <a:cubicBezTo>
                    <a:pt x="3309" y="1025"/>
                    <a:pt x="3186" y="848"/>
                    <a:pt x="3025" y="692"/>
                  </a:cubicBezTo>
                  <a:cubicBezTo>
                    <a:pt x="2870" y="532"/>
                    <a:pt x="2682" y="392"/>
                    <a:pt x="2462" y="285"/>
                  </a:cubicBezTo>
                  <a:cubicBezTo>
                    <a:pt x="2333" y="215"/>
                    <a:pt x="2199" y="156"/>
                    <a:pt x="2076" y="119"/>
                  </a:cubicBezTo>
                  <a:cubicBezTo>
                    <a:pt x="1947" y="81"/>
                    <a:pt x="1829" y="49"/>
                    <a:pt x="1711" y="33"/>
                  </a:cubicBezTo>
                  <a:cubicBezTo>
                    <a:pt x="1599" y="12"/>
                    <a:pt x="1492" y="6"/>
                    <a:pt x="1390" y="1"/>
                  </a:cubicBezTo>
                  <a:close/>
                  <a:moveTo>
                    <a:pt x="635" y="3152"/>
                  </a:moveTo>
                  <a:cubicBezTo>
                    <a:pt x="569" y="3152"/>
                    <a:pt x="503" y="3163"/>
                    <a:pt x="441" y="3180"/>
                  </a:cubicBezTo>
                  <a:cubicBezTo>
                    <a:pt x="366" y="3207"/>
                    <a:pt x="296" y="3245"/>
                    <a:pt x="232" y="3298"/>
                  </a:cubicBezTo>
                  <a:cubicBezTo>
                    <a:pt x="167" y="3352"/>
                    <a:pt x="114" y="3416"/>
                    <a:pt x="76" y="3491"/>
                  </a:cubicBezTo>
                  <a:cubicBezTo>
                    <a:pt x="39" y="3566"/>
                    <a:pt x="12" y="3647"/>
                    <a:pt x="6" y="3727"/>
                  </a:cubicBezTo>
                  <a:cubicBezTo>
                    <a:pt x="1" y="3808"/>
                    <a:pt x="12" y="3888"/>
                    <a:pt x="33" y="3963"/>
                  </a:cubicBezTo>
                  <a:cubicBezTo>
                    <a:pt x="60" y="4038"/>
                    <a:pt x="98" y="4108"/>
                    <a:pt x="146" y="4172"/>
                  </a:cubicBezTo>
                  <a:cubicBezTo>
                    <a:pt x="199" y="4237"/>
                    <a:pt x="264" y="4285"/>
                    <a:pt x="339" y="4328"/>
                  </a:cubicBezTo>
                  <a:cubicBezTo>
                    <a:pt x="414" y="4365"/>
                    <a:pt x="494" y="4387"/>
                    <a:pt x="575" y="4398"/>
                  </a:cubicBezTo>
                  <a:cubicBezTo>
                    <a:pt x="589" y="4399"/>
                    <a:pt x="602" y="4399"/>
                    <a:pt x="616" y="4399"/>
                  </a:cubicBezTo>
                  <a:cubicBezTo>
                    <a:pt x="683" y="4399"/>
                    <a:pt x="748" y="4389"/>
                    <a:pt x="811" y="4371"/>
                  </a:cubicBezTo>
                  <a:cubicBezTo>
                    <a:pt x="886" y="4344"/>
                    <a:pt x="955" y="4306"/>
                    <a:pt x="1020" y="4258"/>
                  </a:cubicBezTo>
                  <a:cubicBezTo>
                    <a:pt x="1084" y="4205"/>
                    <a:pt x="1138" y="4140"/>
                    <a:pt x="1181" y="4065"/>
                  </a:cubicBezTo>
                  <a:cubicBezTo>
                    <a:pt x="1218" y="3990"/>
                    <a:pt x="1240" y="3910"/>
                    <a:pt x="1245" y="3824"/>
                  </a:cubicBezTo>
                  <a:cubicBezTo>
                    <a:pt x="1250" y="3743"/>
                    <a:pt x="1245" y="3663"/>
                    <a:pt x="1218" y="3588"/>
                  </a:cubicBezTo>
                  <a:cubicBezTo>
                    <a:pt x="1197" y="3513"/>
                    <a:pt x="1159" y="3443"/>
                    <a:pt x="1106" y="3373"/>
                  </a:cubicBezTo>
                  <a:cubicBezTo>
                    <a:pt x="1057" y="3309"/>
                    <a:pt x="993" y="3261"/>
                    <a:pt x="918" y="3218"/>
                  </a:cubicBezTo>
                  <a:cubicBezTo>
                    <a:pt x="843" y="3180"/>
                    <a:pt x="762" y="3159"/>
                    <a:pt x="677" y="3154"/>
                  </a:cubicBezTo>
                  <a:cubicBezTo>
                    <a:pt x="663" y="3153"/>
                    <a:pt x="649" y="3152"/>
                    <a:pt x="635" y="3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9"/>
            <p:cNvSpPr/>
            <p:nvPr/>
          </p:nvSpPr>
          <p:spPr>
            <a:xfrm rot="-3093384">
              <a:off x="3684767" y="2018442"/>
              <a:ext cx="346611" cy="433280"/>
            </a:xfrm>
            <a:custGeom>
              <a:avLst/>
              <a:gdLst/>
              <a:ahLst/>
              <a:cxnLst/>
              <a:rect l="l" t="t" r="r" b="b"/>
              <a:pathLst>
                <a:path w="3519" h="4399" extrusionOk="0">
                  <a:moveTo>
                    <a:pt x="1390" y="1"/>
                  </a:moveTo>
                  <a:cubicBezTo>
                    <a:pt x="1283" y="1"/>
                    <a:pt x="1191" y="1"/>
                    <a:pt x="1106" y="6"/>
                  </a:cubicBezTo>
                  <a:lnTo>
                    <a:pt x="682" y="1095"/>
                  </a:lnTo>
                  <a:cubicBezTo>
                    <a:pt x="706" y="1093"/>
                    <a:pt x="731" y="1093"/>
                    <a:pt x="756" y="1093"/>
                  </a:cubicBezTo>
                  <a:cubicBezTo>
                    <a:pt x="832" y="1093"/>
                    <a:pt x="913" y="1099"/>
                    <a:pt x="993" y="1111"/>
                  </a:cubicBezTo>
                  <a:cubicBezTo>
                    <a:pt x="1106" y="1121"/>
                    <a:pt x="1213" y="1143"/>
                    <a:pt x="1320" y="1170"/>
                  </a:cubicBezTo>
                  <a:cubicBezTo>
                    <a:pt x="1427" y="1191"/>
                    <a:pt x="1524" y="1223"/>
                    <a:pt x="1615" y="1255"/>
                  </a:cubicBezTo>
                  <a:cubicBezTo>
                    <a:pt x="1711" y="1293"/>
                    <a:pt x="1787" y="1325"/>
                    <a:pt x="1851" y="1357"/>
                  </a:cubicBezTo>
                  <a:cubicBezTo>
                    <a:pt x="1947" y="1406"/>
                    <a:pt x="2017" y="1459"/>
                    <a:pt x="2065" y="1518"/>
                  </a:cubicBezTo>
                  <a:cubicBezTo>
                    <a:pt x="2114" y="1577"/>
                    <a:pt x="2140" y="1631"/>
                    <a:pt x="2151" y="1684"/>
                  </a:cubicBezTo>
                  <a:cubicBezTo>
                    <a:pt x="2162" y="1733"/>
                    <a:pt x="2162" y="1781"/>
                    <a:pt x="2146" y="1829"/>
                  </a:cubicBezTo>
                  <a:cubicBezTo>
                    <a:pt x="2130" y="1872"/>
                    <a:pt x="2108" y="1904"/>
                    <a:pt x="2076" y="1931"/>
                  </a:cubicBezTo>
                  <a:cubicBezTo>
                    <a:pt x="2033" y="1974"/>
                    <a:pt x="1974" y="1995"/>
                    <a:pt x="1904" y="2006"/>
                  </a:cubicBezTo>
                  <a:cubicBezTo>
                    <a:pt x="1835" y="2012"/>
                    <a:pt x="1754" y="2017"/>
                    <a:pt x="1669" y="2022"/>
                  </a:cubicBezTo>
                  <a:cubicBezTo>
                    <a:pt x="1583" y="2022"/>
                    <a:pt x="1492" y="2033"/>
                    <a:pt x="1390" y="2049"/>
                  </a:cubicBezTo>
                  <a:cubicBezTo>
                    <a:pt x="1293" y="2060"/>
                    <a:pt x="1197" y="2097"/>
                    <a:pt x="1095" y="2151"/>
                  </a:cubicBezTo>
                  <a:cubicBezTo>
                    <a:pt x="993" y="2205"/>
                    <a:pt x="896" y="2285"/>
                    <a:pt x="795" y="2392"/>
                  </a:cubicBezTo>
                  <a:cubicBezTo>
                    <a:pt x="698" y="2499"/>
                    <a:pt x="607" y="2650"/>
                    <a:pt x="521" y="2843"/>
                  </a:cubicBezTo>
                  <a:lnTo>
                    <a:pt x="1411" y="3304"/>
                  </a:lnTo>
                  <a:cubicBezTo>
                    <a:pt x="1513" y="3197"/>
                    <a:pt x="1620" y="3121"/>
                    <a:pt x="1733" y="3084"/>
                  </a:cubicBezTo>
                  <a:cubicBezTo>
                    <a:pt x="1846" y="3046"/>
                    <a:pt x="1958" y="3025"/>
                    <a:pt x="2071" y="3020"/>
                  </a:cubicBezTo>
                  <a:cubicBezTo>
                    <a:pt x="2183" y="3014"/>
                    <a:pt x="2301" y="3014"/>
                    <a:pt x="2414" y="3014"/>
                  </a:cubicBezTo>
                  <a:cubicBezTo>
                    <a:pt x="2433" y="3015"/>
                    <a:pt x="2451" y="3016"/>
                    <a:pt x="2470" y="3016"/>
                  </a:cubicBezTo>
                  <a:cubicBezTo>
                    <a:pt x="2564" y="3016"/>
                    <a:pt x="2657" y="3004"/>
                    <a:pt x="2746" y="2982"/>
                  </a:cubicBezTo>
                  <a:cubicBezTo>
                    <a:pt x="2854" y="2955"/>
                    <a:pt x="2955" y="2907"/>
                    <a:pt x="3057" y="2827"/>
                  </a:cubicBezTo>
                  <a:cubicBezTo>
                    <a:pt x="3154" y="2751"/>
                    <a:pt x="3250" y="2634"/>
                    <a:pt x="3336" y="2467"/>
                  </a:cubicBezTo>
                  <a:cubicBezTo>
                    <a:pt x="3449" y="2247"/>
                    <a:pt x="3508" y="2033"/>
                    <a:pt x="3513" y="1818"/>
                  </a:cubicBezTo>
                  <a:cubicBezTo>
                    <a:pt x="3518" y="1604"/>
                    <a:pt x="3476" y="1406"/>
                    <a:pt x="3395" y="1213"/>
                  </a:cubicBezTo>
                  <a:cubicBezTo>
                    <a:pt x="3309" y="1025"/>
                    <a:pt x="3186" y="848"/>
                    <a:pt x="3025" y="692"/>
                  </a:cubicBezTo>
                  <a:cubicBezTo>
                    <a:pt x="2870" y="532"/>
                    <a:pt x="2682" y="392"/>
                    <a:pt x="2462" y="285"/>
                  </a:cubicBezTo>
                  <a:cubicBezTo>
                    <a:pt x="2333" y="215"/>
                    <a:pt x="2199" y="156"/>
                    <a:pt x="2076" y="119"/>
                  </a:cubicBezTo>
                  <a:cubicBezTo>
                    <a:pt x="1947" y="81"/>
                    <a:pt x="1829" y="49"/>
                    <a:pt x="1711" y="33"/>
                  </a:cubicBezTo>
                  <a:cubicBezTo>
                    <a:pt x="1599" y="12"/>
                    <a:pt x="1492" y="6"/>
                    <a:pt x="1390" y="1"/>
                  </a:cubicBezTo>
                  <a:close/>
                  <a:moveTo>
                    <a:pt x="635" y="3152"/>
                  </a:moveTo>
                  <a:cubicBezTo>
                    <a:pt x="569" y="3152"/>
                    <a:pt x="503" y="3163"/>
                    <a:pt x="441" y="3180"/>
                  </a:cubicBezTo>
                  <a:cubicBezTo>
                    <a:pt x="366" y="3207"/>
                    <a:pt x="296" y="3245"/>
                    <a:pt x="232" y="3298"/>
                  </a:cubicBezTo>
                  <a:cubicBezTo>
                    <a:pt x="167" y="3352"/>
                    <a:pt x="114" y="3416"/>
                    <a:pt x="76" y="3491"/>
                  </a:cubicBezTo>
                  <a:cubicBezTo>
                    <a:pt x="39" y="3566"/>
                    <a:pt x="12" y="3647"/>
                    <a:pt x="6" y="3727"/>
                  </a:cubicBezTo>
                  <a:cubicBezTo>
                    <a:pt x="1" y="3808"/>
                    <a:pt x="12" y="3888"/>
                    <a:pt x="33" y="3963"/>
                  </a:cubicBezTo>
                  <a:cubicBezTo>
                    <a:pt x="60" y="4038"/>
                    <a:pt x="98" y="4108"/>
                    <a:pt x="146" y="4172"/>
                  </a:cubicBezTo>
                  <a:cubicBezTo>
                    <a:pt x="199" y="4237"/>
                    <a:pt x="264" y="4285"/>
                    <a:pt x="339" y="4328"/>
                  </a:cubicBezTo>
                  <a:cubicBezTo>
                    <a:pt x="414" y="4365"/>
                    <a:pt x="494" y="4387"/>
                    <a:pt x="575" y="4398"/>
                  </a:cubicBezTo>
                  <a:cubicBezTo>
                    <a:pt x="589" y="4399"/>
                    <a:pt x="602" y="4399"/>
                    <a:pt x="616" y="4399"/>
                  </a:cubicBezTo>
                  <a:cubicBezTo>
                    <a:pt x="683" y="4399"/>
                    <a:pt x="748" y="4389"/>
                    <a:pt x="811" y="4371"/>
                  </a:cubicBezTo>
                  <a:cubicBezTo>
                    <a:pt x="886" y="4344"/>
                    <a:pt x="955" y="4306"/>
                    <a:pt x="1020" y="4258"/>
                  </a:cubicBezTo>
                  <a:cubicBezTo>
                    <a:pt x="1084" y="4205"/>
                    <a:pt x="1138" y="4140"/>
                    <a:pt x="1181" y="4065"/>
                  </a:cubicBezTo>
                  <a:cubicBezTo>
                    <a:pt x="1218" y="3990"/>
                    <a:pt x="1240" y="3910"/>
                    <a:pt x="1245" y="3824"/>
                  </a:cubicBezTo>
                  <a:cubicBezTo>
                    <a:pt x="1250" y="3743"/>
                    <a:pt x="1245" y="3663"/>
                    <a:pt x="1218" y="3588"/>
                  </a:cubicBezTo>
                  <a:cubicBezTo>
                    <a:pt x="1197" y="3513"/>
                    <a:pt x="1159" y="3443"/>
                    <a:pt x="1106" y="3373"/>
                  </a:cubicBezTo>
                  <a:cubicBezTo>
                    <a:pt x="1057" y="3309"/>
                    <a:pt x="993" y="3261"/>
                    <a:pt x="918" y="3218"/>
                  </a:cubicBezTo>
                  <a:cubicBezTo>
                    <a:pt x="843" y="3180"/>
                    <a:pt x="762" y="3159"/>
                    <a:pt x="677" y="3154"/>
                  </a:cubicBezTo>
                  <a:cubicBezTo>
                    <a:pt x="663" y="3153"/>
                    <a:pt x="649" y="3152"/>
                    <a:pt x="635" y="3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59"/>
          <p:cNvSpPr txBox="1">
            <a:spLocks noGrp="1"/>
          </p:cNvSpPr>
          <p:nvPr>
            <p:ph type="ctrTitle" idx="4294967295"/>
          </p:nvPr>
        </p:nvSpPr>
        <p:spPr>
          <a:xfrm>
            <a:off x="86950" y="137400"/>
            <a:ext cx="9144000" cy="5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chemeClr val="accent2"/>
                </a:solidFill>
              </a:rPr>
              <a:t>Harm or not?</a:t>
            </a:r>
            <a:endParaRPr sz="3500" dirty="0">
              <a:solidFill>
                <a:schemeClr val="accent2"/>
              </a:solidFill>
            </a:endParaRPr>
          </a:p>
        </p:txBody>
      </p:sp>
      <p:sp>
        <p:nvSpPr>
          <p:cNvPr id="2" name="Google Shape;1272;p63">
            <a:extLst>
              <a:ext uri="{FF2B5EF4-FFF2-40B4-BE49-F238E27FC236}">
                <a16:creationId xmlns:a16="http://schemas.microsoft.com/office/drawing/2014/main" id="{F43A2A88-B0D2-3712-82AB-34E28D6708B0}"/>
              </a:ext>
            </a:extLst>
          </p:cNvPr>
          <p:cNvSpPr txBox="1"/>
          <p:nvPr/>
        </p:nvSpPr>
        <p:spPr>
          <a:xfrm>
            <a:off x="294942" y="2138070"/>
            <a:ext cx="5785394" cy="553968"/>
          </a:xfrm>
          <a:prstGeom prst="rect">
            <a:avLst/>
          </a:prstGeom>
          <a:noFill/>
          <a:ln>
            <a:noFill/>
          </a:ln>
        </p:spPr>
        <p:txBody>
          <a:bodyPr spcFirstLastPara="1" wrap="square" lIns="91425" tIns="91425" rIns="91425" bIns="91425" anchor="t" anchorCtr="0">
            <a:spAutoFit/>
          </a:bodyPr>
          <a:lstStyle/>
          <a:p>
            <a:r>
              <a:rPr lang="cs-CZ" sz="2400" dirty="0" err="1">
                <a:solidFill>
                  <a:schemeClr val="dk1"/>
                </a:solidFill>
                <a:latin typeface="Fira Sans Extra Condensed"/>
                <a:ea typeface="Fira Sans Extra Condensed"/>
                <a:cs typeface="Fira Sans Extra Condensed"/>
                <a:sym typeface="Fira Sans Extra Condensed"/>
              </a:rPr>
              <a:t>Exposure</a:t>
            </a:r>
            <a:r>
              <a:rPr lang="cs-CZ" sz="2400" dirty="0">
                <a:solidFill>
                  <a:schemeClr val="dk1"/>
                </a:solidFill>
                <a:latin typeface="Fira Sans Extra Condensed"/>
                <a:ea typeface="Fira Sans Extra Condensed"/>
                <a:cs typeface="Fira Sans Extra Condensed"/>
                <a:sym typeface="Fira Sans Extra Condensed"/>
              </a:rPr>
              <a:t> to risky </a:t>
            </a:r>
            <a:r>
              <a:rPr lang="cs-CZ" sz="2400" dirty="0" err="1">
                <a:solidFill>
                  <a:schemeClr val="dk1"/>
                </a:solidFill>
                <a:latin typeface="Fira Sans Extra Condensed"/>
                <a:ea typeface="Fira Sans Extra Condensed"/>
                <a:cs typeface="Fira Sans Extra Condensed"/>
                <a:sym typeface="Fira Sans Extra Condensed"/>
              </a:rPr>
              <a:t>content</a:t>
            </a:r>
            <a:r>
              <a:rPr lang="cs-CZ" sz="2400" dirty="0">
                <a:solidFill>
                  <a:schemeClr val="dk1"/>
                </a:solidFill>
                <a:latin typeface="Fira Sans Extra Condensed"/>
                <a:ea typeface="Fira Sans Extra Condensed"/>
                <a:cs typeface="Fira Sans Extra Condensed"/>
                <a:sym typeface="Fira Sans Extra Condensed"/>
              </a:rPr>
              <a:t> ≠ </a:t>
            </a:r>
            <a:r>
              <a:rPr lang="cs-CZ" sz="2400" dirty="0" err="1">
                <a:solidFill>
                  <a:schemeClr val="dk1"/>
                </a:solidFill>
                <a:latin typeface="Fira Sans Extra Condensed"/>
                <a:ea typeface="Fira Sans Extra Condensed"/>
                <a:cs typeface="Fira Sans Extra Condensed"/>
                <a:sym typeface="Fira Sans Extra Condensed"/>
              </a:rPr>
              <a:t>harm</a:t>
            </a:r>
            <a:r>
              <a:rPr lang="cs-CZ" sz="2400" dirty="0">
                <a:solidFill>
                  <a:schemeClr val="dk1"/>
                </a:solidFill>
                <a:latin typeface="Fira Sans Extra Condensed"/>
                <a:ea typeface="Fira Sans Extra Condensed"/>
                <a:cs typeface="Fira Sans Extra Condensed"/>
                <a:sym typeface="Fira Sans Extra Condensed"/>
              </a:rPr>
              <a:t> </a:t>
            </a:r>
            <a:r>
              <a:rPr lang="cs-CZ" sz="2400" dirty="0" err="1">
                <a:solidFill>
                  <a:schemeClr val="dk1"/>
                </a:solidFill>
                <a:latin typeface="Fira Sans Extra Condensed"/>
                <a:ea typeface="Fira Sans Extra Condensed"/>
                <a:cs typeface="Fira Sans Extra Condensed"/>
                <a:sym typeface="Fira Sans Extra Condensed"/>
              </a:rPr>
              <a:t>will</a:t>
            </a:r>
            <a:r>
              <a:rPr lang="cs-CZ" sz="2400" dirty="0">
                <a:solidFill>
                  <a:schemeClr val="dk1"/>
                </a:solidFill>
                <a:latin typeface="Fira Sans Extra Condensed"/>
                <a:ea typeface="Fira Sans Extra Condensed"/>
                <a:cs typeface="Fira Sans Extra Condensed"/>
                <a:sym typeface="Fira Sans Extra Condensed"/>
              </a:rPr>
              <a:t> </a:t>
            </a:r>
            <a:r>
              <a:rPr lang="cs-CZ" sz="2400" dirty="0" err="1">
                <a:solidFill>
                  <a:schemeClr val="dk1"/>
                </a:solidFill>
                <a:latin typeface="Fira Sans Extra Condensed"/>
                <a:ea typeface="Fira Sans Extra Condensed"/>
                <a:cs typeface="Fira Sans Extra Condensed"/>
                <a:sym typeface="Fira Sans Extra Condensed"/>
              </a:rPr>
              <a:t>follow</a:t>
            </a:r>
            <a:endParaRPr sz="2400" dirty="0">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43" name="Google Shape;1243;p59"/>
          <p:cNvSpPr txBox="1">
            <a:spLocks noGrp="1"/>
          </p:cNvSpPr>
          <p:nvPr>
            <p:ph type="ctrTitle" idx="4294967295"/>
          </p:nvPr>
        </p:nvSpPr>
        <p:spPr>
          <a:xfrm>
            <a:off x="86950" y="137400"/>
            <a:ext cx="9144000" cy="5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chemeClr val="accent2"/>
                </a:solidFill>
              </a:rPr>
              <a:t>Harm or not?</a:t>
            </a:r>
            <a:endParaRPr sz="3500" dirty="0">
              <a:solidFill>
                <a:schemeClr val="accent2"/>
              </a:solidFill>
            </a:endParaRPr>
          </a:p>
        </p:txBody>
      </p:sp>
      <p:pic>
        <p:nvPicPr>
          <p:cNvPr id="6" name="Obrázek 5" descr="Obsah obrázku osoba, Lidská tvář, interiér, computer&#10;&#10;Popis byl vytvořen automaticky">
            <a:extLst>
              <a:ext uri="{FF2B5EF4-FFF2-40B4-BE49-F238E27FC236}">
                <a16:creationId xmlns:a16="http://schemas.microsoft.com/office/drawing/2014/main" id="{171041E4-188C-CDE7-272D-454D90F44BD2}"/>
              </a:ext>
            </a:extLst>
          </p:cNvPr>
          <p:cNvPicPr>
            <a:picLocks noChangeAspect="1"/>
          </p:cNvPicPr>
          <p:nvPr/>
        </p:nvPicPr>
        <p:blipFill>
          <a:blip r:embed="rId3"/>
          <a:stretch>
            <a:fillRect/>
          </a:stretch>
        </p:blipFill>
        <p:spPr>
          <a:xfrm>
            <a:off x="3898484" y="712500"/>
            <a:ext cx="3891729" cy="4116945"/>
          </a:xfrm>
          <a:prstGeom prst="rect">
            <a:avLst/>
          </a:prstGeom>
        </p:spPr>
      </p:pic>
    </p:spTree>
    <p:extLst>
      <p:ext uri="{BB962C8B-B14F-4D97-AF65-F5344CB8AC3E}">
        <p14:creationId xmlns:p14="http://schemas.microsoft.com/office/powerpoint/2010/main" val="545542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43" name="Google Shape;1243;p59"/>
          <p:cNvSpPr txBox="1">
            <a:spLocks noGrp="1"/>
          </p:cNvSpPr>
          <p:nvPr>
            <p:ph type="ctrTitle" idx="4294967295"/>
          </p:nvPr>
        </p:nvSpPr>
        <p:spPr>
          <a:xfrm>
            <a:off x="86950" y="137400"/>
            <a:ext cx="9144000" cy="5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chemeClr val="accent2"/>
                </a:solidFill>
              </a:rPr>
              <a:t>Harm or not?</a:t>
            </a:r>
            <a:endParaRPr sz="3500" dirty="0">
              <a:solidFill>
                <a:schemeClr val="accent2"/>
              </a:solidFill>
            </a:endParaRPr>
          </a:p>
        </p:txBody>
      </p:sp>
      <p:pic>
        <p:nvPicPr>
          <p:cNvPr id="4" name="Obrázek 3" descr="Obsah obrázku kreslené, ilustrace, obloha, Kreslený film&#10;&#10;Popis byl vytvořen automaticky">
            <a:extLst>
              <a:ext uri="{FF2B5EF4-FFF2-40B4-BE49-F238E27FC236}">
                <a16:creationId xmlns:a16="http://schemas.microsoft.com/office/drawing/2014/main" id="{FA25D957-2F10-3791-AE07-0EEB88EFE928}"/>
              </a:ext>
            </a:extLst>
          </p:cNvPr>
          <p:cNvPicPr>
            <a:picLocks noChangeAspect="1"/>
          </p:cNvPicPr>
          <p:nvPr/>
        </p:nvPicPr>
        <p:blipFill>
          <a:blip r:embed="rId3"/>
          <a:stretch>
            <a:fillRect/>
          </a:stretch>
        </p:blipFill>
        <p:spPr>
          <a:xfrm>
            <a:off x="25701" y="1199408"/>
            <a:ext cx="9092598" cy="3384467"/>
          </a:xfrm>
          <a:prstGeom prst="rect">
            <a:avLst/>
          </a:prstGeom>
        </p:spPr>
      </p:pic>
    </p:spTree>
    <p:extLst>
      <p:ext uri="{BB962C8B-B14F-4D97-AF65-F5344CB8AC3E}">
        <p14:creationId xmlns:p14="http://schemas.microsoft.com/office/powerpoint/2010/main" val="44060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3" name="TextovéPole 2">
            <a:extLst>
              <a:ext uri="{FF2B5EF4-FFF2-40B4-BE49-F238E27FC236}">
                <a16:creationId xmlns:a16="http://schemas.microsoft.com/office/drawing/2014/main" id="{D8E85556-1052-A5AB-EB05-797183618514}"/>
              </a:ext>
            </a:extLst>
          </p:cNvPr>
          <p:cNvSpPr txBox="1"/>
          <p:nvPr/>
        </p:nvSpPr>
        <p:spPr>
          <a:xfrm>
            <a:off x="86950" y="4744490"/>
            <a:ext cx="4667002" cy="261610"/>
          </a:xfrm>
          <a:prstGeom prst="rect">
            <a:avLst/>
          </a:prstGeom>
          <a:noFill/>
        </p:spPr>
        <p:txBody>
          <a:bodyPr wrap="square">
            <a:spAutoFit/>
          </a:bodyPr>
          <a:lstStyle/>
          <a:p>
            <a:r>
              <a:rPr lang="en-US" sz="1100" dirty="0"/>
              <a:t>https://</a:t>
            </a:r>
            <a:r>
              <a:rPr lang="en-US" sz="1100" dirty="0" err="1"/>
              <a:t>sway.office.com</a:t>
            </a:r>
            <a:r>
              <a:rPr lang="en-US" sz="1100" dirty="0"/>
              <a:t>/un18yna6R9XlPEuV?ref=Link</a:t>
            </a:r>
          </a:p>
        </p:txBody>
      </p:sp>
      <p:pic>
        <p:nvPicPr>
          <p:cNvPr id="6" name="Obrázek 5" descr="Obsah obrázku text, snímek obrazovky, Písmo&#10;&#10;Popis byl vytvořen automaticky">
            <a:extLst>
              <a:ext uri="{FF2B5EF4-FFF2-40B4-BE49-F238E27FC236}">
                <a16:creationId xmlns:a16="http://schemas.microsoft.com/office/drawing/2014/main" id="{04AE5E6B-61D6-9E6C-CF3E-3772DCA562A7}"/>
              </a:ext>
            </a:extLst>
          </p:cNvPr>
          <p:cNvPicPr>
            <a:picLocks noChangeAspect="1"/>
          </p:cNvPicPr>
          <p:nvPr/>
        </p:nvPicPr>
        <p:blipFill>
          <a:blip r:embed="rId3"/>
          <a:stretch>
            <a:fillRect/>
          </a:stretch>
        </p:blipFill>
        <p:spPr>
          <a:xfrm>
            <a:off x="0" y="104929"/>
            <a:ext cx="9144000" cy="3414800"/>
          </a:xfrm>
          <a:prstGeom prst="rect">
            <a:avLst/>
          </a:prstGeom>
        </p:spPr>
      </p:pic>
      <p:pic>
        <p:nvPicPr>
          <p:cNvPr id="8" name="Obrázek 7" descr="Obsah obrázku vzor, pixel, steh&#10;&#10;Popis byl vytvořen automaticky">
            <a:extLst>
              <a:ext uri="{FF2B5EF4-FFF2-40B4-BE49-F238E27FC236}">
                <a16:creationId xmlns:a16="http://schemas.microsoft.com/office/drawing/2014/main" id="{7357CAEC-D1EE-B415-6BF2-4162E92FAC5B}"/>
              </a:ext>
            </a:extLst>
          </p:cNvPr>
          <p:cNvPicPr>
            <a:picLocks noChangeAspect="1"/>
          </p:cNvPicPr>
          <p:nvPr/>
        </p:nvPicPr>
        <p:blipFill>
          <a:blip r:embed="rId4"/>
          <a:stretch>
            <a:fillRect/>
          </a:stretch>
        </p:blipFill>
        <p:spPr>
          <a:xfrm>
            <a:off x="7243948" y="3331415"/>
            <a:ext cx="1722086" cy="1707155"/>
          </a:xfrm>
          <a:prstGeom prst="rect">
            <a:avLst/>
          </a:prstGeom>
        </p:spPr>
      </p:pic>
    </p:spTree>
    <p:extLst>
      <p:ext uri="{BB962C8B-B14F-4D97-AF65-F5344CB8AC3E}">
        <p14:creationId xmlns:p14="http://schemas.microsoft.com/office/powerpoint/2010/main" val="3558850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27"/>
          <p:cNvGrpSpPr/>
          <p:nvPr/>
        </p:nvGrpSpPr>
        <p:grpSpPr>
          <a:xfrm>
            <a:off x="744102" y="1687058"/>
            <a:ext cx="3075685" cy="2927380"/>
            <a:chOff x="434815" y="1121754"/>
            <a:chExt cx="3938641" cy="3608703"/>
          </a:xfrm>
        </p:grpSpPr>
        <p:sp>
          <p:nvSpPr>
            <p:cNvPr id="510" name="Google Shape;510;p27"/>
            <p:cNvSpPr/>
            <p:nvPr/>
          </p:nvSpPr>
          <p:spPr>
            <a:xfrm>
              <a:off x="544143" y="3398224"/>
              <a:ext cx="460553" cy="460444"/>
            </a:xfrm>
            <a:custGeom>
              <a:avLst/>
              <a:gdLst/>
              <a:ahLst/>
              <a:cxnLst/>
              <a:rect l="l" t="t" r="r" b="b"/>
              <a:pathLst>
                <a:path w="4221" h="4220" extrusionOk="0">
                  <a:moveTo>
                    <a:pt x="2103" y="0"/>
                  </a:moveTo>
                  <a:cubicBezTo>
                    <a:pt x="2028" y="0"/>
                    <a:pt x="1969" y="64"/>
                    <a:pt x="1969" y="140"/>
                  </a:cubicBezTo>
                  <a:cubicBezTo>
                    <a:pt x="1969" y="220"/>
                    <a:pt x="2033" y="279"/>
                    <a:pt x="2108" y="279"/>
                  </a:cubicBezTo>
                  <a:cubicBezTo>
                    <a:pt x="2350" y="279"/>
                    <a:pt x="2585" y="327"/>
                    <a:pt x="2805" y="418"/>
                  </a:cubicBezTo>
                  <a:cubicBezTo>
                    <a:pt x="2821" y="424"/>
                    <a:pt x="2837" y="429"/>
                    <a:pt x="2859" y="429"/>
                  </a:cubicBezTo>
                  <a:cubicBezTo>
                    <a:pt x="2913" y="429"/>
                    <a:pt x="2966" y="397"/>
                    <a:pt x="2988" y="343"/>
                  </a:cubicBezTo>
                  <a:cubicBezTo>
                    <a:pt x="3020" y="268"/>
                    <a:pt x="2982" y="188"/>
                    <a:pt x="2913" y="156"/>
                  </a:cubicBezTo>
                  <a:cubicBezTo>
                    <a:pt x="2655" y="54"/>
                    <a:pt x="2387" y="0"/>
                    <a:pt x="2108" y="0"/>
                  </a:cubicBezTo>
                  <a:close/>
                  <a:moveTo>
                    <a:pt x="1352" y="149"/>
                  </a:moveTo>
                  <a:cubicBezTo>
                    <a:pt x="1334" y="149"/>
                    <a:pt x="1316" y="153"/>
                    <a:pt x="1299" y="161"/>
                  </a:cubicBezTo>
                  <a:cubicBezTo>
                    <a:pt x="1041" y="268"/>
                    <a:pt x="811" y="424"/>
                    <a:pt x="618" y="622"/>
                  </a:cubicBezTo>
                  <a:cubicBezTo>
                    <a:pt x="559" y="676"/>
                    <a:pt x="559" y="767"/>
                    <a:pt x="618" y="820"/>
                  </a:cubicBezTo>
                  <a:cubicBezTo>
                    <a:pt x="644" y="847"/>
                    <a:pt x="682" y="863"/>
                    <a:pt x="714" y="863"/>
                  </a:cubicBezTo>
                  <a:cubicBezTo>
                    <a:pt x="752" y="863"/>
                    <a:pt x="789" y="847"/>
                    <a:pt x="816" y="820"/>
                  </a:cubicBezTo>
                  <a:cubicBezTo>
                    <a:pt x="988" y="649"/>
                    <a:pt x="1186" y="515"/>
                    <a:pt x="1406" y="424"/>
                  </a:cubicBezTo>
                  <a:cubicBezTo>
                    <a:pt x="1481" y="392"/>
                    <a:pt x="1513" y="311"/>
                    <a:pt x="1481" y="236"/>
                  </a:cubicBezTo>
                  <a:cubicBezTo>
                    <a:pt x="1461" y="184"/>
                    <a:pt x="1407" y="149"/>
                    <a:pt x="1352" y="149"/>
                  </a:cubicBezTo>
                  <a:close/>
                  <a:moveTo>
                    <a:pt x="3497" y="571"/>
                  </a:moveTo>
                  <a:cubicBezTo>
                    <a:pt x="3461" y="571"/>
                    <a:pt x="3425" y="585"/>
                    <a:pt x="3395" y="611"/>
                  </a:cubicBezTo>
                  <a:cubicBezTo>
                    <a:pt x="3341" y="665"/>
                    <a:pt x="3341" y="756"/>
                    <a:pt x="3400" y="810"/>
                  </a:cubicBezTo>
                  <a:cubicBezTo>
                    <a:pt x="3572" y="981"/>
                    <a:pt x="3706" y="1180"/>
                    <a:pt x="3797" y="1405"/>
                  </a:cubicBezTo>
                  <a:cubicBezTo>
                    <a:pt x="3819" y="1459"/>
                    <a:pt x="3872" y="1491"/>
                    <a:pt x="3926" y="1491"/>
                  </a:cubicBezTo>
                  <a:cubicBezTo>
                    <a:pt x="3947" y="1491"/>
                    <a:pt x="3963" y="1485"/>
                    <a:pt x="3980" y="1480"/>
                  </a:cubicBezTo>
                  <a:cubicBezTo>
                    <a:pt x="4055" y="1448"/>
                    <a:pt x="4087" y="1367"/>
                    <a:pt x="4055" y="1292"/>
                  </a:cubicBezTo>
                  <a:cubicBezTo>
                    <a:pt x="3947" y="1035"/>
                    <a:pt x="3797" y="810"/>
                    <a:pt x="3599" y="611"/>
                  </a:cubicBezTo>
                  <a:cubicBezTo>
                    <a:pt x="3569" y="585"/>
                    <a:pt x="3533" y="571"/>
                    <a:pt x="3497" y="571"/>
                  </a:cubicBezTo>
                  <a:close/>
                  <a:moveTo>
                    <a:pt x="291" y="1219"/>
                  </a:moveTo>
                  <a:cubicBezTo>
                    <a:pt x="234" y="1219"/>
                    <a:pt x="182" y="1250"/>
                    <a:pt x="162" y="1303"/>
                  </a:cubicBezTo>
                  <a:cubicBezTo>
                    <a:pt x="55" y="1560"/>
                    <a:pt x="1" y="1829"/>
                    <a:pt x="1" y="2113"/>
                  </a:cubicBezTo>
                  <a:cubicBezTo>
                    <a:pt x="1" y="2193"/>
                    <a:pt x="65" y="2252"/>
                    <a:pt x="140" y="2252"/>
                  </a:cubicBezTo>
                  <a:cubicBezTo>
                    <a:pt x="221" y="2252"/>
                    <a:pt x="285" y="2193"/>
                    <a:pt x="285" y="2113"/>
                  </a:cubicBezTo>
                  <a:lnTo>
                    <a:pt x="285" y="2102"/>
                  </a:lnTo>
                  <a:cubicBezTo>
                    <a:pt x="285" y="1866"/>
                    <a:pt x="328" y="1630"/>
                    <a:pt x="419" y="1416"/>
                  </a:cubicBezTo>
                  <a:cubicBezTo>
                    <a:pt x="451" y="1341"/>
                    <a:pt x="414" y="1260"/>
                    <a:pt x="344" y="1228"/>
                  </a:cubicBezTo>
                  <a:cubicBezTo>
                    <a:pt x="326" y="1222"/>
                    <a:pt x="308" y="1219"/>
                    <a:pt x="291" y="1219"/>
                  </a:cubicBezTo>
                  <a:close/>
                  <a:moveTo>
                    <a:pt x="4081" y="1963"/>
                  </a:moveTo>
                  <a:cubicBezTo>
                    <a:pt x="4001" y="1963"/>
                    <a:pt x="3937" y="2032"/>
                    <a:pt x="3937" y="2107"/>
                  </a:cubicBezTo>
                  <a:cubicBezTo>
                    <a:pt x="3937" y="2349"/>
                    <a:pt x="3894" y="2585"/>
                    <a:pt x="3797" y="2810"/>
                  </a:cubicBezTo>
                  <a:cubicBezTo>
                    <a:pt x="3770" y="2879"/>
                    <a:pt x="3803" y="2960"/>
                    <a:pt x="3878" y="2992"/>
                  </a:cubicBezTo>
                  <a:cubicBezTo>
                    <a:pt x="3894" y="2997"/>
                    <a:pt x="3910" y="3003"/>
                    <a:pt x="3931" y="3003"/>
                  </a:cubicBezTo>
                  <a:cubicBezTo>
                    <a:pt x="3985" y="3003"/>
                    <a:pt x="4039" y="2971"/>
                    <a:pt x="4060" y="2917"/>
                  </a:cubicBezTo>
                  <a:cubicBezTo>
                    <a:pt x="4167" y="2660"/>
                    <a:pt x="4221" y="2386"/>
                    <a:pt x="4221" y="2107"/>
                  </a:cubicBezTo>
                  <a:lnTo>
                    <a:pt x="4221" y="2102"/>
                  </a:lnTo>
                  <a:cubicBezTo>
                    <a:pt x="4221" y="2022"/>
                    <a:pt x="4156" y="1963"/>
                    <a:pt x="4081" y="1963"/>
                  </a:cubicBezTo>
                  <a:close/>
                  <a:moveTo>
                    <a:pt x="293" y="2723"/>
                  </a:moveTo>
                  <a:cubicBezTo>
                    <a:pt x="274" y="2723"/>
                    <a:pt x="255" y="2727"/>
                    <a:pt x="237" y="2735"/>
                  </a:cubicBezTo>
                  <a:cubicBezTo>
                    <a:pt x="167" y="2767"/>
                    <a:pt x="135" y="2847"/>
                    <a:pt x="162" y="2917"/>
                  </a:cubicBezTo>
                  <a:cubicBezTo>
                    <a:pt x="269" y="3174"/>
                    <a:pt x="425" y="3405"/>
                    <a:pt x="623" y="3603"/>
                  </a:cubicBezTo>
                  <a:cubicBezTo>
                    <a:pt x="650" y="3630"/>
                    <a:pt x="687" y="3646"/>
                    <a:pt x="719" y="3646"/>
                  </a:cubicBezTo>
                  <a:cubicBezTo>
                    <a:pt x="757" y="3646"/>
                    <a:pt x="795" y="3630"/>
                    <a:pt x="821" y="3603"/>
                  </a:cubicBezTo>
                  <a:cubicBezTo>
                    <a:pt x="875" y="3544"/>
                    <a:pt x="875" y="3459"/>
                    <a:pt x="821" y="3405"/>
                  </a:cubicBezTo>
                  <a:cubicBezTo>
                    <a:pt x="650" y="3233"/>
                    <a:pt x="516" y="3035"/>
                    <a:pt x="425" y="2810"/>
                  </a:cubicBezTo>
                  <a:cubicBezTo>
                    <a:pt x="400" y="2757"/>
                    <a:pt x="349" y="2723"/>
                    <a:pt x="293" y="2723"/>
                  </a:cubicBezTo>
                  <a:close/>
                  <a:moveTo>
                    <a:pt x="3503" y="3359"/>
                  </a:moveTo>
                  <a:cubicBezTo>
                    <a:pt x="3467" y="3359"/>
                    <a:pt x="3433" y="3373"/>
                    <a:pt x="3406" y="3400"/>
                  </a:cubicBezTo>
                  <a:cubicBezTo>
                    <a:pt x="3234" y="3571"/>
                    <a:pt x="3036" y="3705"/>
                    <a:pt x="2811" y="3796"/>
                  </a:cubicBezTo>
                  <a:cubicBezTo>
                    <a:pt x="2741" y="3829"/>
                    <a:pt x="2703" y="3909"/>
                    <a:pt x="2736" y="3979"/>
                  </a:cubicBezTo>
                  <a:cubicBezTo>
                    <a:pt x="2757" y="4038"/>
                    <a:pt x="2811" y="4070"/>
                    <a:pt x="2864" y="4070"/>
                  </a:cubicBezTo>
                  <a:cubicBezTo>
                    <a:pt x="2886" y="4070"/>
                    <a:pt x="2902" y="4064"/>
                    <a:pt x="2918" y="4059"/>
                  </a:cubicBezTo>
                  <a:cubicBezTo>
                    <a:pt x="3175" y="3952"/>
                    <a:pt x="3406" y="3796"/>
                    <a:pt x="3604" y="3598"/>
                  </a:cubicBezTo>
                  <a:cubicBezTo>
                    <a:pt x="3658" y="3544"/>
                    <a:pt x="3658" y="3453"/>
                    <a:pt x="3604" y="3400"/>
                  </a:cubicBezTo>
                  <a:cubicBezTo>
                    <a:pt x="3575" y="3373"/>
                    <a:pt x="3539" y="3359"/>
                    <a:pt x="3503" y="3359"/>
                  </a:cubicBezTo>
                  <a:close/>
                  <a:moveTo>
                    <a:pt x="1361" y="3787"/>
                  </a:moveTo>
                  <a:cubicBezTo>
                    <a:pt x="1306" y="3787"/>
                    <a:pt x="1253" y="3819"/>
                    <a:pt x="1229" y="3877"/>
                  </a:cubicBezTo>
                  <a:cubicBezTo>
                    <a:pt x="1197" y="3946"/>
                    <a:pt x="1234" y="4027"/>
                    <a:pt x="1304" y="4059"/>
                  </a:cubicBezTo>
                  <a:cubicBezTo>
                    <a:pt x="1561" y="4166"/>
                    <a:pt x="1829" y="4220"/>
                    <a:pt x="2108" y="4220"/>
                  </a:cubicBezTo>
                  <a:lnTo>
                    <a:pt x="2114" y="4220"/>
                  </a:lnTo>
                  <a:cubicBezTo>
                    <a:pt x="2189" y="4220"/>
                    <a:pt x="2253" y="4156"/>
                    <a:pt x="2253" y="4075"/>
                  </a:cubicBezTo>
                  <a:cubicBezTo>
                    <a:pt x="2253" y="4000"/>
                    <a:pt x="2189" y="3936"/>
                    <a:pt x="2108" y="3936"/>
                  </a:cubicBezTo>
                  <a:cubicBezTo>
                    <a:pt x="1867" y="3936"/>
                    <a:pt x="1636" y="3888"/>
                    <a:pt x="1411" y="3796"/>
                  </a:cubicBezTo>
                  <a:cubicBezTo>
                    <a:pt x="1395" y="3790"/>
                    <a:pt x="1378" y="3787"/>
                    <a:pt x="1361" y="37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2114993" y="1121754"/>
              <a:ext cx="460553" cy="460008"/>
            </a:xfrm>
            <a:custGeom>
              <a:avLst/>
              <a:gdLst/>
              <a:ahLst/>
              <a:cxnLst/>
              <a:rect l="l" t="t" r="r" b="b"/>
              <a:pathLst>
                <a:path w="4221" h="4216" extrusionOk="0">
                  <a:moveTo>
                    <a:pt x="2103" y="1"/>
                  </a:moveTo>
                  <a:cubicBezTo>
                    <a:pt x="2028" y="1"/>
                    <a:pt x="1963" y="60"/>
                    <a:pt x="1963" y="140"/>
                  </a:cubicBezTo>
                  <a:cubicBezTo>
                    <a:pt x="1963" y="215"/>
                    <a:pt x="2033" y="280"/>
                    <a:pt x="2108" y="280"/>
                  </a:cubicBezTo>
                  <a:cubicBezTo>
                    <a:pt x="2349" y="280"/>
                    <a:pt x="2585" y="328"/>
                    <a:pt x="2805" y="419"/>
                  </a:cubicBezTo>
                  <a:cubicBezTo>
                    <a:pt x="2821" y="424"/>
                    <a:pt x="2837" y="430"/>
                    <a:pt x="2859" y="430"/>
                  </a:cubicBezTo>
                  <a:cubicBezTo>
                    <a:pt x="2912" y="430"/>
                    <a:pt x="2966" y="392"/>
                    <a:pt x="2987" y="339"/>
                  </a:cubicBezTo>
                  <a:cubicBezTo>
                    <a:pt x="3020" y="269"/>
                    <a:pt x="2982" y="183"/>
                    <a:pt x="2912" y="156"/>
                  </a:cubicBezTo>
                  <a:cubicBezTo>
                    <a:pt x="2655" y="49"/>
                    <a:pt x="2387" y="1"/>
                    <a:pt x="2108" y="1"/>
                  </a:cubicBezTo>
                  <a:close/>
                  <a:moveTo>
                    <a:pt x="1352" y="150"/>
                  </a:moveTo>
                  <a:cubicBezTo>
                    <a:pt x="1334" y="150"/>
                    <a:pt x="1316" y="154"/>
                    <a:pt x="1298" y="162"/>
                  </a:cubicBezTo>
                  <a:cubicBezTo>
                    <a:pt x="1041" y="269"/>
                    <a:pt x="811" y="424"/>
                    <a:pt x="612" y="617"/>
                  </a:cubicBezTo>
                  <a:cubicBezTo>
                    <a:pt x="558" y="676"/>
                    <a:pt x="558" y="762"/>
                    <a:pt x="617" y="821"/>
                  </a:cubicBezTo>
                  <a:cubicBezTo>
                    <a:pt x="644" y="848"/>
                    <a:pt x="676" y="859"/>
                    <a:pt x="714" y="859"/>
                  </a:cubicBezTo>
                  <a:cubicBezTo>
                    <a:pt x="752" y="859"/>
                    <a:pt x="789" y="848"/>
                    <a:pt x="816" y="821"/>
                  </a:cubicBezTo>
                  <a:cubicBezTo>
                    <a:pt x="987" y="650"/>
                    <a:pt x="1186" y="516"/>
                    <a:pt x="1406" y="419"/>
                  </a:cubicBezTo>
                  <a:cubicBezTo>
                    <a:pt x="1475" y="392"/>
                    <a:pt x="1513" y="306"/>
                    <a:pt x="1481" y="237"/>
                  </a:cubicBezTo>
                  <a:cubicBezTo>
                    <a:pt x="1461" y="184"/>
                    <a:pt x="1407" y="150"/>
                    <a:pt x="1352" y="150"/>
                  </a:cubicBezTo>
                  <a:close/>
                  <a:moveTo>
                    <a:pt x="3497" y="572"/>
                  </a:moveTo>
                  <a:cubicBezTo>
                    <a:pt x="3461" y="572"/>
                    <a:pt x="3424" y="585"/>
                    <a:pt x="3395" y="612"/>
                  </a:cubicBezTo>
                  <a:cubicBezTo>
                    <a:pt x="3341" y="666"/>
                    <a:pt x="3341" y="757"/>
                    <a:pt x="3395" y="810"/>
                  </a:cubicBezTo>
                  <a:cubicBezTo>
                    <a:pt x="3567" y="982"/>
                    <a:pt x="3701" y="1180"/>
                    <a:pt x="3797" y="1400"/>
                  </a:cubicBezTo>
                  <a:cubicBezTo>
                    <a:pt x="3819" y="1454"/>
                    <a:pt x="3872" y="1491"/>
                    <a:pt x="3926" y="1491"/>
                  </a:cubicBezTo>
                  <a:cubicBezTo>
                    <a:pt x="3942" y="1491"/>
                    <a:pt x="3963" y="1486"/>
                    <a:pt x="3979" y="1475"/>
                  </a:cubicBezTo>
                  <a:cubicBezTo>
                    <a:pt x="4054" y="1449"/>
                    <a:pt x="4087" y="1363"/>
                    <a:pt x="4054" y="1293"/>
                  </a:cubicBezTo>
                  <a:cubicBezTo>
                    <a:pt x="3947" y="1036"/>
                    <a:pt x="3792" y="805"/>
                    <a:pt x="3599" y="612"/>
                  </a:cubicBezTo>
                  <a:cubicBezTo>
                    <a:pt x="3569" y="585"/>
                    <a:pt x="3533" y="572"/>
                    <a:pt x="3497" y="572"/>
                  </a:cubicBezTo>
                  <a:close/>
                  <a:moveTo>
                    <a:pt x="288" y="1217"/>
                  </a:moveTo>
                  <a:cubicBezTo>
                    <a:pt x="232" y="1217"/>
                    <a:pt x="181" y="1251"/>
                    <a:pt x="156" y="1304"/>
                  </a:cubicBezTo>
                  <a:cubicBezTo>
                    <a:pt x="54" y="1561"/>
                    <a:pt x="1" y="1829"/>
                    <a:pt x="1" y="2113"/>
                  </a:cubicBezTo>
                  <a:cubicBezTo>
                    <a:pt x="1" y="2188"/>
                    <a:pt x="65" y="2253"/>
                    <a:pt x="140" y="2253"/>
                  </a:cubicBezTo>
                  <a:cubicBezTo>
                    <a:pt x="221" y="2253"/>
                    <a:pt x="285" y="2188"/>
                    <a:pt x="285" y="2113"/>
                  </a:cubicBezTo>
                  <a:lnTo>
                    <a:pt x="285" y="2103"/>
                  </a:lnTo>
                  <a:cubicBezTo>
                    <a:pt x="285" y="1861"/>
                    <a:pt x="328" y="1631"/>
                    <a:pt x="419" y="1411"/>
                  </a:cubicBezTo>
                  <a:cubicBezTo>
                    <a:pt x="451" y="1341"/>
                    <a:pt x="414" y="1256"/>
                    <a:pt x="344" y="1229"/>
                  </a:cubicBezTo>
                  <a:cubicBezTo>
                    <a:pt x="325" y="1221"/>
                    <a:pt x="307" y="1217"/>
                    <a:pt x="288" y="1217"/>
                  </a:cubicBezTo>
                  <a:close/>
                  <a:moveTo>
                    <a:pt x="4076" y="1963"/>
                  </a:moveTo>
                  <a:cubicBezTo>
                    <a:pt x="4001" y="1963"/>
                    <a:pt x="3937" y="2028"/>
                    <a:pt x="3937" y="2108"/>
                  </a:cubicBezTo>
                  <a:cubicBezTo>
                    <a:pt x="3937" y="2349"/>
                    <a:pt x="3888" y="2585"/>
                    <a:pt x="3797" y="2805"/>
                  </a:cubicBezTo>
                  <a:cubicBezTo>
                    <a:pt x="3770" y="2880"/>
                    <a:pt x="3802" y="2961"/>
                    <a:pt x="3878" y="2993"/>
                  </a:cubicBezTo>
                  <a:cubicBezTo>
                    <a:pt x="3894" y="2998"/>
                    <a:pt x="3910" y="3003"/>
                    <a:pt x="3931" y="3003"/>
                  </a:cubicBezTo>
                  <a:cubicBezTo>
                    <a:pt x="3985" y="3003"/>
                    <a:pt x="4038" y="2971"/>
                    <a:pt x="4060" y="2912"/>
                  </a:cubicBezTo>
                  <a:cubicBezTo>
                    <a:pt x="4167" y="2660"/>
                    <a:pt x="4221" y="2387"/>
                    <a:pt x="4221" y="2108"/>
                  </a:cubicBezTo>
                  <a:lnTo>
                    <a:pt x="4221" y="2097"/>
                  </a:lnTo>
                  <a:cubicBezTo>
                    <a:pt x="4221" y="2022"/>
                    <a:pt x="4156" y="1963"/>
                    <a:pt x="4076" y="1963"/>
                  </a:cubicBezTo>
                  <a:close/>
                  <a:moveTo>
                    <a:pt x="293" y="2724"/>
                  </a:moveTo>
                  <a:cubicBezTo>
                    <a:pt x="274" y="2724"/>
                    <a:pt x="255" y="2727"/>
                    <a:pt x="237" y="2735"/>
                  </a:cubicBezTo>
                  <a:cubicBezTo>
                    <a:pt x="167" y="2762"/>
                    <a:pt x="130" y="2848"/>
                    <a:pt x="162" y="2918"/>
                  </a:cubicBezTo>
                  <a:cubicBezTo>
                    <a:pt x="269" y="3175"/>
                    <a:pt x="424" y="3406"/>
                    <a:pt x="623" y="3604"/>
                  </a:cubicBezTo>
                  <a:cubicBezTo>
                    <a:pt x="650" y="3631"/>
                    <a:pt x="682" y="3642"/>
                    <a:pt x="719" y="3642"/>
                  </a:cubicBezTo>
                  <a:cubicBezTo>
                    <a:pt x="757" y="3642"/>
                    <a:pt x="794" y="3631"/>
                    <a:pt x="821" y="3604"/>
                  </a:cubicBezTo>
                  <a:cubicBezTo>
                    <a:pt x="875" y="3545"/>
                    <a:pt x="875" y="3459"/>
                    <a:pt x="821" y="3400"/>
                  </a:cubicBezTo>
                  <a:cubicBezTo>
                    <a:pt x="650" y="3229"/>
                    <a:pt x="516" y="3030"/>
                    <a:pt x="424" y="2810"/>
                  </a:cubicBezTo>
                  <a:cubicBezTo>
                    <a:pt x="400" y="2758"/>
                    <a:pt x="349" y="2724"/>
                    <a:pt x="293" y="2724"/>
                  </a:cubicBezTo>
                  <a:close/>
                  <a:moveTo>
                    <a:pt x="3502" y="3356"/>
                  </a:moveTo>
                  <a:cubicBezTo>
                    <a:pt x="3466" y="3356"/>
                    <a:pt x="3430" y="3371"/>
                    <a:pt x="3400" y="3400"/>
                  </a:cubicBezTo>
                  <a:cubicBezTo>
                    <a:pt x="3234" y="3572"/>
                    <a:pt x="3030" y="3706"/>
                    <a:pt x="2811" y="3797"/>
                  </a:cubicBezTo>
                  <a:cubicBezTo>
                    <a:pt x="2741" y="3824"/>
                    <a:pt x="2703" y="3910"/>
                    <a:pt x="2735" y="3979"/>
                  </a:cubicBezTo>
                  <a:cubicBezTo>
                    <a:pt x="2757" y="4033"/>
                    <a:pt x="2811" y="4065"/>
                    <a:pt x="2864" y="4065"/>
                  </a:cubicBezTo>
                  <a:cubicBezTo>
                    <a:pt x="2880" y="4065"/>
                    <a:pt x="2902" y="4065"/>
                    <a:pt x="2918" y="4054"/>
                  </a:cubicBezTo>
                  <a:cubicBezTo>
                    <a:pt x="3175" y="3953"/>
                    <a:pt x="3406" y="3797"/>
                    <a:pt x="3604" y="3599"/>
                  </a:cubicBezTo>
                  <a:cubicBezTo>
                    <a:pt x="3658" y="3545"/>
                    <a:pt x="3658" y="3454"/>
                    <a:pt x="3604" y="3400"/>
                  </a:cubicBezTo>
                  <a:cubicBezTo>
                    <a:pt x="3575" y="3371"/>
                    <a:pt x="3538" y="3356"/>
                    <a:pt x="3502" y="3356"/>
                  </a:cubicBezTo>
                  <a:close/>
                  <a:moveTo>
                    <a:pt x="1358" y="3785"/>
                  </a:moveTo>
                  <a:cubicBezTo>
                    <a:pt x="1303" y="3785"/>
                    <a:pt x="1249" y="3820"/>
                    <a:pt x="1229" y="3872"/>
                  </a:cubicBezTo>
                  <a:cubicBezTo>
                    <a:pt x="1197" y="3947"/>
                    <a:pt x="1234" y="4028"/>
                    <a:pt x="1304" y="4060"/>
                  </a:cubicBezTo>
                  <a:cubicBezTo>
                    <a:pt x="1561" y="4162"/>
                    <a:pt x="1829" y="4215"/>
                    <a:pt x="2108" y="4215"/>
                  </a:cubicBezTo>
                  <a:lnTo>
                    <a:pt x="2113" y="4215"/>
                  </a:lnTo>
                  <a:cubicBezTo>
                    <a:pt x="2189" y="4215"/>
                    <a:pt x="2253" y="4156"/>
                    <a:pt x="2253" y="4076"/>
                  </a:cubicBezTo>
                  <a:cubicBezTo>
                    <a:pt x="2253" y="3995"/>
                    <a:pt x="2189" y="3936"/>
                    <a:pt x="2108" y="3936"/>
                  </a:cubicBezTo>
                  <a:cubicBezTo>
                    <a:pt x="1867" y="3936"/>
                    <a:pt x="1636" y="3888"/>
                    <a:pt x="1411" y="3797"/>
                  </a:cubicBezTo>
                  <a:cubicBezTo>
                    <a:pt x="1394" y="3789"/>
                    <a:pt x="1376" y="3785"/>
                    <a:pt x="1358" y="378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1052594" y="1410786"/>
              <a:ext cx="3278101" cy="3278101"/>
            </a:xfrm>
            <a:custGeom>
              <a:avLst/>
              <a:gdLst/>
              <a:ahLst/>
              <a:cxnLst/>
              <a:rect l="l" t="t" r="r" b="b"/>
              <a:pathLst>
                <a:path w="30044" h="30044" extrusionOk="0">
                  <a:moveTo>
                    <a:pt x="15019" y="1"/>
                  </a:moveTo>
                  <a:cubicBezTo>
                    <a:pt x="6724" y="1"/>
                    <a:pt x="1" y="6724"/>
                    <a:pt x="1" y="15019"/>
                  </a:cubicBezTo>
                  <a:cubicBezTo>
                    <a:pt x="1" y="23314"/>
                    <a:pt x="6724" y="30044"/>
                    <a:pt x="15019" y="30044"/>
                  </a:cubicBezTo>
                  <a:cubicBezTo>
                    <a:pt x="23320" y="30044"/>
                    <a:pt x="30044" y="23314"/>
                    <a:pt x="30044" y="15019"/>
                  </a:cubicBezTo>
                  <a:cubicBezTo>
                    <a:pt x="30044" y="6724"/>
                    <a:pt x="23320" y="1"/>
                    <a:pt x="15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434815" y="2510178"/>
              <a:ext cx="771735" cy="343478"/>
            </a:xfrm>
            <a:custGeom>
              <a:avLst/>
              <a:gdLst/>
              <a:ahLst/>
              <a:cxnLst/>
              <a:rect l="l" t="t" r="r" b="b"/>
              <a:pathLst>
                <a:path w="7073" h="3148" extrusionOk="0">
                  <a:moveTo>
                    <a:pt x="3538" y="1"/>
                  </a:moveTo>
                  <a:cubicBezTo>
                    <a:pt x="3407" y="1"/>
                    <a:pt x="3273" y="14"/>
                    <a:pt x="3137" y="43"/>
                  </a:cubicBezTo>
                  <a:cubicBezTo>
                    <a:pt x="2220" y="236"/>
                    <a:pt x="1582" y="1094"/>
                    <a:pt x="1668" y="2027"/>
                  </a:cubicBezTo>
                  <a:cubicBezTo>
                    <a:pt x="1668" y="2027"/>
                    <a:pt x="1668" y="2032"/>
                    <a:pt x="1668" y="2032"/>
                  </a:cubicBezTo>
                  <a:cubicBezTo>
                    <a:pt x="1668" y="2037"/>
                    <a:pt x="1668" y="2043"/>
                    <a:pt x="1668" y="2048"/>
                  </a:cubicBezTo>
                  <a:cubicBezTo>
                    <a:pt x="1491" y="1887"/>
                    <a:pt x="1255" y="1791"/>
                    <a:pt x="998" y="1791"/>
                  </a:cubicBezTo>
                  <a:cubicBezTo>
                    <a:pt x="467" y="1791"/>
                    <a:pt x="27" y="2209"/>
                    <a:pt x="0" y="2734"/>
                  </a:cubicBezTo>
                  <a:cubicBezTo>
                    <a:pt x="0" y="2750"/>
                    <a:pt x="0" y="2766"/>
                    <a:pt x="0" y="2783"/>
                  </a:cubicBezTo>
                  <a:cubicBezTo>
                    <a:pt x="0" y="2884"/>
                    <a:pt x="16" y="2986"/>
                    <a:pt x="49" y="3077"/>
                  </a:cubicBezTo>
                  <a:cubicBezTo>
                    <a:pt x="59" y="3120"/>
                    <a:pt x="102" y="3147"/>
                    <a:pt x="145" y="3147"/>
                  </a:cubicBezTo>
                  <a:lnTo>
                    <a:pt x="6842" y="3147"/>
                  </a:lnTo>
                  <a:cubicBezTo>
                    <a:pt x="6987" y="2943"/>
                    <a:pt x="7067" y="2697"/>
                    <a:pt x="7073" y="2434"/>
                  </a:cubicBezTo>
                  <a:cubicBezTo>
                    <a:pt x="7062" y="1726"/>
                    <a:pt x="6488" y="1153"/>
                    <a:pt x="5775" y="1153"/>
                  </a:cubicBezTo>
                  <a:cubicBezTo>
                    <a:pt x="5609" y="1153"/>
                    <a:pt x="5448" y="1185"/>
                    <a:pt x="5303" y="1244"/>
                  </a:cubicBezTo>
                  <a:cubicBezTo>
                    <a:pt x="5045" y="519"/>
                    <a:pt x="4349" y="1"/>
                    <a:pt x="35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3482900" y="1746735"/>
              <a:ext cx="769989" cy="342278"/>
            </a:xfrm>
            <a:custGeom>
              <a:avLst/>
              <a:gdLst/>
              <a:ahLst/>
              <a:cxnLst/>
              <a:rect l="l" t="t" r="r" b="b"/>
              <a:pathLst>
                <a:path w="7057" h="3137" extrusionOk="0">
                  <a:moveTo>
                    <a:pt x="3529" y="0"/>
                  </a:moveTo>
                  <a:cubicBezTo>
                    <a:pt x="3398" y="0"/>
                    <a:pt x="3263" y="14"/>
                    <a:pt x="3126" y="42"/>
                  </a:cubicBezTo>
                  <a:cubicBezTo>
                    <a:pt x="2215" y="230"/>
                    <a:pt x="1582" y="1088"/>
                    <a:pt x="1662" y="2015"/>
                  </a:cubicBezTo>
                  <a:cubicBezTo>
                    <a:pt x="1662" y="2021"/>
                    <a:pt x="1668" y="2021"/>
                    <a:pt x="1668" y="2026"/>
                  </a:cubicBezTo>
                  <a:cubicBezTo>
                    <a:pt x="1668" y="2032"/>
                    <a:pt x="1668" y="2037"/>
                    <a:pt x="1668" y="2037"/>
                  </a:cubicBezTo>
                  <a:cubicBezTo>
                    <a:pt x="1491" y="1876"/>
                    <a:pt x="1255" y="1780"/>
                    <a:pt x="997" y="1780"/>
                  </a:cubicBezTo>
                  <a:cubicBezTo>
                    <a:pt x="467" y="1780"/>
                    <a:pt x="32" y="2198"/>
                    <a:pt x="5" y="2723"/>
                  </a:cubicBezTo>
                  <a:cubicBezTo>
                    <a:pt x="5" y="2739"/>
                    <a:pt x="0" y="2755"/>
                    <a:pt x="0" y="2771"/>
                  </a:cubicBezTo>
                  <a:cubicBezTo>
                    <a:pt x="5" y="2873"/>
                    <a:pt x="22" y="2975"/>
                    <a:pt x="48" y="3066"/>
                  </a:cubicBezTo>
                  <a:cubicBezTo>
                    <a:pt x="64" y="3109"/>
                    <a:pt x="102" y="3136"/>
                    <a:pt x="150" y="3136"/>
                  </a:cubicBezTo>
                  <a:lnTo>
                    <a:pt x="6826" y="3136"/>
                  </a:lnTo>
                  <a:cubicBezTo>
                    <a:pt x="6965" y="2932"/>
                    <a:pt x="7051" y="2686"/>
                    <a:pt x="7056" y="2423"/>
                  </a:cubicBezTo>
                  <a:cubicBezTo>
                    <a:pt x="7046" y="1715"/>
                    <a:pt x="6467" y="1147"/>
                    <a:pt x="5759" y="1147"/>
                  </a:cubicBezTo>
                  <a:cubicBezTo>
                    <a:pt x="5593" y="1147"/>
                    <a:pt x="5432" y="1179"/>
                    <a:pt x="5287" y="1238"/>
                  </a:cubicBezTo>
                  <a:cubicBezTo>
                    <a:pt x="5029" y="514"/>
                    <a:pt x="4338" y="0"/>
                    <a:pt x="352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414379" y="3455507"/>
              <a:ext cx="959077" cy="426620"/>
            </a:xfrm>
            <a:custGeom>
              <a:avLst/>
              <a:gdLst/>
              <a:ahLst/>
              <a:cxnLst/>
              <a:rect l="l" t="t" r="r" b="b"/>
              <a:pathLst>
                <a:path w="8790" h="3910" extrusionOk="0">
                  <a:moveTo>
                    <a:pt x="4398" y="1"/>
                  </a:moveTo>
                  <a:cubicBezTo>
                    <a:pt x="3384" y="1"/>
                    <a:pt x="2526" y="639"/>
                    <a:pt x="2205" y="1539"/>
                  </a:cubicBezTo>
                  <a:cubicBezTo>
                    <a:pt x="2022" y="1470"/>
                    <a:pt x="1824" y="1432"/>
                    <a:pt x="1615" y="1432"/>
                  </a:cubicBezTo>
                  <a:cubicBezTo>
                    <a:pt x="730" y="1432"/>
                    <a:pt x="17" y="2140"/>
                    <a:pt x="1" y="3019"/>
                  </a:cubicBezTo>
                  <a:cubicBezTo>
                    <a:pt x="6" y="3314"/>
                    <a:pt x="87" y="3588"/>
                    <a:pt x="231" y="3818"/>
                  </a:cubicBezTo>
                  <a:cubicBezTo>
                    <a:pt x="264" y="3872"/>
                    <a:pt x="317" y="3909"/>
                    <a:pt x="381" y="3909"/>
                  </a:cubicBezTo>
                  <a:lnTo>
                    <a:pt x="8575" y="3909"/>
                  </a:lnTo>
                  <a:cubicBezTo>
                    <a:pt x="8650" y="3909"/>
                    <a:pt x="8719" y="3856"/>
                    <a:pt x="8741" y="3781"/>
                  </a:cubicBezTo>
                  <a:cubicBezTo>
                    <a:pt x="8773" y="3679"/>
                    <a:pt x="8789" y="3566"/>
                    <a:pt x="8789" y="3454"/>
                  </a:cubicBezTo>
                  <a:cubicBezTo>
                    <a:pt x="8789" y="3432"/>
                    <a:pt x="8789" y="3416"/>
                    <a:pt x="8789" y="3395"/>
                  </a:cubicBezTo>
                  <a:cubicBezTo>
                    <a:pt x="8757" y="2741"/>
                    <a:pt x="8215" y="2220"/>
                    <a:pt x="7550" y="2220"/>
                  </a:cubicBezTo>
                  <a:cubicBezTo>
                    <a:pt x="7229" y="2220"/>
                    <a:pt x="6934" y="2338"/>
                    <a:pt x="6714" y="2542"/>
                  </a:cubicBezTo>
                  <a:cubicBezTo>
                    <a:pt x="6725" y="2472"/>
                    <a:pt x="6725" y="2403"/>
                    <a:pt x="6725" y="2328"/>
                  </a:cubicBezTo>
                  <a:cubicBezTo>
                    <a:pt x="6725" y="1041"/>
                    <a:pt x="5684" y="1"/>
                    <a:pt x="439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3553603" y="3096098"/>
              <a:ext cx="424874" cy="1186135"/>
            </a:xfrm>
            <a:custGeom>
              <a:avLst/>
              <a:gdLst/>
              <a:ahLst/>
              <a:cxnLst/>
              <a:rect l="l" t="t" r="r" b="b"/>
              <a:pathLst>
                <a:path w="3894" h="10871" extrusionOk="0">
                  <a:moveTo>
                    <a:pt x="3280" y="1"/>
                  </a:moveTo>
                  <a:cubicBezTo>
                    <a:pt x="3211" y="1"/>
                    <a:pt x="3149" y="49"/>
                    <a:pt x="3127" y="115"/>
                  </a:cubicBezTo>
                  <a:lnTo>
                    <a:pt x="1" y="10871"/>
                  </a:lnTo>
                  <a:lnTo>
                    <a:pt x="805" y="10871"/>
                  </a:lnTo>
                  <a:lnTo>
                    <a:pt x="3867" y="329"/>
                  </a:lnTo>
                  <a:cubicBezTo>
                    <a:pt x="3894" y="244"/>
                    <a:pt x="3845" y="158"/>
                    <a:pt x="3760" y="136"/>
                  </a:cubicBezTo>
                  <a:lnTo>
                    <a:pt x="3642" y="99"/>
                  </a:lnTo>
                  <a:lnTo>
                    <a:pt x="3325" y="8"/>
                  </a:lnTo>
                  <a:cubicBezTo>
                    <a:pt x="3310" y="3"/>
                    <a:pt x="3295" y="1"/>
                    <a:pt x="3280" y="1"/>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2974995" y="3385349"/>
              <a:ext cx="342387" cy="896884"/>
            </a:xfrm>
            <a:custGeom>
              <a:avLst/>
              <a:gdLst/>
              <a:ahLst/>
              <a:cxnLst/>
              <a:rect l="l" t="t" r="r" b="b"/>
              <a:pathLst>
                <a:path w="3138" h="8220" extrusionOk="0">
                  <a:moveTo>
                    <a:pt x="616" y="0"/>
                  </a:moveTo>
                  <a:cubicBezTo>
                    <a:pt x="602" y="0"/>
                    <a:pt x="588" y="2"/>
                    <a:pt x="575" y="6"/>
                  </a:cubicBezTo>
                  <a:lnTo>
                    <a:pt x="408" y="48"/>
                  </a:lnTo>
                  <a:lnTo>
                    <a:pt x="135" y="129"/>
                  </a:lnTo>
                  <a:cubicBezTo>
                    <a:pt x="49" y="156"/>
                    <a:pt x="1" y="241"/>
                    <a:pt x="28" y="327"/>
                  </a:cubicBezTo>
                  <a:lnTo>
                    <a:pt x="2333" y="8220"/>
                  </a:lnTo>
                  <a:lnTo>
                    <a:pt x="3138" y="8220"/>
                  </a:lnTo>
                  <a:lnTo>
                    <a:pt x="768" y="113"/>
                  </a:lnTo>
                  <a:cubicBezTo>
                    <a:pt x="745" y="42"/>
                    <a:pt x="683" y="0"/>
                    <a:pt x="616"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2680181" y="4583485"/>
              <a:ext cx="133551" cy="146971"/>
            </a:xfrm>
            <a:custGeom>
              <a:avLst/>
              <a:gdLst/>
              <a:ahLst/>
              <a:cxnLst/>
              <a:rect l="l" t="t" r="r" b="b"/>
              <a:pathLst>
                <a:path w="1224" h="1347" extrusionOk="0">
                  <a:moveTo>
                    <a:pt x="1" y="0"/>
                  </a:moveTo>
                  <a:lnTo>
                    <a:pt x="1" y="1169"/>
                  </a:lnTo>
                  <a:cubicBezTo>
                    <a:pt x="1" y="1271"/>
                    <a:pt x="81" y="1346"/>
                    <a:pt x="183" y="1346"/>
                  </a:cubicBezTo>
                  <a:lnTo>
                    <a:pt x="1046" y="1346"/>
                  </a:lnTo>
                  <a:cubicBezTo>
                    <a:pt x="1148"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4064345" y="4583485"/>
              <a:ext cx="133551" cy="146971"/>
            </a:xfrm>
            <a:custGeom>
              <a:avLst/>
              <a:gdLst/>
              <a:ahLst/>
              <a:cxnLst/>
              <a:rect l="l" t="t" r="r" b="b"/>
              <a:pathLst>
                <a:path w="1224" h="1347" extrusionOk="0">
                  <a:moveTo>
                    <a:pt x="1" y="0"/>
                  </a:moveTo>
                  <a:lnTo>
                    <a:pt x="1" y="1169"/>
                  </a:lnTo>
                  <a:cubicBezTo>
                    <a:pt x="1" y="1271"/>
                    <a:pt x="81" y="1346"/>
                    <a:pt x="178" y="1346"/>
                  </a:cubicBezTo>
                  <a:lnTo>
                    <a:pt x="1041" y="1346"/>
                  </a:lnTo>
                  <a:cubicBezTo>
                    <a:pt x="1143"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2612860" y="4282233"/>
              <a:ext cx="1647670" cy="301362"/>
            </a:xfrm>
            <a:custGeom>
              <a:avLst/>
              <a:gdLst/>
              <a:ahLst/>
              <a:cxnLst/>
              <a:rect l="l" t="t" r="r" b="b"/>
              <a:pathLst>
                <a:path w="15101" h="2762" extrusionOk="0">
                  <a:moveTo>
                    <a:pt x="183" y="0"/>
                  </a:moveTo>
                  <a:cubicBezTo>
                    <a:pt x="81" y="0"/>
                    <a:pt x="1" y="80"/>
                    <a:pt x="1" y="177"/>
                  </a:cubicBezTo>
                  <a:lnTo>
                    <a:pt x="1" y="2579"/>
                  </a:lnTo>
                  <a:cubicBezTo>
                    <a:pt x="1" y="2681"/>
                    <a:pt x="81" y="2761"/>
                    <a:pt x="183" y="2761"/>
                  </a:cubicBezTo>
                  <a:lnTo>
                    <a:pt x="14918" y="2761"/>
                  </a:lnTo>
                  <a:cubicBezTo>
                    <a:pt x="15020" y="2761"/>
                    <a:pt x="15100" y="2681"/>
                    <a:pt x="15100" y="2579"/>
                  </a:cubicBezTo>
                  <a:lnTo>
                    <a:pt x="15100" y="177"/>
                  </a:lnTo>
                  <a:cubicBezTo>
                    <a:pt x="15100" y="80"/>
                    <a:pt x="15020" y="0"/>
                    <a:pt x="14918"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3756656" y="4342462"/>
              <a:ext cx="35788" cy="180904"/>
            </a:xfrm>
            <a:custGeom>
              <a:avLst/>
              <a:gdLst/>
              <a:ahLst/>
              <a:cxnLst/>
              <a:rect l="l" t="t" r="r" b="b"/>
              <a:pathLst>
                <a:path w="328" h="1658" extrusionOk="0">
                  <a:moveTo>
                    <a:pt x="161" y="0"/>
                  </a:moveTo>
                  <a:cubicBezTo>
                    <a:pt x="70" y="0"/>
                    <a:pt x="1" y="70"/>
                    <a:pt x="1" y="156"/>
                  </a:cubicBezTo>
                  <a:lnTo>
                    <a:pt x="1" y="1502"/>
                  </a:lnTo>
                  <a:cubicBezTo>
                    <a:pt x="1" y="1587"/>
                    <a:pt x="70" y="1657"/>
                    <a:pt x="161" y="1657"/>
                  </a:cubicBezTo>
                  <a:lnTo>
                    <a:pt x="167" y="1657"/>
                  </a:lnTo>
                  <a:cubicBezTo>
                    <a:pt x="258" y="1657"/>
                    <a:pt x="328" y="1587"/>
                    <a:pt x="328" y="1502"/>
                  </a:cubicBezTo>
                  <a:lnTo>
                    <a:pt x="328" y="156"/>
                  </a:lnTo>
                  <a:cubicBezTo>
                    <a:pt x="328" y="70"/>
                    <a:pt x="258"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3854964" y="4342462"/>
              <a:ext cx="35788" cy="180904"/>
            </a:xfrm>
            <a:custGeom>
              <a:avLst/>
              <a:gdLst/>
              <a:ahLst/>
              <a:cxnLst/>
              <a:rect l="l" t="t" r="r" b="b"/>
              <a:pathLst>
                <a:path w="328" h="1658" extrusionOk="0">
                  <a:moveTo>
                    <a:pt x="156" y="0"/>
                  </a:moveTo>
                  <a:cubicBezTo>
                    <a:pt x="70" y="0"/>
                    <a:pt x="0" y="70"/>
                    <a:pt x="0" y="156"/>
                  </a:cubicBezTo>
                  <a:lnTo>
                    <a:pt x="0" y="1502"/>
                  </a:lnTo>
                  <a:cubicBezTo>
                    <a:pt x="0" y="1587"/>
                    <a:pt x="70" y="1657"/>
                    <a:pt x="156" y="1657"/>
                  </a:cubicBezTo>
                  <a:lnTo>
                    <a:pt x="167" y="1657"/>
                  </a:lnTo>
                  <a:cubicBezTo>
                    <a:pt x="252" y="1657"/>
                    <a:pt x="327" y="1587"/>
                    <a:pt x="327" y="1502"/>
                  </a:cubicBezTo>
                  <a:lnTo>
                    <a:pt x="327" y="156"/>
                  </a:lnTo>
                  <a:cubicBezTo>
                    <a:pt x="327" y="70"/>
                    <a:pt x="252"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3952617" y="4342462"/>
              <a:ext cx="35788" cy="180904"/>
            </a:xfrm>
            <a:custGeom>
              <a:avLst/>
              <a:gdLst/>
              <a:ahLst/>
              <a:cxnLst/>
              <a:rect l="l" t="t" r="r" b="b"/>
              <a:pathLst>
                <a:path w="328" h="1658" extrusionOk="0">
                  <a:moveTo>
                    <a:pt x="162" y="0"/>
                  </a:moveTo>
                  <a:cubicBezTo>
                    <a:pt x="70" y="0"/>
                    <a:pt x="1" y="70"/>
                    <a:pt x="1" y="156"/>
                  </a:cubicBezTo>
                  <a:lnTo>
                    <a:pt x="1" y="1502"/>
                  </a:lnTo>
                  <a:cubicBezTo>
                    <a:pt x="1" y="1587"/>
                    <a:pt x="70" y="1657"/>
                    <a:pt x="162" y="1657"/>
                  </a:cubicBezTo>
                  <a:lnTo>
                    <a:pt x="172" y="1657"/>
                  </a:lnTo>
                  <a:cubicBezTo>
                    <a:pt x="258" y="1657"/>
                    <a:pt x="328" y="1587"/>
                    <a:pt x="328" y="1502"/>
                  </a:cubicBezTo>
                  <a:lnTo>
                    <a:pt x="328" y="156"/>
                  </a:lnTo>
                  <a:cubicBezTo>
                    <a:pt x="328" y="70"/>
                    <a:pt x="258" y="0"/>
                    <a:pt x="172"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4050925" y="4342462"/>
              <a:ext cx="35788" cy="180904"/>
            </a:xfrm>
            <a:custGeom>
              <a:avLst/>
              <a:gdLst/>
              <a:ahLst/>
              <a:cxnLst/>
              <a:rect l="l" t="t" r="r" b="b"/>
              <a:pathLst>
                <a:path w="328" h="1658" extrusionOk="0">
                  <a:moveTo>
                    <a:pt x="156" y="0"/>
                  </a:moveTo>
                  <a:cubicBezTo>
                    <a:pt x="70" y="0"/>
                    <a:pt x="1" y="70"/>
                    <a:pt x="1" y="156"/>
                  </a:cubicBezTo>
                  <a:lnTo>
                    <a:pt x="1" y="1502"/>
                  </a:lnTo>
                  <a:cubicBezTo>
                    <a:pt x="1" y="1587"/>
                    <a:pt x="70" y="1657"/>
                    <a:pt x="156" y="1657"/>
                  </a:cubicBezTo>
                  <a:lnTo>
                    <a:pt x="167" y="1657"/>
                  </a:lnTo>
                  <a:cubicBezTo>
                    <a:pt x="253" y="1657"/>
                    <a:pt x="328" y="1587"/>
                    <a:pt x="328" y="1502"/>
                  </a:cubicBezTo>
                  <a:lnTo>
                    <a:pt x="328" y="156"/>
                  </a:lnTo>
                  <a:cubicBezTo>
                    <a:pt x="328" y="70"/>
                    <a:pt x="253"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912824" y="1775322"/>
              <a:ext cx="1659236" cy="2945752"/>
            </a:xfrm>
            <a:custGeom>
              <a:avLst/>
              <a:gdLst/>
              <a:ahLst/>
              <a:cxnLst/>
              <a:rect l="l" t="t" r="r" b="b"/>
              <a:pathLst>
                <a:path w="15207" h="26998" extrusionOk="0">
                  <a:moveTo>
                    <a:pt x="2000" y="0"/>
                  </a:moveTo>
                  <a:cubicBezTo>
                    <a:pt x="895" y="0"/>
                    <a:pt x="0" y="896"/>
                    <a:pt x="0" y="2005"/>
                  </a:cubicBezTo>
                  <a:lnTo>
                    <a:pt x="0" y="24992"/>
                  </a:lnTo>
                  <a:cubicBezTo>
                    <a:pt x="0" y="25480"/>
                    <a:pt x="172" y="25925"/>
                    <a:pt x="456" y="26268"/>
                  </a:cubicBezTo>
                  <a:cubicBezTo>
                    <a:pt x="826" y="26713"/>
                    <a:pt x="1383" y="26997"/>
                    <a:pt x="2000" y="26997"/>
                  </a:cubicBezTo>
                  <a:lnTo>
                    <a:pt x="13201" y="26997"/>
                  </a:lnTo>
                  <a:cubicBezTo>
                    <a:pt x="14311" y="26997"/>
                    <a:pt x="15207" y="26102"/>
                    <a:pt x="15207" y="24992"/>
                  </a:cubicBezTo>
                  <a:lnTo>
                    <a:pt x="15207" y="2005"/>
                  </a:lnTo>
                  <a:cubicBezTo>
                    <a:pt x="15207" y="1528"/>
                    <a:pt x="15040" y="1094"/>
                    <a:pt x="14767" y="751"/>
                  </a:cubicBezTo>
                  <a:cubicBezTo>
                    <a:pt x="14397" y="290"/>
                    <a:pt x="13834" y="0"/>
                    <a:pt x="13201"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05786" y="1891088"/>
              <a:ext cx="1473203" cy="2714111"/>
            </a:xfrm>
            <a:custGeom>
              <a:avLst/>
              <a:gdLst/>
              <a:ahLst/>
              <a:cxnLst/>
              <a:rect l="l" t="t" r="r" b="b"/>
              <a:pathLst>
                <a:path w="13502" h="24875" extrusionOk="0">
                  <a:moveTo>
                    <a:pt x="1813" y="1"/>
                  </a:moveTo>
                  <a:cubicBezTo>
                    <a:pt x="816" y="1"/>
                    <a:pt x="1" y="810"/>
                    <a:pt x="1" y="1813"/>
                  </a:cubicBezTo>
                  <a:lnTo>
                    <a:pt x="1" y="23062"/>
                  </a:lnTo>
                  <a:cubicBezTo>
                    <a:pt x="1" y="24065"/>
                    <a:pt x="816" y="24875"/>
                    <a:pt x="1813" y="24875"/>
                  </a:cubicBezTo>
                  <a:lnTo>
                    <a:pt x="11684" y="24875"/>
                  </a:lnTo>
                  <a:cubicBezTo>
                    <a:pt x="12687" y="24875"/>
                    <a:pt x="13502" y="24065"/>
                    <a:pt x="13502" y="23062"/>
                  </a:cubicBezTo>
                  <a:lnTo>
                    <a:pt x="13502" y="1813"/>
                  </a:lnTo>
                  <a:cubicBezTo>
                    <a:pt x="13502" y="810"/>
                    <a:pt x="12687" y="1"/>
                    <a:pt x="11684" y="1"/>
                  </a:cubicBezTo>
                  <a:lnTo>
                    <a:pt x="8617" y="1"/>
                  </a:lnTo>
                  <a:lnTo>
                    <a:pt x="8617" y="709"/>
                  </a:lnTo>
                  <a:cubicBezTo>
                    <a:pt x="8617" y="880"/>
                    <a:pt x="8478" y="1020"/>
                    <a:pt x="8301" y="1020"/>
                  </a:cubicBezTo>
                  <a:lnTo>
                    <a:pt x="5202" y="1020"/>
                  </a:lnTo>
                  <a:cubicBezTo>
                    <a:pt x="5025" y="1020"/>
                    <a:pt x="4885" y="880"/>
                    <a:pt x="4885" y="709"/>
                  </a:cubicBezTo>
                  <a:lnTo>
                    <a:pt x="4885" y="1"/>
                  </a:lnTo>
                  <a:close/>
                </a:path>
              </a:pathLst>
            </a:custGeom>
            <a:solidFill>
              <a:srgbClr val="777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35682" y="1915092"/>
              <a:ext cx="1413520" cy="2657374"/>
            </a:xfrm>
            <a:custGeom>
              <a:avLst/>
              <a:gdLst/>
              <a:ahLst/>
              <a:cxnLst/>
              <a:rect l="l" t="t" r="r" b="b"/>
              <a:pathLst>
                <a:path w="12955" h="24355" extrusionOk="0">
                  <a:moveTo>
                    <a:pt x="1743" y="1"/>
                  </a:moveTo>
                  <a:cubicBezTo>
                    <a:pt x="778" y="1"/>
                    <a:pt x="0" y="794"/>
                    <a:pt x="0" y="1775"/>
                  </a:cubicBezTo>
                  <a:lnTo>
                    <a:pt x="0" y="22580"/>
                  </a:lnTo>
                  <a:cubicBezTo>
                    <a:pt x="0" y="23561"/>
                    <a:pt x="778" y="24355"/>
                    <a:pt x="1743" y="24355"/>
                  </a:cubicBezTo>
                  <a:lnTo>
                    <a:pt x="11212" y="24355"/>
                  </a:lnTo>
                  <a:cubicBezTo>
                    <a:pt x="12172" y="24355"/>
                    <a:pt x="12955" y="23561"/>
                    <a:pt x="12955" y="22580"/>
                  </a:cubicBezTo>
                  <a:lnTo>
                    <a:pt x="12955" y="1775"/>
                  </a:lnTo>
                  <a:cubicBezTo>
                    <a:pt x="12955" y="794"/>
                    <a:pt x="12172" y="1"/>
                    <a:pt x="11212" y="1"/>
                  </a:cubicBezTo>
                  <a:lnTo>
                    <a:pt x="8343" y="1"/>
                  </a:lnTo>
                  <a:lnTo>
                    <a:pt x="8343" y="489"/>
                  </a:lnTo>
                  <a:cubicBezTo>
                    <a:pt x="8343" y="660"/>
                    <a:pt x="8204" y="800"/>
                    <a:pt x="8027" y="800"/>
                  </a:cubicBezTo>
                  <a:lnTo>
                    <a:pt x="4928" y="800"/>
                  </a:lnTo>
                  <a:cubicBezTo>
                    <a:pt x="4751" y="800"/>
                    <a:pt x="4611" y="660"/>
                    <a:pt x="4611" y="489"/>
                  </a:cubicBezTo>
                  <a:lnTo>
                    <a:pt x="46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125697" y="2233911"/>
              <a:ext cx="334749" cy="334749"/>
            </a:xfrm>
            <a:custGeom>
              <a:avLst/>
              <a:gdLst/>
              <a:ahLst/>
              <a:cxnLst/>
              <a:rect l="l" t="t" r="r" b="b"/>
              <a:pathLst>
                <a:path w="3068" h="3068" extrusionOk="0">
                  <a:moveTo>
                    <a:pt x="1534" y="1"/>
                  </a:moveTo>
                  <a:cubicBezTo>
                    <a:pt x="687" y="1"/>
                    <a:pt x="1" y="687"/>
                    <a:pt x="1" y="1534"/>
                  </a:cubicBezTo>
                  <a:cubicBezTo>
                    <a:pt x="1" y="2382"/>
                    <a:pt x="687" y="3068"/>
                    <a:pt x="1534" y="3068"/>
                  </a:cubicBezTo>
                  <a:cubicBezTo>
                    <a:pt x="2381" y="3068"/>
                    <a:pt x="3068" y="2382"/>
                    <a:pt x="3068" y="1534"/>
                  </a:cubicBezTo>
                  <a:cubicBezTo>
                    <a:pt x="3068" y="687"/>
                    <a:pt x="2381" y="1"/>
                    <a:pt x="1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247463" y="2280174"/>
              <a:ext cx="91325" cy="91325"/>
            </a:xfrm>
            <a:custGeom>
              <a:avLst/>
              <a:gdLst/>
              <a:ahLst/>
              <a:cxnLst/>
              <a:rect l="l" t="t" r="r" b="b"/>
              <a:pathLst>
                <a:path w="837" h="837" extrusionOk="0">
                  <a:moveTo>
                    <a:pt x="418" y="0"/>
                  </a:moveTo>
                  <a:cubicBezTo>
                    <a:pt x="188" y="0"/>
                    <a:pt x="0" y="188"/>
                    <a:pt x="0" y="419"/>
                  </a:cubicBezTo>
                  <a:cubicBezTo>
                    <a:pt x="0" y="649"/>
                    <a:pt x="188" y="837"/>
                    <a:pt x="418" y="837"/>
                  </a:cubicBezTo>
                  <a:cubicBezTo>
                    <a:pt x="649" y="837"/>
                    <a:pt x="837" y="649"/>
                    <a:pt x="837" y="419"/>
                  </a:cubicBezTo>
                  <a:cubicBezTo>
                    <a:pt x="837" y="188"/>
                    <a:pt x="649"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230988" y="2384920"/>
              <a:ext cx="124167" cy="124058"/>
            </a:xfrm>
            <a:custGeom>
              <a:avLst/>
              <a:gdLst/>
              <a:ahLst/>
              <a:cxnLst/>
              <a:rect l="l" t="t" r="r" b="b"/>
              <a:pathLst>
                <a:path w="1138" h="1137" extrusionOk="0">
                  <a:moveTo>
                    <a:pt x="366" y="0"/>
                  </a:moveTo>
                  <a:cubicBezTo>
                    <a:pt x="162" y="0"/>
                    <a:pt x="1" y="161"/>
                    <a:pt x="1" y="365"/>
                  </a:cubicBezTo>
                  <a:lnTo>
                    <a:pt x="1" y="772"/>
                  </a:lnTo>
                  <a:cubicBezTo>
                    <a:pt x="1" y="976"/>
                    <a:pt x="162" y="1137"/>
                    <a:pt x="366" y="1137"/>
                  </a:cubicBezTo>
                  <a:lnTo>
                    <a:pt x="773" y="1137"/>
                  </a:lnTo>
                  <a:cubicBezTo>
                    <a:pt x="971" y="1137"/>
                    <a:pt x="1138" y="976"/>
                    <a:pt x="1138" y="772"/>
                  </a:cubicBezTo>
                  <a:lnTo>
                    <a:pt x="1138" y="365"/>
                  </a:lnTo>
                  <a:cubicBezTo>
                    <a:pt x="1138" y="161"/>
                    <a:pt x="971" y="0"/>
                    <a:pt x="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514782" y="2301778"/>
              <a:ext cx="557661" cy="72667"/>
            </a:xfrm>
            <a:custGeom>
              <a:avLst/>
              <a:gdLst/>
              <a:ahLst/>
              <a:cxnLst/>
              <a:rect l="l" t="t" r="r" b="b"/>
              <a:pathLst>
                <a:path w="5111" h="666" extrusionOk="0">
                  <a:moveTo>
                    <a:pt x="65" y="1"/>
                  </a:moveTo>
                  <a:cubicBezTo>
                    <a:pt x="27" y="1"/>
                    <a:pt x="0" y="28"/>
                    <a:pt x="0" y="60"/>
                  </a:cubicBezTo>
                  <a:lnTo>
                    <a:pt x="0" y="607"/>
                  </a:lnTo>
                  <a:cubicBezTo>
                    <a:pt x="0" y="639"/>
                    <a:pt x="27" y="666"/>
                    <a:pt x="65" y="666"/>
                  </a:cubicBezTo>
                  <a:lnTo>
                    <a:pt x="5051" y="666"/>
                  </a:lnTo>
                  <a:cubicBezTo>
                    <a:pt x="5084" y="666"/>
                    <a:pt x="5110" y="639"/>
                    <a:pt x="5110" y="607"/>
                  </a:cubicBezTo>
                  <a:lnTo>
                    <a:pt x="5110" y="60"/>
                  </a:lnTo>
                  <a:cubicBezTo>
                    <a:pt x="5110" y="28"/>
                    <a:pt x="5084" y="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514782" y="2443403"/>
              <a:ext cx="441786" cy="57392"/>
            </a:xfrm>
            <a:custGeom>
              <a:avLst/>
              <a:gdLst/>
              <a:ahLst/>
              <a:cxnLst/>
              <a:rect l="l" t="t" r="r" b="b"/>
              <a:pathLst>
                <a:path w="4049" h="526" extrusionOk="0">
                  <a:moveTo>
                    <a:pt x="65" y="0"/>
                  </a:moveTo>
                  <a:cubicBezTo>
                    <a:pt x="27" y="0"/>
                    <a:pt x="0" y="27"/>
                    <a:pt x="0" y="59"/>
                  </a:cubicBezTo>
                  <a:lnTo>
                    <a:pt x="0" y="467"/>
                  </a:lnTo>
                  <a:cubicBezTo>
                    <a:pt x="0" y="499"/>
                    <a:pt x="27" y="526"/>
                    <a:pt x="65" y="526"/>
                  </a:cubicBezTo>
                  <a:lnTo>
                    <a:pt x="3990" y="526"/>
                  </a:lnTo>
                  <a:cubicBezTo>
                    <a:pt x="4022" y="526"/>
                    <a:pt x="4049" y="499"/>
                    <a:pt x="4049" y="467"/>
                  </a:cubicBezTo>
                  <a:lnTo>
                    <a:pt x="4049" y="59"/>
                  </a:lnTo>
                  <a:cubicBezTo>
                    <a:pt x="4049" y="27"/>
                    <a:pt x="4022" y="0"/>
                    <a:pt x="3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177197" y="4180979"/>
              <a:ext cx="1079534" cy="107146"/>
            </a:xfrm>
            <a:custGeom>
              <a:avLst/>
              <a:gdLst/>
              <a:ahLst/>
              <a:cxnLst/>
              <a:rect l="l" t="t" r="r" b="b"/>
              <a:pathLst>
                <a:path w="9894" h="982" extrusionOk="0">
                  <a:moveTo>
                    <a:pt x="102" y="0"/>
                  </a:moveTo>
                  <a:cubicBezTo>
                    <a:pt x="49" y="0"/>
                    <a:pt x="1" y="43"/>
                    <a:pt x="1" y="97"/>
                  </a:cubicBezTo>
                  <a:lnTo>
                    <a:pt x="1" y="880"/>
                  </a:lnTo>
                  <a:cubicBezTo>
                    <a:pt x="1" y="939"/>
                    <a:pt x="49" y="982"/>
                    <a:pt x="102" y="982"/>
                  </a:cubicBezTo>
                  <a:lnTo>
                    <a:pt x="9797" y="982"/>
                  </a:lnTo>
                  <a:cubicBezTo>
                    <a:pt x="9851" y="982"/>
                    <a:pt x="9893" y="939"/>
                    <a:pt x="9893" y="880"/>
                  </a:cubicBezTo>
                  <a:lnTo>
                    <a:pt x="9893" y="97"/>
                  </a:lnTo>
                  <a:cubicBezTo>
                    <a:pt x="9893" y="43"/>
                    <a:pt x="9851" y="0"/>
                    <a:pt x="9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616035" y="4180979"/>
              <a:ext cx="640694" cy="107146"/>
            </a:xfrm>
            <a:custGeom>
              <a:avLst/>
              <a:gdLst/>
              <a:ahLst/>
              <a:cxnLst/>
              <a:rect l="l" t="t" r="r" b="b"/>
              <a:pathLst>
                <a:path w="5872" h="982" extrusionOk="0">
                  <a:moveTo>
                    <a:pt x="0" y="0"/>
                  </a:moveTo>
                  <a:lnTo>
                    <a:pt x="0" y="982"/>
                  </a:lnTo>
                  <a:lnTo>
                    <a:pt x="5796" y="982"/>
                  </a:lnTo>
                  <a:cubicBezTo>
                    <a:pt x="5839" y="982"/>
                    <a:pt x="5871" y="949"/>
                    <a:pt x="5871" y="907"/>
                  </a:cubicBezTo>
                  <a:lnTo>
                    <a:pt x="5871" y="75"/>
                  </a:lnTo>
                  <a:cubicBezTo>
                    <a:pt x="5871" y="33"/>
                    <a:pt x="5839" y="0"/>
                    <a:pt x="5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177197" y="4389270"/>
              <a:ext cx="650732" cy="84888"/>
            </a:xfrm>
            <a:custGeom>
              <a:avLst/>
              <a:gdLst/>
              <a:ahLst/>
              <a:cxnLst/>
              <a:rect l="l" t="t" r="r" b="b"/>
              <a:pathLst>
                <a:path w="5964" h="778" extrusionOk="0">
                  <a:moveTo>
                    <a:pt x="86" y="0"/>
                  </a:moveTo>
                  <a:cubicBezTo>
                    <a:pt x="38" y="0"/>
                    <a:pt x="1" y="38"/>
                    <a:pt x="1" y="86"/>
                  </a:cubicBezTo>
                  <a:lnTo>
                    <a:pt x="1" y="692"/>
                  </a:lnTo>
                  <a:cubicBezTo>
                    <a:pt x="1" y="740"/>
                    <a:pt x="38" y="778"/>
                    <a:pt x="86" y="778"/>
                  </a:cubicBezTo>
                  <a:lnTo>
                    <a:pt x="5877" y="778"/>
                  </a:lnTo>
                  <a:cubicBezTo>
                    <a:pt x="5926" y="778"/>
                    <a:pt x="5963" y="740"/>
                    <a:pt x="5963" y="692"/>
                  </a:cubicBezTo>
                  <a:lnTo>
                    <a:pt x="5963" y="86"/>
                  </a:lnTo>
                  <a:cubicBezTo>
                    <a:pt x="5963" y="38"/>
                    <a:pt x="5926" y="0"/>
                    <a:pt x="5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502452" y="4389270"/>
              <a:ext cx="325475" cy="84888"/>
            </a:xfrm>
            <a:custGeom>
              <a:avLst/>
              <a:gdLst/>
              <a:ahLst/>
              <a:cxnLst/>
              <a:rect l="l" t="t" r="r" b="b"/>
              <a:pathLst>
                <a:path w="2983" h="778" extrusionOk="0">
                  <a:moveTo>
                    <a:pt x="1" y="0"/>
                  </a:moveTo>
                  <a:lnTo>
                    <a:pt x="1" y="778"/>
                  </a:lnTo>
                  <a:lnTo>
                    <a:pt x="2923" y="778"/>
                  </a:lnTo>
                  <a:cubicBezTo>
                    <a:pt x="2955" y="778"/>
                    <a:pt x="2982" y="751"/>
                    <a:pt x="2982" y="719"/>
                  </a:cubicBezTo>
                  <a:lnTo>
                    <a:pt x="2982" y="65"/>
                  </a:lnTo>
                  <a:cubicBezTo>
                    <a:pt x="2982" y="27"/>
                    <a:pt x="2955" y="0"/>
                    <a:pt x="2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148501" y="2639364"/>
              <a:ext cx="1187771" cy="1131580"/>
            </a:xfrm>
            <a:custGeom>
              <a:avLst/>
              <a:gdLst/>
              <a:ahLst/>
              <a:cxnLst/>
              <a:rect l="l" t="t" r="r" b="b"/>
              <a:pathLst>
                <a:path w="10886" h="10371" extrusionOk="0">
                  <a:moveTo>
                    <a:pt x="441" y="1"/>
                  </a:moveTo>
                  <a:cubicBezTo>
                    <a:pt x="199" y="1"/>
                    <a:pt x="1" y="199"/>
                    <a:pt x="1" y="440"/>
                  </a:cubicBezTo>
                  <a:lnTo>
                    <a:pt x="1" y="9931"/>
                  </a:lnTo>
                  <a:cubicBezTo>
                    <a:pt x="1" y="10172"/>
                    <a:pt x="199" y="10371"/>
                    <a:pt x="441" y="10371"/>
                  </a:cubicBezTo>
                  <a:lnTo>
                    <a:pt x="10446" y="10371"/>
                  </a:lnTo>
                  <a:cubicBezTo>
                    <a:pt x="10687" y="10371"/>
                    <a:pt x="10886" y="10172"/>
                    <a:pt x="10886" y="9931"/>
                  </a:cubicBezTo>
                  <a:lnTo>
                    <a:pt x="10886" y="440"/>
                  </a:lnTo>
                  <a:cubicBezTo>
                    <a:pt x="10886" y="199"/>
                    <a:pt x="10687" y="1"/>
                    <a:pt x="10446" y="1"/>
                  </a:cubicBezTo>
                  <a:close/>
                </a:path>
              </a:pathLst>
            </a:custGeom>
            <a:solidFill>
              <a:srgbClr val="C8E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325804" y="2772151"/>
              <a:ext cx="218875" cy="218984"/>
            </a:xfrm>
            <a:custGeom>
              <a:avLst/>
              <a:gdLst/>
              <a:ahLst/>
              <a:cxnLst/>
              <a:rect l="l" t="t" r="r" b="b"/>
              <a:pathLst>
                <a:path w="2006" h="2007" extrusionOk="0">
                  <a:moveTo>
                    <a:pt x="1003" y="1"/>
                  </a:moveTo>
                  <a:cubicBezTo>
                    <a:pt x="446" y="1"/>
                    <a:pt x="1" y="451"/>
                    <a:pt x="1" y="1004"/>
                  </a:cubicBezTo>
                  <a:cubicBezTo>
                    <a:pt x="1" y="1556"/>
                    <a:pt x="446" y="2006"/>
                    <a:pt x="1003" y="2006"/>
                  </a:cubicBezTo>
                  <a:cubicBezTo>
                    <a:pt x="1556" y="2006"/>
                    <a:pt x="2006" y="1556"/>
                    <a:pt x="2006" y="1004"/>
                  </a:cubicBezTo>
                  <a:cubicBezTo>
                    <a:pt x="2006" y="451"/>
                    <a:pt x="1556"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148501" y="3062711"/>
              <a:ext cx="1187771" cy="708233"/>
            </a:xfrm>
            <a:custGeom>
              <a:avLst/>
              <a:gdLst/>
              <a:ahLst/>
              <a:cxnLst/>
              <a:rect l="l" t="t" r="r" b="b"/>
              <a:pathLst>
                <a:path w="10886" h="6491" extrusionOk="0">
                  <a:moveTo>
                    <a:pt x="5344" y="1"/>
                  </a:moveTo>
                  <a:cubicBezTo>
                    <a:pt x="5298" y="1"/>
                    <a:pt x="5252" y="14"/>
                    <a:pt x="5213" y="40"/>
                  </a:cubicBezTo>
                  <a:lnTo>
                    <a:pt x="1" y="3370"/>
                  </a:lnTo>
                  <a:lnTo>
                    <a:pt x="1" y="6051"/>
                  </a:lnTo>
                  <a:cubicBezTo>
                    <a:pt x="1" y="6292"/>
                    <a:pt x="199" y="6491"/>
                    <a:pt x="441" y="6491"/>
                  </a:cubicBezTo>
                  <a:lnTo>
                    <a:pt x="10446" y="6491"/>
                  </a:lnTo>
                  <a:cubicBezTo>
                    <a:pt x="10687" y="6491"/>
                    <a:pt x="10886" y="6292"/>
                    <a:pt x="10886" y="6051"/>
                  </a:cubicBezTo>
                  <a:lnTo>
                    <a:pt x="10886" y="1837"/>
                  </a:lnTo>
                  <a:lnTo>
                    <a:pt x="9642" y="807"/>
                  </a:lnTo>
                  <a:cubicBezTo>
                    <a:pt x="9595" y="770"/>
                    <a:pt x="9537" y="750"/>
                    <a:pt x="9480" y="750"/>
                  </a:cubicBezTo>
                  <a:cubicBezTo>
                    <a:pt x="9439" y="750"/>
                    <a:pt x="9399" y="760"/>
                    <a:pt x="9363" y="780"/>
                  </a:cubicBezTo>
                  <a:lnTo>
                    <a:pt x="7411" y="1906"/>
                  </a:lnTo>
                  <a:cubicBezTo>
                    <a:pt x="7388" y="1921"/>
                    <a:pt x="7362" y="1928"/>
                    <a:pt x="7336" y="1928"/>
                  </a:cubicBezTo>
                  <a:cubicBezTo>
                    <a:pt x="7297" y="1928"/>
                    <a:pt x="7258" y="1912"/>
                    <a:pt x="7229" y="1879"/>
                  </a:cubicBezTo>
                  <a:lnTo>
                    <a:pt x="5524" y="78"/>
                  </a:lnTo>
                  <a:cubicBezTo>
                    <a:pt x="5476" y="27"/>
                    <a:pt x="5410" y="1"/>
                    <a:pt x="5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438187" y="3863905"/>
              <a:ext cx="202290" cy="180250"/>
            </a:xfrm>
            <a:custGeom>
              <a:avLst/>
              <a:gdLst/>
              <a:ahLst/>
              <a:cxnLst/>
              <a:rect l="l" t="t" r="r" b="b"/>
              <a:pathLst>
                <a:path w="1854" h="1652" extrusionOk="0">
                  <a:moveTo>
                    <a:pt x="885" y="0"/>
                  </a:moveTo>
                  <a:cubicBezTo>
                    <a:pt x="397" y="0"/>
                    <a:pt x="0" y="365"/>
                    <a:pt x="0" y="810"/>
                  </a:cubicBezTo>
                  <a:cubicBezTo>
                    <a:pt x="0" y="1260"/>
                    <a:pt x="397" y="1625"/>
                    <a:pt x="885" y="1625"/>
                  </a:cubicBezTo>
                  <a:cubicBezTo>
                    <a:pt x="1056" y="1625"/>
                    <a:pt x="1217" y="1577"/>
                    <a:pt x="1351" y="1502"/>
                  </a:cubicBezTo>
                  <a:lnTo>
                    <a:pt x="1796" y="1646"/>
                  </a:lnTo>
                  <a:cubicBezTo>
                    <a:pt x="1802" y="1650"/>
                    <a:pt x="1808" y="1651"/>
                    <a:pt x="1813" y="1651"/>
                  </a:cubicBezTo>
                  <a:cubicBezTo>
                    <a:pt x="1835" y="1651"/>
                    <a:pt x="1853" y="1630"/>
                    <a:pt x="1845" y="1609"/>
                  </a:cubicBezTo>
                  <a:lnTo>
                    <a:pt x="1716" y="1094"/>
                  </a:lnTo>
                  <a:cubicBezTo>
                    <a:pt x="1753" y="1008"/>
                    <a:pt x="1770" y="912"/>
                    <a:pt x="1770" y="810"/>
                  </a:cubicBezTo>
                  <a:cubicBezTo>
                    <a:pt x="1770" y="365"/>
                    <a:pt x="1373" y="0"/>
                    <a:pt x="8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152101" y="3864014"/>
              <a:ext cx="238187" cy="195962"/>
            </a:xfrm>
            <a:custGeom>
              <a:avLst/>
              <a:gdLst/>
              <a:ahLst/>
              <a:cxnLst/>
              <a:rect l="l" t="t" r="r" b="b"/>
              <a:pathLst>
                <a:path w="2183" h="1796" extrusionOk="0">
                  <a:moveTo>
                    <a:pt x="1639" y="0"/>
                  </a:moveTo>
                  <a:cubicBezTo>
                    <a:pt x="1578" y="0"/>
                    <a:pt x="1515" y="10"/>
                    <a:pt x="1448" y="26"/>
                  </a:cubicBezTo>
                  <a:cubicBezTo>
                    <a:pt x="1239" y="85"/>
                    <a:pt x="1089" y="257"/>
                    <a:pt x="1067" y="476"/>
                  </a:cubicBezTo>
                  <a:lnTo>
                    <a:pt x="1062" y="487"/>
                  </a:lnTo>
                  <a:lnTo>
                    <a:pt x="1062" y="525"/>
                  </a:lnTo>
                  <a:cubicBezTo>
                    <a:pt x="1051" y="251"/>
                    <a:pt x="831" y="42"/>
                    <a:pt x="558" y="31"/>
                  </a:cubicBezTo>
                  <a:cubicBezTo>
                    <a:pt x="548" y="31"/>
                    <a:pt x="539" y="31"/>
                    <a:pt x="530" y="31"/>
                  </a:cubicBezTo>
                  <a:cubicBezTo>
                    <a:pt x="242" y="31"/>
                    <a:pt x="0" y="271"/>
                    <a:pt x="5" y="568"/>
                  </a:cubicBezTo>
                  <a:cubicBezTo>
                    <a:pt x="5" y="830"/>
                    <a:pt x="182" y="1088"/>
                    <a:pt x="391" y="1297"/>
                  </a:cubicBezTo>
                  <a:cubicBezTo>
                    <a:pt x="622" y="1527"/>
                    <a:pt x="895" y="1704"/>
                    <a:pt x="1019" y="1779"/>
                  </a:cubicBezTo>
                  <a:cubicBezTo>
                    <a:pt x="1035" y="1785"/>
                    <a:pt x="1051" y="1790"/>
                    <a:pt x="1062" y="1795"/>
                  </a:cubicBezTo>
                  <a:lnTo>
                    <a:pt x="1094" y="1795"/>
                  </a:lnTo>
                  <a:cubicBezTo>
                    <a:pt x="1115" y="1795"/>
                    <a:pt x="1137" y="1790"/>
                    <a:pt x="1153" y="1774"/>
                  </a:cubicBezTo>
                  <a:cubicBezTo>
                    <a:pt x="1367" y="1640"/>
                    <a:pt x="2011" y="1184"/>
                    <a:pt x="2107" y="675"/>
                  </a:cubicBezTo>
                  <a:cubicBezTo>
                    <a:pt x="2182" y="299"/>
                    <a:pt x="2011" y="31"/>
                    <a:pt x="1705" y="5"/>
                  </a:cubicBezTo>
                  <a:cubicBezTo>
                    <a:pt x="1684" y="2"/>
                    <a:pt x="1662" y="0"/>
                    <a:pt x="1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3213727" y="3175858"/>
              <a:ext cx="364646" cy="361700"/>
            </a:xfrm>
            <a:custGeom>
              <a:avLst/>
              <a:gdLst/>
              <a:ahLst/>
              <a:cxnLst/>
              <a:rect l="l" t="t" r="r" b="b"/>
              <a:pathLst>
                <a:path w="3342" h="3315" extrusionOk="0">
                  <a:moveTo>
                    <a:pt x="1657" y="1"/>
                  </a:moveTo>
                  <a:cubicBezTo>
                    <a:pt x="757" y="11"/>
                    <a:pt x="27" y="735"/>
                    <a:pt x="11" y="1636"/>
                  </a:cubicBezTo>
                  <a:cubicBezTo>
                    <a:pt x="1" y="2553"/>
                    <a:pt x="735" y="3304"/>
                    <a:pt x="1652" y="3314"/>
                  </a:cubicBezTo>
                  <a:cubicBezTo>
                    <a:pt x="1662" y="3314"/>
                    <a:pt x="1672" y="3315"/>
                    <a:pt x="1681" y="3315"/>
                  </a:cubicBezTo>
                  <a:cubicBezTo>
                    <a:pt x="2580" y="3315"/>
                    <a:pt x="3320" y="2586"/>
                    <a:pt x="3330" y="1679"/>
                  </a:cubicBezTo>
                  <a:cubicBezTo>
                    <a:pt x="3341" y="762"/>
                    <a:pt x="2607" y="11"/>
                    <a:pt x="16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2544449" y="2280720"/>
              <a:ext cx="1722520" cy="514454"/>
            </a:xfrm>
            <a:custGeom>
              <a:avLst/>
              <a:gdLst/>
              <a:ahLst/>
              <a:cxnLst/>
              <a:rect l="l" t="t" r="r" b="b"/>
              <a:pathLst>
                <a:path w="15787" h="4715" extrusionOk="0">
                  <a:moveTo>
                    <a:pt x="7832" y="0"/>
                  </a:moveTo>
                  <a:cubicBezTo>
                    <a:pt x="7795" y="0"/>
                    <a:pt x="7759" y="0"/>
                    <a:pt x="7722" y="1"/>
                  </a:cubicBezTo>
                  <a:cubicBezTo>
                    <a:pt x="7593" y="1"/>
                    <a:pt x="7459" y="6"/>
                    <a:pt x="7330" y="12"/>
                  </a:cubicBezTo>
                  <a:cubicBezTo>
                    <a:pt x="4698" y="119"/>
                    <a:pt x="2172" y="1261"/>
                    <a:pt x="338" y="3121"/>
                  </a:cubicBezTo>
                  <a:cubicBezTo>
                    <a:pt x="1" y="3459"/>
                    <a:pt x="27" y="4012"/>
                    <a:pt x="392" y="4312"/>
                  </a:cubicBezTo>
                  <a:lnTo>
                    <a:pt x="408" y="4333"/>
                  </a:lnTo>
                  <a:cubicBezTo>
                    <a:pt x="559" y="4457"/>
                    <a:pt x="741" y="4517"/>
                    <a:pt x="922" y="4517"/>
                  </a:cubicBezTo>
                  <a:cubicBezTo>
                    <a:pt x="1140" y="4517"/>
                    <a:pt x="1357" y="4430"/>
                    <a:pt x="1518" y="4264"/>
                  </a:cubicBezTo>
                  <a:cubicBezTo>
                    <a:pt x="3164" y="2553"/>
                    <a:pt x="5448" y="1695"/>
                    <a:pt x="7738" y="1679"/>
                  </a:cubicBezTo>
                  <a:cubicBezTo>
                    <a:pt x="7752" y="1679"/>
                    <a:pt x="7766" y="1679"/>
                    <a:pt x="7779" y="1679"/>
                  </a:cubicBezTo>
                  <a:cubicBezTo>
                    <a:pt x="10173" y="1679"/>
                    <a:pt x="12573" y="2601"/>
                    <a:pt x="14253" y="4440"/>
                  </a:cubicBezTo>
                  <a:cubicBezTo>
                    <a:pt x="14414" y="4620"/>
                    <a:pt x="14638" y="4714"/>
                    <a:pt x="14864" y="4714"/>
                  </a:cubicBezTo>
                  <a:cubicBezTo>
                    <a:pt x="15037" y="4714"/>
                    <a:pt x="15211" y="4659"/>
                    <a:pt x="15357" y="4542"/>
                  </a:cubicBezTo>
                  <a:lnTo>
                    <a:pt x="15379" y="4526"/>
                  </a:lnTo>
                  <a:cubicBezTo>
                    <a:pt x="15749" y="4231"/>
                    <a:pt x="15786" y="3684"/>
                    <a:pt x="15464" y="3336"/>
                  </a:cubicBezTo>
                  <a:cubicBezTo>
                    <a:pt x="13521" y="1245"/>
                    <a:pt x="10716" y="0"/>
                    <a:pt x="7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3010783" y="2882134"/>
              <a:ext cx="779373" cy="289578"/>
            </a:xfrm>
            <a:custGeom>
              <a:avLst/>
              <a:gdLst/>
              <a:ahLst/>
              <a:cxnLst/>
              <a:rect l="l" t="t" r="r" b="b"/>
              <a:pathLst>
                <a:path w="7143" h="2654" extrusionOk="0">
                  <a:moveTo>
                    <a:pt x="3496" y="1"/>
                  </a:moveTo>
                  <a:cubicBezTo>
                    <a:pt x="2322" y="6"/>
                    <a:pt x="1249" y="419"/>
                    <a:pt x="397" y="1105"/>
                  </a:cubicBezTo>
                  <a:cubicBezTo>
                    <a:pt x="0" y="1427"/>
                    <a:pt x="0" y="2033"/>
                    <a:pt x="391" y="2360"/>
                  </a:cubicBezTo>
                  <a:lnTo>
                    <a:pt x="429" y="2392"/>
                  </a:lnTo>
                  <a:cubicBezTo>
                    <a:pt x="580" y="2516"/>
                    <a:pt x="763" y="2578"/>
                    <a:pt x="947" y="2578"/>
                  </a:cubicBezTo>
                  <a:cubicBezTo>
                    <a:pt x="1128" y="2578"/>
                    <a:pt x="1309" y="2518"/>
                    <a:pt x="1458" y="2398"/>
                  </a:cubicBezTo>
                  <a:cubicBezTo>
                    <a:pt x="2021" y="1947"/>
                    <a:pt x="2735" y="1674"/>
                    <a:pt x="3507" y="1668"/>
                  </a:cubicBezTo>
                  <a:lnTo>
                    <a:pt x="3566" y="1668"/>
                  </a:lnTo>
                  <a:cubicBezTo>
                    <a:pt x="4365" y="1679"/>
                    <a:pt x="5099" y="1974"/>
                    <a:pt x="5662" y="2457"/>
                  </a:cubicBezTo>
                  <a:cubicBezTo>
                    <a:pt x="5815" y="2588"/>
                    <a:pt x="6005" y="2653"/>
                    <a:pt x="6193" y="2653"/>
                  </a:cubicBezTo>
                  <a:cubicBezTo>
                    <a:pt x="6368" y="2653"/>
                    <a:pt x="6542" y="2597"/>
                    <a:pt x="6686" y="2483"/>
                  </a:cubicBezTo>
                  <a:lnTo>
                    <a:pt x="6729" y="2451"/>
                  </a:lnTo>
                  <a:cubicBezTo>
                    <a:pt x="7131" y="2135"/>
                    <a:pt x="7142" y="1529"/>
                    <a:pt x="6756" y="1197"/>
                  </a:cubicBezTo>
                  <a:cubicBezTo>
                    <a:pt x="5904" y="462"/>
                    <a:pt x="4794" y="17"/>
                    <a:pt x="3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2776743" y="2581427"/>
              <a:ext cx="1253237" cy="401525"/>
            </a:xfrm>
            <a:custGeom>
              <a:avLst/>
              <a:gdLst/>
              <a:ahLst/>
              <a:cxnLst/>
              <a:rect l="l" t="t" r="r" b="b"/>
              <a:pathLst>
                <a:path w="11486" h="3680" extrusionOk="0">
                  <a:moveTo>
                    <a:pt x="5614" y="1"/>
                  </a:moveTo>
                  <a:cubicBezTo>
                    <a:pt x="3577" y="17"/>
                    <a:pt x="1721" y="821"/>
                    <a:pt x="349" y="2130"/>
                  </a:cubicBezTo>
                  <a:cubicBezTo>
                    <a:pt x="0" y="2462"/>
                    <a:pt x="22" y="3025"/>
                    <a:pt x="392" y="3331"/>
                  </a:cubicBezTo>
                  <a:lnTo>
                    <a:pt x="418" y="3352"/>
                  </a:lnTo>
                  <a:cubicBezTo>
                    <a:pt x="571" y="3479"/>
                    <a:pt x="758" y="3542"/>
                    <a:pt x="943" y="3542"/>
                  </a:cubicBezTo>
                  <a:cubicBezTo>
                    <a:pt x="1141" y="3542"/>
                    <a:pt x="1338" y="3469"/>
                    <a:pt x="1491" y="3325"/>
                  </a:cubicBezTo>
                  <a:cubicBezTo>
                    <a:pt x="2569" y="2296"/>
                    <a:pt x="4027" y="1663"/>
                    <a:pt x="5630" y="1658"/>
                  </a:cubicBezTo>
                  <a:cubicBezTo>
                    <a:pt x="5668" y="1652"/>
                    <a:pt x="5705" y="1652"/>
                    <a:pt x="5743" y="1652"/>
                  </a:cubicBezTo>
                  <a:cubicBezTo>
                    <a:pt x="7400" y="1674"/>
                    <a:pt x="8890" y="2355"/>
                    <a:pt x="9973" y="3443"/>
                  </a:cubicBezTo>
                  <a:cubicBezTo>
                    <a:pt x="10128" y="3600"/>
                    <a:pt x="10334" y="3680"/>
                    <a:pt x="10541" y="3680"/>
                  </a:cubicBezTo>
                  <a:cubicBezTo>
                    <a:pt x="10717" y="3680"/>
                    <a:pt x="10893" y="3623"/>
                    <a:pt x="11041" y="3508"/>
                  </a:cubicBezTo>
                  <a:lnTo>
                    <a:pt x="11067" y="3486"/>
                  </a:lnTo>
                  <a:cubicBezTo>
                    <a:pt x="11448" y="3186"/>
                    <a:pt x="11486" y="2623"/>
                    <a:pt x="11148" y="2280"/>
                  </a:cubicBezTo>
                  <a:cubicBezTo>
                    <a:pt x="9770" y="896"/>
                    <a:pt x="7872" y="28"/>
                    <a:pt x="5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27"/>
          <p:cNvGrpSpPr/>
          <p:nvPr/>
        </p:nvGrpSpPr>
        <p:grpSpPr>
          <a:xfrm>
            <a:off x="2308125" y="3430103"/>
            <a:ext cx="587745" cy="591075"/>
            <a:chOff x="2207115" y="3395996"/>
            <a:chExt cx="666000" cy="666000"/>
          </a:xfrm>
        </p:grpSpPr>
        <p:sp>
          <p:nvSpPr>
            <p:cNvPr id="547" name="Google Shape;547;p27"/>
            <p:cNvSpPr/>
            <p:nvPr/>
          </p:nvSpPr>
          <p:spPr>
            <a:xfrm>
              <a:off x="2207115" y="3395996"/>
              <a:ext cx="666000" cy="666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27"/>
            <p:cNvGrpSpPr/>
            <p:nvPr/>
          </p:nvGrpSpPr>
          <p:grpSpPr>
            <a:xfrm>
              <a:off x="2374211" y="3495915"/>
              <a:ext cx="364642" cy="467529"/>
              <a:chOff x="4920532" y="4017299"/>
              <a:chExt cx="304147" cy="389933"/>
            </a:xfrm>
          </p:grpSpPr>
          <p:sp>
            <p:nvSpPr>
              <p:cNvPr id="549" name="Google Shape;549;p27"/>
              <p:cNvSpPr/>
              <p:nvPr/>
            </p:nvSpPr>
            <p:spPr>
              <a:xfrm>
                <a:off x="4920532" y="4017299"/>
                <a:ext cx="252075" cy="257757"/>
              </a:xfrm>
              <a:custGeom>
                <a:avLst/>
                <a:gdLst/>
                <a:ahLst/>
                <a:cxnLst/>
                <a:rect l="l" t="t" r="r" b="b"/>
                <a:pathLst>
                  <a:path w="4778" h="4885" extrusionOk="0">
                    <a:moveTo>
                      <a:pt x="2229" y="364"/>
                    </a:moveTo>
                    <a:cubicBezTo>
                      <a:pt x="2921" y="364"/>
                      <a:pt x="3558" y="823"/>
                      <a:pt x="3754" y="1523"/>
                    </a:cubicBezTo>
                    <a:lnTo>
                      <a:pt x="4327" y="3560"/>
                    </a:lnTo>
                    <a:lnTo>
                      <a:pt x="1217" y="4434"/>
                    </a:lnTo>
                    <a:lnTo>
                      <a:pt x="644" y="2397"/>
                    </a:lnTo>
                    <a:cubicBezTo>
                      <a:pt x="408" y="1555"/>
                      <a:pt x="896" y="681"/>
                      <a:pt x="1737" y="445"/>
                    </a:cubicBezTo>
                    <a:lnTo>
                      <a:pt x="1802" y="423"/>
                    </a:lnTo>
                    <a:cubicBezTo>
                      <a:pt x="1944" y="383"/>
                      <a:pt x="2088" y="364"/>
                      <a:pt x="2229" y="364"/>
                    </a:cubicBezTo>
                    <a:close/>
                    <a:moveTo>
                      <a:pt x="2237" y="0"/>
                    </a:moveTo>
                    <a:cubicBezTo>
                      <a:pt x="2061" y="0"/>
                      <a:pt x="1883" y="24"/>
                      <a:pt x="1705" y="75"/>
                    </a:cubicBezTo>
                    <a:lnTo>
                      <a:pt x="1641" y="91"/>
                    </a:lnTo>
                    <a:cubicBezTo>
                      <a:pt x="606" y="380"/>
                      <a:pt x="0" y="1458"/>
                      <a:pt x="290" y="2493"/>
                    </a:cubicBezTo>
                    <a:lnTo>
                      <a:pt x="960" y="4885"/>
                    </a:lnTo>
                    <a:lnTo>
                      <a:pt x="4778" y="3812"/>
                    </a:lnTo>
                    <a:lnTo>
                      <a:pt x="4107" y="1421"/>
                    </a:lnTo>
                    <a:cubicBezTo>
                      <a:pt x="3868" y="563"/>
                      <a:pt x="3086" y="0"/>
                      <a:pt x="2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4927865" y="4137233"/>
                <a:ext cx="296814" cy="269999"/>
              </a:xfrm>
              <a:custGeom>
                <a:avLst/>
                <a:gdLst/>
                <a:ahLst/>
                <a:cxnLst/>
                <a:rect l="l" t="t" r="r" b="b"/>
                <a:pathLst>
                  <a:path w="5626" h="5117" extrusionOk="0">
                    <a:moveTo>
                      <a:pt x="4601" y="0"/>
                    </a:moveTo>
                    <a:lnTo>
                      <a:pt x="1" y="1292"/>
                    </a:lnTo>
                    <a:lnTo>
                      <a:pt x="901" y="4499"/>
                    </a:lnTo>
                    <a:cubicBezTo>
                      <a:pt x="1008" y="4872"/>
                      <a:pt x="1346" y="5116"/>
                      <a:pt x="1715" y="5116"/>
                    </a:cubicBezTo>
                    <a:cubicBezTo>
                      <a:pt x="1791" y="5116"/>
                      <a:pt x="1869" y="5106"/>
                      <a:pt x="1947" y="5083"/>
                    </a:cubicBezTo>
                    <a:lnTo>
                      <a:pt x="4918" y="4252"/>
                    </a:lnTo>
                    <a:cubicBezTo>
                      <a:pt x="5363" y="4124"/>
                      <a:pt x="5625" y="3657"/>
                      <a:pt x="5502" y="3207"/>
                    </a:cubicBezTo>
                    <a:lnTo>
                      <a:pt x="4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5030269" y="4213848"/>
                <a:ext cx="87736" cy="126742"/>
              </a:xfrm>
              <a:custGeom>
                <a:avLst/>
                <a:gdLst/>
                <a:ahLst/>
                <a:cxnLst/>
                <a:rect l="l" t="t" r="r" b="b"/>
                <a:pathLst>
                  <a:path w="1663" h="2402" extrusionOk="0">
                    <a:moveTo>
                      <a:pt x="789" y="1"/>
                    </a:moveTo>
                    <a:cubicBezTo>
                      <a:pt x="725" y="1"/>
                      <a:pt x="660" y="10"/>
                      <a:pt x="596" y="28"/>
                    </a:cubicBezTo>
                    <a:cubicBezTo>
                      <a:pt x="215" y="135"/>
                      <a:pt x="1" y="521"/>
                      <a:pt x="102" y="902"/>
                    </a:cubicBezTo>
                    <a:cubicBezTo>
                      <a:pt x="161" y="1095"/>
                      <a:pt x="290" y="1251"/>
                      <a:pt x="462" y="1336"/>
                    </a:cubicBezTo>
                    <a:lnTo>
                      <a:pt x="660" y="2050"/>
                    </a:lnTo>
                    <a:cubicBezTo>
                      <a:pt x="718" y="2262"/>
                      <a:pt x="910" y="2401"/>
                      <a:pt x="1121" y="2401"/>
                    </a:cubicBezTo>
                    <a:cubicBezTo>
                      <a:pt x="1165" y="2401"/>
                      <a:pt x="1210" y="2395"/>
                      <a:pt x="1255" y="2382"/>
                    </a:cubicBezTo>
                    <a:cubicBezTo>
                      <a:pt x="1513" y="2312"/>
                      <a:pt x="1663" y="2044"/>
                      <a:pt x="1588" y="1787"/>
                    </a:cubicBezTo>
                    <a:lnTo>
                      <a:pt x="1389" y="1074"/>
                    </a:lnTo>
                    <a:cubicBezTo>
                      <a:pt x="1486" y="913"/>
                      <a:pt x="1518" y="714"/>
                      <a:pt x="1464" y="516"/>
                    </a:cubicBezTo>
                    <a:cubicBezTo>
                      <a:pt x="1376" y="205"/>
                      <a:pt x="1095" y="1"/>
                      <a:pt x="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2" name="Google Shape;552;p27"/>
          <p:cNvGrpSpPr/>
          <p:nvPr/>
        </p:nvGrpSpPr>
        <p:grpSpPr>
          <a:xfrm>
            <a:off x="858013" y="1687055"/>
            <a:ext cx="687556" cy="691451"/>
            <a:chOff x="563929" y="1418243"/>
            <a:chExt cx="779100" cy="779100"/>
          </a:xfrm>
        </p:grpSpPr>
        <p:sp>
          <p:nvSpPr>
            <p:cNvPr id="553" name="Google Shape;553;p27"/>
            <p:cNvSpPr/>
            <p:nvPr/>
          </p:nvSpPr>
          <p:spPr>
            <a:xfrm>
              <a:off x="563929" y="1418243"/>
              <a:ext cx="779100" cy="779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920353" y="1541827"/>
              <a:ext cx="204363" cy="513799"/>
            </a:xfrm>
            <a:custGeom>
              <a:avLst/>
              <a:gdLst/>
              <a:ahLst/>
              <a:cxnLst/>
              <a:rect l="l" t="t" r="r" b="b"/>
              <a:pathLst>
                <a:path w="1873" h="4709" extrusionOk="0">
                  <a:moveTo>
                    <a:pt x="1175" y="1"/>
                  </a:moveTo>
                  <a:cubicBezTo>
                    <a:pt x="1137" y="1"/>
                    <a:pt x="1111" y="27"/>
                    <a:pt x="1111" y="60"/>
                  </a:cubicBezTo>
                  <a:lnTo>
                    <a:pt x="1" y="4644"/>
                  </a:lnTo>
                  <a:cubicBezTo>
                    <a:pt x="1" y="4682"/>
                    <a:pt x="28" y="4708"/>
                    <a:pt x="65" y="4708"/>
                  </a:cubicBezTo>
                  <a:lnTo>
                    <a:pt x="703" y="4708"/>
                  </a:lnTo>
                  <a:cubicBezTo>
                    <a:pt x="735" y="4708"/>
                    <a:pt x="767" y="4682"/>
                    <a:pt x="767"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761817" y="1541827"/>
              <a:ext cx="204254" cy="513799"/>
            </a:xfrm>
            <a:custGeom>
              <a:avLst/>
              <a:gdLst/>
              <a:ahLst/>
              <a:cxnLst/>
              <a:rect l="l" t="t" r="r" b="b"/>
              <a:pathLst>
                <a:path w="1872" h="4709" extrusionOk="0">
                  <a:moveTo>
                    <a:pt x="1175" y="1"/>
                  </a:moveTo>
                  <a:cubicBezTo>
                    <a:pt x="1137" y="1"/>
                    <a:pt x="1111" y="27"/>
                    <a:pt x="1111" y="60"/>
                  </a:cubicBezTo>
                  <a:lnTo>
                    <a:pt x="1" y="4644"/>
                  </a:lnTo>
                  <a:cubicBezTo>
                    <a:pt x="1" y="4682"/>
                    <a:pt x="27" y="4708"/>
                    <a:pt x="65" y="4708"/>
                  </a:cubicBezTo>
                  <a:lnTo>
                    <a:pt x="703" y="4708"/>
                  </a:lnTo>
                  <a:cubicBezTo>
                    <a:pt x="735" y="4708"/>
                    <a:pt x="762" y="4682"/>
                    <a:pt x="762"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737267" y="1701018"/>
              <a:ext cx="458808" cy="73758"/>
            </a:xfrm>
            <a:custGeom>
              <a:avLst/>
              <a:gdLst/>
              <a:ahLst/>
              <a:cxnLst/>
              <a:rect l="l" t="t" r="r" b="b"/>
              <a:pathLst>
                <a:path w="4205" h="676" extrusionOk="0">
                  <a:moveTo>
                    <a:pt x="199" y="0"/>
                  </a:moveTo>
                  <a:lnTo>
                    <a:pt x="0" y="676"/>
                  </a:lnTo>
                  <a:lnTo>
                    <a:pt x="4006" y="676"/>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698642" y="1848426"/>
              <a:ext cx="458808" cy="73213"/>
            </a:xfrm>
            <a:custGeom>
              <a:avLst/>
              <a:gdLst/>
              <a:ahLst/>
              <a:cxnLst/>
              <a:rect l="l" t="t" r="r" b="b"/>
              <a:pathLst>
                <a:path w="4205" h="671" extrusionOk="0">
                  <a:moveTo>
                    <a:pt x="199" y="0"/>
                  </a:moveTo>
                  <a:lnTo>
                    <a:pt x="1" y="671"/>
                  </a:lnTo>
                  <a:lnTo>
                    <a:pt x="4006" y="671"/>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7"/>
          <p:cNvGrpSpPr/>
          <p:nvPr/>
        </p:nvGrpSpPr>
        <p:grpSpPr>
          <a:xfrm>
            <a:off x="3682148" y="3017236"/>
            <a:ext cx="465695" cy="468334"/>
            <a:chOff x="4044392" y="2930793"/>
            <a:chExt cx="527700" cy="527700"/>
          </a:xfrm>
        </p:grpSpPr>
        <p:sp>
          <p:nvSpPr>
            <p:cNvPr id="559" name="Google Shape;559;p27"/>
            <p:cNvSpPr/>
            <p:nvPr/>
          </p:nvSpPr>
          <p:spPr>
            <a:xfrm>
              <a:off x="4044392" y="2930793"/>
              <a:ext cx="527700" cy="527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4156215" y="3003246"/>
              <a:ext cx="277467" cy="376320"/>
            </a:xfrm>
            <a:custGeom>
              <a:avLst/>
              <a:gdLst/>
              <a:ahLst/>
              <a:cxnLst/>
              <a:rect l="l" t="t" r="r" b="b"/>
              <a:pathLst>
                <a:path w="2543" h="3449" extrusionOk="0">
                  <a:moveTo>
                    <a:pt x="2065" y="1"/>
                  </a:moveTo>
                  <a:cubicBezTo>
                    <a:pt x="1802" y="1"/>
                    <a:pt x="1588" y="210"/>
                    <a:pt x="1588" y="473"/>
                  </a:cubicBezTo>
                  <a:cubicBezTo>
                    <a:pt x="1588" y="553"/>
                    <a:pt x="1609" y="623"/>
                    <a:pt x="1642" y="687"/>
                  </a:cubicBezTo>
                  <a:lnTo>
                    <a:pt x="784" y="1363"/>
                  </a:lnTo>
                  <a:cubicBezTo>
                    <a:pt x="703" y="1293"/>
                    <a:pt x="596" y="1250"/>
                    <a:pt x="473" y="1250"/>
                  </a:cubicBezTo>
                  <a:cubicBezTo>
                    <a:pt x="215" y="1250"/>
                    <a:pt x="1" y="1459"/>
                    <a:pt x="1" y="1722"/>
                  </a:cubicBezTo>
                  <a:cubicBezTo>
                    <a:pt x="1" y="1985"/>
                    <a:pt x="215" y="2199"/>
                    <a:pt x="473" y="2199"/>
                  </a:cubicBezTo>
                  <a:cubicBezTo>
                    <a:pt x="596" y="2199"/>
                    <a:pt x="703" y="2156"/>
                    <a:pt x="784" y="2081"/>
                  </a:cubicBezTo>
                  <a:lnTo>
                    <a:pt x="1642" y="2757"/>
                  </a:lnTo>
                  <a:cubicBezTo>
                    <a:pt x="1609" y="2821"/>
                    <a:pt x="1588" y="2896"/>
                    <a:pt x="1588" y="2971"/>
                  </a:cubicBezTo>
                  <a:cubicBezTo>
                    <a:pt x="1588" y="3234"/>
                    <a:pt x="1802" y="3449"/>
                    <a:pt x="2065" y="3449"/>
                  </a:cubicBezTo>
                  <a:cubicBezTo>
                    <a:pt x="2328" y="3449"/>
                    <a:pt x="2542" y="3234"/>
                    <a:pt x="2542" y="2971"/>
                  </a:cubicBezTo>
                  <a:cubicBezTo>
                    <a:pt x="2542" y="2709"/>
                    <a:pt x="2328" y="2499"/>
                    <a:pt x="2065" y="2499"/>
                  </a:cubicBezTo>
                  <a:cubicBezTo>
                    <a:pt x="1947" y="2499"/>
                    <a:pt x="1840" y="2542"/>
                    <a:pt x="1754" y="2612"/>
                  </a:cubicBezTo>
                  <a:lnTo>
                    <a:pt x="896" y="1936"/>
                  </a:lnTo>
                  <a:cubicBezTo>
                    <a:pt x="934" y="1872"/>
                    <a:pt x="950" y="1802"/>
                    <a:pt x="950" y="1722"/>
                  </a:cubicBezTo>
                  <a:cubicBezTo>
                    <a:pt x="950" y="1647"/>
                    <a:pt x="934" y="1572"/>
                    <a:pt x="896" y="1508"/>
                  </a:cubicBezTo>
                  <a:lnTo>
                    <a:pt x="1754" y="837"/>
                  </a:lnTo>
                  <a:cubicBezTo>
                    <a:pt x="1840" y="907"/>
                    <a:pt x="1947" y="950"/>
                    <a:pt x="2065" y="950"/>
                  </a:cubicBezTo>
                  <a:cubicBezTo>
                    <a:pt x="2328" y="950"/>
                    <a:pt x="2542" y="735"/>
                    <a:pt x="2542" y="473"/>
                  </a:cubicBezTo>
                  <a:cubicBezTo>
                    <a:pt x="2542" y="210"/>
                    <a:pt x="2328" y="1"/>
                    <a:pt x="2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7"/>
          <p:cNvGrpSpPr/>
          <p:nvPr/>
        </p:nvGrpSpPr>
        <p:grpSpPr>
          <a:xfrm>
            <a:off x="4934117" y="764467"/>
            <a:ext cx="3816250" cy="824361"/>
            <a:chOff x="5454601" y="1265625"/>
            <a:chExt cx="3232193" cy="701464"/>
          </a:xfrm>
        </p:grpSpPr>
        <p:grpSp>
          <p:nvGrpSpPr>
            <p:cNvPr id="562" name="Google Shape;562;p27"/>
            <p:cNvGrpSpPr/>
            <p:nvPr/>
          </p:nvGrpSpPr>
          <p:grpSpPr>
            <a:xfrm>
              <a:off x="6091382" y="1265625"/>
              <a:ext cx="2595412" cy="593997"/>
              <a:chOff x="9246125" y="1418025"/>
              <a:chExt cx="1980323" cy="593997"/>
            </a:xfrm>
          </p:grpSpPr>
          <p:sp>
            <p:nvSpPr>
              <p:cNvPr id="563" name="Google Shape;563;p27"/>
              <p:cNvSpPr txBox="1"/>
              <p:nvPr/>
            </p:nvSpPr>
            <p:spPr>
              <a:xfrm>
                <a:off x="9246148" y="1418025"/>
                <a:ext cx="1980300"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Fira Sans Extra Condensed"/>
                    <a:ea typeface="Fira Sans Extra Condensed"/>
                    <a:cs typeface="Fira Sans Extra Condensed"/>
                    <a:sym typeface="Fira Sans Extra Condensed"/>
                  </a:rPr>
                  <a:t>I.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564" name="Google Shape;564;p27"/>
              <p:cNvSpPr txBox="1"/>
              <p:nvPr/>
            </p:nvSpPr>
            <p:spPr>
              <a:xfrm>
                <a:off x="9246125" y="1689313"/>
                <a:ext cx="1980300" cy="3227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oboto"/>
                    <a:ea typeface="Roboto"/>
                    <a:cs typeface="Roboto"/>
                    <a:sym typeface="Roboto"/>
                  </a:rPr>
                  <a:t>Access to digital technology</a:t>
                </a:r>
                <a:endParaRPr sz="1800" dirty="0">
                  <a:latin typeface="Roboto"/>
                  <a:ea typeface="Roboto"/>
                  <a:cs typeface="Roboto"/>
                  <a:sym typeface="Roboto"/>
                </a:endParaRPr>
              </a:p>
            </p:txBody>
          </p:sp>
        </p:grpSp>
        <p:sp>
          <p:nvSpPr>
            <p:cNvPr id="565" name="Google Shape;565;p27"/>
            <p:cNvSpPr/>
            <p:nvPr/>
          </p:nvSpPr>
          <p:spPr>
            <a:xfrm>
              <a:off x="5454601" y="1394389"/>
              <a:ext cx="572700" cy="572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01</a:t>
              </a:r>
              <a:endParaRPr sz="1600">
                <a:solidFill>
                  <a:schemeClr val="lt1"/>
                </a:solidFill>
              </a:endParaRPr>
            </a:p>
          </p:txBody>
        </p:sp>
      </p:grpSp>
      <p:grpSp>
        <p:nvGrpSpPr>
          <p:cNvPr id="566" name="Google Shape;566;p27"/>
          <p:cNvGrpSpPr/>
          <p:nvPr/>
        </p:nvGrpSpPr>
        <p:grpSpPr>
          <a:xfrm>
            <a:off x="2736962" y="1496377"/>
            <a:ext cx="663055" cy="694211"/>
            <a:chOff x="2693050" y="1355794"/>
            <a:chExt cx="751337" cy="782210"/>
          </a:xfrm>
        </p:grpSpPr>
        <p:sp>
          <p:nvSpPr>
            <p:cNvPr id="567" name="Google Shape;567;p27"/>
            <p:cNvSpPr/>
            <p:nvPr/>
          </p:nvSpPr>
          <p:spPr>
            <a:xfrm>
              <a:off x="2693050" y="1355800"/>
              <a:ext cx="733200" cy="733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2693056" y="1355794"/>
              <a:ext cx="751331" cy="782210"/>
            </a:xfrm>
            <a:custGeom>
              <a:avLst/>
              <a:gdLst/>
              <a:ahLst/>
              <a:cxnLst/>
              <a:rect l="l" t="t" r="r" b="b"/>
              <a:pathLst>
                <a:path w="6886" h="7169" extrusionOk="0">
                  <a:moveTo>
                    <a:pt x="3398" y="0"/>
                  </a:moveTo>
                  <a:cubicBezTo>
                    <a:pt x="1676" y="0"/>
                    <a:pt x="213" y="1326"/>
                    <a:pt x="70" y="3073"/>
                  </a:cubicBezTo>
                  <a:cubicBezTo>
                    <a:pt x="0" y="3936"/>
                    <a:pt x="263" y="4751"/>
                    <a:pt x="751" y="5389"/>
                  </a:cubicBezTo>
                  <a:lnTo>
                    <a:pt x="263" y="7116"/>
                  </a:lnTo>
                  <a:cubicBezTo>
                    <a:pt x="255" y="7146"/>
                    <a:pt x="277" y="7169"/>
                    <a:pt x="302" y="7169"/>
                  </a:cubicBezTo>
                  <a:cubicBezTo>
                    <a:pt x="309" y="7169"/>
                    <a:pt x="316" y="7167"/>
                    <a:pt x="322" y="7164"/>
                  </a:cubicBezTo>
                  <a:lnTo>
                    <a:pt x="1765" y="6263"/>
                  </a:lnTo>
                  <a:cubicBezTo>
                    <a:pt x="2172" y="6489"/>
                    <a:pt x="2633" y="6639"/>
                    <a:pt x="3127" y="6676"/>
                  </a:cubicBezTo>
                  <a:cubicBezTo>
                    <a:pt x="3219" y="6684"/>
                    <a:pt x="3312" y="6687"/>
                    <a:pt x="3403" y="6687"/>
                  </a:cubicBezTo>
                  <a:cubicBezTo>
                    <a:pt x="5130" y="6687"/>
                    <a:pt x="6593" y="5366"/>
                    <a:pt x="6735" y="3620"/>
                  </a:cubicBezTo>
                  <a:cubicBezTo>
                    <a:pt x="6885" y="1775"/>
                    <a:pt x="5513" y="161"/>
                    <a:pt x="3673" y="11"/>
                  </a:cubicBezTo>
                  <a:cubicBezTo>
                    <a:pt x="3581" y="4"/>
                    <a:pt x="3489" y="0"/>
                    <a:pt x="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7"/>
            <p:cNvGrpSpPr/>
            <p:nvPr/>
          </p:nvGrpSpPr>
          <p:grpSpPr>
            <a:xfrm>
              <a:off x="2816349" y="1470188"/>
              <a:ext cx="509737" cy="509849"/>
              <a:chOff x="2660342" y="1525655"/>
              <a:chExt cx="476345" cy="476450"/>
            </a:xfrm>
          </p:grpSpPr>
          <p:sp>
            <p:nvSpPr>
              <p:cNvPr id="570" name="Google Shape;570;p27"/>
              <p:cNvSpPr/>
              <p:nvPr/>
            </p:nvSpPr>
            <p:spPr>
              <a:xfrm>
                <a:off x="2660342" y="1525655"/>
                <a:ext cx="476345" cy="476447"/>
              </a:xfrm>
              <a:custGeom>
                <a:avLst/>
                <a:gdLst/>
                <a:ahLst/>
                <a:cxnLst/>
                <a:rect l="l" t="t" r="r" b="b"/>
                <a:pathLst>
                  <a:path w="4672" h="4673" extrusionOk="0">
                    <a:moveTo>
                      <a:pt x="2339" y="265"/>
                    </a:moveTo>
                    <a:cubicBezTo>
                      <a:pt x="2564" y="265"/>
                      <a:pt x="2784" y="297"/>
                      <a:pt x="2993" y="373"/>
                    </a:cubicBezTo>
                    <a:cubicBezTo>
                      <a:pt x="3325" y="480"/>
                      <a:pt x="3626" y="678"/>
                      <a:pt x="3861" y="936"/>
                    </a:cubicBezTo>
                    <a:cubicBezTo>
                      <a:pt x="4215" y="1316"/>
                      <a:pt x="4408" y="1815"/>
                      <a:pt x="4408" y="2335"/>
                    </a:cubicBezTo>
                    <a:cubicBezTo>
                      <a:pt x="4408" y="2855"/>
                      <a:pt x="4215" y="3354"/>
                      <a:pt x="3861" y="3734"/>
                    </a:cubicBezTo>
                    <a:cubicBezTo>
                      <a:pt x="3626" y="3997"/>
                      <a:pt x="3325" y="4190"/>
                      <a:pt x="2993" y="4303"/>
                    </a:cubicBezTo>
                    <a:cubicBezTo>
                      <a:pt x="2782" y="4371"/>
                      <a:pt x="2558" y="4406"/>
                      <a:pt x="2334" y="4406"/>
                    </a:cubicBezTo>
                    <a:cubicBezTo>
                      <a:pt x="2137" y="4406"/>
                      <a:pt x="1939" y="4379"/>
                      <a:pt x="1749" y="4324"/>
                    </a:cubicBezTo>
                    <a:cubicBezTo>
                      <a:pt x="1390" y="4217"/>
                      <a:pt x="1068" y="4013"/>
                      <a:pt x="811" y="3734"/>
                    </a:cubicBezTo>
                    <a:cubicBezTo>
                      <a:pt x="462" y="3354"/>
                      <a:pt x="264" y="2855"/>
                      <a:pt x="264" y="2335"/>
                    </a:cubicBezTo>
                    <a:cubicBezTo>
                      <a:pt x="264" y="1815"/>
                      <a:pt x="462" y="1316"/>
                      <a:pt x="811" y="936"/>
                    </a:cubicBezTo>
                    <a:cubicBezTo>
                      <a:pt x="1068" y="657"/>
                      <a:pt x="1390" y="453"/>
                      <a:pt x="1749" y="346"/>
                    </a:cubicBezTo>
                    <a:cubicBezTo>
                      <a:pt x="1942" y="292"/>
                      <a:pt x="2140" y="265"/>
                      <a:pt x="2339" y="265"/>
                    </a:cubicBezTo>
                    <a:close/>
                    <a:moveTo>
                      <a:pt x="2335" y="0"/>
                    </a:moveTo>
                    <a:cubicBezTo>
                      <a:pt x="2113" y="0"/>
                      <a:pt x="1889" y="31"/>
                      <a:pt x="1674" y="94"/>
                    </a:cubicBezTo>
                    <a:cubicBezTo>
                      <a:pt x="1272" y="217"/>
                      <a:pt x="907" y="442"/>
                      <a:pt x="617" y="759"/>
                    </a:cubicBezTo>
                    <a:cubicBezTo>
                      <a:pt x="221" y="1188"/>
                      <a:pt x="1" y="1751"/>
                      <a:pt x="1" y="2335"/>
                    </a:cubicBezTo>
                    <a:cubicBezTo>
                      <a:pt x="1" y="2919"/>
                      <a:pt x="221" y="3482"/>
                      <a:pt x="617" y="3917"/>
                    </a:cubicBezTo>
                    <a:cubicBezTo>
                      <a:pt x="907" y="4228"/>
                      <a:pt x="1272" y="4458"/>
                      <a:pt x="1674" y="4576"/>
                    </a:cubicBezTo>
                    <a:cubicBezTo>
                      <a:pt x="1888" y="4641"/>
                      <a:pt x="2113" y="4673"/>
                      <a:pt x="2339" y="4673"/>
                    </a:cubicBezTo>
                    <a:cubicBezTo>
                      <a:pt x="2591" y="4673"/>
                      <a:pt x="2843" y="4630"/>
                      <a:pt x="3079" y="4549"/>
                    </a:cubicBezTo>
                    <a:cubicBezTo>
                      <a:pt x="3449" y="4426"/>
                      <a:pt x="3792" y="4206"/>
                      <a:pt x="4054" y="3917"/>
                    </a:cubicBezTo>
                    <a:cubicBezTo>
                      <a:pt x="4451" y="3482"/>
                      <a:pt x="4671" y="2919"/>
                      <a:pt x="4671" y="2335"/>
                    </a:cubicBezTo>
                    <a:cubicBezTo>
                      <a:pt x="4671" y="1751"/>
                      <a:pt x="4451" y="1188"/>
                      <a:pt x="4054" y="759"/>
                    </a:cubicBezTo>
                    <a:cubicBezTo>
                      <a:pt x="3792" y="464"/>
                      <a:pt x="3449" y="244"/>
                      <a:pt x="3079" y="120"/>
                    </a:cubicBezTo>
                    <a:cubicBezTo>
                      <a:pt x="2841" y="40"/>
                      <a:pt x="2589" y="0"/>
                      <a:pt x="2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2715094" y="1525655"/>
                <a:ext cx="367455" cy="172512"/>
              </a:xfrm>
              <a:custGeom>
                <a:avLst/>
                <a:gdLst/>
                <a:ahLst/>
                <a:cxnLst/>
                <a:rect l="l" t="t" r="r" b="b"/>
                <a:pathLst>
                  <a:path w="3604" h="1692" extrusionOk="0">
                    <a:moveTo>
                      <a:pt x="1798" y="265"/>
                    </a:moveTo>
                    <a:cubicBezTo>
                      <a:pt x="2022" y="265"/>
                      <a:pt x="2245" y="301"/>
                      <a:pt x="2456" y="373"/>
                    </a:cubicBezTo>
                    <a:cubicBezTo>
                      <a:pt x="2751" y="469"/>
                      <a:pt x="3019" y="630"/>
                      <a:pt x="3239" y="844"/>
                    </a:cubicBezTo>
                    <a:cubicBezTo>
                      <a:pt x="3019" y="1059"/>
                      <a:pt x="2751" y="1225"/>
                      <a:pt x="2456" y="1322"/>
                    </a:cubicBezTo>
                    <a:cubicBezTo>
                      <a:pt x="2247" y="1392"/>
                      <a:pt x="2026" y="1427"/>
                      <a:pt x="1804" y="1427"/>
                    </a:cubicBezTo>
                    <a:cubicBezTo>
                      <a:pt x="1605" y="1427"/>
                      <a:pt x="1405" y="1399"/>
                      <a:pt x="1212" y="1343"/>
                    </a:cubicBezTo>
                    <a:cubicBezTo>
                      <a:pt x="895" y="1246"/>
                      <a:pt x="601" y="1080"/>
                      <a:pt x="359" y="844"/>
                    </a:cubicBezTo>
                    <a:cubicBezTo>
                      <a:pt x="601" y="614"/>
                      <a:pt x="895" y="442"/>
                      <a:pt x="1212" y="351"/>
                    </a:cubicBezTo>
                    <a:cubicBezTo>
                      <a:pt x="1403" y="293"/>
                      <a:pt x="1601" y="265"/>
                      <a:pt x="1798" y="265"/>
                    </a:cubicBezTo>
                    <a:close/>
                    <a:moveTo>
                      <a:pt x="1798" y="0"/>
                    </a:moveTo>
                    <a:cubicBezTo>
                      <a:pt x="1576" y="0"/>
                      <a:pt x="1352" y="31"/>
                      <a:pt x="1137" y="94"/>
                    </a:cubicBezTo>
                    <a:cubicBezTo>
                      <a:pt x="735" y="217"/>
                      <a:pt x="370" y="442"/>
                      <a:pt x="80" y="759"/>
                    </a:cubicBezTo>
                    <a:lnTo>
                      <a:pt x="0" y="844"/>
                    </a:lnTo>
                    <a:lnTo>
                      <a:pt x="80" y="936"/>
                    </a:lnTo>
                    <a:cubicBezTo>
                      <a:pt x="370" y="1246"/>
                      <a:pt x="735" y="1477"/>
                      <a:pt x="1137" y="1595"/>
                    </a:cubicBezTo>
                    <a:cubicBezTo>
                      <a:pt x="1351" y="1659"/>
                      <a:pt x="1576" y="1692"/>
                      <a:pt x="1802" y="1692"/>
                    </a:cubicBezTo>
                    <a:cubicBezTo>
                      <a:pt x="2054" y="1692"/>
                      <a:pt x="2306" y="1649"/>
                      <a:pt x="2542" y="1574"/>
                    </a:cubicBezTo>
                    <a:cubicBezTo>
                      <a:pt x="2912" y="1445"/>
                      <a:pt x="3255" y="1225"/>
                      <a:pt x="3523" y="936"/>
                    </a:cubicBezTo>
                    <a:lnTo>
                      <a:pt x="3603" y="844"/>
                    </a:lnTo>
                    <a:lnTo>
                      <a:pt x="3523" y="759"/>
                    </a:lnTo>
                    <a:cubicBezTo>
                      <a:pt x="3255" y="464"/>
                      <a:pt x="2912" y="244"/>
                      <a:pt x="2542" y="120"/>
                    </a:cubicBezTo>
                    <a:cubicBezTo>
                      <a:pt x="2304" y="40"/>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2715094" y="1829593"/>
                <a:ext cx="367455" cy="172512"/>
              </a:xfrm>
              <a:custGeom>
                <a:avLst/>
                <a:gdLst/>
                <a:ahLst/>
                <a:cxnLst/>
                <a:rect l="l" t="t" r="r" b="b"/>
                <a:pathLst>
                  <a:path w="3604" h="1692" extrusionOk="0">
                    <a:moveTo>
                      <a:pt x="1797" y="264"/>
                    </a:moveTo>
                    <a:cubicBezTo>
                      <a:pt x="2021" y="264"/>
                      <a:pt x="2245" y="299"/>
                      <a:pt x="2456" y="367"/>
                    </a:cubicBezTo>
                    <a:cubicBezTo>
                      <a:pt x="2751" y="464"/>
                      <a:pt x="3019" y="630"/>
                      <a:pt x="3239" y="845"/>
                    </a:cubicBezTo>
                    <a:cubicBezTo>
                      <a:pt x="3019" y="1059"/>
                      <a:pt x="2751" y="1225"/>
                      <a:pt x="2456" y="1322"/>
                    </a:cubicBezTo>
                    <a:cubicBezTo>
                      <a:pt x="2245" y="1390"/>
                      <a:pt x="2021" y="1425"/>
                      <a:pt x="1797" y="1425"/>
                    </a:cubicBezTo>
                    <a:cubicBezTo>
                      <a:pt x="1600" y="1425"/>
                      <a:pt x="1402" y="1398"/>
                      <a:pt x="1212" y="1343"/>
                    </a:cubicBezTo>
                    <a:cubicBezTo>
                      <a:pt x="895" y="1247"/>
                      <a:pt x="601" y="1075"/>
                      <a:pt x="359" y="845"/>
                    </a:cubicBezTo>
                    <a:cubicBezTo>
                      <a:pt x="601" y="614"/>
                      <a:pt x="895" y="442"/>
                      <a:pt x="1212" y="346"/>
                    </a:cubicBezTo>
                    <a:cubicBezTo>
                      <a:pt x="1402" y="291"/>
                      <a:pt x="1600" y="264"/>
                      <a:pt x="1797" y="264"/>
                    </a:cubicBezTo>
                    <a:close/>
                    <a:moveTo>
                      <a:pt x="1798" y="0"/>
                    </a:moveTo>
                    <a:cubicBezTo>
                      <a:pt x="1576" y="0"/>
                      <a:pt x="1352" y="31"/>
                      <a:pt x="1137" y="94"/>
                    </a:cubicBezTo>
                    <a:cubicBezTo>
                      <a:pt x="735" y="217"/>
                      <a:pt x="370" y="442"/>
                      <a:pt x="80" y="753"/>
                    </a:cubicBezTo>
                    <a:lnTo>
                      <a:pt x="0" y="845"/>
                    </a:lnTo>
                    <a:lnTo>
                      <a:pt x="80" y="936"/>
                    </a:lnTo>
                    <a:cubicBezTo>
                      <a:pt x="370" y="1247"/>
                      <a:pt x="735" y="1477"/>
                      <a:pt x="1137" y="1595"/>
                    </a:cubicBezTo>
                    <a:cubicBezTo>
                      <a:pt x="1351" y="1660"/>
                      <a:pt x="1576" y="1692"/>
                      <a:pt x="1802" y="1692"/>
                    </a:cubicBezTo>
                    <a:cubicBezTo>
                      <a:pt x="2054" y="1692"/>
                      <a:pt x="2306" y="1649"/>
                      <a:pt x="2542" y="1568"/>
                    </a:cubicBezTo>
                    <a:cubicBezTo>
                      <a:pt x="2912" y="1445"/>
                      <a:pt x="3255" y="1225"/>
                      <a:pt x="3523" y="936"/>
                    </a:cubicBezTo>
                    <a:lnTo>
                      <a:pt x="3603" y="845"/>
                    </a:lnTo>
                    <a:lnTo>
                      <a:pt x="3523" y="753"/>
                    </a:lnTo>
                    <a:cubicBezTo>
                      <a:pt x="3255" y="464"/>
                      <a:pt x="2912" y="244"/>
                      <a:pt x="2542" y="121"/>
                    </a:cubicBezTo>
                    <a:cubicBezTo>
                      <a:pt x="2304" y="41"/>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2674005" y="1750575"/>
                <a:ext cx="449531" cy="26917"/>
              </a:xfrm>
              <a:custGeom>
                <a:avLst/>
                <a:gdLst/>
                <a:ahLst/>
                <a:cxnLst/>
                <a:rect l="l" t="t" r="r" b="b"/>
                <a:pathLst>
                  <a:path w="4409" h="264" extrusionOk="0">
                    <a:moveTo>
                      <a:pt x="1" y="0"/>
                    </a:moveTo>
                    <a:lnTo>
                      <a:pt x="1" y="263"/>
                    </a:lnTo>
                    <a:lnTo>
                      <a:pt x="4408" y="263"/>
                    </a:lnTo>
                    <a:lnTo>
                      <a:pt x="44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2821640" y="1548290"/>
                <a:ext cx="26917" cy="430872"/>
              </a:xfrm>
              <a:custGeom>
                <a:avLst/>
                <a:gdLst/>
                <a:ahLst/>
                <a:cxnLst/>
                <a:rect l="l" t="t" r="r" b="b"/>
                <a:pathLst>
                  <a:path w="264" h="4226" extrusionOk="0">
                    <a:moveTo>
                      <a:pt x="1" y="0"/>
                    </a:moveTo>
                    <a:lnTo>
                      <a:pt x="1" y="4226"/>
                    </a:lnTo>
                    <a:lnTo>
                      <a:pt x="263" y="4226"/>
                    </a:lnTo>
                    <a:lnTo>
                      <a:pt x="2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2956123" y="1550431"/>
                <a:ext cx="26917" cy="426590"/>
              </a:xfrm>
              <a:custGeom>
                <a:avLst/>
                <a:gdLst/>
                <a:ahLst/>
                <a:cxnLst/>
                <a:rect l="l" t="t" r="r" b="b"/>
                <a:pathLst>
                  <a:path w="264" h="4184" extrusionOk="0">
                    <a:moveTo>
                      <a:pt x="1" y="1"/>
                    </a:moveTo>
                    <a:lnTo>
                      <a:pt x="1" y="4183"/>
                    </a:lnTo>
                    <a:lnTo>
                      <a:pt x="263" y="418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1" name="Google Shape;581;p27"/>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dirty="0">
                <a:solidFill>
                  <a:schemeClr val="accent2"/>
                </a:solidFill>
              </a:rPr>
              <a:t>Digital divide(s)</a:t>
            </a:r>
            <a:endParaRPr sz="3700" dirty="0">
              <a:solidFill>
                <a:schemeClr val="accent2"/>
              </a:solidFill>
            </a:endParaRPr>
          </a:p>
        </p:txBody>
      </p:sp>
      <p:grpSp>
        <p:nvGrpSpPr>
          <p:cNvPr id="9" name="Skupina 8">
            <a:extLst>
              <a:ext uri="{FF2B5EF4-FFF2-40B4-BE49-F238E27FC236}">
                <a16:creationId xmlns:a16="http://schemas.microsoft.com/office/drawing/2014/main" id="{77A3503A-C38F-8688-7446-721869EED54D}"/>
              </a:ext>
            </a:extLst>
          </p:cNvPr>
          <p:cNvGrpSpPr/>
          <p:nvPr/>
        </p:nvGrpSpPr>
        <p:grpSpPr>
          <a:xfrm>
            <a:off x="4934117" y="1766638"/>
            <a:ext cx="3893420" cy="824359"/>
            <a:chOff x="4934117" y="2005304"/>
            <a:chExt cx="3893420" cy="824359"/>
          </a:xfrm>
        </p:grpSpPr>
        <p:grpSp>
          <p:nvGrpSpPr>
            <p:cNvPr id="576" name="Google Shape;576;p27"/>
            <p:cNvGrpSpPr/>
            <p:nvPr/>
          </p:nvGrpSpPr>
          <p:grpSpPr>
            <a:xfrm>
              <a:off x="4934117" y="2005304"/>
              <a:ext cx="3816250" cy="824359"/>
              <a:chOff x="5454601" y="2144827"/>
              <a:chExt cx="3232193" cy="701462"/>
            </a:xfrm>
          </p:grpSpPr>
          <p:sp>
            <p:nvSpPr>
              <p:cNvPr id="578" name="Google Shape;578;p27"/>
              <p:cNvSpPr txBox="1"/>
              <p:nvPr/>
            </p:nvSpPr>
            <p:spPr>
              <a:xfrm>
                <a:off x="6091412" y="2144827"/>
                <a:ext cx="2595382"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2000" b="1" dirty="0">
                    <a:latin typeface="Fira Sans Extra Condensed"/>
                    <a:ea typeface="Fira Sans Extra Condensed"/>
                    <a:cs typeface="Fira Sans Extra Condensed"/>
                    <a:sym typeface="Fira Sans Extra Condensed"/>
                  </a:rPr>
                  <a:t>II.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580" name="Google Shape;580;p27"/>
              <p:cNvSpPr/>
              <p:nvPr/>
            </p:nvSpPr>
            <p:spPr>
              <a:xfrm>
                <a:off x="5454601" y="2273589"/>
                <a:ext cx="572700" cy="57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02</a:t>
                </a:r>
                <a:endParaRPr sz="1600">
                  <a:solidFill>
                    <a:schemeClr val="lt1"/>
                  </a:solidFill>
                </a:endParaRPr>
              </a:p>
            </p:txBody>
          </p:sp>
        </p:grpSp>
        <p:sp>
          <p:nvSpPr>
            <p:cNvPr id="4" name="Google Shape;564;p27">
              <a:extLst>
                <a:ext uri="{FF2B5EF4-FFF2-40B4-BE49-F238E27FC236}">
                  <a16:creationId xmlns:a16="http://schemas.microsoft.com/office/drawing/2014/main" id="{A917DFD7-1D64-A8F5-8BAD-44EEFC546E8A}"/>
                </a:ext>
              </a:extLst>
            </p:cNvPr>
            <p:cNvSpPr txBox="1"/>
            <p:nvPr/>
          </p:nvSpPr>
          <p:spPr>
            <a:xfrm>
              <a:off x="5763170" y="2315339"/>
              <a:ext cx="3064367" cy="40967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cs-CZ" sz="1800" dirty="0" err="1">
                  <a:solidFill>
                    <a:schemeClr val="dk1"/>
                  </a:solidFill>
                  <a:latin typeface="Roboto"/>
                  <a:ea typeface="Roboto"/>
                  <a:cs typeface="Roboto"/>
                  <a:sym typeface="Roboto"/>
                </a:rPr>
                <a:t>Gaps</a:t>
              </a:r>
              <a:r>
                <a:rPr lang="cs-CZ" sz="1800" dirty="0">
                  <a:solidFill>
                    <a:schemeClr val="dk1"/>
                  </a:solidFill>
                  <a:latin typeface="Roboto"/>
                  <a:ea typeface="Roboto"/>
                  <a:cs typeface="Roboto"/>
                  <a:sym typeface="Roboto"/>
                </a:rPr>
                <a:t> in skills and </a:t>
              </a:r>
              <a:r>
                <a:rPr lang="cs-CZ" sz="1800" dirty="0" err="1">
                  <a:solidFill>
                    <a:schemeClr val="dk1"/>
                  </a:solidFill>
                  <a:latin typeface="Roboto"/>
                  <a:ea typeface="Roboto"/>
                  <a:cs typeface="Roboto"/>
                  <a:sym typeface="Roboto"/>
                </a:rPr>
                <a:t>usage</a:t>
              </a:r>
              <a:endParaRPr lang="cs-CZ" sz="1800" dirty="0">
                <a:solidFill>
                  <a:schemeClr val="dk1"/>
                </a:solidFill>
                <a:latin typeface="Roboto"/>
                <a:ea typeface="Roboto"/>
                <a:cs typeface="Roboto"/>
                <a:sym typeface="Roboto"/>
              </a:endParaRPr>
            </a:p>
          </p:txBody>
        </p:sp>
      </p:grpSp>
      <p:grpSp>
        <p:nvGrpSpPr>
          <p:cNvPr id="11" name="Skupina 10">
            <a:extLst>
              <a:ext uri="{FF2B5EF4-FFF2-40B4-BE49-F238E27FC236}">
                <a16:creationId xmlns:a16="http://schemas.microsoft.com/office/drawing/2014/main" id="{BE5F4562-A8FA-3F63-42FD-FF3592C64630}"/>
              </a:ext>
            </a:extLst>
          </p:cNvPr>
          <p:cNvGrpSpPr/>
          <p:nvPr/>
        </p:nvGrpSpPr>
        <p:grpSpPr>
          <a:xfrm rot="592674">
            <a:off x="4910053" y="4142645"/>
            <a:ext cx="3865309" cy="824359"/>
            <a:chOff x="4962228" y="4163317"/>
            <a:chExt cx="3865309" cy="824359"/>
          </a:xfrm>
        </p:grpSpPr>
        <p:grpSp>
          <p:nvGrpSpPr>
            <p:cNvPr id="2" name="Google Shape;582;p27">
              <a:extLst>
                <a:ext uri="{FF2B5EF4-FFF2-40B4-BE49-F238E27FC236}">
                  <a16:creationId xmlns:a16="http://schemas.microsoft.com/office/drawing/2014/main" id="{1B19DEEE-46AA-2148-06CB-F8499D13662F}"/>
                </a:ext>
              </a:extLst>
            </p:cNvPr>
            <p:cNvGrpSpPr/>
            <p:nvPr/>
          </p:nvGrpSpPr>
          <p:grpSpPr>
            <a:xfrm>
              <a:off x="4962228" y="4163317"/>
              <a:ext cx="3816250" cy="824359"/>
              <a:chOff x="5454601" y="2144827"/>
              <a:chExt cx="3232193" cy="701462"/>
            </a:xfrm>
          </p:grpSpPr>
          <p:sp>
            <p:nvSpPr>
              <p:cNvPr id="3" name="Google Shape;584;p27">
                <a:extLst>
                  <a:ext uri="{FF2B5EF4-FFF2-40B4-BE49-F238E27FC236}">
                    <a16:creationId xmlns:a16="http://schemas.microsoft.com/office/drawing/2014/main" id="{07B7F9E5-E7F1-6D9F-283F-B898DF979452}"/>
                  </a:ext>
                </a:extLst>
              </p:cNvPr>
              <p:cNvSpPr txBox="1"/>
              <p:nvPr/>
            </p:nvSpPr>
            <p:spPr>
              <a:xfrm>
                <a:off x="6091412" y="2144827"/>
                <a:ext cx="2595382"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2000" b="1" dirty="0">
                    <a:latin typeface="Fira Sans Extra Condensed"/>
                    <a:ea typeface="Fira Sans Extra Condensed"/>
                    <a:cs typeface="Fira Sans Extra Condensed"/>
                    <a:sym typeface="Fira Sans Extra Condensed"/>
                  </a:rPr>
                  <a:t>I</a:t>
                </a:r>
                <a:r>
                  <a:rPr lang="cs-CZ" sz="2000" b="1" dirty="0">
                    <a:latin typeface="Fira Sans Extra Condensed"/>
                    <a:ea typeface="Fira Sans Extra Condensed"/>
                    <a:cs typeface="Fira Sans Extra Condensed"/>
                    <a:sym typeface="Fira Sans Extra Condensed"/>
                  </a:rPr>
                  <a:t>V</a:t>
                </a:r>
                <a:r>
                  <a:rPr lang="en" sz="2000" b="1" dirty="0">
                    <a:latin typeface="Fira Sans Extra Condensed"/>
                    <a:ea typeface="Fira Sans Extra Condensed"/>
                    <a:cs typeface="Fira Sans Extra Condensed"/>
                    <a:sym typeface="Fira Sans Extra Condensed"/>
                  </a:rPr>
                  <a:t>.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6" name="Google Shape;586;p27">
                <a:extLst>
                  <a:ext uri="{FF2B5EF4-FFF2-40B4-BE49-F238E27FC236}">
                    <a16:creationId xmlns:a16="http://schemas.microsoft.com/office/drawing/2014/main" id="{B5288152-D7CC-0521-730B-EFA77E920AB6}"/>
                  </a:ext>
                </a:extLst>
              </p:cNvPr>
              <p:cNvSpPr/>
              <p:nvPr/>
            </p:nvSpPr>
            <p:spPr>
              <a:xfrm>
                <a:off x="5454601" y="2273589"/>
                <a:ext cx="572700" cy="5727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Fira Sans Extra Condensed"/>
                    <a:ea typeface="Fira Sans Extra Condensed"/>
                    <a:cs typeface="Fira Sans Extra Condensed"/>
                    <a:sym typeface="Fira Sans Extra Condensed"/>
                  </a:rPr>
                  <a:t>0</a:t>
                </a:r>
                <a:r>
                  <a:rPr lang="cs-CZ" sz="2000" b="1" dirty="0">
                    <a:solidFill>
                      <a:schemeClr val="lt1"/>
                    </a:solidFill>
                    <a:latin typeface="Fira Sans Extra Condensed"/>
                    <a:ea typeface="Fira Sans Extra Condensed"/>
                    <a:cs typeface="Fira Sans Extra Condensed"/>
                    <a:sym typeface="Fira Sans Extra Condensed"/>
                  </a:rPr>
                  <a:t>4</a:t>
                </a:r>
                <a:endParaRPr sz="1600" dirty="0">
                  <a:solidFill>
                    <a:schemeClr val="lt1"/>
                  </a:solidFill>
                </a:endParaRPr>
              </a:p>
            </p:txBody>
          </p:sp>
        </p:grpSp>
        <p:sp>
          <p:nvSpPr>
            <p:cNvPr id="7" name="Google Shape;564;p27">
              <a:extLst>
                <a:ext uri="{FF2B5EF4-FFF2-40B4-BE49-F238E27FC236}">
                  <a16:creationId xmlns:a16="http://schemas.microsoft.com/office/drawing/2014/main" id="{A189CCC2-BA11-D3B2-E41E-25ABA78EBD7A}"/>
                </a:ext>
              </a:extLst>
            </p:cNvPr>
            <p:cNvSpPr txBox="1"/>
            <p:nvPr/>
          </p:nvSpPr>
          <p:spPr>
            <a:xfrm>
              <a:off x="5763170" y="4474144"/>
              <a:ext cx="3064367" cy="40967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cs-CZ" sz="1800" dirty="0" err="1">
                  <a:solidFill>
                    <a:schemeClr val="dk1"/>
                  </a:solidFill>
                  <a:latin typeface="Roboto"/>
                  <a:ea typeface="Roboto"/>
                  <a:cs typeface="Roboto"/>
                  <a:sym typeface="Roboto"/>
                </a:rPr>
                <a:t>Differences</a:t>
              </a:r>
              <a:r>
                <a:rPr lang="cs-CZ" sz="1800" dirty="0">
                  <a:solidFill>
                    <a:schemeClr val="dk1"/>
                  </a:solidFill>
                  <a:latin typeface="Roboto"/>
                  <a:ea typeface="Roboto"/>
                  <a:cs typeface="Roboto"/>
                  <a:sym typeface="Roboto"/>
                </a:rPr>
                <a:t> in </a:t>
              </a:r>
              <a:r>
                <a:rPr lang="cs-CZ" sz="1800" dirty="0" err="1">
                  <a:solidFill>
                    <a:schemeClr val="dk1"/>
                  </a:solidFill>
                  <a:latin typeface="Roboto"/>
                  <a:ea typeface="Roboto"/>
                  <a:cs typeface="Roboto"/>
                  <a:sym typeface="Roboto"/>
                </a:rPr>
                <a:t>treatment</a:t>
              </a:r>
              <a:endParaRPr lang="cs-CZ" sz="1800" dirty="0">
                <a:solidFill>
                  <a:schemeClr val="dk1"/>
                </a:solidFill>
                <a:latin typeface="Roboto"/>
                <a:ea typeface="Roboto"/>
                <a:cs typeface="Roboto"/>
                <a:sym typeface="Roboto"/>
              </a:endParaRPr>
            </a:p>
          </p:txBody>
        </p:sp>
      </p:grpSp>
      <p:grpSp>
        <p:nvGrpSpPr>
          <p:cNvPr id="10" name="Skupina 9">
            <a:extLst>
              <a:ext uri="{FF2B5EF4-FFF2-40B4-BE49-F238E27FC236}">
                <a16:creationId xmlns:a16="http://schemas.microsoft.com/office/drawing/2014/main" id="{A83C1846-5658-9916-779B-402CF4D076C9}"/>
              </a:ext>
            </a:extLst>
          </p:cNvPr>
          <p:cNvGrpSpPr/>
          <p:nvPr/>
        </p:nvGrpSpPr>
        <p:grpSpPr>
          <a:xfrm>
            <a:off x="4953350" y="2759180"/>
            <a:ext cx="3893420" cy="824359"/>
            <a:chOff x="4934117" y="3007739"/>
            <a:chExt cx="3893420" cy="824359"/>
          </a:xfrm>
        </p:grpSpPr>
        <p:grpSp>
          <p:nvGrpSpPr>
            <p:cNvPr id="582" name="Google Shape;582;p27"/>
            <p:cNvGrpSpPr/>
            <p:nvPr/>
          </p:nvGrpSpPr>
          <p:grpSpPr>
            <a:xfrm>
              <a:off x="4934117" y="3007739"/>
              <a:ext cx="3816250" cy="824359"/>
              <a:chOff x="5454601" y="2144827"/>
              <a:chExt cx="3232193" cy="701462"/>
            </a:xfrm>
          </p:grpSpPr>
          <p:sp>
            <p:nvSpPr>
              <p:cNvPr id="584" name="Google Shape;584;p27"/>
              <p:cNvSpPr txBox="1"/>
              <p:nvPr/>
            </p:nvSpPr>
            <p:spPr>
              <a:xfrm>
                <a:off x="6091412" y="2144827"/>
                <a:ext cx="2595382"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2000" b="1" dirty="0">
                    <a:latin typeface="Fira Sans Extra Condensed"/>
                    <a:ea typeface="Fira Sans Extra Condensed"/>
                    <a:cs typeface="Fira Sans Extra Condensed"/>
                    <a:sym typeface="Fira Sans Extra Condensed"/>
                  </a:rPr>
                  <a:t>III.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586" name="Google Shape;586;p27"/>
              <p:cNvSpPr/>
              <p:nvPr/>
            </p:nvSpPr>
            <p:spPr>
              <a:xfrm>
                <a:off x="5454601" y="2273589"/>
                <a:ext cx="572700" cy="572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Fira Sans Extra Condensed"/>
                    <a:ea typeface="Fira Sans Extra Condensed"/>
                    <a:cs typeface="Fira Sans Extra Condensed"/>
                    <a:sym typeface="Fira Sans Extra Condensed"/>
                  </a:rPr>
                  <a:t>03</a:t>
                </a:r>
                <a:endParaRPr sz="1600" dirty="0">
                  <a:solidFill>
                    <a:schemeClr val="lt1"/>
                  </a:solidFill>
                </a:endParaRPr>
              </a:p>
            </p:txBody>
          </p:sp>
        </p:grpSp>
        <p:sp>
          <p:nvSpPr>
            <p:cNvPr id="8" name="Google Shape;584;p27">
              <a:extLst>
                <a:ext uri="{FF2B5EF4-FFF2-40B4-BE49-F238E27FC236}">
                  <a16:creationId xmlns:a16="http://schemas.microsoft.com/office/drawing/2014/main" id="{012DFAF6-EDE2-3B60-5C5E-F7AA7F9D0897}"/>
                </a:ext>
              </a:extLst>
            </p:cNvPr>
            <p:cNvSpPr txBox="1"/>
            <p:nvPr/>
          </p:nvSpPr>
          <p:spPr>
            <a:xfrm>
              <a:off x="5763170" y="3319690"/>
              <a:ext cx="3064367" cy="4096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cs-CZ" sz="1800" dirty="0" err="1">
                  <a:solidFill>
                    <a:schemeClr val="dk1"/>
                  </a:solidFill>
                  <a:latin typeface="Roboto"/>
                  <a:ea typeface="Roboto"/>
                  <a:cs typeface="Roboto"/>
                  <a:sym typeface="Roboto"/>
                </a:rPr>
                <a:t>Differences</a:t>
              </a:r>
              <a:r>
                <a:rPr lang="cs-CZ" sz="1800" dirty="0">
                  <a:solidFill>
                    <a:schemeClr val="dk1"/>
                  </a:solidFill>
                  <a:latin typeface="Roboto"/>
                  <a:ea typeface="Roboto"/>
                  <a:cs typeface="Roboto"/>
                  <a:sym typeface="Roboto"/>
                </a:rPr>
                <a:t> in </a:t>
              </a:r>
              <a:r>
                <a:rPr lang="cs-CZ" sz="1800" dirty="0" err="1">
                  <a:solidFill>
                    <a:schemeClr val="dk1"/>
                  </a:solidFill>
                  <a:latin typeface="Roboto"/>
                  <a:ea typeface="Roboto"/>
                  <a:cs typeface="Roboto"/>
                  <a:sym typeface="Roboto"/>
                </a:rPr>
                <a:t>outcomes</a:t>
              </a:r>
              <a:endParaRPr lang="cs-CZ" sz="1800" dirty="0">
                <a:solidFill>
                  <a:schemeClr val="dk1"/>
                </a:solidFill>
                <a:latin typeface="Roboto"/>
                <a:ea typeface="Roboto"/>
                <a:cs typeface="Roboto"/>
                <a:sym typeface="Roboto"/>
              </a:endParaRPr>
            </a:p>
          </p:txBody>
        </p:sp>
      </p:grpSp>
    </p:spTree>
    <p:extLst>
      <p:ext uri="{BB962C8B-B14F-4D97-AF65-F5344CB8AC3E}">
        <p14:creationId xmlns:p14="http://schemas.microsoft.com/office/powerpoint/2010/main" val="1148928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C2E19C-BFA0-C62C-9A44-25D8CB97D90A}"/>
              </a:ext>
            </a:extLst>
          </p:cNvPr>
          <p:cNvSpPr>
            <a:spLocks noGrp="1"/>
          </p:cNvSpPr>
          <p:nvPr>
            <p:ph type="title"/>
          </p:nvPr>
        </p:nvSpPr>
        <p:spPr/>
        <p:txBody>
          <a:bodyPr/>
          <a:lstStyle/>
          <a:p>
            <a:r>
              <a:rPr lang="en-US" sz="3700" dirty="0">
                <a:solidFill>
                  <a:schemeClr val="accent2"/>
                </a:solidFill>
              </a:rPr>
              <a:t>Bias in, bias out</a:t>
            </a:r>
          </a:p>
        </p:txBody>
      </p:sp>
      <p:sp>
        <p:nvSpPr>
          <p:cNvPr id="3" name="Google Shape;154;p16">
            <a:extLst>
              <a:ext uri="{FF2B5EF4-FFF2-40B4-BE49-F238E27FC236}">
                <a16:creationId xmlns:a16="http://schemas.microsoft.com/office/drawing/2014/main" id="{D350AAD4-8AD1-2E31-D8FF-BFB06E6E60C8}"/>
              </a:ext>
            </a:extLst>
          </p:cNvPr>
          <p:cNvSpPr txBox="1"/>
          <p:nvPr/>
        </p:nvSpPr>
        <p:spPr>
          <a:xfrm>
            <a:off x="260524" y="1201550"/>
            <a:ext cx="5234753" cy="1523464"/>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US" sz="2400" dirty="0">
                <a:solidFill>
                  <a:schemeClr val="dk1"/>
                </a:solidFill>
                <a:latin typeface="Fira Sans Extra Condensed"/>
                <a:ea typeface="Fira Sans Extra Condensed"/>
                <a:cs typeface="Fira Sans Extra Condensed"/>
                <a:sym typeface="Fira Sans Extra Condensed"/>
              </a:rPr>
              <a:t>Design, affordances</a:t>
            </a:r>
          </a:p>
          <a:p>
            <a:pPr marL="0" lvl="0" indent="0" algn="l" rtl="0">
              <a:spcBef>
                <a:spcPts val="600"/>
              </a:spcBef>
              <a:spcAft>
                <a:spcPts val="0"/>
              </a:spcAft>
              <a:buNone/>
            </a:pPr>
            <a:r>
              <a:rPr lang="en-US" sz="2400" dirty="0">
                <a:solidFill>
                  <a:schemeClr val="dk1"/>
                </a:solidFill>
                <a:latin typeface="Fira Sans Extra Condensed"/>
                <a:ea typeface="Fira Sans Extra Condensed"/>
                <a:cs typeface="Fira Sans Extra Condensed"/>
                <a:sym typeface="Fira Sans Extra Condensed"/>
              </a:rPr>
              <a:t>Algorithm as an objective impartial fact</a:t>
            </a:r>
          </a:p>
          <a:p>
            <a:pPr marL="0" lvl="0" indent="0" algn="l" rtl="0">
              <a:spcBef>
                <a:spcPts val="600"/>
              </a:spcBef>
              <a:spcAft>
                <a:spcPts val="0"/>
              </a:spcAft>
              <a:buNone/>
            </a:pPr>
            <a:r>
              <a:rPr lang="cs-CZ" sz="2400" dirty="0" err="1">
                <a:solidFill>
                  <a:schemeClr val="dk1"/>
                </a:solidFill>
                <a:latin typeface="Fira Sans Extra Condensed"/>
                <a:ea typeface="Fira Sans Extra Condensed"/>
                <a:cs typeface="Fira Sans Extra Condensed"/>
                <a:sym typeface="Fira Sans Extra Condensed"/>
              </a:rPr>
              <a:t>Knowledge</a:t>
            </a:r>
            <a:r>
              <a:rPr lang="cs-CZ" sz="2400" dirty="0">
                <a:solidFill>
                  <a:schemeClr val="dk1"/>
                </a:solidFill>
                <a:latin typeface="Fira Sans Extra Condensed"/>
                <a:ea typeface="Fira Sans Extra Condensed"/>
                <a:cs typeface="Fira Sans Extra Condensed"/>
                <a:sym typeface="Fira Sans Extra Condensed"/>
              </a:rPr>
              <a:t> – database – </a:t>
            </a:r>
            <a:r>
              <a:rPr lang="cs-CZ" sz="2400" dirty="0" err="1">
                <a:solidFill>
                  <a:schemeClr val="dk1"/>
                </a:solidFill>
                <a:latin typeface="Fira Sans Extra Condensed"/>
                <a:ea typeface="Fira Sans Extra Condensed"/>
                <a:cs typeface="Fira Sans Extra Condensed"/>
                <a:sym typeface="Fira Sans Extra Condensed"/>
              </a:rPr>
              <a:t>treatment</a:t>
            </a:r>
            <a:endParaRPr lang="en-US" sz="2400" dirty="0">
              <a:solidFill>
                <a:schemeClr val="dk1"/>
              </a:solidFill>
              <a:latin typeface="Fira Sans Extra Condensed"/>
              <a:ea typeface="Fira Sans Extra Condensed"/>
              <a:cs typeface="Fira Sans Extra Condensed"/>
              <a:sym typeface="Fira Sans Extra Condensed"/>
            </a:endParaRPr>
          </a:p>
        </p:txBody>
      </p:sp>
      <p:pic>
        <p:nvPicPr>
          <p:cNvPr id="7" name="Obrázek 6" descr="Obsah obrázku text, ilustrace, kreslené">
            <a:extLst>
              <a:ext uri="{FF2B5EF4-FFF2-40B4-BE49-F238E27FC236}">
                <a16:creationId xmlns:a16="http://schemas.microsoft.com/office/drawing/2014/main" id="{7C0F5E57-B1CE-4DCB-3032-944E22E1B203}"/>
              </a:ext>
            </a:extLst>
          </p:cNvPr>
          <p:cNvPicPr>
            <a:picLocks noChangeAspect="1"/>
          </p:cNvPicPr>
          <p:nvPr/>
        </p:nvPicPr>
        <p:blipFill>
          <a:blip r:embed="rId2"/>
          <a:stretch>
            <a:fillRect/>
          </a:stretch>
        </p:blipFill>
        <p:spPr>
          <a:xfrm>
            <a:off x="5353234" y="1352734"/>
            <a:ext cx="3790765" cy="3790765"/>
          </a:xfrm>
          <a:prstGeom prst="rect">
            <a:avLst/>
          </a:prstGeom>
        </p:spPr>
      </p:pic>
    </p:spTree>
    <p:extLst>
      <p:ext uri="{BB962C8B-B14F-4D97-AF65-F5344CB8AC3E}">
        <p14:creationId xmlns:p14="http://schemas.microsoft.com/office/powerpoint/2010/main" val="1851529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67"/>
          <p:cNvSpPr txBox="1">
            <a:spLocks noGrp="1"/>
          </p:cNvSpPr>
          <p:nvPr>
            <p:ph type="ctrTitle"/>
          </p:nvPr>
        </p:nvSpPr>
        <p:spPr>
          <a:xfrm>
            <a:off x="220800" y="282275"/>
            <a:ext cx="51213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Take-home message(s)</a:t>
            </a:r>
            <a:endParaRPr sz="3900">
              <a:solidFill>
                <a:schemeClr val="accent2"/>
              </a:solidFill>
            </a:endParaRPr>
          </a:p>
        </p:txBody>
      </p:sp>
      <p:sp>
        <p:nvSpPr>
          <p:cNvPr id="1309" name="Google Shape;1309;p67"/>
          <p:cNvSpPr txBox="1"/>
          <p:nvPr/>
        </p:nvSpPr>
        <p:spPr>
          <a:xfrm>
            <a:off x="301800" y="1092943"/>
            <a:ext cx="8540400" cy="4493508"/>
          </a:xfrm>
          <a:prstGeom prst="rect">
            <a:avLst/>
          </a:prstGeom>
          <a:noFill/>
          <a:ln>
            <a:noFill/>
          </a:ln>
        </p:spPr>
        <p:txBody>
          <a:bodyPr spcFirstLastPara="1" wrap="square" lIns="91425" tIns="91425" rIns="91425" bIns="91425" anchor="t" anchorCtr="0">
            <a:spAutoFit/>
          </a:bodyPr>
          <a:lstStyle/>
          <a:p>
            <a:r>
              <a:rPr lang="en" sz="2000" dirty="0">
                <a:solidFill>
                  <a:schemeClr val="dk1"/>
                </a:solidFill>
                <a:latin typeface="Fira Sans Extra Condensed"/>
                <a:ea typeface="Fira Sans Extra Condensed"/>
                <a:cs typeface="Fira Sans Extra Condensed"/>
                <a:sym typeface="Fira Sans Extra Condensed"/>
              </a:rPr>
              <a:t>Digital skills are important for efficient functioning in today's society </a:t>
            </a:r>
            <a:endParaRPr lang="cs-CZ" sz="2000" dirty="0">
              <a:solidFill>
                <a:schemeClr val="dk1"/>
              </a:solidFill>
              <a:latin typeface="Fira Sans Extra Condensed"/>
              <a:ea typeface="Fira Sans Extra Condensed"/>
              <a:cs typeface="Fira Sans Extra Condensed"/>
            </a:endParaRPr>
          </a:p>
          <a:p>
            <a:pPr marL="0" lvl="0" indent="0" algn="l" rtl="0">
              <a:spcBef>
                <a:spcPts val="0"/>
              </a:spcBef>
              <a:spcAft>
                <a:spcPts val="0"/>
              </a:spcAft>
              <a:buNone/>
            </a:pPr>
            <a:endParaRPr sz="2000" dirty="0">
              <a:solidFill>
                <a:schemeClr val="dk1"/>
              </a:solidFill>
              <a:latin typeface="Fira Sans Extra Condensed"/>
              <a:ea typeface="Fira Sans Extra Condensed"/>
              <a:cs typeface="Fira Sans Extra Condensed"/>
            </a:endParaRPr>
          </a:p>
          <a:p>
            <a:pPr marL="0" lvl="0" indent="0" algn="l" rtl="0">
              <a:spcBef>
                <a:spcPts val="0"/>
              </a:spcBef>
              <a:spcAft>
                <a:spcPts val="0"/>
              </a:spcAft>
              <a:buNone/>
            </a:pPr>
            <a:r>
              <a:rPr lang="en" sz="2000" dirty="0">
                <a:solidFill>
                  <a:schemeClr val="dk1"/>
                </a:solidFill>
                <a:highlight>
                  <a:schemeClr val="lt2"/>
                </a:highlight>
                <a:latin typeface="Fira Sans Extra Condensed"/>
                <a:ea typeface="Fira Sans Extra Condensed"/>
                <a:cs typeface="Fira Sans Extra Condensed"/>
                <a:sym typeface="Fira Sans Extra Condensed"/>
              </a:rPr>
              <a:t>Not all digital natives are digital-savvy!</a:t>
            </a:r>
            <a:endParaRPr sz="2000">
              <a:solidFill>
                <a:schemeClr val="dk1"/>
              </a:solidFill>
              <a:highlight>
                <a:srgbClr val="E6E6E6"/>
              </a:highlight>
              <a:latin typeface="Fira Sans Extra Condensed"/>
              <a:ea typeface="Fira Sans Extra Condensed"/>
              <a:cs typeface="Fira Sans Extra Condensed"/>
            </a:endParaRPr>
          </a:p>
          <a:p>
            <a:pPr marL="0" lvl="0" indent="0" algn="l" rtl="0">
              <a:spcBef>
                <a:spcPts val="0"/>
              </a:spcBef>
              <a:spcAft>
                <a:spcPts val="0"/>
              </a:spcAft>
              <a:buNone/>
            </a:pPr>
            <a:endParaRPr sz="2000" dirty="0">
              <a:solidFill>
                <a:schemeClr val="dk1"/>
              </a:solidFill>
              <a:latin typeface="Fira Sans Extra Condensed"/>
              <a:ea typeface="Fira Sans Extra Condensed"/>
              <a:cs typeface="Fira Sans Extra Condensed"/>
            </a:endParaRPr>
          </a:p>
          <a:p>
            <a:r>
              <a:rPr lang="en" sz="2000" dirty="0">
                <a:solidFill>
                  <a:schemeClr val="dk1"/>
                </a:solidFill>
                <a:latin typeface="Fira Sans Extra Condensed"/>
                <a:ea typeface="Fira Sans Extra Condensed"/>
                <a:cs typeface="Fira Sans Extra Condensed"/>
                <a:sym typeface="Fira Sans Extra Condensed"/>
              </a:rPr>
              <a:t>There are several forms of digital inequality, at several levels </a:t>
            </a:r>
            <a:endParaRPr sz="2000" dirty="0">
              <a:solidFill>
                <a:schemeClr val="dk1"/>
              </a:solidFill>
              <a:latin typeface="Fira Sans Extra Condensed"/>
              <a:ea typeface="Fira Sans Extra Condensed"/>
              <a:cs typeface="Fira Sans Extra Condensed"/>
            </a:endParaRPr>
          </a:p>
          <a:p>
            <a:pPr marL="0" lvl="0" indent="0" algn="l" rtl="0">
              <a:spcBef>
                <a:spcPts val="0"/>
              </a:spcBef>
              <a:spcAft>
                <a:spcPts val="0"/>
              </a:spcAft>
              <a:buNone/>
            </a:pPr>
            <a:r>
              <a:rPr lang="en" sz="2000" dirty="0">
                <a:solidFill>
                  <a:schemeClr val="dk1"/>
                </a:solidFill>
                <a:latin typeface="Fira Sans Extra Condensed Light"/>
                <a:ea typeface="Fira Sans Extra Condensed Light"/>
                <a:cs typeface="Fira Sans Extra Condensed Light"/>
                <a:sym typeface="Fira Sans Extra Condensed Light"/>
              </a:rPr>
              <a:t>(age, gender, country, …)</a:t>
            </a:r>
            <a:endParaRPr sz="2000" dirty="0">
              <a:solidFill>
                <a:schemeClr val="dk1"/>
              </a:solidFill>
              <a:latin typeface="Fira Sans Extra Condensed Light"/>
              <a:ea typeface="Fira Sans Extra Condensed Light"/>
              <a:cs typeface="Fira Sans Extra Condensed Light"/>
            </a:endParaRPr>
          </a:p>
          <a:p>
            <a:pPr marL="0" lvl="0" indent="0" algn="l" rtl="0">
              <a:spcBef>
                <a:spcPts val="0"/>
              </a:spcBef>
              <a:spcAft>
                <a:spcPts val="0"/>
              </a:spcAft>
              <a:buNone/>
            </a:pPr>
            <a:endParaRPr sz="2000" dirty="0">
              <a:solidFill>
                <a:schemeClr val="dk1"/>
              </a:solidFill>
              <a:latin typeface="Fira Sans Extra Condensed Light"/>
              <a:ea typeface="Fira Sans Extra Condensed Light"/>
              <a:cs typeface="Fira Sans Extra Condensed Light"/>
            </a:endParaRPr>
          </a:p>
          <a:p>
            <a:r>
              <a:rPr lang="en" sz="2000" dirty="0">
                <a:solidFill>
                  <a:schemeClr val="dk1"/>
                </a:solidFill>
                <a:highlight>
                  <a:schemeClr val="lt2"/>
                </a:highlight>
                <a:latin typeface="Fira Sans Extra Condensed"/>
                <a:ea typeface="Fira Sans Extra Condensed"/>
                <a:cs typeface="Fira Sans Extra Condensed"/>
                <a:sym typeface="Fira Sans Extra Condensed"/>
              </a:rPr>
              <a:t>To overcome the digital divide, others can help us </a:t>
            </a:r>
            <a:r>
              <a:rPr lang="en" sz="2000" dirty="0">
                <a:solidFill>
                  <a:schemeClr val="dk1"/>
                </a:solidFill>
                <a:highlight>
                  <a:schemeClr val="lt2"/>
                </a:highlight>
                <a:latin typeface="Fira Sans Extra Condensed Light"/>
                <a:ea typeface="Fira Sans Extra Condensed Light"/>
                <a:cs typeface="Fira Sans Extra Condensed Light"/>
                <a:sym typeface="Fira Sans Extra Condensed Light"/>
              </a:rPr>
              <a:t>(...but!)</a:t>
            </a:r>
            <a:endParaRPr sz="2000">
              <a:solidFill>
                <a:schemeClr val="dk1"/>
              </a:solidFill>
              <a:highlight>
                <a:srgbClr val="E6E6E6"/>
              </a:highlight>
              <a:latin typeface="Fira Sans Extra Condensed Light"/>
              <a:ea typeface="Fira Sans Extra Condensed Light"/>
              <a:cs typeface="Fira Sans Extra Condensed Light"/>
            </a:endParaRPr>
          </a:p>
          <a:p>
            <a:pPr marL="0" lvl="0" indent="0" algn="l" rtl="0">
              <a:spcBef>
                <a:spcPts val="0"/>
              </a:spcBef>
              <a:spcAft>
                <a:spcPts val="0"/>
              </a:spcAft>
              <a:buNone/>
            </a:pPr>
            <a:endParaRPr sz="2000" dirty="0">
              <a:solidFill>
                <a:schemeClr val="dk1"/>
              </a:solidFill>
              <a:highlight>
                <a:srgbClr val="F3F3F3"/>
              </a:highlight>
              <a:latin typeface="Fira Sans Extra Condensed"/>
              <a:ea typeface="Fira Sans Extra Condensed"/>
              <a:cs typeface="Fira Sans Extra Condensed"/>
            </a:endParaRPr>
          </a:p>
          <a:p>
            <a:pPr marL="0" lvl="0" indent="0" algn="l" rtl="0">
              <a:spcBef>
                <a:spcPts val="0"/>
              </a:spcBef>
              <a:spcAft>
                <a:spcPts val="0"/>
              </a:spcAft>
              <a:buClr>
                <a:schemeClr val="dk1"/>
              </a:buClr>
              <a:buSzPts val="1100"/>
              <a:buFont typeface="Arial"/>
              <a:buNone/>
            </a:pPr>
            <a:r>
              <a:rPr lang="en" sz="2000" dirty="0">
                <a:solidFill>
                  <a:schemeClr val="dk1"/>
                </a:solidFill>
                <a:latin typeface="Fira Sans Extra Condensed"/>
                <a:ea typeface="Fira Sans Extra Condensed"/>
                <a:cs typeface="Fira Sans Extra Condensed"/>
                <a:sym typeface="Fira Sans Extra Condensed"/>
              </a:rPr>
              <a:t>Digital skills are not solely helpful - they can also lead us to risks</a:t>
            </a:r>
            <a:endParaRPr lang="en" sz="2000" dirty="0">
              <a:solidFill>
                <a:schemeClr val="dk1"/>
              </a:solidFill>
              <a:latin typeface="Fira Sans Extra Condensed"/>
              <a:ea typeface="Fira Sans Extra Condensed"/>
              <a:cs typeface="Fira Sans Extra Condensed"/>
            </a:endParaRPr>
          </a:p>
          <a:p>
            <a:pPr>
              <a:buSzPts val="1100"/>
            </a:pPr>
            <a:endParaRPr lang="en" sz="2000" dirty="0">
              <a:solidFill>
                <a:schemeClr val="dk1"/>
              </a:solidFill>
              <a:latin typeface="Fira Sans Extra Condensed"/>
            </a:endParaRPr>
          </a:p>
          <a:p>
            <a:r>
              <a:rPr lang="en" sz="2000" dirty="0">
                <a:solidFill>
                  <a:schemeClr val="dk1"/>
                </a:solidFill>
                <a:highlight>
                  <a:srgbClr val="C0C0C0"/>
                </a:highlight>
                <a:latin typeface="Fira Sans Extra Condensed"/>
              </a:rPr>
              <a:t>Inequalities should be addressed on both individual and societal levels </a:t>
            </a:r>
            <a:endParaRPr lang="en" sz="2000" dirty="0">
              <a:solidFill>
                <a:schemeClr val="dk1"/>
              </a:solidFill>
              <a:highlight>
                <a:srgbClr val="C0C0C0"/>
              </a:highlight>
            </a:endParaRPr>
          </a:p>
          <a:p>
            <a:pPr>
              <a:buSzPts val="1100"/>
            </a:pPr>
            <a:endParaRPr lang="en" sz="2000" dirty="0">
              <a:latin typeface="Fira Sans Extra Condensed"/>
            </a:endParaRPr>
          </a:p>
          <a:p>
            <a:endParaRPr lang="en" sz="2000" dirty="0"/>
          </a:p>
        </p:txBody>
      </p:sp>
      <p:pic>
        <p:nvPicPr>
          <p:cNvPr id="1310" name="Google Shape;1310;p67"/>
          <p:cNvPicPr preferRelativeResize="0"/>
          <p:nvPr/>
        </p:nvPicPr>
        <p:blipFill>
          <a:blip r:embed="rId3">
            <a:alphaModFix/>
          </a:blip>
          <a:stretch>
            <a:fillRect/>
          </a:stretch>
        </p:blipFill>
        <p:spPr>
          <a:xfrm>
            <a:off x="8073650" y="310750"/>
            <a:ext cx="639800" cy="639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68"/>
          <p:cNvSpPr txBox="1">
            <a:spLocks noGrp="1"/>
          </p:cNvSpPr>
          <p:nvPr>
            <p:ph type="ctrTitle"/>
          </p:nvPr>
        </p:nvSpPr>
        <p:spPr>
          <a:xfrm>
            <a:off x="1362450" y="2017650"/>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Thank you for  your attention!</a:t>
            </a:r>
            <a:endParaRPr sz="5400">
              <a:solidFill>
                <a:schemeClr val="accent2"/>
              </a:solidFill>
            </a:endParaRPr>
          </a:p>
        </p:txBody>
      </p:sp>
      <p:pic>
        <p:nvPicPr>
          <p:cNvPr id="1316" name="Google Shape;1316;p68"/>
          <p:cNvPicPr preferRelativeResize="0"/>
          <p:nvPr/>
        </p:nvPicPr>
        <p:blipFill>
          <a:blip r:embed="rId3">
            <a:alphaModFix/>
          </a:blip>
          <a:stretch>
            <a:fillRect/>
          </a:stretch>
        </p:blipFill>
        <p:spPr>
          <a:xfrm>
            <a:off x="437575" y="4148500"/>
            <a:ext cx="678150" cy="678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ICT penetration policy</a:t>
            </a:r>
            <a:endParaRPr sz="3700">
              <a:solidFill>
                <a:schemeClr val="accent2"/>
              </a:solidFill>
            </a:endParaRPr>
          </a:p>
        </p:txBody>
      </p:sp>
      <p:sp>
        <p:nvSpPr>
          <p:cNvPr id="154" name="Google Shape;154;p16"/>
          <p:cNvSpPr txBox="1"/>
          <p:nvPr/>
        </p:nvSpPr>
        <p:spPr>
          <a:xfrm>
            <a:off x="260525" y="1201550"/>
            <a:ext cx="47142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cs-CZ" sz="2400" dirty="0">
                <a:solidFill>
                  <a:schemeClr val="dk1"/>
                </a:solidFill>
                <a:highlight>
                  <a:schemeClr val="accent4"/>
                </a:highlight>
                <a:latin typeface="Fira Sans Extra Condensed"/>
                <a:ea typeface="Fira Sans Extra Condensed"/>
                <a:cs typeface="Fira Sans Extra Condensed"/>
                <a:sym typeface="Fira Sans Extra Condensed"/>
              </a:rPr>
              <a:t>1977</a:t>
            </a:r>
            <a:r>
              <a:rPr lang="cs-CZ" sz="2400" dirty="0">
                <a:solidFill>
                  <a:schemeClr val="dk1"/>
                </a:solidFill>
                <a:latin typeface="Fira Sans Extra Condensed"/>
                <a:ea typeface="Fira Sans Extra Condensed"/>
                <a:cs typeface="Fira Sans Extra Condensed"/>
                <a:sym typeface="Fira Sans Extra Condensed"/>
              </a:rPr>
              <a:t> - Apple II</a:t>
            </a:r>
          </a:p>
          <a:p>
            <a:pPr marL="0" lvl="0" indent="0" algn="l" rtl="0">
              <a:spcBef>
                <a:spcPts val="0"/>
              </a:spcBef>
              <a:spcAft>
                <a:spcPts val="0"/>
              </a:spcAft>
              <a:buNone/>
            </a:pPr>
            <a:r>
              <a:rPr lang="cs-CZ" sz="2400" dirty="0">
                <a:solidFill>
                  <a:schemeClr val="dk1"/>
                </a:solidFill>
                <a:highlight>
                  <a:schemeClr val="accent4"/>
                </a:highlight>
                <a:latin typeface="Fira Sans Extra Condensed"/>
                <a:sym typeface="Fira Sans Extra Condensed"/>
              </a:rPr>
              <a:t>1981</a:t>
            </a:r>
            <a:r>
              <a:rPr lang="cs-CZ" sz="2400" dirty="0">
                <a:solidFill>
                  <a:schemeClr val="dk1"/>
                </a:solidFill>
                <a:latin typeface="Fira Sans Extra Condensed"/>
                <a:ea typeface="Fira Sans Extra Condensed"/>
                <a:cs typeface="Fira Sans Extra Condensed"/>
                <a:sym typeface="Fira Sans Extra Condensed"/>
              </a:rPr>
              <a:t> - IBM PC</a:t>
            </a:r>
          </a:p>
          <a:p>
            <a:pPr marL="0" lvl="0" indent="0" algn="l" rtl="0">
              <a:spcBef>
                <a:spcPts val="0"/>
              </a:spcBef>
              <a:spcAft>
                <a:spcPts val="0"/>
              </a:spcAft>
              <a:buNone/>
            </a:pPr>
            <a:r>
              <a:rPr lang="en" sz="2400" dirty="0">
                <a:solidFill>
                  <a:schemeClr val="dk1"/>
                </a:solidFill>
                <a:highlight>
                  <a:schemeClr val="accent4"/>
                </a:highlight>
                <a:latin typeface="Fira Sans Extra Condensed"/>
                <a:ea typeface="Fira Sans Extra Condensed"/>
                <a:cs typeface="Fira Sans Extra Condensed"/>
                <a:sym typeface="Fira Sans Extra Condensed"/>
              </a:rPr>
              <a:t>1993</a:t>
            </a:r>
            <a:r>
              <a:rPr lang="en" sz="2400" dirty="0">
                <a:solidFill>
                  <a:schemeClr val="dk1"/>
                </a:solidFill>
                <a:latin typeface="Fira Sans Extra Condensed"/>
                <a:ea typeface="Fira Sans Extra Condensed"/>
                <a:cs typeface="Fira Sans Extra Condensed"/>
                <a:sym typeface="Fira Sans Extra Condensed"/>
              </a:rPr>
              <a:t> - WWW goes public</a:t>
            </a:r>
            <a:endParaRPr sz="2400" dirty="0">
              <a:solidFill>
                <a:schemeClr val="dk1"/>
              </a:solidFill>
              <a:latin typeface="Fira Sans Extra Condensed"/>
              <a:ea typeface="Fira Sans Extra Condensed"/>
              <a:cs typeface="Fira Sans Extra Condensed"/>
              <a:sym typeface="Fira Sans Extra Condensed"/>
            </a:endParaRPr>
          </a:p>
        </p:txBody>
      </p:sp>
      <p:pic>
        <p:nvPicPr>
          <p:cNvPr id="155" name="Google Shape;155;p16"/>
          <p:cNvPicPr preferRelativeResize="0"/>
          <p:nvPr/>
        </p:nvPicPr>
        <p:blipFill>
          <a:blip r:embed="rId3">
            <a:alphaModFix/>
          </a:blip>
          <a:stretch>
            <a:fillRect/>
          </a:stretch>
        </p:blipFill>
        <p:spPr>
          <a:xfrm>
            <a:off x="7181900" y="1581750"/>
            <a:ext cx="816900" cy="816900"/>
          </a:xfrm>
          <a:prstGeom prst="rect">
            <a:avLst/>
          </a:prstGeom>
          <a:noFill/>
          <a:ln>
            <a:noFill/>
          </a:ln>
        </p:spPr>
      </p:pic>
      <p:sp>
        <p:nvSpPr>
          <p:cNvPr id="3" name="TextovéPole 2">
            <a:extLst>
              <a:ext uri="{FF2B5EF4-FFF2-40B4-BE49-F238E27FC236}">
                <a16:creationId xmlns:a16="http://schemas.microsoft.com/office/drawing/2014/main" id="{A853A4CA-2661-8773-8E1C-2736CDCF3B50}"/>
              </a:ext>
            </a:extLst>
          </p:cNvPr>
          <p:cNvSpPr txBox="1"/>
          <p:nvPr/>
        </p:nvSpPr>
        <p:spPr>
          <a:xfrm>
            <a:off x="4333346" y="2863513"/>
            <a:ext cx="3869622" cy="830997"/>
          </a:xfrm>
          <a:prstGeom prst="rect">
            <a:avLst/>
          </a:prstGeom>
          <a:noFill/>
        </p:spPr>
        <p:txBody>
          <a:bodyPr wrap="square">
            <a:spAutoFit/>
          </a:bodyPr>
          <a:lstStyle/>
          <a:p>
            <a:pPr marL="0" lvl="0" indent="0" algn="l" rtl="0">
              <a:spcBef>
                <a:spcPts val="0"/>
              </a:spcBef>
              <a:spcAft>
                <a:spcPts val="0"/>
              </a:spcAft>
              <a:buNone/>
            </a:pPr>
            <a:r>
              <a:rPr lang="en-US" sz="2400" dirty="0">
                <a:solidFill>
                  <a:schemeClr val="dk1"/>
                </a:solidFill>
                <a:latin typeface="Fira Sans Extra Condensed"/>
                <a:sym typeface="Fira Sans Extra Condensed"/>
              </a:rPr>
              <a:t>Haves vs. have-nots (NTIA, 1995)</a:t>
            </a:r>
          </a:p>
          <a:p>
            <a:pPr marL="0" lvl="0" indent="0" algn="l" rtl="0">
              <a:spcBef>
                <a:spcPts val="0"/>
              </a:spcBef>
              <a:spcAft>
                <a:spcPts val="0"/>
              </a:spcAft>
              <a:buNone/>
            </a:pPr>
            <a:r>
              <a:rPr lang="en-US" sz="2400" dirty="0">
                <a:solidFill>
                  <a:schemeClr val="dk1"/>
                </a:solidFill>
                <a:latin typeface="Fira Sans Extra Condensed"/>
                <a:sym typeface="Fira Sans Extra Condensed"/>
              </a:rPr>
              <a:t>Demographic predictors</a:t>
            </a:r>
          </a:p>
        </p:txBody>
      </p:sp>
      <p:sp>
        <p:nvSpPr>
          <p:cNvPr id="5" name="TextovéPole 4">
            <a:extLst>
              <a:ext uri="{FF2B5EF4-FFF2-40B4-BE49-F238E27FC236}">
                <a16:creationId xmlns:a16="http://schemas.microsoft.com/office/drawing/2014/main" id="{ECCA8363-D350-D4BE-1153-6ED7A81F5EFF}"/>
              </a:ext>
            </a:extLst>
          </p:cNvPr>
          <p:cNvSpPr txBox="1"/>
          <p:nvPr/>
        </p:nvSpPr>
        <p:spPr>
          <a:xfrm>
            <a:off x="1193884" y="4063842"/>
            <a:ext cx="1103051" cy="461665"/>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n-US" sz="2400" dirty="0">
                <a:solidFill>
                  <a:schemeClr val="dk1"/>
                </a:solidFill>
                <a:highlight>
                  <a:schemeClr val="accent6"/>
                </a:highlight>
                <a:latin typeface="Fira Sans Extra Condensed"/>
                <a:ea typeface="Fira Sans Extra Condensed"/>
                <a:cs typeface="Fira Sans Extra Condensed"/>
                <a:sym typeface="Fira Sans Extra Condensed"/>
              </a:rPr>
              <a:t>Access!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69"/>
          <p:cNvSpPr txBox="1">
            <a:spLocks noGrp="1"/>
          </p:cNvSpPr>
          <p:nvPr>
            <p:ph type="ctrTitle"/>
          </p:nvPr>
        </p:nvSpPr>
        <p:spPr>
          <a:xfrm>
            <a:off x="220800" y="282275"/>
            <a:ext cx="39147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Let’s stay in touch!</a:t>
            </a:r>
            <a:endParaRPr sz="3900">
              <a:solidFill>
                <a:schemeClr val="accent2"/>
              </a:solidFill>
            </a:endParaRPr>
          </a:p>
        </p:txBody>
      </p:sp>
      <p:sp>
        <p:nvSpPr>
          <p:cNvPr id="1322" name="Google Shape;1322;p69"/>
          <p:cNvSpPr txBox="1">
            <a:spLocks noGrp="1"/>
          </p:cNvSpPr>
          <p:nvPr>
            <p:ph type="subTitle" idx="1"/>
          </p:nvPr>
        </p:nvSpPr>
        <p:spPr>
          <a:xfrm>
            <a:off x="326188" y="1191175"/>
            <a:ext cx="4232700" cy="354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t>Mgr. et Mgr. Natálie Terčová</a:t>
            </a:r>
            <a:endParaRPr sz="1500" b="1"/>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None/>
            </a:pPr>
            <a:r>
              <a:rPr lang="en" sz="1500"/>
              <a:t>Interdisciplinary Research Team on Internet </a:t>
            </a:r>
            <a:endParaRPr sz="1500"/>
          </a:p>
          <a:p>
            <a:pPr marL="0" lvl="0" indent="0" algn="l" rtl="0">
              <a:spcBef>
                <a:spcPts val="0"/>
              </a:spcBef>
              <a:spcAft>
                <a:spcPts val="0"/>
              </a:spcAft>
              <a:buNone/>
            </a:pPr>
            <a:r>
              <a:rPr lang="en" sz="1500"/>
              <a:t>and Society (IRTIS)</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r>
              <a:rPr lang="en" sz="1500"/>
              <a:t>natalieterc@mail.muni.cz</a:t>
            </a:r>
            <a:endParaRPr sz="1500"/>
          </a:p>
          <a:p>
            <a:pPr marL="0" lvl="0" indent="0" algn="l" rtl="0">
              <a:spcBef>
                <a:spcPts val="0"/>
              </a:spcBef>
              <a:spcAft>
                <a:spcPts val="0"/>
              </a:spcAft>
              <a:buNone/>
            </a:pPr>
            <a:endParaRPr sz="1700" i="1">
              <a:highlight>
                <a:srgbClr val="FFFFFF"/>
              </a:highlight>
            </a:endParaRPr>
          </a:p>
        </p:txBody>
      </p:sp>
      <p:sp>
        <p:nvSpPr>
          <p:cNvPr id="1323" name="Google Shape;1323;p69"/>
          <p:cNvSpPr txBox="1">
            <a:spLocks noGrp="1"/>
          </p:cNvSpPr>
          <p:nvPr>
            <p:ph type="subTitle" idx="1"/>
          </p:nvPr>
        </p:nvSpPr>
        <p:spPr>
          <a:xfrm>
            <a:off x="4822113" y="1191175"/>
            <a:ext cx="4232700" cy="354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b="1"/>
              <a:t>Mgr. Štěpán Žádník</a:t>
            </a:r>
            <a:endParaRPr sz="1500" b="1"/>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None/>
            </a:pPr>
            <a:r>
              <a:rPr lang="en" sz="1500"/>
              <a:t>Department of Media Studies and Journalism, </a:t>
            </a:r>
            <a:endParaRPr sz="1500"/>
          </a:p>
          <a:p>
            <a:pPr marL="0" lvl="0" indent="0" algn="l" rtl="0">
              <a:spcBef>
                <a:spcPts val="0"/>
              </a:spcBef>
              <a:spcAft>
                <a:spcPts val="0"/>
              </a:spcAft>
              <a:buNone/>
            </a:pPr>
            <a:r>
              <a:rPr lang="en" sz="1500"/>
              <a:t>FSS MU</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r>
              <a:rPr lang="en" sz="1500"/>
              <a:t>stepan.zadnik@muni.cz</a:t>
            </a:r>
            <a:endParaRPr sz="1500"/>
          </a:p>
          <a:p>
            <a:pPr marL="0" lvl="0" indent="0" algn="l" rtl="0">
              <a:spcBef>
                <a:spcPts val="0"/>
              </a:spcBef>
              <a:spcAft>
                <a:spcPts val="0"/>
              </a:spcAft>
              <a:buNone/>
            </a:pPr>
            <a:endParaRPr sz="1700" i="1">
              <a:highlight>
                <a:srgbClr val="FFFFFF"/>
              </a:highlight>
            </a:endParaRPr>
          </a:p>
        </p:txBody>
      </p:sp>
      <p:pic>
        <p:nvPicPr>
          <p:cNvPr id="1324" name="Google Shape;1324;p69"/>
          <p:cNvPicPr preferRelativeResize="0"/>
          <p:nvPr/>
        </p:nvPicPr>
        <p:blipFill>
          <a:blip r:embed="rId3">
            <a:alphaModFix/>
          </a:blip>
          <a:stretch>
            <a:fillRect/>
          </a:stretch>
        </p:blipFill>
        <p:spPr>
          <a:xfrm>
            <a:off x="1462275" y="3303925"/>
            <a:ext cx="1431750" cy="1431750"/>
          </a:xfrm>
          <a:prstGeom prst="rect">
            <a:avLst/>
          </a:prstGeom>
          <a:noFill/>
          <a:ln>
            <a:noFill/>
          </a:ln>
        </p:spPr>
      </p:pic>
      <p:pic>
        <p:nvPicPr>
          <p:cNvPr id="1325" name="Google Shape;1325;p69"/>
          <p:cNvPicPr preferRelativeResize="0"/>
          <p:nvPr/>
        </p:nvPicPr>
        <p:blipFill>
          <a:blip r:embed="rId4">
            <a:alphaModFix/>
          </a:blip>
          <a:stretch>
            <a:fillRect/>
          </a:stretch>
        </p:blipFill>
        <p:spPr>
          <a:xfrm>
            <a:off x="8142900" y="282275"/>
            <a:ext cx="575100" cy="575100"/>
          </a:xfrm>
          <a:prstGeom prst="rect">
            <a:avLst/>
          </a:prstGeom>
          <a:noFill/>
          <a:ln>
            <a:noFill/>
          </a:ln>
        </p:spPr>
      </p:pic>
      <p:pic>
        <p:nvPicPr>
          <p:cNvPr id="1326" name="Google Shape;1326;p69"/>
          <p:cNvPicPr preferRelativeResize="0"/>
          <p:nvPr/>
        </p:nvPicPr>
        <p:blipFill>
          <a:blip r:embed="rId5">
            <a:alphaModFix/>
          </a:blip>
          <a:stretch>
            <a:fillRect/>
          </a:stretch>
        </p:blipFill>
        <p:spPr>
          <a:xfrm>
            <a:off x="6000800" y="3303925"/>
            <a:ext cx="1431750" cy="1431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70"/>
          <p:cNvSpPr txBox="1">
            <a:spLocks noGrp="1"/>
          </p:cNvSpPr>
          <p:nvPr>
            <p:ph type="ctrTitle"/>
          </p:nvPr>
        </p:nvSpPr>
        <p:spPr>
          <a:xfrm>
            <a:off x="220800" y="282275"/>
            <a:ext cx="3914700" cy="57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chemeClr val="accent2"/>
                </a:solidFill>
              </a:rPr>
              <a:t>Sources</a:t>
            </a:r>
            <a:endParaRPr sz="3900">
              <a:solidFill>
                <a:schemeClr val="accent2"/>
              </a:solidFill>
            </a:endParaRPr>
          </a:p>
        </p:txBody>
      </p:sp>
      <p:sp>
        <p:nvSpPr>
          <p:cNvPr id="1332" name="Google Shape;1332;p70"/>
          <p:cNvSpPr txBox="1"/>
          <p:nvPr/>
        </p:nvSpPr>
        <p:spPr>
          <a:xfrm>
            <a:off x="261150" y="741313"/>
            <a:ext cx="8621700" cy="4062620"/>
          </a:xfrm>
          <a:prstGeom prst="rect">
            <a:avLst/>
          </a:prstGeom>
          <a:noFill/>
          <a:ln>
            <a:noFill/>
          </a:ln>
        </p:spPr>
        <p:txBody>
          <a:bodyPr spcFirstLastPara="1" wrap="square" lIns="91425" tIns="91425" rIns="91425" bIns="91425" anchor="t" anchorCtr="0">
            <a:spAutoFit/>
          </a:bodyPr>
          <a:lstStyle/>
          <a:p>
            <a:pPr marL="457200" lvl="0" indent="-457200" algn="just" rtl="0">
              <a:lnSpc>
                <a:spcPct val="100000"/>
              </a:lnSpc>
              <a:spcBef>
                <a:spcPts val="1000"/>
              </a:spcBef>
              <a:spcAft>
                <a:spcPts val="0"/>
              </a:spcAft>
              <a:buNone/>
            </a:pPr>
            <a:r>
              <a:rPr lang="en" sz="800" dirty="0">
                <a:solidFill>
                  <a:schemeClr val="dk1"/>
                </a:solidFill>
                <a:latin typeface="Fira Sans Extra Condensed Light"/>
                <a:ea typeface="Fira Sans Extra Condensed Light"/>
                <a:cs typeface="Fira Sans Extra Condensed Light"/>
                <a:sym typeface="Fira Sans Extra Condensed Light"/>
              </a:rPr>
              <a:t>Braesemann, F., Stephany, F., Teutloff, O., Kässi, O., Graham, M., &amp; Lehdonvirta, V. (2022). The global polarisation of remote work. PLOS ONE, 17(10), e0274630. https://doi.org/10.1371/journal.pone.0274630</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None/>
            </a:pPr>
            <a:r>
              <a:rPr lang="en" sz="800" dirty="0">
                <a:solidFill>
                  <a:schemeClr val="dk1"/>
                </a:solidFill>
                <a:latin typeface="Fira Sans Extra Condensed Light"/>
                <a:ea typeface="Fira Sans Extra Condensed Light"/>
                <a:cs typeface="Fira Sans Extra Condensed Light"/>
                <a:sym typeface="Fira Sans Extra Condensed Light"/>
              </a:rPr>
              <a:t>Donoso, V., Retzmann, N., Joris, W., &amp; d’Haenens, L. (2020). Digital Skills: An Inventory of Actors and Factors. KU Leuven, Leuven: ySKILLS.</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Dutton, W. H., &amp; Blank, G. (2013). Oxford Internet Survey 2013 Report: Cultures of the Internet (p. 64). http://oxis.oii.ox.ac.uk/wp-content/uploads/2014/11/OxIS-2013.pdf</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None/>
            </a:pPr>
            <a:r>
              <a:rPr lang="en" sz="800" dirty="0">
                <a:solidFill>
                  <a:schemeClr val="dk1"/>
                </a:solidFill>
                <a:latin typeface="Fira Sans Extra Condensed Light"/>
                <a:ea typeface="Fira Sans Extra Condensed Light"/>
                <a:cs typeface="Fira Sans Extra Condensed Light"/>
                <a:sym typeface="Fira Sans Extra Condensed Light"/>
              </a:rPr>
              <a:t>Helsper, E.J., Schneider, L.S., van Deursen, A.J.A.M., &amp; van Laar, E. (2020). </a:t>
            </a:r>
            <a:r>
              <a:rPr lang="en" sz="800" i="1" dirty="0">
                <a:solidFill>
                  <a:schemeClr val="dk1"/>
                </a:solidFill>
                <a:latin typeface="Fira Sans Extra Condensed Light"/>
                <a:ea typeface="Fira Sans Extra Condensed Light"/>
                <a:cs typeface="Fira Sans Extra Condensed Light"/>
                <a:sym typeface="Fira Sans Extra Condensed Light"/>
              </a:rPr>
              <a:t>The youth Digital Skills Indicator: Report on the conceptualisation and development of the ySKILLS digital skills measure</a:t>
            </a:r>
            <a:r>
              <a:rPr lang="en" sz="800" dirty="0">
                <a:solidFill>
                  <a:schemeClr val="dk1"/>
                </a:solidFill>
                <a:latin typeface="Fira Sans Extra Condensed Light"/>
                <a:ea typeface="Fira Sans Extra Condensed Light"/>
                <a:cs typeface="Fira Sans Extra Condensed Light"/>
                <a:sym typeface="Fira Sans Extra Condensed Light"/>
              </a:rPr>
              <a:t>. KU Leuven, Leuven: ySKILLS.</a:t>
            </a:r>
            <a:endParaRPr sz="800" dirty="0">
              <a:solidFill>
                <a:schemeClr val="dk1"/>
              </a:solidFill>
              <a:latin typeface="Fira Sans Extra Condensed Light"/>
              <a:ea typeface="Fira Sans Extra Condensed Light"/>
              <a:cs typeface="Fira Sans Extra Condensed Light"/>
              <a:sym typeface="Fira Sans Extra Condensed Light"/>
            </a:endParaRPr>
          </a:p>
          <a:p>
            <a:pPr marL="0" lvl="0" indent="0" algn="just" rtl="0">
              <a:lnSpc>
                <a:spcPct val="100000"/>
              </a:lnSpc>
              <a:spcBef>
                <a:spcPts val="1000"/>
              </a:spcBef>
              <a:spcAft>
                <a:spcPts val="0"/>
              </a:spcAft>
              <a:buNone/>
            </a:pPr>
            <a:r>
              <a:rPr lang="en" sz="800" dirty="0">
                <a:solidFill>
                  <a:schemeClr val="dk1"/>
                </a:solidFill>
                <a:latin typeface="Fira Sans Extra Condensed Light"/>
                <a:ea typeface="Fira Sans Extra Condensed Light"/>
                <a:cs typeface="Fira Sans Extra Condensed Light"/>
                <a:sym typeface="Fira Sans Extra Condensed Light"/>
              </a:rPr>
              <a:t>International Telecommunication Union (ITU) (2021). Measuring digital development: Facts and figures. Geneva, Switzerland: ITU Publications. </a:t>
            </a:r>
            <a:endParaRPr sz="800" dirty="0">
              <a:solidFill>
                <a:schemeClr val="dk1"/>
              </a:solidFill>
              <a:latin typeface="Fira Sans Extra Condensed Light"/>
              <a:ea typeface="Fira Sans Extra Condensed Light"/>
              <a:cs typeface="Fira Sans Extra Condensed Light"/>
              <a:sym typeface="Fira Sans Extra Condensed Light"/>
            </a:endParaRPr>
          </a:p>
          <a:p>
            <a:pPr marL="0" lvl="0" indent="0" algn="just" rtl="0">
              <a:lnSpc>
                <a:spcPct val="100000"/>
              </a:lnSpc>
              <a:spcBef>
                <a:spcPts val="12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International Telecommunication Union (ITU) (2018). Measuring the Information Society report, Volume 1. Geneva, Switzerland: ITU Publications. </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Keipi, T., Näsi, M., Oksanen, A., &amp; Räsänen, P. (2017). </a:t>
            </a:r>
            <a:r>
              <a:rPr lang="en" sz="800" i="1" dirty="0">
                <a:solidFill>
                  <a:schemeClr val="dk1"/>
                </a:solidFill>
                <a:latin typeface="Fira Sans Extra Condensed Light"/>
                <a:ea typeface="Fira Sans Extra Condensed Light"/>
                <a:cs typeface="Fira Sans Extra Condensed Light"/>
                <a:sym typeface="Fira Sans Extra Condensed Light"/>
              </a:rPr>
              <a:t>Online Hate and Harmful Content: Cross-national perspectives. </a:t>
            </a:r>
            <a:r>
              <a:rPr lang="en" sz="800" dirty="0">
                <a:solidFill>
                  <a:schemeClr val="dk1"/>
                </a:solidFill>
                <a:latin typeface="Fira Sans Extra Condensed Light"/>
                <a:ea typeface="Fira Sans Extra Condensed Light"/>
                <a:cs typeface="Fira Sans Extra Condensed Light"/>
                <a:sym typeface="Fira Sans Extra Condensed Light"/>
              </a:rPr>
              <a:t>Routledge. </a:t>
            </a:r>
            <a:endParaRPr sz="800" dirty="0">
              <a:solidFill>
                <a:schemeClr val="dk1"/>
              </a:solidFill>
              <a:latin typeface="Fira Sans Extra Condensed Light"/>
              <a:ea typeface="Fira Sans Extra Condensed Light"/>
              <a:cs typeface="Fira Sans Extra Condensed Light"/>
              <a:sym typeface="Fira Sans Extra Condensed Light"/>
            </a:endParaRPr>
          </a:p>
          <a:p>
            <a:pPr marL="0" lvl="0" indent="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Livingstone, S., &amp; Stoilova, M. (2021). </a:t>
            </a:r>
            <a:r>
              <a:rPr lang="en" sz="800" i="1" dirty="0">
                <a:solidFill>
                  <a:schemeClr val="dk1"/>
                </a:solidFill>
                <a:latin typeface="Fira Sans Extra Condensed Light"/>
                <a:ea typeface="Fira Sans Extra Condensed Light"/>
                <a:cs typeface="Fira Sans Extra Condensed Light"/>
                <a:sym typeface="Fira Sans Extra Condensed Light"/>
              </a:rPr>
              <a:t>The 4Cs: Classifying Online Risk to Children. </a:t>
            </a:r>
            <a:r>
              <a:rPr lang="en" sz="800" dirty="0">
                <a:solidFill>
                  <a:schemeClr val="dk1"/>
                </a:solidFill>
                <a:latin typeface="Fira Sans Extra Condensed Light"/>
                <a:ea typeface="Fira Sans Extra Condensed Light"/>
                <a:cs typeface="Fira Sans Extra Condensed Light"/>
                <a:sym typeface="Fira Sans Extra Condensed Light"/>
              </a:rPr>
              <a:t>(CO:RE Short Report Series on Key Topics). Hamburg:  Leibniz-Institut für Medienforschung | Hans-Bredow-Institut (HBI); CO:RE - Children Online: Research and Evidence. </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van Deursen, A. J. A. M. (2020). Digital inequality during a pandemic: Quantitative study of differences in COVID-19-related internet uses and outcomes among the general population. Journal of Medical Internet Research, 22(8). doi:10.2196/20073. </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van Deursen, A. J. A. M., &amp; Helsper, E. J. (2017). Collateral benefits of internet use: Explaining the diverse outcomes of engaging with the Internet. New Media &amp; Society, 20(7), 2333–51. doi:10.1177/1461444817715282. </a:t>
            </a:r>
            <a:endParaRPr sz="800" dirty="0">
              <a:solidFill>
                <a:schemeClr val="dk1"/>
              </a:solidFill>
              <a:latin typeface="Fira Sans Extra Condensed Light"/>
              <a:ea typeface="Fira Sans Extra Condensed Light"/>
              <a:cs typeface="Fira Sans Extra Condensed Light"/>
              <a:sym typeface="Fira Sans Extra Condensed Light"/>
            </a:endParaRPr>
          </a:p>
          <a:p>
            <a:pPr marL="457200" lvl="0" indent="-457200" algn="just" rtl="0">
              <a:lnSpc>
                <a:spcPct val="100000"/>
              </a:lnSpc>
              <a:spcBef>
                <a:spcPts val="10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van Deursen, A. J. A. M., Courtois, C., &amp; van Dijk, J. A. G. M. (2014). Internet Skills, Sources of Support, and Benefiting From Internet Use. International Journal of Human-Computer Interaction, 30(4), Article 4. https://doi.org/10.1080/10447318.2013.858458</a:t>
            </a:r>
            <a:endParaRPr sz="800" dirty="0">
              <a:solidFill>
                <a:schemeClr val="dk1"/>
              </a:solidFill>
              <a:latin typeface="Fira Sans Extra Condensed Light"/>
              <a:ea typeface="Fira Sans Extra Condensed Light"/>
              <a:cs typeface="Fira Sans Extra Condensed Light"/>
              <a:sym typeface="Fira Sans Extra Condensed Light"/>
            </a:endParaRPr>
          </a:p>
          <a:p>
            <a:pPr marL="0" lvl="0" indent="0" algn="l" rtl="0">
              <a:lnSpc>
                <a:spcPct val="100000"/>
              </a:lnSpc>
              <a:spcBef>
                <a:spcPts val="0"/>
              </a:spcBef>
              <a:spcAft>
                <a:spcPts val="0"/>
              </a:spcAft>
              <a:buNone/>
            </a:pPr>
            <a:endParaRPr sz="800" dirty="0">
              <a:solidFill>
                <a:schemeClr val="dk1"/>
              </a:solidFill>
              <a:latin typeface="Fira Sans Extra Condensed Light"/>
              <a:ea typeface="Fira Sans Extra Condensed Light"/>
              <a:cs typeface="Fira Sans Extra Condensed Light"/>
              <a:sym typeface="Fira Sans Extra Condensed Light"/>
            </a:endParaRPr>
          </a:p>
          <a:p>
            <a:pPr marL="0" lvl="0" indent="0" algn="l" rtl="0">
              <a:lnSpc>
                <a:spcPct val="100000"/>
              </a:lnSpc>
              <a:spcBef>
                <a:spcPts val="200"/>
              </a:spcBef>
              <a:spcAft>
                <a:spcPts val="0"/>
              </a:spcAft>
              <a:buNone/>
            </a:pPr>
            <a:r>
              <a:rPr lang="en" sz="800" dirty="0">
                <a:solidFill>
                  <a:schemeClr val="dk1"/>
                </a:solidFill>
                <a:latin typeface="Fira Sans Extra Condensed Light"/>
                <a:ea typeface="Fira Sans Extra Condensed Light"/>
                <a:cs typeface="Fira Sans Extra Condensed Light"/>
                <a:sym typeface="Fira Sans Extra Condensed Light"/>
              </a:rPr>
              <a:t>Icons retrieved from </a:t>
            </a:r>
            <a:r>
              <a:rPr lang="en" sz="800" b="1" dirty="0">
                <a:solidFill>
                  <a:schemeClr val="accent6"/>
                </a:solidFill>
                <a:latin typeface="Fira Sans Extra Condensed"/>
                <a:ea typeface="Fira Sans Extra Condensed"/>
                <a:cs typeface="Fira Sans Extra Condensed"/>
                <a:sym typeface="Fira Sans Extra Condensed"/>
              </a:rPr>
              <a:t>Flaticon</a:t>
            </a:r>
            <a:endParaRPr sz="800" b="1" dirty="0">
              <a:solidFill>
                <a:schemeClr val="accent6"/>
              </a:solidFill>
              <a:latin typeface="Fira Sans Extra Condensed"/>
              <a:ea typeface="Fira Sans Extra Condensed"/>
              <a:cs typeface="Fira Sans Extra Condensed"/>
              <a:sym typeface="Fira Sans Extra Condensed"/>
            </a:endParaRPr>
          </a:p>
          <a:p>
            <a:pPr marL="0" lvl="0" indent="0" algn="l" rtl="0">
              <a:lnSpc>
                <a:spcPct val="100000"/>
              </a:lnSpc>
              <a:spcBef>
                <a:spcPts val="200"/>
              </a:spcBef>
              <a:spcAft>
                <a:spcPts val="0"/>
              </a:spcAft>
              <a:buClr>
                <a:schemeClr val="dk1"/>
              </a:buClr>
              <a:buSzPts val="1100"/>
              <a:buFont typeface="Arial"/>
              <a:buNone/>
            </a:pPr>
            <a:r>
              <a:rPr lang="en" sz="800" dirty="0">
                <a:solidFill>
                  <a:schemeClr val="dk1"/>
                </a:solidFill>
                <a:latin typeface="Fira Sans Extra Condensed Light"/>
                <a:ea typeface="Fira Sans Extra Condensed Light"/>
                <a:cs typeface="Fira Sans Extra Condensed Light"/>
                <a:sym typeface="Fira Sans Extra Condensed Light"/>
              </a:rPr>
              <a:t>Infographics by </a:t>
            </a:r>
            <a:r>
              <a:rPr lang="en" sz="800" b="1" dirty="0">
                <a:solidFill>
                  <a:schemeClr val="accent5"/>
                </a:solidFill>
                <a:latin typeface="Fira Sans Extra Condensed"/>
                <a:ea typeface="Fira Sans Extra Condensed"/>
                <a:cs typeface="Fira Sans Extra Condensed"/>
                <a:sym typeface="Fira Sans Extra Condensed"/>
              </a:rPr>
              <a:t>Slidesgo</a:t>
            </a:r>
            <a:endParaRPr lang="cs-CZ" sz="800" b="1" dirty="0">
              <a:solidFill>
                <a:schemeClr val="accent5"/>
              </a:solidFill>
              <a:latin typeface="Fira Sans Extra Condensed"/>
              <a:ea typeface="Fira Sans Extra Condensed"/>
              <a:cs typeface="Fira Sans Extra Condensed"/>
              <a:sym typeface="Fira Sans Extra Condensed"/>
            </a:endParaRPr>
          </a:p>
          <a:p>
            <a:pPr marL="0" lvl="0" indent="0" algn="l" rtl="0">
              <a:lnSpc>
                <a:spcPct val="100000"/>
              </a:lnSpc>
              <a:spcBef>
                <a:spcPts val="200"/>
              </a:spcBef>
              <a:spcAft>
                <a:spcPts val="0"/>
              </a:spcAft>
              <a:buClr>
                <a:schemeClr val="dk1"/>
              </a:buClr>
              <a:buSzPts val="1100"/>
              <a:buFont typeface="Arial"/>
              <a:buNone/>
            </a:pPr>
            <a:r>
              <a:rPr lang="cs-CZ" sz="800" dirty="0">
                <a:solidFill>
                  <a:schemeClr val="dk1"/>
                </a:solidFill>
                <a:latin typeface="Fira Sans Extra Condensed Light"/>
                <a:sym typeface="Fira Sans Extra Condensed"/>
              </a:rPr>
              <a:t>Image </a:t>
            </a:r>
            <a:r>
              <a:rPr lang="cs-CZ" sz="800" dirty="0" err="1">
                <a:solidFill>
                  <a:schemeClr val="dk1"/>
                </a:solidFill>
                <a:latin typeface="Fira Sans Extra Condensed Light"/>
                <a:sym typeface="Fira Sans Extra Condensed"/>
              </a:rPr>
              <a:t>generated</a:t>
            </a:r>
            <a:r>
              <a:rPr lang="cs-CZ" sz="800" dirty="0">
                <a:solidFill>
                  <a:schemeClr val="dk1"/>
                </a:solidFill>
                <a:latin typeface="Fira Sans Extra Condensed Light"/>
                <a:sym typeface="Fira Sans Extra Condensed"/>
              </a:rPr>
              <a:t> by </a:t>
            </a:r>
            <a:r>
              <a:rPr lang="en-US" sz="800" b="1" dirty="0">
                <a:solidFill>
                  <a:schemeClr val="accent2">
                    <a:lumMod val="75000"/>
                  </a:schemeClr>
                </a:solidFill>
                <a:latin typeface="Fira Sans Extra Condensed"/>
                <a:ea typeface="Fira Sans Extra Condensed"/>
                <a:cs typeface="Fira Sans Extra Condensed"/>
                <a:sym typeface="Fira Sans Extra Condensed"/>
              </a:rPr>
              <a:t>Image Creator from Microsoft Designer</a:t>
            </a:r>
            <a:endParaRPr sz="800" b="1" dirty="0">
              <a:solidFill>
                <a:schemeClr val="accent2">
                  <a:lumMod val="75000"/>
                </a:schemeClr>
              </a:solidFill>
              <a:latin typeface="Fira Sans Extra Condensed"/>
              <a:ea typeface="Fira Sans Extra Condensed"/>
              <a:cs typeface="Fira Sans Extra Condensed"/>
              <a:sym typeface="Fira Sans Extra Condensed"/>
            </a:endParaRPr>
          </a:p>
          <a:p>
            <a:pPr marL="0" lvl="0" indent="0" algn="l" rtl="0">
              <a:lnSpc>
                <a:spcPct val="100000"/>
              </a:lnSpc>
              <a:spcBef>
                <a:spcPts val="200"/>
              </a:spcBef>
              <a:spcAft>
                <a:spcPts val="0"/>
              </a:spcAft>
              <a:buNone/>
            </a:pPr>
            <a:endParaRPr sz="800" dirty="0">
              <a:solidFill>
                <a:schemeClr val="dk1"/>
              </a:solidFill>
              <a:latin typeface="Fira Sans Extra Condensed Light"/>
              <a:ea typeface="Fira Sans Extra Condensed Light"/>
              <a:cs typeface="Fira Sans Extra Condensed Light"/>
              <a:sym typeface="Fira Sans Extra Condense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txBox="1">
            <a:spLocks noGrp="1"/>
          </p:cNvSpPr>
          <p:nvPr>
            <p:ph type="ctrTitle"/>
          </p:nvPr>
        </p:nvSpPr>
        <p:spPr>
          <a:xfrm>
            <a:off x="1362450" y="2017650"/>
            <a:ext cx="64191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chemeClr val="accent2"/>
                </a:solidFill>
              </a:rPr>
              <a:t>The digital divide</a:t>
            </a:r>
            <a:endParaRPr sz="5400">
              <a:solidFill>
                <a:schemeClr val="accen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19"/>
          <p:cNvGrpSpPr/>
          <p:nvPr/>
        </p:nvGrpSpPr>
        <p:grpSpPr>
          <a:xfrm>
            <a:off x="744102" y="1687058"/>
            <a:ext cx="3075685" cy="2927380"/>
            <a:chOff x="434815" y="1121754"/>
            <a:chExt cx="3938641" cy="3608703"/>
          </a:xfrm>
        </p:grpSpPr>
        <p:sp>
          <p:nvSpPr>
            <p:cNvPr id="210" name="Google Shape;210;p19"/>
            <p:cNvSpPr/>
            <p:nvPr/>
          </p:nvSpPr>
          <p:spPr>
            <a:xfrm>
              <a:off x="544143" y="3398224"/>
              <a:ext cx="460553" cy="460444"/>
            </a:xfrm>
            <a:custGeom>
              <a:avLst/>
              <a:gdLst/>
              <a:ahLst/>
              <a:cxnLst/>
              <a:rect l="l" t="t" r="r" b="b"/>
              <a:pathLst>
                <a:path w="4221" h="4220" extrusionOk="0">
                  <a:moveTo>
                    <a:pt x="2103" y="0"/>
                  </a:moveTo>
                  <a:cubicBezTo>
                    <a:pt x="2028" y="0"/>
                    <a:pt x="1969" y="64"/>
                    <a:pt x="1969" y="140"/>
                  </a:cubicBezTo>
                  <a:cubicBezTo>
                    <a:pt x="1969" y="220"/>
                    <a:pt x="2033" y="279"/>
                    <a:pt x="2108" y="279"/>
                  </a:cubicBezTo>
                  <a:cubicBezTo>
                    <a:pt x="2350" y="279"/>
                    <a:pt x="2585" y="327"/>
                    <a:pt x="2805" y="418"/>
                  </a:cubicBezTo>
                  <a:cubicBezTo>
                    <a:pt x="2821" y="424"/>
                    <a:pt x="2837" y="429"/>
                    <a:pt x="2859" y="429"/>
                  </a:cubicBezTo>
                  <a:cubicBezTo>
                    <a:pt x="2913" y="429"/>
                    <a:pt x="2966" y="397"/>
                    <a:pt x="2988" y="343"/>
                  </a:cubicBezTo>
                  <a:cubicBezTo>
                    <a:pt x="3020" y="268"/>
                    <a:pt x="2982" y="188"/>
                    <a:pt x="2913" y="156"/>
                  </a:cubicBezTo>
                  <a:cubicBezTo>
                    <a:pt x="2655" y="54"/>
                    <a:pt x="2387" y="0"/>
                    <a:pt x="2108" y="0"/>
                  </a:cubicBezTo>
                  <a:close/>
                  <a:moveTo>
                    <a:pt x="1352" y="149"/>
                  </a:moveTo>
                  <a:cubicBezTo>
                    <a:pt x="1334" y="149"/>
                    <a:pt x="1316" y="153"/>
                    <a:pt x="1299" y="161"/>
                  </a:cubicBezTo>
                  <a:cubicBezTo>
                    <a:pt x="1041" y="268"/>
                    <a:pt x="811" y="424"/>
                    <a:pt x="618" y="622"/>
                  </a:cubicBezTo>
                  <a:cubicBezTo>
                    <a:pt x="559" y="676"/>
                    <a:pt x="559" y="767"/>
                    <a:pt x="618" y="820"/>
                  </a:cubicBezTo>
                  <a:cubicBezTo>
                    <a:pt x="644" y="847"/>
                    <a:pt x="682" y="863"/>
                    <a:pt x="714" y="863"/>
                  </a:cubicBezTo>
                  <a:cubicBezTo>
                    <a:pt x="752" y="863"/>
                    <a:pt x="789" y="847"/>
                    <a:pt x="816" y="820"/>
                  </a:cubicBezTo>
                  <a:cubicBezTo>
                    <a:pt x="988" y="649"/>
                    <a:pt x="1186" y="515"/>
                    <a:pt x="1406" y="424"/>
                  </a:cubicBezTo>
                  <a:cubicBezTo>
                    <a:pt x="1481" y="392"/>
                    <a:pt x="1513" y="311"/>
                    <a:pt x="1481" y="236"/>
                  </a:cubicBezTo>
                  <a:cubicBezTo>
                    <a:pt x="1461" y="184"/>
                    <a:pt x="1407" y="149"/>
                    <a:pt x="1352" y="149"/>
                  </a:cubicBezTo>
                  <a:close/>
                  <a:moveTo>
                    <a:pt x="3497" y="571"/>
                  </a:moveTo>
                  <a:cubicBezTo>
                    <a:pt x="3461" y="571"/>
                    <a:pt x="3425" y="585"/>
                    <a:pt x="3395" y="611"/>
                  </a:cubicBezTo>
                  <a:cubicBezTo>
                    <a:pt x="3341" y="665"/>
                    <a:pt x="3341" y="756"/>
                    <a:pt x="3400" y="810"/>
                  </a:cubicBezTo>
                  <a:cubicBezTo>
                    <a:pt x="3572" y="981"/>
                    <a:pt x="3706" y="1180"/>
                    <a:pt x="3797" y="1405"/>
                  </a:cubicBezTo>
                  <a:cubicBezTo>
                    <a:pt x="3819" y="1459"/>
                    <a:pt x="3872" y="1491"/>
                    <a:pt x="3926" y="1491"/>
                  </a:cubicBezTo>
                  <a:cubicBezTo>
                    <a:pt x="3947" y="1491"/>
                    <a:pt x="3963" y="1485"/>
                    <a:pt x="3980" y="1480"/>
                  </a:cubicBezTo>
                  <a:cubicBezTo>
                    <a:pt x="4055" y="1448"/>
                    <a:pt x="4087" y="1367"/>
                    <a:pt x="4055" y="1292"/>
                  </a:cubicBezTo>
                  <a:cubicBezTo>
                    <a:pt x="3947" y="1035"/>
                    <a:pt x="3797" y="810"/>
                    <a:pt x="3599" y="611"/>
                  </a:cubicBezTo>
                  <a:cubicBezTo>
                    <a:pt x="3569" y="585"/>
                    <a:pt x="3533" y="571"/>
                    <a:pt x="3497" y="571"/>
                  </a:cubicBezTo>
                  <a:close/>
                  <a:moveTo>
                    <a:pt x="291" y="1219"/>
                  </a:moveTo>
                  <a:cubicBezTo>
                    <a:pt x="234" y="1219"/>
                    <a:pt x="182" y="1250"/>
                    <a:pt x="162" y="1303"/>
                  </a:cubicBezTo>
                  <a:cubicBezTo>
                    <a:pt x="55" y="1560"/>
                    <a:pt x="1" y="1829"/>
                    <a:pt x="1" y="2113"/>
                  </a:cubicBezTo>
                  <a:cubicBezTo>
                    <a:pt x="1" y="2193"/>
                    <a:pt x="65" y="2252"/>
                    <a:pt x="140" y="2252"/>
                  </a:cubicBezTo>
                  <a:cubicBezTo>
                    <a:pt x="221" y="2252"/>
                    <a:pt x="285" y="2193"/>
                    <a:pt x="285" y="2113"/>
                  </a:cubicBezTo>
                  <a:lnTo>
                    <a:pt x="285" y="2102"/>
                  </a:lnTo>
                  <a:cubicBezTo>
                    <a:pt x="285" y="1866"/>
                    <a:pt x="328" y="1630"/>
                    <a:pt x="419" y="1416"/>
                  </a:cubicBezTo>
                  <a:cubicBezTo>
                    <a:pt x="451" y="1341"/>
                    <a:pt x="414" y="1260"/>
                    <a:pt x="344" y="1228"/>
                  </a:cubicBezTo>
                  <a:cubicBezTo>
                    <a:pt x="326" y="1222"/>
                    <a:pt x="308" y="1219"/>
                    <a:pt x="291" y="1219"/>
                  </a:cubicBezTo>
                  <a:close/>
                  <a:moveTo>
                    <a:pt x="4081" y="1963"/>
                  </a:moveTo>
                  <a:cubicBezTo>
                    <a:pt x="4001" y="1963"/>
                    <a:pt x="3937" y="2032"/>
                    <a:pt x="3937" y="2107"/>
                  </a:cubicBezTo>
                  <a:cubicBezTo>
                    <a:pt x="3937" y="2349"/>
                    <a:pt x="3894" y="2585"/>
                    <a:pt x="3797" y="2810"/>
                  </a:cubicBezTo>
                  <a:cubicBezTo>
                    <a:pt x="3770" y="2879"/>
                    <a:pt x="3803" y="2960"/>
                    <a:pt x="3878" y="2992"/>
                  </a:cubicBezTo>
                  <a:cubicBezTo>
                    <a:pt x="3894" y="2997"/>
                    <a:pt x="3910" y="3003"/>
                    <a:pt x="3931" y="3003"/>
                  </a:cubicBezTo>
                  <a:cubicBezTo>
                    <a:pt x="3985" y="3003"/>
                    <a:pt x="4039" y="2971"/>
                    <a:pt x="4060" y="2917"/>
                  </a:cubicBezTo>
                  <a:cubicBezTo>
                    <a:pt x="4167" y="2660"/>
                    <a:pt x="4221" y="2386"/>
                    <a:pt x="4221" y="2107"/>
                  </a:cubicBezTo>
                  <a:lnTo>
                    <a:pt x="4221" y="2102"/>
                  </a:lnTo>
                  <a:cubicBezTo>
                    <a:pt x="4221" y="2022"/>
                    <a:pt x="4156" y="1963"/>
                    <a:pt x="4081" y="1963"/>
                  </a:cubicBezTo>
                  <a:close/>
                  <a:moveTo>
                    <a:pt x="293" y="2723"/>
                  </a:moveTo>
                  <a:cubicBezTo>
                    <a:pt x="274" y="2723"/>
                    <a:pt x="255" y="2727"/>
                    <a:pt x="237" y="2735"/>
                  </a:cubicBezTo>
                  <a:cubicBezTo>
                    <a:pt x="167" y="2767"/>
                    <a:pt x="135" y="2847"/>
                    <a:pt x="162" y="2917"/>
                  </a:cubicBezTo>
                  <a:cubicBezTo>
                    <a:pt x="269" y="3174"/>
                    <a:pt x="425" y="3405"/>
                    <a:pt x="623" y="3603"/>
                  </a:cubicBezTo>
                  <a:cubicBezTo>
                    <a:pt x="650" y="3630"/>
                    <a:pt x="687" y="3646"/>
                    <a:pt x="719" y="3646"/>
                  </a:cubicBezTo>
                  <a:cubicBezTo>
                    <a:pt x="757" y="3646"/>
                    <a:pt x="795" y="3630"/>
                    <a:pt x="821" y="3603"/>
                  </a:cubicBezTo>
                  <a:cubicBezTo>
                    <a:pt x="875" y="3544"/>
                    <a:pt x="875" y="3459"/>
                    <a:pt x="821" y="3405"/>
                  </a:cubicBezTo>
                  <a:cubicBezTo>
                    <a:pt x="650" y="3233"/>
                    <a:pt x="516" y="3035"/>
                    <a:pt x="425" y="2810"/>
                  </a:cubicBezTo>
                  <a:cubicBezTo>
                    <a:pt x="400" y="2757"/>
                    <a:pt x="349" y="2723"/>
                    <a:pt x="293" y="2723"/>
                  </a:cubicBezTo>
                  <a:close/>
                  <a:moveTo>
                    <a:pt x="3503" y="3359"/>
                  </a:moveTo>
                  <a:cubicBezTo>
                    <a:pt x="3467" y="3359"/>
                    <a:pt x="3433" y="3373"/>
                    <a:pt x="3406" y="3400"/>
                  </a:cubicBezTo>
                  <a:cubicBezTo>
                    <a:pt x="3234" y="3571"/>
                    <a:pt x="3036" y="3705"/>
                    <a:pt x="2811" y="3796"/>
                  </a:cubicBezTo>
                  <a:cubicBezTo>
                    <a:pt x="2741" y="3829"/>
                    <a:pt x="2703" y="3909"/>
                    <a:pt x="2736" y="3979"/>
                  </a:cubicBezTo>
                  <a:cubicBezTo>
                    <a:pt x="2757" y="4038"/>
                    <a:pt x="2811" y="4070"/>
                    <a:pt x="2864" y="4070"/>
                  </a:cubicBezTo>
                  <a:cubicBezTo>
                    <a:pt x="2886" y="4070"/>
                    <a:pt x="2902" y="4064"/>
                    <a:pt x="2918" y="4059"/>
                  </a:cubicBezTo>
                  <a:cubicBezTo>
                    <a:pt x="3175" y="3952"/>
                    <a:pt x="3406" y="3796"/>
                    <a:pt x="3604" y="3598"/>
                  </a:cubicBezTo>
                  <a:cubicBezTo>
                    <a:pt x="3658" y="3544"/>
                    <a:pt x="3658" y="3453"/>
                    <a:pt x="3604" y="3400"/>
                  </a:cubicBezTo>
                  <a:cubicBezTo>
                    <a:pt x="3575" y="3373"/>
                    <a:pt x="3539" y="3359"/>
                    <a:pt x="3503" y="3359"/>
                  </a:cubicBezTo>
                  <a:close/>
                  <a:moveTo>
                    <a:pt x="1361" y="3787"/>
                  </a:moveTo>
                  <a:cubicBezTo>
                    <a:pt x="1306" y="3787"/>
                    <a:pt x="1253" y="3819"/>
                    <a:pt x="1229" y="3877"/>
                  </a:cubicBezTo>
                  <a:cubicBezTo>
                    <a:pt x="1197" y="3946"/>
                    <a:pt x="1234" y="4027"/>
                    <a:pt x="1304" y="4059"/>
                  </a:cubicBezTo>
                  <a:cubicBezTo>
                    <a:pt x="1561" y="4166"/>
                    <a:pt x="1829" y="4220"/>
                    <a:pt x="2108" y="4220"/>
                  </a:cubicBezTo>
                  <a:lnTo>
                    <a:pt x="2114" y="4220"/>
                  </a:lnTo>
                  <a:cubicBezTo>
                    <a:pt x="2189" y="4220"/>
                    <a:pt x="2253" y="4156"/>
                    <a:pt x="2253" y="4075"/>
                  </a:cubicBezTo>
                  <a:cubicBezTo>
                    <a:pt x="2253" y="4000"/>
                    <a:pt x="2189" y="3936"/>
                    <a:pt x="2108" y="3936"/>
                  </a:cubicBezTo>
                  <a:cubicBezTo>
                    <a:pt x="1867" y="3936"/>
                    <a:pt x="1636" y="3888"/>
                    <a:pt x="1411" y="3796"/>
                  </a:cubicBezTo>
                  <a:cubicBezTo>
                    <a:pt x="1395" y="3790"/>
                    <a:pt x="1378" y="3787"/>
                    <a:pt x="1361" y="37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2114993" y="1121754"/>
              <a:ext cx="460553" cy="460008"/>
            </a:xfrm>
            <a:custGeom>
              <a:avLst/>
              <a:gdLst/>
              <a:ahLst/>
              <a:cxnLst/>
              <a:rect l="l" t="t" r="r" b="b"/>
              <a:pathLst>
                <a:path w="4221" h="4216" extrusionOk="0">
                  <a:moveTo>
                    <a:pt x="2103" y="1"/>
                  </a:moveTo>
                  <a:cubicBezTo>
                    <a:pt x="2028" y="1"/>
                    <a:pt x="1963" y="60"/>
                    <a:pt x="1963" y="140"/>
                  </a:cubicBezTo>
                  <a:cubicBezTo>
                    <a:pt x="1963" y="215"/>
                    <a:pt x="2033" y="280"/>
                    <a:pt x="2108" y="280"/>
                  </a:cubicBezTo>
                  <a:cubicBezTo>
                    <a:pt x="2349" y="280"/>
                    <a:pt x="2585" y="328"/>
                    <a:pt x="2805" y="419"/>
                  </a:cubicBezTo>
                  <a:cubicBezTo>
                    <a:pt x="2821" y="424"/>
                    <a:pt x="2837" y="430"/>
                    <a:pt x="2859" y="430"/>
                  </a:cubicBezTo>
                  <a:cubicBezTo>
                    <a:pt x="2912" y="430"/>
                    <a:pt x="2966" y="392"/>
                    <a:pt x="2987" y="339"/>
                  </a:cubicBezTo>
                  <a:cubicBezTo>
                    <a:pt x="3020" y="269"/>
                    <a:pt x="2982" y="183"/>
                    <a:pt x="2912" y="156"/>
                  </a:cubicBezTo>
                  <a:cubicBezTo>
                    <a:pt x="2655" y="49"/>
                    <a:pt x="2387" y="1"/>
                    <a:pt x="2108" y="1"/>
                  </a:cubicBezTo>
                  <a:close/>
                  <a:moveTo>
                    <a:pt x="1352" y="150"/>
                  </a:moveTo>
                  <a:cubicBezTo>
                    <a:pt x="1334" y="150"/>
                    <a:pt x="1316" y="154"/>
                    <a:pt x="1298" y="162"/>
                  </a:cubicBezTo>
                  <a:cubicBezTo>
                    <a:pt x="1041" y="269"/>
                    <a:pt x="811" y="424"/>
                    <a:pt x="612" y="617"/>
                  </a:cubicBezTo>
                  <a:cubicBezTo>
                    <a:pt x="558" y="676"/>
                    <a:pt x="558" y="762"/>
                    <a:pt x="617" y="821"/>
                  </a:cubicBezTo>
                  <a:cubicBezTo>
                    <a:pt x="644" y="848"/>
                    <a:pt x="676" y="859"/>
                    <a:pt x="714" y="859"/>
                  </a:cubicBezTo>
                  <a:cubicBezTo>
                    <a:pt x="752" y="859"/>
                    <a:pt x="789" y="848"/>
                    <a:pt x="816" y="821"/>
                  </a:cubicBezTo>
                  <a:cubicBezTo>
                    <a:pt x="987" y="650"/>
                    <a:pt x="1186" y="516"/>
                    <a:pt x="1406" y="419"/>
                  </a:cubicBezTo>
                  <a:cubicBezTo>
                    <a:pt x="1475" y="392"/>
                    <a:pt x="1513" y="306"/>
                    <a:pt x="1481" y="237"/>
                  </a:cubicBezTo>
                  <a:cubicBezTo>
                    <a:pt x="1461" y="184"/>
                    <a:pt x="1407" y="150"/>
                    <a:pt x="1352" y="150"/>
                  </a:cubicBezTo>
                  <a:close/>
                  <a:moveTo>
                    <a:pt x="3497" y="572"/>
                  </a:moveTo>
                  <a:cubicBezTo>
                    <a:pt x="3461" y="572"/>
                    <a:pt x="3424" y="585"/>
                    <a:pt x="3395" y="612"/>
                  </a:cubicBezTo>
                  <a:cubicBezTo>
                    <a:pt x="3341" y="666"/>
                    <a:pt x="3341" y="757"/>
                    <a:pt x="3395" y="810"/>
                  </a:cubicBezTo>
                  <a:cubicBezTo>
                    <a:pt x="3567" y="982"/>
                    <a:pt x="3701" y="1180"/>
                    <a:pt x="3797" y="1400"/>
                  </a:cubicBezTo>
                  <a:cubicBezTo>
                    <a:pt x="3819" y="1454"/>
                    <a:pt x="3872" y="1491"/>
                    <a:pt x="3926" y="1491"/>
                  </a:cubicBezTo>
                  <a:cubicBezTo>
                    <a:pt x="3942" y="1491"/>
                    <a:pt x="3963" y="1486"/>
                    <a:pt x="3979" y="1475"/>
                  </a:cubicBezTo>
                  <a:cubicBezTo>
                    <a:pt x="4054" y="1449"/>
                    <a:pt x="4087" y="1363"/>
                    <a:pt x="4054" y="1293"/>
                  </a:cubicBezTo>
                  <a:cubicBezTo>
                    <a:pt x="3947" y="1036"/>
                    <a:pt x="3792" y="805"/>
                    <a:pt x="3599" y="612"/>
                  </a:cubicBezTo>
                  <a:cubicBezTo>
                    <a:pt x="3569" y="585"/>
                    <a:pt x="3533" y="572"/>
                    <a:pt x="3497" y="572"/>
                  </a:cubicBezTo>
                  <a:close/>
                  <a:moveTo>
                    <a:pt x="288" y="1217"/>
                  </a:moveTo>
                  <a:cubicBezTo>
                    <a:pt x="232" y="1217"/>
                    <a:pt x="181" y="1251"/>
                    <a:pt x="156" y="1304"/>
                  </a:cubicBezTo>
                  <a:cubicBezTo>
                    <a:pt x="54" y="1561"/>
                    <a:pt x="1" y="1829"/>
                    <a:pt x="1" y="2113"/>
                  </a:cubicBezTo>
                  <a:cubicBezTo>
                    <a:pt x="1" y="2188"/>
                    <a:pt x="65" y="2253"/>
                    <a:pt x="140" y="2253"/>
                  </a:cubicBezTo>
                  <a:cubicBezTo>
                    <a:pt x="221" y="2253"/>
                    <a:pt x="285" y="2188"/>
                    <a:pt x="285" y="2113"/>
                  </a:cubicBezTo>
                  <a:lnTo>
                    <a:pt x="285" y="2103"/>
                  </a:lnTo>
                  <a:cubicBezTo>
                    <a:pt x="285" y="1861"/>
                    <a:pt x="328" y="1631"/>
                    <a:pt x="419" y="1411"/>
                  </a:cubicBezTo>
                  <a:cubicBezTo>
                    <a:pt x="451" y="1341"/>
                    <a:pt x="414" y="1256"/>
                    <a:pt x="344" y="1229"/>
                  </a:cubicBezTo>
                  <a:cubicBezTo>
                    <a:pt x="325" y="1221"/>
                    <a:pt x="307" y="1217"/>
                    <a:pt x="288" y="1217"/>
                  </a:cubicBezTo>
                  <a:close/>
                  <a:moveTo>
                    <a:pt x="4076" y="1963"/>
                  </a:moveTo>
                  <a:cubicBezTo>
                    <a:pt x="4001" y="1963"/>
                    <a:pt x="3937" y="2028"/>
                    <a:pt x="3937" y="2108"/>
                  </a:cubicBezTo>
                  <a:cubicBezTo>
                    <a:pt x="3937" y="2349"/>
                    <a:pt x="3888" y="2585"/>
                    <a:pt x="3797" y="2805"/>
                  </a:cubicBezTo>
                  <a:cubicBezTo>
                    <a:pt x="3770" y="2880"/>
                    <a:pt x="3802" y="2961"/>
                    <a:pt x="3878" y="2993"/>
                  </a:cubicBezTo>
                  <a:cubicBezTo>
                    <a:pt x="3894" y="2998"/>
                    <a:pt x="3910" y="3003"/>
                    <a:pt x="3931" y="3003"/>
                  </a:cubicBezTo>
                  <a:cubicBezTo>
                    <a:pt x="3985" y="3003"/>
                    <a:pt x="4038" y="2971"/>
                    <a:pt x="4060" y="2912"/>
                  </a:cubicBezTo>
                  <a:cubicBezTo>
                    <a:pt x="4167" y="2660"/>
                    <a:pt x="4221" y="2387"/>
                    <a:pt x="4221" y="2108"/>
                  </a:cubicBezTo>
                  <a:lnTo>
                    <a:pt x="4221" y="2097"/>
                  </a:lnTo>
                  <a:cubicBezTo>
                    <a:pt x="4221" y="2022"/>
                    <a:pt x="4156" y="1963"/>
                    <a:pt x="4076" y="1963"/>
                  </a:cubicBezTo>
                  <a:close/>
                  <a:moveTo>
                    <a:pt x="293" y="2724"/>
                  </a:moveTo>
                  <a:cubicBezTo>
                    <a:pt x="274" y="2724"/>
                    <a:pt x="255" y="2727"/>
                    <a:pt x="237" y="2735"/>
                  </a:cubicBezTo>
                  <a:cubicBezTo>
                    <a:pt x="167" y="2762"/>
                    <a:pt x="130" y="2848"/>
                    <a:pt x="162" y="2918"/>
                  </a:cubicBezTo>
                  <a:cubicBezTo>
                    <a:pt x="269" y="3175"/>
                    <a:pt x="424" y="3406"/>
                    <a:pt x="623" y="3604"/>
                  </a:cubicBezTo>
                  <a:cubicBezTo>
                    <a:pt x="650" y="3631"/>
                    <a:pt x="682" y="3642"/>
                    <a:pt x="719" y="3642"/>
                  </a:cubicBezTo>
                  <a:cubicBezTo>
                    <a:pt x="757" y="3642"/>
                    <a:pt x="794" y="3631"/>
                    <a:pt x="821" y="3604"/>
                  </a:cubicBezTo>
                  <a:cubicBezTo>
                    <a:pt x="875" y="3545"/>
                    <a:pt x="875" y="3459"/>
                    <a:pt x="821" y="3400"/>
                  </a:cubicBezTo>
                  <a:cubicBezTo>
                    <a:pt x="650" y="3229"/>
                    <a:pt x="516" y="3030"/>
                    <a:pt x="424" y="2810"/>
                  </a:cubicBezTo>
                  <a:cubicBezTo>
                    <a:pt x="400" y="2758"/>
                    <a:pt x="349" y="2724"/>
                    <a:pt x="293" y="2724"/>
                  </a:cubicBezTo>
                  <a:close/>
                  <a:moveTo>
                    <a:pt x="3502" y="3356"/>
                  </a:moveTo>
                  <a:cubicBezTo>
                    <a:pt x="3466" y="3356"/>
                    <a:pt x="3430" y="3371"/>
                    <a:pt x="3400" y="3400"/>
                  </a:cubicBezTo>
                  <a:cubicBezTo>
                    <a:pt x="3234" y="3572"/>
                    <a:pt x="3030" y="3706"/>
                    <a:pt x="2811" y="3797"/>
                  </a:cubicBezTo>
                  <a:cubicBezTo>
                    <a:pt x="2741" y="3824"/>
                    <a:pt x="2703" y="3910"/>
                    <a:pt x="2735" y="3979"/>
                  </a:cubicBezTo>
                  <a:cubicBezTo>
                    <a:pt x="2757" y="4033"/>
                    <a:pt x="2811" y="4065"/>
                    <a:pt x="2864" y="4065"/>
                  </a:cubicBezTo>
                  <a:cubicBezTo>
                    <a:pt x="2880" y="4065"/>
                    <a:pt x="2902" y="4065"/>
                    <a:pt x="2918" y="4054"/>
                  </a:cubicBezTo>
                  <a:cubicBezTo>
                    <a:pt x="3175" y="3953"/>
                    <a:pt x="3406" y="3797"/>
                    <a:pt x="3604" y="3599"/>
                  </a:cubicBezTo>
                  <a:cubicBezTo>
                    <a:pt x="3658" y="3545"/>
                    <a:pt x="3658" y="3454"/>
                    <a:pt x="3604" y="3400"/>
                  </a:cubicBezTo>
                  <a:cubicBezTo>
                    <a:pt x="3575" y="3371"/>
                    <a:pt x="3538" y="3356"/>
                    <a:pt x="3502" y="3356"/>
                  </a:cubicBezTo>
                  <a:close/>
                  <a:moveTo>
                    <a:pt x="1358" y="3785"/>
                  </a:moveTo>
                  <a:cubicBezTo>
                    <a:pt x="1303" y="3785"/>
                    <a:pt x="1249" y="3820"/>
                    <a:pt x="1229" y="3872"/>
                  </a:cubicBezTo>
                  <a:cubicBezTo>
                    <a:pt x="1197" y="3947"/>
                    <a:pt x="1234" y="4028"/>
                    <a:pt x="1304" y="4060"/>
                  </a:cubicBezTo>
                  <a:cubicBezTo>
                    <a:pt x="1561" y="4162"/>
                    <a:pt x="1829" y="4215"/>
                    <a:pt x="2108" y="4215"/>
                  </a:cubicBezTo>
                  <a:lnTo>
                    <a:pt x="2113" y="4215"/>
                  </a:lnTo>
                  <a:cubicBezTo>
                    <a:pt x="2189" y="4215"/>
                    <a:pt x="2253" y="4156"/>
                    <a:pt x="2253" y="4076"/>
                  </a:cubicBezTo>
                  <a:cubicBezTo>
                    <a:pt x="2253" y="3995"/>
                    <a:pt x="2189" y="3936"/>
                    <a:pt x="2108" y="3936"/>
                  </a:cubicBezTo>
                  <a:cubicBezTo>
                    <a:pt x="1867" y="3936"/>
                    <a:pt x="1636" y="3888"/>
                    <a:pt x="1411" y="3797"/>
                  </a:cubicBezTo>
                  <a:cubicBezTo>
                    <a:pt x="1394" y="3789"/>
                    <a:pt x="1376" y="3785"/>
                    <a:pt x="1358" y="378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052594" y="1410786"/>
              <a:ext cx="3278101" cy="3278101"/>
            </a:xfrm>
            <a:custGeom>
              <a:avLst/>
              <a:gdLst/>
              <a:ahLst/>
              <a:cxnLst/>
              <a:rect l="l" t="t" r="r" b="b"/>
              <a:pathLst>
                <a:path w="30044" h="30044" extrusionOk="0">
                  <a:moveTo>
                    <a:pt x="15019" y="1"/>
                  </a:moveTo>
                  <a:cubicBezTo>
                    <a:pt x="6724" y="1"/>
                    <a:pt x="1" y="6724"/>
                    <a:pt x="1" y="15019"/>
                  </a:cubicBezTo>
                  <a:cubicBezTo>
                    <a:pt x="1" y="23314"/>
                    <a:pt x="6724" y="30044"/>
                    <a:pt x="15019" y="30044"/>
                  </a:cubicBezTo>
                  <a:cubicBezTo>
                    <a:pt x="23320" y="30044"/>
                    <a:pt x="30044" y="23314"/>
                    <a:pt x="30044" y="15019"/>
                  </a:cubicBezTo>
                  <a:cubicBezTo>
                    <a:pt x="30044" y="6724"/>
                    <a:pt x="23320" y="1"/>
                    <a:pt x="15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434815" y="2510178"/>
              <a:ext cx="771735" cy="343478"/>
            </a:xfrm>
            <a:custGeom>
              <a:avLst/>
              <a:gdLst/>
              <a:ahLst/>
              <a:cxnLst/>
              <a:rect l="l" t="t" r="r" b="b"/>
              <a:pathLst>
                <a:path w="7073" h="3148" extrusionOk="0">
                  <a:moveTo>
                    <a:pt x="3538" y="1"/>
                  </a:moveTo>
                  <a:cubicBezTo>
                    <a:pt x="3407" y="1"/>
                    <a:pt x="3273" y="14"/>
                    <a:pt x="3137" y="43"/>
                  </a:cubicBezTo>
                  <a:cubicBezTo>
                    <a:pt x="2220" y="236"/>
                    <a:pt x="1582" y="1094"/>
                    <a:pt x="1668" y="2027"/>
                  </a:cubicBezTo>
                  <a:cubicBezTo>
                    <a:pt x="1668" y="2027"/>
                    <a:pt x="1668" y="2032"/>
                    <a:pt x="1668" y="2032"/>
                  </a:cubicBezTo>
                  <a:cubicBezTo>
                    <a:pt x="1668" y="2037"/>
                    <a:pt x="1668" y="2043"/>
                    <a:pt x="1668" y="2048"/>
                  </a:cubicBezTo>
                  <a:cubicBezTo>
                    <a:pt x="1491" y="1887"/>
                    <a:pt x="1255" y="1791"/>
                    <a:pt x="998" y="1791"/>
                  </a:cubicBezTo>
                  <a:cubicBezTo>
                    <a:pt x="467" y="1791"/>
                    <a:pt x="27" y="2209"/>
                    <a:pt x="0" y="2734"/>
                  </a:cubicBezTo>
                  <a:cubicBezTo>
                    <a:pt x="0" y="2750"/>
                    <a:pt x="0" y="2766"/>
                    <a:pt x="0" y="2783"/>
                  </a:cubicBezTo>
                  <a:cubicBezTo>
                    <a:pt x="0" y="2884"/>
                    <a:pt x="16" y="2986"/>
                    <a:pt x="49" y="3077"/>
                  </a:cubicBezTo>
                  <a:cubicBezTo>
                    <a:pt x="59" y="3120"/>
                    <a:pt x="102" y="3147"/>
                    <a:pt x="145" y="3147"/>
                  </a:cubicBezTo>
                  <a:lnTo>
                    <a:pt x="6842" y="3147"/>
                  </a:lnTo>
                  <a:cubicBezTo>
                    <a:pt x="6987" y="2943"/>
                    <a:pt x="7067" y="2697"/>
                    <a:pt x="7073" y="2434"/>
                  </a:cubicBezTo>
                  <a:cubicBezTo>
                    <a:pt x="7062" y="1726"/>
                    <a:pt x="6488" y="1153"/>
                    <a:pt x="5775" y="1153"/>
                  </a:cubicBezTo>
                  <a:cubicBezTo>
                    <a:pt x="5609" y="1153"/>
                    <a:pt x="5448" y="1185"/>
                    <a:pt x="5303" y="1244"/>
                  </a:cubicBezTo>
                  <a:cubicBezTo>
                    <a:pt x="5045" y="519"/>
                    <a:pt x="4349" y="1"/>
                    <a:pt x="35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3482900" y="1746735"/>
              <a:ext cx="769989" cy="342278"/>
            </a:xfrm>
            <a:custGeom>
              <a:avLst/>
              <a:gdLst/>
              <a:ahLst/>
              <a:cxnLst/>
              <a:rect l="l" t="t" r="r" b="b"/>
              <a:pathLst>
                <a:path w="7057" h="3137" extrusionOk="0">
                  <a:moveTo>
                    <a:pt x="3529" y="0"/>
                  </a:moveTo>
                  <a:cubicBezTo>
                    <a:pt x="3398" y="0"/>
                    <a:pt x="3263" y="14"/>
                    <a:pt x="3126" y="42"/>
                  </a:cubicBezTo>
                  <a:cubicBezTo>
                    <a:pt x="2215" y="230"/>
                    <a:pt x="1582" y="1088"/>
                    <a:pt x="1662" y="2015"/>
                  </a:cubicBezTo>
                  <a:cubicBezTo>
                    <a:pt x="1662" y="2021"/>
                    <a:pt x="1668" y="2021"/>
                    <a:pt x="1668" y="2026"/>
                  </a:cubicBezTo>
                  <a:cubicBezTo>
                    <a:pt x="1668" y="2032"/>
                    <a:pt x="1668" y="2037"/>
                    <a:pt x="1668" y="2037"/>
                  </a:cubicBezTo>
                  <a:cubicBezTo>
                    <a:pt x="1491" y="1876"/>
                    <a:pt x="1255" y="1780"/>
                    <a:pt x="997" y="1780"/>
                  </a:cubicBezTo>
                  <a:cubicBezTo>
                    <a:pt x="467" y="1780"/>
                    <a:pt x="32" y="2198"/>
                    <a:pt x="5" y="2723"/>
                  </a:cubicBezTo>
                  <a:cubicBezTo>
                    <a:pt x="5" y="2739"/>
                    <a:pt x="0" y="2755"/>
                    <a:pt x="0" y="2771"/>
                  </a:cubicBezTo>
                  <a:cubicBezTo>
                    <a:pt x="5" y="2873"/>
                    <a:pt x="22" y="2975"/>
                    <a:pt x="48" y="3066"/>
                  </a:cubicBezTo>
                  <a:cubicBezTo>
                    <a:pt x="64" y="3109"/>
                    <a:pt x="102" y="3136"/>
                    <a:pt x="150" y="3136"/>
                  </a:cubicBezTo>
                  <a:lnTo>
                    <a:pt x="6826" y="3136"/>
                  </a:lnTo>
                  <a:cubicBezTo>
                    <a:pt x="6965" y="2932"/>
                    <a:pt x="7051" y="2686"/>
                    <a:pt x="7056" y="2423"/>
                  </a:cubicBezTo>
                  <a:cubicBezTo>
                    <a:pt x="7046" y="1715"/>
                    <a:pt x="6467" y="1147"/>
                    <a:pt x="5759" y="1147"/>
                  </a:cubicBezTo>
                  <a:cubicBezTo>
                    <a:pt x="5593" y="1147"/>
                    <a:pt x="5432" y="1179"/>
                    <a:pt x="5287" y="1238"/>
                  </a:cubicBezTo>
                  <a:cubicBezTo>
                    <a:pt x="5029" y="514"/>
                    <a:pt x="4338" y="0"/>
                    <a:pt x="352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3414379" y="3455507"/>
              <a:ext cx="959077" cy="426620"/>
            </a:xfrm>
            <a:custGeom>
              <a:avLst/>
              <a:gdLst/>
              <a:ahLst/>
              <a:cxnLst/>
              <a:rect l="l" t="t" r="r" b="b"/>
              <a:pathLst>
                <a:path w="8790" h="3910" extrusionOk="0">
                  <a:moveTo>
                    <a:pt x="4398" y="1"/>
                  </a:moveTo>
                  <a:cubicBezTo>
                    <a:pt x="3384" y="1"/>
                    <a:pt x="2526" y="639"/>
                    <a:pt x="2205" y="1539"/>
                  </a:cubicBezTo>
                  <a:cubicBezTo>
                    <a:pt x="2022" y="1470"/>
                    <a:pt x="1824" y="1432"/>
                    <a:pt x="1615" y="1432"/>
                  </a:cubicBezTo>
                  <a:cubicBezTo>
                    <a:pt x="730" y="1432"/>
                    <a:pt x="17" y="2140"/>
                    <a:pt x="1" y="3019"/>
                  </a:cubicBezTo>
                  <a:cubicBezTo>
                    <a:pt x="6" y="3314"/>
                    <a:pt x="87" y="3588"/>
                    <a:pt x="231" y="3818"/>
                  </a:cubicBezTo>
                  <a:cubicBezTo>
                    <a:pt x="264" y="3872"/>
                    <a:pt x="317" y="3909"/>
                    <a:pt x="381" y="3909"/>
                  </a:cubicBezTo>
                  <a:lnTo>
                    <a:pt x="8575" y="3909"/>
                  </a:lnTo>
                  <a:cubicBezTo>
                    <a:pt x="8650" y="3909"/>
                    <a:pt x="8719" y="3856"/>
                    <a:pt x="8741" y="3781"/>
                  </a:cubicBezTo>
                  <a:cubicBezTo>
                    <a:pt x="8773" y="3679"/>
                    <a:pt x="8789" y="3566"/>
                    <a:pt x="8789" y="3454"/>
                  </a:cubicBezTo>
                  <a:cubicBezTo>
                    <a:pt x="8789" y="3432"/>
                    <a:pt x="8789" y="3416"/>
                    <a:pt x="8789" y="3395"/>
                  </a:cubicBezTo>
                  <a:cubicBezTo>
                    <a:pt x="8757" y="2741"/>
                    <a:pt x="8215" y="2220"/>
                    <a:pt x="7550" y="2220"/>
                  </a:cubicBezTo>
                  <a:cubicBezTo>
                    <a:pt x="7229" y="2220"/>
                    <a:pt x="6934" y="2338"/>
                    <a:pt x="6714" y="2542"/>
                  </a:cubicBezTo>
                  <a:cubicBezTo>
                    <a:pt x="6725" y="2472"/>
                    <a:pt x="6725" y="2403"/>
                    <a:pt x="6725" y="2328"/>
                  </a:cubicBezTo>
                  <a:cubicBezTo>
                    <a:pt x="6725" y="1041"/>
                    <a:pt x="5684" y="1"/>
                    <a:pt x="439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3553603" y="3096098"/>
              <a:ext cx="424874" cy="1186135"/>
            </a:xfrm>
            <a:custGeom>
              <a:avLst/>
              <a:gdLst/>
              <a:ahLst/>
              <a:cxnLst/>
              <a:rect l="l" t="t" r="r" b="b"/>
              <a:pathLst>
                <a:path w="3894" h="10871" extrusionOk="0">
                  <a:moveTo>
                    <a:pt x="3280" y="1"/>
                  </a:moveTo>
                  <a:cubicBezTo>
                    <a:pt x="3211" y="1"/>
                    <a:pt x="3149" y="49"/>
                    <a:pt x="3127" y="115"/>
                  </a:cubicBezTo>
                  <a:lnTo>
                    <a:pt x="1" y="10871"/>
                  </a:lnTo>
                  <a:lnTo>
                    <a:pt x="805" y="10871"/>
                  </a:lnTo>
                  <a:lnTo>
                    <a:pt x="3867" y="329"/>
                  </a:lnTo>
                  <a:cubicBezTo>
                    <a:pt x="3894" y="244"/>
                    <a:pt x="3845" y="158"/>
                    <a:pt x="3760" y="136"/>
                  </a:cubicBezTo>
                  <a:lnTo>
                    <a:pt x="3642" y="99"/>
                  </a:lnTo>
                  <a:lnTo>
                    <a:pt x="3325" y="8"/>
                  </a:lnTo>
                  <a:cubicBezTo>
                    <a:pt x="3310" y="3"/>
                    <a:pt x="3295" y="1"/>
                    <a:pt x="3280" y="1"/>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2974995" y="3385349"/>
              <a:ext cx="342387" cy="896884"/>
            </a:xfrm>
            <a:custGeom>
              <a:avLst/>
              <a:gdLst/>
              <a:ahLst/>
              <a:cxnLst/>
              <a:rect l="l" t="t" r="r" b="b"/>
              <a:pathLst>
                <a:path w="3138" h="8220" extrusionOk="0">
                  <a:moveTo>
                    <a:pt x="616" y="0"/>
                  </a:moveTo>
                  <a:cubicBezTo>
                    <a:pt x="602" y="0"/>
                    <a:pt x="588" y="2"/>
                    <a:pt x="575" y="6"/>
                  </a:cubicBezTo>
                  <a:lnTo>
                    <a:pt x="408" y="48"/>
                  </a:lnTo>
                  <a:lnTo>
                    <a:pt x="135" y="129"/>
                  </a:lnTo>
                  <a:cubicBezTo>
                    <a:pt x="49" y="156"/>
                    <a:pt x="1" y="241"/>
                    <a:pt x="28" y="327"/>
                  </a:cubicBezTo>
                  <a:lnTo>
                    <a:pt x="2333" y="8220"/>
                  </a:lnTo>
                  <a:lnTo>
                    <a:pt x="3138" y="8220"/>
                  </a:lnTo>
                  <a:lnTo>
                    <a:pt x="768" y="113"/>
                  </a:lnTo>
                  <a:cubicBezTo>
                    <a:pt x="745" y="42"/>
                    <a:pt x="683" y="0"/>
                    <a:pt x="616"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2680181" y="4583485"/>
              <a:ext cx="133551" cy="146971"/>
            </a:xfrm>
            <a:custGeom>
              <a:avLst/>
              <a:gdLst/>
              <a:ahLst/>
              <a:cxnLst/>
              <a:rect l="l" t="t" r="r" b="b"/>
              <a:pathLst>
                <a:path w="1224" h="1347" extrusionOk="0">
                  <a:moveTo>
                    <a:pt x="1" y="0"/>
                  </a:moveTo>
                  <a:lnTo>
                    <a:pt x="1" y="1169"/>
                  </a:lnTo>
                  <a:cubicBezTo>
                    <a:pt x="1" y="1271"/>
                    <a:pt x="81" y="1346"/>
                    <a:pt x="183" y="1346"/>
                  </a:cubicBezTo>
                  <a:lnTo>
                    <a:pt x="1046" y="1346"/>
                  </a:lnTo>
                  <a:cubicBezTo>
                    <a:pt x="1148"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4064345" y="4583485"/>
              <a:ext cx="133551" cy="146971"/>
            </a:xfrm>
            <a:custGeom>
              <a:avLst/>
              <a:gdLst/>
              <a:ahLst/>
              <a:cxnLst/>
              <a:rect l="l" t="t" r="r" b="b"/>
              <a:pathLst>
                <a:path w="1224" h="1347" extrusionOk="0">
                  <a:moveTo>
                    <a:pt x="1" y="0"/>
                  </a:moveTo>
                  <a:lnTo>
                    <a:pt x="1" y="1169"/>
                  </a:lnTo>
                  <a:cubicBezTo>
                    <a:pt x="1" y="1271"/>
                    <a:pt x="81" y="1346"/>
                    <a:pt x="178" y="1346"/>
                  </a:cubicBezTo>
                  <a:lnTo>
                    <a:pt x="1041" y="1346"/>
                  </a:lnTo>
                  <a:cubicBezTo>
                    <a:pt x="1143" y="1346"/>
                    <a:pt x="1223" y="1271"/>
                    <a:pt x="1223" y="1169"/>
                  </a:cubicBezTo>
                  <a:lnTo>
                    <a:pt x="1223" y="0"/>
                  </a:ln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2612860" y="4282233"/>
              <a:ext cx="1647670" cy="301362"/>
            </a:xfrm>
            <a:custGeom>
              <a:avLst/>
              <a:gdLst/>
              <a:ahLst/>
              <a:cxnLst/>
              <a:rect l="l" t="t" r="r" b="b"/>
              <a:pathLst>
                <a:path w="15101" h="2762" extrusionOk="0">
                  <a:moveTo>
                    <a:pt x="183" y="0"/>
                  </a:moveTo>
                  <a:cubicBezTo>
                    <a:pt x="81" y="0"/>
                    <a:pt x="1" y="80"/>
                    <a:pt x="1" y="177"/>
                  </a:cubicBezTo>
                  <a:lnTo>
                    <a:pt x="1" y="2579"/>
                  </a:lnTo>
                  <a:cubicBezTo>
                    <a:pt x="1" y="2681"/>
                    <a:pt x="81" y="2761"/>
                    <a:pt x="183" y="2761"/>
                  </a:cubicBezTo>
                  <a:lnTo>
                    <a:pt x="14918" y="2761"/>
                  </a:lnTo>
                  <a:cubicBezTo>
                    <a:pt x="15020" y="2761"/>
                    <a:pt x="15100" y="2681"/>
                    <a:pt x="15100" y="2579"/>
                  </a:cubicBezTo>
                  <a:lnTo>
                    <a:pt x="15100" y="177"/>
                  </a:lnTo>
                  <a:cubicBezTo>
                    <a:pt x="15100" y="80"/>
                    <a:pt x="15020" y="0"/>
                    <a:pt x="14918"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3756656" y="4342462"/>
              <a:ext cx="35788" cy="180904"/>
            </a:xfrm>
            <a:custGeom>
              <a:avLst/>
              <a:gdLst/>
              <a:ahLst/>
              <a:cxnLst/>
              <a:rect l="l" t="t" r="r" b="b"/>
              <a:pathLst>
                <a:path w="328" h="1658" extrusionOk="0">
                  <a:moveTo>
                    <a:pt x="161" y="0"/>
                  </a:moveTo>
                  <a:cubicBezTo>
                    <a:pt x="70" y="0"/>
                    <a:pt x="1" y="70"/>
                    <a:pt x="1" y="156"/>
                  </a:cubicBezTo>
                  <a:lnTo>
                    <a:pt x="1" y="1502"/>
                  </a:lnTo>
                  <a:cubicBezTo>
                    <a:pt x="1" y="1587"/>
                    <a:pt x="70" y="1657"/>
                    <a:pt x="161" y="1657"/>
                  </a:cubicBezTo>
                  <a:lnTo>
                    <a:pt x="167" y="1657"/>
                  </a:lnTo>
                  <a:cubicBezTo>
                    <a:pt x="258" y="1657"/>
                    <a:pt x="328" y="1587"/>
                    <a:pt x="328" y="1502"/>
                  </a:cubicBezTo>
                  <a:lnTo>
                    <a:pt x="328" y="156"/>
                  </a:lnTo>
                  <a:cubicBezTo>
                    <a:pt x="328" y="70"/>
                    <a:pt x="258"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3854964" y="4342462"/>
              <a:ext cx="35788" cy="180904"/>
            </a:xfrm>
            <a:custGeom>
              <a:avLst/>
              <a:gdLst/>
              <a:ahLst/>
              <a:cxnLst/>
              <a:rect l="l" t="t" r="r" b="b"/>
              <a:pathLst>
                <a:path w="328" h="1658" extrusionOk="0">
                  <a:moveTo>
                    <a:pt x="156" y="0"/>
                  </a:moveTo>
                  <a:cubicBezTo>
                    <a:pt x="70" y="0"/>
                    <a:pt x="0" y="70"/>
                    <a:pt x="0" y="156"/>
                  </a:cubicBezTo>
                  <a:lnTo>
                    <a:pt x="0" y="1502"/>
                  </a:lnTo>
                  <a:cubicBezTo>
                    <a:pt x="0" y="1587"/>
                    <a:pt x="70" y="1657"/>
                    <a:pt x="156" y="1657"/>
                  </a:cubicBezTo>
                  <a:lnTo>
                    <a:pt x="167" y="1657"/>
                  </a:lnTo>
                  <a:cubicBezTo>
                    <a:pt x="252" y="1657"/>
                    <a:pt x="327" y="1587"/>
                    <a:pt x="327" y="1502"/>
                  </a:cubicBezTo>
                  <a:lnTo>
                    <a:pt x="327" y="156"/>
                  </a:lnTo>
                  <a:cubicBezTo>
                    <a:pt x="327" y="70"/>
                    <a:pt x="252"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3952617" y="4342462"/>
              <a:ext cx="35788" cy="180904"/>
            </a:xfrm>
            <a:custGeom>
              <a:avLst/>
              <a:gdLst/>
              <a:ahLst/>
              <a:cxnLst/>
              <a:rect l="l" t="t" r="r" b="b"/>
              <a:pathLst>
                <a:path w="328" h="1658" extrusionOk="0">
                  <a:moveTo>
                    <a:pt x="162" y="0"/>
                  </a:moveTo>
                  <a:cubicBezTo>
                    <a:pt x="70" y="0"/>
                    <a:pt x="1" y="70"/>
                    <a:pt x="1" y="156"/>
                  </a:cubicBezTo>
                  <a:lnTo>
                    <a:pt x="1" y="1502"/>
                  </a:lnTo>
                  <a:cubicBezTo>
                    <a:pt x="1" y="1587"/>
                    <a:pt x="70" y="1657"/>
                    <a:pt x="162" y="1657"/>
                  </a:cubicBezTo>
                  <a:lnTo>
                    <a:pt x="172" y="1657"/>
                  </a:lnTo>
                  <a:cubicBezTo>
                    <a:pt x="258" y="1657"/>
                    <a:pt x="328" y="1587"/>
                    <a:pt x="328" y="1502"/>
                  </a:cubicBezTo>
                  <a:lnTo>
                    <a:pt x="328" y="156"/>
                  </a:lnTo>
                  <a:cubicBezTo>
                    <a:pt x="328" y="70"/>
                    <a:pt x="258" y="0"/>
                    <a:pt x="172"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4050925" y="4342462"/>
              <a:ext cx="35788" cy="180904"/>
            </a:xfrm>
            <a:custGeom>
              <a:avLst/>
              <a:gdLst/>
              <a:ahLst/>
              <a:cxnLst/>
              <a:rect l="l" t="t" r="r" b="b"/>
              <a:pathLst>
                <a:path w="328" h="1658" extrusionOk="0">
                  <a:moveTo>
                    <a:pt x="156" y="0"/>
                  </a:moveTo>
                  <a:cubicBezTo>
                    <a:pt x="70" y="0"/>
                    <a:pt x="1" y="70"/>
                    <a:pt x="1" y="156"/>
                  </a:cubicBezTo>
                  <a:lnTo>
                    <a:pt x="1" y="1502"/>
                  </a:lnTo>
                  <a:cubicBezTo>
                    <a:pt x="1" y="1587"/>
                    <a:pt x="70" y="1657"/>
                    <a:pt x="156" y="1657"/>
                  </a:cubicBezTo>
                  <a:lnTo>
                    <a:pt x="167" y="1657"/>
                  </a:lnTo>
                  <a:cubicBezTo>
                    <a:pt x="253" y="1657"/>
                    <a:pt x="328" y="1587"/>
                    <a:pt x="328" y="1502"/>
                  </a:cubicBezTo>
                  <a:lnTo>
                    <a:pt x="328" y="156"/>
                  </a:lnTo>
                  <a:cubicBezTo>
                    <a:pt x="328" y="70"/>
                    <a:pt x="253" y="0"/>
                    <a:pt x="167" y="0"/>
                  </a:cubicBezTo>
                  <a:close/>
                </a:path>
              </a:pathLst>
            </a:custGeom>
            <a:solidFill>
              <a:srgbClr val="1B1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912824" y="1775322"/>
              <a:ext cx="1659236" cy="2945752"/>
            </a:xfrm>
            <a:custGeom>
              <a:avLst/>
              <a:gdLst/>
              <a:ahLst/>
              <a:cxnLst/>
              <a:rect l="l" t="t" r="r" b="b"/>
              <a:pathLst>
                <a:path w="15207" h="26998" extrusionOk="0">
                  <a:moveTo>
                    <a:pt x="2000" y="0"/>
                  </a:moveTo>
                  <a:cubicBezTo>
                    <a:pt x="895" y="0"/>
                    <a:pt x="0" y="896"/>
                    <a:pt x="0" y="2005"/>
                  </a:cubicBezTo>
                  <a:lnTo>
                    <a:pt x="0" y="24992"/>
                  </a:lnTo>
                  <a:cubicBezTo>
                    <a:pt x="0" y="25480"/>
                    <a:pt x="172" y="25925"/>
                    <a:pt x="456" y="26268"/>
                  </a:cubicBezTo>
                  <a:cubicBezTo>
                    <a:pt x="826" y="26713"/>
                    <a:pt x="1383" y="26997"/>
                    <a:pt x="2000" y="26997"/>
                  </a:cubicBezTo>
                  <a:lnTo>
                    <a:pt x="13201" y="26997"/>
                  </a:lnTo>
                  <a:cubicBezTo>
                    <a:pt x="14311" y="26997"/>
                    <a:pt x="15207" y="26102"/>
                    <a:pt x="15207" y="24992"/>
                  </a:cubicBezTo>
                  <a:lnTo>
                    <a:pt x="15207" y="2005"/>
                  </a:lnTo>
                  <a:cubicBezTo>
                    <a:pt x="15207" y="1528"/>
                    <a:pt x="15040" y="1094"/>
                    <a:pt x="14767" y="751"/>
                  </a:cubicBezTo>
                  <a:cubicBezTo>
                    <a:pt x="14397" y="290"/>
                    <a:pt x="13834" y="0"/>
                    <a:pt x="13201" y="0"/>
                  </a:cubicBezTo>
                  <a:close/>
                </a:path>
              </a:pathLst>
            </a:custGeom>
            <a:solidFill>
              <a:srgbClr val="393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1005786" y="1891088"/>
              <a:ext cx="1473203" cy="2714111"/>
            </a:xfrm>
            <a:custGeom>
              <a:avLst/>
              <a:gdLst/>
              <a:ahLst/>
              <a:cxnLst/>
              <a:rect l="l" t="t" r="r" b="b"/>
              <a:pathLst>
                <a:path w="13502" h="24875" extrusionOk="0">
                  <a:moveTo>
                    <a:pt x="1813" y="1"/>
                  </a:moveTo>
                  <a:cubicBezTo>
                    <a:pt x="816" y="1"/>
                    <a:pt x="1" y="810"/>
                    <a:pt x="1" y="1813"/>
                  </a:cubicBezTo>
                  <a:lnTo>
                    <a:pt x="1" y="23062"/>
                  </a:lnTo>
                  <a:cubicBezTo>
                    <a:pt x="1" y="24065"/>
                    <a:pt x="816" y="24875"/>
                    <a:pt x="1813" y="24875"/>
                  </a:cubicBezTo>
                  <a:lnTo>
                    <a:pt x="11684" y="24875"/>
                  </a:lnTo>
                  <a:cubicBezTo>
                    <a:pt x="12687" y="24875"/>
                    <a:pt x="13502" y="24065"/>
                    <a:pt x="13502" y="23062"/>
                  </a:cubicBezTo>
                  <a:lnTo>
                    <a:pt x="13502" y="1813"/>
                  </a:lnTo>
                  <a:cubicBezTo>
                    <a:pt x="13502" y="810"/>
                    <a:pt x="12687" y="1"/>
                    <a:pt x="11684" y="1"/>
                  </a:cubicBezTo>
                  <a:lnTo>
                    <a:pt x="8617" y="1"/>
                  </a:lnTo>
                  <a:lnTo>
                    <a:pt x="8617" y="709"/>
                  </a:lnTo>
                  <a:cubicBezTo>
                    <a:pt x="8617" y="880"/>
                    <a:pt x="8478" y="1020"/>
                    <a:pt x="8301" y="1020"/>
                  </a:cubicBezTo>
                  <a:lnTo>
                    <a:pt x="5202" y="1020"/>
                  </a:lnTo>
                  <a:cubicBezTo>
                    <a:pt x="5025" y="1020"/>
                    <a:pt x="4885" y="880"/>
                    <a:pt x="4885" y="709"/>
                  </a:cubicBezTo>
                  <a:lnTo>
                    <a:pt x="4885" y="1"/>
                  </a:lnTo>
                  <a:close/>
                </a:path>
              </a:pathLst>
            </a:custGeom>
            <a:solidFill>
              <a:srgbClr val="777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1035682" y="1915092"/>
              <a:ext cx="1413520" cy="2657374"/>
            </a:xfrm>
            <a:custGeom>
              <a:avLst/>
              <a:gdLst/>
              <a:ahLst/>
              <a:cxnLst/>
              <a:rect l="l" t="t" r="r" b="b"/>
              <a:pathLst>
                <a:path w="12955" h="24355" extrusionOk="0">
                  <a:moveTo>
                    <a:pt x="1743" y="1"/>
                  </a:moveTo>
                  <a:cubicBezTo>
                    <a:pt x="778" y="1"/>
                    <a:pt x="0" y="794"/>
                    <a:pt x="0" y="1775"/>
                  </a:cubicBezTo>
                  <a:lnTo>
                    <a:pt x="0" y="22580"/>
                  </a:lnTo>
                  <a:cubicBezTo>
                    <a:pt x="0" y="23561"/>
                    <a:pt x="778" y="24355"/>
                    <a:pt x="1743" y="24355"/>
                  </a:cubicBezTo>
                  <a:lnTo>
                    <a:pt x="11212" y="24355"/>
                  </a:lnTo>
                  <a:cubicBezTo>
                    <a:pt x="12172" y="24355"/>
                    <a:pt x="12955" y="23561"/>
                    <a:pt x="12955" y="22580"/>
                  </a:cubicBezTo>
                  <a:lnTo>
                    <a:pt x="12955" y="1775"/>
                  </a:lnTo>
                  <a:cubicBezTo>
                    <a:pt x="12955" y="794"/>
                    <a:pt x="12172" y="1"/>
                    <a:pt x="11212" y="1"/>
                  </a:cubicBezTo>
                  <a:lnTo>
                    <a:pt x="8343" y="1"/>
                  </a:lnTo>
                  <a:lnTo>
                    <a:pt x="8343" y="489"/>
                  </a:lnTo>
                  <a:cubicBezTo>
                    <a:pt x="8343" y="660"/>
                    <a:pt x="8204" y="800"/>
                    <a:pt x="8027" y="800"/>
                  </a:cubicBezTo>
                  <a:lnTo>
                    <a:pt x="4928" y="800"/>
                  </a:lnTo>
                  <a:cubicBezTo>
                    <a:pt x="4751" y="800"/>
                    <a:pt x="4611" y="660"/>
                    <a:pt x="4611" y="489"/>
                  </a:cubicBezTo>
                  <a:lnTo>
                    <a:pt x="46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1125697" y="2233911"/>
              <a:ext cx="334749" cy="334749"/>
            </a:xfrm>
            <a:custGeom>
              <a:avLst/>
              <a:gdLst/>
              <a:ahLst/>
              <a:cxnLst/>
              <a:rect l="l" t="t" r="r" b="b"/>
              <a:pathLst>
                <a:path w="3068" h="3068" extrusionOk="0">
                  <a:moveTo>
                    <a:pt x="1534" y="1"/>
                  </a:moveTo>
                  <a:cubicBezTo>
                    <a:pt x="687" y="1"/>
                    <a:pt x="1" y="687"/>
                    <a:pt x="1" y="1534"/>
                  </a:cubicBezTo>
                  <a:cubicBezTo>
                    <a:pt x="1" y="2382"/>
                    <a:pt x="687" y="3068"/>
                    <a:pt x="1534" y="3068"/>
                  </a:cubicBezTo>
                  <a:cubicBezTo>
                    <a:pt x="2381" y="3068"/>
                    <a:pt x="3068" y="2382"/>
                    <a:pt x="3068" y="1534"/>
                  </a:cubicBezTo>
                  <a:cubicBezTo>
                    <a:pt x="3068" y="687"/>
                    <a:pt x="2381" y="1"/>
                    <a:pt x="1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1247463" y="2280174"/>
              <a:ext cx="91325" cy="91325"/>
            </a:xfrm>
            <a:custGeom>
              <a:avLst/>
              <a:gdLst/>
              <a:ahLst/>
              <a:cxnLst/>
              <a:rect l="l" t="t" r="r" b="b"/>
              <a:pathLst>
                <a:path w="837" h="837" extrusionOk="0">
                  <a:moveTo>
                    <a:pt x="418" y="0"/>
                  </a:moveTo>
                  <a:cubicBezTo>
                    <a:pt x="188" y="0"/>
                    <a:pt x="0" y="188"/>
                    <a:pt x="0" y="419"/>
                  </a:cubicBezTo>
                  <a:cubicBezTo>
                    <a:pt x="0" y="649"/>
                    <a:pt x="188" y="837"/>
                    <a:pt x="418" y="837"/>
                  </a:cubicBezTo>
                  <a:cubicBezTo>
                    <a:pt x="649" y="837"/>
                    <a:pt x="837" y="649"/>
                    <a:pt x="837" y="419"/>
                  </a:cubicBezTo>
                  <a:cubicBezTo>
                    <a:pt x="837" y="188"/>
                    <a:pt x="649"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1230988" y="2384920"/>
              <a:ext cx="124167" cy="124058"/>
            </a:xfrm>
            <a:custGeom>
              <a:avLst/>
              <a:gdLst/>
              <a:ahLst/>
              <a:cxnLst/>
              <a:rect l="l" t="t" r="r" b="b"/>
              <a:pathLst>
                <a:path w="1138" h="1137" extrusionOk="0">
                  <a:moveTo>
                    <a:pt x="366" y="0"/>
                  </a:moveTo>
                  <a:cubicBezTo>
                    <a:pt x="162" y="0"/>
                    <a:pt x="1" y="161"/>
                    <a:pt x="1" y="365"/>
                  </a:cubicBezTo>
                  <a:lnTo>
                    <a:pt x="1" y="772"/>
                  </a:lnTo>
                  <a:cubicBezTo>
                    <a:pt x="1" y="976"/>
                    <a:pt x="162" y="1137"/>
                    <a:pt x="366" y="1137"/>
                  </a:cubicBezTo>
                  <a:lnTo>
                    <a:pt x="773" y="1137"/>
                  </a:lnTo>
                  <a:cubicBezTo>
                    <a:pt x="971" y="1137"/>
                    <a:pt x="1138" y="976"/>
                    <a:pt x="1138" y="772"/>
                  </a:cubicBezTo>
                  <a:lnTo>
                    <a:pt x="1138" y="365"/>
                  </a:lnTo>
                  <a:cubicBezTo>
                    <a:pt x="1138" y="161"/>
                    <a:pt x="971" y="0"/>
                    <a:pt x="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1514782" y="2301778"/>
              <a:ext cx="557661" cy="72667"/>
            </a:xfrm>
            <a:custGeom>
              <a:avLst/>
              <a:gdLst/>
              <a:ahLst/>
              <a:cxnLst/>
              <a:rect l="l" t="t" r="r" b="b"/>
              <a:pathLst>
                <a:path w="5111" h="666" extrusionOk="0">
                  <a:moveTo>
                    <a:pt x="65" y="1"/>
                  </a:moveTo>
                  <a:cubicBezTo>
                    <a:pt x="27" y="1"/>
                    <a:pt x="0" y="28"/>
                    <a:pt x="0" y="60"/>
                  </a:cubicBezTo>
                  <a:lnTo>
                    <a:pt x="0" y="607"/>
                  </a:lnTo>
                  <a:cubicBezTo>
                    <a:pt x="0" y="639"/>
                    <a:pt x="27" y="666"/>
                    <a:pt x="65" y="666"/>
                  </a:cubicBezTo>
                  <a:lnTo>
                    <a:pt x="5051" y="666"/>
                  </a:lnTo>
                  <a:cubicBezTo>
                    <a:pt x="5084" y="666"/>
                    <a:pt x="5110" y="639"/>
                    <a:pt x="5110" y="607"/>
                  </a:cubicBezTo>
                  <a:lnTo>
                    <a:pt x="5110" y="60"/>
                  </a:lnTo>
                  <a:cubicBezTo>
                    <a:pt x="5110" y="28"/>
                    <a:pt x="5084" y="1"/>
                    <a:pt x="5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1514782" y="2443403"/>
              <a:ext cx="441786" cy="57392"/>
            </a:xfrm>
            <a:custGeom>
              <a:avLst/>
              <a:gdLst/>
              <a:ahLst/>
              <a:cxnLst/>
              <a:rect l="l" t="t" r="r" b="b"/>
              <a:pathLst>
                <a:path w="4049" h="526" extrusionOk="0">
                  <a:moveTo>
                    <a:pt x="65" y="0"/>
                  </a:moveTo>
                  <a:cubicBezTo>
                    <a:pt x="27" y="0"/>
                    <a:pt x="0" y="27"/>
                    <a:pt x="0" y="59"/>
                  </a:cubicBezTo>
                  <a:lnTo>
                    <a:pt x="0" y="467"/>
                  </a:lnTo>
                  <a:cubicBezTo>
                    <a:pt x="0" y="499"/>
                    <a:pt x="27" y="526"/>
                    <a:pt x="65" y="526"/>
                  </a:cubicBezTo>
                  <a:lnTo>
                    <a:pt x="3990" y="526"/>
                  </a:lnTo>
                  <a:cubicBezTo>
                    <a:pt x="4022" y="526"/>
                    <a:pt x="4049" y="499"/>
                    <a:pt x="4049" y="467"/>
                  </a:cubicBezTo>
                  <a:lnTo>
                    <a:pt x="4049" y="59"/>
                  </a:lnTo>
                  <a:cubicBezTo>
                    <a:pt x="4049" y="27"/>
                    <a:pt x="4022" y="0"/>
                    <a:pt x="3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1177197" y="4180979"/>
              <a:ext cx="1079534" cy="107146"/>
            </a:xfrm>
            <a:custGeom>
              <a:avLst/>
              <a:gdLst/>
              <a:ahLst/>
              <a:cxnLst/>
              <a:rect l="l" t="t" r="r" b="b"/>
              <a:pathLst>
                <a:path w="9894" h="982" extrusionOk="0">
                  <a:moveTo>
                    <a:pt x="102" y="0"/>
                  </a:moveTo>
                  <a:cubicBezTo>
                    <a:pt x="49" y="0"/>
                    <a:pt x="1" y="43"/>
                    <a:pt x="1" y="97"/>
                  </a:cubicBezTo>
                  <a:lnTo>
                    <a:pt x="1" y="880"/>
                  </a:lnTo>
                  <a:cubicBezTo>
                    <a:pt x="1" y="939"/>
                    <a:pt x="49" y="982"/>
                    <a:pt x="102" y="982"/>
                  </a:cubicBezTo>
                  <a:lnTo>
                    <a:pt x="9797" y="982"/>
                  </a:lnTo>
                  <a:cubicBezTo>
                    <a:pt x="9851" y="982"/>
                    <a:pt x="9893" y="939"/>
                    <a:pt x="9893" y="880"/>
                  </a:cubicBezTo>
                  <a:lnTo>
                    <a:pt x="9893" y="97"/>
                  </a:lnTo>
                  <a:cubicBezTo>
                    <a:pt x="9893" y="43"/>
                    <a:pt x="9851" y="0"/>
                    <a:pt x="9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1616035" y="4180979"/>
              <a:ext cx="640694" cy="107146"/>
            </a:xfrm>
            <a:custGeom>
              <a:avLst/>
              <a:gdLst/>
              <a:ahLst/>
              <a:cxnLst/>
              <a:rect l="l" t="t" r="r" b="b"/>
              <a:pathLst>
                <a:path w="5872" h="982" extrusionOk="0">
                  <a:moveTo>
                    <a:pt x="0" y="0"/>
                  </a:moveTo>
                  <a:lnTo>
                    <a:pt x="0" y="982"/>
                  </a:lnTo>
                  <a:lnTo>
                    <a:pt x="5796" y="982"/>
                  </a:lnTo>
                  <a:cubicBezTo>
                    <a:pt x="5839" y="982"/>
                    <a:pt x="5871" y="949"/>
                    <a:pt x="5871" y="907"/>
                  </a:cubicBezTo>
                  <a:lnTo>
                    <a:pt x="5871" y="75"/>
                  </a:lnTo>
                  <a:cubicBezTo>
                    <a:pt x="5871" y="33"/>
                    <a:pt x="5839" y="0"/>
                    <a:pt x="5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1177197" y="4389270"/>
              <a:ext cx="650732" cy="84888"/>
            </a:xfrm>
            <a:custGeom>
              <a:avLst/>
              <a:gdLst/>
              <a:ahLst/>
              <a:cxnLst/>
              <a:rect l="l" t="t" r="r" b="b"/>
              <a:pathLst>
                <a:path w="5964" h="778" extrusionOk="0">
                  <a:moveTo>
                    <a:pt x="86" y="0"/>
                  </a:moveTo>
                  <a:cubicBezTo>
                    <a:pt x="38" y="0"/>
                    <a:pt x="1" y="38"/>
                    <a:pt x="1" y="86"/>
                  </a:cubicBezTo>
                  <a:lnTo>
                    <a:pt x="1" y="692"/>
                  </a:lnTo>
                  <a:cubicBezTo>
                    <a:pt x="1" y="740"/>
                    <a:pt x="38" y="778"/>
                    <a:pt x="86" y="778"/>
                  </a:cubicBezTo>
                  <a:lnTo>
                    <a:pt x="5877" y="778"/>
                  </a:lnTo>
                  <a:cubicBezTo>
                    <a:pt x="5926" y="778"/>
                    <a:pt x="5963" y="740"/>
                    <a:pt x="5963" y="692"/>
                  </a:cubicBezTo>
                  <a:lnTo>
                    <a:pt x="5963" y="86"/>
                  </a:lnTo>
                  <a:cubicBezTo>
                    <a:pt x="5963" y="38"/>
                    <a:pt x="5926" y="0"/>
                    <a:pt x="5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1502452" y="4389270"/>
              <a:ext cx="325475" cy="84888"/>
            </a:xfrm>
            <a:custGeom>
              <a:avLst/>
              <a:gdLst/>
              <a:ahLst/>
              <a:cxnLst/>
              <a:rect l="l" t="t" r="r" b="b"/>
              <a:pathLst>
                <a:path w="2983" h="778" extrusionOk="0">
                  <a:moveTo>
                    <a:pt x="1" y="0"/>
                  </a:moveTo>
                  <a:lnTo>
                    <a:pt x="1" y="778"/>
                  </a:lnTo>
                  <a:lnTo>
                    <a:pt x="2923" y="778"/>
                  </a:lnTo>
                  <a:cubicBezTo>
                    <a:pt x="2955" y="778"/>
                    <a:pt x="2982" y="751"/>
                    <a:pt x="2982" y="719"/>
                  </a:cubicBezTo>
                  <a:lnTo>
                    <a:pt x="2982" y="65"/>
                  </a:lnTo>
                  <a:cubicBezTo>
                    <a:pt x="2982" y="27"/>
                    <a:pt x="2955" y="0"/>
                    <a:pt x="2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1148501" y="2639364"/>
              <a:ext cx="1187771" cy="1131580"/>
            </a:xfrm>
            <a:custGeom>
              <a:avLst/>
              <a:gdLst/>
              <a:ahLst/>
              <a:cxnLst/>
              <a:rect l="l" t="t" r="r" b="b"/>
              <a:pathLst>
                <a:path w="10886" h="10371" extrusionOk="0">
                  <a:moveTo>
                    <a:pt x="441" y="1"/>
                  </a:moveTo>
                  <a:cubicBezTo>
                    <a:pt x="199" y="1"/>
                    <a:pt x="1" y="199"/>
                    <a:pt x="1" y="440"/>
                  </a:cubicBezTo>
                  <a:lnTo>
                    <a:pt x="1" y="9931"/>
                  </a:lnTo>
                  <a:cubicBezTo>
                    <a:pt x="1" y="10172"/>
                    <a:pt x="199" y="10371"/>
                    <a:pt x="441" y="10371"/>
                  </a:cubicBezTo>
                  <a:lnTo>
                    <a:pt x="10446" y="10371"/>
                  </a:lnTo>
                  <a:cubicBezTo>
                    <a:pt x="10687" y="10371"/>
                    <a:pt x="10886" y="10172"/>
                    <a:pt x="10886" y="9931"/>
                  </a:cubicBezTo>
                  <a:lnTo>
                    <a:pt x="10886" y="440"/>
                  </a:lnTo>
                  <a:cubicBezTo>
                    <a:pt x="10886" y="199"/>
                    <a:pt x="10687" y="1"/>
                    <a:pt x="10446" y="1"/>
                  </a:cubicBezTo>
                  <a:close/>
                </a:path>
              </a:pathLst>
            </a:custGeom>
            <a:solidFill>
              <a:srgbClr val="C8E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1325804" y="2772151"/>
              <a:ext cx="218875" cy="218984"/>
            </a:xfrm>
            <a:custGeom>
              <a:avLst/>
              <a:gdLst/>
              <a:ahLst/>
              <a:cxnLst/>
              <a:rect l="l" t="t" r="r" b="b"/>
              <a:pathLst>
                <a:path w="2006" h="2007" extrusionOk="0">
                  <a:moveTo>
                    <a:pt x="1003" y="1"/>
                  </a:moveTo>
                  <a:cubicBezTo>
                    <a:pt x="446" y="1"/>
                    <a:pt x="1" y="451"/>
                    <a:pt x="1" y="1004"/>
                  </a:cubicBezTo>
                  <a:cubicBezTo>
                    <a:pt x="1" y="1556"/>
                    <a:pt x="446" y="2006"/>
                    <a:pt x="1003" y="2006"/>
                  </a:cubicBezTo>
                  <a:cubicBezTo>
                    <a:pt x="1556" y="2006"/>
                    <a:pt x="2006" y="1556"/>
                    <a:pt x="2006" y="1004"/>
                  </a:cubicBezTo>
                  <a:cubicBezTo>
                    <a:pt x="2006" y="451"/>
                    <a:pt x="1556" y="1"/>
                    <a:pt x="1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1148501" y="3062711"/>
              <a:ext cx="1187771" cy="708233"/>
            </a:xfrm>
            <a:custGeom>
              <a:avLst/>
              <a:gdLst/>
              <a:ahLst/>
              <a:cxnLst/>
              <a:rect l="l" t="t" r="r" b="b"/>
              <a:pathLst>
                <a:path w="10886" h="6491" extrusionOk="0">
                  <a:moveTo>
                    <a:pt x="5344" y="1"/>
                  </a:moveTo>
                  <a:cubicBezTo>
                    <a:pt x="5298" y="1"/>
                    <a:pt x="5252" y="14"/>
                    <a:pt x="5213" y="40"/>
                  </a:cubicBezTo>
                  <a:lnTo>
                    <a:pt x="1" y="3370"/>
                  </a:lnTo>
                  <a:lnTo>
                    <a:pt x="1" y="6051"/>
                  </a:lnTo>
                  <a:cubicBezTo>
                    <a:pt x="1" y="6292"/>
                    <a:pt x="199" y="6491"/>
                    <a:pt x="441" y="6491"/>
                  </a:cubicBezTo>
                  <a:lnTo>
                    <a:pt x="10446" y="6491"/>
                  </a:lnTo>
                  <a:cubicBezTo>
                    <a:pt x="10687" y="6491"/>
                    <a:pt x="10886" y="6292"/>
                    <a:pt x="10886" y="6051"/>
                  </a:cubicBezTo>
                  <a:lnTo>
                    <a:pt x="10886" y="1837"/>
                  </a:lnTo>
                  <a:lnTo>
                    <a:pt x="9642" y="807"/>
                  </a:lnTo>
                  <a:cubicBezTo>
                    <a:pt x="9595" y="770"/>
                    <a:pt x="9537" y="750"/>
                    <a:pt x="9480" y="750"/>
                  </a:cubicBezTo>
                  <a:cubicBezTo>
                    <a:pt x="9439" y="750"/>
                    <a:pt x="9399" y="760"/>
                    <a:pt x="9363" y="780"/>
                  </a:cubicBezTo>
                  <a:lnTo>
                    <a:pt x="7411" y="1906"/>
                  </a:lnTo>
                  <a:cubicBezTo>
                    <a:pt x="7388" y="1921"/>
                    <a:pt x="7362" y="1928"/>
                    <a:pt x="7336" y="1928"/>
                  </a:cubicBezTo>
                  <a:cubicBezTo>
                    <a:pt x="7297" y="1928"/>
                    <a:pt x="7258" y="1912"/>
                    <a:pt x="7229" y="1879"/>
                  </a:cubicBezTo>
                  <a:lnTo>
                    <a:pt x="5524" y="78"/>
                  </a:lnTo>
                  <a:cubicBezTo>
                    <a:pt x="5476" y="27"/>
                    <a:pt x="5410" y="1"/>
                    <a:pt x="5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1438187" y="3863905"/>
              <a:ext cx="202290" cy="180250"/>
            </a:xfrm>
            <a:custGeom>
              <a:avLst/>
              <a:gdLst/>
              <a:ahLst/>
              <a:cxnLst/>
              <a:rect l="l" t="t" r="r" b="b"/>
              <a:pathLst>
                <a:path w="1854" h="1652" extrusionOk="0">
                  <a:moveTo>
                    <a:pt x="885" y="0"/>
                  </a:moveTo>
                  <a:cubicBezTo>
                    <a:pt x="397" y="0"/>
                    <a:pt x="0" y="365"/>
                    <a:pt x="0" y="810"/>
                  </a:cubicBezTo>
                  <a:cubicBezTo>
                    <a:pt x="0" y="1260"/>
                    <a:pt x="397" y="1625"/>
                    <a:pt x="885" y="1625"/>
                  </a:cubicBezTo>
                  <a:cubicBezTo>
                    <a:pt x="1056" y="1625"/>
                    <a:pt x="1217" y="1577"/>
                    <a:pt x="1351" y="1502"/>
                  </a:cubicBezTo>
                  <a:lnTo>
                    <a:pt x="1796" y="1646"/>
                  </a:lnTo>
                  <a:cubicBezTo>
                    <a:pt x="1802" y="1650"/>
                    <a:pt x="1808" y="1651"/>
                    <a:pt x="1813" y="1651"/>
                  </a:cubicBezTo>
                  <a:cubicBezTo>
                    <a:pt x="1835" y="1651"/>
                    <a:pt x="1853" y="1630"/>
                    <a:pt x="1845" y="1609"/>
                  </a:cubicBezTo>
                  <a:lnTo>
                    <a:pt x="1716" y="1094"/>
                  </a:lnTo>
                  <a:cubicBezTo>
                    <a:pt x="1753" y="1008"/>
                    <a:pt x="1770" y="912"/>
                    <a:pt x="1770" y="810"/>
                  </a:cubicBezTo>
                  <a:cubicBezTo>
                    <a:pt x="1770" y="365"/>
                    <a:pt x="1373" y="0"/>
                    <a:pt x="8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a:off x="1152101" y="3864014"/>
              <a:ext cx="238187" cy="195962"/>
            </a:xfrm>
            <a:custGeom>
              <a:avLst/>
              <a:gdLst/>
              <a:ahLst/>
              <a:cxnLst/>
              <a:rect l="l" t="t" r="r" b="b"/>
              <a:pathLst>
                <a:path w="2183" h="1796" extrusionOk="0">
                  <a:moveTo>
                    <a:pt x="1639" y="0"/>
                  </a:moveTo>
                  <a:cubicBezTo>
                    <a:pt x="1578" y="0"/>
                    <a:pt x="1515" y="10"/>
                    <a:pt x="1448" y="26"/>
                  </a:cubicBezTo>
                  <a:cubicBezTo>
                    <a:pt x="1239" y="85"/>
                    <a:pt x="1089" y="257"/>
                    <a:pt x="1067" y="476"/>
                  </a:cubicBezTo>
                  <a:lnTo>
                    <a:pt x="1062" y="487"/>
                  </a:lnTo>
                  <a:lnTo>
                    <a:pt x="1062" y="525"/>
                  </a:lnTo>
                  <a:cubicBezTo>
                    <a:pt x="1051" y="251"/>
                    <a:pt x="831" y="42"/>
                    <a:pt x="558" y="31"/>
                  </a:cubicBezTo>
                  <a:cubicBezTo>
                    <a:pt x="548" y="31"/>
                    <a:pt x="539" y="31"/>
                    <a:pt x="530" y="31"/>
                  </a:cubicBezTo>
                  <a:cubicBezTo>
                    <a:pt x="242" y="31"/>
                    <a:pt x="0" y="271"/>
                    <a:pt x="5" y="568"/>
                  </a:cubicBezTo>
                  <a:cubicBezTo>
                    <a:pt x="5" y="830"/>
                    <a:pt x="182" y="1088"/>
                    <a:pt x="391" y="1297"/>
                  </a:cubicBezTo>
                  <a:cubicBezTo>
                    <a:pt x="622" y="1527"/>
                    <a:pt x="895" y="1704"/>
                    <a:pt x="1019" y="1779"/>
                  </a:cubicBezTo>
                  <a:cubicBezTo>
                    <a:pt x="1035" y="1785"/>
                    <a:pt x="1051" y="1790"/>
                    <a:pt x="1062" y="1795"/>
                  </a:cubicBezTo>
                  <a:lnTo>
                    <a:pt x="1094" y="1795"/>
                  </a:lnTo>
                  <a:cubicBezTo>
                    <a:pt x="1115" y="1795"/>
                    <a:pt x="1137" y="1790"/>
                    <a:pt x="1153" y="1774"/>
                  </a:cubicBezTo>
                  <a:cubicBezTo>
                    <a:pt x="1367" y="1640"/>
                    <a:pt x="2011" y="1184"/>
                    <a:pt x="2107" y="675"/>
                  </a:cubicBezTo>
                  <a:cubicBezTo>
                    <a:pt x="2182" y="299"/>
                    <a:pt x="2011" y="31"/>
                    <a:pt x="1705" y="5"/>
                  </a:cubicBezTo>
                  <a:cubicBezTo>
                    <a:pt x="1684" y="2"/>
                    <a:pt x="1662" y="0"/>
                    <a:pt x="1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13727" y="3175858"/>
              <a:ext cx="364646" cy="361700"/>
            </a:xfrm>
            <a:custGeom>
              <a:avLst/>
              <a:gdLst/>
              <a:ahLst/>
              <a:cxnLst/>
              <a:rect l="l" t="t" r="r" b="b"/>
              <a:pathLst>
                <a:path w="3342" h="3315" extrusionOk="0">
                  <a:moveTo>
                    <a:pt x="1657" y="1"/>
                  </a:moveTo>
                  <a:cubicBezTo>
                    <a:pt x="757" y="11"/>
                    <a:pt x="27" y="735"/>
                    <a:pt x="11" y="1636"/>
                  </a:cubicBezTo>
                  <a:cubicBezTo>
                    <a:pt x="1" y="2553"/>
                    <a:pt x="735" y="3304"/>
                    <a:pt x="1652" y="3314"/>
                  </a:cubicBezTo>
                  <a:cubicBezTo>
                    <a:pt x="1662" y="3314"/>
                    <a:pt x="1672" y="3315"/>
                    <a:pt x="1681" y="3315"/>
                  </a:cubicBezTo>
                  <a:cubicBezTo>
                    <a:pt x="2580" y="3315"/>
                    <a:pt x="3320" y="2586"/>
                    <a:pt x="3330" y="1679"/>
                  </a:cubicBezTo>
                  <a:cubicBezTo>
                    <a:pt x="3341" y="762"/>
                    <a:pt x="2607" y="11"/>
                    <a:pt x="16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544449" y="2280720"/>
              <a:ext cx="1722520" cy="514454"/>
            </a:xfrm>
            <a:custGeom>
              <a:avLst/>
              <a:gdLst/>
              <a:ahLst/>
              <a:cxnLst/>
              <a:rect l="l" t="t" r="r" b="b"/>
              <a:pathLst>
                <a:path w="15787" h="4715" extrusionOk="0">
                  <a:moveTo>
                    <a:pt x="7832" y="0"/>
                  </a:moveTo>
                  <a:cubicBezTo>
                    <a:pt x="7795" y="0"/>
                    <a:pt x="7759" y="0"/>
                    <a:pt x="7722" y="1"/>
                  </a:cubicBezTo>
                  <a:cubicBezTo>
                    <a:pt x="7593" y="1"/>
                    <a:pt x="7459" y="6"/>
                    <a:pt x="7330" y="12"/>
                  </a:cubicBezTo>
                  <a:cubicBezTo>
                    <a:pt x="4698" y="119"/>
                    <a:pt x="2172" y="1261"/>
                    <a:pt x="338" y="3121"/>
                  </a:cubicBezTo>
                  <a:cubicBezTo>
                    <a:pt x="1" y="3459"/>
                    <a:pt x="27" y="4012"/>
                    <a:pt x="392" y="4312"/>
                  </a:cubicBezTo>
                  <a:lnTo>
                    <a:pt x="408" y="4333"/>
                  </a:lnTo>
                  <a:cubicBezTo>
                    <a:pt x="559" y="4457"/>
                    <a:pt x="741" y="4517"/>
                    <a:pt x="922" y="4517"/>
                  </a:cubicBezTo>
                  <a:cubicBezTo>
                    <a:pt x="1140" y="4517"/>
                    <a:pt x="1357" y="4430"/>
                    <a:pt x="1518" y="4264"/>
                  </a:cubicBezTo>
                  <a:cubicBezTo>
                    <a:pt x="3164" y="2553"/>
                    <a:pt x="5448" y="1695"/>
                    <a:pt x="7738" y="1679"/>
                  </a:cubicBezTo>
                  <a:cubicBezTo>
                    <a:pt x="7752" y="1679"/>
                    <a:pt x="7766" y="1679"/>
                    <a:pt x="7779" y="1679"/>
                  </a:cubicBezTo>
                  <a:cubicBezTo>
                    <a:pt x="10173" y="1679"/>
                    <a:pt x="12573" y="2601"/>
                    <a:pt x="14253" y="4440"/>
                  </a:cubicBezTo>
                  <a:cubicBezTo>
                    <a:pt x="14414" y="4620"/>
                    <a:pt x="14638" y="4714"/>
                    <a:pt x="14864" y="4714"/>
                  </a:cubicBezTo>
                  <a:cubicBezTo>
                    <a:pt x="15037" y="4714"/>
                    <a:pt x="15211" y="4659"/>
                    <a:pt x="15357" y="4542"/>
                  </a:cubicBezTo>
                  <a:lnTo>
                    <a:pt x="15379" y="4526"/>
                  </a:lnTo>
                  <a:cubicBezTo>
                    <a:pt x="15749" y="4231"/>
                    <a:pt x="15786" y="3684"/>
                    <a:pt x="15464" y="3336"/>
                  </a:cubicBezTo>
                  <a:cubicBezTo>
                    <a:pt x="13521" y="1245"/>
                    <a:pt x="10716" y="0"/>
                    <a:pt x="7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3010783" y="2882134"/>
              <a:ext cx="779373" cy="289578"/>
            </a:xfrm>
            <a:custGeom>
              <a:avLst/>
              <a:gdLst/>
              <a:ahLst/>
              <a:cxnLst/>
              <a:rect l="l" t="t" r="r" b="b"/>
              <a:pathLst>
                <a:path w="7143" h="2654" extrusionOk="0">
                  <a:moveTo>
                    <a:pt x="3496" y="1"/>
                  </a:moveTo>
                  <a:cubicBezTo>
                    <a:pt x="2322" y="6"/>
                    <a:pt x="1249" y="419"/>
                    <a:pt x="397" y="1105"/>
                  </a:cubicBezTo>
                  <a:cubicBezTo>
                    <a:pt x="0" y="1427"/>
                    <a:pt x="0" y="2033"/>
                    <a:pt x="391" y="2360"/>
                  </a:cubicBezTo>
                  <a:lnTo>
                    <a:pt x="429" y="2392"/>
                  </a:lnTo>
                  <a:cubicBezTo>
                    <a:pt x="580" y="2516"/>
                    <a:pt x="763" y="2578"/>
                    <a:pt x="947" y="2578"/>
                  </a:cubicBezTo>
                  <a:cubicBezTo>
                    <a:pt x="1128" y="2578"/>
                    <a:pt x="1309" y="2518"/>
                    <a:pt x="1458" y="2398"/>
                  </a:cubicBezTo>
                  <a:cubicBezTo>
                    <a:pt x="2021" y="1947"/>
                    <a:pt x="2735" y="1674"/>
                    <a:pt x="3507" y="1668"/>
                  </a:cubicBezTo>
                  <a:lnTo>
                    <a:pt x="3566" y="1668"/>
                  </a:lnTo>
                  <a:cubicBezTo>
                    <a:pt x="4365" y="1679"/>
                    <a:pt x="5099" y="1974"/>
                    <a:pt x="5662" y="2457"/>
                  </a:cubicBezTo>
                  <a:cubicBezTo>
                    <a:pt x="5815" y="2588"/>
                    <a:pt x="6005" y="2653"/>
                    <a:pt x="6193" y="2653"/>
                  </a:cubicBezTo>
                  <a:cubicBezTo>
                    <a:pt x="6368" y="2653"/>
                    <a:pt x="6542" y="2597"/>
                    <a:pt x="6686" y="2483"/>
                  </a:cubicBezTo>
                  <a:lnTo>
                    <a:pt x="6729" y="2451"/>
                  </a:lnTo>
                  <a:cubicBezTo>
                    <a:pt x="7131" y="2135"/>
                    <a:pt x="7142" y="1529"/>
                    <a:pt x="6756" y="1197"/>
                  </a:cubicBezTo>
                  <a:cubicBezTo>
                    <a:pt x="5904" y="462"/>
                    <a:pt x="4794" y="17"/>
                    <a:pt x="3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2776743" y="2581427"/>
              <a:ext cx="1253237" cy="401525"/>
            </a:xfrm>
            <a:custGeom>
              <a:avLst/>
              <a:gdLst/>
              <a:ahLst/>
              <a:cxnLst/>
              <a:rect l="l" t="t" r="r" b="b"/>
              <a:pathLst>
                <a:path w="11486" h="3680" extrusionOk="0">
                  <a:moveTo>
                    <a:pt x="5614" y="1"/>
                  </a:moveTo>
                  <a:cubicBezTo>
                    <a:pt x="3577" y="17"/>
                    <a:pt x="1721" y="821"/>
                    <a:pt x="349" y="2130"/>
                  </a:cubicBezTo>
                  <a:cubicBezTo>
                    <a:pt x="0" y="2462"/>
                    <a:pt x="22" y="3025"/>
                    <a:pt x="392" y="3331"/>
                  </a:cubicBezTo>
                  <a:lnTo>
                    <a:pt x="418" y="3352"/>
                  </a:lnTo>
                  <a:cubicBezTo>
                    <a:pt x="571" y="3479"/>
                    <a:pt x="758" y="3542"/>
                    <a:pt x="943" y="3542"/>
                  </a:cubicBezTo>
                  <a:cubicBezTo>
                    <a:pt x="1141" y="3542"/>
                    <a:pt x="1338" y="3469"/>
                    <a:pt x="1491" y="3325"/>
                  </a:cubicBezTo>
                  <a:cubicBezTo>
                    <a:pt x="2569" y="2296"/>
                    <a:pt x="4027" y="1663"/>
                    <a:pt x="5630" y="1658"/>
                  </a:cubicBezTo>
                  <a:cubicBezTo>
                    <a:pt x="5668" y="1652"/>
                    <a:pt x="5705" y="1652"/>
                    <a:pt x="5743" y="1652"/>
                  </a:cubicBezTo>
                  <a:cubicBezTo>
                    <a:pt x="7400" y="1674"/>
                    <a:pt x="8890" y="2355"/>
                    <a:pt x="9973" y="3443"/>
                  </a:cubicBezTo>
                  <a:cubicBezTo>
                    <a:pt x="10128" y="3600"/>
                    <a:pt x="10334" y="3680"/>
                    <a:pt x="10541" y="3680"/>
                  </a:cubicBezTo>
                  <a:cubicBezTo>
                    <a:pt x="10717" y="3680"/>
                    <a:pt x="10893" y="3623"/>
                    <a:pt x="11041" y="3508"/>
                  </a:cubicBezTo>
                  <a:lnTo>
                    <a:pt x="11067" y="3486"/>
                  </a:lnTo>
                  <a:cubicBezTo>
                    <a:pt x="11448" y="3186"/>
                    <a:pt x="11486" y="2623"/>
                    <a:pt x="11148" y="2280"/>
                  </a:cubicBezTo>
                  <a:cubicBezTo>
                    <a:pt x="9770" y="896"/>
                    <a:pt x="7872" y="28"/>
                    <a:pt x="5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19"/>
          <p:cNvGrpSpPr/>
          <p:nvPr/>
        </p:nvGrpSpPr>
        <p:grpSpPr>
          <a:xfrm>
            <a:off x="2308125" y="3430103"/>
            <a:ext cx="587745" cy="591075"/>
            <a:chOff x="2207115" y="3395996"/>
            <a:chExt cx="666000" cy="666000"/>
          </a:xfrm>
        </p:grpSpPr>
        <p:sp>
          <p:nvSpPr>
            <p:cNvPr id="247" name="Google Shape;247;p19"/>
            <p:cNvSpPr/>
            <p:nvPr/>
          </p:nvSpPr>
          <p:spPr>
            <a:xfrm>
              <a:off x="2207115" y="3395996"/>
              <a:ext cx="666000" cy="666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19"/>
            <p:cNvGrpSpPr/>
            <p:nvPr/>
          </p:nvGrpSpPr>
          <p:grpSpPr>
            <a:xfrm>
              <a:off x="2374211" y="3495915"/>
              <a:ext cx="364642" cy="467529"/>
              <a:chOff x="4920532" y="4017299"/>
              <a:chExt cx="304147" cy="389933"/>
            </a:xfrm>
          </p:grpSpPr>
          <p:sp>
            <p:nvSpPr>
              <p:cNvPr id="249" name="Google Shape;249;p19"/>
              <p:cNvSpPr/>
              <p:nvPr/>
            </p:nvSpPr>
            <p:spPr>
              <a:xfrm>
                <a:off x="4920532" y="4017299"/>
                <a:ext cx="252075" cy="257757"/>
              </a:xfrm>
              <a:custGeom>
                <a:avLst/>
                <a:gdLst/>
                <a:ahLst/>
                <a:cxnLst/>
                <a:rect l="l" t="t" r="r" b="b"/>
                <a:pathLst>
                  <a:path w="4778" h="4885" extrusionOk="0">
                    <a:moveTo>
                      <a:pt x="2229" y="364"/>
                    </a:moveTo>
                    <a:cubicBezTo>
                      <a:pt x="2921" y="364"/>
                      <a:pt x="3558" y="823"/>
                      <a:pt x="3754" y="1523"/>
                    </a:cubicBezTo>
                    <a:lnTo>
                      <a:pt x="4327" y="3560"/>
                    </a:lnTo>
                    <a:lnTo>
                      <a:pt x="1217" y="4434"/>
                    </a:lnTo>
                    <a:lnTo>
                      <a:pt x="644" y="2397"/>
                    </a:lnTo>
                    <a:cubicBezTo>
                      <a:pt x="408" y="1555"/>
                      <a:pt x="896" y="681"/>
                      <a:pt x="1737" y="445"/>
                    </a:cubicBezTo>
                    <a:lnTo>
                      <a:pt x="1802" y="423"/>
                    </a:lnTo>
                    <a:cubicBezTo>
                      <a:pt x="1944" y="383"/>
                      <a:pt x="2088" y="364"/>
                      <a:pt x="2229" y="364"/>
                    </a:cubicBezTo>
                    <a:close/>
                    <a:moveTo>
                      <a:pt x="2237" y="0"/>
                    </a:moveTo>
                    <a:cubicBezTo>
                      <a:pt x="2061" y="0"/>
                      <a:pt x="1883" y="24"/>
                      <a:pt x="1705" y="75"/>
                    </a:cubicBezTo>
                    <a:lnTo>
                      <a:pt x="1641" y="91"/>
                    </a:lnTo>
                    <a:cubicBezTo>
                      <a:pt x="606" y="380"/>
                      <a:pt x="0" y="1458"/>
                      <a:pt x="290" y="2493"/>
                    </a:cubicBezTo>
                    <a:lnTo>
                      <a:pt x="960" y="4885"/>
                    </a:lnTo>
                    <a:lnTo>
                      <a:pt x="4778" y="3812"/>
                    </a:lnTo>
                    <a:lnTo>
                      <a:pt x="4107" y="1421"/>
                    </a:lnTo>
                    <a:cubicBezTo>
                      <a:pt x="3868" y="563"/>
                      <a:pt x="3086" y="0"/>
                      <a:pt x="2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4927865" y="4137233"/>
                <a:ext cx="296814" cy="269999"/>
              </a:xfrm>
              <a:custGeom>
                <a:avLst/>
                <a:gdLst/>
                <a:ahLst/>
                <a:cxnLst/>
                <a:rect l="l" t="t" r="r" b="b"/>
                <a:pathLst>
                  <a:path w="5626" h="5117" extrusionOk="0">
                    <a:moveTo>
                      <a:pt x="4601" y="0"/>
                    </a:moveTo>
                    <a:lnTo>
                      <a:pt x="1" y="1292"/>
                    </a:lnTo>
                    <a:lnTo>
                      <a:pt x="901" y="4499"/>
                    </a:lnTo>
                    <a:cubicBezTo>
                      <a:pt x="1008" y="4872"/>
                      <a:pt x="1346" y="5116"/>
                      <a:pt x="1715" y="5116"/>
                    </a:cubicBezTo>
                    <a:cubicBezTo>
                      <a:pt x="1791" y="5116"/>
                      <a:pt x="1869" y="5106"/>
                      <a:pt x="1947" y="5083"/>
                    </a:cubicBezTo>
                    <a:lnTo>
                      <a:pt x="4918" y="4252"/>
                    </a:lnTo>
                    <a:cubicBezTo>
                      <a:pt x="5363" y="4124"/>
                      <a:pt x="5625" y="3657"/>
                      <a:pt x="5502" y="3207"/>
                    </a:cubicBezTo>
                    <a:lnTo>
                      <a:pt x="46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5030269" y="4213848"/>
                <a:ext cx="87736" cy="126742"/>
              </a:xfrm>
              <a:custGeom>
                <a:avLst/>
                <a:gdLst/>
                <a:ahLst/>
                <a:cxnLst/>
                <a:rect l="l" t="t" r="r" b="b"/>
                <a:pathLst>
                  <a:path w="1663" h="2402" extrusionOk="0">
                    <a:moveTo>
                      <a:pt x="789" y="1"/>
                    </a:moveTo>
                    <a:cubicBezTo>
                      <a:pt x="725" y="1"/>
                      <a:pt x="660" y="10"/>
                      <a:pt x="596" y="28"/>
                    </a:cubicBezTo>
                    <a:cubicBezTo>
                      <a:pt x="215" y="135"/>
                      <a:pt x="1" y="521"/>
                      <a:pt x="102" y="902"/>
                    </a:cubicBezTo>
                    <a:cubicBezTo>
                      <a:pt x="161" y="1095"/>
                      <a:pt x="290" y="1251"/>
                      <a:pt x="462" y="1336"/>
                    </a:cubicBezTo>
                    <a:lnTo>
                      <a:pt x="660" y="2050"/>
                    </a:lnTo>
                    <a:cubicBezTo>
                      <a:pt x="718" y="2262"/>
                      <a:pt x="910" y="2401"/>
                      <a:pt x="1121" y="2401"/>
                    </a:cubicBezTo>
                    <a:cubicBezTo>
                      <a:pt x="1165" y="2401"/>
                      <a:pt x="1210" y="2395"/>
                      <a:pt x="1255" y="2382"/>
                    </a:cubicBezTo>
                    <a:cubicBezTo>
                      <a:pt x="1513" y="2312"/>
                      <a:pt x="1663" y="2044"/>
                      <a:pt x="1588" y="1787"/>
                    </a:cubicBezTo>
                    <a:lnTo>
                      <a:pt x="1389" y="1074"/>
                    </a:lnTo>
                    <a:cubicBezTo>
                      <a:pt x="1486" y="913"/>
                      <a:pt x="1518" y="714"/>
                      <a:pt x="1464" y="516"/>
                    </a:cubicBezTo>
                    <a:cubicBezTo>
                      <a:pt x="1376" y="205"/>
                      <a:pt x="1095" y="1"/>
                      <a:pt x="7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 name="Google Shape;252;p19"/>
          <p:cNvGrpSpPr/>
          <p:nvPr/>
        </p:nvGrpSpPr>
        <p:grpSpPr>
          <a:xfrm>
            <a:off x="858013" y="1687055"/>
            <a:ext cx="687556" cy="691451"/>
            <a:chOff x="563929" y="1418243"/>
            <a:chExt cx="779100" cy="779100"/>
          </a:xfrm>
        </p:grpSpPr>
        <p:sp>
          <p:nvSpPr>
            <p:cNvPr id="253" name="Google Shape;253;p19"/>
            <p:cNvSpPr/>
            <p:nvPr/>
          </p:nvSpPr>
          <p:spPr>
            <a:xfrm>
              <a:off x="563929" y="1418243"/>
              <a:ext cx="779100" cy="779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920353" y="1541827"/>
              <a:ext cx="204363" cy="513799"/>
            </a:xfrm>
            <a:custGeom>
              <a:avLst/>
              <a:gdLst/>
              <a:ahLst/>
              <a:cxnLst/>
              <a:rect l="l" t="t" r="r" b="b"/>
              <a:pathLst>
                <a:path w="1873" h="4709" extrusionOk="0">
                  <a:moveTo>
                    <a:pt x="1175" y="1"/>
                  </a:moveTo>
                  <a:cubicBezTo>
                    <a:pt x="1137" y="1"/>
                    <a:pt x="1111" y="27"/>
                    <a:pt x="1111" y="60"/>
                  </a:cubicBezTo>
                  <a:lnTo>
                    <a:pt x="1" y="4644"/>
                  </a:lnTo>
                  <a:cubicBezTo>
                    <a:pt x="1" y="4682"/>
                    <a:pt x="28" y="4708"/>
                    <a:pt x="65" y="4708"/>
                  </a:cubicBezTo>
                  <a:lnTo>
                    <a:pt x="703" y="4708"/>
                  </a:lnTo>
                  <a:cubicBezTo>
                    <a:pt x="735" y="4708"/>
                    <a:pt x="767" y="4682"/>
                    <a:pt x="767"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761817" y="1541827"/>
              <a:ext cx="204254" cy="513799"/>
            </a:xfrm>
            <a:custGeom>
              <a:avLst/>
              <a:gdLst/>
              <a:ahLst/>
              <a:cxnLst/>
              <a:rect l="l" t="t" r="r" b="b"/>
              <a:pathLst>
                <a:path w="1872" h="4709" extrusionOk="0">
                  <a:moveTo>
                    <a:pt x="1175" y="1"/>
                  </a:moveTo>
                  <a:cubicBezTo>
                    <a:pt x="1137" y="1"/>
                    <a:pt x="1111" y="27"/>
                    <a:pt x="1111" y="60"/>
                  </a:cubicBezTo>
                  <a:lnTo>
                    <a:pt x="1" y="4644"/>
                  </a:lnTo>
                  <a:cubicBezTo>
                    <a:pt x="1" y="4682"/>
                    <a:pt x="27" y="4708"/>
                    <a:pt x="65" y="4708"/>
                  </a:cubicBezTo>
                  <a:lnTo>
                    <a:pt x="703" y="4708"/>
                  </a:lnTo>
                  <a:cubicBezTo>
                    <a:pt x="735" y="4708"/>
                    <a:pt x="762" y="4682"/>
                    <a:pt x="762" y="4644"/>
                  </a:cubicBezTo>
                  <a:lnTo>
                    <a:pt x="1872" y="60"/>
                  </a:lnTo>
                  <a:cubicBezTo>
                    <a:pt x="1872" y="27"/>
                    <a:pt x="1845"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737267" y="1701018"/>
              <a:ext cx="458808" cy="73758"/>
            </a:xfrm>
            <a:custGeom>
              <a:avLst/>
              <a:gdLst/>
              <a:ahLst/>
              <a:cxnLst/>
              <a:rect l="l" t="t" r="r" b="b"/>
              <a:pathLst>
                <a:path w="4205" h="676" extrusionOk="0">
                  <a:moveTo>
                    <a:pt x="199" y="0"/>
                  </a:moveTo>
                  <a:lnTo>
                    <a:pt x="0" y="676"/>
                  </a:lnTo>
                  <a:lnTo>
                    <a:pt x="4006" y="676"/>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698642" y="1848426"/>
              <a:ext cx="458808" cy="73213"/>
            </a:xfrm>
            <a:custGeom>
              <a:avLst/>
              <a:gdLst/>
              <a:ahLst/>
              <a:cxnLst/>
              <a:rect l="l" t="t" r="r" b="b"/>
              <a:pathLst>
                <a:path w="4205" h="671" extrusionOk="0">
                  <a:moveTo>
                    <a:pt x="199" y="0"/>
                  </a:moveTo>
                  <a:lnTo>
                    <a:pt x="1" y="671"/>
                  </a:lnTo>
                  <a:lnTo>
                    <a:pt x="4006" y="671"/>
                  </a:lnTo>
                  <a:lnTo>
                    <a:pt x="42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9"/>
          <p:cNvGrpSpPr/>
          <p:nvPr/>
        </p:nvGrpSpPr>
        <p:grpSpPr>
          <a:xfrm>
            <a:off x="3682148" y="3017236"/>
            <a:ext cx="465695" cy="468334"/>
            <a:chOff x="4044392" y="2930793"/>
            <a:chExt cx="527700" cy="527700"/>
          </a:xfrm>
        </p:grpSpPr>
        <p:sp>
          <p:nvSpPr>
            <p:cNvPr id="259" name="Google Shape;259;p19"/>
            <p:cNvSpPr/>
            <p:nvPr/>
          </p:nvSpPr>
          <p:spPr>
            <a:xfrm>
              <a:off x="4044392" y="2930793"/>
              <a:ext cx="527700" cy="527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4156215" y="3003246"/>
              <a:ext cx="277467" cy="376320"/>
            </a:xfrm>
            <a:custGeom>
              <a:avLst/>
              <a:gdLst/>
              <a:ahLst/>
              <a:cxnLst/>
              <a:rect l="l" t="t" r="r" b="b"/>
              <a:pathLst>
                <a:path w="2543" h="3449" extrusionOk="0">
                  <a:moveTo>
                    <a:pt x="2065" y="1"/>
                  </a:moveTo>
                  <a:cubicBezTo>
                    <a:pt x="1802" y="1"/>
                    <a:pt x="1588" y="210"/>
                    <a:pt x="1588" y="473"/>
                  </a:cubicBezTo>
                  <a:cubicBezTo>
                    <a:pt x="1588" y="553"/>
                    <a:pt x="1609" y="623"/>
                    <a:pt x="1642" y="687"/>
                  </a:cubicBezTo>
                  <a:lnTo>
                    <a:pt x="784" y="1363"/>
                  </a:lnTo>
                  <a:cubicBezTo>
                    <a:pt x="703" y="1293"/>
                    <a:pt x="596" y="1250"/>
                    <a:pt x="473" y="1250"/>
                  </a:cubicBezTo>
                  <a:cubicBezTo>
                    <a:pt x="215" y="1250"/>
                    <a:pt x="1" y="1459"/>
                    <a:pt x="1" y="1722"/>
                  </a:cubicBezTo>
                  <a:cubicBezTo>
                    <a:pt x="1" y="1985"/>
                    <a:pt x="215" y="2199"/>
                    <a:pt x="473" y="2199"/>
                  </a:cubicBezTo>
                  <a:cubicBezTo>
                    <a:pt x="596" y="2199"/>
                    <a:pt x="703" y="2156"/>
                    <a:pt x="784" y="2081"/>
                  </a:cubicBezTo>
                  <a:lnTo>
                    <a:pt x="1642" y="2757"/>
                  </a:lnTo>
                  <a:cubicBezTo>
                    <a:pt x="1609" y="2821"/>
                    <a:pt x="1588" y="2896"/>
                    <a:pt x="1588" y="2971"/>
                  </a:cubicBezTo>
                  <a:cubicBezTo>
                    <a:pt x="1588" y="3234"/>
                    <a:pt x="1802" y="3449"/>
                    <a:pt x="2065" y="3449"/>
                  </a:cubicBezTo>
                  <a:cubicBezTo>
                    <a:pt x="2328" y="3449"/>
                    <a:pt x="2542" y="3234"/>
                    <a:pt x="2542" y="2971"/>
                  </a:cubicBezTo>
                  <a:cubicBezTo>
                    <a:pt x="2542" y="2709"/>
                    <a:pt x="2328" y="2499"/>
                    <a:pt x="2065" y="2499"/>
                  </a:cubicBezTo>
                  <a:cubicBezTo>
                    <a:pt x="1947" y="2499"/>
                    <a:pt x="1840" y="2542"/>
                    <a:pt x="1754" y="2612"/>
                  </a:cubicBezTo>
                  <a:lnTo>
                    <a:pt x="896" y="1936"/>
                  </a:lnTo>
                  <a:cubicBezTo>
                    <a:pt x="934" y="1872"/>
                    <a:pt x="950" y="1802"/>
                    <a:pt x="950" y="1722"/>
                  </a:cubicBezTo>
                  <a:cubicBezTo>
                    <a:pt x="950" y="1647"/>
                    <a:pt x="934" y="1572"/>
                    <a:pt x="896" y="1508"/>
                  </a:cubicBezTo>
                  <a:lnTo>
                    <a:pt x="1754" y="837"/>
                  </a:lnTo>
                  <a:cubicBezTo>
                    <a:pt x="1840" y="907"/>
                    <a:pt x="1947" y="950"/>
                    <a:pt x="2065" y="950"/>
                  </a:cubicBezTo>
                  <a:cubicBezTo>
                    <a:pt x="2328" y="950"/>
                    <a:pt x="2542" y="735"/>
                    <a:pt x="2542" y="473"/>
                  </a:cubicBezTo>
                  <a:cubicBezTo>
                    <a:pt x="2542" y="210"/>
                    <a:pt x="2328" y="1"/>
                    <a:pt x="2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9"/>
          <p:cNvGrpSpPr/>
          <p:nvPr/>
        </p:nvGrpSpPr>
        <p:grpSpPr>
          <a:xfrm>
            <a:off x="4922242" y="786037"/>
            <a:ext cx="3816250" cy="975702"/>
            <a:chOff x="5454601" y="1265625"/>
            <a:chExt cx="3232193" cy="830243"/>
          </a:xfrm>
        </p:grpSpPr>
        <p:grpSp>
          <p:nvGrpSpPr>
            <p:cNvPr id="262" name="Google Shape;262;p19"/>
            <p:cNvGrpSpPr/>
            <p:nvPr/>
          </p:nvGrpSpPr>
          <p:grpSpPr>
            <a:xfrm>
              <a:off x="6091382" y="1265625"/>
              <a:ext cx="2595412" cy="830243"/>
              <a:chOff x="9246125" y="1418025"/>
              <a:chExt cx="1980323" cy="830243"/>
            </a:xfrm>
          </p:grpSpPr>
          <p:sp>
            <p:nvSpPr>
              <p:cNvPr id="263" name="Google Shape;263;p19"/>
              <p:cNvSpPr txBox="1"/>
              <p:nvPr/>
            </p:nvSpPr>
            <p:spPr>
              <a:xfrm>
                <a:off x="9246148" y="1418025"/>
                <a:ext cx="1980300"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Fira Sans Extra Condensed"/>
                    <a:ea typeface="Fira Sans Extra Condensed"/>
                    <a:cs typeface="Fira Sans Extra Condensed"/>
                    <a:sym typeface="Fira Sans Extra Condensed"/>
                  </a:rPr>
                  <a:t>I. level</a:t>
                </a:r>
                <a:endParaRPr sz="2000" b="1" dirty="0">
                  <a:solidFill>
                    <a:srgbClr val="000000"/>
                  </a:solidFill>
                  <a:latin typeface="Fira Sans Extra Condensed"/>
                  <a:ea typeface="Fira Sans Extra Condensed"/>
                  <a:cs typeface="Fira Sans Extra Condensed"/>
                  <a:sym typeface="Fira Sans Extra Condensed"/>
                </a:endParaRPr>
              </a:p>
            </p:txBody>
          </p:sp>
          <p:sp>
            <p:nvSpPr>
              <p:cNvPr id="264" name="Google Shape;264;p19"/>
              <p:cNvSpPr txBox="1"/>
              <p:nvPr/>
            </p:nvSpPr>
            <p:spPr>
              <a:xfrm>
                <a:off x="9246125" y="1696868"/>
                <a:ext cx="1980300"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Access to digital technology</a:t>
                </a:r>
                <a:endParaRPr sz="1800">
                  <a:latin typeface="Roboto"/>
                  <a:ea typeface="Roboto"/>
                  <a:cs typeface="Roboto"/>
                  <a:sym typeface="Roboto"/>
                </a:endParaRPr>
              </a:p>
            </p:txBody>
          </p:sp>
        </p:grpSp>
        <p:sp>
          <p:nvSpPr>
            <p:cNvPr id="265" name="Google Shape;265;p19"/>
            <p:cNvSpPr/>
            <p:nvPr/>
          </p:nvSpPr>
          <p:spPr>
            <a:xfrm>
              <a:off x="5454601" y="1394389"/>
              <a:ext cx="572700" cy="572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Fira Sans Extra Condensed"/>
                  <a:ea typeface="Fira Sans Extra Condensed"/>
                  <a:cs typeface="Fira Sans Extra Condensed"/>
                  <a:sym typeface="Fira Sans Extra Condensed"/>
                </a:rPr>
                <a:t>01</a:t>
              </a:r>
              <a:endParaRPr sz="1600">
                <a:solidFill>
                  <a:schemeClr val="lt1"/>
                </a:solidFill>
              </a:endParaRPr>
            </a:p>
          </p:txBody>
        </p:sp>
      </p:grpSp>
      <p:grpSp>
        <p:nvGrpSpPr>
          <p:cNvPr id="266" name="Google Shape;266;p19"/>
          <p:cNvGrpSpPr/>
          <p:nvPr/>
        </p:nvGrpSpPr>
        <p:grpSpPr>
          <a:xfrm>
            <a:off x="2736962" y="1496377"/>
            <a:ext cx="663055" cy="694211"/>
            <a:chOff x="2693050" y="1355794"/>
            <a:chExt cx="751337" cy="782210"/>
          </a:xfrm>
        </p:grpSpPr>
        <p:sp>
          <p:nvSpPr>
            <p:cNvPr id="267" name="Google Shape;267;p19"/>
            <p:cNvSpPr/>
            <p:nvPr/>
          </p:nvSpPr>
          <p:spPr>
            <a:xfrm>
              <a:off x="2693050" y="1355800"/>
              <a:ext cx="733200" cy="733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2693056" y="1355794"/>
              <a:ext cx="751331" cy="782210"/>
            </a:xfrm>
            <a:custGeom>
              <a:avLst/>
              <a:gdLst/>
              <a:ahLst/>
              <a:cxnLst/>
              <a:rect l="l" t="t" r="r" b="b"/>
              <a:pathLst>
                <a:path w="6886" h="7169" extrusionOk="0">
                  <a:moveTo>
                    <a:pt x="3398" y="0"/>
                  </a:moveTo>
                  <a:cubicBezTo>
                    <a:pt x="1676" y="0"/>
                    <a:pt x="213" y="1326"/>
                    <a:pt x="70" y="3073"/>
                  </a:cubicBezTo>
                  <a:cubicBezTo>
                    <a:pt x="0" y="3936"/>
                    <a:pt x="263" y="4751"/>
                    <a:pt x="751" y="5389"/>
                  </a:cubicBezTo>
                  <a:lnTo>
                    <a:pt x="263" y="7116"/>
                  </a:lnTo>
                  <a:cubicBezTo>
                    <a:pt x="255" y="7146"/>
                    <a:pt x="277" y="7169"/>
                    <a:pt x="302" y="7169"/>
                  </a:cubicBezTo>
                  <a:cubicBezTo>
                    <a:pt x="309" y="7169"/>
                    <a:pt x="316" y="7167"/>
                    <a:pt x="322" y="7164"/>
                  </a:cubicBezTo>
                  <a:lnTo>
                    <a:pt x="1765" y="6263"/>
                  </a:lnTo>
                  <a:cubicBezTo>
                    <a:pt x="2172" y="6489"/>
                    <a:pt x="2633" y="6639"/>
                    <a:pt x="3127" y="6676"/>
                  </a:cubicBezTo>
                  <a:cubicBezTo>
                    <a:pt x="3219" y="6684"/>
                    <a:pt x="3312" y="6687"/>
                    <a:pt x="3403" y="6687"/>
                  </a:cubicBezTo>
                  <a:cubicBezTo>
                    <a:pt x="5130" y="6687"/>
                    <a:pt x="6593" y="5366"/>
                    <a:pt x="6735" y="3620"/>
                  </a:cubicBezTo>
                  <a:cubicBezTo>
                    <a:pt x="6885" y="1775"/>
                    <a:pt x="5513" y="161"/>
                    <a:pt x="3673" y="11"/>
                  </a:cubicBezTo>
                  <a:cubicBezTo>
                    <a:pt x="3581" y="4"/>
                    <a:pt x="3489" y="0"/>
                    <a:pt x="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19"/>
            <p:cNvGrpSpPr/>
            <p:nvPr/>
          </p:nvGrpSpPr>
          <p:grpSpPr>
            <a:xfrm>
              <a:off x="2816349" y="1470188"/>
              <a:ext cx="509737" cy="509849"/>
              <a:chOff x="2660342" y="1525655"/>
              <a:chExt cx="476345" cy="476450"/>
            </a:xfrm>
          </p:grpSpPr>
          <p:sp>
            <p:nvSpPr>
              <p:cNvPr id="270" name="Google Shape;270;p19"/>
              <p:cNvSpPr/>
              <p:nvPr/>
            </p:nvSpPr>
            <p:spPr>
              <a:xfrm>
                <a:off x="2660342" y="1525655"/>
                <a:ext cx="476345" cy="476447"/>
              </a:xfrm>
              <a:custGeom>
                <a:avLst/>
                <a:gdLst/>
                <a:ahLst/>
                <a:cxnLst/>
                <a:rect l="l" t="t" r="r" b="b"/>
                <a:pathLst>
                  <a:path w="4672" h="4673" extrusionOk="0">
                    <a:moveTo>
                      <a:pt x="2339" y="265"/>
                    </a:moveTo>
                    <a:cubicBezTo>
                      <a:pt x="2564" y="265"/>
                      <a:pt x="2784" y="297"/>
                      <a:pt x="2993" y="373"/>
                    </a:cubicBezTo>
                    <a:cubicBezTo>
                      <a:pt x="3325" y="480"/>
                      <a:pt x="3626" y="678"/>
                      <a:pt x="3861" y="936"/>
                    </a:cubicBezTo>
                    <a:cubicBezTo>
                      <a:pt x="4215" y="1316"/>
                      <a:pt x="4408" y="1815"/>
                      <a:pt x="4408" y="2335"/>
                    </a:cubicBezTo>
                    <a:cubicBezTo>
                      <a:pt x="4408" y="2855"/>
                      <a:pt x="4215" y="3354"/>
                      <a:pt x="3861" y="3734"/>
                    </a:cubicBezTo>
                    <a:cubicBezTo>
                      <a:pt x="3626" y="3997"/>
                      <a:pt x="3325" y="4190"/>
                      <a:pt x="2993" y="4303"/>
                    </a:cubicBezTo>
                    <a:cubicBezTo>
                      <a:pt x="2782" y="4371"/>
                      <a:pt x="2558" y="4406"/>
                      <a:pt x="2334" y="4406"/>
                    </a:cubicBezTo>
                    <a:cubicBezTo>
                      <a:pt x="2137" y="4406"/>
                      <a:pt x="1939" y="4379"/>
                      <a:pt x="1749" y="4324"/>
                    </a:cubicBezTo>
                    <a:cubicBezTo>
                      <a:pt x="1390" y="4217"/>
                      <a:pt x="1068" y="4013"/>
                      <a:pt x="811" y="3734"/>
                    </a:cubicBezTo>
                    <a:cubicBezTo>
                      <a:pt x="462" y="3354"/>
                      <a:pt x="264" y="2855"/>
                      <a:pt x="264" y="2335"/>
                    </a:cubicBezTo>
                    <a:cubicBezTo>
                      <a:pt x="264" y="1815"/>
                      <a:pt x="462" y="1316"/>
                      <a:pt x="811" y="936"/>
                    </a:cubicBezTo>
                    <a:cubicBezTo>
                      <a:pt x="1068" y="657"/>
                      <a:pt x="1390" y="453"/>
                      <a:pt x="1749" y="346"/>
                    </a:cubicBezTo>
                    <a:cubicBezTo>
                      <a:pt x="1942" y="292"/>
                      <a:pt x="2140" y="265"/>
                      <a:pt x="2339" y="265"/>
                    </a:cubicBezTo>
                    <a:close/>
                    <a:moveTo>
                      <a:pt x="2335" y="0"/>
                    </a:moveTo>
                    <a:cubicBezTo>
                      <a:pt x="2113" y="0"/>
                      <a:pt x="1889" y="31"/>
                      <a:pt x="1674" y="94"/>
                    </a:cubicBezTo>
                    <a:cubicBezTo>
                      <a:pt x="1272" y="217"/>
                      <a:pt x="907" y="442"/>
                      <a:pt x="617" y="759"/>
                    </a:cubicBezTo>
                    <a:cubicBezTo>
                      <a:pt x="221" y="1188"/>
                      <a:pt x="1" y="1751"/>
                      <a:pt x="1" y="2335"/>
                    </a:cubicBezTo>
                    <a:cubicBezTo>
                      <a:pt x="1" y="2919"/>
                      <a:pt x="221" y="3482"/>
                      <a:pt x="617" y="3917"/>
                    </a:cubicBezTo>
                    <a:cubicBezTo>
                      <a:pt x="907" y="4228"/>
                      <a:pt x="1272" y="4458"/>
                      <a:pt x="1674" y="4576"/>
                    </a:cubicBezTo>
                    <a:cubicBezTo>
                      <a:pt x="1888" y="4641"/>
                      <a:pt x="2113" y="4673"/>
                      <a:pt x="2339" y="4673"/>
                    </a:cubicBezTo>
                    <a:cubicBezTo>
                      <a:pt x="2591" y="4673"/>
                      <a:pt x="2843" y="4630"/>
                      <a:pt x="3079" y="4549"/>
                    </a:cubicBezTo>
                    <a:cubicBezTo>
                      <a:pt x="3449" y="4426"/>
                      <a:pt x="3792" y="4206"/>
                      <a:pt x="4054" y="3917"/>
                    </a:cubicBezTo>
                    <a:cubicBezTo>
                      <a:pt x="4451" y="3482"/>
                      <a:pt x="4671" y="2919"/>
                      <a:pt x="4671" y="2335"/>
                    </a:cubicBezTo>
                    <a:cubicBezTo>
                      <a:pt x="4671" y="1751"/>
                      <a:pt x="4451" y="1188"/>
                      <a:pt x="4054" y="759"/>
                    </a:cubicBezTo>
                    <a:cubicBezTo>
                      <a:pt x="3792" y="464"/>
                      <a:pt x="3449" y="244"/>
                      <a:pt x="3079" y="120"/>
                    </a:cubicBezTo>
                    <a:cubicBezTo>
                      <a:pt x="2841" y="40"/>
                      <a:pt x="2589" y="0"/>
                      <a:pt x="2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2715094" y="1525655"/>
                <a:ext cx="367455" cy="172512"/>
              </a:xfrm>
              <a:custGeom>
                <a:avLst/>
                <a:gdLst/>
                <a:ahLst/>
                <a:cxnLst/>
                <a:rect l="l" t="t" r="r" b="b"/>
                <a:pathLst>
                  <a:path w="3604" h="1692" extrusionOk="0">
                    <a:moveTo>
                      <a:pt x="1798" y="265"/>
                    </a:moveTo>
                    <a:cubicBezTo>
                      <a:pt x="2022" y="265"/>
                      <a:pt x="2245" y="301"/>
                      <a:pt x="2456" y="373"/>
                    </a:cubicBezTo>
                    <a:cubicBezTo>
                      <a:pt x="2751" y="469"/>
                      <a:pt x="3019" y="630"/>
                      <a:pt x="3239" y="844"/>
                    </a:cubicBezTo>
                    <a:cubicBezTo>
                      <a:pt x="3019" y="1059"/>
                      <a:pt x="2751" y="1225"/>
                      <a:pt x="2456" y="1322"/>
                    </a:cubicBezTo>
                    <a:cubicBezTo>
                      <a:pt x="2247" y="1392"/>
                      <a:pt x="2026" y="1427"/>
                      <a:pt x="1804" y="1427"/>
                    </a:cubicBezTo>
                    <a:cubicBezTo>
                      <a:pt x="1605" y="1427"/>
                      <a:pt x="1405" y="1399"/>
                      <a:pt x="1212" y="1343"/>
                    </a:cubicBezTo>
                    <a:cubicBezTo>
                      <a:pt x="895" y="1246"/>
                      <a:pt x="601" y="1080"/>
                      <a:pt x="359" y="844"/>
                    </a:cubicBezTo>
                    <a:cubicBezTo>
                      <a:pt x="601" y="614"/>
                      <a:pt x="895" y="442"/>
                      <a:pt x="1212" y="351"/>
                    </a:cubicBezTo>
                    <a:cubicBezTo>
                      <a:pt x="1403" y="293"/>
                      <a:pt x="1601" y="265"/>
                      <a:pt x="1798" y="265"/>
                    </a:cubicBezTo>
                    <a:close/>
                    <a:moveTo>
                      <a:pt x="1798" y="0"/>
                    </a:moveTo>
                    <a:cubicBezTo>
                      <a:pt x="1576" y="0"/>
                      <a:pt x="1352" y="31"/>
                      <a:pt x="1137" y="94"/>
                    </a:cubicBezTo>
                    <a:cubicBezTo>
                      <a:pt x="735" y="217"/>
                      <a:pt x="370" y="442"/>
                      <a:pt x="80" y="759"/>
                    </a:cubicBezTo>
                    <a:lnTo>
                      <a:pt x="0" y="844"/>
                    </a:lnTo>
                    <a:lnTo>
                      <a:pt x="80" y="936"/>
                    </a:lnTo>
                    <a:cubicBezTo>
                      <a:pt x="370" y="1246"/>
                      <a:pt x="735" y="1477"/>
                      <a:pt x="1137" y="1595"/>
                    </a:cubicBezTo>
                    <a:cubicBezTo>
                      <a:pt x="1351" y="1659"/>
                      <a:pt x="1576" y="1692"/>
                      <a:pt x="1802" y="1692"/>
                    </a:cubicBezTo>
                    <a:cubicBezTo>
                      <a:pt x="2054" y="1692"/>
                      <a:pt x="2306" y="1649"/>
                      <a:pt x="2542" y="1574"/>
                    </a:cubicBezTo>
                    <a:cubicBezTo>
                      <a:pt x="2912" y="1445"/>
                      <a:pt x="3255" y="1225"/>
                      <a:pt x="3523" y="936"/>
                    </a:cubicBezTo>
                    <a:lnTo>
                      <a:pt x="3603" y="844"/>
                    </a:lnTo>
                    <a:lnTo>
                      <a:pt x="3523" y="759"/>
                    </a:lnTo>
                    <a:cubicBezTo>
                      <a:pt x="3255" y="464"/>
                      <a:pt x="2912" y="244"/>
                      <a:pt x="2542" y="120"/>
                    </a:cubicBezTo>
                    <a:cubicBezTo>
                      <a:pt x="2304" y="40"/>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2715094" y="1829593"/>
                <a:ext cx="367455" cy="172512"/>
              </a:xfrm>
              <a:custGeom>
                <a:avLst/>
                <a:gdLst/>
                <a:ahLst/>
                <a:cxnLst/>
                <a:rect l="l" t="t" r="r" b="b"/>
                <a:pathLst>
                  <a:path w="3604" h="1692" extrusionOk="0">
                    <a:moveTo>
                      <a:pt x="1797" y="264"/>
                    </a:moveTo>
                    <a:cubicBezTo>
                      <a:pt x="2021" y="264"/>
                      <a:pt x="2245" y="299"/>
                      <a:pt x="2456" y="367"/>
                    </a:cubicBezTo>
                    <a:cubicBezTo>
                      <a:pt x="2751" y="464"/>
                      <a:pt x="3019" y="630"/>
                      <a:pt x="3239" y="845"/>
                    </a:cubicBezTo>
                    <a:cubicBezTo>
                      <a:pt x="3019" y="1059"/>
                      <a:pt x="2751" y="1225"/>
                      <a:pt x="2456" y="1322"/>
                    </a:cubicBezTo>
                    <a:cubicBezTo>
                      <a:pt x="2245" y="1390"/>
                      <a:pt x="2021" y="1425"/>
                      <a:pt x="1797" y="1425"/>
                    </a:cubicBezTo>
                    <a:cubicBezTo>
                      <a:pt x="1600" y="1425"/>
                      <a:pt x="1402" y="1398"/>
                      <a:pt x="1212" y="1343"/>
                    </a:cubicBezTo>
                    <a:cubicBezTo>
                      <a:pt x="895" y="1247"/>
                      <a:pt x="601" y="1075"/>
                      <a:pt x="359" y="845"/>
                    </a:cubicBezTo>
                    <a:cubicBezTo>
                      <a:pt x="601" y="614"/>
                      <a:pt x="895" y="442"/>
                      <a:pt x="1212" y="346"/>
                    </a:cubicBezTo>
                    <a:cubicBezTo>
                      <a:pt x="1402" y="291"/>
                      <a:pt x="1600" y="264"/>
                      <a:pt x="1797" y="264"/>
                    </a:cubicBezTo>
                    <a:close/>
                    <a:moveTo>
                      <a:pt x="1798" y="0"/>
                    </a:moveTo>
                    <a:cubicBezTo>
                      <a:pt x="1576" y="0"/>
                      <a:pt x="1352" y="31"/>
                      <a:pt x="1137" y="94"/>
                    </a:cubicBezTo>
                    <a:cubicBezTo>
                      <a:pt x="735" y="217"/>
                      <a:pt x="370" y="442"/>
                      <a:pt x="80" y="753"/>
                    </a:cubicBezTo>
                    <a:lnTo>
                      <a:pt x="0" y="845"/>
                    </a:lnTo>
                    <a:lnTo>
                      <a:pt x="80" y="936"/>
                    </a:lnTo>
                    <a:cubicBezTo>
                      <a:pt x="370" y="1247"/>
                      <a:pt x="735" y="1477"/>
                      <a:pt x="1137" y="1595"/>
                    </a:cubicBezTo>
                    <a:cubicBezTo>
                      <a:pt x="1351" y="1660"/>
                      <a:pt x="1576" y="1692"/>
                      <a:pt x="1802" y="1692"/>
                    </a:cubicBezTo>
                    <a:cubicBezTo>
                      <a:pt x="2054" y="1692"/>
                      <a:pt x="2306" y="1649"/>
                      <a:pt x="2542" y="1568"/>
                    </a:cubicBezTo>
                    <a:cubicBezTo>
                      <a:pt x="2912" y="1445"/>
                      <a:pt x="3255" y="1225"/>
                      <a:pt x="3523" y="936"/>
                    </a:cubicBezTo>
                    <a:lnTo>
                      <a:pt x="3603" y="845"/>
                    </a:lnTo>
                    <a:lnTo>
                      <a:pt x="3523" y="753"/>
                    </a:lnTo>
                    <a:cubicBezTo>
                      <a:pt x="3255" y="464"/>
                      <a:pt x="2912" y="244"/>
                      <a:pt x="2542" y="121"/>
                    </a:cubicBezTo>
                    <a:cubicBezTo>
                      <a:pt x="2304" y="41"/>
                      <a:pt x="2052"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2674005" y="1750575"/>
                <a:ext cx="449531" cy="26917"/>
              </a:xfrm>
              <a:custGeom>
                <a:avLst/>
                <a:gdLst/>
                <a:ahLst/>
                <a:cxnLst/>
                <a:rect l="l" t="t" r="r" b="b"/>
                <a:pathLst>
                  <a:path w="4409" h="264" extrusionOk="0">
                    <a:moveTo>
                      <a:pt x="1" y="0"/>
                    </a:moveTo>
                    <a:lnTo>
                      <a:pt x="1" y="263"/>
                    </a:lnTo>
                    <a:lnTo>
                      <a:pt x="4408" y="263"/>
                    </a:lnTo>
                    <a:lnTo>
                      <a:pt x="44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2821640" y="1548290"/>
                <a:ext cx="26917" cy="430872"/>
              </a:xfrm>
              <a:custGeom>
                <a:avLst/>
                <a:gdLst/>
                <a:ahLst/>
                <a:cxnLst/>
                <a:rect l="l" t="t" r="r" b="b"/>
                <a:pathLst>
                  <a:path w="264" h="4226" extrusionOk="0">
                    <a:moveTo>
                      <a:pt x="1" y="0"/>
                    </a:moveTo>
                    <a:lnTo>
                      <a:pt x="1" y="4226"/>
                    </a:lnTo>
                    <a:lnTo>
                      <a:pt x="263" y="4226"/>
                    </a:lnTo>
                    <a:lnTo>
                      <a:pt x="2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2956123" y="1550431"/>
                <a:ext cx="26917" cy="426590"/>
              </a:xfrm>
              <a:custGeom>
                <a:avLst/>
                <a:gdLst/>
                <a:ahLst/>
                <a:cxnLst/>
                <a:rect l="l" t="t" r="r" b="b"/>
                <a:pathLst>
                  <a:path w="264" h="4184" extrusionOk="0">
                    <a:moveTo>
                      <a:pt x="1" y="1"/>
                    </a:moveTo>
                    <a:lnTo>
                      <a:pt x="1" y="4183"/>
                    </a:lnTo>
                    <a:lnTo>
                      <a:pt x="263" y="418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6" name="Google Shape;276;p19"/>
          <p:cNvSpPr txBox="1">
            <a:spLocks noGrp="1"/>
          </p:cNvSpPr>
          <p:nvPr>
            <p:ph type="ctrTitle" idx="4294967295"/>
          </p:nvPr>
        </p:nvSpPr>
        <p:spPr>
          <a:xfrm>
            <a:off x="186738" y="144475"/>
            <a:ext cx="4213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700">
                <a:solidFill>
                  <a:schemeClr val="accent2"/>
                </a:solidFill>
              </a:rPr>
              <a:t>Digital divide</a:t>
            </a:r>
            <a:endParaRPr sz="3700">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20"/>
          <p:cNvGrpSpPr/>
          <p:nvPr/>
        </p:nvGrpSpPr>
        <p:grpSpPr>
          <a:xfrm>
            <a:off x="6400501" y="2291631"/>
            <a:ext cx="2418567" cy="2565235"/>
            <a:chOff x="3173337" y="1698922"/>
            <a:chExt cx="2797325" cy="3031476"/>
          </a:xfrm>
        </p:grpSpPr>
        <p:sp>
          <p:nvSpPr>
            <p:cNvPr id="282" name="Google Shape;282;p20"/>
            <p:cNvSpPr/>
            <p:nvPr/>
          </p:nvSpPr>
          <p:spPr>
            <a:xfrm>
              <a:off x="3173337" y="4224600"/>
              <a:ext cx="2797325" cy="505798"/>
            </a:xfrm>
            <a:custGeom>
              <a:avLst/>
              <a:gdLst/>
              <a:ahLst/>
              <a:cxnLst/>
              <a:rect l="l" t="t" r="r" b="b"/>
              <a:pathLst>
                <a:path w="12687" h="2294" extrusionOk="0">
                  <a:moveTo>
                    <a:pt x="12687" y="1145"/>
                  </a:moveTo>
                  <a:cubicBezTo>
                    <a:pt x="12687" y="1778"/>
                    <a:pt x="9847" y="2294"/>
                    <a:pt x="6344" y="2294"/>
                  </a:cubicBezTo>
                  <a:cubicBezTo>
                    <a:pt x="2840" y="2294"/>
                    <a:pt x="0" y="1778"/>
                    <a:pt x="0" y="1145"/>
                  </a:cubicBezTo>
                  <a:cubicBezTo>
                    <a:pt x="0" y="512"/>
                    <a:pt x="2840" y="0"/>
                    <a:pt x="6344" y="0"/>
                  </a:cubicBezTo>
                  <a:cubicBezTo>
                    <a:pt x="9847" y="0"/>
                    <a:pt x="12687" y="512"/>
                    <a:pt x="12687" y="11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3763141" y="4128909"/>
              <a:ext cx="1617717" cy="381664"/>
            </a:xfrm>
            <a:custGeom>
              <a:avLst/>
              <a:gdLst/>
              <a:ahLst/>
              <a:cxnLst/>
              <a:rect l="l" t="t" r="r" b="b"/>
              <a:pathLst>
                <a:path w="7337" h="1731" extrusionOk="0">
                  <a:moveTo>
                    <a:pt x="1184" y="720"/>
                  </a:moveTo>
                  <a:lnTo>
                    <a:pt x="1908" y="1"/>
                  </a:lnTo>
                  <a:lnTo>
                    <a:pt x="5585" y="1"/>
                  </a:lnTo>
                  <a:lnTo>
                    <a:pt x="6153" y="720"/>
                  </a:lnTo>
                  <a:lnTo>
                    <a:pt x="7337" y="1583"/>
                  </a:lnTo>
                  <a:lnTo>
                    <a:pt x="7337" y="1731"/>
                  </a:lnTo>
                  <a:lnTo>
                    <a:pt x="1" y="1731"/>
                  </a:lnTo>
                  <a:lnTo>
                    <a:pt x="1" y="158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4024198" y="3811628"/>
              <a:ext cx="1095602" cy="476253"/>
            </a:xfrm>
            <a:custGeom>
              <a:avLst/>
              <a:gdLst/>
              <a:ahLst/>
              <a:cxnLst/>
              <a:rect l="l" t="t" r="r" b="b"/>
              <a:pathLst>
                <a:path w="4969" h="2160" extrusionOk="0">
                  <a:moveTo>
                    <a:pt x="4969" y="2159"/>
                  </a:moveTo>
                  <a:lnTo>
                    <a:pt x="0" y="2159"/>
                  </a:lnTo>
                  <a:lnTo>
                    <a:pt x="0" y="0"/>
                  </a:lnTo>
                  <a:lnTo>
                    <a:pt x="496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3178188" y="1698922"/>
              <a:ext cx="2787844" cy="2245665"/>
            </a:xfrm>
            <a:custGeom>
              <a:avLst/>
              <a:gdLst/>
              <a:ahLst/>
              <a:cxnLst/>
              <a:rect l="l" t="t" r="r" b="b"/>
              <a:pathLst>
                <a:path w="12644" h="10185" extrusionOk="0">
                  <a:moveTo>
                    <a:pt x="12643" y="9639"/>
                  </a:moveTo>
                  <a:cubicBezTo>
                    <a:pt x="12643" y="9938"/>
                    <a:pt x="12400" y="10185"/>
                    <a:pt x="12097" y="10185"/>
                  </a:cubicBezTo>
                  <a:lnTo>
                    <a:pt x="546" y="10185"/>
                  </a:lnTo>
                  <a:cubicBezTo>
                    <a:pt x="243" y="10185"/>
                    <a:pt x="0" y="9938"/>
                    <a:pt x="0" y="9639"/>
                  </a:cubicBezTo>
                  <a:lnTo>
                    <a:pt x="0" y="547"/>
                  </a:lnTo>
                  <a:cubicBezTo>
                    <a:pt x="0" y="247"/>
                    <a:pt x="243" y="0"/>
                    <a:pt x="546" y="0"/>
                  </a:cubicBezTo>
                  <a:lnTo>
                    <a:pt x="12097" y="0"/>
                  </a:lnTo>
                  <a:cubicBezTo>
                    <a:pt x="12400" y="0"/>
                    <a:pt x="12643" y="247"/>
                    <a:pt x="12643" y="5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3178188" y="1698922"/>
              <a:ext cx="2787844" cy="1994309"/>
            </a:xfrm>
            <a:custGeom>
              <a:avLst/>
              <a:gdLst/>
              <a:ahLst/>
              <a:cxnLst/>
              <a:rect l="l" t="t" r="r" b="b"/>
              <a:pathLst>
                <a:path w="12644" h="9045" extrusionOk="0">
                  <a:moveTo>
                    <a:pt x="12097" y="0"/>
                  </a:moveTo>
                  <a:lnTo>
                    <a:pt x="546" y="0"/>
                  </a:lnTo>
                  <a:cubicBezTo>
                    <a:pt x="243" y="0"/>
                    <a:pt x="0" y="247"/>
                    <a:pt x="0" y="547"/>
                  </a:cubicBezTo>
                  <a:lnTo>
                    <a:pt x="0" y="9045"/>
                  </a:lnTo>
                  <a:lnTo>
                    <a:pt x="12643" y="9045"/>
                  </a:lnTo>
                  <a:lnTo>
                    <a:pt x="12643" y="547"/>
                  </a:lnTo>
                  <a:cubicBezTo>
                    <a:pt x="12643" y="247"/>
                    <a:pt x="12400" y="0"/>
                    <a:pt x="1209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3297692" y="1817324"/>
              <a:ext cx="2548835" cy="1747804"/>
            </a:xfrm>
            <a:custGeom>
              <a:avLst/>
              <a:gdLst/>
              <a:ahLst/>
              <a:cxnLst/>
              <a:rect l="l" t="t" r="r" b="b"/>
              <a:pathLst>
                <a:path w="11560" h="7927" extrusionOk="0">
                  <a:moveTo>
                    <a:pt x="11559" y="7927"/>
                  </a:moveTo>
                  <a:lnTo>
                    <a:pt x="0" y="7927"/>
                  </a:lnTo>
                  <a:lnTo>
                    <a:pt x="0" y="1"/>
                  </a:lnTo>
                  <a:lnTo>
                    <a:pt x="115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4501113" y="3740852"/>
              <a:ext cx="141773" cy="141773"/>
            </a:xfrm>
            <a:custGeom>
              <a:avLst/>
              <a:gdLst/>
              <a:ahLst/>
              <a:cxnLst/>
              <a:rect l="l" t="t" r="r" b="b"/>
              <a:pathLst>
                <a:path w="643" h="643" extrusionOk="0">
                  <a:moveTo>
                    <a:pt x="642" y="321"/>
                  </a:moveTo>
                  <a:cubicBezTo>
                    <a:pt x="642" y="499"/>
                    <a:pt x="499" y="642"/>
                    <a:pt x="322" y="642"/>
                  </a:cubicBezTo>
                  <a:cubicBezTo>
                    <a:pt x="144" y="642"/>
                    <a:pt x="1" y="499"/>
                    <a:pt x="1" y="321"/>
                  </a:cubicBezTo>
                  <a:cubicBezTo>
                    <a:pt x="1" y="143"/>
                    <a:pt x="144" y="0"/>
                    <a:pt x="322" y="0"/>
                  </a:cubicBezTo>
                  <a:cubicBezTo>
                    <a:pt x="499" y="0"/>
                    <a:pt x="642" y="143"/>
                    <a:pt x="642" y="32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20"/>
            <p:cNvGrpSpPr/>
            <p:nvPr/>
          </p:nvGrpSpPr>
          <p:grpSpPr>
            <a:xfrm>
              <a:off x="3799687" y="1918999"/>
              <a:ext cx="1544589" cy="1544440"/>
              <a:chOff x="3799687" y="1918999"/>
              <a:chExt cx="1544589" cy="1544440"/>
            </a:xfrm>
          </p:grpSpPr>
          <p:sp>
            <p:nvSpPr>
              <p:cNvPr id="290" name="Google Shape;290;p20"/>
              <p:cNvSpPr/>
              <p:nvPr/>
            </p:nvSpPr>
            <p:spPr>
              <a:xfrm>
                <a:off x="3799687" y="1918999"/>
                <a:ext cx="1544589" cy="1544440"/>
              </a:xfrm>
              <a:custGeom>
                <a:avLst/>
                <a:gdLst/>
                <a:ahLst/>
                <a:cxnLst/>
                <a:rect l="l" t="t" r="r" b="b"/>
                <a:pathLst>
                  <a:path w="13316" h="13315" extrusionOk="0">
                    <a:moveTo>
                      <a:pt x="6658" y="0"/>
                    </a:moveTo>
                    <a:cubicBezTo>
                      <a:pt x="2981" y="0"/>
                      <a:pt x="1" y="2980"/>
                      <a:pt x="1" y="6658"/>
                    </a:cubicBezTo>
                    <a:cubicBezTo>
                      <a:pt x="1" y="10335"/>
                      <a:pt x="2981" y="13315"/>
                      <a:pt x="6658" y="13315"/>
                    </a:cubicBezTo>
                    <a:cubicBezTo>
                      <a:pt x="10335" y="13315"/>
                      <a:pt x="13316" y="10335"/>
                      <a:pt x="13316" y="6658"/>
                    </a:cubicBezTo>
                    <a:cubicBezTo>
                      <a:pt x="13316" y="2980"/>
                      <a:pt x="10335" y="0"/>
                      <a:pt x="6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20"/>
              <p:cNvGrpSpPr/>
              <p:nvPr/>
            </p:nvGrpSpPr>
            <p:grpSpPr>
              <a:xfrm>
                <a:off x="3809320" y="2022070"/>
                <a:ext cx="1522601" cy="1338165"/>
                <a:chOff x="4656202" y="2304255"/>
                <a:chExt cx="1866848" cy="1640712"/>
              </a:xfrm>
            </p:grpSpPr>
            <p:sp>
              <p:nvSpPr>
                <p:cNvPr id="292" name="Google Shape;292;p20"/>
                <p:cNvSpPr/>
                <p:nvPr/>
              </p:nvSpPr>
              <p:spPr>
                <a:xfrm>
                  <a:off x="5739445" y="2417599"/>
                  <a:ext cx="783605" cy="693286"/>
                </a:xfrm>
                <a:custGeom>
                  <a:avLst/>
                  <a:gdLst/>
                  <a:ahLst/>
                  <a:cxnLst/>
                  <a:rect l="l" t="t" r="r" b="b"/>
                  <a:pathLst>
                    <a:path w="5510" h="4875" extrusionOk="0">
                      <a:moveTo>
                        <a:pt x="2326" y="0"/>
                      </a:moveTo>
                      <a:cubicBezTo>
                        <a:pt x="2314" y="0"/>
                        <a:pt x="2303" y="1"/>
                        <a:pt x="2293" y="1"/>
                      </a:cubicBezTo>
                      <a:lnTo>
                        <a:pt x="2144" y="1"/>
                      </a:lnTo>
                      <a:cubicBezTo>
                        <a:pt x="2135" y="1"/>
                        <a:pt x="2127" y="1"/>
                        <a:pt x="2119" y="1"/>
                      </a:cubicBezTo>
                      <a:cubicBezTo>
                        <a:pt x="2108" y="1"/>
                        <a:pt x="2099" y="2"/>
                        <a:pt x="2091" y="10"/>
                      </a:cubicBezTo>
                      <a:cubicBezTo>
                        <a:pt x="2047" y="58"/>
                        <a:pt x="1986" y="50"/>
                        <a:pt x="1929" y="58"/>
                      </a:cubicBezTo>
                      <a:cubicBezTo>
                        <a:pt x="1916" y="63"/>
                        <a:pt x="1898" y="58"/>
                        <a:pt x="1885" y="72"/>
                      </a:cubicBezTo>
                      <a:cubicBezTo>
                        <a:pt x="1802" y="133"/>
                        <a:pt x="1718" y="194"/>
                        <a:pt x="1653" y="273"/>
                      </a:cubicBezTo>
                      <a:cubicBezTo>
                        <a:pt x="1644" y="282"/>
                        <a:pt x="1635" y="291"/>
                        <a:pt x="1626" y="299"/>
                      </a:cubicBezTo>
                      <a:cubicBezTo>
                        <a:pt x="1578" y="339"/>
                        <a:pt x="1526" y="383"/>
                        <a:pt x="1491" y="435"/>
                      </a:cubicBezTo>
                      <a:cubicBezTo>
                        <a:pt x="1473" y="457"/>
                        <a:pt x="1455" y="475"/>
                        <a:pt x="1434" y="492"/>
                      </a:cubicBezTo>
                      <a:cubicBezTo>
                        <a:pt x="1390" y="523"/>
                        <a:pt x="1346" y="549"/>
                        <a:pt x="1293" y="567"/>
                      </a:cubicBezTo>
                      <a:cubicBezTo>
                        <a:pt x="1249" y="584"/>
                        <a:pt x="1219" y="619"/>
                        <a:pt x="1175" y="637"/>
                      </a:cubicBezTo>
                      <a:cubicBezTo>
                        <a:pt x="1079" y="672"/>
                        <a:pt x="1083" y="672"/>
                        <a:pt x="1087" y="790"/>
                      </a:cubicBezTo>
                      <a:cubicBezTo>
                        <a:pt x="1092" y="817"/>
                        <a:pt x="1100" y="843"/>
                        <a:pt x="1109" y="869"/>
                      </a:cubicBezTo>
                      <a:cubicBezTo>
                        <a:pt x="1114" y="887"/>
                        <a:pt x="1118" y="904"/>
                        <a:pt x="1122" y="922"/>
                      </a:cubicBezTo>
                      <a:cubicBezTo>
                        <a:pt x="1131" y="970"/>
                        <a:pt x="1166" y="1001"/>
                        <a:pt x="1214" y="1005"/>
                      </a:cubicBezTo>
                      <a:cubicBezTo>
                        <a:pt x="1219" y="1006"/>
                        <a:pt x="1225" y="1006"/>
                        <a:pt x="1230" y="1006"/>
                      </a:cubicBezTo>
                      <a:cubicBezTo>
                        <a:pt x="1264" y="1006"/>
                        <a:pt x="1298" y="994"/>
                        <a:pt x="1328" y="974"/>
                      </a:cubicBezTo>
                      <a:cubicBezTo>
                        <a:pt x="1341" y="961"/>
                        <a:pt x="1355" y="948"/>
                        <a:pt x="1368" y="939"/>
                      </a:cubicBezTo>
                      <a:cubicBezTo>
                        <a:pt x="1380" y="932"/>
                        <a:pt x="1390" y="928"/>
                        <a:pt x="1401" y="928"/>
                      </a:cubicBezTo>
                      <a:cubicBezTo>
                        <a:pt x="1410" y="928"/>
                        <a:pt x="1419" y="931"/>
                        <a:pt x="1429" y="939"/>
                      </a:cubicBezTo>
                      <a:cubicBezTo>
                        <a:pt x="1482" y="979"/>
                        <a:pt x="1517" y="1036"/>
                        <a:pt x="1556" y="1088"/>
                      </a:cubicBezTo>
                      <a:cubicBezTo>
                        <a:pt x="1574" y="1110"/>
                        <a:pt x="1565" y="1132"/>
                        <a:pt x="1543" y="1145"/>
                      </a:cubicBezTo>
                      <a:cubicBezTo>
                        <a:pt x="1526" y="1159"/>
                        <a:pt x="1508" y="1167"/>
                        <a:pt x="1495" y="1180"/>
                      </a:cubicBezTo>
                      <a:cubicBezTo>
                        <a:pt x="1482" y="1189"/>
                        <a:pt x="1482" y="1202"/>
                        <a:pt x="1486" y="1220"/>
                      </a:cubicBezTo>
                      <a:cubicBezTo>
                        <a:pt x="1491" y="1233"/>
                        <a:pt x="1499" y="1242"/>
                        <a:pt x="1517" y="1242"/>
                      </a:cubicBezTo>
                      <a:cubicBezTo>
                        <a:pt x="1569" y="1229"/>
                        <a:pt x="1626" y="1229"/>
                        <a:pt x="1675" y="1198"/>
                      </a:cubicBezTo>
                      <a:cubicBezTo>
                        <a:pt x="1697" y="1183"/>
                        <a:pt x="1717" y="1171"/>
                        <a:pt x="1742" y="1171"/>
                      </a:cubicBezTo>
                      <a:cubicBezTo>
                        <a:pt x="1746" y="1171"/>
                        <a:pt x="1749" y="1171"/>
                        <a:pt x="1753" y="1172"/>
                      </a:cubicBezTo>
                      <a:cubicBezTo>
                        <a:pt x="1784" y="1172"/>
                        <a:pt x="1793" y="1154"/>
                        <a:pt x="1802" y="1128"/>
                      </a:cubicBezTo>
                      <a:cubicBezTo>
                        <a:pt x="1815" y="1088"/>
                        <a:pt x="1828" y="1053"/>
                        <a:pt x="1824" y="1014"/>
                      </a:cubicBezTo>
                      <a:cubicBezTo>
                        <a:pt x="1824" y="983"/>
                        <a:pt x="1837" y="961"/>
                        <a:pt x="1863" y="953"/>
                      </a:cubicBezTo>
                      <a:cubicBezTo>
                        <a:pt x="1876" y="953"/>
                        <a:pt x="1889" y="944"/>
                        <a:pt x="1902" y="935"/>
                      </a:cubicBezTo>
                      <a:cubicBezTo>
                        <a:pt x="1964" y="891"/>
                        <a:pt x="1968" y="847"/>
                        <a:pt x="1911" y="799"/>
                      </a:cubicBezTo>
                      <a:cubicBezTo>
                        <a:pt x="1907" y="790"/>
                        <a:pt x="1898" y="786"/>
                        <a:pt x="1889" y="777"/>
                      </a:cubicBezTo>
                      <a:cubicBezTo>
                        <a:pt x="1828" y="729"/>
                        <a:pt x="1837" y="659"/>
                        <a:pt x="1907" y="619"/>
                      </a:cubicBezTo>
                      <a:cubicBezTo>
                        <a:pt x="1924" y="611"/>
                        <a:pt x="1942" y="602"/>
                        <a:pt x="1959" y="593"/>
                      </a:cubicBezTo>
                      <a:cubicBezTo>
                        <a:pt x="2008" y="562"/>
                        <a:pt x="2052" y="532"/>
                        <a:pt x="2073" y="479"/>
                      </a:cubicBezTo>
                      <a:cubicBezTo>
                        <a:pt x="2087" y="444"/>
                        <a:pt x="2117" y="422"/>
                        <a:pt x="2157" y="418"/>
                      </a:cubicBezTo>
                      <a:cubicBezTo>
                        <a:pt x="2183" y="418"/>
                        <a:pt x="2209" y="418"/>
                        <a:pt x="2236" y="422"/>
                      </a:cubicBezTo>
                      <a:cubicBezTo>
                        <a:pt x="2244" y="422"/>
                        <a:pt x="2257" y="422"/>
                        <a:pt x="2262" y="435"/>
                      </a:cubicBezTo>
                      <a:cubicBezTo>
                        <a:pt x="2266" y="448"/>
                        <a:pt x="2253" y="453"/>
                        <a:pt x="2244" y="462"/>
                      </a:cubicBezTo>
                      <a:cubicBezTo>
                        <a:pt x="2205" y="497"/>
                        <a:pt x="2174" y="532"/>
                        <a:pt x="2126" y="558"/>
                      </a:cubicBezTo>
                      <a:cubicBezTo>
                        <a:pt x="2078" y="580"/>
                        <a:pt x="2047" y="615"/>
                        <a:pt x="2056" y="676"/>
                      </a:cubicBezTo>
                      <a:cubicBezTo>
                        <a:pt x="2069" y="764"/>
                        <a:pt x="2100" y="830"/>
                        <a:pt x="2192" y="856"/>
                      </a:cubicBezTo>
                      <a:cubicBezTo>
                        <a:pt x="2196" y="856"/>
                        <a:pt x="2201" y="856"/>
                        <a:pt x="2205" y="860"/>
                      </a:cubicBezTo>
                      <a:cubicBezTo>
                        <a:pt x="2240" y="874"/>
                        <a:pt x="2257" y="904"/>
                        <a:pt x="2257" y="939"/>
                      </a:cubicBezTo>
                      <a:cubicBezTo>
                        <a:pt x="2253" y="983"/>
                        <a:pt x="2236" y="1005"/>
                        <a:pt x="2192" y="1014"/>
                      </a:cubicBezTo>
                      <a:cubicBezTo>
                        <a:pt x="2135" y="1018"/>
                        <a:pt x="2108" y="1053"/>
                        <a:pt x="2100" y="1106"/>
                      </a:cubicBezTo>
                      <a:cubicBezTo>
                        <a:pt x="2095" y="1119"/>
                        <a:pt x="2095" y="1132"/>
                        <a:pt x="2091" y="1145"/>
                      </a:cubicBezTo>
                      <a:cubicBezTo>
                        <a:pt x="2075" y="1217"/>
                        <a:pt x="2037" y="1256"/>
                        <a:pt x="1978" y="1256"/>
                      </a:cubicBezTo>
                      <a:cubicBezTo>
                        <a:pt x="1972" y="1256"/>
                        <a:pt x="1966" y="1256"/>
                        <a:pt x="1959" y="1255"/>
                      </a:cubicBezTo>
                      <a:cubicBezTo>
                        <a:pt x="1955" y="1254"/>
                        <a:pt x="1951" y="1254"/>
                        <a:pt x="1947" y="1254"/>
                      </a:cubicBezTo>
                      <a:cubicBezTo>
                        <a:pt x="1931" y="1254"/>
                        <a:pt x="1917" y="1259"/>
                        <a:pt x="1902" y="1259"/>
                      </a:cubicBezTo>
                      <a:cubicBezTo>
                        <a:pt x="1832" y="1264"/>
                        <a:pt x="1771" y="1299"/>
                        <a:pt x="1705" y="1316"/>
                      </a:cubicBezTo>
                      <a:cubicBezTo>
                        <a:pt x="1696" y="1318"/>
                        <a:pt x="1689" y="1322"/>
                        <a:pt x="1681" y="1322"/>
                      </a:cubicBezTo>
                      <a:cubicBezTo>
                        <a:pt x="1673" y="1322"/>
                        <a:pt x="1666" y="1318"/>
                        <a:pt x="1657" y="1308"/>
                      </a:cubicBezTo>
                      <a:cubicBezTo>
                        <a:pt x="1638" y="1281"/>
                        <a:pt x="1614" y="1269"/>
                        <a:pt x="1588" y="1269"/>
                      </a:cubicBezTo>
                      <a:cubicBezTo>
                        <a:pt x="1567" y="1269"/>
                        <a:pt x="1545" y="1276"/>
                        <a:pt x="1521" y="1290"/>
                      </a:cubicBezTo>
                      <a:cubicBezTo>
                        <a:pt x="1512" y="1295"/>
                        <a:pt x="1502" y="1298"/>
                        <a:pt x="1491" y="1298"/>
                      </a:cubicBezTo>
                      <a:cubicBezTo>
                        <a:pt x="1482" y="1298"/>
                        <a:pt x="1472" y="1296"/>
                        <a:pt x="1460" y="1290"/>
                      </a:cubicBezTo>
                      <a:cubicBezTo>
                        <a:pt x="1407" y="1264"/>
                        <a:pt x="1394" y="1246"/>
                        <a:pt x="1412" y="1189"/>
                      </a:cubicBezTo>
                      <a:cubicBezTo>
                        <a:pt x="1425" y="1150"/>
                        <a:pt x="1425" y="1115"/>
                        <a:pt x="1420" y="1075"/>
                      </a:cubicBezTo>
                      <a:cubicBezTo>
                        <a:pt x="1416" y="1053"/>
                        <a:pt x="1403" y="1040"/>
                        <a:pt x="1381" y="1040"/>
                      </a:cubicBezTo>
                      <a:cubicBezTo>
                        <a:pt x="1341" y="1045"/>
                        <a:pt x="1293" y="1084"/>
                        <a:pt x="1280" y="1123"/>
                      </a:cubicBezTo>
                      <a:cubicBezTo>
                        <a:pt x="1263" y="1167"/>
                        <a:pt x="1263" y="1215"/>
                        <a:pt x="1267" y="1264"/>
                      </a:cubicBezTo>
                      <a:cubicBezTo>
                        <a:pt x="1271" y="1294"/>
                        <a:pt x="1258" y="1316"/>
                        <a:pt x="1232" y="1329"/>
                      </a:cubicBezTo>
                      <a:cubicBezTo>
                        <a:pt x="1201" y="1343"/>
                        <a:pt x="1171" y="1356"/>
                        <a:pt x="1144" y="1369"/>
                      </a:cubicBezTo>
                      <a:cubicBezTo>
                        <a:pt x="1096" y="1386"/>
                        <a:pt x="1057" y="1413"/>
                        <a:pt x="1030" y="1452"/>
                      </a:cubicBezTo>
                      <a:cubicBezTo>
                        <a:pt x="995" y="1505"/>
                        <a:pt x="943" y="1531"/>
                        <a:pt x="890" y="1562"/>
                      </a:cubicBezTo>
                      <a:cubicBezTo>
                        <a:pt x="868" y="1575"/>
                        <a:pt x="842" y="1588"/>
                        <a:pt x="833" y="1614"/>
                      </a:cubicBezTo>
                      <a:cubicBezTo>
                        <a:pt x="816" y="1663"/>
                        <a:pt x="763" y="1658"/>
                        <a:pt x="732" y="1684"/>
                      </a:cubicBezTo>
                      <a:cubicBezTo>
                        <a:pt x="727" y="1689"/>
                        <a:pt x="721" y="1690"/>
                        <a:pt x="715" y="1690"/>
                      </a:cubicBezTo>
                      <a:cubicBezTo>
                        <a:pt x="703" y="1690"/>
                        <a:pt x="690" y="1683"/>
                        <a:pt x="675" y="1680"/>
                      </a:cubicBezTo>
                      <a:cubicBezTo>
                        <a:pt x="664" y="1676"/>
                        <a:pt x="652" y="1673"/>
                        <a:pt x="640" y="1673"/>
                      </a:cubicBezTo>
                      <a:cubicBezTo>
                        <a:pt x="625" y="1673"/>
                        <a:pt x="611" y="1678"/>
                        <a:pt x="601" y="1693"/>
                      </a:cubicBezTo>
                      <a:cubicBezTo>
                        <a:pt x="579" y="1737"/>
                        <a:pt x="539" y="1746"/>
                        <a:pt x="496" y="1746"/>
                      </a:cubicBezTo>
                      <a:cubicBezTo>
                        <a:pt x="469" y="1746"/>
                        <a:pt x="439" y="1750"/>
                        <a:pt x="412" y="1759"/>
                      </a:cubicBezTo>
                      <a:cubicBezTo>
                        <a:pt x="404" y="1763"/>
                        <a:pt x="390" y="1768"/>
                        <a:pt x="390" y="1781"/>
                      </a:cubicBezTo>
                      <a:cubicBezTo>
                        <a:pt x="390" y="1803"/>
                        <a:pt x="425" y="1851"/>
                        <a:pt x="447" y="1851"/>
                      </a:cubicBezTo>
                      <a:cubicBezTo>
                        <a:pt x="526" y="1855"/>
                        <a:pt x="566" y="1912"/>
                        <a:pt x="610" y="1969"/>
                      </a:cubicBezTo>
                      <a:cubicBezTo>
                        <a:pt x="631" y="2004"/>
                        <a:pt x="640" y="2044"/>
                        <a:pt x="623" y="2088"/>
                      </a:cubicBezTo>
                      <a:cubicBezTo>
                        <a:pt x="614" y="2110"/>
                        <a:pt x="614" y="2131"/>
                        <a:pt x="610" y="2153"/>
                      </a:cubicBezTo>
                      <a:cubicBezTo>
                        <a:pt x="601" y="2202"/>
                        <a:pt x="592" y="2210"/>
                        <a:pt x="539" y="2210"/>
                      </a:cubicBezTo>
                      <a:lnTo>
                        <a:pt x="500" y="2210"/>
                      </a:lnTo>
                      <a:cubicBezTo>
                        <a:pt x="395" y="2193"/>
                        <a:pt x="285" y="2193"/>
                        <a:pt x="180" y="2184"/>
                      </a:cubicBezTo>
                      <a:cubicBezTo>
                        <a:pt x="167" y="2184"/>
                        <a:pt x="154" y="2184"/>
                        <a:pt x="145" y="2193"/>
                      </a:cubicBezTo>
                      <a:cubicBezTo>
                        <a:pt x="106" y="2224"/>
                        <a:pt x="49" y="2237"/>
                        <a:pt x="75" y="2307"/>
                      </a:cubicBezTo>
                      <a:cubicBezTo>
                        <a:pt x="84" y="2333"/>
                        <a:pt x="62" y="2364"/>
                        <a:pt x="70" y="2394"/>
                      </a:cubicBezTo>
                      <a:cubicBezTo>
                        <a:pt x="79" y="2430"/>
                        <a:pt x="70" y="2460"/>
                        <a:pt x="57" y="2495"/>
                      </a:cubicBezTo>
                      <a:cubicBezTo>
                        <a:pt x="49" y="2522"/>
                        <a:pt x="31" y="2548"/>
                        <a:pt x="18" y="2574"/>
                      </a:cubicBezTo>
                      <a:cubicBezTo>
                        <a:pt x="13" y="2587"/>
                        <a:pt x="0" y="2605"/>
                        <a:pt x="13" y="2618"/>
                      </a:cubicBezTo>
                      <a:cubicBezTo>
                        <a:pt x="44" y="2653"/>
                        <a:pt x="40" y="2692"/>
                        <a:pt x="40" y="2732"/>
                      </a:cubicBezTo>
                      <a:cubicBezTo>
                        <a:pt x="40" y="2763"/>
                        <a:pt x="57" y="2771"/>
                        <a:pt x="84" y="2771"/>
                      </a:cubicBezTo>
                      <a:cubicBezTo>
                        <a:pt x="89" y="2771"/>
                        <a:pt x="97" y="2773"/>
                        <a:pt x="104" y="2773"/>
                      </a:cubicBezTo>
                      <a:cubicBezTo>
                        <a:pt x="108" y="2773"/>
                        <a:pt x="111" y="2773"/>
                        <a:pt x="114" y="2771"/>
                      </a:cubicBezTo>
                      <a:cubicBezTo>
                        <a:pt x="123" y="2770"/>
                        <a:pt x="132" y="2769"/>
                        <a:pt x="140" y="2769"/>
                      </a:cubicBezTo>
                      <a:cubicBezTo>
                        <a:pt x="180" y="2769"/>
                        <a:pt x="213" y="2786"/>
                        <a:pt x="246" y="2815"/>
                      </a:cubicBezTo>
                      <a:cubicBezTo>
                        <a:pt x="267" y="2833"/>
                        <a:pt x="294" y="2845"/>
                        <a:pt x="320" y="2845"/>
                      </a:cubicBezTo>
                      <a:cubicBezTo>
                        <a:pt x="332" y="2845"/>
                        <a:pt x="344" y="2843"/>
                        <a:pt x="355" y="2837"/>
                      </a:cubicBezTo>
                      <a:cubicBezTo>
                        <a:pt x="379" y="2824"/>
                        <a:pt x="402" y="2818"/>
                        <a:pt x="426" y="2818"/>
                      </a:cubicBezTo>
                      <a:cubicBezTo>
                        <a:pt x="433" y="2818"/>
                        <a:pt x="440" y="2819"/>
                        <a:pt x="447" y="2820"/>
                      </a:cubicBezTo>
                      <a:cubicBezTo>
                        <a:pt x="454" y="2820"/>
                        <a:pt x="460" y="2821"/>
                        <a:pt x="465" y="2821"/>
                      </a:cubicBezTo>
                      <a:cubicBezTo>
                        <a:pt x="538" y="2821"/>
                        <a:pt x="587" y="2772"/>
                        <a:pt x="636" y="2728"/>
                      </a:cubicBezTo>
                      <a:cubicBezTo>
                        <a:pt x="658" y="2706"/>
                        <a:pt x="671" y="2666"/>
                        <a:pt x="693" y="2636"/>
                      </a:cubicBezTo>
                      <a:cubicBezTo>
                        <a:pt x="697" y="2631"/>
                        <a:pt x="697" y="2614"/>
                        <a:pt x="693" y="2609"/>
                      </a:cubicBezTo>
                      <a:cubicBezTo>
                        <a:pt x="680" y="2579"/>
                        <a:pt x="693" y="2561"/>
                        <a:pt x="710" y="2543"/>
                      </a:cubicBezTo>
                      <a:cubicBezTo>
                        <a:pt x="724" y="2522"/>
                        <a:pt x="741" y="2504"/>
                        <a:pt x="754" y="2482"/>
                      </a:cubicBezTo>
                      <a:cubicBezTo>
                        <a:pt x="767" y="2456"/>
                        <a:pt x="789" y="2438"/>
                        <a:pt x="820" y="2434"/>
                      </a:cubicBezTo>
                      <a:cubicBezTo>
                        <a:pt x="859" y="2430"/>
                        <a:pt x="890" y="2394"/>
                        <a:pt x="921" y="2368"/>
                      </a:cubicBezTo>
                      <a:cubicBezTo>
                        <a:pt x="943" y="2351"/>
                        <a:pt x="934" y="2320"/>
                        <a:pt x="938" y="2294"/>
                      </a:cubicBezTo>
                      <a:cubicBezTo>
                        <a:pt x="938" y="2253"/>
                        <a:pt x="965" y="2223"/>
                        <a:pt x="1012" y="2223"/>
                      </a:cubicBezTo>
                      <a:cubicBezTo>
                        <a:pt x="1015" y="2223"/>
                        <a:pt x="1018" y="2223"/>
                        <a:pt x="1022" y="2224"/>
                      </a:cubicBezTo>
                      <a:cubicBezTo>
                        <a:pt x="1048" y="2228"/>
                        <a:pt x="1079" y="2237"/>
                        <a:pt x="1109" y="2241"/>
                      </a:cubicBezTo>
                      <a:cubicBezTo>
                        <a:pt x="1123" y="2244"/>
                        <a:pt x="1138" y="2253"/>
                        <a:pt x="1153" y="2253"/>
                      </a:cubicBezTo>
                      <a:cubicBezTo>
                        <a:pt x="1157" y="2253"/>
                        <a:pt x="1162" y="2252"/>
                        <a:pt x="1166" y="2250"/>
                      </a:cubicBezTo>
                      <a:cubicBezTo>
                        <a:pt x="1206" y="2224"/>
                        <a:pt x="1249" y="2206"/>
                        <a:pt x="1289" y="2180"/>
                      </a:cubicBezTo>
                      <a:cubicBezTo>
                        <a:pt x="1314" y="2164"/>
                        <a:pt x="1327" y="2155"/>
                        <a:pt x="1340" y="2155"/>
                      </a:cubicBezTo>
                      <a:cubicBezTo>
                        <a:pt x="1352" y="2155"/>
                        <a:pt x="1364" y="2163"/>
                        <a:pt x="1385" y="2180"/>
                      </a:cubicBezTo>
                      <a:cubicBezTo>
                        <a:pt x="1398" y="2193"/>
                        <a:pt x="1412" y="2210"/>
                        <a:pt x="1420" y="2228"/>
                      </a:cubicBezTo>
                      <a:cubicBezTo>
                        <a:pt x="1434" y="2263"/>
                        <a:pt x="1460" y="2289"/>
                        <a:pt x="1486" y="2311"/>
                      </a:cubicBezTo>
                      <a:cubicBezTo>
                        <a:pt x="1543" y="2364"/>
                        <a:pt x="1604" y="2408"/>
                        <a:pt x="1679" y="2438"/>
                      </a:cubicBezTo>
                      <a:cubicBezTo>
                        <a:pt x="1732" y="2460"/>
                        <a:pt x="1767" y="2508"/>
                        <a:pt x="1802" y="2548"/>
                      </a:cubicBezTo>
                      <a:cubicBezTo>
                        <a:pt x="1837" y="2587"/>
                        <a:pt x="1810" y="2640"/>
                        <a:pt x="1762" y="2653"/>
                      </a:cubicBezTo>
                      <a:cubicBezTo>
                        <a:pt x="1733" y="2661"/>
                        <a:pt x="1703" y="2663"/>
                        <a:pt x="1673" y="2663"/>
                      </a:cubicBezTo>
                      <a:cubicBezTo>
                        <a:pt x="1652" y="2663"/>
                        <a:pt x="1633" y="2662"/>
                        <a:pt x="1613" y="2662"/>
                      </a:cubicBezTo>
                      <a:cubicBezTo>
                        <a:pt x="1596" y="2662"/>
                        <a:pt x="1583" y="2666"/>
                        <a:pt x="1574" y="2684"/>
                      </a:cubicBezTo>
                      <a:cubicBezTo>
                        <a:pt x="1569" y="2701"/>
                        <a:pt x="1583" y="2710"/>
                        <a:pt x="1596" y="2719"/>
                      </a:cubicBezTo>
                      <a:cubicBezTo>
                        <a:pt x="1640" y="2745"/>
                        <a:pt x="1688" y="2763"/>
                        <a:pt x="1727" y="2789"/>
                      </a:cubicBezTo>
                      <a:cubicBezTo>
                        <a:pt x="1736" y="2794"/>
                        <a:pt x="1744" y="2796"/>
                        <a:pt x="1751" y="2796"/>
                      </a:cubicBezTo>
                      <a:cubicBezTo>
                        <a:pt x="1770" y="2796"/>
                        <a:pt x="1784" y="2781"/>
                        <a:pt x="1784" y="2758"/>
                      </a:cubicBezTo>
                      <a:cubicBezTo>
                        <a:pt x="1784" y="2719"/>
                        <a:pt x="1802" y="2701"/>
                        <a:pt x="1837" y="2688"/>
                      </a:cubicBezTo>
                      <a:cubicBezTo>
                        <a:pt x="1876" y="2679"/>
                        <a:pt x="1885" y="2636"/>
                        <a:pt x="1902" y="2605"/>
                      </a:cubicBezTo>
                      <a:cubicBezTo>
                        <a:pt x="1916" y="2579"/>
                        <a:pt x="1907" y="2561"/>
                        <a:pt x="1898" y="2539"/>
                      </a:cubicBezTo>
                      <a:cubicBezTo>
                        <a:pt x="1886" y="2515"/>
                        <a:pt x="1896" y="2499"/>
                        <a:pt x="1920" y="2499"/>
                      </a:cubicBezTo>
                      <a:cubicBezTo>
                        <a:pt x="1923" y="2499"/>
                        <a:pt x="1926" y="2499"/>
                        <a:pt x="1929" y="2500"/>
                      </a:cubicBezTo>
                      <a:cubicBezTo>
                        <a:pt x="1946" y="2500"/>
                        <a:pt x="1959" y="2513"/>
                        <a:pt x="1973" y="2522"/>
                      </a:cubicBezTo>
                      <a:cubicBezTo>
                        <a:pt x="1978" y="2524"/>
                        <a:pt x="1983" y="2525"/>
                        <a:pt x="1988" y="2525"/>
                      </a:cubicBezTo>
                      <a:cubicBezTo>
                        <a:pt x="2000" y="2525"/>
                        <a:pt x="2008" y="2516"/>
                        <a:pt x="2008" y="2500"/>
                      </a:cubicBezTo>
                      <a:cubicBezTo>
                        <a:pt x="2012" y="2473"/>
                        <a:pt x="1995" y="2456"/>
                        <a:pt x="1977" y="2443"/>
                      </a:cubicBezTo>
                      <a:cubicBezTo>
                        <a:pt x="1933" y="2416"/>
                        <a:pt x="1889" y="2390"/>
                        <a:pt x="1846" y="2359"/>
                      </a:cubicBezTo>
                      <a:cubicBezTo>
                        <a:pt x="1828" y="2346"/>
                        <a:pt x="1810" y="2333"/>
                        <a:pt x="1784" y="2329"/>
                      </a:cubicBezTo>
                      <a:cubicBezTo>
                        <a:pt x="1745" y="2316"/>
                        <a:pt x="1701" y="2294"/>
                        <a:pt x="1683" y="2250"/>
                      </a:cubicBezTo>
                      <a:cubicBezTo>
                        <a:pt x="1670" y="2219"/>
                        <a:pt x="1648" y="2193"/>
                        <a:pt x="1622" y="2175"/>
                      </a:cubicBezTo>
                      <a:cubicBezTo>
                        <a:pt x="1613" y="2167"/>
                        <a:pt x="1604" y="2158"/>
                        <a:pt x="1600" y="2149"/>
                      </a:cubicBezTo>
                      <a:cubicBezTo>
                        <a:pt x="1583" y="2123"/>
                        <a:pt x="1587" y="2083"/>
                        <a:pt x="1604" y="2070"/>
                      </a:cubicBezTo>
                      <a:cubicBezTo>
                        <a:pt x="1618" y="2059"/>
                        <a:pt x="1632" y="2052"/>
                        <a:pt x="1645" y="2052"/>
                      </a:cubicBezTo>
                      <a:cubicBezTo>
                        <a:pt x="1653" y="2052"/>
                        <a:pt x="1662" y="2055"/>
                        <a:pt x="1670" y="2061"/>
                      </a:cubicBezTo>
                      <a:cubicBezTo>
                        <a:pt x="1710" y="2092"/>
                        <a:pt x="1753" y="2114"/>
                        <a:pt x="1780" y="2158"/>
                      </a:cubicBezTo>
                      <a:cubicBezTo>
                        <a:pt x="1802" y="2193"/>
                        <a:pt x="1832" y="2210"/>
                        <a:pt x="1867" y="2219"/>
                      </a:cubicBezTo>
                      <a:cubicBezTo>
                        <a:pt x="1894" y="2224"/>
                        <a:pt x="1911" y="2237"/>
                        <a:pt x="1929" y="2254"/>
                      </a:cubicBezTo>
                      <a:cubicBezTo>
                        <a:pt x="1938" y="2267"/>
                        <a:pt x="1955" y="2276"/>
                        <a:pt x="1968" y="2285"/>
                      </a:cubicBezTo>
                      <a:cubicBezTo>
                        <a:pt x="2038" y="2320"/>
                        <a:pt x="2065" y="2377"/>
                        <a:pt x="2065" y="2451"/>
                      </a:cubicBezTo>
                      <a:cubicBezTo>
                        <a:pt x="2065" y="2469"/>
                        <a:pt x="2065" y="2486"/>
                        <a:pt x="2073" y="2504"/>
                      </a:cubicBezTo>
                      <a:cubicBezTo>
                        <a:pt x="2122" y="2557"/>
                        <a:pt x="2139" y="2627"/>
                        <a:pt x="2192" y="2675"/>
                      </a:cubicBezTo>
                      <a:cubicBezTo>
                        <a:pt x="2209" y="2688"/>
                        <a:pt x="2218" y="2714"/>
                        <a:pt x="2218" y="2732"/>
                      </a:cubicBezTo>
                      <a:cubicBezTo>
                        <a:pt x="2218" y="2793"/>
                        <a:pt x="2262" y="2802"/>
                        <a:pt x="2306" y="2815"/>
                      </a:cubicBezTo>
                      <a:cubicBezTo>
                        <a:pt x="2314" y="2817"/>
                        <a:pt x="2321" y="2818"/>
                        <a:pt x="2327" y="2818"/>
                      </a:cubicBezTo>
                      <a:cubicBezTo>
                        <a:pt x="2345" y="2818"/>
                        <a:pt x="2353" y="2807"/>
                        <a:pt x="2363" y="2780"/>
                      </a:cubicBezTo>
                      <a:cubicBezTo>
                        <a:pt x="2389" y="2706"/>
                        <a:pt x="2420" y="2636"/>
                        <a:pt x="2380" y="2552"/>
                      </a:cubicBezTo>
                      <a:cubicBezTo>
                        <a:pt x="2380" y="2552"/>
                        <a:pt x="2380" y="2548"/>
                        <a:pt x="2380" y="2543"/>
                      </a:cubicBezTo>
                      <a:cubicBezTo>
                        <a:pt x="2376" y="2508"/>
                        <a:pt x="2411" y="2451"/>
                        <a:pt x="2437" y="2447"/>
                      </a:cubicBezTo>
                      <a:cubicBezTo>
                        <a:pt x="2440" y="2447"/>
                        <a:pt x="2443" y="2447"/>
                        <a:pt x="2446" y="2447"/>
                      </a:cubicBezTo>
                      <a:cubicBezTo>
                        <a:pt x="2496" y="2447"/>
                        <a:pt x="2543" y="2480"/>
                        <a:pt x="2547" y="2526"/>
                      </a:cubicBezTo>
                      <a:cubicBezTo>
                        <a:pt x="2547" y="2552"/>
                        <a:pt x="2547" y="2574"/>
                        <a:pt x="2547" y="2596"/>
                      </a:cubicBezTo>
                      <a:cubicBezTo>
                        <a:pt x="2542" y="2649"/>
                        <a:pt x="2560" y="2692"/>
                        <a:pt x="2586" y="2732"/>
                      </a:cubicBezTo>
                      <a:cubicBezTo>
                        <a:pt x="2607" y="2765"/>
                        <a:pt x="2635" y="2794"/>
                        <a:pt x="2678" y="2794"/>
                      </a:cubicBezTo>
                      <a:cubicBezTo>
                        <a:pt x="2681" y="2794"/>
                        <a:pt x="2684" y="2794"/>
                        <a:pt x="2687" y="2793"/>
                      </a:cubicBezTo>
                      <a:cubicBezTo>
                        <a:pt x="2726" y="2793"/>
                        <a:pt x="2762" y="2811"/>
                        <a:pt x="2797" y="2824"/>
                      </a:cubicBezTo>
                      <a:cubicBezTo>
                        <a:pt x="2811" y="2831"/>
                        <a:pt x="2826" y="2837"/>
                        <a:pt x="2840" y="2837"/>
                      </a:cubicBezTo>
                      <a:cubicBezTo>
                        <a:pt x="2851" y="2837"/>
                        <a:pt x="2861" y="2834"/>
                        <a:pt x="2871" y="2824"/>
                      </a:cubicBezTo>
                      <a:cubicBezTo>
                        <a:pt x="2881" y="2814"/>
                        <a:pt x="2892" y="2809"/>
                        <a:pt x="2903" y="2809"/>
                      </a:cubicBezTo>
                      <a:cubicBezTo>
                        <a:pt x="2911" y="2809"/>
                        <a:pt x="2919" y="2812"/>
                        <a:pt x="2928" y="2815"/>
                      </a:cubicBezTo>
                      <a:cubicBezTo>
                        <a:pt x="2954" y="2824"/>
                        <a:pt x="2985" y="2828"/>
                        <a:pt x="3011" y="2841"/>
                      </a:cubicBezTo>
                      <a:cubicBezTo>
                        <a:pt x="3030" y="2852"/>
                        <a:pt x="3049" y="2857"/>
                        <a:pt x="3068" y="2857"/>
                      </a:cubicBezTo>
                      <a:cubicBezTo>
                        <a:pt x="3088" y="2857"/>
                        <a:pt x="3109" y="2851"/>
                        <a:pt x="3130" y="2837"/>
                      </a:cubicBezTo>
                      <a:cubicBezTo>
                        <a:pt x="3143" y="2828"/>
                        <a:pt x="3156" y="2820"/>
                        <a:pt x="3174" y="2820"/>
                      </a:cubicBezTo>
                      <a:cubicBezTo>
                        <a:pt x="3179" y="2818"/>
                        <a:pt x="3185" y="2818"/>
                        <a:pt x="3191" y="2818"/>
                      </a:cubicBezTo>
                      <a:cubicBezTo>
                        <a:pt x="3225" y="2818"/>
                        <a:pt x="3257" y="2838"/>
                        <a:pt x="3261" y="2868"/>
                      </a:cubicBezTo>
                      <a:cubicBezTo>
                        <a:pt x="3266" y="2916"/>
                        <a:pt x="3274" y="2964"/>
                        <a:pt x="3257" y="3004"/>
                      </a:cubicBezTo>
                      <a:cubicBezTo>
                        <a:pt x="3239" y="3047"/>
                        <a:pt x="3226" y="3087"/>
                        <a:pt x="3217" y="3131"/>
                      </a:cubicBezTo>
                      <a:cubicBezTo>
                        <a:pt x="3209" y="3166"/>
                        <a:pt x="3200" y="3201"/>
                        <a:pt x="3187" y="3232"/>
                      </a:cubicBezTo>
                      <a:cubicBezTo>
                        <a:pt x="3165" y="3271"/>
                        <a:pt x="3165" y="3310"/>
                        <a:pt x="3178" y="3350"/>
                      </a:cubicBezTo>
                      <a:cubicBezTo>
                        <a:pt x="3191" y="3402"/>
                        <a:pt x="3217" y="3451"/>
                        <a:pt x="3235" y="3499"/>
                      </a:cubicBezTo>
                      <a:cubicBezTo>
                        <a:pt x="3270" y="3582"/>
                        <a:pt x="3314" y="3661"/>
                        <a:pt x="3371" y="3731"/>
                      </a:cubicBezTo>
                      <a:cubicBezTo>
                        <a:pt x="3397" y="3762"/>
                        <a:pt x="3415" y="3797"/>
                        <a:pt x="3428" y="3832"/>
                      </a:cubicBezTo>
                      <a:cubicBezTo>
                        <a:pt x="3436" y="3854"/>
                        <a:pt x="3450" y="3871"/>
                        <a:pt x="3467" y="3885"/>
                      </a:cubicBezTo>
                      <a:cubicBezTo>
                        <a:pt x="3507" y="3911"/>
                        <a:pt x="3529" y="3950"/>
                        <a:pt x="3550" y="3985"/>
                      </a:cubicBezTo>
                      <a:cubicBezTo>
                        <a:pt x="3572" y="4025"/>
                        <a:pt x="3572" y="4069"/>
                        <a:pt x="3585" y="4113"/>
                      </a:cubicBezTo>
                      <a:cubicBezTo>
                        <a:pt x="3594" y="4169"/>
                        <a:pt x="3616" y="4218"/>
                        <a:pt x="3673" y="4244"/>
                      </a:cubicBezTo>
                      <a:cubicBezTo>
                        <a:pt x="3686" y="4253"/>
                        <a:pt x="3704" y="4266"/>
                        <a:pt x="3713" y="4279"/>
                      </a:cubicBezTo>
                      <a:cubicBezTo>
                        <a:pt x="3765" y="4358"/>
                        <a:pt x="3813" y="4437"/>
                        <a:pt x="3844" y="4524"/>
                      </a:cubicBezTo>
                      <a:cubicBezTo>
                        <a:pt x="3879" y="4617"/>
                        <a:pt x="3927" y="4704"/>
                        <a:pt x="3962" y="4796"/>
                      </a:cubicBezTo>
                      <a:cubicBezTo>
                        <a:pt x="3976" y="4831"/>
                        <a:pt x="4002" y="4853"/>
                        <a:pt x="4037" y="4871"/>
                      </a:cubicBezTo>
                      <a:cubicBezTo>
                        <a:pt x="4044" y="4874"/>
                        <a:pt x="4050" y="4875"/>
                        <a:pt x="4056" y="4875"/>
                      </a:cubicBezTo>
                      <a:cubicBezTo>
                        <a:pt x="4077" y="4875"/>
                        <a:pt x="4094" y="4859"/>
                        <a:pt x="4111" y="4849"/>
                      </a:cubicBezTo>
                      <a:cubicBezTo>
                        <a:pt x="4116" y="4844"/>
                        <a:pt x="4125" y="4844"/>
                        <a:pt x="4129" y="4844"/>
                      </a:cubicBezTo>
                      <a:cubicBezTo>
                        <a:pt x="4234" y="4805"/>
                        <a:pt x="4344" y="4766"/>
                        <a:pt x="4445" y="4709"/>
                      </a:cubicBezTo>
                      <a:cubicBezTo>
                        <a:pt x="4462" y="4695"/>
                        <a:pt x="4484" y="4695"/>
                        <a:pt x="4506" y="4691"/>
                      </a:cubicBezTo>
                      <a:cubicBezTo>
                        <a:pt x="4550" y="4682"/>
                        <a:pt x="4589" y="4660"/>
                        <a:pt x="4611" y="4621"/>
                      </a:cubicBezTo>
                      <a:cubicBezTo>
                        <a:pt x="4624" y="4595"/>
                        <a:pt x="4646" y="4573"/>
                        <a:pt x="4672" y="4560"/>
                      </a:cubicBezTo>
                      <a:cubicBezTo>
                        <a:pt x="4738" y="4529"/>
                        <a:pt x="4804" y="4498"/>
                        <a:pt x="4865" y="4454"/>
                      </a:cubicBezTo>
                      <a:cubicBezTo>
                        <a:pt x="4935" y="4406"/>
                        <a:pt x="5010" y="4362"/>
                        <a:pt x="5032" y="4270"/>
                      </a:cubicBezTo>
                      <a:cubicBezTo>
                        <a:pt x="5032" y="4248"/>
                        <a:pt x="5045" y="4235"/>
                        <a:pt x="5058" y="4218"/>
                      </a:cubicBezTo>
                      <a:cubicBezTo>
                        <a:pt x="5084" y="4174"/>
                        <a:pt x="5115" y="4126"/>
                        <a:pt x="5133" y="4073"/>
                      </a:cubicBezTo>
                      <a:cubicBezTo>
                        <a:pt x="5137" y="4056"/>
                        <a:pt x="5141" y="4038"/>
                        <a:pt x="5124" y="4020"/>
                      </a:cubicBezTo>
                      <a:cubicBezTo>
                        <a:pt x="5102" y="3990"/>
                        <a:pt x="5080" y="3963"/>
                        <a:pt x="5058" y="3933"/>
                      </a:cubicBezTo>
                      <a:cubicBezTo>
                        <a:pt x="5042" y="3917"/>
                        <a:pt x="5023" y="3901"/>
                        <a:pt x="5001" y="3901"/>
                      </a:cubicBezTo>
                      <a:cubicBezTo>
                        <a:pt x="4998" y="3901"/>
                        <a:pt x="4995" y="3902"/>
                        <a:pt x="4992" y="3902"/>
                      </a:cubicBezTo>
                      <a:cubicBezTo>
                        <a:pt x="4989" y="3903"/>
                        <a:pt x="4985" y="3903"/>
                        <a:pt x="4982" y="3903"/>
                      </a:cubicBezTo>
                      <a:cubicBezTo>
                        <a:pt x="4953" y="3903"/>
                        <a:pt x="4934" y="3886"/>
                        <a:pt x="4918" y="3863"/>
                      </a:cubicBezTo>
                      <a:cubicBezTo>
                        <a:pt x="4909" y="3850"/>
                        <a:pt x="4900" y="3836"/>
                        <a:pt x="4892" y="3823"/>
                      </a:cubicBezTo>
                      <a:cubicBezTo>
                        <a:pt x="4867" y="3785"/>
                        <a:pt x="4841" y="3766"/>
                        <a:pt x="4814" y="3766"/>
                      </a:cubicBezTo>
                      <a:cubicBezTo>
                        <a:pt x="4789" y="3766"/>
                        <a:pt x="4764" y="3783"/>
                        <a:pt x="4738" y="3814"/>
                      </a:cubicBezTo>
                      <a:cubicBezTo>
                        <a:pt x="4721" y="3836"/>
                        <a:pt x="4703" y="3854"/>
                        <a:pt x="4677" y="3863"/>
                      </a:cubicBezTo>
                      <a:cubicBezTo>
                        <a:pt x="4653" y="3867"/>
                        <a:pt x="4629" y="3869"/>
                        <a:pt x="4605" y="3869"/>
                      </a:cubicBezTo>
                      <a:cubicBezTo>
                        <a:pt x="4581" y="3869"/>
                        <a:pt x="4558" y="3867"/>
                        <a:pt x="4537" y="3863"/>
                      </a:cubicBezTo>
                      <a:cubicBezTo>
                        <a:pt x="4519" y="3863"/>
                        <a:pt x="4506" y="3850"/>
                        <a:pt x="4510" y="3832"/>
                      </a:cubicBezTo>
                      <a:cubicBezTo>
                        <a:pt x="4532" y="3736"/>
                        <a:pt x="4480" y="3683"/>
                        <a:pt x="4405" y="3644"/>
                      </a:cubicBezTo>
                      <a:cubicBezTo>
                        <a:pt x="4326" y="3600"/>
                        <a:pt x="4269" y="3538"/>
                        <a:pt x="4239" y="3455"/>
                      </a:cubicBezTo>
                      <a:cubicBezTo>
                        <a:pt x="4223" y="3411"/>
                        <a:pt x="4258" y="3371"/>
                        <a:pt x="4301" y="3371"/>
                      </a:cubicBezTo>
                      <a:cubicBezTo>
                        <a:pt x="4305" y="3371"/>
                        <a:pt x="4309" y="3371"/>
                        <a:pt x="4313" y="3372"/>
                      </a:cubicBezTo>
                      <a:cubicBezTo>
                        <a:pt x="4383" y="3381"/>
                        <a:pt x="4409" y="3433"/>
                        <a:pt x="4431" y="3490"/>
                      </a:cubicBezTo>
                      <a:cubicBezTo>
                        <a:pt x="4440" y="3516"/>
                        <a:pt x="4445" y="3552"/>
                        <a:pt x="4471" y="3560"/>
                      </a:cubicBezTo>
                      <a:cubicBezTo>
                        <a:pt x="4541" y="3591"/>
                        <a:pt x="4598" y="3648"/>
                        <a:pt x="4677" y="3670"/>
                      </a:cubicBezTo>
                      <a:cubicBezTo>
                        <a:pt x="4700" y="3675"/>
                        <a:pt x="4721" y="3680"/>
                        <a:pt x="4742" y="3680"/>
                      </a:cubicBezTo>
                      <a:cubicBezTo>
                        <a:pt x="4758" y="3680"/>
                        <a:pt x="4774" y="3677"/>
                        <a:pt x="4791" y="3670"/>
                      </a:cubicBezTo>
                      <a:cubicBezTo>
                        <a:pt x="4804" y="3665"/>
                        <a:pt x="4821" y="3661"/>
                        <a:pt x="4835" y="3652"/>
                      </a:cubicBezTo>
                      <a:cubicBezTo>
                        <a:pt x="4846" y="3646"/>
                        <a:pt x="4855" y="3642"/>
                        <a:pt x="4862" y="3642"/>
                      </a:cubicBezTo>
                      <a:cubicBezTo>
                        <a:pt x="4873" y="3642"/>
                        <a:pt x="4879" y="3651"/>
                        <a:pt x="4887" y="3670"/>
                      </a:cubicBezTo>
                      <a:cubicBezTo>
                        <a:pt x="4896" y="3679"/>
                        <a:pt x="4896" y="3687"/>
                        <a:pt x="4900" y="3701"/>
                      </a:cubicBezTo>
                      <a:cubicBezTo>
                        <a:pt x="4913" y="3736"/>
                        <a:pt x="4935" y="3753"/>
                        <a:pt x="4975" y="3762"/>
                      </a:cubicBezTo>
                      <a:cubicBezTo>
                        <a:pt x="5023" y="3766"/>
                        <a:pt x="5076" y="3779"/>
                        <a:pt x="5124" y="3793"/>
                      </a:cubicBezTo>
                      <a:cubicBezTo>
                        <a:pt x="5185" y="3803"/>
                        <a:pt x="5246" y="3810"/>
                        <a:pt x="5308" y="3810"/>
                      </a:cubicBezTo>
                      <a:cubicBezTo>
                        <a:pt x="5352" y="3810"/>
                        <a:pt x="5398" y="3806"/>
                        <a:pt x="5444" y="3797"/>
                      </a:cubicBezTo>
                      <a:cubicBezTo>
                        <a:pt x="5466" y="3788"/>
                        <a:pt x="5488" y="3788"/>
                        <a:pt x="5510" y="3784"/>
                      </a:cubicBezTo>
                      <a:cubicBezTo>
                        <a:pt x="5260" y="2399"/>
                        <a:pt x="4580" y="1159"/>
                        <a:pt x="3616" y="212"/>
                      </a:cubicBezTo>
                      <a:cubicBezTo>
                        <a:pt x="3607" y="216"/>
                        <a:pt x="3599" y="216"/>
                        <a:pt x="3590" y="216"/>
                      </a:cubicBezTo>
                      <a:cubicBezTo>
                        <a:pt x="3573" y="221"/>
                        <a:pt x="3558" y="223"/>
                        <a:pt x="3543" y="223"/>
                      </a:cubicBezTo>
                      <a:cubicBezTo>
                        <a:pt x="3514" y="223"/>
                        <a:pt x="3489" y="214"/>
                        <a:pt x="3463" y="194"/>
                      </a:cubicBezTo>
                      <a:cubicBezTo>
                        <a:pt x="3444" y="178"/>
                        <a:pt x="3423" y="170"/>
                        <a:pt x="3401" y="170"/>
                      </a:cubicBezTo>
                      <a:cubicBezTo>
                        <a:pt x="3376" y="170"/>
                        <a:pt x="3350" y="180"/>
                        <a:pt x="3327" y="199"/>
                      </a:cubicBezTo>
                      <a:cubicBezTo>
                        <a:pt x="3314" y="212"/>
                        <a:pt x="3296" y="225"/>
                        <a:pt x="3283" y="234"/>
                      </a:cubicBezTo>
                      <a:cubicBezTo>
                        <a:pt x="3276" y="241"/>
                        <a:pt x="3266" y="248"/>
                        <a:pt x="3255" y="248"/>
                      </a:cubicBezTo>
                      <a:cubicBezTo>
                        <a:pt x="3253" y="248"/>
                        <a:pt x="3250" y="248"/>
                        <a:pt x="3248" y="247"/>
                      </a:cubicBezTo>
                      <a:cubicBezTo>
                        <a:pt x="3200" y="221"/>
                        <a:pt x="3138" y="229"/>
                        <a:pt x="3090" y="203"/>
                      </a:cubicBezTo>
                      <a:cubicBezTo>
                        <a:pt x="2994" y="159"/>
                        <a:pt x="2893" y="142"/>
                        <a:pt x="2792" y="120"/>
                      </a:cubicBezTo>
                      <a:cubicBezTo>
                        <a:pt x="2744" y="107"/>
                        <a:pt x="2700" y="93"/>
                        <a:pt x="2652" y="72"/>
                      </a:cubicBezTo>
                      <a:cubicBezTo>
                        <a:pt x="2604" y="54"/>
                        <a:pt x="2560" y="19"/>
                        <a:pt x="2503" y="15"/>
                      </a:cubicBezTo>
                      <a:cubicBezTo>
                        <a:pt x="2442" y="7"/>
                        <a:pt x="2378" y="0"/>
                        <a:pt x="23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5641602" y="2805984"/>
                  <a:ext cx="746202" cy="889824"/>
                </a:xfrm>
                <a:custGeom>
                  <a:avLst/>
                  <a:gdLst/>
                  <a:ahLst/>
                  <a:cxnLst/>
                  <a:rect l="l" t="t" r="r" b="b"/>
                  <a:pathLst>
                    <a:path w="5247" h="6257" extrusionOk="0">
                      <a:moveTo>
                        <a:pt x="2083" y="1"/>
                      </a:moveTo>
                      <a:cubicBezTo>
                        <a:pt x="2067" y="1"/>
                        <a:pt x="2051" y="3"/>
                        <a:pt x="2038" y="10"/>
                      </a:cubicBezTo>
                      <a:cubicBezTo>
                        <a:pt x="2022" y="18"/>
                        <a:pt x="2008" y="19"/>
                        <a:pt x="1994" y="19"/>
                      </a:cubicBezTo>
                      <a:cubicBezTo>
                        <a:pt x="1984" y="19"/>
                        <a:pt x="1974" y="18"/>
                        <a:pt x="1964" y="18"/>
                      </a:cubicBezTo>
                      <a:cubicBezTo>
                        <a:pt x="1956" y="19"/>
                        <a:pt x="1949" y="19"/>
                        <a:pt x="1942" y="19"/>
                      </a:cubicBezTo>
                      <a:cubicBezTo>
                        <a:pt x="1922" y="19"/>
                        <a:pt x="1903" y="18"/>
                        <a:pt x="1884" y="18"/>
                      </a:cubicBezTo>
                      <a:cubicBezTo>
                        <a:pt x="1852" y="18"/>
                        <a:pt x="1821" y="21"/>
                        <a:pt x="1793" y="40"/>
                      </a:cubicBezTo>
                      <a:cubicBezTo>
                        <a:pt x="1789" y="44"/>
                        <a:pt x="1784" y="45"/>
                        <a:pt x="1778" y="45"/>
                      </a:cubicBezTo>
                      <a:cubicBezTo>
                        <a:pt x="1770" y="45"/>
                        <a:pt x="1761" y="43"/>
                        <a:pt x="1753" y="40"/>
                      </a:cubicBezTo>
                      <a:cubicBezTo>
                        <a:pt x="1738" y="32"/>
                        <a:pt x="1722" y="28"/>
                        <a:pt x="1704" y="28"/>
                      </a:cubicBezTo>
                      <a:cubicBezTo>
                        <a:pt x="1687" y="28"/>
                        <a:pt x="1668" y="32"/>
                        <a:pt x="1648" y="36"/>
                      </a:cubicBezTo>
                      <a:cubicBezTo>
                        <a:pt x="1589" y="48"/>
                        <a:pt x="1534" y="63"/>
                        <a:pt x="1473" y="63"/>
                      </a:cubicBezTo>
                      <a:cubicBezTo>
                        <a:pt x="1466" y="63"/>
                        <a:pt x="1458" y="63"/>
                        <a:pt x="1451" y="62"/>
                      </a:cubicBezTo>
                      <a:cubicBezTo>
                        <a:pt x="1416" y="62"/>
                        <a:pt x="1385" y="80"/>
                        <a:pt x="1363" y="106"/>
                      </a:cubicBezTo>
                      <a:cubicBezTo>
                        <a:pt x="1350" y="119"/>
                        <a:pt x="1341" y="128"/>
                        <a:pt x="1324" y="137"/>
                      </a:cubicBezTo>
                      <a:cubicBezTo>
                        <a:pt x="1254" y="163"/>
                        <a:pt x="1179" y="172"/>
                        <a:pt x="1105" y="181"/>
                      </a:cubicBezTo>
                      <a:cubicBezTo>
                        <a:pt x="1095" y="182"/>
                        <a:pt x="1084" y="183"/>
                        <a:pt x="1074" y="183"/>
                      </a:cubicBezTo>
                      <a:cubicBezTo>
                        <a:pt x="1049" y="183"/>
                        <a:pt x="1024" y="177"/>
                        <a:pt x="1000" y="159"/>
                      </a:cubicBezTo>
                      <a:cubicBezTo>
                        <a:pt x="991" y="150"/>
                        <a:pt x="980" y="146"/>
                        <a:pt x="969" y="146"/>
                      </a:cubicBezTo>
                      <a:cubicBezTo>
                        <a:pt x="948" y="146"/>
                        <a:pt x="926" y="160"/>
                        <a:pt x="912" y="181"/>
                      </a:cubicBezTo>
                      <a:cubicBezTo>
                        <a:pt x="899" y="203"/>
                        <a:pt x="886" y="220"/>
                        <a:pt x="877" y="242"/>
                      </a:cubicBezTo>
                      <a:cubicBezTo>
                        <a:pt x="864" y="281"/>
                        <a:pt x="837" y="303"/>
                        <a:pt x="802" y="321"/>
                      </a:cubicBezTo>
                      <a:cubicBezTo>
                        <a:pt x="719" y="369"/>
                        <a:pt x="653" y="435"/>
                        <a:pt x="627" y="527"/>
                      </a:cubicBezTo>
                      <a:cubicBezTo>
                        <a:pt x="614" y="584"/>
                        <a:pt x="588" y="636"/>
                        <a:pt x="552" y="680"/>
                      </a:cubicBezTo>
                      <a:cubicBezTo>
                        <a:pt x="509" y="728"/>
                        <a:pt x="474" y="785"/>
                        <a:pt x="403" y="807"/>
                      </a:cubicBezTo>
                      <a:cubicBezTo>
                        <a:pt x="382" y="812"/>
                        <a:pt x="364" y="829"/>
                        <a:pt x="355" y="851"/>
                      </a:cubicBezTo>
                      <a:cubicBezTo>
                        <a:pt x="342" y="882"/>
                        <a:pt x="329" y="917"/>
                        <a:pt x="303" y="930"/>
                      </a:cubicBezTo>
                      <a:cubicBezTo>
                        <a:pt x="254" y="956"/>
                        <a:pt x="241" y="996"/>
                        <a:pt x="228" y="1044"/>
                      </a:cubicBezTo>
                      <a:cubicBezTo>
                        <a:pt x="224" y="1057"/>
                        <a:pt x="215" y="1075"/>
                        <a:pt x="211" y="1088"/>
                      </a:cubicBezTo>
                      <a:cubicBezTo>
                        <a:pt x="171" y="1154"/>
                        <a:pt x="123" y="1215"/>
                        <a:pt x="92" y="1285"/>
                      </a:cubicBezTo>
                      <a:cubicBezTo>
                        <a:pt x="57" y="1360"/>
                        <a:pt x="44" y="1425"/>
                        <a:pt x="75" y="1500"/>
                      </a:cubicBezTo>
                      <a:cubicBezTo>
                        <a:pt x="101" y="1579"/>
                        <a:pt x="127" y="1658"/>
                        <a:pt x="97" y="1741"/>
                      </a:cubicBezTo>
                      <a:cubicBezTo>
                        <a:pt x="92" y="1754"/>
                        <a:pt x="92" y="1767"/>
                        <a:pt x="92" y="1780"/>
                      </a:cubicBezTo>
                      <a:cubicBezTo>
                        <a:pt x="88" y="1811"/>
                        <a:pt x="70" y="1837"/>
                        <a:pt x="48" y="1859"/>
                      </a:cubicBezTo>
                      <a:cubicBezTo>
                        <a:pt x="13" y="1894"/>
                        <a:pt x="0" y="1934"/>
                        <a:pt x="0" y="1982"/>
                      </a:cubicBezTo>
                      <a:cubicBezTo>
                        <a:pt x="0" y="2074"/>
                        <a:pt x="40" y="2148"/>
                        <a:pt x="88" y="2223"/>
                      </a:cubicBezTo>
                      <a:cubicBezTo>
                        <a:pt x="101" y="2245"/>
                        <a:pt x="132" y="2254"/>
                        <a:pt x="149" y="2271"/>
                      </a:cubicBezTo>
                      <a:cubicBezTo>
                        <a:pt x="184" y="2302"/>
                        <a:pt x="206" y="2341"/>
                        <a:pt x="237" y="2372"/>
                      </a:cubicBezTo>
                      <a:cubicBezTo>
                        <a:pt x="263" y="2394"/>
                        <a:pt x="281" y="2416"/>
                        <a:pt x="290" y="2447"/>
                      </a:cubicBezTo>
                      <a:cubicBezTo>
                        <a:pt x="320" y="2560"/>
                        <a:pt x="390" y="2648"/>
                        <a:pt x="491" y="2709"/>
                      </a:cubicBezTo>
                      <a:cubicBezTo>
                        <a:pt x="548" y="2745"/>
                        <a:pt x="601" y="2784"/>
                        <a:pt x="653" y="2828"/>
                      </a:cubicBezTo>
                      <a:cubicBezTo>
                        <a:pt x="685" y="2854"/>
                        <a:pt x="717" y="2870"/>
                        <a:pt x="751" y="2870"/>
                      </a:cubicBezTo>
                      <a:cubicBezTo>
                        <a:pt x="773" y="2870"/>
                        <a:pt x="796" y="2863"/>
                        <a:pt x="820" y="2850"/>
                      </a:cubicBezTo>
                      <a:cubicBezTo>
                        <a:pt x="837" y="2841"/>
                        <a:pt x="855" y="2837"/>
                        <a:pt x="872" y="2828"/>
                      </a:cubicBezTo>
                      <a:cubicBezTo>
                        <a:pt x="913" y="2816"/>
                        <a:pt x="954" y="2804"/>
                        <a:pt x="999" y="2804"/>
                      </a:cubicBezTo>
                      <a:cubicBezTo>
                        <a:pt x="1021" y="2804"/>
                        <a:pt x="1045" y="2807"/>
                        <a:pt x="1070" y="2815"/>
                      </a:cubicBezTo>
                      <a:cubicBezTo>
                        <a:pt x="1098" y="2823"/>
                        <a:pt x="1129" y="2834"/>
                        <a:pt x="1162" y="2834"/>
                      </a:cubicBezTo>
                      <a:cubicBezTo>
                        <a:pt x="1179" y="2834"/>
                        <a:pt x="1196" y="2831"/>
                        <a:pt x="1214" y="2823"/>
                      </a:cubicBezTo>
                      <a:cubicBezTo>
                        <a:pt x="1276" y="2797"/>
                        <a:pt x="1341" y="2771"/>
                        <a:pt x="1403" y="2740"/>
                      </a:cubicBezTo>
                      <a:cubicBezTo>
                        <a:pt x="1464" y="2714"/>
                        <a:pt x="1525" y="2701"/>
                        <a:pt x="1591" y="2701"/>
                      </a:cubicBezTo>
                      <a:cubicBezTo>
                        <a:pt x="1670" y="2701"/>
                        <a:pt x="1714" y="2736"/>
                        <a:pt x="1740" y="2806"/>
                      </a:cubicBezTo>
                      <a:cubicBezTo>
                        <a:pt x="1757" y="2859"/>
                        <a:pt x="1771" y="2877"/>
                        <a:pt x="1809" y="2877"/>
                      </a:cubicBezTo>
                      <a:cubicBezTo>
                        <a:pt x="1821" y="2877"/>
                        <a:pt x="1836" y="2875"/>
                        <a:pt x="1854" y="2872"/>
                      </a:cubicBezTo>
                      <a:cubicBezTo>
                        <a:pt x="1869" y="2869"/>
                        <a:pt x="1885" y="2868"/>
                        <a:pt x="1900" y="2868"/>
                      </a:cubicBezTo>
                      <a:cubicBezTo>
                        <a:pt x="1937" y="2868"/>
                        <a:pt x="1973" y="2876"/>
                        <a:pt x="2008" y="2898"/>
                      </a:cubicBezTo>
                      <a:cubicBezTo>
                        <a:pt x="2073" y="2933"/>
                        <a:pt x="2082" y="2955"/>
                        <a:pt x="2069" y="3025"/>
                      </a:cubicBezTo>
                      <a:cubicBezTo>
                        <a:pt x="2065" y="3064"/>
                        <a:pt x="2043" y="3100"/>
                        <a:pt x="2043" y="3139"/>
                      </a:cubicBezTo>
                      <a:cubicBezTo>
                        <a:pt x="2047" y="3187"/>
                        <a:pt x="2038" y="3235"/>
                        <a:pt x="2016" y="3284"/>
                      </a:cubicBezTo>
                      <a:cubicBezTo>
                        <a:pt x="2012" y="3301"/>
                        <a:pt x="2003" y="3319"/>
                        <a:pt x="2012" y="3341"/>
                      </a:cubicBezTo>
                      <a:cubicBezTo>
                        <a:pt x="2025" y="3371"/>
                        <a:pt x="2034" y="3402"/>
                        <a:pt x="2056" y="3428"/>
                      </a:cubicBezTo>
                      <a:cubicBezTo>
                        <a:pt x="2100" y="3481"/>
                        <a:pt x="2139" y="3533"/>
                        <a:pt x="2179" y="3582"/>
                      </a:cubicBezTo>
                      <a:cubicBezTo>
                        <a:pt x="2214" y="3625"/>
                        <a:pt x="2240" y="3669"/>
                        <a:pt x="2249" y="3726"/>
                      </a:cubicBezTo>
                      <a:cubicBezTo>
                        <a:pt x="2253" y="3761"/>
                        <a:pt x="2266" y="3792"/>
                        <a:pt x="2288" y="3823"/>
                      </a:cubicBezTo>
                      <a:cubicBezTo>
                        <a:pt x="2310" y="3858"/>
                        <a:pt x="2323" y="3897"/>
                        <a:pt x="2319" y="3937"/>
                      </a:cubicBezTo>
                      <a:cubicBezTo>
                        <a:pt x="2314" y="4007"/>
                        <a:pt x="2332" y="4073"/>
                        <a:pt x="2363" y="4138"/>
                      </a:cubicBezTo>
                      <a:cubicBezTo>
                        <a:pt x="2393" y="4217"/>
                        <a:pt x="2389" y="4287"/>
                        <a:pt x="2323" y="4349"/>
                      </a:cubicBezTo>
                      <a:cubicBezTo>
                        <a:pt x="2297" y="4371"/>
                        <a:pt x="2284" y="4401"/>
                        <a:pt x="2279" y="4441"/>
                      </a:cubicBezTo>
                      <a:cubicBezTo>
                        <a:pt x="2271" y="4498"/>
                        <a:pt x="2244" y="4555"/>
                        <a:pt x="2231" y="4612"/>
                      </a:cubicBezTo>
                      <a:cubicBezTo>
                        <a:pt x="2218" y="4669"/>
                        <a:pt x="2218" y="4726"/>
                        <a:pt x="2214" y="4783"/>
                      </a:cubicBezTo>
                      <a:cubicBezTo>
                        <a:pt x="2214" y="4804"/>
                        <a:pt x="2222" y="4822"/>
                        <a:pt x="2235" y="4840"/>
                      </a:cubicBezTo>
                      <a:cubicBezTo>
                        <a:pt x="2262" y="4875"/>
                        <a:pt x="2279" y="4918"/>
                        <a:pt x="2297" y="4958"/>
                      </a:cubicBezTo>
                      <a:cubicBezTo>
                        <a:pt x="2323" y="5015"/>
                        <a:pt x="2336" y="5076"/>
                        <a:pt x="2380" y="5124"/>
                      </a:cubicBezTo>
                      <a:cubicBezTo>
                        <a:pt x="2420" y="5164"/>
                        <a:pt x="2428" y="5212"/>
                        <a:pt x="2428" y="5265"/>
                      </a:cubicBezTo>
                      <a:cubicBezTo>
                        <a:pt x="2424" y="5304"/>
                        <a:pt x="2420" y="5339"/>
                        <a:pt x="2433" y="5379"/>
                      </a:cubicBezTo>
                      <a:cubicBezTo>
                        <a:pt x="2446" y="5414"/>
                        <a:pt x="2450" y="5453"/>
                        <a:pt x="2450" y="5493"/>
                      </a:cubicBezTo>
                      <a:cubicBezTo>
                        <a:pt x="2455" y="5558"/>
                        <a:pt x="2463" y="5624"/>
                        <a:pt x="2507" y="5668"/>
                      </a:cubicBezTo>
                      <a:cubicBezTo>
                        <a:pt x="2586" y="5738"/>
                        <a:pt x="2621" y="5826"/>
                        <a:pt x="2643" y="5922"/>
                      </a:cubicBezTo>
                      <a:cubicBezTo>
                        <a:pt x="2643" y="5926"/>
                        <a:pt x="2643" y="5926"/>
                        <a:pt x="2643" y="5926"/>
                      </a:cubicBezTo>
                      <a:cubicBezTo>
                        <a:pt x="2665" y="5966"/>
                        <a:pt x="2669" y="6001"/>
                        <a:pt x="2665" y="6058"/>
                      </a:cubicBezTo>
                      <a:cubicBezTo>
                        <a:pt x="2652" y="6097"/>
                        <a:pt x="2687" y="6141"/>
                        <a:pt x="2696" y="6194"/>
                      </a:cubicBezTo>
                      <a:cubicBezTo>
                        <a:pt x="2696" y="6203"/>
                        <a:pt x="2700" y="6211"/>
                        <a:pt x="2704" y="6216"/>
                      </a:cubicBezTo>
                      <a:cubicBezTo>
                        <a:pt x="2739" y="6231"/>
                        <a:pt x="2774" y="6257"/>
                        <a:pt x="2814" y="6257"/>
                      </a:cubicBezTo>
                      <a:cubicBezTo>
                        <a:pt x="2820" y="6257"/>
                        <a:pt x="2826" y="6256"/>
                        <a:pt x="2832" y="6255"/>
                      </a:cubicBezTo>
                      <a:cubicBezTo>
                        <a:pt x="2906" y="6246"/>
                        <a:pt x="2985" y="6246"/>
                        <a:pt x="3059" y="6216"/>
                      </a:cubicBezTo>
                      <a:cubicBezTo>
                        <a:pt x="3068" y="6211"/>
                        <a:pt x="3077" y="6211"/>
                        <a:pt x="3090" y="6211"/>
                      </a:cubicBezTo>
                      <a:cubicBezTo>
                        <a:pt x="3097" y="6212"/>
                        <a:pt x="3103" y="6212"/>
                        <a:pt x="3110" y="6212"/>
                      </a:cubicBezTo>
                      <a:cubicBezTo>
                        <a:pt x="3177" y="6212"/>
                        <a:pt x="3241" y="6192"/>
                        <a:pt x="3309" y="6172"/>
                      </a:cubicBezTo>
                      <a:cubicBezTo>
                        <a:pt x="3384" y="6146"/>
                        <a:pt x="3441" y="6106"/>
                        <a:pt x="3485" y="6049"/>
                      </a:cubicBezTo>
                      <a:cubicBezTo>
                        <a:pt x="3502" y="6027"/>
                        <a:pt x="3520" y="6005"/>
                        <a:pt x="3542" y="5988"/>
                      </a:cubicBezTo>
                      <a:cubicBezTo>
                        <a:pt x="3581" y="5957"/>
                        <a:pt x="3607" y="5922"/>
                        <a:pt x="3625" y="5883"/>
                      </a:cubicBezTo>
                      <a:cubicBezTo>
                        <a:pt x="3647" y="5839"/>
                        <a:pt x="3673" y="5799"/>
                        <a:pt x="3708" y="5773"/>
                      </a:cubicBezTo>
                      <a:cubicBezTo>
                        <a:pt x="3748" y="5738"/>
                        <a:pt x="3769" y="5694"/>
                        <a:pt x="3787" y="5650"/>
                      </a:cubicBezTo>
                      <a:cubicBezTo>
                        <a:pt x="3791" y="5628"/>
                        <a:pt x="3800" y="5607"/>
                        <a:pt x="3805" y="5585"/>
                      </a:cubicBezTo>
                      <a:cubicBezTo>
                        <a:pt x="3813" y="5506"/>
                        <a:pt x="3862" y="5458"/>
                        <a:pt x="3927" y="5422"/>
                      </a:cubicBezTo>
                      <a:cubicBezTo>
                        <a:pt x="3954" y="5409"/>
                        <a:pt x="3980" y="5387"/>
                        <a:pt x="3989" y="5361"/>
                      </a:cubicBezTo>
                      <a:cubicBezTo>
                        <a:pt x="4019" y="5282"/>
                        <a:pt x="4041" y="5199"/>
                        <a:pt x="4006" y="5116"/>
                      </a:cubicBezTo>
                      <a:cubicBezTo>
                        <a:pt x="4002" y="5102"/>
                        <a:pt x="3997" y="5085"/>
                        <a:pt x="3993" y="5072"/>
                      </a:cubicBezTo>
                      <a:cubicBezTo>
                        <a:pt x="3984" y="4997"/>
                        <a:pt x="4006" y="4940"/>
                        <a:pt x="4063" y="4897"/>
                      </a:cubicBezTo>
                      <a:cubicBezTo>
                        <a:pt x="4089" y="4879"/>
                        <a:pt x="4107" y="4857"/>
                        <a:pt x="4124" y="4835"/>
                      </a:cubicBezTo>
                      <a:cubicBezTo>
                        <a:pt x="4142" y="4809"/>
                        <a:pt x="4164" y="4791"/>
                        <a:pt x="4195" y="4783"/>
                      </a:cubicBezTo>
                      <a:cubicBezTo>
                        <a:pt x="4265" y="4752"/>
                        <a:pt x="4322" y="4712"/>
                        <a:pt x="4370" y="4655"/>
                      </a:cubicBezTo>
                      <a:cubicBezTo>
                        <a:pt x="4418" y="4598"/>
                        <a:pt x="4444" y="4537"/>
                        <a:pt x="4436" y="4463"/>
                      </a:cubicBezTo>
                      <a:cubicBezTo>
                        <a:pt x="4427" y="4406"/>
                        <a:pt x="4431" y="4353"/>
                        <a:pt x="4440" y="4296"/>
                      </a:cubicBezTo>
                      <a:cubicBezTo>
                        <a:pt x="4453" y="4235"/>
                        <a:pt x="4453" y="4173"/>
                        <a:pt x="4409" y="4116"/>
                      </a:cubicBezTo>
                      <a:cubicBezTo>
                        <a:pt x="4383" y="4077"/>
                        <a:pt x="4357" y="4033"/>
                        <a:pt x="4361" y="3981"/>
                      </a:cubicBezTo>
                      <a:cubicBezTo>
                        <a:pt x="4366" y="3902"/>
                        <a:pt x="4352" y="3823"/>
                        <a:pt x="4335" y="3748"/>
                      </a:cubicBezTo>
                      <a:cubicBezTo>
                        <a:pt x="4326" y="3718"/>
                        <a:pt x="4330" y="3682"/>
                        <a:pt x="4352" y="3656"/>
                      </a:cubicBezTo>
                      <a:cubicBezTo>
                        <a:pt x="4366" y="3639"/>
                        <a:pt x="4374" y="3617"/>
                        <a:pt x="4383" y="3599"/>
                      </a:cubicBezTo>
                      <a:cubicBezTo>
                        <a:pt x="4414" y="3520"/>
                        <a:pt x="4449" y="3446"/>
                        <a:pt x="4519" y="3393"/>
                      </a:cubicBezTo>
                      <a:cubicBezTo>
                        <a:pt x="4528" y="3384"/>
                        <a:pt x="4541" y="3371"/>
                        <a:pt x="4550" y="3358"/>
                      </a:cubicBezTo>
                      <a:cubicBezTo>
                        <a:pt x="4585" y="3306"/>
                        <a:pt x="4620" y="3257"/>
                        <a:pt x="4659" y="3209"/>
                      </a:cubicBezTo>
                      <a:cubicBezTo>
                        <a:pt x="4694" y="3165"/>
                        <a:pt x="4729" y="3117"/>
                        <a:pt x="4778" y="3095"/>
                      </a:cubicBezTo>
                      <a:cubicBezTo>
                        <a:pt x="4900" y="3038"/>
                        <a:pt x="4975" y="2937"/>
                        <a:pt x="5036" y="2823"/>
                      </a:cubicBezTo>
                      <a:cubicBezTo>
                        <a:pt x="5102" y="2696"/>
                        <a:pt x="5159" y="2565"/>
                        <a:pt x="5220" y="2433"/>
                      </a:cubicBezTo>
                      <a:cubicBezTo>
                        <a:pt x="5225" y="2425"/>
                        <a:pt x="5225" y="2407"/>
                        <a:pt x="5229" y="2394"/>
                      </a:cubicBezTo>
                      <a:cubicBezTo>
                        <a:pt x="5246" y="2341"/>
                        <a:pt x="5225" y="2284"/>
                        <a:pt x="5238" y="2227"/>
                      </a:cubicBezTo>
                      <a:cubicBezTo>
                        <a:pt x="5241" y="2210"/>
                        <a:pt x="5219" y="2189"/>
                        <a:pt x="5201" y="2189"/>
                      </a:cubicBezTo>
                      <a:cubicBezTo>
                        <a:pt x="5197" y="2189"/>
                        <a:pt x="5193" y="2190"/>
                        <a:pt x="5189" y="2192"/>
                      </a:cubicBezTo>
                      <a:cubicBezTo>
                        <a:pt x="5141" y="2223"/>
                        <a:pt x="5089" y="2219"/>
                        <a:pt x="5036" y="2232"/>
                      </a:cubicBezTo>
                      <a:cubicBezTo>
                        <a:pt x="4953" y="2254"/>
                        <a:pt x="4870" y="2289"/>
                        <a:pt x="4786" y="2302"/>
                      </a:cubicBezTo>
                      <a:cubicBezTo>
                        <a:pt x="4778" y="2304"/>
                        <a:pt x="4769" y="2304"/>
                        <a:pt x="4761" y="2304"/>
                      </a:cubicBezTo>
                      <a:cubicBezTo>
                        <a:pt x="4703" y="2304"/>
                        <a:pt x="4650" y="2268"/>
                        <a:pt x="4646" y="2214"/>
                      </a:cubicBezTo>
                      <a:cubicBezTo>
                        <a:pt x="4646" y="2166"/>
                        <a:pt x="4620" y="2131"/>
                        <a:pt x="4589" y="2100"/>
                      </a:cubicBezTo>
                      <a:cubicBezTo>
                        <a:pt x="4563" y="2070"/>
                        <a:pt x="4528" y="2039"/>
                        <a:pt x="4506" y="2004"/>
                      </a:cubicBezTo>
                      <a:cubicBezTo>
                        <a:pt x="4484" y="1973"/>
                        <a:pt x="4462" y="1956"/>
                        <a:pt x="4427" y="1943"/>
                      </a:cubicBezTo>
                      <a:cubicBezTo>
                        <a:pt x="4357" y="1921"/>
                        <a:pt x="4313" y="1868"/>
                        <a:pt x="4309" y="1789"/>
                      </a:cubicBezTo>
                      <a:cubicBezTo>
                        <a:pt x="4309" y="1741"/>
                        <a:pt x="4287" y="1697"/>
                        <a:pt x="4252" y="1662"/>
                      </a:cubicBezTo>
                      <a:cubicBezTo>
                        <a:pt x="4195" y="1601"/>
                        <a:pt x="4160" y="1531"/>
                        <a:pt x="4151" y="1447"/>
                      </a:cubicBezTo>
                      <a:cubicBezTo>
                        <a:pt x="4146" y="1386"/>
                        <a:pt x="4124" y="1329"/>
                        <a:pt x="4085" y="1285"/>
                      </a:cubicBezTo>
                      <a:cubicBezTo>
                        <a:pt x="4037" y="1228"/>
                        <a:pt x="3993" y="1171"/>
                        <a:pt x="3971" y="1105"/>
                      </a:cubicBezTo>
                      <a:cubicBezTo>
                        <a:pt x="3962" y="1079"/>
                        <a:pt x="3945" y="1053"/>
                        <a:pt x="3936" y="1026"/>
                      </a:cubicBezTo>
                      <a:cubicBezTo>
                        <a:pt x="3914" y="956"/>
                        <a:pt x="3848" y="904"/>
                        <a:pt x="3857" y="816"/>
                      </a:cubicBezTo>
                      <a:cubicBezTo>
                        <a:pt x="3862" y="768"/>
                        <a:pt x="3831" y="715"/>
                        <a:pt x="3822" y="663"/>
                      </a:cubicBezTo>
                      <a:cubicBezTo>
                        <a:pt x="3809" y="579"/>
                        <a:pt x="3748" y="540"/>
                        <a:pt x="3686" y="505"/>
                      </a:cubicBezTo>
                      <a:cubicBezTo>
                        <a:pt x="3668" y="496"/>
                        <a:pt x="3651" y="492"/>
                        <a:pt x="3634" y="492"/>
                      </a:cubicBezTo>
                      <a:cubicBezTo>
                        <a:pt x="3601" y="492"/>
                        <a:pt x="3570" y="507"/>
                        <a:pt x="3542" y="527"/>
                      </a:cubicBezTo>
                      <a:cubicBezTo>
                        <a:pt x="3524" y="540"/>
                        <a:pt x="3507" y="546"/>
                        <a:pt x="3491" y="546"/>
                      </a:cubicBezTo>
                      <a:cubicBezTo>
                        <a:pt x="3479" y="546"/>
                        <a:pt x="3467" y="543"/>
                        <a:pt x="3454" y="536"/>
                      </a:cubicBezTo>
                      <a:cubicBezTo>
                        <a:pt x="3432" y="522"/>
                        <a:pt x="3406" y="522"/>
                        <a:pt x="3379" y="514"/>
                      </a:cubicBezTo>
                      <a:cubicBezTo>
                        <a:pt x="3301" y="496"/>
                        <a:pt x="3222" y="487"/>
                        <a:pt x="3151" y="452"/>
                      </a:cubicBezTo>
                      <a:cubicBezTo>
                        <a:pt x="3116" y="435"/>
                        <a:pt x="3081" y="430"/>
                        <a:pt x="3051" y="404"/>
                      </a:cubicBezTo>
                      <a:cubicBezTo>
                        <a:pt x="3031" y="387"/>
                        <a:pt x="3006" y="381"/>
                        <a:pt x="2981" y="381"/>
                      </a:cubicBezTo>
                      <a:cubicBezTo>
                        <a:pt x="2966" y="381"/>
                        <a:pt x="2951" y="383"/>
                        <a:pt x="2937" y="387"/>
                      </a:cubicBezTo>
                      <a:cubicBezTo>
                        <a:pt x="2919" y="391"/>
                        <a:pt x="2906" y="395"/>
                        <a:pt x="2889" y="400"/>
                      </a:cubicBezTo>
                      <a:cubicBezTo>
                        <a:pt x="2849" y="400"/>
                        <a:pt x="2832" y="430"/>
                        <a:pt x="2810" y="457"/>
                      </a:cubicBezTo>
                      <a:cubicBezTo>
                        <a:pt x="2792" y="479"/>
                        <a:pt x="2805" y="501"/>
                        <a:pt x="2810" y="522"/>
                      </a:cubicBezTo>
                      <a:cubicBezTo>
                        <a:pt x="2823" y="562"/>
                        <a:pt x="2805" y="584"/>
                        <a:pt x="2766" y="588"/>
                      </a:cubicBezTo>
                      <a:cubicBezTo>
                        <a:pt x="2740" y="588"/>
                        <a:pt x="2722" y="579"/>
                        <a:pt x="2704" y="566"/>
                      </a:cubicBezTo>
                      <a:cubicBezTo>
                        <a:pt x="2669" y="531"/>
                        <a:pt x="2626" y="518"/>
                        <a:pt x="2573" y="514"/>
                      </a:cubicBezTo>
                      <a:cubicBezTo>
                        <a:pt x="2538" y="514"/>
                        <a:pt x="2507" y="501"/>
                        <a:pt x="2498" y="461"/>
                      </a:cubicBezTo>
                      <a:cubicBezTo>
                        <a:pt x="2485" y="409"/>
                        <a:pt x="2441" y="391"/>
                        <a:pt x="2393" y="387"/>
                      </a:cubicBezTo>
                      <a:cubicBezTo>
                        <a:pt x="2382" y="384"/>
                        <a:pt x="2371" y="383"/>
                        <a:pt x="2360" y="383"/>
                      </a:cubicBezTo>
                      <a:cubicBezTo>
                        <a:pt x="2349" y="383"/>
                        <a:pt x="2338" y="384"/>
                        <a:pt x="2328" y="387"/>
                      </a:cubicBezTo>
                      <a:cubicBezTo>
                        <a:pt x="2323" y="387"/>
                        <a:pt x="2318" y="387"/>
                        <a:pt x="2314" y="387"/>
                      </a:cubicBezTo>
                      <a:cubicBezTo>
                        <a:pt x="2267" y="387"/>
                        <a:pt x="2227" y="367"/>
                        <a:pt x="2187" y="343"/>
                      </a:cubicBezTo>
                      <a:cubicBezTo>
                        <a:pt x="2143" y="316"/>
                        <a:pt x="2135" y="273"/>
                        <a:pt x="2161" y="224"/>
                      </a:cubicBezTo>
                      <a:cubicBezTo>
                        <a:pt x="2170" y="207"/>
                        <a:pt x="2174" y="189"/>
                        <a:pt x="2174" y="167"/>
                      </a:cubicBezTo>
                      <a:cubicBezTo>
                        <a:pt x="2170" y="137"/>
                        <a:pt x="2170" y="102"/>
                        <a:pt x="2179" y="71"/>
                      </a:cubicBezTo>
                      <a:cubicBezTo>
                        <a:pt x="2183" y="40"/>
                        <a:pt x="2161" y="10"/>
                        <a:pt x="2130" y="5"/>
                      </a:cubicBezTo>
                      <a:cubicBezTo>
                        <a:pt x="2115" y="3"/>
                        <a:pt x="2099" y="1"/>
                        <a:pt x="20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4666156" y="2388872"/>
                  <a:ext cx="687610" cy="789137"/>
                </a:xfrm>
                <a:custGeom>
                  <a:avLst/>
                  <a:gdLst/>
                  <a:ahLst/>
                  <a:cxnLst/>
                  <a:rect l="l" t="t" r="r" b="b"/>
                  <a:pathLst>
                    <a:path w="4835" h="5549" extrusionOk="0">
                      <a:moveTo>
                        <a:pt x="4193" y="0"/>
                      </a:moveTo>
                      <a:cubicBezTo>
                        <a:pt x="4160" y="0"/>
                        <a:pt x="4126" y="3"/>
                        <a:pt x="4094" y="6"/>
                      </a:cubicBezTo>
                      <a:cubicBezTo>
                        <a:pt x="4037" y="15"/>
                        <a:pt x="3984" y="19"/>
                        <a:pt x="3927" y="19"/>
                      </a:cubicBezTo>
                      <a:cubicBezTo>
                        <a:pt x="3901" y="19"/>
                        <a:pt x="3877" y="17"/>
                        <a:pt x="3852" y="17"/>
                      </a:cubicBezTo>
                      <a:cubicBezTo>
                        <a:pt x="3839" y="17"/>
                        <a:pt x="3826" y="18"/>
                        <a:pt x="3813" y="19"/>
                      </a:cubicBezTo>
                      <a:cubicBezTo>
                        <a:pt x="3778" y="24"/>
                        <a:pt x="3739" y="24"/>
                        <a:pt x="3708" y="46"/>
                      </a:cubicBezTo>
                      <a:cubicBezTo>
                        <a:pt x="3669" y="76"/>
                        <a:pt x="3629" y="103"/>
                        <a:pt x="3594" y="133"/>
                      </a:cubicBezTo>
                      <a:cubicBezTo>
                        <a:pt x="3546" y="173"/>
                        <a:pt x="3541" y="190"/>
                        <a:pt x="3563" y="252"/>
                      </a:cubicBezTo>
                      <a:cubicBezTo>
                        <a:pt x="3568" y="265"/>
                        <a:pt x="3577" y="274"/>
                        <a:pt x="3568" y="291"/>
                      </a:cubicBezTo>
                      <a:cubicBezTo>
                        <a:pt x="3555" y="317"/>
                        <a:pt x="3533" y="335"/>
                        <a:pt x="3498" y="339"/>
                      </a:cubicBezTo>
                      <a:cubicBezTo>
                        <a:pt x="3467" y="339"/>
                        <a:pt x="3436" y="339"/>
                        <a:pt x="3419" y="309"/>
                      </a:cubicBezTo>
                      <a:cubicBezTo>
                        <a:pt x="3401" y="274"/>
                        <a:pt x="3388" y="239"/>
                        <a:pt x="3384" y="199"/>
                      </a:cubicBezTo>
                      <a:cubicBezTo>
                        <a:pt x="3376" y="165"/>
                        <a:pt x="3356" y="145"/>
                        <a:pt x="3334" y="145"/>
                      </a:cubicBezTo>
                      <a:cubicBezTo>
                        <a:pt x="3330" y="145"/>
                        <a:pt x="3326" y="145"/>
                        <a:pt x="3322" y="146"/>
                      </a:cubicBezTo>
                      <a:cubicBezTo>
                        <a:pt x="3274" y="160"/>
                        <a:pt x="3226" y="168"/>
                        <a:pt x="3186" y="199"/>
                      </a:cubicBezTo>
                      <a:cubicBezTo>
                        <a:pt x="3143" y="234"/>
                        <a:pt x="3094" y="265"/>
                        <a:pt x="3116" y="335"/>
                      </a:cubicBezTo>
                      <a:cubicBezTo>
                        <a:pt x="3129" y="374"/>
                        <a:pt x="3116" y="383"/>
                        <a:pt x="3081" y="405"/>
                      </a:cubicBezTo>
                      <a:cubicBezTo>
                        <a:pt x="3067" y="413"/>
                        <a:pt x="3054" y="416"/>
                        <a:pt x="3042" y="416"/>
                      </a:cubicBezTo>
                      <a:cubicBezTo>
                        <a:pt x="3027" y="416"/>
                        <a:pt x="3012" y="412"/>
                        <a:pt x="2998" y="409"/>
                      </a:cubicBezTo>
                      <a:cubicBezTo>
                        <a:pt x="2977" y="402"/>
                        <a:pt x="2953" y="398"/>
                        <a:pt x="2930" y="398"/>
                      </a:cubicBezTo>
                      <a:cubicBezTo>
                        <a:pt x="2909" y="398"/>
                        <a:pt x="2889" y="401"/>
                        <a:pt x="2871" y="409"/>
                      </a:cubicBezTo>
                      <a:cubicBezTo>
                        <a:pt x="2840" y="423"/>
                        <a:pt x="2810" y="423"/>
                        <a:pt x="2779" y="427"/>
                      </a:cubicBezTo>
                      <a:cubicBezTo>
                        <a:pt x="2744" y="427"/>
                        <a:pt x="2709" y="427"/>
                        <a:pt x="2674" y="431"/>
                      </a:cubicBezTo>
                      <a:cubicBezTo>
                        <a:pt x="2659" y="434"/>
                        <a:pt x="2645" y="435"/>
                        <a:pt x="2632" y="435"/>
                      </a:cubicBezTo>
                      <a:cubicBezTo>
                        <a:pt x="2596" y="435"/>
                        <a:pt x="2562" y="425"/>
                        <a:pt x="2533" y="396"/>
                      </a:cubicBezTo>
                      <a:cubicBezTo>
                        <a:pt x="2513" y="372"/>
                        <a:pt x="2486" y="364"/>
                        <a:pt x="2459" y="364"/>
                      </a:cubicBezTo>
                      <a:cubicBezTo>
                        <a:pt x="2452" y="364"/>
                        <a:pt x="2444" y="365"/>
                        <a:pt x="2437" y="366"/>
                      </a:cubicBezTo>
                      <a:cubicBezTo>
                        <a:pt x="2371" y="379"/>
                        <a:pt x="2310" y="383"/>
                        <a:pt x="2249" y="401"/>
                      </a:cubicBezTo>
                      <a:cubicBezTo>
                        <a:pt x="2204" y="413"/>
                        <a:pt x="2159" y="423"/>
                        <a:pt x="2115" y="423"/>
                      </a:cubicBezTo>
                      <a:cubicBezTo>
                        <a:pt x="2065" y="423"/>
                        <a:pt x="2017" y="410"/>
                        <a:pt x="1972" y="370"/>
                      </a:cubicBezTo>
                      <a:cubicBezTo>
                        <a:pt x="1955" y="357"/>
                        <a:pt x="1933" y="352"/>
                        <a:pt x="1911" y="352"/>
                      </a:cubicBezTo>
                      <a:cubicBezTo>
                        <a:pt x="969" y="1251"/>
                        <a:pt x="289" y="2426"/>
                        <a:pt x="0" y="3749"/>
                      </a:cubicBezTo>
                      <a:cubicBezTo>
                        <a:pt x="35" y="3797"/>
                        <a:pt x="40" y="3859"/>
                        <a:pt x="75" y="3907"/>
                      </a:cubicBezTo>
                      <a:cubicBezTo>
                        <a:pt x="79" y="3911"/>
                        <a:pt x="79" y="3924"/>
                        <a:pt x="79" y="3933"/>
                      </a:cubicBezTo>
                      <a:cubicBezTo>
                        <a:pt x="75" y="3968"/>
                        <a:pt x="88" y="3990"/>
                        <a:pt x="114" y="4008"/>
                      </a:cubicBezTo>
                      <a:cubicBezTo>
                        <a:pt x="162" y="4038"/>
                        <a:pt x="193" y="4087"/>
                        <a:pt x="219" y="4139"/>
                      </a:cubicBezTo>
                      <a:cubicBezTo>
                        <a:pt x="237" y="4170"/>
                        <a:pt x="250" y="4201"/>
                        <a:pt x="272" y="4231"/>
                      </a:cubicBezTo>
                      <a:cubicBezTo>
                        <a:pt x="303" y="4275"/>
                        <a:pt x="303" y="4319"/>
                        <a:pt x="281" y="4367"/>
                      </a:cubicBezTo>
                      <a:cubicBezTo>
                        <a:pt x="250" y="4437"/>
                        <a:pt x="276" y="4507"/>
                        <a:pt x="346" y="4542"/>
                      </a:cubicBezTo>
                      <a:cubicBezTo>
                        <a:pt x="355" y="4547"/>
                        <a:pt x="364" y="4551"/>
                        <a:pt x="368" y="4556"/>
                      </a:cubicBezTo>
                      <a:cubicBezTo>
                        <a:pt x="399" y="4604"/>
                        <a:pt x="447" y="4626"/>
                        <a:pt x="500" y="4643"/>
                      </a:cubicBezTo>
                      <a:cubicBezTo>
                        <a:pt x="509" y="4643"/>
                        <a:pt x="517" y="4652"/>
                        <a:pt x="522" y="4661"/>
                      </a:cubicBezTo>
                      <a:cubicBezTo>
                        <a:pt x="548" y="4691"/>
                        <a:pt x="583" y="4709"/>
                        <a:pt x="623" y="4726"/>
                      </a:cubicBezTo>
                      <a:cubicBezTo>
                        <a:pt x="697" y="4757"/>
                        <a:pt x="772" y="4788"/>
                        <a:pt x="846" y="4814"/>
                      </a:cubicBezTo>
                      <a:cubicBezTo>
                        <a:pt x="866" y="4822"/>
                        <a:pt x="887" y="4826"/>
                        <a:pt x="907" y="4826"/>
                      </a:cubicBezTo>
                      <a:cubicBezTo>
                        <a:pt x="922" y="4826"/>
                        <a:pt x="937" y="4824"/>
                        <a:pt x="951" y="4819"/>
                      </a:cubicBezTo>
                      <a:cubicBezTo>
                        <a:pt x="973" y="4814"/>
                        <a:pt x="991" y="4810"/>
                        <a:pt x="1008" y="4801"/>
                      </a:cubicBezTo>
                      <a:cubicBezTo>
                        <a:pt x="1018" y="4798"/>
                        <a:pt x="1028" y="4797"/>
                        <a:pt x="1036" y="4797"/>
                      </a:cubicBezTo>
                      <a:cubicBezTo>
                        <a:pt x="1053" y="4797"/>
                        <a:pt x="1068" y="4802"/>
                        <a:pt x="1083" y="4814"/>
                      </a:cubicBezTo>
                      <a:cubicBezTo>
                        <a:pt x="1100" y="4827"/>
                        <a:pt x="1118" y="4836"/>
                        <a:pt x="1131" y="4858"/>
                      </a:cubicBezTo>
                      <a:cubicBezTo>
                        <a:pt x="1223" y="4985"/>
                        <a:pt x="1354" y="5033"/>
                        <a:pt x="1503" y="5055"/>
                      </a:cubicBezTo>
                      <a:cubicBezTo>
                        <a:pt x="1539" y="5064"/>
                        <a:pt x="1565" y="5081"/>
                        <a:pt x="1582" y="5112"/>
                      </a:cubicBezTo>
                      <a:cubicBezTo>
                        <a:pt x="1604" y="5147"/>
                        <a:pt x="1626" y="5182"/>
                        <a:pt x="1631" y="5226"/>
                      </a:cubicBezTo>
                      <a:cubicBezTo>
                        <a:pt x="1639" y="5287"/>
                        <a:pt x="1670" y="5336"/>
                        <a:pt x="1736" y="5358"/>
                      </a:cubicBezTo>
                      <a:cubicBezTo>
                        <a:pt x="1771" y="5371"/>
                        <a:pt x="1806" y="5393"/>
                        <a:pt x="1823" y="5432"/>
                      </a:cubicBezTo>
                      <a:cubicBezTo>
                        <a:pt x="1837" y="5467"/>
                        <a:pt x="1867" y="5480"/>
                        <a:pt x="1898" y="5485"/>
                      </a:cubicBezTo>
                      <a:cubicBezTo>
                        <a:pt x="1937" y="5489"/>
                        <a:pt x="1972" y="5498"/>
                        <a:pt x="1999" y="5533"/>
                      </a:cubicBezTo>
                      <a:cubicBezTo>
                        <a:pt x="2006" y="5545"/>
                        <a:pt x="2017" y="5549"/>
                        <a:pt x="2029" y="5549"/>
                      </a:cubicBezTo>
                      <a:cubicBezTo>
                        <a:pt x="2040" y="5549"/>
                        <a:pt x="2052" y="5546"/>
                        <a:pt x="2064" y="5542"/>
                      </a:cubicBezTo>
                      <a:cubicBezTo>
                        <a:pt x="2086" y="5537"/>
                        <a:pt x="2086" y="5520"/>
                        <a:pt x="2086" y="5498"/>
                      </a:cubicBezTo>
                      <a:cubicBezTo>
                        <a:pt x="2086" y="5485"/>
                        <a:pt x="2086" y="5467"/>
                        <a:pt x="2100" y="5454"/>
                      </a:cubicBezTo>
                      <a:cubicBezTo>
                        <a:pt x="2113" y="5437"/>
                        <a:pt x="2113" y="5415"/>
                        <a:pt x="2104" y="5401"/>
                      </a:cubicBezTo>
                      <a:cubicBezTo>
                        <a:pt x="2097" y="5390"/>
                        <a:pt x="2086" y="5385"/>
                        <a:pt x="2075" y="5385"/>
                      </a:cubicBezTo>
                      <a:cubicBezTo>
                        <a:pt x="2065" y="5385"/>
                        <a:pt x="2055" y="5389"/>
                        <a:pt x="2047" y="5393"/>
                      </a:cubicBezTo>
                      <a:cubicBezTo>
                        <a:pt x="2035" y="5396"/>
                        <a:pt x="2024" y="5397"/>
                        <a:pt x="2013" y="5397"/>
                      </a:cubicBezTo>
                      <a:cubicBezTo>
                        <a:pt x="1976" y="5397"/>
                        <a:pt x="1947" y="5381"/>
                        <a:pt x="1920" y="5358"/>
                      </a:cubicBezTo>
                      <a:cubicBezTo>
                        <a:pt x="1907" y="5344"/>
                        <a:pt x="1898" y="5336"/>
                        <a:pt x="1885" y="5327"/>
                      </a:cubicBezTo>
                      <a:cubicBezTo>
                        <a:pt x="1832" y="5283"/>
                        <a:pt x="1823" y="5226"/>
                        <a:pt x="1841" y="5174"/>
                      </a:cubicBezTo>
                      <a:cubicBezTo>
                        <a:pt x="1867" y="5103"/>
                        <a:pt x="1863" y="5020"/>
                        <a:pt x="1902" y="4950"/>
                      </a:cubicBezTo>
                      <a:cubicBezTo>
                        <a:pt x="1915" y="4928"/>
                        <a:pt x="1907" y="4902"/>
                        <a:pt x="1902" y="4876"/>
                      </a:cubicBezTo>
                      <a:cubicBezTo>
                        <a:pt x="1902" y="4862"/>
                        <a:pt x="1894" y="4854"/>
                        <a:pt x="1885" y="4845"/>
                      </a:cubicBezTo>
                      <a:cubicBezTo>
                        <a:pt x="1840" y="4807"/>
                        <a:pt x="1787" y="4788"/>
                        <a:pt x="1730" y="4788"/>
                      </a:cubicBezTo>
                      <a:cubicBezTo>
                        <a:pt x="1715" y="4788"/>
                        <a:pt x="1699" y="4789"/>
                        <a:pt x="1683" y="4792"/>
                      </a:cubicBezTo>
                      <a:cubicBezTo>
                        <a:pt x="1657" y="4797"/>
                        <a:pt x="1631" y="4797"/>
                        <a:pt x="1604" y="4797"/>
                      </a:cubicBezTo>
                      <a:cubicBezTo>
                        <a:pt x="1578" y="4792"/>
                        <a:pt x="1565" y="4783"/>
                        <a:pt x="1560" y="4762"/>
                      </a:cubicBezTo>
                      <a:cubicBezTo>
                        <a:pt x="1543" y="4718"/>
                        <a:pt x="1552" y="4678"/>
                        <a:pt x="1574" y="4643"/>
                      </a:cubicBezTo>
                      <a:cubicBezTo>
                        <a:pt x="1604" y="4604"/>
                        <a:pt x="1622" y="4560"/>
                        <a:pt x="1639" y="4516"/>
                      </a:cubicBezTo>
                      <a:cubicBezTo>
                        <a:pt x="1661" y="4464"/>
                        <a:pt x="1652" y="4402"/>
                        <a:pt x="1696" y="4358"/>
                      </a:cubicBezTo>
                      <a:cubicBezTo>
                        <a:pt x="1718" y="4336"/>
                        <a:pt x="1696" y="4310"/>
                        <a:pt x="1666" y="4301"/>
                      </a:cubicBezTo>
                      <a:cubicBezTo>
                        <a:pt x="1649" y="4299"/>
                        <a:pt x="1633" y="4297"/>
                        <a:pt x="1617" y="4297"/>
                      </a:cubicBezTo>
                      <a:cubicBezTo>
                        <a:pt x="1556" y="4297"/>
                        <a:pt x="1497" y="4316"/>
                        <a:pt x="1438" y="4336"/>
                      </a:cubicBezTo>
                      <a:cubicBezTo>
                        <a:pt x="1416" y="4345"/>
                        <a:pt x="1407" y="4358"/>
                        <a:pt x="1403" y="4385"/>
                      </a:cubicBezTo>
                      <a:cubicBezTo>
                        <a:pt x="1398" y="4428"/>
                        <a:pt x="1381" y="4464"/>
                        <a:pt x="1363" y="4503"/>
                      </a:cubicBezTo>
                      <a:cubicBezTo>
                        <a:pt x="1345" y="4543"/>
                        <a:pt x="1327" y="4562"/>
                        <a:pt x="1290" y="4562"/>
                      </a:cubicBezTo>
                      <a:cubicBezTo>
                        <a:pt x="1283" y="4562"/>
                        <a:pt x="1275" y="4561"/>
                        <a:pt x="1267" y="4560"/>
                      </a:cubicBezTo>
                      <a:cubicBezTo>
                        <a:pt x="1254" y="4559"/>
                        <a:pt x="1241" y="4558"/>
                        <a:pt x="1229" y="4558"/>
                      </a:cubicBezTo>
                      <a:cubicBezTo>
                        <a:pt x="1200" y="4558"/>
                        <a:pt x="1172" y="4561"/>
                        <a:pt x="1144" y="4564"/>
                      </a:cubicBezTo>
                      <a:cubicBezTo>
                        <a:pt x="1136" y="4566"/>
                        <a:pt x="1129" y="4566"/>
                        <a:pt x="1121" y="4566"/>
                      </a:cubicBezTo>
                      <a:cubicBezTo>
                        <a:pt x="1054" y="4566"/>
                        <a:pt x="991" y="4518"/>
                        <a:pt x="956" y="4455"/>
                      </a:cubicBezTo>
                      <a:cubicBezTo>
                        <a:pt x="916" y="4380"/>
                        <a:pt x="921" y="4297"/>
                        <a:pt x="916" y="4214"/>
                      </a:cubicBezTo>
                      <a:cubicBezTo>
                        <a:pt x="916" y="4205"/>
                        <a:pt x="916" y="4192"/>
                        <a:pt x="921" y="4179"/>
                      </a:cubicBezTo>
                      <a:cubicBezTo>
                        <a:pt x="925" y="4109"/>
                        <a:pt x="956" y="4043"/>
                        <a:pt x="986" y="3977"/>
                      </a:cubicBezTo>
                      <a:cubicBezTo>
                        <a:pt x="999" y="3942"/>
                        <a:pt x="1013" y="3911"/>
                        <a:pt x="1008" y="3872"/>
                      </a:cubicBezTo>
                      <a:cubicBezTo>
                        <a:pt x="1008" y="3832"/>
                        <a:pt x="1021" y="3797"/>
                        <a:pt x="1056" y="3775"/>
                      </a:cubicBezTo>
                      <a:cubicBezTo>
                        <a:pt x="1096" y="3749"/>
                        <a:pt x="1131" y="3714"/>
                        <a:pt x="1175" y="3697"/>
                      </a:cubicBezTo>
                      <a:cubicBezTo>
                        <a:pt x="1219" y="3679"/>
                        <a:pt x="1258" y="3661"/>
                        <a:pt x="1297" y="3635"/>
                      </a:cubicBezTo>
                      <a:cubicBezTo>
                        <a:pt x="1318" y="3622"/>
                        <a:pt x="1338" y="3616"/>
                        <a:pt x="1360" y="3616"/>
                      </a:cubicBezTo>
                      <a:cubicBezTo>
                        <a:pt x="1376" y="3616"/>
                        <a:pt x="1393" y="3619"/>
                        <a:pt x="1411" y="3626"/>
                      </a:cubicBezTo>
                      <a:cubicBezTo>
                        <a:pt x="1477" y="3648"/>
                        <a:pt x="1552" y="3648"/>
                        <a:pt x="1626" y="3657"/>
                      </a:cubicBezTo>
                      <a:cubicBezTo>
                        <a:pt x="1629" y="3658"/>
                        <a:pt x="1631" y="3658"/>
                        <a:pt x="1633" y="3658"/>
                      </a:cubicBezTo>
                      <a:cubicBezTo>
                        <a:pt x="1646" y="3658"/>
                        <a:pt x="1654" y="3647"/>
                        <a:pt x="1661" y="3635"/>
                      </a:cubicBezTo>
                      <a:cubicBezTo>
                        <a:pt x="1679" y="3613"/>
                        <a:pt x="1701" y="3587"/>
                        <a:pt x="1731" y="3583"/>
                      </a:cubicBezTo>
                      <a:cubicBezTo>
                        <a:pt x="1766" y="3574"/>
                        <a:pt x="1806" y="3565"/>
                        <a:pt x="1841" y="3556"/>
                      </a:cubicBezTo>
                      <a:cubicBezTo>
                        <a:pt x="1848" y="3555"/>
                        <a:pt x="1855" y="3555"/>
                        <a:pt x="1862" y="3555"/>
                      </a:cubicBezTo>
                      <a:cubicBezTo>
                        <a:pt x="1889" y="3555"/>
                        <a:pt x="1915" y="3563"/>
                        <a:pt x="1929" y="3591"/>
                      </a:cubicBezTo>
                      <a:cubicBezTo>
                        <a:pt x="1939" y="3616"/>
                        <a:pt x="1955" y="3623"/>
                        <a:pt x="1974" y="3623"/>
                      </a:cubicBezTo>
                      <a:cubicBezTo>
                        <a:pt x="1979" y="3623"/>
                        <a:pt x="1985" y="3623"/>
                        <a:pt x="1990" y="3622"/>
                      </a:cubicBezTo>
                      <a:cubicBezTo>
                        <a:pt x="1997" y="3621"/>
                        <a:pt x="2004" y="3621"/>
                        <a:pt x="2010" y="3621"/>
                      </a:cubicBezTo>
                      <a:cubicBezTo>
                        <a:pt x="2067" y="3621"/>
                        <a:pt x="2094" y="3655"/>
                        <a:pt x="2086" y="3718"/>
                      </a:cubicBezTo>
                      <a:cubicBezTo>
                        <a:pt x="2082" y="3745"/>
                        <a:pt x="2086" y="3771"/>
                        <a:pt x="2091" y="3793"/>
                      </a:cubicBezTo>
                      <a:cubicBezTo>
                        <a:pt x="2104" y="3859"/>
                        <a:pt x="2126" y="3916"/>
                        <a:pt x="2161" y="3968"/>
                      </a:cubicBezTo>
                      <a:cubicBezTo>
                        <a:pt x="2176" y="3990"/>
                        <a:pt x="2189" y="4002"/>
                        <a:pt x="2203" y="4002"/>
                      </a:cubicBezTo>
                      <a:cubicBezTo>
                        <a:pt x="2215" y="4002"/>
                        <a:pt x="2226" y="3995"/>
                        <a:pt x="2240" y="3981"/>
                      </a:cubicBezTo>
                      <a:cubicBezTo>
                        <a:pt x="2279" y="3946"/>
                        <a:pt x="2297" y="3907"/>
                        <a:pt x="2301" y="3854"/>
                      </a:cubicBezTo>
                      <a:cubicBezTo>
                        <a:pt x="2301" y="3793"/>
                        <a:pt x="2284" y="3732"/>
                        <a:pt x="2270" y="3675"/>
                      </a:cubicBezTo>
                      <a:cubicBezTo>
                        <a:pt x="2240" y="3556"/>
                        <a:pt x="2275" y="3455"/>
                        <a:pt x="2371" y="3385"/>
                      </a:cubicBezTo>
                      <a:cubicBezTo>
                        <a:pt x="2450" y="3324"/>
                        <a:pt x="2533" y="3271"/>
                        <a:pt x="2621" y="3228"/>
                      </a:cubicBezTo>
                      <a:cubicBezTo>
                        <a:pt x="2674" y="3201"/>
                        <a:pt x="2722" y="3184"/>
                        <a:pt x="2757" y="3127"/>
                      </a:cubicBezTo>
                      <a:cubicBezTo>
                        <a:pt x="2774" y="3092"/>
                        <a:pt x="2801" y="3061"/>
                        <a:pt x="2810" y="3022"/>
                      </a:cubicBezTo>
                      <a:cubicBezTo>
                        <a:pt x="2823" y="2965"/>
                        <a:pt x="2853" y="2916"/>
                        <a:pt x="2888" y="2873"/>
                      </a:cubicBezTo>
                      <a:cubicBezTo>
                        <a:pt x="2937" y="2820"/>
                        <a:pt x="2980" y="2767"/>
                        <a:pt x="3029" y="2719"/>
                      </a:cubicBezTo>
                      <a:cubicBezTo>
                        <a:pt x="3081" y="2662"/>
                        <a:pt x="3138" y="2623"/>
                        <a:pt x="3213" y="2614"/>
                      </a:cubicBezTo>
                      <a:cubicBezTo>
                        <a:pt x="3248" y="2610"/>
                        <a:pt x="3283" y="2592"/>
                        <a:pt x="3314" y="2579"/>
                      </a:cubicBezTo>
                      <a:cubicBezTo>
                        <a:pt x="3335" y="2566"/>
                        <a:pt x="3349" y="2553"/>
                        <a:pt x="3349" y="2526"/>
                      </a:cubicBezTo>
                      <a:cubicBezTo>
                        <a:pt x="3344" y="2491"/>
                        <a:pt x="3362" y="2469"/>
                        <a:pt x="3384" y="2452"/>
                      </a:cubicBezTo>
                      <a:cubicBezTo>
                        <a:pt x="3419" y="2417"/>
                        <a:pt x="3467" y="2408"/>
                        <a:pt x="3502" y="2382"/>
                      </a:cubicBezTo>
                      <a:cubicBezTo>
                        <a:pt x="3550" y="2351"/>
                        <a:pt x="3594" y="2360"/>
                        <a:pt x="3642" y="2355"/>
                      </a:cubicBezTo>
                      <a:cubicBezTo>
                        <a:pt x="3669" y="2355"/>
                        <a:pt x="3686" y="2369"/>
                        <a:pt x="3695" y="2395"/>
                      </a:cubicBezTo>
                      <a:cubicBezTo>
                        <a:pt x="3702" y="2415"/>
                        <a:pt x="3716" y="2425"/>
                        <a:pt x="3730" y="2425"/>
                      </a:cubicBezTo>
                      <a:cubicBezTo>
                        <a:pt x="3742" y="2425"/>
                        <a:pt x="3754" y="2419"/>
                        <a:pt x="3765" y="2408"/>
                      </a:cubicBezTo>
                      <a:cubicBezTo>
                        <a:pt x="3783" y="2395"/>
                        <a:pt x="3800" y="2377"/>
                        <a:pt x="3818" y="2360"/>
                      </a:cubicBezTo>
                      <a:cubicBezTo>
                        <a:pt x="3829" y="2348"/>
                        <a:pt x="3841" y="2333"/>
                        <a:pt x="3856" y="2333"/>
                      </a:cubicBezTo>
                      <a:cubicBezTo>
                        <a:pt x="3858" y="2333"/>
                        <a:pt x="3860" y="2333"/>
                        <a:pt x="3861" y="2333"/>
                      </a:cubicBezTo>
                      <a:cubicBezTo>
                        <a:pt x="3865" y="2334"/>
                        <a:pt x="3869" y="2334"/>
                        <a:pt x="3872" y="2334"/>
                      </a:cubicBezTo>
                      <a:cubicBezTo>
                        <a:pt x="3929" y="2334"/>
                        <a:pt x="3979" y="2303"/>
                        <a:pt x="4032" y="2303"/>
                      </a:cubicBezTo>
                      <a:cubicBezTo>
                        <a:pt x="4035" y="2304"/>
                        <a:pt x="4037" y="2304"/>
                        <a:pt x="4040" y="2304"/>
                      </a:cubicBezTo>
                      <a:cubicBezTo>
                        <a:pt x="4051" y="2304"/>
                        <a:pt x="4061" y="2298"/>
                        <a:pt x="4072" y="2294"/>
                      </a:cubicBezTo>
                      <a:cubicBezTo>
                        <a:pt x="4102" y="2285"/>
                        <a:pt x="4111" y="2255"/>
                        <a:pt x="4089" y="2233"/>
                      </a:cubicBezTo>
                      <a:cubicBezTo>
                        <a:pt x="4076" y="2220"/>
                        <a:pt x="4063" y="2215"/>
                        <a:pt x="4050" y="2215"/>
                      </a:cubicBezTo>
                      <a:cubicBezTo>
                        <a:pt x="4028" y="2211"/>
                        <a:pt x="4006" y="2206"/>
                        <a:pt x="3984" y="2202"/>
                      </a:cubicBezTo>
                      <a:cubicBezTo>
                        <a:pt x="3923" y="2189"/>
                        <a:pt x="3901" y="2149"/>
                        <a:pt x="3914" y="2088"/>
                      </a:cubicBezTo>
                      <a:cubicBezTo>
                        <a:pt x="3923" y="2062"/>
                        <a:pt x="3932" y="2035"/>
                        <a:pt x="3953" y="2018"/>
                      </a:cubicBezTo>
                      <a:cubicBezTo>
                        <a:pt x="3989" y="1992"/>
                        <a:pt x="4002" y="1957"/>
                        <a:pt x="3989" y="1917"/>
                      </a:cubicBezTo>
                      <a:cubicBezTo>
                        <a:pt x="3984" y="1891"/>
                        <a:pt x="3997" y="1882"/>
                        <a:pt x="4015" y="1873"/>
                      </a:cubicBezTo>
                      <a:cubicBezTo>
                        <a:pt x="4052" y="1860"/>
                        <a:pt x="4088" y="1854"/>
                        <a:pt x="4125" y="1854"/>
                      </a:cubicBezTo>
                      <a:cubicBezTo>
                        <a:pt x="4137" y="1854"/>
                        <a:pt x="4148" y="1855"/>
                        <a:pt x="4159" y="1856"/>
                      </a:cubicBezTo>
                      <a:cubicBezTo>
                        <a:pt x="4188" y="1860"/>
                        <a:pt x="4215" y="1863"/>
                        <a:pt x="4243" y="1863"/>
                      </a:cubicBezTo>
                      <a:cubicBezTo>
                        <a:pt x="4270" y="1863"/>
                        <a:pt x="4298" y="1860"/>
                        <a:pt x="4326" y="1851"/>
                      </a:cubicBezTo>
                      <a:cubicBezTo>
                        <a:pt x="4331" y="1849"/>
                        <a:pt x="4336" y="1848"/>
                        <a:pt x="4340" y="1848"/>
                      </a:cubicBezTo>
                      <a:cubicBezTo>
                        <a:pt x="4363" y="1848"/>
                        <a:pt x="4376" y="1874"/>
                        <a:pt x="4365" y="1900"/>
                      </a:cubicBezTo>
                      <a:cubicBezTo>
                        <a:pt x="4357" y="1921"/>
                        <a:pt x="4339" y="1943"/>
                        <a:pt x="4322" y="1961"/>
                      </a:cubicBezTo>
                      <a:cubicBezTo>
                        <a:pt x="4295" y="1983"/>
                        <a:pt x="4282" y="2014"/>
                        <a:pt x="4273" y="2040"/>
                      </a:cubicBezTo>
                      <a:cubicBezTo>
                        <a:pt x="4265" y="2066"/>
                        <a:pt x="4269" y="2079"/>
                        <a:pt x="4295" y="2084"/>
                      </a:cubicBezTo>
                      <a:cubicBezTo>
                        <a:pt x="4317" y="2089"/>
                        <a:pt x="4340" y="2093"/>
                        <a:pt x="4364" y="2093"/>
                      </a:cubicBezTo>
                      <a:cubicBezTo>
                        <a:pt x="4379" y="2093"/>
                        <a:pt x="4394" y="2091"/>
                        <a:pt x="4409" y="2088"/>
                      </a:cubicBezTo>
                      <a:cubicBezTo>
                        <a:pt x="4425" y="2085"/>
                        <a:pt x="4440" y="2083"/>
                        <a:pt x="4455" y="2083"/>
                      </a:cubicBezTo>
                      <a:cubicBezTo>
                        <a:pt x="4479" y="2083"/>
                        <a:pt x="4502" y="2088"/>
                        <a:pt x="4523" y="2101"/>
                      </a:cubicBezTo>
                      <a:cubicBezTo>
                        <a:pt x="4558" y="2127"/>
                        <a:pt x="4598" y="2127"/>
                        <a:pt x="4633" y="2136"/>
                      </a:cubicBezTo>
                      <a:cubicBezTo>
                        <a:pt x="4639" y="2138"/>
                        <a:pt x="4645" y="2138"/>
                        <a:pt x="4651" y="2138"/>
                      </a:cubicBezTo>
                      <a:cubicBezTo>
                        <a:pt x="4698" y="2138"/>
                        <a:pt x="4727" y="2095"/>
                        <a:pt x="4707" y="2049"/>
                      </a:cubicBezTo>
                      <a:cubicBezTo>
                        <a:pt x="4694" y="2014"/>
                        <a:pt x="4694" y="1983"/>
                        <a:pt x="4707" y="1948"/>
                      </a:cubicBezTo>
                      <a:cubicBezTo>
                        <a:pt x="4734" y="1900"/>
                        <a:pt x="4734" y="1900"/>
                        <a:pt x="4681" y="1878"/>
                      </a:cubicBezTo>
                      <a:cubicBezTo>
                        <a:pt x="4642" y="1860"/>
                        <a:pt x="4633" y="1843"/>
                        <a:pt x="4633" y="1799"/>
                      </a:cubicBezTo>
                      <a:cubicBezTo>
                        <a:pt x="4637" y="1737"/>
                        <a:pt x="4672" y="1685"/>
                        <a:pt x="4677" y="1623"/>
                      </a:cubicBezTo>
                      <a:cubicBezTo>
                        <a:pt x="4681" y="1588"/>
                        <a:pt x="4681" y="1562"/>
                        <a:pt x="4650" y="1540"/>
                      </a:cubicBezTo>
                      <a:cubicBezTo>
                        <a:pt x="4637" y="1531"/>
                        <a:pt x="4624" y="1523"/>
                        <a:pt x="4624" y="1505"/>
                      </a:cubicBezTo>
                      <a:cubicBezTo>
                        <a:pt x="4628" y="1470"/>
                        <a:pt x="4606" y="1457"/>
                        <a:pt x="4580" y="1453"/>
                      </a:cubicBezTo>
                      <a:cubicBezTo>
                        <a:pt x="4514" y="1435"/>
                        <a:pt x="4497" y="1387"/>
                        <a:pt x="4493" y="1325"/>
                      </a:cubicBezTo>
                      <a:cubicBezTo>
                        <a:pt x="4493" y="1290"/>
                        <a:pt x="4493" y="1255"/>
                        <a:pt x="4493" y="1220"/>
                      </a:cubicBezTo>
                      <a:cubicBezTo>
                        <a:pt x="4488" y="1159"/>
                        <a:pt x="4471" y="1102"/>
                        <a:pt x="4431" y="1054"/>
                      </a:cubicBezTo>
                      <a:cubicBezTo>
                        <a:pt x="4414" y="1034"/>
                        <a:pt x="4404" y="1024"/>
                        <a:pt x="4392" y="1024"/>
                      </a:cubicBezTo>
                      <a:cubicBezTo>
                        <a:pt x="4383" y="1024"/>
                        <a:pt x="4372" y="1031"/>
                        <a:pt x="4357" y="1045"/>
                      </a:cubicBezTo>
                      <a:cubicBezTo>
                        <a:pt x="4308" y="1080"/>
                        <a:pt x="4260" y="1115"/>
                        <a:pt x="4208" y="1146"/>
                      </a:cubicBezTo>
                      <a:cubicBezTo>
                        <a:pt x="4192" y="1154"/>
                        <a:pt x="4175" y="1158"/>
                        <a:pt x="4159" y="1158"/>
                      </a:cubicBezTo>
                      <a:cubicBezTo>
                        <a:pt x="4140" y="1158"/>
                        <a:pt x="4121" y="1151"/>
                        <a:pt x="4107" y="1137"/>
                      </a:cubicBezTo>
                      <a:cubicBezTo>
                        <a:pt x="4081" y="1115"/>
                        <a:pt x="4081" y="1093"/>
                        <a:pt x="4098" y="1049"/>
                      </a:cubicBezTo>
                      <a:cubicBezTo>
                        <a:pt x="4102" y="1041"/>
                        <a:pt x="4107" y="1032"/>
                        <a:pt x="4111" y="1023"/>
                      </a:cubicBezTo>
                      <a:cubicBezTo>
                        <a:pt x="4124" y="988"/>
                        <a:pt x="4124" y="970"/>
                        <a:pt x="4094" y="953"/>
                      </a:cubicBezTo>
                      <a:cubicBezTo>
                        <a:pt x="4063" y="940"/>
                        <a:pt x="4045" y="918"/>
                        <a:pt x="4019" y="892"/>
                      </a:cubicBezTo>
                      <a:cubicBezTo>
                        <a:pt x="4002" y="870"/>
                        <a:pt x="3975" y="843"/>
                        <a:pt x="3945" y="839"/>
                      </a:cubicBezTo>
                      <a:cubicBezTo>
                        <a:pt x="3879" y="835"/>
                        <a:pt x="3818" y="826"/>
                        <a:pt x="3752" y="826"/>
                      </a:cubicBezTo>
                      <a:cubicBezTo>
                        <a:pt x="3730" y="826"/>
                        <a:pt x="3708" y="835"/>
                        <a:pt x="3695" y="848"/>
                      </a:cubicBezTo>
                      <a:cubicBezTo>
                        <a:pt x="3655" y="887"/>
                        <a:pt x="3638" y="940"/>
                        <a:pt x="3607" y="984"/>
                      </a:cubicBezTo>
                      <a:cubicBezTo>
                        <a:pt x="3616" y="1058"/>
                        <a:pt x="3577" y="1093"/>
                        <a:pt x="3515" y="1111"/>
                      </a:cubicBezTo>
                      <a:cubicBezTo>
                        <a:pt x="3511" y="1115"/>
                        <a:pt x="3506" y="1115"/>
                        <a:pt x="3498" y="1119"/>
                      </a:cubicBezTo>
                      <a:cubicBezTo>
                        <a:pt x="3467" y="1137"/>
                        <a:pt x="3467" y="1150"/>
                        <a:pt x="3489" y="1181"/>
                      </a:cubicBezTo>
                      <a:cubicBezTo>
                        <a:pt x="3524" y="1229"/>
                        <a:pt x="3524" y="1242"/>
                        <a:pt x="3493" y="1290"/>
                      </a:cubicBezTo>
                      <a:cubicBezTo>
                        <a:pt x="3471" y="1325"/>
                        <a:pt x="3441" y="1352"/>
                        <a:pt x="3406" y="1374"/>
                      </a:cubicBezTo>
                      <a:cubicBezTo>
                        <a:pt x="3353" y="1409"/>
                        <a:pt x="3292" y="1417"/>
                        <a:pt x="3239" y="1444"/>
                      </a:cubicBezTo>
                      <a:cubicBezTo>
                        <a:pt x="3213" y="1457"/>
                        <a:pt x="3195" y="1474"/>
                        <a:pt x="3195" y="1505"/>
                      </a:cubicBezTo>
                      <a:cubicBezTo>
                        <a:pt x="3200" y="1553"/>
                        <a:pt x="3165" y="1593"/>
                        <a:pt x="3165" y="1641"/>
                      </a:cubicBezTo>
                      <a:cubicBezTo>
                        <a:pt x="3165" y="1659"/>
                        <a:pt x="3147" y="1676"/>
                        <a:pt x="3125" y="1685"/>
                      </a:cubicBezTo>
                      <a:cubicBezTo>
                        <a:pt x="3112" y="1694"/>
                        <a:pt x="3094" y="1702"/>
                        <a:pt x="3081" y="1711"/>
                      </a:cubicBezTo>
                      <a:cubicBezTo>
                        <a:pt x="3067" y="1717"/>
                        <a:pt x="3055" y="1720"/>
                        <a:pt x="3045" y="1720"/>
                      </a:cubicBezTo>
                      <a:cubicBezTo>
                        <a:pt x="3024" y="1720"/>
                        <a:pt x="3010" y="1707"/>
                        <a:pt x="2998" y="1680"/>
                      </a:cubicBezTo>
                      <a:cubicBezTo>
                        <a:pt x="2985" y="1650"/>
                        <a:pt x="2980" y="1615"/>
                        <a:pt x="3002" y="1584"/>
                      </a:cubicBezTo>
                      <a:cubicBezTo>
                        <a:pt x="3029" y="1545"/>
                        <a:pt x="3042" y="1501"/>
                        <a:pt x="3073" y="1466"/>
                      </a:cubicBezTo>
                      <a:cubicBezTo>
                        <a:pt x="3086" y="1453"/>
                        <a:pt x="3081" y="1435"/>
                        <a:pt x="3064" y="1431"/>
                      </a:cubicBezTo>
                      <a:cubicBezTo>
                        <a:pt x="3029" y="1417"/>
                        <a:pt x="2998" y="1413"/>
                        <a:pt x="2963" y="1413"/>
                      </a:cubicBezTo>
                      <a:cubicBezTo>
                        <a:pt x="2893" y="1413"/>
                        <a:pt x="2827" y="1378"/>
                        <a:pt x="2783" y="1330"/>
                      </a:cubicBezTo>
                      <a:cubicBezTo>
                        <a:pt x="2735" y="1290"/>
                        <a:pt x="2691" y="1264"/>
                        <a:pt x="2634" y="1251"/>
                      </a:cubicBezTo>
                      <a:cubicBezTo>
                        <a:pt x="2599" y="1242"/>
                        <a:pt x="2586" y="1225"/>
                        <a:pt x="2582" y="1194"/>
                      </a:cubicBezTo>
                      <a:cubicBezTo>
                        <a:pt x="2577" y="1172"/>
                        <a:pt x="2582" y="1146"/>
                        <a:pt x="2564" y="1124"/>
                      </a:cubicBezTo>
                      <a:cubicBezTo>
                        <a:pt x="2542" y="1093"/>
                        <a:pt x="2555" y="1071"/>
                        <a:pt x="2577" y="1045"/>
                      </a:cubicBezTo>
                      <a:cubicBezTo>
                        <a:pt x="2599" y="1014"/>
                        <a:pt x="2634" y="997"/>
                        <a:pt x="2665" y="975"/>
                      </a:cubicBezTo>
                      <a:cubicBezTo>
                        <a:pt x="2744" y="909"/>
                        <a:pt x="2831" y="861"/>
                        <a:pt x="2937" y="848"/>
                      </a:cubicBezTo>
                      <a:cubicBezTo>
                        <a:pt x="2989" y="843"/>
                        <a:pt x="3029" y="813"/>
                        <a:pt x="3068" y="782"/>
                      </a:cubicBezTo>
                      <a:cubicBezTo>
                        <a:pt x="3090" y="756"/>
                        <a:pt x="3121" y="747"/>
                        <a:pt x="3151" y="747"/>
                      </a:cubicBezTo>
                      <a:cubicBezTo>
                        <a:pt x="3159" y="746"/>
                        <a:pt x="3167" y="746"/>
                        <a:pt x="3175" y="746"/>
                      </a:cubicBezTo>
                      <a:cubicBezTo>
                        <a:pt x="3220" y="746"/>
                        <a:pt x="3263" y="757"/>
                        <a:pt x="3296" y="791"/>
                      </a:cubicBezTo>
                      <a:cubicBezTo>
                        <a:pt x="3305" y="800"/>
                        <a:pt x="3316" y="804"/>
                        <a:pt x="3327" y="804"/>
                      </a:cubicBezTo>
                      <a:cubicBezTo>
                        <a:pt x="3336" y="804"/>
                        <a:pt x="3345" y="801"/>
                        <a:pt x="3353" y="795"/>
                      </a:cubicBezTo>
                      <a:cubicBezTo>
                        <a:pt x="3384" y="782"/>
                        <a:pt x="3414" y="764"/>
                        <a:pt x="3445" y="747"/>
                      </a:cubicBezTo>
                      <a:cubicBezTo>
                        <a:pt x="3455" y="743"/>
                        <a:pt x="3464" y="741"/>
                        <a:pt x="3473" y="741"/>
                      </a:cubicBezTo>
                      <a:cubicBezTo>
                        <a:pt x="3484" y="741"/>
                        <a:pt x="3494" y="744"/>
                        <a:pt x="3506" y="751"/>
                      </a:cubicBezTo>
                      <a:cubicBezTo>
                        <a:pt x="3524" y="764"/>
                        <a:pt x="3546" y="773"/>
                        <a:pt x="3568" y="773"/>
                      </a:cubicBezTo>
                      <a:cubicBezTo>
                        <a:pt x="3585" y="769"/>
                        <a:pt x="3598" y="764"/>
                        <a:pt x="3607" y="747"/>
                      </a:cubicBezTo>
                      <a:cubicBezTo>
                        <a:pt x="3612" y="734"/>
                        <a:pt x="3607" y="721"/>
                        <a:pt x="3594" y="712"/>
                      </a:cubicBezTo>
                      <a:cubicBezTo>
                        <a:pt x="3572" y="694"/>
                        <a:pt x="3563" y="672"/>
                        <a:pt x="3555" y="646"/>
                      </a:cubicBezTo>
                      <a:cubicBezTo>
                        <a:pt x="3541" y="598"/>
                        <a:pt x="3550" y="585"/>
                        <a:pt x="3598" y="580"/>
                      </a:cubicBezTo>
                      <a:cubicBezTo>
                        <a:pt x="3634" y="576"/>
                        <a:pt x="3660" y="567"/>
                        <a:pt x="3686" y="545"/>
                      </a:cubicBezTo>
                      <a:cubicBezTo>
                        <a:pt x="3730" y="515"/>
                        <a:pt x="3783" y="493"/>
                        <a:pt x="3809" y="436"/>
                      </a:cubicBezTo>
                      <a:cubicBezTo>
                        <a:pt x="3813" y="423"/>
                        <a:pt x="3831" y="414"/>
                        <a:pt x="3839" y="401"/>
                      </a:cubicBezTo>
                      <a:cubicBezTo>
                        <a:pt x="3857" y="388"/>
                        <a:pt x="3870" y="370"/>
                        <a:pt x="3883" y="352"/>
                      </a:cubicBezTo>
                      <a:cubicBezTo>
                        <a:pt x="3897" y="321"/>
                        <a:pt x="3920" y="306"/>
                        <a:pt x="3949" y="306"/>
                      </a:cubicBezTo>
                      <a:cubicBezTo>
                        <a:pt x="3956" y="306"/>
                        <a:pt x="3963" y="307"/>
                        <a:pt x="3971" y="309"/>
                      </a:cubicBezTo>
                      <a:cubicBezTo>
                        <a:pt x="3986" y="311"/>
                        <a:pt x="4001" y="312"/>
                        <a:pt x="4015" y="312"/>
                      </a:cubicBezTo>
                      <a:cubicBezTo>
                        <a:pt x="4029" y="312"/>
                        <a:pt x="4043" y="311"/>
                        <a:pt x="4059" y="309"/>
                      </a:cubicBezTo>
                      <a:cubicBezTo>
                        <a:pt x="4102" y="309"/>
                        <a:pt x="4146" y="322"/>
                        <a:pt x="4168" y="357"/>
                      </a:cubicBezTo>
                      <a:cubicBezTo>
                        <a:pt x="4186" y="383"/>
                        <a:pt x="4203" y="396"/>
                        <a:pt x="4230" y="409"/>
                      </a:cubicBezTo>
                      <a:cubicBezTo>
                        <a:pt x="4269" y="431"/>
                        <a:pt x="4273" y="458"/>
                        <a:pt x="4238" y="484"/>
                      </a:cubicBezTo>
                      <a:cubicBezTo>
                        <a:pt x="4216" y="510"/>
                        <a:pt x="4186" y="528"/>
                        <a:pt x="4155" y="545"/>
                      </a:cubicBezTo>
                      <a:cubicBezTo>
                        <a:pt x="4138" y="550"/>
                        <a:pt x="4116" y="558"/>
                        <a:pt x="4111" y="580"/>
                      </a:cubicBezTo>
                      <a:cubicBezTo>
                        <a:pt x="4102" y="615"/>
                        <a:pt x="4072" y="620"/>
                        <a:pt x="4041" y="624"/>
                      </a:cubicBezTo>
                      <a:cubicBezTo>
                        <a:pt x="4035" y="625"/>
                        <a:pt x="4028" y="625"/>
                        <a:pt x="4022" y="625"/>
                      </a:cubicBezTo>
                      <a:cubicBezTo>
                        <a:pt x="3995" y="625"/>
                        <a:pt x="3970" y="618"/>
                        <a:pt x="3945" y="611"/>
                      </a:cubicBezTo>
                      <a:cubicBezTo>
                        <a:pt x="3934" y="608"/>
                        <a:pt x="3924" y="606"/>
                        <a:pt x="3914" y="606"/>
                      </a:cubicBezTo>
                      <a:cubicBezTo>
                        <a:pt x="3871" y="606"/>
                        <a:pt x="3832" y="634"/>
                        <a:pt x="3818" y="672"/>
                      </a:cubicBezTo>
                      <a:cubicBezTo>
                        <a:pt x="3813" y="694"/>
                        <a:pt x="3818" y="707"/>
                        <a:pt x="3839" y="712"/>
                      </a:cubicBezTo>
                      <a:cubicBezTo>
                        <a:pt x="3884" y="715"/>
                        <a:pt x="3929" y="724"/>
                        <a:pt x="3973" y="724"/>
                      </a:cubicBezTo>
                      <a:cubicBezTo>
                        <a:pt x="3995" y="724"/>
                        <a:pt x="4016" y="722"/>
                        <a:pt x="4037" y="716"/>
                      </a:cubicBezTo>
                      <a:cubicBezTo>
                        <a:pt x="4041" y="715"/>
                        <a:pt x="4045" y="715"/>
                        <a:pt x="4050" y="715"/>
                      </a:cubicBezTo>
                      <a:cubicBezTo>
                        <a:pt x="4069" y="715"/>
                        <a:pt x="4083" y="724"/>
                        <a:pt x="4094" y="738"/>
                      </a:cubicBezTo>
                      <a:cubicBezTo>
                        <a:pt x="4102" y="756"/>
                        <a:pt x="4111" y="769"/>
                        <a:pt x="4116" y="786"/>
                      </a:cubicBezTo>
                      <a:cubicBezTo>
                        <a:pt x="4129" y="826"/>
                        <a:pt x="4155" y="848"/>
                        <a:pt x="4190" y="856"/>
                      </a:cubicBezTo>
                      <a:cubicBezTo>
                        <a:pt x="4230" y="874"/>
                        <a:pt x="4269" y="887"/>
                        <a:pt x="4308" y="905"/>
                      </a:cubicBezTo>
                      <a:cubicBezTo>
                        <a:pt x="4322" y="910"/>
                        <a:pt x="4334" y="912"/>
                        <a:pt x="4346" y="912"/>
                      </a:cubicBezTo>
                      <a:cubicBezTo>
                        <a:pt x="4367" y="912"/>
                        <a:pt x="4386" y="905"/>
                        <a:pt x="4405" y="892"/>
                      </a:cubicBezTo>
                      <a:cubicBezTo>
                        <a:pt x="4444" y="861"/>
                        <a:pt x="4475" y="830"/>
                        <a:pt x="4514" y="808"/>
                      </a:cubicBezTo>
                      <a:cubicBezTo>
                        <a:pt x="4567" y="778"/>
                        <a:pt x="4576" y="725"/>
                        <a:pt x="4550" y="672"/>
                      </a:cubicBezTo>
                      <a:cubicBezTo>
                        <a:pt x="4541" y="655"/>
                        <a:pt x="4532" y="637"/>
                        <a:pt x="4523" y="620"/>
                      </a:cubicBezTo>
                      <a:cubicBezTo>
                        <a:pt x="4514" y="607"/>
                        <a:pt x="4514" y="589"/>
                        <a:pt x="4528" y="580"/>
                      </a:cubicBezTo>
                      <a:cubicBezTo>
                        <a:pt x="4531" y="578"/>
                        <a:pt x="4535" y="577"/>
                        <a:pt x="4539" y="577"/>
                      </a:cubicBezTo>
                      <a:cubicBezTo>
                        <a:pt x="4548" y="577"/>
                        <a:pt x="4558" y="583"/>
                        <a:pt x="4567" y="589"/>
                      </a:cubicBezTo>
                      <a:cubicBezTo>
                        <a:pt x="4589" y="607"/>
                        <a:pt x="4602" y="633"/>
                        <a:pt x="4620" y="650"/>
                      </a:cubicBezTo>
                      <a:cubicBezTo>
                        <a:pt x="4638" y="667"/>
                        <a:pt x="4655" y="676"/>
                        <a:pt x="4671" y="676"/>
                      </a:cubicBezTo>
                      <a:cubicBezTo>
                        <a:pt x="4685" y="676"/>
                        <a:pt x="4700" y="669"/>
                        <a:pt x="4716" y="655"/>
                      </a:cubicBezTo>
                      <a:cubicBezTo>
                        <a:pt x="4742" y="637"/>
                        <a:pt x="4769" y="615"/>
                        <a:pt x="4795" y="594"/>
                      </a:cubicBezTo>
                      <a:cubicBezTo>
                        <a:pt x="4830" y="563"/>
                        <a:pt x="4834" y="545"/>
                        <a:pt x="4821" y="501"/>
                      </a:cubicBezTo>
                      <a:cubicBezTo>
                        <a:pt x="4812" y="475"/>
                        <a:pt x="4799" y="453"/>
                        <a:pt x="4773" y="444"/>
                      </a:cubicBezTo>
                      <a:cubicBezTo>
                        <a:pt x="4716" y="414"/>
                        <a:pt x="4677" y="374"/>
                        <a:pt x="4685" y="304"/>
                      </a:cubicBezTo>
                      <a:cubicBezTo>
                        <a:pt x="4690" y="269"/>
                        <a:pt x="4672" y="247"/>
                        <a:pt x="4646" y="225"/>
                      </a:cubicBezTo>
                      <a:cubicBezTo>
                        <a:pt x="4606" y="195"/>
                        <a:pt x="4563" y="173"/>
                        <a:pt x="4514" y="164"/>
                      </a:cubicBezTo>
                      <a:cubicBezTo>
                        <a:pt x="4457" y="155"/>
                        <a:pt x="4418" y="125"/>
                        <a:pt x="4400" y="72"/>
                      </a:cubicBezTo>
                      <a:cubicBezTo>
                        <a:pt x="4387" y="37"/>
                        <a:pt x="4365" y="24"/>
                        <a:pt x="4335" y="15"/>
                      </a:cubicBezTo>
                      <a:cubicBezTo>
                        <a:pt x="4289" y="5"/>
                        <a:pt x="4241" y="0"/>
                        <a:pt x="4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4656202" y="2951896"/>
                  <a:ext cx="15075" cy="32282"/>
                </a:xfrm>
                <a:custGeom>
                  <a:avLst/>
                  <a:gdLst/>
                  <a:ahLst/>
                  <a:cxnLst/>
                  <a:rect l="l" t="t" r="r" b="b"/>
                  <a:pathLst>
                    <a:path w="106" h="227" extrusionOk="0">
                      <a:moveTo>
                        <a:pt x="26" y="0"/>
                      </a:moveTo>
                      <a:cubicBezTo>
                        <a:pt x="18" y="57"/>
                        <a:pt x="9" y="110"/>
                        <a:pt x="0" y="167"/>
                      </a:cubicBezTo>
                      <a:cubicBezTo>
                        <a:pt x="9" y="180"/>
                        <a:pt x="22" y="198"/>
                        <a:pt x="35" y="211"/>
                      </a:cubicBezTo>
                      <a:cubicBezTo>
                        <a:pt x="44" y="222"/>
                        <a:pt x="54" y="226"/>
                        <a:pt x="64" y="226"/>
                      </a:cubicBezTo>
                      <a:cubicBezTo>
                        <a:pt x="78" y="226"/>
                        <a:pt x="91" y="216"/>
                        <a:pt x="96" y="198"/>
                      </a:cubicBezTo>
                      <a:cubicBezTo>
                        <a:pt x="105" y="171"/>
                        <a:pt x="96" y="150"/>
                        <a:pt x="79" y="128"/>
                      </a:cubicBezTo>
                      <a:cubicBezTo>
                        <a:pt x="57" y="97"/>
                        <a:pt x="48" y="66"/>
                        <a:pt x="35" y="31"/>
                      </a:cubicBezTo>
                      <a:cubicBezTo>
                        <a:pt x="31" y="22"/>
                        <a:pt x="31" y="9"/>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4944042" y="3114304"/>
                  <a:ext cx="513823" cy="830663"/>
                </a:xfrm>
                <a:custGeom>
                  <a:avLst/>
                  <a:gdLst/>
                  <a:ahLst/>
                  <a:cxnLst/>
                  <a:rect l="l" t="t" r="r" b="b"/>
                  <a:pathLst>
                    <a:path w="3613" h="5841" extrusionOk="0">
                      <a:moveTo>
                        <a:pt x="784" y="1"/>
                      </a:moveTo>
                      <a:cubicBezTo>
                        <a:pt x="773" y="1"/>
                        <a:pt x="760" y="6"/>
                        <a:pt x="750" y="16"/>
                      </a:cubicBezTo>
                      <a:cubicBezTo>
                        <a:pt x="711" y="59"/>
                        <a:pt x="663" y="73"/>
                        <a:pt x="606" y="86"/>
                      </a:cubicBezTo>
                      <a:cubicBezTo>
                        <a:pt x="540" y="99"/>
                        <a:pt x="479" y="130"/>
                        <a:pt x="461" y="208"/>
                      </a:cubicBezTo>
                      <a:cubicBezTo>
                        <a:pt x="450" y="258"/>
                        <a:pt x="392" y="294"/>
                        <a:pt x="340" y="294"/>
                      </a:cubicBezTo>
                      <a:cubicBezTo>
                        <a:pt x="332" y="294"/>
                        <a:pt x="324" y="293"/>
                        <a:pt x="316" y="292"/>
                      </a:cubicBezTo>
                      <a:cubicBezTo>
                        <a:pt x="295" y="287"/>
                        <a:pt x="273" y="287"/>
                        <a:pt x="251" y="287"/>
                      </a:cubicBezTo>
                      <a:cubicBezTo>
                        <a:pt x="242" y="292"/>
                        <a:pt x="229" y="292"/>
                        <a:pt x="229" y="305"/>
                      </a:cubicBezTo>
                      <a:cubicBezTo>
                        <a:pt x="229" y="331"/>
                        <a:pt x="211" y="357"/>
                        <a:pt x="246" y="375"/>
                      </a:cubicBezTo>
                      <a:cubicBezTo>
                        <a:pt x="259" y="379"/>
                        <a:pt x="264" y="388"/>
                        <a:pt x="264" y="401"/>
                      </a:cubicBezTo>
                      <a:cubicBezTo>
                        <a:pt x="259" y="428"/>
                        <a:pt x="273" y="445"/>
                        <a:pt x="286" y="463"/>
                      </a:cubicBezTo>
                      <a:cubicBezTo>
                        <a:pt x="325" y="520"/>
                        <a:pt x="330" y="585"/>
                        <a:pt x="321" y="651"/>
                      </a:cubicBezTo>
                      <a:cubicBezTo>
                        <a:pt x="316" y="708"/>
                        <a:pt x="312" y="765"/>
                        <a:pt x="277" y="818"/>
                      </a:cubicBezTo>
                      <a:cubicBezTo>
                        <a:pt x="259" y="844"/>
                        <a:pt x="229" y="861"/>
                        <a:pt x="207" y="888"/>
                      </a:cubicBezTo>
                      <a:cubicBezTo>
                        <a:pt x="181" y="918"/>
                        <a:pt x="167" y="958"/>
                        <a:pt x="132" y="980"/>
                      </a:cubicBezTo>
                      <a:cubicBezTo>
                        <a:pt x="75" y="1024"/>
                        <a:pt x="53" y="1089"/>
                        <a:pt x="40" y="1155"/>
                      </a:cubicBezTo>
                      <a:cubicBezTo>
                        <a:pt x="32" y="1195"/>
                        <a:pt x="27" y="1243"/>
                        <a:pt x="49" y="1282"/>
                      </a:cubicBezTo>
                      <a:cubicBezTo>
                        <a:pt x="84" y="1339"/>
                        <a:pt x="75" y="1387"/>
                        <a:pt x="32" y="1431"/>
                      </a:cubicBezTo>
                      <a:cubicBezTo>
                        <a:pt x="14" y="1453"/>
                        <a:pt x="1" y="1471"/>
                        <a:pt x="5" y="1497"/>
                      </a:cubicBezTo>
                      <a:cubicBezTo>
                        <a:pt x="10" y="1571"/>
                        <a:pt x="23" y="1637"/>
                        <a:pt x="93" y="1685"/>
                      </a:cubicBezTo>
                      <a:cubicBezTo>
                        <a:pt x="150" y="1725"/>
                        <a:pt x="176" y="1782"/>
                        <a:pt x="194" y="1848"/>
                      </a:cubicBezTo>
                      <a:cubicBezTo>
                        <a:pt x="203" y="1883"/>
                        <a:pt x="216" y="1913"/>
                        <a:pt x="242" y="1940"/>
                      </a:cubicBezTo>
                      <a:cubicBezTo>
                        <a:pt x="295" y="1992"/>
                        <a:pt x="330" y="2054"/>
                        <a:pt x="365" y="2119"/>
                      </a:cubicBezTo>
                      <a:cubicBezTo>
                        <a:pt x="391" y="2172"/>
                        <a:pt x="422" y="2224"/>
                        <a:pt x="444" y="2281"/>
                      </a:cubicBezTo>
                      <a:cubicBezTo>
                        <a:pt x="470" y="2347"/>
                        <a:pt x="531" y="2395"/>
                        <a:pt x="579" y="2444"/>
                      </a:cubicBezTo>
                      <a:cubicBezTo>
                        <a:pt x="584" y="2448"/>
                        <a:pt x="593" y="2448"/>
                        <a:pt x="597" y="2452"/>
                      </a:cubicBezTo>
                      <a:cubicBezTo>
                        <a:pt x="641" y="2470"/>
                        <a:pt x="680" y="2483"/>
                        <a:pt x="724" y="2505"/>
                      </a:cubicBezTo>
                      <a:cubicBezTo>
                        <a:pt x="803" y="2540"/>
                        <a:pt x="864" y="2597"/>
                        <a:pt x="926" y="2663"/>
                      </a:cubicBezTo>
                      <a:cubicBezTo>
                        <a:pt x="939" y="2676"/>
                        <a:pt x="943" y="2693"/>
                        <a:pt x="948" y="2715"/>
                      </a:cubicBezTo>
                      <a:cubicBezTo>
                        <a:pt x="978" y="2807"/>
                        <a:pt x="974" y="2908"/>
                        <a:pt x="978" y="3005"/>
                      </a:cubicBezTo>
                      <a:cubicBezTo>
                        <a:pt x="987" y="3140"/>
                        <a:pt x="987" y="3281"/>
                        <a:pt x="1005" y="3421"/>
                      </a:cubicBezTo>
                      <a:cubicBezTo>
                        <a:pt x="1005" y="3443"/>
                        <a:pt x="1009" y="3469"/>
                        <a:pt x="1000" y="3491"/>
                      </a:cubicBezTo>
                      <a:cubicBezTo>
                        <a:pt x="987" y="3552"/>
                        <a:pt x="996" y="3614"/>
                        <a:pt x="1000" y="3675"/>
                      </a:cubicBezTo>
                      <a:cubicBezTo>
                        <a:pt x="1009" y="3750"/>
                        <a:pt x="1040" y="3815"/>
                        <a:pt x="1053" y="3886"/>
                      </a:cubicBezTo>
                      <a:cubicBezTo>
                        <a:pt x="1062" y="3964"/>
                        <a:pt x="1070" y="4035"/>
                        <a:pt x="1053" y="4113"/>
                      </a:cubicBezTo>
                      <a:cubicBezTo>
                        <a:pt x="1040" y="4170"/>
                        <a:pt x="1035" y="4232"/>
                        <a:pt x="1031" y="4293"/>
                      </a:cubicBezTo>
                      <a:cubicBezTo>
                        <a:pt x="1031" y="4306"/>
                        <a:pt x="1031" y="4324"/>
                        <a:pt x="1035" y="4337"/>
                      </a:cubicBezTo>
                      <a:cubicBezTo>
                        <a:pt x="1075" y="4412"/>
                        <a:pt x="1088" y="4490"/>
                        <a:pt x="1105" y="4574"/>
                      </a:cubicBezTo>
                      <a:cubicBezTo>
                        <a:pt x="1114" y="4631"/>
                        <a:pt x="1132" y="4688"/>
                        <a:pt x="1175" y="4736"/>
                      </a:cubicBezTo>
                      <a:cubicBezTo>
                        <a:pt x="1241" y="4815"/>
                        <a:pt x="1272" y="4911"/>
                        <a:pt x="1281" y="5016"/>
                      </a:cubicBezTo>
                      <a:cubicBezTo>
                        <a:pt x="1285" y="5043"/>
                        <a:pt x="1289" y="5073"/>
                        <a:pt x="1307" y="5100"/>
                      </a:cubicBezTo>
                      <a:cubicBezTo>
                        <a:pt x="1329" y="5126"/>
                        <a:pt x="1338" y="5157"/>
                        <a:pt x="1342" y="5192"/>
                      </a:cubicBezTo>
                      <a:cubicBezTo>
                        <a:pt x="1351" y="5253"/>
                        <a:pt x="1360" y="5314"/>
                        <a:pt x="1399" y="5367"/>
                      </a:cubicBezTo>
                      <a:cubicBezTo>
                        <a:pt x="1408" y="5376"/>
                        <a:pt x="1408" y="5389"/>
                        <a:pt x="1417" y="5398"/>
                      </a:cubicBezTo>
                      <a:cubicBezTo>
                        <a:pt x="1465" y="5477"/>
                        <a:pt x="1495" y="5564"/>
                        <a:pt x="1561" y="5634"/>
                      </a:cubicBezTo>
                      <a:cubicBezTo>
                        <a:pt x="1599" y="5665"/>
                        <a:pt x="1633" y="5695"/>
                        <a:pt x="1682" y="5695"/>
                      </a:cubicBezTo>
                      <a:cubicBezTo>
                        <a:pt x="1696" y="5695"/>
                        <a:pt x="1711" y="5693"/>
                        <a:pt x="1728" y="5687"/>
                      </a:cubicBezTo>
                      <a:cubicBezTo>
                        <a:pt x="1737" y="5683"/>
                        <a:pt x="1747" y="5681"/>
                        <a:pt x="1758" y="5681"/>
                      </a:cubicBezTo>
                      <a:cubicBezTo>
                        <a:pt x="1804" y="5681"/>
                        <a:pt x="1854" y="5718"/>
                        <a:pt x="1868" y="5761"/>
                      </a:cubicBezTo>
                      <a:cubicBezTo>
                        <a:pt x="1877" y="5801"/>
                        <a:pt x="1899" y="5810"/>
                        <a:pt x="1929" y="5814"/>
                      </a:cubicBezTo>
                      <a:cubicBezTo>
                        <a:pt x="1956" y="5814"/>
                        <a:pt x="1982" y="5814"/>
                        <a:pt x="2008" y="5823"/>
                      </a:cubicBezTo>
                      <a:cubicBezTo>
                        <a:pt x="2052" y="5840"/>
                        <a:pt x="2100" y="5840"/>
                        <a:pt x="2148" y="5840"/>
                      </a:cubicBezTo>
                      <a:cubicBezTo>
                        <a:pt x="2170" y="5840"/>
                        <a:pt x="2192" y="5836"/>
                        <a:pt x="2197" y="5810"/>
                      </a:cubicBezTo>
                      <a:cubicBezTo>
                        <a:pt x="2201" y="5783"/>
                        <a:pt x="2179" y="5770"/>
                        <a:pt x="2162" y="5761"/>
                      </a:cubicBezTo>
                      <a:cubicBezTo>
                        <a:pt x="2153" y="5757"/>
                        <a:pt x="2144" y="5757"/>
                        <a:pt x="2140" y="5757"/>
                      </a:cubicBezTo>
                      <a:cubicBezTo>
                        <a:pt x="2105" y="5757"/>
                        <a:pt x="2078" y="5744"/>
                        <a:pt x="2052" y="5731"/>
                      </a:cubicBezTo>
                      <a:cubicBezTo>
                        <a:pt x="1999" y="5700"/>
                        <a:pt x="1942" y="5674"/>
                        <a:pt x="1916" y="5612"/>
                      </a:cubicBezTo>
                      <a:cubicBezTo>
                        <a:pt x="1903" y="5577"/>
                        <a:pt x="1881" y="5551"/>
                        <a:pt x="1855" y="5529"/>
                      </a:cubicBezTo>
                      <a:cubicBezTo>
                        <a:pt x="1780" y="5463"/>
                        <a:pt x="1793" y="5441"/>
                        <a:pt x="1824" y="5384"/>
                      </a:cubicBezTo>
                      <a:cubicBezTo>
                        <a:pt x="1824" y="5376"/>
                        <a:pt x="1833" y="5371"/>
                        <a:pt x="1829" y="5363"/>
                      </a:cubicBezTo>
                      <a:cubicBezTo>
                        <a:pt x="1824" y="5319"/>
                        <a:pt x="1855" y="5292"/>
                        <a:pt x="1881" y="5266"/>
                      </a:cubicBezTo>
                      <a:cubicBezTo>
                        <a:pt x="1929" y="5218"/>
                        <a:pt x="1921" y="5165"/>
                        <a:pt x="1855" y="5135"/>
                      </a:cubicBezTo>
                      <a:cubicBezTo>
                        <a:pt x="1802" y="5108"/>
                        <a:pt x="1780" y="5043"/>
                        <a:pt x="1815" y="4990"/>
                      </a:cubicBezTo>
                      <a:cubicBezTo>
                        <a:pt x="1833" y="4959"/>
                        <a:pt x="1850" y="4924"/>
                        <a:pt x="1837" y="4885"/>
                      </a:cubicBezTo>
                      <a:cubicBezTo>
                        <a:pt x="1829" y="4863"/>
                        <a:pt x="1842" y="4845"/>
                        <a:pt x="1855" y="4832"/>
                      </a:cubicBezTo>
                      <a:cubicBezTo>
                        <a:pt x="1877" y="4806"/>
                        <a:pt x="1890" y="4775"/>
                        <a:pt x="1894" y="4740"/>
                      </a:cubicBezTo>
                      <a:cubicBezTo>
                        <a:pt x="1903" y="4705"/>
                        <a:pt x="1916" y="4674"/>
                        <a:pt x="1934" y="4648"/>
                      </a:cubicBezTo>
                      <a:cubicBezTo>
                        <a:pt x="1956" y="4622"/>
                        <a:pt x="1969" y="4591"/>
                        <a:pt x="1973" y="4556"/>
                      </a:cubicBezTo>
                      <a:cubicBezTo>
                        <a:pt x="1982" y="4512"/>
                        <a:pt x="2013" y="4486"/>
                        <a:pt x="2048" y="4468"/>
                      </a:cubicBezTo>
                      <a:cubicBezTo>
                        <a:pt x="2065" y="4464"/>
                        <a:pt x="2078" y="4460"/>
                        <a:pt x="2096" y="4455"/>
                      </a:cubicBezTo>
                      <a:cubicBezTo>
                        <a:pt x="2162" y="4429"/>
                        <a:pt x="2223" y="4394"/>
                        <a:pt x="2227" y="4306"/>
                      </a:cubicBezTo>
                      <a:cubicBezTo>
                        <a:pt x="2227" y="4302"/>
                        <a:pt x="2232" y="4293"/>
                        <a:pt x="2236" y="4284"/>
                      </a:cubicBezTo>
                      <a:cubicBezTo>
                        <a:pt x="2258" y="4223"/>
                        <a:pt x="2280" y="4162"/>
                        <a:pt x="2341" y="4118"/>
                      </a:cubicBezTo>
                      <a:cubicBezTo>
                        <a:pt x="2372" y="4096"/>
                        <a:pt x="2398" y="4065"/>
                        <a:pt x="2411" y="4030"/>
                      </a:cubicBezTo>
                      <a:cubicBezTo>
                        <a:pt x="2438" y="3982"/>
                        <a:pt x="2460" y="3929"/>
                        <a:pt x="2482" y="3881"/>
                      </a:cubicBezTo>
                      <a:cubicBezTo>
                        <a:pt x="2499" y="3833"/>
                        <a:pt x="2512" y="3780"/>
                        <a:pt x="2556" y="3750"/>
                      </a:cubicBezTo>
                      <a:cubicBezTo>
                        <a:pt x="2604" y="3715"/>
                        <a:pt x="2591" y="3653"/>
                        <a:pt x="2631" y="3614"/>
                      </a:cubicBezTo>
                      <a:cubicBezTo>
                        <a:pt x="2639" y="3609"/>
                        <a:pt x="2648" y="3601"/>
                        <a:pt x="2657" y="3592"/>
                      </a:cubicBezTo>
                      <a:cubicBezTo>
                        <a:pt x="2679" y="3574"/>
                        <a:pt x="2688" y="3552"/>
                        <a:pt x="2688" y="3522"/>
                      </a:cubicBezTo>
                      <a:cubicBezTo>
                        <a:pt x="2688" y="3491"/>
                        <a:pt x="2688" y="3460"/>
                        <a:pt x="2679" y="3430"/>
                      </a:cubicBezTo>
                      <a:cubicBezTo>
                        <a:pt x="2644" y="3303"/>
                        <a:pt x="2666" y="3254"/>
                        <a:pt x="2775" y="3184"/>
                      </a:cubicBezTo>
                      <a:cubicBezTo>
                        <a:pt x="2793" y="3176"/>
                        <a:pt x="2815" y="3167"/>
                        <a:pt x="2837" y="3162"/>
                      </a:cubicBezTo>
                      <a:cubicBezTo>
                        <a:pt x="2854" y="3154"/>
                        <a:pt x="2872" y="3149"/>
                        <a:pt x="2889" y="3136"/>
                      </a:cubicBezTo>
                      <a:cubicBezTo>
                        <a:pt x="2933" y="3105"/>
                        <a:pt x="2981" y="3092"/>
                        <a:pt x="3034" y="3088"/>
                      </a:cubicBezTo>
                      <a:cubicBezTo>
                        <a:pt x="3082" y="3088"/>
                        <a:pt x="3135" y="3088"/>
                        <a:pt x="3157" y="3027"/>
                      </a:cubicBezTo>
                      <a:cubicBezTo>
                        <a:pt x="3157" y="3022"/>
                        <a:pt x="3165" y="3018"/>
                        <a:pt x="3174" y="3013"/>
                      </a:cubicBezTo>
                      <a:cubicBezTo>
                        <a:pt x="3196" y="3000"/>
                        <a:pt x="3205" y="2978"/>
                        <a:pt x="3205" y="2952"/>
                      </a:cubicBezTo>
                      <a:cubicBezTo>
                        <a:pt x="3200" y="2917"/>
                        <a:pt x="3213" y="2891"/>
                        <a:pt x="3231" y="2864"/>
                      </a:cubicBezTo>
                      <a:cubicBezTo>
                        <a:pt x="3253" y="2829"/>
                        <a:pt x="3275" y="2790"/>
                        <a:pt x="3275" y="2746"/>
                      </a:cubicBezTo>
                      <a:cubicBezTo>
                        <a:pt x="3270" y="2707"/>
                        <a:pt x="3275" y="2663"/>
                        <a:pt x="3301" y="2628"/>
                      </a:cubicBezTo>
                      <a:cubicBezTo>
                        <a:pt x="3310" y="2615"/>
                        <a:pt x="3306" y="2597"/>
                        <a:pt x="3310" y="2584"/>
                      </a:cubicBezTo>
                      <a:cubicBezTo>
                        <a:pt x="3310" y="2562"/>
                        <a:pt x="3306" y="2540"/>
                        <a:pt x="3310" y="2523"/>
                      </a:cubicBezTo>
                      <a:cubicBezTo>
                        <a:pt x="3323" y="2483"/>
                        <a:pt x="3319" y="2444"/>
                        <a:pt x="3306" y="2400"/>
                      </a:cubicBezTo>
                      <a:cubicBezTo>
                        <a:pt x="3288" y="2334"/>
                        <a:pt x="3284" y="2264"/>
                        <a:pt x="3332" y="2203"/>
                      </a:cubicBezTo>
                      <a:cubicBezTo>
                        <a:pt x="3398" y="2124"/>
                        <a:pt x="3437" y="2023"/>
                        <a:pt x="3516" y="1948"/>
                      </a:cubicBezTo>
                      <a:cubicBezTo>
                        <a:pt x="3520" y="1944"/>
                        <a:pt x="3520" y="1940"/>
                        <a:pt x="3525" y="1931"/>
                      </a:cubicBezTo>
                      <a:cubicBezTo>
                        <a:pt x="3590" y="1826"/>
                        <a:pt x="3612" y="1712"/>
                        <a:pt x="3573" y="1585"/>
                      </a:cubicBezTo>
                      <a:cubicBezTo>
                        <a:pt x="3555" y="1536"/>
                        <a:pt x="3529" y="1501"/>
                        <a:pt x="3472" y="1497"/>
                      </a:cubicBezTo>
                      <a:cubicBezTo>
                        <a:pt x="3419" y="1488"/>
                        <a:pt x="3376" y="1462"/>
                        <a:pt x="3336" y="1418"/>
                      </a:cubicBezTo>
                      <a:cubicBezTo>
                        <a:pt x="3323" y="1401"/>
                        <a:pt x="3310" y="1387"/>
                        <a:pt x="3292" y="1374"/>
                      </a:cubicBezTo>
                      <a:cubicBezTo>
                        <a:pt x="3249" y="1341"/>
                        <a:pt x="3208" y="1309"/>
                        <a:pt x="3155" y="1309"/>
                      </a:cubicBezTo>
                      <a:cubicBezTo>
                        <a:pt x="3144" y="1309"/>
                        <a:pt x="3133" y="1310"/>
                        <a:pt x="3121" y="1313"/>
                      </a:cubicBezTo>
                      <a:cubicBezTo>
                        <a:pt x="3109" y="1315"/>
                        <a:pt x="3096" y="1317"/>
                        <a:pt x="3084" y="1317"/>
                      </a:cubicBezTo>
                      <a:cubicBezTo>
                        <a:pt x="3012" y="1317"/>
                        <a:pt x="2949" y="1276"/>
                        <a:pt x="2889" y="1243"/>
                      </a:cubicBezTo>
                      <a:cubicBezTo>
                        <a:pt x="2771" y="1177"/>
                        <a:pt x="2644" y="1133"/>
                        <a:pt x="2525" y="1081"/>
                      </a:cubicBezTo>
                      <a:cubicBezTo>
                        <a:pt x="2468" y="1054"/>
                        <a:pt x="2442" y="1024"/>
                        <a:pt x="2429" y="971"/>
                      </a:cubicBezTo>
                      <a:cubicBezTo>
                        <a:pt x="2420" y="953"/>
                        <a:pt x="2425" y="932"/>
                        <a:pt x="2407" y="914"/>
                      </a:cubicBezTo>
                      <a:cubicBezTo>
                        <a:pt x="2372" y="879"/>
                        <a:pt x="2359" y="831"/>
                        <a:pt x="2350" y="783"/>
                      </a:cubicBezTo>
                      <a:cubicBezTo>
                        <a:pt x="2341" y="747"/>
                        <a:pt x="2337" y="708"/>
                        <a:pt x="2302" y="686"/>
                      </a:cubicBezTo>
                      <a:cubicBezTo>
                        <a:pt x="2271" y="669"/>
                        <a:pt x="2245" y="638"/>
                        <a:pt x="2219" y="612"/>
                      </a:cubicBezTo>
                      <a:cubicBezTo>
                        <a:pt x="2210" y="603"/>
                        <a:pt x="2201" y="590"/>
                        <a:pt x="2188" y="590"/>
                      </a:cubicBezTo>
                      <a:cubicBezTo>
                        <a:pt x="2130" y="574"/>
                        <a:pt x="2076" y="549"/>
                        <a:pt x="2016" y="549"/>
                      </a:cubicBezTo>
                      <a:cubicBezTo>
                        <a:pt x="2008" y="549"/>
                        <a:pt x="1999" y="549"/>
                        <a:pt x="1991" y="550"/>
                      </a:cubicBezTo>
                      <a:cubicBezTo>
                        <a:pt x="1984" y="551"/>
                        <a:pt x="1977" y="551"/>
                        <a:pt x="1970" y="551"/>
                      </a:cubicBezTo>
                      <a:cubicBezTo>
                        <a:pt x="1885" y="551"/>
                        <a:pt x="1825" y="501"/>
                        <a:pt x="1785" y="432"/>
                      </a:cubicBezTo>
                      <a:cubicBezTo>
                        <a:pt x="1758" y="388"/>
                        <a:pt x="1728" y="353"/>
                        <a:pt x="1680" y="336"/>
                      </a:cubicBezTo>
                      <a:cubicBezTo>
                        <a:pt x="1644" y="327"/>
                        <a:pt x="1627" y="296"/>
                        <a:pt x="1618" y="265"/>
                      </a:cubicBezTo>
                      <a:cubicBezTo>
                        <a:pt x="1609" y="243"/>
                        <a:pt x="1627" y="226"/>
                        <a:pt x="1631" y="204"/>
                      </a:cubicBezTo>
                      <a:cubicBezTo>
                        <a:pt x="1636" y="182"/>
                        <a:pt x="1644" y="156"/>
                        <a:pt x="1614" y="143"/>
                      </a:cubicBezTo>
                      <a:cubicBezTo>
                        <a:pt x="1593" y="132"/>
                        <a:pt x="1570" y="122"/>
                        <a:pt x="1549" y="122"/>
                      </a:cubicBezTo>
                      <a:cubicBezTo>
                        <a:pt x="1543" y="122"/>
                        <a:pt x="1536" y="123"/>
                        <a:pt x="1530" y="125"/>
                      </a:cubicBezTo>
                      <a:cubicBezTo>
                        <a:pt x="1495" y="134"/>
                        <a:pt x="1456" y="134"/>
                        <a:pt x="1421" y="134"/>
                      </a:cubicBezTo>
                      <a:cubicBezTo>
                        <a:pt x="1395" y="134"/>
                        <a:pt x="1373" y="138"/>
                        <a:pt x="1351" y="156"/>
                      </a:cubicBezTo>
                      <a:cubicBezTo>
                        <a:pt x="1332" y="172"/>
                        <a:pt x="1312" y="180"/>
                        <a:pt x="1291" y="180"/>
                      </a:cubicBezTo>
                      <a:cubicBezTo>
                        <a:pt x="1273" y="180"/>
                        <a:pt x="1255" y="175"/>
                        <a:pt x="1237" y="165"/>
                      </a:cubicBezTo>
                      <a:cubicBezTo>
                        <a:pt x="1206" y="147"/>
                        <a:pt x="1175" y="138"/>
                        <a:pt x="1145" y="138"/>
                      </a:cubicBezTo>
                      <a:cubicBezTo>
                        <a:pt x="1105" y="134"/>
                        <a:pt x="1075" y="121"/>
                        <a:pt x="1044" y="99"/>
                      </a:cubicBezTo>
                      <a:cubicBezTo>
                        <a:pt x="1005" y="64"/>
                        <a:pt x="956" y="46"/>
                        <a:pt x="908" y="24"/>
                      </a:cubicBezTo>
                      <a:cubicBezTo>
                        <a:pt x="877" y="7"/>
                        <a:pt x="834" y="7"/>
                        <a:pt x="794" y="2"/>
                      </a:cubicBezTo>
                      <a:cubicBezTo>
                        <a:pt x="791" y="1"/>
                        <a:pt x="787" y="1"/>
                        <a:pt x="7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5363005" y="2304255"/>
                  <a:ext cx="429489" cy="233086"/>
                </a:xfrm>
                <a:custGeom>
                  <a:avLst/>
                  <a:gdLst/>
                  <a:ahLst/>
                  <a:cxnLst/>
                  <a:rect l="l" t="t" r="r" b="b"/>
                  <a:pathLst>
                    <a:path w="3020" h="1639" extrusionOk="0">
                      <a:moveTo>
                        <a:pt x="2237" y="0"/>
                      </a:moveTo>
                      <a:cubicBezTo>
                        <a:pt x="2176" y="0"/>
                        <a:pt x="2114" y="6"/>
                        <a:pt x="2051" y="18"/>
                      </a:cubicBezTo>
                      <a:cubicBezTo>
                        <a:pt x="2017" y="25"/>
                        <a:pt x="1983" y="31"/>
                        <a:pt x="1946" y="31"/>
                      </a:cubicBezTo>
                      <a:cubicBezTo>
                        <a:pt x="1931" y="31"/>
                        <a:pt x="1915" y="30"/>
                        <a:pt x="1898" y="27"/>
                      </a:cubicBezTo>
                      <a:cubicBezTo>
                        <a:pt x="1869" y="25"/>
                        <a:pt x="1839" y="24"/>
                        <a:pt x="1809" y="24"/>
                      </a:cubicBezTo>
                      <a:cubicBezTo>
                        <a:pt x="1766" y="24"/>
                        <a:pt x="1722" y="26"/>
                        <a:pt x="1679" y="31"/>
                      </a:cubicBezTo>
                      <a:cubicBezTo>
                        <a:pt x="1556" y="53"/>
                        <a:pt x="1429" y="71"/>
                        <a:pt x="1302" y="75"/>
                      </a:cubicBezTo>
                      <a:cubicBezTo>
                        <a:pt x="1276" y="75"/>
                        <a:pt x="1252" y="83"/>
                        <a:pt x="1227" y="83"/>
                      </a:cubicBezTo>
                      <a:cubicBezTo>
                        <a:pt x="1218" y="83"/>
                        <a:pt x="1210" y="82"/>
                        <a:pt x="1201" y="80"/>
                      </a:cubicBezTo>
                      <a:cubicBezTo>
                        <a:pt x="1179" y="76"/>
                        <a:pt x="1157" y="74"/>
                        <a:pt x="1135" y="74"/>
                      </a:cubicBezTo>
                      <a:cubicBezTo>
                        <a:pt x="1041" y="74"/>
                        <a:pt x="948" y="103"/>
                        <a:pt x="854" y="103"/>
                      </a:cubicBezTo>
                      <a:cubicBezTo>
                        <a:pt x="844" y="103"/>
                        <a:pt x="834" y="102"/>
                        <a:pt x="824" y="102"/>
                      </a:cubicBezTo>
                      <a:cubicBezTo>
                        <a:pt x="815" y="102"/>
                        <a:pt x="807" y="106"/>
                        <a:pt x="798" y="110"/>
                      </a:cubicBezTo>
                      <a:cubicBezTo>
                        <a:pt x="758" y="123"/>
                        <a:pt x="719" y="137"/>
                        <a:pt x="675" y="141"/>
                      </a:cubicBezTo>
                      <a:cubicBezTo>
                        <a:pt x="601" y="145"/>
                        <a:pt x="535" y="185"/>
                        <a:pt x="460" y="185"/>
                      </a:cubicBezTo>
                      <a:cubicBezTo>
                        <a:pt x="438" y="189"/>
                        <a:pt x="417" y="189"/>
                        <a:pt x="408" y="211"/>
                      </a:cubicBezTo>
                      <a:cubicBezTo>
                        <a:pt x="395" y="237"/>
                        <a:pt x="373" y="242"/>
                        <a:pt x="351" y="251"/>
                      </a:cubicBezTo>
                      <a:cubicBezTo>
                        <a:pt x="285" y="273"/>
                        <a:pt x="219" y="268"/>
                        <a:pt x="149" y="277"/>
                      </a:cubicBezTo>
                      <a:cubicBezTo>
                        <a:pt x="110" y="281"/>
                        <a:pt x="75" y="290"/>
                        <a:pt x="35" y="299"/>
                      </a:cubicBezTo>
                      <a:cubicBezTo>
                        <a:pt x="9" y="303"/>
                        <a:pt x="0" y="321"/>
                        <a:pt x="0" y="347"/>
                      </a:cubicBezTo>
                      <a:cubicBezTo>
                        <a:pt x="0" y="386"/>
                        <a:pt x="35" y="435"/>
                        <a:pt x="79" y="452"/>
                      </a:cubicBezTo>
                      <a:cubicBezTo>
                        <a:pt x="105" y="464"/>
                        <a:pt x="134" y="470"/>
                        <a:pt x="161" y="470"/>
                      </a:cubicBezTo>
                      <a:cubicBezTo>
                        <a:pt x="175" y="470"/>
                        <a:pt x="189" y="468"/>
                        <a:pt x="202" y="465"/>
                      </a:cubicBezTo>
                      <a:cubicBezTo>
                        <a:pt x="228" y="460"/>
                        <a:pt x="254" y="458"/>
                        <a:pt x="280" y="458"/>
                      </a:cubicBezTo>
                      <a:cubicBezTo>
                        <a:pt x="340" y="458"/>
                        <a:pt x="398" y="469"/>
                        <a:pt x="456" y="478"/>
                      </a:cubicBezTo>
                      <a:cubicBezTo>
                        <a:pt x="522" y="492"/>
                        <a:pt x="566" y="540"/>
                        <a:pt x="570" y="610"/>
                      </a:cubicBezTo>
                      <a:cubicBezTo>
                        <a:pt x="574" y="645"/>
                        <a:pt x="570" y="676"/>
                        <a:pt x="548" y="706"/>
                      </a:cubicBezTo>
                      <a:cubicBezTo>
                        <a:pt x="530" y="741"/>
                        <a:pt x="530" y="777"/>
                        <a:pt x="552" y="807"/>
                      </a:cubicBezTo>
                      <a:cubicBezTo>
                        <a:pt x="570" y="838"/>
                        <a:pt x="583" y="873"/>
                        <a:pt x="605" y="899"/>
                      </a:cubicBezTo>
                      <a:cubicBezTo>
                        <a:pt x="636" y="939"/>
                        <a:pt x="627" y="961"/>
                        <a:pt x="579" y="969"/>
                      </a:cubicBezTo>
                      <a:cubicBezTo>
                        <a:pt x="469" y="987"/>
                        <a:pt x="417" y="1048"/>
                        <a:pt x="417" y="1158"/>
                      </a:cubicBezTo>
                      <a:cubicBezTo>
                        <a:pt x="408" y="1202"/>
                        <a:pt x="434" y="1245"/>
                        <a:pt x="430" y="1298"/>
                      </a:cubicBezTo>
                      <a:cubicBezTo>
                        <a:pt x="421" y="1346"/>
                        <a:pt x="434" y="1395"/>
                        <a:pt x="456" y="1443"/>
                      </a:cubicBezTo>
                      <a:cubicBezTo>
                        <a:pt x="469" y="1469"/>
                        <a:pt x="482" y="1495"/>
                        <a:pt x="500" y="1526"/>
                      </a:cubicBezTo>
                      <a:cubicBezTo>
                        <a:pt x="512" y="1553"/>
                        <a:pt x="519" y="1563"/>
                        <a:pt x="538" y="1563"/>
                      </a:cubicBezTo>
                      <a:cubicBezTo>
                        <a:pt x="547" y="1563"/>
                        <a:pt x="559" y="1561"/>
                        <a:pt x="574" y="1557"/>
                      </a:cubicBezTo>
                      <a:cubicBezTo>
                        <a:pt x="583" y="1555"/>
                        <a:pt x="592" y="1554"/>
                        <a:pt x="600" y="1554"/>
                      </a:cubicBezTo>
                      <a:cubicBezTo>
                        <a:pt x="631" y="1554"/>
                        <a:pt x="655" y="1567"/>
                        <a:pt x="679" y="1592"/>
                      </a:cubicBezTo>
                      <a:cubicBezTo>
                        <a:pt x="711" y="1626"/>
                        <a:pt x="737" y="1639"/>
                        <a:pt x="759" y="1639"/>
                      </a:cubicBezTo>
                      <a:cubicBezTo>
                        <a:pt x="786" y="1639"/>
                        <a:pt x="807" y="1620"/>
                        <a:pt x="828" y="1596"/>
                      </a:cubicBezTo>
                      <a:cubicBezTo>
                        <a:pt x="868" y="1552"/>
                        <a:pt x="916" y="1517"/>
                        <a:pt x="938" y="1465"/>
                      </a:cubicBezTo>
                      <a:cubicBezTo>
                        <a:pt x="947" y="1451"/>
                        <a:pt x="960" y="1438"/>
                        <a:pt x="969" y="1430"/>
                      </a:cubicBezTo>
                      <a:cubicBezTo>
                        <a:pt x="1013" y="1403"/>
                        <a:pt x="1043" y="1364"/>
                        <a:pt x="1070" y="1320"/>
                      </a:cubicBezTo>
                      <a:cubicBezTo>
                        <a:pt x="1100" y="1259"/>
                        <a:pt x="1148" y="1224"/>
                        <a:pt x="1223" y="1219"/>
                      </a:cubicBezTo>
                      <a:cubicBezTo>
                        <a:pt x="1267" y="1215"/>
                        <a:pt x="1311" y="1210"/>
                        <a:pt x="1354" y="1202"/>
                      </a:cubicBezTo>
                      <a:cubicBezTo>
                        <a:pt x="1446" y="1184"/>
                        <a:pt x="1530" y="1149"/>
                        <a:pt x="1604" y="1092"/>
                      </a:cubicBezTo>
                      <a:cubicBezTo>
                        <a:pt x="1635" y="1066"/>
                        <a:pt x="1666" y="1039"/>
                        <a:pt x="1705" y="1039"/>
                      </a:cubicBezTo>
                      <a:cubicBezTo>
                        <a:pt x="1780" y="1039"/>
                        <a:pt x="1850" y="1013"/>
                        <a:pt x="1924" y="1004"/>
                      </a:cubicBezTo>
                      <a:cubicBezTo>
                        <a:pt x="1977" y="1000"/>
                        <a:pt x="2025" y="978"/>
                        <a:pt x="2078" y="956"/>
                      </a:cubicBezTo>
                      <a:cubicBezTo>
                        <a:pt x="2117" y="939"/>
                        <a:pt x="2156" y="917"/>
                        <a:pt x="2205" y="908"/>
                      </a:cubicBezTo>
                      <a:cubicBezTo>
                        <a:pt x="2292" y="890"/>
                        <a:pt x="2323" y="842"/>
                        <a:pt x="2301" y="750"/>
                      </a:cubicBezTo>
                      <a:cubicBezTo>
                        <a:pt x="2288" y="693"/>
                        <a:pt x="2301" y="676"/>
                        <a:pt x="2354" y="658"/>
                      </a:cubicBezTo>
                      <a:cubicBezTo>
                        <a:pt x="2446" y="623"/>
                        <a:pt x="2525" y="566"/>
                        <a:pt x="2560" y="465"/>
                      </a:cubicBezTo>
                      <a:cubicBezTo>
                        <a:pt x="2564" y="452"/>
                        <a:pt x="2568" y="435"/>
                        <a:pt x="2577" y="422"/>
                      </a:cubicBezTo>
                      <a:cubicBezTo>
                        <a:pt x="2608" y="400"/>
                        <a:pt x="2612" y="365"/>
                        <a:pt x="2612" y="329"/>
                      </a:cubicBezTo>
                      <a:cubicBezTo>
                        <a:pt x="2608" y="303"/>
                        <a:pt x="2617" y="277"/>
                        <a:pt x="2643" y="268"/>
                      </a:cubicBezTo>
                      <a:cubicBezTo>
                        <a:pt x="2709" y="242"/>
                        <a:pt x="2766" y="202"/>
                        <a:pt x="2836" y="189"/>
                      </a:cubicBezTo>
                      <a:cubicBezTo>
                        <a:pt x="2893" y="180"/>
                        <a:pt x="2945" y="172"/>
                        <a:pt x="2998" y="145"/>
                      </a:cubicBezTo>
                      <a:cubicBezTo>
                        <a:pt x="3007" y="141"/>
                        <a:pt x="3020" y="132"/>
                        <a:pt x="3016" y="119"/>
                      </a:cubicBezTo>
                      <a:cubicBezTo>
                        <a:pt x="3011" y="106"/>
                        <a:pt x="3002" y="106"/>
                        <a:pt x="2994" y="102"/>
                      </a:cubicBezTo>
                      <a:cubicBezTo>
                        <a:pt x="2954" y="93"/>
                        <a:pt x="2919" y="93"/>
                        <a:pt x="2880" y="93"/>
                      </a:cubicBezTo>
                      <a:cubicBezTo>
                        <a:pt x="2858" y="94"/>
                        <a:pt x="2836" y="95"/>
                        <a:pt x="2814" y="95"/>
                      </a:cubicBezTo>
                      <a:cubicBezTo>
                        <a:pt x="2764" y="95"/>
                        <a:pt x="2715" y="90"/>
                        <a:pt x="2669" y="75"/>
                      </a:cubicBezTo>
                      <a:cubicBezTo>
                        <a:pt x="2590" y="49"/>
                        <a:pt x="2516" y="36"/>
                        <a:pt x="2437" y="18"/>
                      </a:cubicBezTo>
                      <a:cubicBezTo>
                        <a:pt x="2371" y="7"/>
                        <a:pt x="2304" y="0"/>
                        <a:pt x="22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6291093" y="3415654"/>
                  <a:ext cx="87320" cy="168095"/>
                </a:xfrm>
                <a:custGeom>
                  <a:avLst/>
                  <a:gdLst/>
                  <a:ahLst/>
                  <a:cxnLst/>
                  <a:rect l="l" t="t" r="r" b="b"/>
                  <a:pathLst>
                    <a:path w="614" h="1182" extrusionOk="0">
                      <a:moveTo>
                        <a:pt x="512" y="0"/>
                      </a:moveTo>
                      <a:cubicBezTo>
                        <a:pt x="504" y="0"/>
                        <a:pt x="495" y="6"/>
                        <a:pt x="487" y="18"/>
                      </a:cubicBezTo>
                      <a:cubicBezTo>
                        <a:pt x="460" y="62"/>
                        <a:pt x="430" y="101"/>
                        <a:pt x="408" y="149"/>
                      </a:cubicBezTo>
                      <a:cubicBezTo>
                        <a:pt x="364" y="241"/>
                        <a:pt x="307" y="311"/>
                        <a:pt x="197" y="333"/>
                      </a:cubicBezTo>
                      <a:cubicBezTo>
                        <a:pt x="171" y="338"/>
                        <a:pt x="140" y="342"/>
                        <a:pt x="127" y="373"/>
                      </a:cubicBezTo>
                      <a:cubicBezTo>
                        <a:pt x="110" y="417"/>
                        <a:pt x="75" y="456"/>
                        <a:pt x="83" y="509"/>
                      </a:cubicBezTo>
                      <a:cubicBezTo>
                        <a:pt x="88" y="539"/>
                        <a:pt x="83" y="570"/>
                        <a:pt x="92" y="601"/>
                      </a:cubicBezTo>
                      <a:cubicBezTo>
                        <a:pt x="114" y="671"/>
                        <a:pt x="83" y="732"/>
                        <a:pt x="44" y="789"/>
                      </a:cubicBezTo>
                      <a:cubicBezTo>
                        <a:pt x="18" y="829"/>
                        <a:pt x="0" y="868"/>
                        <a:pt x="9" y="908"/>
                      </a:cubicBezTo>
                      <a:cubicBezTo>
                        <a:pt x="5" y="969"/>
                        <a:pt x="18" y="1021"/>
                        <a:pt x="31" y="1074"/>
                      </a:cubicBezTo>
                      <a:cubicBezTo>
                        <a:pt x="43" y="1129"/>
                        <a:pt x="104" y="1181"/>
                        <a:pt x="155" y="1181"/>
                      </a:cubicBezTo>
                      <a:cubicBezTo>
                        <a:pt x="161" y="1181"/>
                        <a:pt x="166" y="1181"/>
                        <a:pt x="171" y="1179"/>
                      </a:cubicBezTo>
                      <a:cubicBezTo>
                        <a:pt x="206" y="1175"/>
                        <a:pt x="241" y="1157"/>
                        <a:pt x="276" y="1144"/>
                      </a:cubicBezTo>
                      <a:cubicBezTo>
                        <a:pt x="285" y="1140"/>
                        <a:pt x="298" y="1131"/>
                        <a:pt x="303" y="1122"/>
                      </a:cubicBezTo>
                      <a:cubicBezTo>
                        <a:pt x="320" y="1083"/>
                        <a:pt x="346" y="1043"/>
                        <a:pt x="355" y="1000"/>
                      </a:cubicBezTo>
                      <a:cubicBezTo>
                        <a:pt x="381" y="908"/>
                        <a:pt x="416" y="815"/>
                        <a:pt x="452" y="728"/>
                      </a:cubicBezTo>
                      <a:cubicBezTo>
                        <a:pt x="478" y="649"/>
                        <a:pt x="517" y="574"/>
                        <a:pt x="530" y="496"/>
                      </a:cubicBezTo>
                      <a:cubicBezTo>
                        <a:pt x="535" y="447"/>
                        <a:pt x="548" y="408"/>
                        <a:pt x="574" y="368"/>
                      </a:cubicBezTo>
                      <a:cubicBezTo>
                        <a:pt x="605" y="320"/>
                        <a:pt x="614" y="272"/>
                        <a:pt x="596" y="215"/>
                      </a:cubicBezTo>
                      <a:cubicBezTo>
                        <a:pt x="587" y="189"/>
                        <a:pt x="587" y="162"/>
                        <a:pt x="583" y="141"/>
                      </a:cubicBezTo>
                      <a:cubicBezTo>
                        <a:pt x="574" y="97"/>
                        <a:pt x="557" y="62"/>
                        <a:pt x="539" y="22"/>
                      </a:cubicBezTo>
                      <a:cubicBezTo>
                        <a:pt x="532" y="8"/>
                        <a:pt x="522" y="0"/>
                        <a:pt x="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5790500" y="2551422"/>
                  <a:ext cx="73099" cy="102393"/>
                </a:xfrm>
                <a:custGeom>
                  <a:avLst/>
                  <a:gdLst/>
                  <a:ahLst/>
                  <a:cxnLst/>
                  <a:rect l="l" t="t" r="r" b="b"/>
                  <a:pathLst>
                    <a:path w="514" h="720" extrusionOk="0">
                      <a:moveTo>
                        <a:pt x="133" y="1"/>
                      </a:moveTo>
                      <a:cubicBezTo>
                        <a:pt x="100" y="1"/>
                        <a:pt x="71" y="22"/>
                        <a:pt x="49" y="55"/>
                      </a:cubicBezTo>
                      <a:cubicBezTo>
                        <a:pt x="23" y="95"/>
                        <a:pt x="1" y="121"/>
                        <a:pt x="10" y="174"/>
                      </a:cubicBezTo>
                      <a:cubicBezTo>
                        <a:pt x="18" y="213"/>
                        <a:pt x="27" y="248"/>
                        <a:pt x="58" y="279"/>
                      </a:cubicBezTo>
                      <a:cubicBezTo>
                        <a:pt x="84" y="305"/>
                        <a:pt x="110" y="323"/>
                        <a:pt x="145" y="340"/>
                      </a:cubicBezTo>
                      <a:cubicBezTo>
                        <a:pt x="172" y="353"/>
                        <a:pt x="189" y="380"/>
                        <a:pt x="189" y="410"/>
                      </a:cubicBezTo>
                      <a:cubicBezTo>
                        <a:pt x="189" y="441"/>
                        <a:pt x="159" y="441"/>
                        <a:pt x="132" y="445"/>
                      </a:cubicBezTo>
                      <a:cubicBezTo>
                        <a:pt x="106" y="450"/>
                        <a:pt x="88" y="467"/>
                        <a:pt x="84" y="494"/>
                      </a:cubicBezTo>
                      <a:cubicBezTo>
                        <a:pt x="84" y="511"/>
                        <a:pt x="80" y="524"/>
                        <a:pt x="75" y="537"/>
                      </a:cubicBezTo>
                      <a:cubicBezTo>
                        <a:pt x="71" y="581"/>
                        <a:pt x="53" y="625"/>
                        <a:pt x="40" y="669"/>
                      </a:cubicBezTo>
                      <a:cubicBezTo>
                        <a:pt x="33" y="702"/>
                        <a:pt x="47" y="719"/>
                        <a:pt x="74" y="719"/>
                      </a:cubicBezTo>
                      <a:cubicBezTo>
                        <a:pt x="80" y="719"/>
                        <a:pt x="86" y="719"/>
                        <a:pt x="93" y="717"/>
                      </a:cubicBezTo>
                      <a:cubicBezTo>
                        <a:pt x="102" y="713"/>
                        <a:pt x="106" y="713"/>
                        <a:pt x="110" y="708"/>
                      </a:cubicBezTo>
                      <a:cubicBezTo>
                        <a:pt x="172" y="665"/>
                        <a:pt x="242" y="665"/>
                        <a:pt x="308" y="665"/>
                      </a:cubicBezTo>
                      <a:cubicBezTo>
                        <a:pt x="347" y="660"/>
                        <a:pt x="382" y="647"/>
                        <a:pt x="417" y="634"/>
                      </a:cubicBezTo>
                      <a:cubicBezTo>
                        <a:pt x="430" y="625"/>
                        <a:pt x="443" y="616"/>
                        <a:pt x="443" y="603"/>
                      </a:cubicBezTo>
                      <a:cubicBezTo>
                        <a:pt x="443" y="581"/>
                        <a:pt x="461" y="568"/>
                        <a:pt x="474" y="555"/>
                      </a:cubicBezTo>
                      <a:cubicBezTo>
                        <a:pt x="514" y="511"/>
                        <a:pt x="509" y="485"/>
                        <a:pt x="457" y="467"/>
                      </a:cubicBezTo>
                      <a:cubicBezTo>
                        <a:pt x="421" y="454"/>
                        <a:pt x="404" y="432"/>
                        <a:pt x="400" y="402"/>
                      </a:cubicBezTo>
                      <a:cubicBezTo>
                        <a:pt x="391" y="371"/>
                        <a:pt x="382" y="345"/>
                        <a:pt x="351" y="327"/>
                      </a:cubicBezTo>
                      <a:cubicBezTo>
                        <a:pt x="347" y="323"/>
                        <a:pt x="338" y="314"/>
                        <a:pt x="334" y="305"/>
                      </a:cubicBezTo>
                      <a:cubicBezTo>
                        <a:pt x="308" y="248"/>
                        <a:pt x="268" y="191"/>
                        <a:pt x="277" y="117"/>
                      </a:cubicBezTo>
                      <a:cubicBezTo>
                        <a:pt x="281" y="55"/>
                        <a:pt x="224" y="7"/>
                        <a:pt x="150" y="3"/>
                      </a:cubicBezTo>
                      <a:cubicBezTo>
                        <a:pt x="144" y="1"/>
                        <a:pt x="138"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5655965" y="2465525"/>
                  <a:ext cx="89169" cy="35269"/>
                </a:xfrm>
                <a:custGeom>
                  <a:avLst/>
                  <a:gdLst/>
                  <a:ahLst/>
                  <a:cxnLst/>
                  <a:rect l="l" t="t" r="r" b="b"/>
                  <a:pathLst>
                    <a:path w="627" h="248" extrusionOk="0">
                      <a:moveTo>
                        <a:pt x="500" y="1"/>
                      </a:moveTo>
                      <a:cubicBezTo>
                        <a:pt x="494" y="1"/>
                        <a:pt x="488" y="1"/>
                        <a:pt x="482" y="2"/>
                      </a:cubicBezTo>
                      <a:cubicBezTo>
                        <a:pt x="456" y="2"/>
                        <a:pt x="425" y="2"/>
                        <a:pt x="395" y="6"/>
                      </a:cubicBezTo>
                      <a:cubicBezTo>
                        <a:pt x="348" y="14"/>
                        <a:pt x="300" y="24"/>
                        <a:pt x="253" y="24"/>
                      </a:cubicBezTo>
                      <a:cubicBezTo>
                        <a:pt x="224" y="24"/>
                        <a:pt x="195" y="21"/>
                        <a:pt x="167" y="11"/>
                      </a:cubicBezTo>
                      <a:cubicBezTo>
                        <a:pt x="151" y="5"/>
                        <a:pt x="137" y="2"/>
                        <a:pt x="123" y="2"/>
                      </a:cubicBezTo>
                      <a:cubicBezTo>
                        <a:pt x="86" y="2"/>
                        <a:pt x="54" y="21"/>
                        <a:pt x="22" y="50"/>
                      </a:cubicBezTo>
                      <a:cubicBezTo>
                        <a:pt x="4" y="68"/>
                        <a:pt x="0" y="81"/>
                        <a:pt x="22" y="98"/>
                      </a:cubicBezTo>
                      <a:cubicBezTo>
                        <a:pt x="48" y="116"/>
                        <a:pt x="61" y="142"/>
                        <a:pt x="70" y="168"/>
                      </a:cubicBezTo>
                      <a:cubicBezTo>
                        <a:pt x="79" y="199"/>
                        <a:pt x="101" y="217"/>
                        <a:pt x="136" y="221"/>
                      </a:cubicBezTo>
                      <a:cubicBezTo>
                        <a:pt x="184" y="225"/>
                        <a:pt x="237" y="225"/>
                        <a:pt x="285" y="247"/>
                      </a:cubicBezTo>
                      <a:lnTo>
                        <a:pt x="302" y="247"/>
                      </a:lnTo>
                      <a:cubicBezTo>
                        <a:pt x="307" y="247"/>
                        <a:pt x="320" y="243"/>
                        <a:pt x="329" y="239"/>
                      </a:cubicBezTo>
                      <a:cubicBezTo>
                        <a:pt x="399" y="199"/>
                        <a:pt x="478" y="182"/>
                        <a:pt x="552" y="155"/>
                      </a:cubicBezTo>
                      <a:cubicBezTo>
                        <a:pt x="579" y="151"/>
                        <a:pt x="596" y="133"/>
                        <a:pt x="609" y="116"/>
                      </a:cubicBezTo>
                      <a:cubicBezTo>
                        <a:pt x="627" y="98"/>
                        <a:pt x="627" y="81"/>
                        <a:pt x="609" y="63"/>
                      </a:cubicBezTo>
                      <a:cubicBezTo>
                        <a:pt x="582" y="32"/>
                        <a:pt x="54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4927261" y="2980338"/>
                  <a:ext cx="115479" cy="48068"/>
                </a:xfrm>
                <a:custGeom>
                  <a:avLst/>
                  <a:gdLst/>
                  <a:ahLst/>
                  <a:cxnLst/>
                  <a:rect l="l" t="t" r="r" b="b"/>
                  <a:pathLst>
                    <a:path w="812" h="338" extrusionOk="0">
                      <a:moveTo>
                        <a:pt x="239" y="0"/>
                      </a:moveTo>
                      <a:cubicBezTo>
                        <a:pt x="204" y="0"/>
                        <a:pt x="173" y="17"/>
                        <a:pt x="136" y="24"/>
                      </a:cubicBezTo>
                      <a:cubicBezTo>
                        <a:pt x="97" y="28"/>
                        <a:pt x="71" y="50"/>
                        <a:pt x="40" y="77"/>
                      </a:cubicBezTo>
                      <a:cubicBezTo>
                        <a:pt x="27" y="90"/>
                        <a:pt x="1" y="107"/>
                        <a:pt x="14" y="134"/>
                      </a:cubicBezTo>
                      <a:cubicBezTo>
                        <a:pt x="19" y="142"/>
                        <a:pt x="26" y="145"/>
                        <a:pt x="32" y="145"/>
                      </a:cubicBezTo>
                      <a:cubicBezTo>
                        <a:pt x="45" y="145"/>
                        <a:pt x="60" y="132"/>
                        <a:pt x="75" y="129"/>
                      </a:cubicBezTo>
                      <a:cubicBezTo>
                        <a:pt x="110" y="125"/>
                        <a:pt x="141" y="99"/>
                        <a:pt x="180" y="99"/>
                      </a:cubicBezTo>
                      <a:cubicBezTo>
                        <a:pt x="246" y="103"/>
                        <a:pt x="312" y="120"/>
                        <a:pt x="377" y="134"/>
                      </a:cubicBezTo>
                      <a:cubicBezTo>
                        <a:pt x="386" y="138"/>
                        <a:pt x="391" y="142"/>
                        <a:pt x="399" y="147"/>
                      </a:cubicBezTo>
                      <a:cubicBezTo>
                        <a:pt x="430" y="182"/>
                        <a:pt x="470" y="204"/>
                        <a:pt x="509" y="226"/>
                      </a:cubicBezTo>
                      <a:cubicBezTo>
                        <a:pt x="526" y="239"/>
                        <a:pt x="531" y="252"/>
                        <a:pt x="535" y="269"/>
                      </a:cubicBezTo>
                      <a:cubicBezTo>
                        <a:pt x="545" y="301"/>
                        <a:pt x="552" y="315"/>
                        <a:pt x="569" y="315"/>
                      </a:cubicBezTo>
                      <a:cubicBezTo>
                        <a:pt x="575" y="315"/>
                        <a:pt x="583" y="313"/>
                        <a:pt x="592" y="309"/>
                      </a:cubicBezTo>
                      <a:cubicBezTo>
                        <a:pt x="603" y="305"/>
                        <a:pt x="614" y="303"/>
                        <a:pt x="625" y="303"/>
                      </a:cubicBezTo>
                      <a:cubicBezTo>
                        <a:pt x="647" y="303"/>
                        <a:pt x="668" y="312"/>
                        <a:pt x="689" y="326"/>
                      </a:cubicBezTo>
                      <a:cubicBezTo>
                        <a:pt x="702" y="334"/>
                        <a:pt x="716" y="338"/>
                        <a:pt x="729" y="338"/>
                      </a:cubicBezTo>
                      <a:cubicBezTo>
                        <a:pt x="745" y="338"/>
                        <a:pt x="762" y="332"/>
                        <a:pt x="776" y="322"/>
                      </a:cubicBezTo>
                      <a:cubicBezTo>
                        <a:pt x="811" y="300"/>
                        <a:pt x="811" y="278"/>
                        <a:pt x="781" y="256"/>
                      </a:cubicBezTo>
                      <a:cubicBezTo>
                        <a:pt x="759" y="243"/>
                        <a:pt x="737" y="234"/>
                        <a:pt x="719" y="221"/>
                      </a:cubicBezTo>
                      <a:cubicBezTo>
                        <a:pt x="680" y="195"/>
                        <a:pt x="627" y="186"/>
                        <a:pt x="597" y="151"/>
                      </a:cubicBezTo>
                      <a:cubicBezTo>
                        <a:pt x="540" y="90"/>
                        <a:pt x="470" y="59"/>
                        <a:pt x="399" y="33"/>
                      </a:cubicBezTo>
                      <a:cubicBezTo>
                        <a:pt x="359" y="18"/>
                        <a:pt x="324" y="0"/>
                        <a:pt x="283" y="0"/>
                      </a:cubicBezTo>
                      <a:cubicBezTo>
                        <a:pt x="275" y="0"/>
                        <a:pt x="267" y="1"/>
                        <a:pt x="259" y="2"/>
                      </a:cubicBezTo>
                      <a:cubicBezTo>
                        <a:pt x="252" y="1"/>
                        <a:pt x="245"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748120" y="2590673"/>
                  <a:ext cx="51340" cy="46646"/>
                </a:xfrm>
                <a:custGeom>
                  <a:avLst/>
                  <a:gdLst/>
                  <a:ahLst/>
                  <a:cxnLst/>
                  <a:rect l="l" t="t" r="r" b="b"/>
                  <a:pathLst>
                    <a:path w="361" h="328" extrusionOk="0">
                      <a:moveTo>
                        <a:pt x="253" y="0"/>
                      </a:moveTo>
                      <a:cubicBezTo>
                        <a:pt x="217" y="0"/>
                        <a:pt x="179" y="9"/>
                        <a:pt x="158" y="25"/>
                      </a:cubicBezTo>
                      <a:cubicBezTo>
                        <a:pt x="132" y="47"/>
                        <a:pt x="115" y="69"/>
                        <a:pt x="80" y="77"/>
                      </a:cubicBezTo>
                      <a:cubicBezTo>
                        <a:pt x="40" y="82"/>
                        <a:pt x="31" y="91"/>
                        <a:pt x="40" y="130"/>
                      </a:cubicBezTo>
                      <a:cubicBezTo>
                        <a:pt x="45" y="169"/>
                        <a:pt x="40" y="200"/>
                        <a:pt x="18" y="226"/>
                      </a:cubicBezTo>
                      <a:cubicBezTo>
                        <a:pt x="1" y="253"/>
                        <a:pt x="5" y="270"/>
                        <a:pt x="18" y="292"/>
                      </a:cubicBezTo>
                      <a:cubicBezTo>
                        <a:pt x="30" y="312"/>
                        <a:pt x="45" y="328"/>
                        <a:pt x="67" y="328"/>
                      </a:cubicBezTo>
                      <a:cubicBezTo>
                        <a:pt x="70" y="328"/>
                        <a:pt x="72" y="328"/>
                        <a:pt x="75" y="327"/>
                      </a:cubicBezTo>
                      <a:cubicBezTo>
                        <a:pt x="93" y="327"/>
                        <a:pt x="110" y="318"/>
                        <a:pt x="123" y="310"/>
                      </a:cubicBezTo>
                      <a:cubicBezTo>
                        <a:pt x="158" y="283"/>
                        <a:pt x="198" y="270"/>
                        <a:pt x="242" y="266"/>
                      </a:cubicBezTo>
                      <a:cubicBezTo>
                        <a:pt x="259" y="266"/>
                        <a:pt x="268" y="257"/>
                        <a:pt x="277" y="240"/>
                      </a:cubicBezTo>
                      <a:cubicBezTo>
                        <a:pt x="286" y="218"/>
                        <a:pt x="299" y="196"/>
                        <a:pt x="299" y="174"/>
                      </a:cubicBezTo>
                      <a:cubicBezTo>
                        <a:pt x="299" y="147"/>
                        <a:pt x="308" y="130"/>
                        <a:pt x="329" y="112"/>
                      </a:cubicBezTo>
                      <a:cubicBezTo>
                        <a:pt x="360" y="86"/>
                        <a:pt x="356" y="42"/>
                        <a:pt x="321" y="16"/>
                      </a:cubicBezTo>
                      <a:cubicBezTo>
                        <a:pt x="304" y="5"/>
                        <a:pt x="279" y="0"/>
                        <a:pt x="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034491" y="3021865"/>
                  <a:ext cx="65561" cy="26878"/>
                </a:xfrm>
                <a:custGeom>
                  <a:avLst/>
                  <a:gdLst/>
                  <a:ahLst/>
                  <a:cxnLst/>
                  <a:rect l="l" t="t" r="r" b="b"/>
                  <a:pathLst>
                    <a:path w="461" h="189" extrusionOk="0">
                      <a:moveTo>
                        <a:pt x="115" y="1"/>
                      </a:moveTo>
                      <a:cubicBezTo>
                        <a:pt x="108" y="1"/>
                        <a:pt x="101" y="3"/>
                        <a:pt x="97" y="13"/>
                      </a:cubicBezTo>
                      <a:cubicBezTo>
                        <a:pt x="79" y="39"/>
                        <a:pt x="110" y="48"/>
                        <a:pt x="119" y="69"/>
                      </a:cubicBezTo>
                      <a:cubicBezTo>
                        <a:pt x="132" y="87"/>
                        <a:pt x="128" y="100"/>
                        <a:pt x="101" y="105"/>
                      </a:cubicBezTo>
                      <a:cubicBezTo>
                        <a:pt x="75" y="105"/>
                        <a:pt x="49" y="109"/>
                        <a:pt x="22" y="118"/>
                      </a:cubicBezTo>
                      <a:cubicBezTo>
                        <a:pt x="14" y="118"/>
                        <a:pt x="0" y="126"/>
                        <a:pt x="5" y="140"/>
                      </a:cubicBezTo>
                      <a:cubicBezTo>
                        <a:pt x="5" y="153"/>
                        <a:pt x="14" y="157"/>
                        <a:pt x="22" y="162"/>
                      </a:cubicBezTo>
                      <a:cubicBezTo>
                        <a:pt x="81" y="168"/>
                        <a:pt x="142" y="189"/>
                        <a:pt x="201" y="189"/>
                      </a:cubicBezTo>
                      <a:cubicBezTo>
                        <a:pt x="218" y="189"/>
                        <a:pt x="234" y="187"/>
                        <a:pt x="250" y="183"/>
                      </a:cubicBezTo>
                      <a:cubicBezTo>
                        <a:pt x="307" y="175"/>
                        <a:pt x="364" y="166"/>
                        <a:pt x="417" y="153"/>
                      </a:cubicBezTo>
                      <a:cubicBezTo>
                        <a:pt x="439" y="148"/>
                        <a:pt x="456" y="144"/>
                        <a:pt x="461" y="126"/>
                      </a:cubicBezTo>
                      <a:cubicBezTo>
                        <a:pt x="461" y="100"/>
                        <a:pt x="443" y="91"/>
                        <a:pt x="430" y="78"/>
                      </a:cubicBezTo>
                      <a:cubicBezTo>
                        <a:pt x="382" y="48"/>
                        <a:pt x="325" y="43"/>
                        <a:pt x="281" y="8"/>
                      </a:cubicBezTo>
                      <a:cubicBezTo>
                        <a:pt x="278" y="7"/>
                        <a:pt x="274" y="6"/>
                        <a:pt x="270" y="6"/>
                      </a:cubicBezTo>
                      <a:cubicBezTo>
                        <a:pt x="260" y="6"/>
                        <a:pt x="249" y="8"/>
                        <a:pt x="237" y="8"/>
                      </a:cubicBezTo>
                      <a:lnTo>
                        <a:pt x="198" y="8"/>
                      </a:lnTo>
                      <a:cubicBezTo>
                        <a:pt x="183" y="8"/>
                        <a:pt x="176" y="6"/>
                        <a:pt x="171" y="6"/>
                      </a:cubicBezTo>
                      <a:cubicBezTo>
                        <a:pt x="168" y="6"/>
                        <a:pt x="165" y="7"/>
                        <a:pt x="163" y="8"/>
                      </a:cubicBezTo>
                      <a:cubicBezTo>
                        <a:pt x="161" y="8"/>
                        <a:pt x="159" y="9"/>
                        <a:pt x="157" y="9"/>
                      </a:cubicBezTo>
                      <a:cubicBezTo>
                        <a:pt x="144" y="9"/>
                        <a:pt x="128"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04" name="Google Shape;304;p20"/>
          <p:cNvSpPr/>
          <p:nvPr/>
        </p:nvSpPr>
        <p:spPr>
          <a:xfrm>
            <a:off x="3973975" y="2291625"/>
            <a:ext cx="141900" cy="141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4258700" y="2870000"/>
            <a:ext cx="141900" cy="141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4883275" y="2700075"/>
            <a:ext cx="141900" cy="141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4929600" y="2267925"/>
            <a:ext cx="141900" cy="141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txBox="1">
            <a:spLocks noGrp="1"/>
          </p:cNvSpPr>
          <p:nvPr>
            <p:ph type="ctrTitle" idx="4294967295"/>
          </p:nvPr>
        </p:nvSpPr>
        <p:spPr>
          <a:xfrm>
            <a:off x="186750" y="144475"/>
            <a:ext cx="51996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700">
                <a:solidFill>
                  <a:schemeClr val="accent2"/>
                </a:solidFill>
              </a:rPr>
              <a:t>World perspective</a:t>
            </a:r>
            <a:endParaRPr sz="3700">
              <a:solidFill>
                <a:schemeClr val="accent2"/>
              </a:solidFill>
            </a:endParaRPr>
          </a:p>
        </p:txBody>
      </p:sp>
      <p:sp>
        <p:nvSpPr>
          <p:cNvPr id="309" name="Google Shape;309;p20"/>
          <p:cNvSpPr txBox="1"/>
          <p:nvPr/>
        </p:nvSpPr>
        <p:spPr>
          <a:xfrm>
            <a:off x="260525" y="1201550"/>
            <a:ext cx="5419200" cy="51890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400" dirty="0">
                <a:solidFill>
                  <a:schemeClr val="dk1"/>
                </a:solidFill>
                <a:highlight>
                  <a:schemeClr val="accent5"/>
                </a:highlight>
                <a:latin typeface="Fira Sans Extra Condensed"/>
                <a:ea typeface="Fira Sans Extra Condensed"/>
                <a:cs typeface="Fira Sans Extra Condensed"/>
                <a:sym typeface="Fira Sans Extra Condensed"/>
              </a:rPr>
              <a:t>2.9 billion people remain offline </a:t>
            </a:r>
            <a:endParaRPr sz="2400" dirty="0">
              <a:solidFill>
                <a:schemeClr val="dk1"/>
              </a:solidFill>
              <a:highlight>
                <a:schemeClr val="accent5"/>
              </a:highlight>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None/>
            </a:pPr>
            <a:r>
              <a:rPr lang="en" sz="2400" dirty="0">
                <a:solidFill>
                  <a:schemeClr val="dk1"/>
                </a:solidFill>
                <a:latin typeface="Fira Sans Extra Condensed"/>
                <a:ea typeface="Fira Sans Extra Condensed"/>
                <a:cs typeface="Fira Sans Extra Condensed"/>
                <a:sym typeface="Fira Sans Extra Condensed"/>
              </a:rPr>
              <a:t>-&gt; 96% of whom live in developing countries </a:t>
            </a:r>
            <a:endParaRPr sz="24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None/>
            </a:pPr>
            <a:r>
              <a:rPr lang="en" sz="2400" dirty="0">
                <a:solidFill>
                  <a:schemeClr val="dk1"/>
                </a:solidFill>
                <a:latin typeface="Fira Sans Extra Condensed"/>
                <a:ea typeface="Fira Sans Extra Condensed"/>
                <a:cs typeface="Fira Sans Extra Condensed"/>
                <a:sym typeface="Fira Sans Extra Condensed"/>
              </a:rPr>
              <a:t>Those who remain unconnected face multiple barriers, including a lack of access: </a:t>
            </a:r>
            <a:endParaRPr sz="2400" dirty="0">
              <a:solidFill>
                <a:schemeClr val="dk1"/>
              </a:solidFill>
              <a:latin typeface="Fira Sans Extra Condensed"/>
              <a:ea typeface="Fira Sans Extra Condensed"/>
              <a:cs typeface="Fira Sans Extra Condensed"/>
              <a:sym typeface="Fira Sans Extra Condensed"/>
            </a:endParaRPr>
          </a:p>
          <a:p>
            <a:pPr marL="0" lvl="0" indent="0" algn="l" rtl="0">
              <a:lnSpc>
                <a:spcPct val="115000"/>
              </a:lnSpc>
              <a:spcBef>
                <a:spcPts val="1200"/>
              </a:spcBef>
              <a:spcAft>
                <a:spcPts val="0"/>
              </a:spcAft>
              <a:buClr>
                <a:schemeClr val="dk1"/>
              </a:buClr>
              <a:buSzPts val="1100"/>
              <a:buFont typeface="Arial"/>
              <a:buNone/>
            </a:pPr>
            <a:r>
              <a:rPr lang="en" sz="2400" dirty="0">
                <a:solidFill>
                  <a:schemeClr val="dk1"/>
                </a:solidFill>
                <a:latin typeface="Fira Sans Extra Condensed"/>
                <a:ea typeface="Fira Sans Extra Condensed"/>
                <a:cs typeface="Fira Sans Extra Condensed"/>
                <a:sym typeface="Fira Sans Extra Condensed"/>
              </a:rPr>
              <a:t>approx </a:t>
            </a:r>
            <a:r>
              <a:rPr lang="en" sz="2400" dirty="0">
                <a:solidFill>
                  <a:schemeClr val="dk1"/>
                </a:solidFill>
                <a:highlight>
                  <a:schemeClr val="accent1"/>
                </a:highlight>
                <a:latin typeface="Fira Sans Extra Condensed"/>
                <a:ea typeface="Fira Sans Extra Condensed"/>
                <a:cs typeface="Fira Sans Extra Condensed"/>
                <a:sym typeface="Fira Sans Extra Condensed"/>
              </a:rPr>
              <a:t>390 million people are not even covered by a mobile broadband signal</a:t>
            </a:r>
            <a:endParaRPr sz="2400" dirty="0">
              <a:solidFill>
                <a:schemeClr val="dk1"/>
              </a:solidFill>
              <a:highlight>
                <a:schemeClr val="accent1"/>
              </a:highlight>
              <a:latin typeface="Fira Sans Extra Condensed"/>
              <a:ea typeface="Fira Sans Extra Condensed"/>
              <a:cs typeface="Fira Sans Extra Condensed"/>
              <a:sym typeface="Fira Sans Extra Condensed"/>
            </a:endParaRPr>
          </a:p>
          <a:p>
            <a:pPr marL="0" lvl="0" indent="0" algn="just" rtl="0">
              <a:spcBef>
                <a:spcPts val="120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just" rtl="0">
              <a:spcBef>
                <a:spcPts val="0"/>
              </a:spcBef>
              <a:spcAft>
                <a:spcPts val="0"/>
              </a:spcAft>
              <a:buNone/>
            </a:pPr>
            <a:endParaRPr sz="2400" dirty="0">
              <a:solidFill>
                <a:schemeClr val="dk1"/>
              </a:solidFill>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endParaRPr sz="2400" dirty="0">
              <a:solidFill>
                <a:schemeClr val="dk1"/>
              </a:solidFill>
              <a:highlight>
                <a:schemeClr val="accent5"/>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1"/>
          <p:cNvPicPr preferRelativeResize="0"/>
          <p:nvPr/>
        </p:nvPicPr>
        <p:blipFill>
          <a:blip r:embed="rId3">
            <a:alphaModFix/>
          </a:blip>
          <a:stretch>
            <a:fillRect/>
          </a:stretch>
        </p:blipFill>
        <p:spPr>
          <a:xfrm>
            <a:off x="929578" y="0"/>
            <a:ext cx="7284849" cy="5143502"/>
          </a:xfrm>
          <a:prstGeom prst="rect">
            <a:avLst/>
          </a:prstGeom>
          <a:noFill/>
          <a:ln>
            <a:noFill/>
          </a:ln>
        </p:spPr>
      </p:pic>
    </p:spTree>
  </p:cSld>
  <p:clrMapOvr>
    <a:masterClrMapping/>
  </p:clrMapOvr>
</p:sld>
</file>

<file path=ppt/theme/theme1.xml><?xml version="1.0" encoding="utf-8"?>
<a:theme xmlns:a="http://schemas.openxmlformats.org/drawingml/2006/main" name="Digital Divide Infographics by Slidesgo">
  <a:themeElements>
    <a:clrScheme name="Simple Light">
      <a:dk1>
        <a:srgbClr val="000000"/>
      </a:dk1>
      <a:lt1>
        <a:srgbClr val="FFFFFF"/>
      </a:lt1>
      <a:dk2>
        <a:srgbClr val="818181"/>
      </a:dk2>
      <a:lt2>
        <a:srgbClr val="E6E6E6"/>
      </a:lt2>
      <a:accent1>
        <a:srgbClr val="5FD0DB"/>
      </a:accent1>
      <a:accent2>
        <a:srgbClr val="00B2BC"/>
      </a:accent2>
      <a:accent3>
        <a:srgbClr val="008897"/>
      </a:accent3>
      <a:accent4>
        <a:srgbClr val="FFC14A"/>
      </a:accent4>
      <a:accent5>
        <a:srgbClr val="C8D553"/>
      </a:accent5>
      <a:accent6>
        <a:srgbClr val="FF726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2451</Words>
  <Application>Microsoft Office PowerPoint</Application>
  <PresentationFormat>Předvádění na obrazovce (16:9)</PresentationFormat>
  <Paragraphs>308</Paragraphs>
  <Slides>51</Slides>
  <Notes>49</Notes>
  <HiddenSlides>0</HiddenSlides>
  <MMClips>0</MMClips>
  <ScaleCrop>false</ScaleCrop>
  <HeadingPairs>
    <vt:vector size="4" baseType="variant">
      <vt:variant>
        <vt:lpstr>Motiv</vt:lpstr>
      </vt:variant>
      <vt:variant>
        <vt:i4>1</vt:i4>
      </vt:variant>
      <vt:variant>
        <vt:lpstr>Nadpisy snímků</vt:lpstr>
      </vt:variant>
      <vt:variant>
        <vt:i4>51</vt:i4>
      </vt:variant>
    </vt:vector>
  </HeadingPairs>
  <TitlesOfParts>
    <vt:vector size="52" baseType="lpstr">
      <vt:lpstr>Digital Divide Infographics by Slidesgo</vt:lpstr>
      <vt:lpstr>Digital Skills</vt:lpstr>
      <vt:lpstr>Who are these people?</vt:lpstr>
      <vt:lpstr>Who are these people?</vt:lpstr>
      <vt:lpstr>Prezentace aplikace PowerPoint</vt:lpstr>
      <vt:lpstr>ICT penetration policy</vt:lpstr>
      <vt:lpstr>The digital divide</vt:lpstr>
      <vt:lpstr>Digital divide</vt:lpstr>
      <vt:lpstr>World perspective</vt:lpstr>
      <vt:lpstr>Prezentace aplikace PowerPoint</vt:lpstr>
      <vt:lpstr>Prezentace aplikace PowerPoint</vt:lpstr>
      <vt:lpstr>Prezentace aplikace PowerPoint</vt:lpstr>
      <vt:lpstr>Working from anywhere is not a technical problem anymore, thanks to digitally enabled remote work, but it remains an economic-institutional one. (Braesemann et al. 2022)</vt:lpstr>
      <vt:lpstr>Gender </vt:lpstr>
      <vt:lpstr>Age</vt:lpstr>
      <vt:lpstr>Digital divide(s)</vt:lpstr>
      <vt:lpstr>What are digital skills?</vt:lpstr>
      <vt:lpstr>Digital Skills</vt:lpstr>
      <vt:lpstr>How do we use them?</vt:lpstr>
      <vt:lpstr>Prezentace aplikace PowerPoint</vt:lpstr>
      <vt:lpstr>Digital skills in our lives</vt:lpstr>
      <vt:lpstr>Prezentace aplikace PowerPoint</vt:lpstr>
      <vt:lpstr>…and what about Covid?</vt:lpstr>
      <vt:lpstr>Prezentace aplikace PowerPoint</vt:lpstr>
      <vt:lpstr>What can we do about this?</vt:lpstr>
      <vt:lpstr>The role of significant others in establishing user practices</vt:lpstr>
      <vt:lpstr>Networked individualism</vt:lpstr>
      <vt:lpstr>Social capital</vt:lpstr>
      <vt:lpstr>Prezentace aplikace PowerPoint</vt:lpstr>
      <vt:lpstr>Prezentace aplikace PowerPoint</vt:lpstr>
      <vt:lpstr>Prezentace aplikace PowerPoint</vt:lpstr>
      <vt:lpstr>Forms of help</vt:lpstr>
      <vt:lpstr>Are digital skills always beneficial?</vt:lpstr>
      <vt:lpstr>Double-edged weapon?</vt:lpstr>
      <vt:lpstr>Double-edged weapon?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Harm or not?</vt:lpstr>
      <vt:lpstr>Harm or not?</vt:lpstr>
      <vt:lpstr>Harm or not?</vt:lpstr>
      <vt:lpstr>Prezentace aplikace PowerPoint</vt:lpstr>
      <vt:lpstr>Digital divide(s)</vt:lpstr>
      <vt:lpstr>Bias in, bias out</vt:lpstr>
      <vt:lpstr>Take-home message(s)</vt:lpstr>
      <vt:lpstr>Thank you for  your attention!</vt:lpstr>
      <vt:lpstr>Let’s stay in touch!</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Skills</dc:title>
  <cp:lastModifiedBy>Natálie Terčová</cp:lastModifiedBy>
  <cp:revision>35</cp:revision>
  <dcterms:modified xsi:type="dcterms:W3CDTF">2023-12-05T16:50:27Z</dcterms:modified>
</cp:coreProperties>
</file>