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42"/>
  </p:notesMasterIdLst>
  <p:sldIdLst>
    <p:sldId id="256" r:id="rId2"/>
    <p:sldId id="298" r:id="rId3"/>
    <p:sldId id="299" r:id="rId4"/>
    <p:sldId id="300" r:id="rId5"/>
    <p:sldId id="301" r:id="rId6"/>
    <p:sldId id="376" r:id="rId7"/>
    <p:sldId id="302" r:id="rId8"/>
    <p:sldId id="303" r:id="rId9"/>
    <p:sldId id="375" r:id="rId10"/>
    <p:sldId id="306" r:id="rId11"/>
    <p:sldId id="305" r:id="rId12"/>
    <p:sldId id="307" r:id="rId13"/>
    <p:sldId id="308" r:id="rId14"/>
    <p:sldId id="316" r:id="rId15"/>
    <p:sldId id="317" r:id="rId16"/>
    <p:sldId id="309" r:id="rId17"/>
    <p:sldId id="322" r:id="rId18"/>
    <p:sldId id="323" r:id="rId19"/>
    <p:sldId id="310" r:id="rId20"/>
    <p:sldId id="312" r:id="rId21"/>
    <p:sldId id="374" r:id="rId22"/>
    <p:sldId id="311" r:id="rId23"/>
    <p:sldId id="313" r:id="rId24"/>
    <p:sldId id="314" r:id="rId25"/>
    <p:sldId id="373" r:id="rId26"/>
    <p:sldId id="315" r:id="rId27"/>
    <p:sldId id="369" r:id="rId28"/>
    <p:sldId id="319" r:id="rId29"/>
    <p:sldId id="320" r:id="rId30"/>
    <p:sldId id="321" r:id="rId31"/>
    <p:sldId id="368" r:id="rId32"/>
    <p:sldId id="346" r:id="rId33"/>
    <p:sldId id="352" r:id="rId34"/>
    <p:sldId id="349" r:id="rId35"/>
    <p:sldId id="359" r:id="rId36"/>
    <p:sldId id="370" r:id="rId37"/>
    <p:sldId id="275" r:id="rId38"/>
    <p:sldId id="371" r:id="rId39"/>
    <p:sldId id="372" r:id="rId40"/>
    <p:sldId id="377" r:id="rId41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Chivo" panose="020B0604020202020204" charset="0"/>
      <p:regular r:id="rId48"/>
      <p:bold r:id="rId49"/>
      <p:italic r:id="rId50"/>
      <p:boldItalic r:id="rId51"/>
    </p:embeddedFont>
    <p:embeddedFont>
      <p:font typeface="Josefin Sans" pitchFamily="2" charset="0"/>
      <p:regular r:id="rId52"/>
      <p:bold r:id="rId53"/>
      <p:italic r:id="rId54"/>
      <p:boldItalic r:id="rId55"/>
    </p:embeddedFont>
    <p:embeddedFont>
      <p:font typeface="Nunito Light" pitchFamily="2" charset="0"/>
      <p:regular r:id="rId56"/>
      <p:italic r:id="rId57"/>
    </p:embeddedFont>
    <p:embeddedFont>
      <p:font typeface="Raleway" pitchFamily="2" charset="0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66005E-791E-4544-88FD-CCFBF0062392}" v="2494" dt="2023-10-25T08:23:43.962"/>
    <p1510:client id="{4AEEFE48-C751-49D4-A438-4CD57FBFC003}" v="5" dt="2023-10-25T06:40:10.436"/>
  </p1510:revLst>
</p1510:revInfo>
</file>

<file path=ppt/tableStyles.xml><?xml version="1.0" encoding="utf-8"?>
<a:tblStyleLst xmlns:a="http://schemas.openxmlformats.org/drawingml/2006/main" def="{67C01854-4F55-466E-88BF-39E9A2819539}">
  <a:tblStyle styleId="{67C01854-4F55-466E-88BF-39E9A281953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F938CEF-993E-40B5-803B-1A5CB6759E6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592"/>
  </p:normalViewPr>
  <p:slideViewPr>
    <p:cSldViewPr snapToGrid="0">
      <p:cViewPr varScale="1">
        <p:scale>
          <a:sx n="130" d="100"/>
          <a:sy n="130" d="100"/>
        </p:scale>
        <p:origin x="11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font" Target="fonts/font19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D5334C-DBEF-46E4-AA9F-C7A4BD024878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5D8BD94-CCA2-41F7-BF7F-B87F8D522BCE}">
      <dgm:prSet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GB" sz="1500">
              <a:latin typeface="Calibri" panose="020F0502020204030204" pitchFamily="34" charset="0"/>
              <a:cs typeface="Calibri" panose="020F0502020204030204" pitchFamily="34" charset="0"/>
            </a:rPr>
            <a:t>Vulgar words </a:t>
          </a:r>
          <a:endParaRPr lang="en-US" sz="15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7EF2B53-F97E-41AE-9EA4-EBA9A4AFAB8D}" type="parTrans" cxnId="{92368D29-A0B3-47CB-8BE3-09248A1A064A}">
      <dgm:prSet/>
      <dgm:spPr/>
      <dgm:t>
        <a:bodyPr/>
        <a:lstStyle/>
        <a:p>
          <a:endParaRPr lang="en-US"/>
        </a:p>
      </dgm:t>
    </dgm:pt>
    <dgm:pt modelId="{8A23AE62-96C3-4C35-A074-6F4A2AF359DD}" type="sibTrans" cxnId="{92368D29-A0B3-47CB-8BE3-09248A1A064A}">
      <dgm:prSet/>
      <dgm:spPr/>
      <dgm:t>
        <a:bodyPr/>
        <a:lstStyle/>
        <a:p>
          <a:endParaRPr lang="en-US"/>
        </a:p>
      </dgm:t>
    </dgm:pt>
    <dgm:pt modelId="{9F763DEA-3FAB-4082-9C16-4CBA385E0AEA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GB" sz="1500">
              <a:latin typeface="Calibri" panose="020F0502020204030204" pitchFamily="34" charset="0"/>
              <a:cs typeface="Calibri" panose="020F0502020204030204" pitchFamily="34" charset="0"/>
            </a:rPr>
            <a:t>Personal attacks </a:t>
          </a:r>
          <a:endParaRPr lang="en-US" sz="15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66F4CD0-AE1A-4208-8CCD-1FC93FB3D63E}" type="parTrans" cxnId="{01770C92-A045-497B-B573-1F2523A78E14}">
      <dgm:prSet/>
      <dgm:spPr/>
      <dgm:t>
        <a:bodyPr/>
        <a:lstStyle/>
        <a:p>
          <a:endParaRPr lang="en-US"/>
        </a:p>
      </dgm:t>
    </dgm:pt>
    <dgm:pt modelId="{95FC3D97-A0DD-48E7-ADA7-BB76617BB2C2}" type="sibTrans" cxnId="{01770C92-A045-497B-B573-1F2523A78E14}">
      <dgm:prSet/>
      <dgm:spPr/>
      <dgm:t>
        <a:bodyPr/>
        <a:lstStyle/>
        <a:p>
          <a:endParaRPr lang="en-US"/>
        </a:p>
      </dgm:t>
    </dgm:pt>
    <dgm:pt modelId="{0B8BA17F-DC9B-4FF6-9154-AE475C92B445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GB" sz="1500">
              <a:latin typeface="Calibri" panose="020F0502020204030204" pitchFamily="34" charset="0"/>
              <a:cs typeface="Calibri" panose="020F0502020204030204" pitchFamily="34" charset="0"/>
            </a:rPr>
            <a:t>Aspersions</a:t>
          </a:r>
          <a:r>
            <a:rPr lang="cs-CZ" sz="15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sz="1500">
              <a:latin typeface="Calibri" panose="020F0502020204030204" pitchFamily="34" charset="0"/>
              <a:cs typeface="Calibri" panose="020F0502020204030204" pitchFamily="34" charset="0"/>
            </a:rPr>
            <a:t>towards policy, institutions</a:t>
          </a:r>
          <a:endParaRPr lang="en-US" sz="15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94D7B4D-C2B5-4849-AC87-230FBA12CDF1}" type="parTrans" cxnId="{6888A7E8-188A-4875-9A43-9A267B9C91AD}">
      <dgm:prSet/>
      <dgm:spPr/>
      <dgm:t>
        <a:bodyPr/>
        <a:lstStyle/>
        <a:p>
          <a:endParaRPr lang="en-US"/>
        </a:p>
      </dgm:t>
    </dgm:pt>
    <dgm:pt modelId="{24F7547A-F018-4919-955D-F480A70712C0}" type="sibTrans" cxnId="{6888A7E8-188A-4875-9A43-9A267B9C91AD}">
      <dgm:prSet/>
      <dgm:spPr/>
      <dgm:t>
        <a:bodyPr/>
        <a:lstStyle/>
        <a:p>
          <a:endParaRPr lang="en-US"/>
        </a:p>
      </dgm:t>
    </dgm:pt>
    <dgm:pt modelId="{3BDC8DC6-C2DA-40BA-88F0-4779B0E54930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sz="1500">
              <a:latin typeface="Calibri" panose="020F0502020204030204" pitchFamily="34" charset="0"/>
              <a:cs typeface="Calibri" panose="020F0502020204030204" pitchFamily="34" charset="0"/>
            </a:rPr>
            <a:t>Attacks towards arguments or perspectives</a:t>
          </a:r>
        </a:p>
      </dgm:t>
    </dgm:pt>
    <dgm:pt modelId="{2EC3522F-6AF9-49EB-B799-31A9973E678A}" type="parTrans" cxnId="{2596CC3D-7E66-4D07-9444-BD197BBF3FB0}">
      <dgm:prSet/>
      <dgm:spPr/>
      <dgm:t>
        <a:bodyPr/>
        <a:lstStyle/>
        <a:p>
          <a:endParaRPr lang="en-US"/>
        </a:p>
      </dgm:t>
    </dgm:pt>
    <dgm:pt modelId="{4ED802F6-ECCE-46AC-90E4-DDFD76104699}" type="sibTrans" cxnId="{2596CC3D-7E66-4D07-9444-BD197BBF3FB0}">
      <dgm:prSet/>
      <dgm:spPr/>
      <dgm:t>
        <a:bodyPr/>
        <a:lstStyle/>
        <a:p>
          <a:endParaRPr lang="en-US"/>
        </a:p>
      </dgm:t>
    </dgm:pt>
    <dgm:pt modelId="{FB55CC08-A067-4EC4-AA63-6D9E9A880752}" type="pres">
      <dgm:prSet presAssocID="{86D5334C-DBEF-46E4-AA9F-C7A4BD024878}" presName="diagram" presStyleCnt="0">
        <dgm:presLayoutVars>
          <dgm:dir/>
          <dgm:resizeHandles val="exact"/>
        </dgm:presLayoutVars>
      </dgm:prSet>
      <dgm:spPr/>
    </dgm:pt>
    <dgm:pt modelId="{569243DA-AF69-4D73-B73A-3437454B5301}" type="pres">
      <dgm:prSet presAssocID="{A5D8BD94-CCA2-41F7-BF7F-B87F8D522BCE}" presName="node" presStyleLbl="node1" presStyleIdx="0" presStyleCnt="4" custLinFactNeighborX="-796" custLinFactNeighborY="474">
        <dgm:presLayoutVars>
          <dgm:bulletEnabled val="1"/>
        </dgm:presLayoutVars>
      </dgm:prSet>
      <dgm:spPr/>
    </dgm:pt>
    <dgm:pt modelId="{E5FEFB67-7624-4388-B02C-862F7BD706D0}" type="pres">
      <dgm:prSet presAssocID="{8A23AE62-96C3-4C35-A074-6F4A2AF359DD}" presName="sibTrans" presStyleCnt="0"/>
      <dgm:spPr/>
    </dgm:pt>
    <dgm:pt modelId="{115EDF0A-FEFA-4623-928C-7194259FB46E}" type="pres">
      <dgm:prSet presAssocID="{9F763DEA-3FAB-4082-9C16-4CBA385E0AEA}" presName="node" presStyleLbl="node1" presStyleIdx="1" presStyleCnt="4">
        <dgm:presLayoutVars>
          <dgm:bulletEnabled val="1"/>
        </dgm:presLayoutVars>
      </dgm:prSet>
      <dgm:spPr/>
    </dgm:pt>
    <dgm:pt modelId="{11BC97BE-E9D8-42B7-93F3-D951F5B3F6BF}" type="pres">
      <dgm:prSet presAssocID="{95FC3D97-A0DD-48E7-ADA7-BB76617BB2C2}" presName="sibTrans" presStyleCnt="0"/>
      <dgm:spPr/>
    </dgm:pt>
    <dgm:pt modelId="{E9246848-CBEC-4556-8AEB-FEF4570704BC}" type="pres">
      <dgm:prSet presAssocID="{0B8BA17F-DC9B-4FF6-9154-AE475C92B445}" presName="node" presStyleLbl="node1" presStyleIdx="2" presStyleCnt="4">
        <dgm:presLayoutVars>
          <dgm:bulletEnabled val="1"/>
        </dgm:presLayoutVars>
      </dgm:prSet>
      <dgm:spPr/>
    </dgm:pt>
    <dgm:pt modelId="{297DD0A9-572D-4AA5-BF8B-B63188642145}" type="pres">
      <dgm:prSet presAssocID="{24F7547A-F018-4919-955D-F480A70712C0}" presName="sibTrans" presStyleCnt="0"/>
      <dgm:spPr/>
    </dgm:pt>
    <dgm:pt modelId="{9EE8FCDD-D268-4520-8437-AE1055E96FD9}" type="pres">
      <dgm:prSet presAssocID="{3BDC8DC6-C2DA-40BA-88F0-4779B0E54930}" presName="node" presStyleLbl="node1" presStyleIdx="3" presStyleCnt="4">
        <dgm:presLayoutVars>
          <dgm:bulletEnabled val="1"/>
        </dgm:presLayoutVars>
      </dgm:prSet>
      <dgm:spPr/>
    </dgm:pt>
  </dgm:ptLst>
  <dgm:cxnLst>
    <dgm:cxn modelId="{92368D29-A0B3-47CB-8BE3-09248A1A064A}" srcId="{86D5334C-DBEF-46E4-AA9F-C7A4BD024878}" destId="{A5D8BD94-CCA2-41F7-BF7F-B87F8D522BCE}" srcOrd="0" destOrd="0" parTransId="{C7EF2B53-F97E-41AE-9EA4-EBA9A4AFAB8D}" sibTransId="{8A23AE62-96C3-4C35-A074-6F4A2AF359DD}"/>
    <dgm:cxn modelId="{2596CC3D-7E66-4D07-9444-BD197BBF3FB0}" srcId="{86D5334C-DBEF-46E4-AA9F-C7A4BD024878}" destId="{3BDC8DC6-C2DA-40BA-88F0-4779B0E54930}" srcOrd="3" destOrd="0" parTransId="{2EC3522F-6AF9-49EB-B799-31A9973E678A}" sibTransId="{4ED802F6-ECCE-46AC-90E4-DDFD76104699}"/>
    <dgm:cxn modelId="{01EDC974-7746-4D9E-8377-2ED67A8AF4F6}" type="presOf" srcId="{A5D8BD94-CCA2-41F7-BF7F-B87F8D522BCE}" destId="{569243DA-AF69-4D73-B73A-3437454B5301}" srcOrd="0" destOrd="0" presId="urn:microsoft.com/office/officeart/2005/8/layout/default"/>
    <dgm:cxn modelId="{01770C92-A045-497B-B573-1F2523A78E14}" srcId="{86D5334C-DBEF-46E4-AA9F-C7A4BD024878}" destId="{9F763DEA-3FAB-4082-9C16-4CBA385E0AEA}" srcOrd="1" destOrd="0" parTransId="{466F4CD0-AE1A-4208-8CCD-1FC93FB3D63E}" sibTransId="{95FC3D97-A0DD-48E7-ADA7-BB76617BB2C2}"/>
    <dgm:cxn modelId="{025F0AAD-A727-436F-A87B-341373749466}" type="presOf" srcId="{3BDC8DC6-C2DA-40BA-88F0-4779B0E54930}" destId="{9EE8FCDD-D268-4520-8437-AE1055E96FD9}" srcOrd="0" destOrd="0" presId="urn:microsoft.com/office/officeart/2005/8/layout/default"/>
    <dgm:cxn modelId="{F801C2C7-F61A-428F-9ACF-C0ABA6209FDE}" type="presOf" srcId="{0B8BA17F-DC9B-4FF6-9154-AE475C92B445}" destId="{E9246848-CBEC-4556-8AEB-FEF4570704BC}" srcOrd="0" destOrd="0" presId="urn:microsoft.com/office/officeart/2005/8/layout/default"/>
    <dgm:cxn modelId="{A93B49CE-1A69-472E-9927-4C9CCFF80880}" type="presOf" srcId="{86D5334C-DBEF-46E4-AA9F-C7A4BD024878}" destId="{FB55CC08-A067-4EC4-AA63-6D9E9A880752}" srcOrd="0" destOrd="0" presId="urn:microsoft.com/office/officeart/2005/8/layout/default"/>
    <dgm:cxn modelId="{6888A7E8-188A-4875-9A43-9A267B9C91AD}" srcId="{86D5334C-DBEF-46E4-AA9F-C7A4BD024878}" destId="{0B8BA17F-DC9B-4FF6-9154-AE475C92B445}" srcOrd="2" destOrd="0" parTransId="{894D7B4D-C2B5-4849-AC87-230FBA12CDF1}" sibTransId="{24F7547A-F018-4919-955D-F480A70712C0}"/>
    <dgm:cxn modelId="{6E10C5F0-8FB9-415E-BB04-980CAD49F8CB}" type="presOf" srcId="{9F763DEA-3FAB-4082-9C16-4CBA385E0AEA}" destId="{115EDF0A-FEFA-4623-928C-7194259FB46E}" srcOrd="0" destOrd="0" presId="urn:microsoft.com/office/officeart/2005/8/layout/default"/>
    <dgm:cxn modelId="{D5835F87-323F-423B-9358-340338F169C4}" type="presParOf" srcId="{FB55CC08-A067-4EC4-AA63-6D9E9A880752}" destId="{569243DA-AF69-4D73-B73A-3437454B5301}" srcOrd="0" destOrd="0" presId="urn:microsoft.com/office/officeart/2005/8/layout/default"/>
    <dgm:cxn modelId="{D181501E-C9B8-4D4E-877E-3D9119F1CCD6}" type="presParOf" srcId="{FB55CC08-A067-4EC4-AA63-6D9E9A880752}" destId="{E5FEFB67-7624-4388-B02C-862F7BD706D0}" srcOrd="1" destOrd="0" presId="urn:microsoft.com/office/officeart/2005/8/layout/default"/>
    <dgm:cxn modelId="{8BE4DFD5-44CD-467B-A3F7-E832C20139F9}" type="presParOf" srcId="{FB55CC08-A067-4EC4-AA63-6D9E9A880752}" destId="{115EDF0A-FEFA-4623-928C-7194259FB46E}" srcOrd="2" destOrd="0" presId="urn:microsoft.com/office/officeart/2005/8/layout/default"/>
    <dgm:cxn modelId="{89E829BF-6A7A-40AA-97DB-4586155DA437}" type="presParOf" srcId="{FB55CC08-A067-4EC4-AA63-6D9E9A880752}" destId="{11BC97BE-E9D8-42B7-93F3-D951F5B3F6BF}" srcOrd="3" destOrd="0" presId="urn:microsoft.com/office/officeart/2005/8/layout/default"/>
    <dgm:cxn modelId="{5576EBC9-ACCF-480F-B4CB-DDB5345C48F7}" type="presParOf" srcId="{FB55CC08-A067-4EC4-AA63-6D9E9A880752}" destId="{E9246848-CBEC-4556-8AEB-FEF4570704BC}" srcOrd="4" destOrd="0" presId="urn:microsoft.com/office/officeart/2005/8/layout/default"/>
    <dgm:cxn modelId="{644516C4-05EB-420C-932A-76E85C16D055}" type="presParOf" srcId="{FB55CC08-A067-4EC4-AA63-6D9E9A880752}" destId="{297DD0A9-572D-4AA5-BF8B-B63188642145}" srcOrd="5" destOrd="0" presId="urn:microsoft.com/office/officeart/2005/8/layout/default"/>
    <dgm:cxn modelId="{391CF4CD-4516-4816-A4A2-2B807B8F5DB1}" type="presParOf" srcId="{FB55CC08-A067-4EC4-AA63-6D9E9A880752}" destId="{9EE8FCDD-D268-4520-8437-AE1055E96FD9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6D5334C-DBEF-46E4-AA9F-C7A4BD024878}" type="doc">
      <dgm:prSet loTypeId="urn:microsoft.com/office/officeart/2005/8/layout/default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A5D8BD94-CCA2-41F7-BF7F-B87F8D522BCE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1500" noProof="0">
              <a:latin typeface="Calibri" panose="020F0502020204030204" pitchFamily="34" charset="0"/>
              <a:cs typeface="Calibri" panose="020F0502020204030204" pitchFamily="34" charset="0"/>
            </a:rPr>
            <a:t>Threats toward individual rights </a:t>
          </a:r>
        </a:p>
      </dgm:t>
    </dgm:pt>
    <dgm:pt modelId="{C7EF2B53-F97E-41AE-9EA4-EBA9A4AFAB8D}" type="parTrans" cxnId="{92368D29-A0B3-47CB-8BE3-09248A1A064A}">
      <dgm:prSet/>
      <dgm:spPr/>
      <dgm:t>
        <a:bodyPr/>
        <a:lstStyle/>
        <a:p>
          <a:endParaRPr lang="en-US"/>
        </a:p>
      </dgm:t>
    </dgm:pt>
    <dgm:pt modelId="{8A23AE62-96C3-4C35-A074-6F4A2AF359DD}" type="sibTrans" cxnId="{92368D29-A0B3-47CB-8BE3-09248A1A064A}">
      <dgm:prSet/>
      <dgm:spPr/>
      <dgm:t>
        <a:bodyPr/>
        <a:lstStyle/>
        <a:p>
          <a:endParaRPr lang="en-US"/>
        </a:p>
      </dgm:t>
    </dgm:pt>
    <dgm:pt modelId="{9F763DEA-3FAB-4082-9C16-4CBA385E0AEA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noProof="0">
              <a:latin typeface="Calibri" panose="020F0502020204030204" pitchFamily="34" charset="0"/>
              <a:cs typeface="Calibri" panose="020F0502020204030204" pitchFamily="34" charset="0"/>
            </a:rPr>
            <a:t>Intolerance toward political positions and personal opinions</a:t>
          </a:r>
        </a:p>
      </dgm:t>
    </dgm:pt>
    <dgm:pt modelId="{466F4CD0-AE1A-4208-8CCD-1FC93FB3D63E}" type="parTrans" cxnId="{01770C92-A045-497B-B573-1F2523A78E14}">
      <dgm:prSet/>
      <dgm:spPr/>
      <dgm:t>
        <a:bodyPr/>
        <a:lstStyle/>
        <a:p>
          <a:endParaRPr lang="en-US"/>
        </a:p>
      </dgm:t>
    </dgm:pt>
    <dgm:pt modelId="{95FC3D97-A0DD-48E7-ADA7-BB76617BB2C2}" type="sibTrans" cxnId="{01770C92-A045-497B-B573-1F2523A78E14}">
      <dgm:prSet/>
      <dgm:spPr/>
      <dgm:t>
        <a:bodyPr/>
        <a:lstStyle/>
        <a:p>
          <a:endParaRPr lang="en-US"/>
        </a:p>
      </dgm:t>
    </dgm:pt>
    <dgm:pt modelId="{0B8BA17F-DC9B-4FF6-9154-AE475C92B445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>
              <a:latin typeface="Calibri" panose="020F0502020204030204" pitchFamily="34" charset="0"/>
              <a:cs typeface="Calibri" panose="020F0502020204030204" pitchFamily="34" charset="0"/>
            </a:rPr>
            <a:t>Racism</a:t>
          </a:r>
        </a:p>
      </dgm:t>
    </dgm:pt>
    <dgm:pt modelId="{894D7B4D-C2B5-4849-AC87-230FBA12CDF1}" type="parTrans" cxnId="{6888A7E8-188A-4875-9A43-9A267B9C91AD}">
      <dgm:prSet/>
      <dgm:spPr/>
      <dgm:t>
        <a:bodyPr/>
        <a:lstStyle/>
        <a:p>
          <a:endParaRPr lang="en-US"/>
        </a:p>
      </dgm:t>
    </dgm:pt>
    <dgm:pt modelId="{24F7547A-F018-4919-955D-F480A70712C0}" type="sibTrans" cxnId="{6888A7E8-188A-4875-9A43-9A267B9C91AD}">
      <dgm:prSet/>
      <dgm:spPr/>
      <dgm:t>
        <a:bodyPr/>
        <a:lstStyle/>
        <a:p>
          <a:endParaRPr lang="en-US"/>
        </a:p>
      </dgm:t>
    </dgm:pt>
    <dgm:pt modelId="{3BDC8DC6-C2DA-40BA-88F0-4779B0E54930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1500">
              <a:latin typeface="Calibri" panose="020F0502020204030204" pitchFamily="34" charset="0"/>
              <a:cs typeface="Calibri" panose="020F0502020204030204" pitchFamily="34" charset="0"/>
            </a:rPr>
            <a:t>Social or </a:t>
          </a:r>
          <a:r>
            <a:rPr lang="cs-CZ" sz="1500">
              <a:latin typeface="Calibri" panose="020F0502020204030204" pitchFamily="34" charset="0"/>
              <a:cs typeface="Calibri" panose="020F0502020204030204" pitchFamily="34" charset="0"/>
            </a:rPr>
            <a:t>e</a:t>
          </a:r>
          <a:r>
            <a:rPr lang="en-GB" sz="1500">
              <a:latin typeface="Calibri" panose="020F0502020204030204" pitchFamily="34" charset="0"/>
              <a:cs typeface="Calibri" panose="020F0502020204030204" pitchFamily="34" charset="0"/>
            </a:rPr>
            <a:t>conomic </a:t>
          </a:r>
          <a:r>
            <a:rPr lang="cs-CZ" sz="1500">
              <a:latin typeface="Calibri" panose="020F0502020204030204" pitchFamily="34" charset="0"/>
              <a:cs typeface="Calibri" panose="020F0502020204030204" pitchFamily="34" charset="0"/>
            </a:rPr>
            <a:t>i</a:t>
          </a:r>
          <a:r>
            <a:rPr lang="en-GB" sz="1500">
              <a:latin typeface="Calibri" panose="020F0502020204030204" pitchFamily="34" charset="0"/>
              <a:cs typeface="Calibri" panose="020F0502020204030204" pitchFamily="34" charset="0"/>
            </a:rPr>
            <a:t>ntolerance</a:t>
          </a:r>
          <a:r>
            <a:rPr lang="en-US" sz="150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gm:t>
    </dgm:pt>
    <dgm:pt modelId="{2EC3522F-6AF9-49EB-B799-31A9973E678A}" type="parTrans" cxnId="{2596CC3D-7E66-4D07-9444-BD197BBF3FB0}">
      <dgm:prSet/>
      <dgm:spPr/>
      <dgm:t>
        <a:bodyPr/>
        <a:lstStyle/>
        <a:p>
          <a:endParaRPr lang="en-US"/>
        </a:p>
      </dgm:t>
    </dgm:pt>
    <dgm:pt modelId="{4ED802F6-ECCE-46AC-90E4-DDFD76104699}" type="sibTrans" cxnId="{2596CC3D-7E66-4D07-9444-BD197BBF3FB0}">
      <dgm:prSet/>
      <dgm:spPr/>
      <dgm:t>
        <a:bodyPr/>
        <a:lstStyle/>
        <a:p>
          <a:endParaRPr lang="en-US"/>
        </a:p>
      </dgm:t>
    </dgm:pt>
    <dgm:pt modelId="{ECD0E94C-B0FB-4701-9303-FD5C845F5BDB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1500" noProof="0">
              <a:latin typeface="Calibri" panose="020F0502020204030204" pitchFamily="34" charset="0"/>
              <a:cs typeface="Calibri" panose="020F0502020204030204" pitchFamily="34" charset="0"/>
            </a:rPr>
            <a:t>Attacks toward gender and sexual </a:t>
          </a:r>
          <a:r>
            <a:rPr lang="cs-CZ" sz="1500" noProof="0">
              <a:latin typeface="Calibri" panose="020F0502020204030204" pitchFamily="34" charset="0"/>
              <a:cs typeface="Calibri" panose="020F0502020204030204" pitchFamily="34" charset="0"/>
            </a:rPr>
            <a:t>f</a:t>
          </a:r>
          <a:r>
            <a:rPr lang="en-GB" sz="1500" noProof="0">
              <a:latin typeface="Calibri" panose="020F0502020204030204" pitchFamily="34" charset="0"/>
              <a:cs typeface="Calibri" panose="020F0502020204030204" pitchFamily="34" charset="0"/>
            </a:rPr>
            <a:t>reedom</a:t>
          </a:r>
        </a:p>
      </dgm:t>
    </dgm:pt>
    <dgm:pt modelId="{230C5BDE-12B9-4590-B0EE-335136599E9A}" type="parTrans" cxnId="{646A96BF-5D8D-474B-BA57-899860E19CB8}">
      <dgm:prSet/>
      <dgm:spPr/>
      <dgm:t>
        <a:bodyPr/>
        <a:lstStyle/>
        <a:p>
          <a:endParaRPr lang="en-US"/>
        </a:p>
      </dgm:t>
    </dgm:pt>
    <dgm:pt modelId="{E44C75DF-060C-402A-ADC6-40B29FCEE682}" type="sibTrans" cxnId="{646A96BF-5D8D-474B-BA57-899860E19CB8}">
      <dgm:prSet/>
      <dgm:spPr/>
      <dgm:t>
        <a:bodyPr/>
        <a:lstStyle/>
        <a:p>
          <a:endParaRPr lang="en-US"/>
        </a:p>
      </dgm:t>
    </dgm:pt>
    <dgm:pt modelId="{5A7E4B0D-9DE6-4148-BF2A-DC677010BA1E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noProof="0">
              <a:latin typeface="Calibri" panose="020F0502020204030204" pitchFamily="34" charset="0"/>
              <a:cs typeface="Calibri" panose="020F0502020204030204" pitchFamily="34" charset="0"/>
            </a:rPr>
            <a:t>Religious freedom</a:t>
          </a:r>
        </a:p>
      </dgm:t>
    </dgm:pt>
    <dgm:pt modelId="{AF8AAAB0-494E-4516-8948-9119C1D6810A}" type="parTrans" cxnId="{EEBCD5F2-B9B6-4077-BF87-CDE175BC402A}">
      <dgm:prSet/>
      <dgm:spPr/>
      <dgm:t>
        <a:bodyPr/>
        <a:lstStyle/>
        <a:p>
          <a:endParaRPr lang="en-US"/>
        </a:p>
      </dgm:t>
    </dgm:pt>
    <dgm:pt modelId="{5DA6C03E-6CE3-4D73-AE26-0B27217574AD}" type="sibTrans" cxnId="{EEBCD5F2-B9B6-4077-BF87-CDE175BC402A}">
      <dgm:prSet/>
      <dgm:spPr/>
      <dgm:t>
        <a:bodyPr/>
        <a:lstStyle/>
        <a:p>
          <a:endParaRPr lang="en-US"/>
        </a:p>
      </dgm:t>
    </dgm:pt>
    <dgm:pt modelId="{678ECB61-E998-48BE-94DE-0657CF0DCF14}">
      <dgm:prSet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sz="1500" noProof="0">
              <a:latin typeface="Calibri" panose="020F0502020204030204" pitchFamily="34" charset="0"/>
              <a:cs typeface="Calibri" panose="020F0502020204030204" pitchFamily="34" charset="0"/>
            </a:rPr>
            <a:t>Offensive stereotypes</a:t>
          </a:r>
        </a:p>
      </dgm:t>
    </dgm:pt>
    <dgm:pt modelId="{2CF51E81-246C-4DB5-AB5A-786CE52D6A83}" type="parTrans" cxnId="{D829FE69-2780-4B41-8F7D-BB2A4087A43D}">
      <dgm:prSet/>
      <dgm:spPr/>
      <dgm:t>
        <a:bodyPr/>
        <a:lstStyle/>
        <a:p>
          <a:endParaRPr lang="en-US"/>
        </a:p>
      </dgm:t>
    </dgm:pt>
    <dgm:pt modelId="{7731BF4B-365D-4444-8C22-07A707416486}" type="sibTrans" cxnId="{D829FE69-2780-4B41-8F7D-BB2A4087A43D}">
      <dgm:prSet/>
      <dgm:spPr/>
      <dgm:t>
        <a:bodyPr/>
        <a:lstStyle/>
        <a:p>
          <a:endParaRPr lang="en-US"/>
        </a:p>
      </dgm:t>
    </dgm:pt>
    <dgm:pt modelId="{9EA68204-E825-454C-B762-F9172B02093B}">
      <dgm:prSet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60000"/>
              <a:lumOff val="40000"/>
            </a:schemeClr>
          </a:solidFill>
        </a:ln>
      </dgm:spPr>
      <dgm:t>
        <a:bodyPr/>
        <a:lstStyle/>
        <a:p>
          <a:r>
            <a:rPr lang="en-GB" noProof="0">
              <a:latin typeface="Calibri" panose="020F0502020204030204" pitchFamily="34" charset="0"/>
              <a:cs typeface="Calibri" panose="020F0502020204030204" pitchFamily="34" charset="0"/>
            </a:rPr>
            <a:t>Violent threats</a:t>
          </a:r>
        </a:p>
      </dgm:t>
    </dgm:pt>
    <dgm:pt modelId="{B2A41E79-33A3-4B31-B38F-A27DD61EF4CD}" type="parTrans" cxnId="{BBC4A588-1885-4B28-9788-30A4FFC8AEE9}">
      <dgm:prSet/>
      <dgm:spPr/>
      <dgm:t>
        <a:bodyPr/>
        <a:lstStyle/>
        <a:p>
          <a:endParaRPr lang="en-GB"/>
        </a:p>
      </dgm:t>
    </dgm:pt>
    <dgm:pt modelId="{4F1B66F4-5020-4655-B6B0-BF354F493B0E}" type="sibTrans" cxnId="{BBC4A588-1885-4B28-9788-30A4FFC8AEE9}">
      <dgm:prSet/>
      <dgm:spPr/>
      <dgm:t>
        <a:bodyPr/>
        <a:lstStyle/>
        <a:p>
          <a:endParaRPr lang="en-GB"/>
        </a:p>
      </dgm:t>
    </dgm:pt>
    <dgm:pt modelId="{FB55CC08-A067-4EC4-AA63-6D9E9A880752}" type="pres">
      <dgm:prSet presAssocID="{86D5334C-DBEF-46E4-AA9F-C7A4BD024878}" presName="diagram" presStyleCnt="0">
        <dgm:presLayoutVars>
          <dgm:dir/>
          <dgm:resizeHandles val="exact"/>
        </dgm:presLayoutVars>
      </dgm:prSet>
      <dgm:spPr/>
    </dgm:pt>
    <dgm:pt modelId="{569243DA-AF69-4D73-B73A-3437454B5301}" type="pres">
      <dgm:prSet presAssocID="{A5D8BD94-CCA2-41F7-BF7F-B87F8D522BCE}" presName="node" presStyleLbl="node1" presStyleIdx="0" presStyleCnt="8">
        <dgm:presLayoutVars>
          <dgm:bulletEnabled val="1"/>
        </dgm:presLayoutVars>
      </dgm:prSet>
      <dgm:spPr/>
    </dgm:pt>
    <dgm:pt modelId="{E5FEFB67-7624-4388-B02C-862F7BD706D0}" type="pres">
      <dgm:prSet presAssocID="{8A23AE62-96C3-4C35-A074-6F4A2AF359DD}" presName="sibTrans" presStyleCnt="0"/>
      <dgm:spPr/>
    </dgm:pt>
    <dgm:pt modelId="{115EDF0A-FEFA-4623-928C-7194259FB46E}" type="pres">
      <dgm:prSet presAssocID="{9F763DEA-3FAB-4082-9C16-4CBA385E0AEA}" presName="node" presStyleLbl="node1" presStyleIdx="1" presStyleCnt="8">
        <dgm:presLayoutVars>
          <dgm:bulletEnabled val="1"/>
        </dgm:presLayoutVars>
      </dgm:prSet>
      <dgm:spPr/>
    </dgm:pt>
    <dgm:pt modelId="{11BC97BE-E9D8-42B7-93F3-D951F5B3F6BF}" type="pres">
      <dgm:prSet presAssocID="{95FC3D97-A0DD-48E7-ADA7-BB76617BB2C2}" presName="sibTrans" presStyleCnt="0"/>
      <dgm:spPr/>
    </dgm:pt>
    <dgm:pt modelId="{E9246848-CBEC-4556-8AEB-FEF4570704BC}" type="pres">
      <dgm:prSet presAssocID="{0B8BA17F-DC9B-4FF6-9154-AE475C92B445}" presName="node" presStyleLbl="node1" presStyleIdx="2" presStyleCnt="8">
        <dgm:presLayoutVars>
          <dgm:bulletEnabled val="1"/>
        </dgm:presLayoutVars>
      </dgm:prSet>
      <dgm:spPr/>
    </dgm:pt>
    <dgm:pt modelId="{297DD0A9-572D-4AA5-BF8B-B63188642145}" type="pres">
      <dgm:prSet presAssocID="{24F7547A-F018-4919-955D-F480A70712C0}" presName="sibTrans" presStyleCnt="0"/>
      <dgm:spPr/>
    </dgm:pt>
    <dgm:pt modelId="{9EE8FCDD-D268-4520-8437-AE1055E96FD9}" type="pres">
      <dgm:prSet presAssocID="{3BDC8DC6-C2DA-40BA-88F0-4779B0E54930}" presName="node" presStyleLbl="node1" presStyleIdx="3" presStyleCnt="8">
        <dgm:presLayoutVars>
          <dgm:bulletEnabled val="1"/>
        </dgm:presLayoutVars>
      </dgm:prSet>
      <dgm:spPr/>
    </dgm:pt>
    <dgm:pt modelId="{C0B31CAA-E138-4360-B0B2-5424D7255076}" type="pres">
      <dgm:prSet presAssocID="{4ED802F6-ECCE-46AC-90E4-DDFD76104699}" presName="sibTrans" presStyleCnt="0"/>
      <dgm:spPr/>
    </dgm:pt>
    <dgm:pt modelId="{D75568A8-0722-402E-9DEA-F2A5A08348C8}" type="pres">
      <dgm:prSet presAssocID="{ECD0E94C-B0FB-4701-9303-FD5C845F5BDB}" presName="node" presStyleLbl="node1" presStyleIdx="4" presStyleCnt="8">
        <dgm:presLayoutVars>
          <dgm:bulletEnabled val="1"/>
        </dgm:presLayoutVars>
      </dgm:prSet>
      <dgm:spPr/>
    </dgm:pt>
    <dgm:pt modelId="{248E2530-B170-469E-9667-6EA5F424A08E}" type="pres">
      <dgm:prSet presAssocID="{E44C75DF-060C-402A-ADC6-40B29FCEE682}" presName="sibTrans" presStyleCnt="0"/>
      <dgm:spPr/>
    </dgm:pt>
    <dgm:pt modelId="{4B4BF680-EBA9-46F7-94B2-35FB61ECE2B9}" type="pres">
      <dgm:prSet presAssocID="{5A7E4B0D-9DE6-4148-BF2A-DC677010BA1E}" presName="node" presStyleLbl="node1" presStyleIdx="5" presStyleCnt="8">
        <dgm:presLayoutVars>
          <dgm:bulletEnabled val="1"/>
        </dgm:presLayoutVars>
      </dgm:prSet>
      <dgm:spPr/>
    </dgm:pt>
    <dgm:pt modelId="{1BFA5FDA-3BCF-4D31-99E1-1CA8536A529B}" type="pres">
      <dgm:prSet presAssocID="{5DA6C03E-6CE3-4D73-AE26-0B27217574AD}" presName="sibTrans" presStyleCnt="0"/>
      <dgm:spPr/>
    </dgm:pt>
    <dgm:pt modelId="{545AAE58-3126-4F7C-8387-1D8B1877C551}" type="pres">
      <dgm:prSet presAssocID="{678ECB61-E998-48BE-94DE-0657CF0DCF14}" presName="node" presStyleLbl="node1" presStyleIdx="6" presStyleCnt="8">
        <dgm:presLayoutVars>
          <dgm:bulletEnabled val="1"/>
        </dgm:presLayoutVars>
      </dgm:prSet>
      <dgm:spPr/>
    </dgm:pt>
    <dgm:pt modelId="{5F36B394-3157-41F1-A3B0-64E02F8B6D1F}" type="pres">
      <dgm:prSet presAssocID="{7731BF4B-365D-4444-8C22-07A707416486}" presName="sibTrans" presStyleCnt="0"/>
      <dgm:spPr/>
    </dgm:pt>
    <dgm:pt modelId="{BEDAD285-B0D2-49C4-AAF4-DD6C421B74F7}" type="pres">
      <dgm:prSet presAssocID="{9EA68204-E825-454C-B762-F9172B02093B}" presName="node" presStyleLbl="node1" presStyleIdx="7" presStyleCnt="8">
        <dgm:presLayoutVars>
          <dgm:bulletEnabled val="1"/>
        </dgm:presLayoutVars>
      </dgm:prSet>
      <dgm:spPr/>
    </dgm:pt>
  </dgm:ptLst>
  <dgm:cxnLst>
    <dgm:cxn modelId="{25200517-CC8A-4BDF-B0DB-85715FFF3108}" type="presOf" srcId="{ECD0E94C-B0FB-4701-9303-FD5C845F5BDB}" destId="{D75568A8-0722-402E-9DEA-F2A5A08348C8}" srcOrd="0" destOrd="0" presId="urn:microsoft.com/office/officeart/2005/8/layout/default"/>
    <dgm:cxn modelId="{08D61F21-ECC8-4C63-AF97-4086C00E594D}" type="presOf" srcId="{5A7E4B0D-9DE6-4148-BF2A-DC677010BA1E}" destId="{4B4BF680-EBA9-46F7-94B2-35FB61ECE2B9}" srcOrd="0" destOrd="0" presId="urn:microsoft.com/office/officeart/2005/8/layout/default"/>
    <dgm:cxn modelId="{92368D29-A0B3-47CB-8BE3-09248A1A064A}" srcId="{86D5334C-DBEF-46E4-AA9F-C7A4BD024878}" destId="{A5D8BD94-CCA2-41F7-BF7F-B87F8D522BCE}" srcOrd="0" destOrd="0" parTransId="{C7EF2B53-F97E-41AE-9EA4-EBA9A4AFAB8D}" sibTransId="{8A23AE62-96C3-4C35-A074-6F4A2AF359DD}"/>
    <dgm:cxn modelId="{2596CC3D-7E66-4D07-9444-BD197BBF3FB0}" srcId="{86D5334C-DBEF-46E4-AA9F-C7A4BD024878}" destId="{3BDC8DC6-C2DA-40BA-88F0-4779B0E54930}" srcOrd="3" destOrd="0" parTransId="{2EC3522F-6AF9-49EB-B799-31A9973E678A}" sibTransId="{4ED802F6-ECCE-46AC-90E4-DDFD76104699}"/>
    <dgm:cxn modelId="{D829FE69-2780-4B41-8F7D-BB2A4087A43D}" srcId="{86D5334C-DBEF-46E4-AA9F-C7A4BD024878}" destId="{678ECB61-E998-48BE-94DE-0657CF0DCF14}" srcOrd="6" destOrd="0" parTransId="{2CF51E81-246C-4DB5-AB5A-786CE52D6A83}" sibTransId="{7731BF4B-365D-4444-8C22-07A707416486}"/>
    <dgm:cxn modelId="{01EDC974-7746-4D9E-8377-2ED67A8AF4F6}" type="presOf" srcId="{A5D8BD94-CCA2-41F7-BF7F-B87F8D522BCE}" destId="{569243DA-AF69-4D73-B73A-3437454B5301}" srcOrd="0" destOrd="0" presId="urn:microsoft.com/office/officeart/2005/8/layout/default"/>
    <dgm:cxn modelId="{BBC4A588-1885-4B28-9788-30A4FFC8AEE9}" srcId="{86D5334C-DBEF-46E4-AA9F-C7A4BD024878}" destId="{9EA68204-E825-454C-B762-F9172B02093B}" srcOrd="7" destOrd="0" parTransId="{B2A41E79-33A3-4B31-B38F-A27DD61EF4CD}" sibTransId="{4F1B66F4-5020-4655-B6B0-BF354F493B0E}"/>
    <dgm:cxn modelId="{01770C92-A045-497B-B573-1F2523A78E14}" srcId="{86D5334C-DBEF-46E4-AA9F-C7A4BD024878}" destId="{9F763DEA-3FAB-4082-9C16-4CBA385E0AEA}" srcOrd="1" destOrd="0" parTransId="{466F4CD0-AE1A-4208-8CCD-1FC93FB3D63E}" sibTransId="{95FC3D97-A0DD-48E7-ADA7-BB76617BB2C2}"/>
    <dgm:cxn modelId="{F34B73A6-57D4-4CE9-B69F-17BA2017DA1B}" type="presOf" srcId="{9EA68204-E825-454C-B762-F9172B02093B}" destId="{BEDAD285-B0D2-49C4-AAF4-DD6C421B74F7}" srcOrd="0" destOrd="0" presId="urn:microsoft.com/office/officeart/2005/8/layout/default"/>
    <dgm:cxn modelId="{025F0AAD-A727-436F-A87B-341373749466}" type="presOf" srcId="{3BDC8DC6-C2DA-40BA-88F0-4779B0E54930}" destId="{9EE8FCDD-D268-4520-8437-AE1055E96FD9}" srcOrd="0" destOrd="0" presId="urn:microsoft.com/office/officeart/2005/8/layout/default"/>
    <dgm:cxn modelId="{B19A4DBD-0B14-4256-847C-D4242D2399FA}" type="presOf" srcId="{678ECB61-E998-48BE-94DE-0657CF0DCF14}" destId="{545AAE58-3126-4F7C-8387-1D8B1877C551}" srcOrd="0" destOrd="0" presId="urn:microsoft.com/office/officeart/2005/8/layout/default"/>
    <dgm:cxn modelId="{646A96BF-5D8D-474B-BA57-899860E19CB8}" srcId="{86D5334C-DBEF-46E4-AA9F-C7A4BD024878}" destId="{ECD0E94C-B0FB-4701-9303-FD5C845F5BDB}" srcOrd="4" destOrd="0" parTransId="{230C5BDE-12B9-4590-B0EE-335136599E9A}" sibTransId="{E44C75DF-060C-402A-ADC6-40B29FCEE682}"/>
    <dgm:cxn modelId="{F801C2C7-F61A-428F-9ACF-C0ABA6209FDE}" type="presOf" srcId="{0B8BA17F-DC9B-4FF6-9154-AE475C92B445}" destId="{E9246848-CBEC-4556-8AEB-FEF4570704BC}" srcOrd="0" destOrd="0" presId="urn:microsoft.com/office/officeart/2005/8/layout/default"/>
    <dgm:cxn modelId="{A93B49CE-1A69-472E-9927-4C9CCFF80880}" type="presOf" srcId="{86D5334C-DBEF-46E4-AA9F-C7A4BD024878}" destId="{FB55CC08-A067-4EC4-AA63-6D9E9A880752}" srcOrd="0" destOrd="0" presId="urn:microsoft.com/office/officeart/2005/8/layout/default"/>
    <dgm:cxn modelId="{6888A7E8-188A-4875-9A43-9A267B9C91AD}" srcId="{86D5334C-DBEF-46E4-AA9F-C7A4BD024878}" destId="{0B8BA17F-DC9B-4FF6-9154-AE475C92B445}" srcOrd="2" destOrd="0" parTransId="{894D7B4D-C2B5-4849-AC87-230FBA12CDF1}" sibTransId="{24F7547A-F018-4919-955D-F480A70712C0}"/>
    <dgm:cxn modelId="{6E10C5F0-8FB9-415E-BB04-980CAD49F8CB}" type="presOf" srcId="{9F763DEA-3FAB-4082-9C16-4CBA385E0AEA}" destId="{115EDF0A-FEFA-4623-928C-7194259FB46E}" srcOrd="0" destOrd="0" presId="urn:microsoft.com/office/officeart/2005/8/layout/default"/>
    <dgm:cxn modelId="{EEBCD5F2-B9B6-4077-BF87-CDE175BC402A}" srcId="{86D5334C-DBEF-46E4-AA9F-C7A4BD024878}" destId="{5A7E4B0D-9DE6-4148-BF2A-DC677010BA1E}" srcOrd="5" destOrd="0" parTransId="{AF8AAAB0-494E-4516-8948-9119C1D6810A}" sibTransId="{5DA6C03E-6CE3-4D73-AE26-0B27217574AD}"/>
    <dgm:cxn modelId="{D5835F87-323F-423B-9358-340338F169C4}" type="presParOf" srcId="{FB55CC08-A067-4EC4-AA63-6D9E9A880752}" destId="{569243DA-AF69-4D73-B73A-3437454B5301}" srcOrd="0" destOrd="0" presId="urn:microsoft.com/office/officeart/2005/8/layout/default"/>
    <dgm:cxn modelId="{D181501E-C9B8-4D4E-877E-3D9119F1CCD6}" type="presParOf" srcId="{FB55CC08-A067-4EC4-AA63-6D9E9A880752}" destId="{E5FEFB67-7624-4388-B02C-862F7BD706D0}" srcOrd="1" destOrd="0" presId="urn:microsoft.com/office/officeart/2005/8/layout/default"/>
    <dgm:cxn modelId="{8BE4DFD5-44CD-467B-A3F7-E832C20139F9}" type="presParOf" srcId="{FB55CC08-A067-4EC4-AA63-6D9E9A880752}" destId="{115EDF0A-FEFA-4623-928C-7194259FB46E}" srcOrd="2" destOrd="0" presId="urn:microsoft.com/office/officeart/2005/8/layout/default"/>
    <dgm:cxn modelId="{89E829BF-6A7A-40AA-97DB-4586155DA437}" type="presParOf" srcId="{FB55CC08-A067-4EC4-AA63-6D9E9A880752}" destId="{11BC97BE-E9D8-42B7-93F3-D951F5B3F6BF}" srcOrd="3" destOrd="0" presId="urn:microsoft.com/office/officeart/2005/8/layout/default"/>
    <dgm:cxn modelId="{5576EBC9-ACCF-480F-B4CB-DDB5345C48F7}" type="presParOf" srcId="{FB55CC08-A067-4EC4-AA63-6D9E9A880752}" destId="{E9246848-CBEC-4556-8AEB-FEF4570704BC}" srcOrd="4" destOrd="0" presId="urn:microsoft.com/office/officeart/2005/8/layout/default"/>
    <dgm:cxn modelId="{644516C4-05EB-420C-932A-76E85C16D055}" type="presParOf" srcId="{FB55CC08-A067-4EC4-AA63-6D9E9A880752}" destId="{297DD0A9-572D-4AA5-BF8B-B63188642145}" srcOrd="5" destOrd="0" presId="urn:microsoft.com/office/officeart/2005/8/layout/default"/>
    <dgm:cxn modelId="{391CF4CD-4516-4816-A4A2-2B807B8F5DB1}" type="presParOf" srcId="{FB55CC08-A067-4EC4-AA63-6D9E9A880752}" destId="{9EE8FCDD-D268-4520-8437-AE1055E96FD9}" srcOrd="6" destOrd="0" presId="urn:microsoft.com/office/officeart/2005/8/layout/default"/>
    <dgm:cxn modelId="{D5657B89-8D34-46DD-919D-EC9796A90233}" type="presParOf" srcId="{FB55CC08-A067-4EC4-AA63-6D9E9A880752}" destId="{C0B31CAA-E138-4360-B0B2-5424D7255076}" srcOrd="7" destOrd="0" presId="urn:microsoft.com/office/officeart/2005/8/layout/default"/>
    <dgm:cxn modelId="{2D9107B5-AA14-4902-9F11-60DBC8CB162B}" type="presParOf" srcId="{FB55CC08-A067-4EC4-AA63-6D9E9A880752}" destId="{D75568A8-0722-402E-9DEA-F2A5A08348C8}" srcOrd="8" destOrd="0" presId="urn:microsoft.com/office/officeart/2005/8/layout/default"/>
    <dgm:cxn modelId="{0243AB64-E382-4748-B941-DD73B3EE7F72}" type="presParOf" srcId="{FB55CC08-A067-4EC4-AA63-6D9E9A880752}" destId="{248E2530-B170-469E-9667-6EA5F424A08E}" srcOrd="9" destOrd="0" presId="urn:microsoft.com/office/officeart/2005/8/layout/default"/>
    <dgm:cxn modelId="{B9AF847D-94E8-4845-BF92-91E9D6AC2C82}" type="presParOf" srcId="{FB55CC08-A067-4EC4-AA63-6D9E9A880752}" destId="{4B4BF680-EBA9-46F7-94B2-35FB61ECE2B9}" srcOrd="10" destOrd="0" presId="urn:microsoft.com/office/officeart/2005/8/layout/default"/>
    <dgm:cxn modelId="{5CFC1A32-C6E1-4142-8AE2-8E01E7B2C276}" type="presParOf" srcId="{FB55CC08-A067-4EC4-AA63-6D9E9A880752}" destId="{1BFA5FDA-3BCF-4D31-99E1-1CA8536A529B}" srcOrd="11" destOrd="0" presId="urn:microsoft.com/office/officeart/2005/8/layout/default"/>
    <dgm:cxn modelId="{9288DAA7-D3ED-44B1-939F-62E8B32BC266}" type="presParOf" srcId="{FB55CC08-A067-4EC4-AA63-6D9E9A880752}" destId="{545AAE58-3126-4F7C-8387-1D8B1877C551}" srcOrd="12" destOrd="0" presId="urn:microsoft.com/office/officeart/2005/8/layout/default"/>
    <dgm:cxn modelId="{5AEC015A-43D5-4F59-95DE-5D681A4948E7}" type="presParOf" srcId="{FB55CC08-A067-4EC4-AA63-6D9E9A880752}" destId="{5F36B394-3157-41F1-A3B0-64E02F8B6D1F}" srcOrd="13" destOrd="0" presId="urn:microsoft.com/office/officeart/2005/8/layout/default"/>
    <dgm:cxn modelId="{2AFA9B96-F19B-4B55-B767-24E357B09AE5}" type="presParOf" srcId="{FB55CC08-A067-4EC4-AA63-6D9E9A880752}" destId="{BEDAD285-B0D2-49C4-AAF4-DD6C421B74F7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0A3920-F4A9-4980-ADE3-6267E2A1331E}" type="doc">
      <dgm:prSet loTypeId="urn:microsoft.com/office/officeart/2005/8/layout/matrix3" loCatId="matrix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F87ED7F5-B779-4391-A27E-16B6CCCC8928}">
      <dgm:prSet custT="1"/>
      <dgm:spPr/>
      <dgm:t>
        <a:bodyPr/>
        <a:lstStyle/>
        <a:p>
          <a:r>
            <a:rPr lang="cs-CZ" sz="2000" b="1" i="1" noProof="0"/>
            <a:t>T</a:t>
          </a:r>
          <a:r>
            <a:rPr lang="en-GB" sz="2000" b="1" i="1" noProof="0" err="1"/>
            <a:t>ypes</a:t>
          </a:r>
          <a:r>
            <a:rPr lang="en-GB" sz="2000" b="1" i="1" noProof="0"/>
            <a:t> of attacks</a:t>
          </a:r>
          <a:endParaRPr lang="en-GB" sz="2000" b="1" noProof="0"/>
        </a:p>
      </dgm:t>
    </dgm:pt>
    <dgm:pt modelId="{33805D9D-3E89-4736-83B2-F1C719ED1ACA}" type="parTrans" cxnId="{F4584DA6-FE32-45D2-86A3-5D3963493DBD}">
      <dgm:prSet/>
      <dgm:spPr/>
      <dgm:t>
        <a:bodyPr/>
        <a:lstStyle/>
        <a:p>
          <a:endParaRPr lang="en-US"/>
        </a:p>
      </dgm:t>
    </dgm:pt>
    <dgm:pt modelId="{7258B3AB-88E9-4A74-983F-3D34B2B7BFF6}" type="sibTrans" cxnId="{F4584DA6-FE32-45D2-86A3-5D3963493DBD}">
      <dgm:prSet/>
      <dgm:spPr/>
      <dgm:t>
        <a:bodyPr/>
        <a:lstStyle/>
        <a:p>
          <a:endParaRPr lang="en-US"/>
        </a:p>
      </dgm:t>
    </dgm:pt>
    <dgm:pt modelId="{2D60B54E-4EC2-4C24-B78A-6DBA8A38FC48}">
      <dgm:prSet custT="1"/>
      <dgm:spPr/>
      <dgm:t>
        <a:bodyPr/>
        <a:lstStyle/>
        <a:p>
          <a:r>
            <a:rPr lang="en-US" sz="2000" b="1" i="1"/>
            <a:t>Age matters</a:t>
          </a:r>
          <a:endParaRPr lang="en-US" sz="2000"/>
        </a:p>
      </dgm:t>
    </dgm:pt>
    <dgm:pt modelId="{8AED48D1-ED64-4FC1-BF58-6E5591C8E273}" type="parTrans" cxnId="{C2143B80-7EB0-46F5-83C7-8B4DF39A52B7}">
      <dgm:prSet/>
      <dgm:spPr/>
      <dgm:t>
        <a:bodyPr/>
        <a:lstStyle/>
        <a:p>
          <a:endParaRPr lang="en-US"/>
        </a:p>
      </dgm:t>
    </dgm:pt>
    <dgm:pt modelId="{69FDB4EF-598F-412D-96FF-54B5E52267E2}" type="sibTrans" cxnId="{C2143B80-7EB0-46F5-83C7-8B4DF39A52B7}">
      <dgm:prSet/>
      <dgm:spPr/>
      <dgm:t>
        <a:bodyPr/>
        <a:lstStyle/>
        <a:p>
          <a:endParaRPr lang="en-US"/>
        </a:p>
      </dgm:t>
    </dgm:pt>
    <dgm:pt modelId="{EC0BC411-13E7-46E1-918B-CC5C968EF668}">
      <dgm:prSet custT="1"/>
      <dgm:spPr/>
      <dgm:t>
        <a:bodyPr/>
        <a:lstStyle/>
        <a:p>
          <a:r>
            <a:rPr lang="en-US" sz="2000" b="1" i="1"/>
            <a:t>Gender matters</a:t>
          </a:r>
          <a:endParaRPr lang="en-US" sz="2000" b="1"/>
        </a:p>
      </dgm:t>
    </dgm:pt>
    <dgm:pt modelId="{B136CFC2-1A00-469C-988F-0FD7236263FF}" type="parTrans" cxnId="{3AD02058-D7AF-4D1B-9259-5B02CAA6657B}">
      <dgm:prSet/>
      <dgm:spPr/>
      <dgm:t>
        <a:bodyPr/>
        <a:lstStyle/>
        <a:p>
          <a:endParaRPr lang="en-US"/>
        </a:p>
      </dgm:t>
    </dgm:pt>
    <dgm:pt modelId="{0819F192-6DE3-424B-A450-DCEDA07017CE}" type="sibTrans" cxnId="{3AD02058-D7AF-4D1B-9259-5B02CAA6657B}">
      <dgm:prSet/>
      <dgm:spPr/>
      <dgm:t>
        <a:bodyPr/>
        <a:lstStyle/>
        <a:p>
          <a:endParaRPr lang="en-US"/>
        </a:p>
      </dgm:t>
    </dgm:pt>
    <dgm:pt modelId="{BE822F04-4DC3-4DF1-AB17-C68832F9D19A}">
      <dgm:prSet custT="1"/>
      <dgm:spPr/>
      <dgm:t>
        <a:bodyPr/>
        <a:lstStyle/>
        <a:p>
          <a:r>
            <a:rPr lang="cs-CZ" sz="2000" b="1" i="1" err="1"/>
            <a:t>Space</a:t>
          </a:r>
          <a:endParaRPr lang="en-US" sz="2000" b="1"/>
        </a:p>
      </dgm:t>
    </dgm:pt>
    <dgm:pt modelId="{66D4F8C1-69C0-49D4-B744-6752897FB95D}" type="parTrans" cxnId="{1ED999B4-C046-4965-B09F-65194FD3DBF2}">
      <dgm:prSet/>
      <dgm:spPr/>
      <dgm:t>
        <a:bodyPr/>
        <a:lstStyle/>
        <a:p>
          <a:endParaRPr lang="en-US"/>
        </a:p>
      </dgm:t>
    </dgm:pt>
    <dgm:pt modelId="{7F911448-4D36-4901-B8FB-68A96EF5DA47}" type="sibTrans" cxnId="{1ED999B4-C046-4965-B09F-65194FD3DBF2}">
      <dgm:prSet/>
      <dgm:spPr/>
      <dgm:t>
        <a:bodyPr/>
        <a:lstStyle/>
        <a:p>
          <a:endParaRPr lang="en-US"/>
        </a:p>
      </dgm:t>
    </dgm:pt>
    <dgm:pt modelId="{5D25E3EC-E142-4082-BA6D-E34953B72F20}">
      <dgm:prSet/>
      <dgm:spPr/>
      <dgm:t>
        <a:bodyPr/>
        <a:lstStyle/>
        <a:p>
          <a:endParaRPr lang="en-US"/>
        </a:p>
      </dgm:t>
    </dgm:pt>
    <dgm:pt modelId="{35E98D46-BC0B-4E73-A440-16720981305B}" type="parTrans" cxnId="{961AF977-5BE4-4DB2-80C8-68ED23604851}">
      <dgm:prSet/>
      <dgm:spPr/>
      <dgm:t>
        <a:bodyPr/>
        <a:lstStyle/>
        <a:p>
          <a:endParaRPr lang="en-GB"/>
        </a:p>
      </dgm:t>
    </dgm:pt>
    <dgm:pt modelId="{668C8061-7FA7-4B94-AD1D-D912C05E25B2}" type="sibTrans" cxnId="{961AF977-5BE4-4DB2-80C8-68ED23604851}">
      <dgm:prSet/>
      <dgm:spPr/>
      <dgm:t>
        <a:bodyPr/>
        <a:lstStyle/>
        <a:p>
          <a:endParaRPr lang="en-GB"/>
        </a:p>
      </dgm:t>
    </dgm:pt>
    <dgm:pt modelId="{C00C6C40-2615-4A4F-A66D-6A84F2EA34F8}" type="pres">
      <dgm:prSet presAssocID="{E10A3920-F4A9-4980-ADE3-6267E2A1331E}" presName="matrix" presStyleCnt="0">
        <dgm:presLayoutVars>
          <dgm:chMax val="1"/>
          <dgm:dir/>
          <dgm:resizeHandles val="exact"/>
        </dgm:presLayoutVars>
      </dgm:prSet>
      <dgm:spPr/>
    </dgm:pt>
    <dgm:pt modelId="{94EED708-13F5-4C5F-AAA6-88A2282A2D39}" type="pres">
      <dgm:prSet presAssocID="{E10A3920-F4A9-4980-ADE3-6267E2A1331E}" presName="diamond" presStyleLbl="bgShp" presStyleIdx="0" presStyleCnt="1"/>
      <dgm:spPr/>
    </dgm:pt>
    <dgm:pt modelId="{8A7F7202-D3CA-4A5C-AE24-85FE1D28E6D0}" type="pres">
      <dgm:prSet presAssocID="{E10A3920-F4A9-4980-ADE3-6267E2A1331E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81EC3D65-D26E-4AC8-8DD1-9A1D7B58E468}" type="pres">
      <dgm:prSet presAssocID="{E10A3920-F4A9-4980-ADE3-6267E2A1331E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8F5D95A7-2A2A-43C2-B8F5-0CFDC9222F05}" type="pres">
      <dgm:prSet presAssocID="{E10A3920-F4A9-4980-ADE3-6267E2A1331E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E0992445-5C5D-460F-94B0-49BF96048058}" type="pres">
      <dgm:prSet presAssocID="{E10A3920-F4A9-4980-ADE3-6267E2A1331E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7249740D-AE37-4B6C-8872-4455DC937FCB}" type="presOf" srcId="{EC0BC411-13E7-46E1-918B-CC5C968EF668}" destId="{8F5D95A7-2A2A-43C2-B8F5-0CFDC9222F05}" srcOrd="0" destOrd="0" presId="urn:microsoft.com/office/officeart/2005/8/layout/matrix3"/>
    <dgm:cxn modelId="{C1BEEA54-05E4-43EE-9DA3-76EF74C0E882}" type="presOf" srcId="{F87ED7F5-B779-4391-A27E-16B6CCCC8928}" destId="{8A7F7202-D3CA-4A5C-AE24-85FE1D28E6D0}" srcOrd="0" destOrd="0" presId="urn:microsoft.com/office/officeart/2005/8/layout/matrix3"/>
    <dgm:cxn modelId="{961AF977-5BE4-4DB2-80C8-68ED23604851}" srcId="{E10A3920-F4A9-4980-ADE3-6267E2A1331E}" destId="{5D25E3EC-E142-4082-BA6D-E34953B72F20}" srcOrd="4" destOrd="0" parTransId="{35E98D46-BC0B-4E73-A440-16720981305B}" sibTransId="{668C8061-7FA7-4B94-AD1D-D912C05E25B2}"/>
    <dgm:cxn modelId="{3AD02058-D7AF-4D1B-9259-5B02CAA6657B}" srcId="{E10A3920-F4A9-4980-ADE3-6267E2A1331E}" destId="{EC0BC411-13E7-46E1-918B-CC5C968EF668}" srcOrd="2" destOrd="0" parTransId="{B136CFC2-1A00-469C-988F-0FD7236263FF}" sibTransId="{0819F192-6DE3-424B-A450-DCEDA07017CE}"/>
    <dgm:cxn modelId="{82C9337E-06C9-41AC-9717-4DF30110BFDA}" type="presOf" srcId="{E10A3920-F4A9-4980-ADE3-6267E2A1331E}" destId="{C00C6C40-2615-4A4F-A66D-6A84F2EA34F8}" srcOrd="0" destOrd="0" presId="urn:microsoft.com/office/officeart/2005/8/layout/matrix3"/>
    <dgm:cxn modelId="{C2143B80-7EB0-46F5-83C7-8B4DF39A52B7}" srcId="{E10A3920-F4A9-4980-ADE3-6267E2A1331E}" destId="{2D60B54E-4EC2-4C24-B78A-6DBA8A38FC48}" srcOrd="1" destOrd="0" parTransId="{8AED48D1-ED64-4FC1-BF58-6E5591C8E273}" sibTransId="{69FDB4EF-598F-412D-96FF-54B5E52267E2}"/>
    <dgm:cxn modelId="{477DEF85-0E7B-42C7-99C2-C09B3CA3D346}" type="presOf" srcId="{BE822F04-4DC3-4DF1-AB17-C68832F9D19A}" destId="{E0992445-5C5D-460F-94B0-49BF96048058}" srcOrd="0" destOrd="0" presId="urn:microsoft.com/office/officeart/2005/8/layout/matrix3"/>
    <dgm:cxn modelId="{F4584DA6-FE32-45D2-86A3-5D3963493DBD}" srcId="{E10A3920-F4A9-4980-ADE3-6267E2A1331E}" destId="{F87ED7F5-B779-4391-A27E-16B6CCCC8928}" srcOrd="0" destOrd="0" parTransId="{33805D9D-3E89-4736-83B2-F1C719ED1ACA}" sibTransId="{7258B3AB-88E9-4A74-983F-3D34B2B7BFF6}"/>
    <dgm:cxn modelId="{1ED999B4-C046-4965-B09F-65194FD3DBF2}" srcId="{E10A3920-F4A9-4980-ADE3-6267E2A1331E}" destId="{BE822F04-4DC3-4DF1-AB17-C68832F9D19A}" srcOrd="3" destOrd="0" parTransId="{66D4F8C1-69C0-49D4-B744-6752897FB95D}" sibTransId="{7F911448-4D36-4901-B8FB-68A96EF5DA47}"/>
    <dgm:cxn modelId="{75F8ABF9-6503-46D8-9801-2201DD9ED959}" type="presOf" srcId="{2D60B54E-4EC2-4C24-B78A-6DBA8A38FC48}" destId="{81EC3D65-D26E-4AC8-8DD1-9A1D7B58E468}" srcOrd="0" destOrd="0" presId="urn:microsoft.com/office/officeart/2005/8/layout/matrix3"/>
    <dgm:cxn modelId="{80EE0516-08CD-4143-9866-7A830F367766}" type="presParOf" srcId="{C00C6C40-2615-4A4F-A66D-6A84F2EA34F8}" destId="{94EED708-13F5-4C5F-AAA6-88A2282A2D39}" srcOrd="0" destOrd="0" presId="urn:microsoft.com/office/officeart/2005/8/layout/matrix3"/>
    <dgm:cxn modelId="{4609DEEE-3199-4A61-8CDA-71FC11EC2548}" type="presParOf" srcId="{C00C6C40-2615-4A4F-A66D-6A84F2EA34F8}" destId="{8A7F7202-D3CA-4A5C-AE24-85FE1D28E6D0}" srcOrd="1" destOrd="0" presId="urn:microsoft.com/office/officeart/2005/8/layout/matrix3"/>
    <dgm:cxn modelId="{47261E7C-E459-45F5-9EA4-7752AC9DCAE1}" type="presParOf" srcId="{C00C6C40-2615-4A4F-A66D-6A84F2EA34F8}" destId="{81EC3D65-D26E-4AC8-8DD1-9A1D7B58E468}" srcOrd="2" destOrd="0" presId="urn:microsoft.com/office/officeart/2005/8/layout/matrix3"/>
    <dgm:cxn modelId="{DFA8CA74-39B1-4F22-A988-556829989846}" type="presParOf" srcId="{C00C6C40-2615-4A4F-A66D-6A84F2EA34F8}" destId="{8F5D95A7-2A2A-43C2-B8F5-0CFDC9222F05}" srcOrd="3" destOrd="0" presId="urn:microsoft.com/office/officeart/2005/8/layout/matrix3"/>
    <dgm:cxn modelId="{515B20BD-4D80-4070-9F41-3C0E02ACE132}" type="presParOf" srcId="{C00C6C40-2615-4A4F-A66D-6A84F2EA34F8}" destId="{E0992445-5C5D-460F-94B0-49BF96048058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5E3A429-DE15-43B0-846C-FE4E98DEBF8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969DC3-C5D0-4649-B582-0AC5026187C2}">
      <dgm:prSet custT="1"/>
      <dgm:spPr/>
      <dgm:t>
        <a:bodyPr/>
        <a:lstStyle/>
        <a:p>
          <a:r>
            <a:rPr lang="en-US" sz="1500">
              <a:latin typeface="Calibri" panose="020F0502020204030204" pitchFamily="34" charset="0"/>
              <a:cs typeface="Calibri" panose="020F0502020204030204" pitchFamily="34" charset="0"/>
            </a:rPr>
            <a:t>… may influence polarization (Anderson et al., 2014; Borah, 2014)</a:t>
          </a:r>
        </a:p>
      </dgm:t>
    </dgm:pt>
    <dgm:pt modelId="{BE343A19-3494-49E9-9211-E663073876DD}" type="parTrans" cxnId="{812EA422-932D-4BCB-9854-8B94240B82B8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0D257901-FA36-49B0-9F09-8847DCCC5C3F}" type="sibTrans" cxnId="{812EA422-932D-4BCB-9854-8B94240B82B8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B06E05C1-3F1E-46ED-8673-70BB3472460F}">
      <dgm:prSet custT="1"/>
      <dgm:spPr/>
      <dgm:t>
        <a:bodyPr/>
        <a:lstStyle/>
        <a:p>
          <a:r>
            <a:rPr lang="en-US" sz="1500">
              <a:latin typeface="Calibri" panose="020F0502020204030204" pitchFamily="34" charset="0"/>
              <a:cs typeface="Calibri" panose="020F0502020204030204" pitchFamily="34" charset="0"/>
            </a:rPr>
            <a:t>… trigger incivility by those on the same side (Gervais, 2015)</a:t>
          </a:r>
        </a:p>
      </dgm:t>
    </dgm:pt>
    <dgm:pt modelId="{C19234E7-72AD-43D3-B1C8-F858AF4ADCE5}" type="parTrans" cxnId="{F5A8E004-E125-4F90-85DA-B1FBA5C3A2BB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05D476BC-5D68-4AD0-9B57-7D92255F1F39}" type="sibTrans" cxnId="{F5A8E004-E125-4F90-85DA-B1FBA5C3A2BB}">
      <dgm:prSet/>
      <dgm:spPr/>
      <dgm:t>
        <a:bodyPr/>
        <a:lstStyle/>
        <a:p>
          <a:endParaRPr lang="en-US" sz="1800">
            <a:latin typeface="+mj-lt"/>
          </a:endParaRPr>
        </a:p>
      </dgm:t>
    </dgm:pt>
    <dgm:pt modelId="{2327577C-5B54-483B-A074-8F17B4C4EEC7}">
      <dgm:prSet custT="1"/>
      <dgm:spPr/>
      <dgm:t>
        <a:bodyPr/>
        <a:lstStyle/>
        <a:p>
          <a:pPr>
            <a:buNone/>
          </a:pPr>
          <a:r>
            <a:rPr lang="en-GB" sz="1500" b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Risk of r</a:t>
          </a:r>
          <a:r>
            <a:rPr lang="en-GB" sz="1500" b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einforcement of uncivil behaviour or </a:t>
          </a:r>
          <a:r>
            <a:rPr lang="en-GB" sz="15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its acceptance (Hmielowski et al., 2014) </a:t>
          </a:r>
          <a:endParaRPr lang="en-US" sz="15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327BFA7-E6DD-4289-85FA-2C560848C3DF}" type="parTrans" cxnId="{E3757F42-3D39-4B97-BD05-6DE4337FB4E7}">
      <dgm:prSet/>
      <dgm:spPr/>
      <dgm:t>
        <a:bodyPr/>
        <a:lstStyle/>
        <a:p>
          <a:endParaRPr lang="en-GB" sz="1800">
            <a:latin typeface="+mj-lt"/>
          </a:endParaRPr>
        </a:p>
      </dgm:t>
    </dgm:pt>
    <dgm:pt modelId="{AD67C348-C78C-4E96-BEC4-189F1D062631}" type="sibTrans" cxnId="{E3757F42-3D39-4B97-BD05-6DE4337FB4E7}">
      <dgm:prSet/>
      <dgm:spPr/>
      <dgm:t>
        <a:bodyPr/>
        <a:lstStyle/>
        <a:p>
          <a:endParaRPr lang="en-GB" sz="1800">
            <a:latin typeface="+mj-lt"/>
          </a:endParaRPr>
        </a:p>
      </dgm:t>
    </dgm:pt>
    <dgm:pt modelId="{94BF6F50-E628-431D-8087-B9D46B764936}" type="pres">
      <dgm:prSet presAssocID="{B5E3A429-DE15-43B0-846C-FE4E98DEBF83}" presName="linear" presStyleCnt="0">
        <dgm:presLayoutVars>
          <dgm:animLvl val="lvl"/>
          <dgm:resizeHandles val="exact"/>
        </dgm:presLayoutVars>
      </dgm:prSet>
      <dgm:spPr/>
    </dgm:pt>
    <dgm:pt modelId="{5C9825CA-1083-46B4-A6DC-642827A0B38A}" type="pres">
      <dgm:prSet presAssocID="{2327577C-5B54-483B-A074-8F17B4C4EEC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81A2152-B8A9-484E-B26D-C70F258B8D9F}" type="pres">
      <dgm:prSet presAssocID="{AD67C348-C78C-4E96-BEC4-189F1D062631}" presName="spacer" presStyleCnt="0"/>
      <dgm:spPr/>
    </dgm:pt>
    <dgm:pt modelId="{6C3C6540-5545-491F-903D-B05B59E78681}" type="pres">
      <dgm:prSet presAssocID="{44969DC3-C5D0-4649-B582-0AC5026187C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4F3C443-096B-4204-BE6B-519D2F87FB70}" type="pres">
      <dgm:prSet presAssocID="{0D257901-FA36-49B0-9F09-8847DCCC5C3F}" presName="spacer" presStyleCnt="0"/>
      <dgm:spPr/>
    </dgm:pt>
    <dgm:pt modelId="{F4E0059A-EBF1-497B-9915-B7BFC66CD66E}" type="pres">
      <dgm:prSet presAssocID="{B06E05C1-3F1E-46ED-8673-70BB3472460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5A8E004-E125-4F90-85DA-B1FBA5C3A2BB}" srcId="{B5E3A429-DE15-43B0-846C-FE4E98DEBF83}" destId="{B06E05C1-3F1E-46ED-8673-70BB3472460F}" srcOrd="2" destOrd="0" parTransId="{C19234E7-72AD-43D3-B1C8-F858AF4ADCE5}" sibTransId="{05D476BC-5D68-4AD0-9B57-7D92255F1F39}"/>
    <dgm:cxn modelId="{812EA422-932D-4BCB-9854-8B94240B82B8}" srcId="{B5E3A429-DE15-43B0-846C-FE4E98DEBF83}" destId="{44969DC3-C5D0-4649-B582-0AC5026187C2}" srcOrd="1" destOrd="0" parTransId="{BE343A19-3494-49E9-9211-E663073876DD}" sibTransId="{0D257901-FA36-49B0-9F09-8847DCCC5C3F}"/>
    <dgm:cxn modelId="{E3757F42-3D39-4B97-BD05-6DE4337FB4E7}" srcId="{B5E3A429-DE15-43B0-846C-FE4E98DEBF83}" destId="{2327577C-5B54-483B-A074-8F17B4C4EEC7}" srcOrd="0" destOrd="0" parTransId="{9327BFA7-E6DD-4289-85FA-2C560848C3DF}" sibTransId="{AD67C348-C78C-4E96-BEC4-189F1D062631}"/>
    <dgm:cxn modelId="{2CE23A71-E24B-4453-94BD-48CD91434FB9}" type="presOf" srcId="{44969DC3-C5D0-4649-B582-0AC5026187C2}" destId="{6C3C6540-5545-491F-903D-B05B59E78681}" srcOrd="0" destOrd="0" presId="urn:microsoft.com/office/officeart/2005/8/layout/vList2"/>
    <dgm:cxn modelId="{FFA2ECB4-B865-43B5-8BD4-94422C68CCBB}" type="presOf" srcId="{2327577C-5B54-483B-A074-8F17B4C4EEC7}" destId="{5C9825CA-1083-46B4-A6DC-642827A0B38A}" srcOrd="0" destOrd="0" presId="urn:microsoft.com/office/officeart/2005/8/layout/vList2"/>
    <dgm:cxn modelId="{B05418B6-8AFD-44EC-A52A-9AFA3782B8BB}" type="presOf" srcId="{B5E3A429-DE15-43B0-846C-FE4E98DEBF83}" destId="{94BF6F50-E628-431D-8087-B9D46B764936}" srcOrd="0" destOrd="0" presId="urn:microsoft.com/office/officeart/2005/8/layout/vList2"/>
    <dgm:cxn modelId="{1C2859D2-E4A1-49B3-A855-37E31219D4F7}" type="presOf" srcId="{B06E05C1-3F1E-46ED-8673-70BB3472460F}" destId="{F4E0059A-EBF1-497B-9915-B7BFC66CD66E}" srcOrd="0" destOrd="0" presId="urn:microsoft.com/office/officeart/2005/8/layout/vList2"/>
    <dgm:cxn modelId="{B51D7A0A-BBDA-4BD2-B372-EFF1B8A8347C}" type="presParOf" srcId="{94BF6F50-E628-431D-8087-B9D46B764936}" destId="{5C9825CA-1083-46B4-A6DC-642827A0B38A}" srcOrd="0" destOrd="0" presId="urn:microsoft.com/office/officeart/2005/8/layout/vList2"/>
    <dgm:cxn modelId="{29A9E05C-D7B4-44A4-9BA5-2F0BFD9FEE64}" type="presParOf" srcId="{94BF6F50-E628-431D-8087-B9D46B764936}" destId="{B81A2152-B8A9-484E-B26D-C70F258B8D9F}" srcOrd="1" destOrd="0" presId="urn:microsoft.com/office/officeart/2005/8/layout/vList2"/>
    <dgm:cxn modelId="{DE196F16-2AF5-4443-9AED-C804626B36B1}" type="presParOf" srcId="{94BF6F50-E628-431D-8087-B9D46B764936}" destId="{6C3C6540-5545-491F-903D-B05B59E78681}" srcOrd="2" destOrd="0" presId="urn:microsoft.com/office/officeart/2005/8/layout/vList2"/>
    <dgm:cxn modelId="{1332036A-FAC1-49FB-9E7C-398218791F8C}" type="presParOf" srcId="{94BF6F50-E628-431D-8087-B9D46B764936}" destId="{84F3C443-096B-4204-BE6B-519D2F87FB70}" srcOrd="3" destOrd="0" presId="urn:microsoft.com/office/officeart/2005/8/layout/vList2"/>
    <dgm:cxn modelId="{1945B769-9626-4BCE-BBB4-039591231A2D}" type="presParOf" srcId="{94BF6F50-E628-431D-8087-B9D46B764936}" destId="{F4E0059A-EBF1-497B-9915-B7BFC66CD66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5E3A429-DE15-43B0-846C-FE4E98DEBF83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4969DC3-C5D0-4649-B582-0AC5026187C2}">
      <dgm:prSet custT="1"/>
      <dgm:spPr/>
      <dgm:t>
        <a:bodyPr/>
        <a:lstStyle/>
        <a:p>
          <a:r>
            <a:rPr lang="en-US" sz="1800">
              <a:latin typeface="Calibri" panose="020F0502020204030204" pitchFamily="34" charset="0"/>
              <a:cs typeface="Calibri" panose="020F0502020204030204" pitchFamily="34" charset="0"/>
            </a:rPr>
            <a:t>… Incivility can raise attention, awareness, and recall of arguments </a:t>
          </a:r>
          <a:r>
            <a:rPr lang="en-US" sz="180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(Mutz, 2016)</a:t>
          </a:r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E343A19-3494-49E9-9211-E663073876DD}" type="parTrans" cxnId="{812EA422-932D-4BCB-9854-8B94240B82B8}">
      <dgm:prSet/>
      <dgm:spPr/>
      <dgm:t>
        <a:bodyPr/>
        <a:lstStyle/>
        <a:p>
          <a:endParaRPr lang="en-US" sz="1800"/>
        </a:p>
      </dgm:t>
    </dgm:pt>
    <dgm:pt modelId="{0D257901-FA36-49B0-9F09-8847DCCC5C3F}" type="sibTrans" cxnId="{812EA422-932D-4BCB-9854-8B94240B82B8}">
      <dgm:prSet/>
      <dgm:spPr/>
      <dgm:t>
        <a:bodyPr/>
        <a:lstStyle/>
        <a:p>
          <a:endParaRPr lang="en-US" sz="1800"/>
        </a:p>
      </dgm:t>
    </dgm:pt>
    <dgm:pt modelId="{2C248816-C2D0-4DC4-A485-6DD567336F07}">
      <dgm:prSet custT="1"/>
      <dgm:spPr/>
      <dgm:t>
        <a:bodyPr/>
        <a:lstStyle/>
        <a:p>
          <a:r>
            <a:rPr lang="en-US" sz="1800">
              <a:latin typeface="Calibri" panose="020F0502020204030204" pitchFamily="34" charset="0"/>
              <a:cs typeface="Calibri" panose="020F0502020204030204" pitchFamily="34" charset="0"/>
            </a:rPr>
            <a:t>… boost engagement and participation in online comments </a:t>
          </a:r>
          <a:r>
            <a:rPr lang="en-US" sz="180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(Borah, 2014; Coe et al., 2014)</a:t>
          </a:r>
          <a:endParaRPr lang="en-U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97E59A7-18E9-4CA2-B64E-46C276B483F8}" type="parTrans" cxnId="{3EF81B26-B1D4-48E4-8DA6-F5863B195BFA}">
      <dgm:prSet/>
      <dgm:spPr/>
      <dgm:t>
        <a:bodyPr/>
        <a:lstStyle/>
        <a:p>
          <a:endParaRPr lang="en-US" sz="1800"/>
        </a:p>
      </dgm:t>
    </dgm:pt>
    <dgm:pt modelId="{79A6C8F3-BF73-44BD-A926-CCF2851EBDEF}" type="sibTrans" cxnId="{3EF81B26-B1D4-48E4-8DA6-F5863B195BFA}">
      <dgm:prSet/>
      <dgm:spPr/>
      <dgm:t>
        <a:bodyPr/>
        <a:lstStyle/>
        <a:p>
          <a:endParaRPr lang="en-US" sz="1800"/>
        </a:p>
      </dgm:t>
    </dgm:pt>
    <dgm:pt modelId="{3ABD059E-259C-4DCE-BAA9-B747DF5A254C}">
      <dgm:prSet custT="1"/>
      <dgm:spPr/>
      <dgm:t>
        <a:bodyPr/>
        <a:lstStyle/>
        <a:p>
          <a:r>
            <a:rPr lang="en-US" sz="1800">
              <a:latin typeface="Calibri" panose="020F0502020204030204" pitchFamily="34" charset="0"/>
              <a:cs typeface="Calibri" panose="020F0502020204030204" pitchFamily="34" charset="0"/>
            </a:rPr>
            <a:t>On social media, uncivil discussions can be seen as entertaining </a:t>
          </a:r>
          <a:r>
            <a:rPr lang="en-US" sz="18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(Sydnor, 201</a:t>
          </a:r>
          <a:r>
            <a:rPr lang="cs-CZ" sz="18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9</a:t>
          </a:r>
          <a:r>
            <a:rPr lang="en-US" sz="18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en-GB" sz="1800">
            <a:solidFill>
              <a:schemeClr val="tx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26AF432-ED9A-4629-8D81-6309C4899ADC}" type="parTrans" cxnId="{7678DAE1-2FC1-412E-A517-89A03E337CCF}">
      <dgm:prSet/>
      <dgm:spPr/>
      <dgm:t>
        <a:bodyPr/>
        <a:lstStyle/>
        <a:p>
          <a:endParaRPr lang="en-GB" sz="1800"/>
        </a:p>
      </dgm:t>
    </dgm:pt>
    <dgm:pt modelId="{6A1229DE-3D4E-4521-9127-607A34E99FC3}" type="sibTrans" cxnId="{7678DAE1-2FC1-412E-A517-89A03E337CCF}">
      <dgm:prSet/>
      <dgm:spPr/>
      <dgm:t>
        <a:bodyPr/>
        <a:lstStyle/>
        <a:p>
          <a:endParaRPr lang="en-GB" sz="1800"/>
        </a:p>
      </dgm:t>
    </dgm:pt>
    <dgm:pt modelId="{BCD64F8F-FDA7-43B4-B085-73B512DEFF18}" type="pres">
      <dgm:prSet presAssocID="{B5E3A429-DE15-43B0-846C-FE4E98DEBF83}" presName="vert0" presStyleCnt="0">
        <dgm:presLayoutVars>
          <dgm:dir/>
          <dgm:animOne val="branch"/>
          <dgm:animLvl val="lvl"/>
        </dgm:presLayoutVars>
      </dgm:prSet>
      <dgm:spPr/>
    </dgm:pt>
    <dgm:pt modelId="{24300653-499C-4F2E-A832-917C0EAB68F3}" type="pres">
      <dgm:prSet presAssocID="{44969DC3-C5D0-4649-B582-0AC5026187C2}" presName="thickLine" presStyleLbl="alignNode1" presStyleIdx="0" presStyleCnt="3"/>
      <dgm:spPr/>
    </dgm:pt>
    <dgm:pt modelId="{CB02F7E2-2D46-4A5F-9226-D485FCCBC259}" type="pres">
      <dgm:prSet presAssocID="{44969DC3-C5D0-4649-B582-0AC5026187C2}" presName="horz1" presStyleCnt="0"/>
      <dgm:spPr/>
    </dgm:pt>
    <dgm:pt modelId="{6E7A4254-944A-4E6E-AE2A-62B7689CD6C7}" type="pres">
      <dgm:prSet presAssocID="{44969DC3-C5D0-4649-B582-0AC5026187C2}" presName="tx1" presStyleLbl="revTx" presStyleIdx="0" presStyleCnt="3"/>
      <dgm:spPr/>
    </dgm:pt>
    <dgm:pt modelId="{C7546E0E-4A89-45A6-B4F8-0C24572F8D48}" type="pres">
      <dgm:prSet presAssocID="{44969DC3-C5D0-4649-B582-0AC5026187C2}" presName="vert1" presStyleCnt="0"/>
      <dgm:spPr/>
    </dgm:pt>
    <dgm:pt modelId="{FA897A47-5FE2-4172-980F-B2B01C3CFCFE}" type="pres">
      <dgm:prSet presAssocID="{2C248816-C2D0-4DC4-A485-6DD567336F07}" presName="thickLine" presStyleLbl="alignNode1" presStyleIdx="1" presStyleCnt="3"/>
      <dgm:spPr/>
    </dgm:pt>
    <dgm:pt modelId="{59217F0C-FBAE-42DE-8508-6B8EAE5FD034}" type="pres">
      <dgm:prSet presAssocID="{2C248816-C2D0-4DC4-A485-6DD567336F07}" presName="horz1" presStyleCnt="0"/>
      <dgm:spPr/>
    </dgm:pt>
    <dgm:pt modelId="{7E5AA5BA-947D-44C4-81BC-C349E9E06047}" type="pres">
      <dgm:prSet presAssocID="{2C248816-C2D0-4DC4-A485-6DD567336F07}" presName="tx1" presStyleLbl="revTx" presStyleIdx="1" presStyleCnt="3"/>
      <dgm:spPr/>
    </dgm:pt>
    <dgm:pt modelId="{C8947BBF-0980-439E-98EB-25B0D2B1F38D}" type="pres">
      <dgm:prSet presAssocID="{2C248816-C2D0-4DC4-A485-6DD567336F07}" presName="vert1" presStyleCnt="0"/>
      <dgm:spPr/>
    </dgm:pt>
    <dgm:pt modelId="{F2DD4BEF-ADC6-4251-B438-6995E313AC7C}" type="pres">
      <dgm:prSet presAssocID="{3ABD059E-259C-4DCE-BAA9-B747DF5A254C}" presName="thickLine" presStyleLbl="alignNode1" presStyleIdx="2" presStyleCnt="3"/>
      <dgm:spPr/>
    </dgm:pt>
    <dgm:pt modelId="{85449799-6E44-4480-BF53-20E0601CA981}" type="pres">
      <dgm:prSet presAssocID="{3ABD059E-259C-4DCE-BAA9-B747DF5A254C}" presName="horz1" presStyleCnt="0"/>
      <dgm:spPr/>
    </dgm:pt>
    <dgm:pt modelId="{9114FA30-B842-4353-AA52-D424E7E9320A}" type="pres">
      <dgm:prSet presAssocID="{3ABD059E-259C-4DCE-BAA9-B747DF5A254C}" presName="tx1" presStyleLbl="revTx" presStyleIdx="2" presStyleCnt="3"/>
      <dgm:spPr/>
    </dgm:pt>
    <dgm:pt modelId="{5D17473A-EAAE-4F52-9FDC-B8E4CDD9B6E2}" type="pres">
      <dgm:prSet presAssocID="{3ABD059E-259C-4DCE-BAA9-B747DF5A254C}" presName="vert1" presStyleCnt="0"/>
      <dgm:spPr/>
    </dgm:pt>
  </dgm:ptLst>
  <dgm:cxnLst>
    <dgm:cxn modelId="{812EA422-932D-4BCB-9854-8B94240B82B8}" srcId="{B5E3A429-DE15-43B0-846C-FE4E98DEBF83}" destId="{44969DC3-C5D0-4649-B582-0AC5026187C2}" srcOrd="0" destOrd="0" parTransId="{BE343A19-3494-49E9-9211-E663073876DD}" sibTransId="{0D257901-FA36-49B0-9F09-8847DCCC5C3F}"/>
    <dgm:cxn modelId="{3EF81B26-B1D4-48E4-8DA6-F5863B195BFA}" srcId="{B5E3A429-DE15-43B0-846C-FE4E98DEBF83}" destId="{2C248816-C2D0-4DC4-A485-6DD567336F07}" srcOrd="1" destOrd="0" parTransId="{C97E59A7-18E9-4CA2-B64E-46C276B483F8}" sibTransId="{79A6C8F3-BF73-44BD-A926-CCF2851EBDEF}"/>
    <dgm:cxn modelId="{1F94B6D4-B4FF-4868-9CFB-66D69FD24DAD}" type="presOf" srcId="{B5E3A429-DE15-43B0-846C-FE4E98DEBF83}" destId="{BCD64F8F-FDA7-43B4-B085-73B512DEFF18}" srcOrd="0" destOrd="0" presId="urn:microsoft.com/office/officeart/2008/layout/LinedList"/>
    <dgm:cxn modelId="{565841DA-BDB3-4703-8502-62BA14E922E6}" type="presOf" srcId="{44969DC3-C5D0-4649-B582-0AC5026187C2}" destId="{6E7A4254-944A-4E6E-AE2A-62B7689CD6C7}" srcOrd="0" destOrd="0" presId="urn:microsoft.com/office/officeart/2008/layout/LinedList"/>
    <dgm:cxn modelId="{7678DAE1-2FC1-412E-A517-89A03E337CCF}" srcId="{B5E3A429-DE15-43B0-846C-FE4E98DEBF83}" destId="{3ABD059E-259C-4DCE-BAA9-B747DF5A254C}" srcOrd="2" destOrd="0" parTransId="{F26AF432-ED9A-4629-8D81-6309C4899ADC}" sibTransId="{6A1229DE-3D4E-4521-9127-607A34E99FC3}"/>
    <dgm:cxn modelId="{69E08AE5-C325-4787-A676-4D0308FB1374}" type="presOf" srcId="{2C248816-C2D0-4DC4-A485-6DD567336F07}" destId="{7E5AA5BA-947D-44C4-81BC-C349E9E06047}" srcOrd="0" destOrd="0" presId="urn:microsoft.com/office/officeart/2008/layout/LinedList"/>
    <dgm:cxn modelId="{6E667CEE-89B4-4FFF-9C72-0E025B02CE43}" type="presOf" srcId="{3ABD059E-259C-4DCE-BAA9-B747DF5A254C}" destId="{9114FA30-B842-4353-AA52-D424E7E9320A}" srcOrd="0" destOrd="0" presId="urn:microsoft.com/office/officeart/2008/layout/LinedList"/>
    <dgm:cxn modelId="{C82CA1EA-7FB0-47EF-81CC-3D67758185CD}" type="presParOf" srcId="{BCD64F8F-FDA7-43B4-B085-73B512DEFF18}" destId="{24300653-499C-4F2E-A832-917C0EAB68F3}" srcOrd="0" destOrd="0" presId="urn:microsoft.com/office/officeart/2008/layout/LinedList"/>
    <dgm:cxn modelId="{15E20103-EE1D-4846-AFF3-2D86AFFFC22B}" type="presParOf" srcId="{BCD64F8F-FDA7-43B4-B085-73B512DEFF18}" destId="{CB02F7E2-2D46-4A5F-9226-D485FCCBC259}" srcOrd="1" destOrd="0" presId="urn:microsoft.com/office/officeart/2008/layout/LinedList"/>
    <dgm:cxn modelId="{39564CD6-83A9-41E4-A411-C17488C9D887}" type="presParOf" srcId="{CB02F7E2-2D46-4A5F-9226-D485FCCBC259}" destId="{6E7A4254-944A-4E6E-AE2A-62B7689CD6C7}" srcOrd="0" destOrd="0" presId="urn:microsoft.com/office/officeart/2008/layout/LinedList"/>
    <dgm:cxn modelId="{445AE6E0-A0FF-4A45-8C3F-3D1AC40A96F4}" type="presParOf" srcId="{CB02F7E2-2D46-4A5F-9226-D485FCCBC259}" destId="{C7546E0E-4A89-45A6-B4F8-0C24572F8D48}" srcOrd="1" destOrd="0" presId="urn:microsoft.com/office/officeart/2008/layout/LinedList"/>
    <dgm:cxn modelId="{8AE2E449-37A5-4AEB-8A06-476E85BA6614}" type="presParOf" srcId="{BCD64F8F-FDA7-43B4-B085-73B512DEFF18}" destId="{FA897A47-5FE2-4172-980F-B2B01C3CFCFE}" srcOrd="2" destOrd="0" presId="urn:microsoft.com/office/officeart/2008/layout/LinedList"/>
    <dgm:cxn modelId="{B600D866-1F84-41FF-BB15-7662BACEBF9B}" type="presParOf" srcId="{BCD64F8F-FDA7-43B4-B085-73B512DEFF18}" destId="{59217F0C-FBAE-42DE-8508-6B8EAE5FD034}" srcOrd="3" destOrd="0" presId="urn:microsoft.com/office/officeart/2008/layout/LinedList"/>
    <dgm:cxn modelId="{08FF361D-BFBE-4335-827D-7F052F882DDA}" type="presParOf" srcId="{59217F0C-FBAE-42DE-8508-6B8EAE5FD034}" destId="{7E5AA5BA-947D-44C4-81BC-C349E9E06047}" srcOrd="0" destOrd="0" presId="urn:microsoft.com/office/officeart/2008/layout/LinedList"/>
    <dgm:cxn modelId="{10E14C6C-D7F7-4941-97A6-D58CBA64C2EE}" type="presParOf" srcId="{59217F0C-FBAE-42DE-8508-6B8EAE5FD034}" destId="{C8947BBF-0980-439E-98EB-25B0D2B1F38D}" srcOrd="1" destOrd="0" presId="urn:microsoft.com/office/officeart/2008/layout/LinedList"/>
    <dgm:cxn modelId="{E51625A9-51D3-4D70-A806-8C831F0F3BD1}" type="presParOf" srcId="{BCD64F8F-FDA7-43B4-B085-73B512DEFF18}" destId="{F2DD4BEF-ADC6-4251-B438-6995E313AC7C}" srcOrd="4" destOrd="0" presId="urn:microsoft.com/office/officeart/2008/layout/LinedList"/>
    <dgm:cxn modelId="{4B9937D8-51D3-49D3-BAB0-F9F04551E7BF}" type="presParOf" srcId="{BCD64F8F-FDA7-43B4-B085-73B512DEFF18}" destId="{85449799-6E44-4480-BF53-20E0601CA981}" srcOrd="5" destOrd="0" presId="urn:microsoft.com/office/officeart/2008/layout/LinedList"/>
    <dgm:cxn modelId="{67105449-1A2E-4FCC-8B1C-F43A50AC8EEB}" type="presParOf" srcId="{85449799-6E44-4480-BF53-20E0601CA981}" destId="{9114FA30-B842-4353-AA52-D424E7E9320A}" srcOrd="0" destOrd="0" presId="urn:microsoft.com/office/officeart/2008/layout/LinedList"/>
    <dgm:cxn modelId="{F0941BB2-A952-4DF2-947A-F4F31DF89786}" type="presParOf" srcId="{85449799-6E44-4480-BF53-20E0601CA981}" destId="{5D17473A-EAAE-4F52-9FDC-B8E4CDD9B6E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9243DA-AF69-4D73-B73A-3437454B5301}">
      <dsp:nvSpPr>
        <dsp:cNvPr id="0" name=""/>
        <dsp:cNvSpPr/>
      </dsp:nvSpPr>
      <dsp:spPr>
        <a:xfrm>
          <a:off x="0" y="372639"/>
          <a:ext cx="1559984" cy="93599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Calibri" panose="020F0502020204030204" pitchFamily="34" charset="0"/>
              <a:cs typeface="Calibri" panose="020F0502020204030204" pitchFamily="34" charset="0"/>
            </a:rPr>
            <a:t>Vulgar words </a:t>
          </a:r>
          <a:endParaRPr lang="en-US" sz="1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372639"/>
        <a:ext cx="1559984" cy="935990"/>
      </dsp:txXfrm>
    </dsp:sp>
    <dsp:sp modelId="{115EDF0A-FEFA-4623-928C-7194259FB46E}">
      <dsp:nvSpPr>
        <dsp:cNvPr id="0" name=""/>
        <dsp:cNvSpPr/>
      </dsp:nvSpPr>
      <dsp:spPr>
        <a:xfrm>
          <a:off x="1716382" y="368202"/>
          <a:ext cx="1559984" cy="93599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Calibri" panose="020F0502020204030204" pitchFamily="34" charset="0"/>
              <a:cs typeface="Calibri" panose="020F0502020204030204" pitchFamily="34" charset="0"/>
            </a:rPr>
            <a:t>Personal attacks </a:t>
          </a:r>
          <a:endParaRPr lang="en-US" sz="1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1716382" y="368202"/>
        <a:ext cx="1559984" cy="935990"/>
      </dsp:txXfrm>
    </dsp:sp>
    <dsp:sp modelId="{E9246848-CBEC-4556-8AEB-FEF4570704BC}">
      <dsp:nvSpPr>
        <dsp:cNvPr id="0" name=""/>
        <dsp:cNvSpPr/>
      </dsp:nvSpPr>
      <dsp:spPr>
        <a:xfrm>
          <a:off x="399" y="1460191"/>
          <a:ext cx="1559984" cy="93599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Calibri" panose="020F0502020204030204" pitchFamily="34" charset="0"/>
              <a:cs typeface="Calibri" panose="020F0502020204030204" pitchFamily="34" charset="0"/>
            </a:rPr>
            <a:t>Aspersions</a:t>
          </a:r>
          <a:r>
            <a:rPr lang="cs-CZ" sz="1500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  <a:r>
            <a:rPr lang="en-GB" sz="1500" kern="1200">
              <a:latin typeface="Calibri" panose="020F0502020204030204" pitchFamily="34" charset="0"/>
              <a:cs typeface="Calibri" panose="020F0502020204030204" pitchFamily="34" charset="0"/>
            </a:rPr>
            <a:t>towards policy, institutions</a:t>
          </a:r>
          <a:endParaRPr lang="en-US" sz="1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399" y="1460191"/>
        <a:ext cx="1559984" cy="935990"/>
      </dsp:txXfrm>
    </dsp:sp>
    <dsp:sp modelId="{9EE8FCDD-D268-4520-8437-AE1055E96FD9}">
      <dsp:nvSpPr>
        <dsp:cNvPr id="0" name=""/>
        <dsp:cNvSpPr/>
      </dsp:nvSpPr>
      <dsp:spPr>
        <a:xfrm>
          <a:off x="1716382" y="1460191"/>
          <a:ext cx="1559984" cy="93599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25400" cap="flat" cmpd="sng" algn="ctr">
          <a:solidFill>
            <a:schemeClr val="accent1">
              <a:lumMod val="20000"/>
              <a:lumOff val="8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" panose="020F0502020204030204" pitchFamily="34" charset="0"/>
              <a:cs typeface="Calibri" panose="020F0502020204030204" pitchFamily="34" charset="0"/>
            </a:rPr>
            <a:t>Attacks towards arguments or perspectives</a:t>
          </a:r>
        </a:p>
      </dsp:txBody>
      <dsp:txXfrm>
        <a:off x="1716382" y="1460191"/>
        <a:ext cx="1559984" cy="935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9243DA-AF69-4D73-B73A-3437454B5301}">
      <dsp:nvSpPr>
        <dsp:cNvPr id="0" name=""/>
        <dsp:cNvSpPr/>
      </dsp:nvSpPr>
      <dsp:spPr>
        <a:xfrm>
          <a:off x="0" y="171450"/>
          <a:ext cx="1587499" cy="95249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noProof="0">
              <a:latin typeface="Calibri" panose="020F0502020204030204" pitchFamily="34" charset="0"/>
              <a:cs typeface="Calibri" panose="020F0502020204030204" pitchFamily="34" charset="0"/>
            </a:rPr>
            <a:t>Threats toward individual rights </a:t>
          </a:r>
        </a:p>
      </dsp:txBody>
      <dsp:txXfrm>
        <a:off x="0" y="171450"/>
        <a:ext cx="1587499" cy="952499"/>
      </dsp:txXfrm>
    </dsp:sp>
    <dsp:sp modelId="{115EDF0A-FEFA-4623-928C-7194259FB46E}">
      <dsp:nvSpPr>
        <dsp:cNvPr id="0" name=""/>
        <dsp:cNvSpPr/>
      </dsp:nvSpPr>
      <dsp:spPr>
        <a:xfrm>
          <a:off x="1746250" y="171450"/>
          <a:ext cx="1587499" cy="95249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noProof="0">
              <a:latin typeface="Calibri" panose="020F0502020204030204" pitchFamily="34" charset="0"/>
              <a:cs typeface="Calibri" panose="020F0502020204030204" pitchFamily="34" charset="0"/>
            </a:rPr>
            <a:t>Intolerance toward political positions and personal opinions</a:t>
          </a:r>
        </a:p>
      </dsp:txBody>
      <dsp:txXfrm>
        <a:off x="1746250" y="171450"/>
        <a:ext cx="1587499" cy="952499"/>
      </dsp:txXfrm>
    </dsp:sp>
    <dsp:sp modelId="{E9246848-CBEC-4556-8AEB-FEF4570704BC}">
      <dsp:nvSpPr>
        <dsp:cNvPr id="0" name=""/>
        <dsp:cNvSpPr/>
      </dsp:nvSpPr>
      <dsp:spPr>
        <a:xfrm>
          <a:off x="3492500" y="171450"/>
          <a:ext cx="1587499" cy="95249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" panose="020F0502020204030204" pitchFamily="34" charset="0"/>
              <a:cs typeface="Calibri" panose="020F0502020204030204" pitchFamily="34" charset="0"/>
            </a:rPr>
            <a:t>Racism</a:t>
          </a:r>
        </a:p>
      </dsp:txBody>
      <dsp:txXfrm>
        <a:off x="3492500" y="171450"/>
        <a:ext cx="1587499" cy="952499"/>
      </dsp:txXfrm>
    </dsp:sp>
    <dsp:sp modelId="{9EE8FCDD-D268-4520-8437-AE1055E96FD9}">
      <dsp:nvSpPr>
        <dsp:cNvPr id="0" name=""/>
        <dsp:cNvSpPr/>
      </dsp:nvSpPr>
      <dsp:spPr>
        <a:xfrm>
          <a:off x="0" y="1282700"/>
          <a:ext cx="1587499" cy="95249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Calibri" panose="020F0502020204030204" pitchFamily="34" charset="0"/>
              <a:cs typeface="Calibri" panose="020F0502020204030204" pitchFamily="34" charset="0"/>
            </a:rPr>
            <a:t>Social or </a:t>
          </a:r>
          <a:r>
            <a:rPr lang="cs-CZ" sz="1500" kern="1200">
              <a:latin typeface="Calibri" panose="020F0502020204030204" pitchFamily="34" charset="0"/>
              <a:cs typeface="Calibri" panose="020F0502020204030204" pitchFamily="34" charset="0"/>
            </a:rPr>
            <a:t>e</a:t>
          </a:r>
          <a:r>
            <a:rPr lang="en-GB" sz="1500" kern="1200">
              <a:latin typeface="Calibri" panose="020F0502020204030204" pitchFamily="34" charset="0"/>
              <a:cs typeface="Calibri" panose="020F0502020204030204" pitchFamily="34" charset="0"/>
            </a:rPr>
            <a:t>conomic </a:t>
          </a:r>
          <a:r>
            <a:rPr lang="cs-CZ" sz="1500" kern="1200">
              <a:latin typeface="Calibri" panose="020F0502020204030204" pitchFamily="34" charset="0"/>
              <a:cs typeface="Calibri" panose="020F0502020204030204" pitchFamily="34" charset="0"/>
            </a:rPr>
            <a:t>i</a:t>
          </a:r>
          <a:r>
            <a:rPr lang="en-GB" sz="1500" kern="1200">
              <a:latin typeface="Calibri" panose="020F0502020204030204" pitchFamily="34" charset="0"/>
              <a:cs typeface="Calibri" panose="020F0502020204030204" pitchFamily="34" charset="0"/>
            </a:rPr>
            <a:t>ntolerance</a:t>
          </a:r>
          <a:r>
            <a:rPr lang="en-US" sz="1500" kern="1200">
              <a:latin typeface="Calibri" panose="020F0502020204030204" pitchFamily="34" charset="0"/>
              <a:cs typeface="Calibri" panose="020F0502020204030204" pitchFamily="34" charset="0"/>
            </a:rPr>
            <a:t> </a:t>
          </a:r>
        </a:p>
      </dsp:txBody>
      <dsp:txXfrm>
        <a:off x="0" y="1282700"/>
        <a:ext cx="1587499" cy="952499"/>
      </dsp:txXfrm>
    </dsp:sp>
    <dsp:sp modelId="{D75568A8-0722-402E-9DEA-F2A5A08348C8}">
      <dsp:nvSpPr>
        <dsp:cNvPr id="0" name=""/>
        <dsp:cNvSpPr/>
      </dsp:nvSpPr>
      <dsp:spPr>
        <a:xfrm>
          <a:off x="1746250" y="1282699"/>
          <a:ext cx="1587499" cy="95249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noProof="0">
              <a:latin typeface="Calibri" panose="020F0502020204030204" pitchFamily="34" charset="0"/>
              <a:cs typeface="Calibri" panose="020F0502020204030204" pitchFamily="34" charset="0"/>
            </a:rPr>
            <a:t>Attacks toward gender and sexual </a:t>
          </a:r>
          <a:r>
            <a:rPr lang="cs-CZ" sz="1500" kern="1200" noProof="0">
              <a:latin typeface="Calibri" panose="020F0502020204030204" pitchFamily="34" charset="0"/>
              <a:cs typeface="Calibri" panose="020F0502020204030204" pitchFamily="34" charset="0"/>
            </a:rPr>
            <a:t>f</a:t>
          </a:r>
          <a:r>
            <a:rPr lang="en-GB" sz="1500" kern="1200" noProof="0">
              <a:latin typeface="Calibri" panose="020F0502020204030204" pitchFamily="34" charset="0"/>
              <a:cs typeface="Calibri" panose="020F0502020204030204" pitchFamily="34" charset="0"/>
            </a:rPr>
            <a:t>reedom</a:t>
          </a:r>
        </a:p>
      </dsp:txBody>
      <dsp:txXfrm>
        <a:off x="1746250" y="1282699"/>
        <a:ext cx="1587499" cy="952499"/>
      </dsp:txXfrm>
    </dsp:sp>
    <dsp:sp modelId="{4B4BF680-EBA9-46F7-94B2-35FB61ECE2B9}">
      <dsp:nvSpPr>
        <dsp:cNvPr id="0" name=""/>
        <dsp:cNvSpPr/>
      </dsp:nvSpPr>
      <dsp:spPr>
        <a:xfrm>
          <a:off x="3492500" y="1282699"/>
          <a:ext cx="1587499" cy="95249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noProof="0">
              <a:latin typeface="Calibri" panose="020F0502020204030204" pitchFamily="34" charset="0"/>
              <a:cs typeface="Calibri" panose="020F0502020204030204" pitchFamily="34" charset="0"/>
            </a:rPr>
            <a:t>Religious freedom</a:t>
          </a:r>
        </a:p>
      </dsp:txBody>
      <dsp:txXfrm>
        <a:off x="3492500" y="1282699"/>
        <a:ext cx="1587499" cy="952499"/>
      </dsp:txXfrm>
    </dsp:sp>
    <dsp:sp modelId="{545AAE58-3126-4F7C-8387-1D8B1877C551}">
      <dsp:nvSpPr>
        <dsp:cNvPr id="0" name=""/>
        <dsp:cNvSpPr/>
      </dsp:nvSpPr>
      <dsp:spPr>
        <a:xfrm>
          <a:off x="873125" y="2393950"/>
          <a:ext cx="1587499" cy="95249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noProof="0">
              <a:latin typeface="Calibri" panose="020F0502020204030204" pitchFamily="34" charset="0"/>
              <a:cs typeface="Calibri" panose="020F0502020204030204" pitchFamily="34" charset="0"/>
            </a:rPr>
            <a:t>Offensive stereotypes</a:t>
          </a:r>
        </a:p>
      </dsp:txBody>
      <dsp:txXfrm>
        <a:off x="873125" y="2393950"/>
        <a:ext cx="1587499" cy="952499"/>
      </dsp:txXfrm>
    </dsp:sp>
    <dsp:sp modelId="{BEDAD285-B0D2-49C4-AAF4-DD6C421B74F7}">
      <dsp:nvSpPr>
        <dsp:cNvPr id="0" name=""/>
        <dsp:cNvSpPr/>
      </dsp:nvSpPr>
      <dsp:spPr>
        <a:xfrm>
          <a:off x="2619374" y="2393950"/>
          <a:ext cx="1587499" cy="952499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noProof="0">
              <a:latin typeface="Calibri" panose="020F0502020204030204" pitchFamily="34" charset="0"/>
              <a:cs typeface="Calibri" panose="020F0502020204030204" pitchFamily="34" charset="0"/>
            </a:rPr>
            <a:t>Violent threats</a:t>
          </a:r>
        </a:p>
      </dsp:txBody>
      <dsp:txXfrm>
        <a:off x="2619374" y="2393950"/>
        <a:ext cx="1587499" cy="9524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ED708-13F5-4C5F-AAA6-88A2282A2D39}">
      <dsp:nvSpPr>
        <dsp:cNvPr id="0" name=""/>
        <dsp:cNvSpPr/>
      </dsp:nvSpPr>
      <dsp:spPr>
        <a:xfrm>
          <a:off x="2356644" y="0"/>
          <a:ext cx="3363912" cy="3363912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7F7202-D3CA-4A5C-AE24-85FE1D28E6D0}">
      <dsp:nvSpPr>
        <dsp:cNvPr id="0" name=""/>
        <dsp:cNvSpPr/>
      </dsp:nvSpPr>
      <dsp:spPr>
        <a:xfrm>
          <a:off x="2676215" y="319571"/>
          <a:ext cx="1311925" cy="13119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i="1" kern="1200" noProof="0"/>
            <a:t>T</a:t>
          </a:r>
          <a:r>
            <a:rPr lang="en-GB" sz="2000" b="1" i="1" kern="1200" noProof="0" err="1"/>
            <a:t>ypes</a:t>
          </a:r>
          <a:r>
            <a:rPr lang="en-GB" sz="2000" b="1" i="1" kern="1200" noProof="0"/>
            <a:t> of attacks</a:t>
          </a:r>
          <a:endParaRPr lang="en-GB" sz="2000" b="1" kern="1200" noProof="0"/>
        </a:p>
      </dsp:txBody>
      <dsp:txXfrm>
        <a:off x="2740258" y="383614"/>
        <a:ext cx="1183839" cy="1183839"/>
      </dsp:txXfrm>
    </dsp:sp>
    <dsp:sp modelId="{81EC3D65-D26E-4AC8-8DD1-9A1D7B58E468}">
      <dsp:nvSpPr>
        <dsp:cNvPr id="0" name=""/>
        <dsp:cNvSpPr/>
      </dsp:nvSpPr>
      <dsp:spPr>
        <a:xfrm>
          <a:off x="4089058" y="319571"/>
          <a:ext cx="1311925" cy="13119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/>
            <a:t>Age matters</a:t>
          </a:r>
          <a:endParaRPr lang="en-US" sz="2000" kern="1200"/>
        </a:p>
      </dsp:txBody>
      <dsp:txXfrm>
        <a:off x="4153101" y="383614"/>
        <a:ext cx="1183839" cy="1183839"/>
      </dsp:txXfrm>
    </dsp:sp>
    <dsp:sp modelId="{8F5D95A7-2A2A-43C2-B8F5-0CFDC9222F05}">
      <dsp:nvSpPr>
        <dsp:cNvPr id="0" name=""/>
        <dsp:cNvSpPr/>
      </dsp:nvSpPr>
      <dsp:spPr>
        <a:xfrm>
          <a:off x="2676215" y="1732414"/>
          <a:ext cx="1311925" cy="13119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1" kern="1200"/>
            <a:t>Gender matters</a:t>
          </a:r>
          <a:endParaRPr lang="en-US" sz="2000" b="1" kern="1200"/>
        </a:p>
      </dsp:txBody>
      <dsp:txXfrm>
        <a:off x="2740258" y="1796457"/>
        <a:ext cx="1183839" cy="1183839"/>
      </dsp:txXfrm>
    </dsp:sp>
    <dsp:sp modelId="{E0992445-5C5D-460F-94B0-49BF96048058}">
      <dsp:nvSpPr>
        <dsp:cNvPr id="0" name=""/>
        <dsp:cNvSpPr/>
      </dsp:nvSpPr>
      <dsp:spPr>
        <a:xfrm>
          <a:off x="4089058" y="1732414"/>
          <a:ext cx="1311925" cy="131192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i="1" kern="1200" err="1"/>
            <a:t>Space</a:t>
          </a:r>
          <a:endParaRPr lang="en-US" sz="2000" b="1" kern="1200"/>
        </a:p>
      </dsp:txBody>
      <dsp:txXfrm>
        <a:off x="4153101" y="1796457"/>
        <a:ext cx="1183839" cy="11838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825CA-1083-46B4-A6DC-642827A0B38A}">
      <dsp:nvSpPr>
        <dsp:cNvPr id="0" name=""/>
        <dsp:cNvSpPr/>
      </dsp:nvSpPr>
      <dsp:spPr>
        <a:xfrm>
          <a:off x="0" y="12485"/>
          <a:ext cx="3509963" cy="106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0" kern="12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Risk of r</a:t>
          </a:r>
          <a:r>
            <a:rPr lang="en-GB" sz="1500" b="0" kern="12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einforcement of uncivil behaviour or </a:t>
          </a:r>
          <a:r>
            <a:rPr lang="en-GB" sz="1500" kern="120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its acceptance (Hmielowski et al., 2014) </a:t>
          </a:r>
          <a:endParaRPr lang="en-US" sz="15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52089" y="64574"/>
        <a:ext cx="3405785" cy="962862"/>
      </dsp:txXfrm>
    </dsp:sp>
    <dsp:sp modelId="{6C3C6540-5545-491F-903D-B05B59E78681}">
      <dsp:nvSpPr>
        <dsp:cNvPr id="0" name=""/>
        <dsp:cNvSpPr/>
      </dsp:nvSpPr>
      <dsp:spPr>
        <a:xfrm>
          <a:off x="0" y="1243686"/>
          <a:ext cx="3509963" cy="106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" panose="020F0502020204030204" pitchFamily="34" charset="0"/>
              <a:cs typeface="Calibri" panose="020F0502020204030204" pitchFamily="34" charset="0"/>
            </a:rPr>
            <a:t>… may influence polarization (Anderson et al., 2014; Borah, 2014)</a:t>
          </a:r>
        </a:p>
      </dsp:txBody>
      <dsp:txXfrm>
        <a:off x="52089" y="1295775"/>
        <a:ext cx="3405785" cy="962862"/>
      </dsp:txXfrm>
    </dsp:sp>
    <dsp:sp modelId="{F4E0059A-EBF1-497B-9915-B7BFC66CD66E}">
      <dsp:nvSpPr>
        <dsp:cNvPr id="0" name=""/>
        <dsp:cNvSpPr/>
      </dsp:nvSpPr>
      <dsp:spPr>
        <a:xfrm>
          <a:off x="0" y="2474886"/>
          <a:ext cx="3509963" cy="10670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" panose="020F0502020204030204" pitchFamily="34" charset="0"/>
              <a:cs typeface="Calibri" panose="020F0502020204030204" pitchFamily="34" charset="0"/>
            </a:rPr>
            <a:t>… trigger incivility by those on the same side (Gervais, 2015)</a:t>
          </a:r>
        </a:p>
      </dsp:txBody>
      <dsp:txXfrm>
        <a:off x="52089" y="2526975"/>
        <a:ext cx="3405785" cy="96286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300653-499C-4F2E-A832-917C0EAB68F3}">
      <dsp:nvSpPr>
        <dsp:cNvPr id="0" name=""/>
        <dsp:cNvSpPr/>
      </dsp:nvSpPr>
      <dsp:spPr>
        <a:xfrm>
          <a:off x="0" y="1670"/>
          <a:ext cx="39907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7A4254-944A-4E6E-AE2A-62B7689CD6C7}">
      <dsp:nvSpPr>
        <dsp:cNvPr id="0" name=""/>
        <dsp:cNvSpPr/>
      </dsp:nvSpPr>
      <dsp:spPr>
        <a:xfrm>
          <a:off x="0" y="1670"/>
          <a:ext cx="3990773" cy="1139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" panose="020F0502020204030204" pitchFamily="34" charset="0"/>
              <a:cs typeface="Calibri" panose="020F0502020204030204" pitchFamily="34" charset="0"/>
            </a:rPr>
            <a:t>… Incivility can raise attention, awareness, and recall of arguments </a:t>
          </a:r>
          <a:r>
            <a:rPr lang="en-US" sz="1800" kern="120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(Mutz, 2016)</a:t>
          </a:r>
          <a:endParaRPr lang="en-US" sz="18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670"/>
        <a:ext cx="3990773" cy="1139454"/>
      </dsp:txXfrm>
    </dsp:sp>
    <dsp:sp modelId="{FA897A47-5FE2-4172-980F-B2B01C3CFCFE}">
      <dsp:nvSpPr>
        <dsp:cNvPr id="0" name=""/>
        <dsp:cNvSpPr/>
      </dsp:nvSpPr>
      <dsp:spPr>
        <a:xfrm>
          <a:off x="0" y="1141125"/>
          <a:ext cx="39907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5AA5BA-947D-44C4-81BC-C349E9E06047}">
      <dsp:nvSpPr>
        <dsp:cNvPr id="0" name=""/>
        <dsp:cNvSpPr/>
      </dsp:nvSpPr>
      <dsp:spPr>
        <a:xfrm>
          <a:off x="0" y="1141125"/>
          <a:ext cx="3990773" cy="1139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" panose="020F0502020204030204" pitchFamily="34" charset="0"/>
              <a:cs typeface="Calibri" panose="020F0502020204030204" pitchFamily="34" charset="0"/>
            </a:rPr>
            <a:t>… boost engagement and participation in online comments </a:t>
          </a:r>
          <a:r>
            <a:rPr lang="en-US" sz="1800" kern="120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rPr>
            <a:t>(Borah, 2014; Coe et al., 2014)</a:t>
          </a:r>
          <a:endParaRPr lang="en-US" sz="1800" kern="1200"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1141125"/>
        <a:ext cx="3990773" cy="1139454"/>
      </dsp:txXfrm>
    </dsp:sp>
    <dsp:sp modelId="{F2DD4BEF-ADC6-4251-B438-6995E313AC7C}">
      <dsp:nvSpPr>
        <dsp:cNvPr id="0" name=""/>
        <dsp:cNvSpPr/>
      </dsp:nvSpPr>
      <dsp:spPr>
        <a:xfrm>
          <a:off x="0" y="2280579"/>
          <a:ext cx="399077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14FA30-B842-4353-AA52-D424E7E9320A}">
      <dsp:nvSpPr>
        <dsp:cNvPr id="0" name=""/>
        <dsp:cNvSpPr/>
      </dsp:nvSpPr>
      <dsp:spPr>
        <a:xfrm>
          <a:off x="0" y="2280579"/>
          <a:ext cx="3990773" cy="11394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Calibri" panose="020F0502020204030204" pitchFamily="34" charset="0"/>
              <a:cs typeface="Calibri" panose="020F0502020204030204" pitchFamily="34" charset="0"/>
            </a:rPr>
            <a:t>On social media, uncivil discussions can be seen as entertaining </a:t>
          </a:r>
          <a:r>
            <a:rPr lang="en-US" sz="1800" kern="12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(Sydnor, 201</a:t>
          </a:r>
          <a:r>
            <a:rPr lang="cs-CZ" sz="1800" kern="12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9</a:t>
          </a:r>
          <a:r>
            <a:rPr lang="en-US" sz="1800" kern="120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rPr>
            <a:t>)</a:t>
          </a:r>
          <a:endParaRPr lang="en-GB" sz="1800" kern="1200">
            <a:solidFill>
              <a:schemeClr val="tx2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sp:txBody>
      <dsp:txXfrm>
        <a:off x="0" y="2280579"/>
        <a:ext cx="3990773" cy="11394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5460e905c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25460e905c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slido</a:t>
            </a:r>
            <a:r>
              <a:rPr lang="cs-CZ"/>
              <a:t> </a:t>
            </a:r>
            <a:r>
              <a:rPr lang="cs-CZ" err="1"/>
              <a:t>creating</a:t>
            </a:r>
            <a:r>
              <a:rPr lang="cs-CZ"/>
              <a:t> </a:t>
            </a:r>
            <a:r>
              <a:rPr lang="cs-CZ" err="1"/>
              <a:t>wordcloud</a:t>
            </a:r>
            <a:r>
              <a:rPr lang="cs-CZ"/>
              <a:t> </a:t>
            </a:r>
            <a:r>
              <a:rPr lang="cs-CZ" err="1"/>
              <a:t>what</a:t>
            </a:r>
            <a:r>
              <a:rPr lang="cs-CZ"/>
              <a:t> </a:t>
            </a:r>
            <a:r>
              <a:rPr lang="cs-CZ" err="1"/>
              <a:t>kinf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activities</a:t>
            </a:r>
            <a:r>
              <a:rPr lang="cs-CZ"/>
              <a:t> </a:t>
            </a:r>
            <a:r>
              <a:rPr lang="cs-CZ" err="1"/>
              <a:t>they</a:t>
            </a:r>
            <a:r>
              <a:rPr lang="cs-CZ"/>
              <a:t> </a:t>
            </a:r>
            <a:r>
              <a:rPr lang="cs-CZ" err="1"/>
              <a:t>imagine</a:t>
            </a:r>
            <a:r>
              <a:rPr lang="cs-CZ"/>
              <a:t> </a:t>
            </a:r>
            <a:r>
              <a:rPr lang="cs-CZ" err="1"/>
              <a:t>under</a:t>
            </a:r>
            <a:r>
              <a:rPr lang="cs-CZ"/>
              <a:t> </a:t>
            </a:r>
            <a:r>
              <a:rPr lang="cs-CZ" err="1"/>
              <a:t>political</a:t>
            </a:r>
            <a:r>
              <a:rPr lang="cs-CZ"/>
              <a:t> </a:t>
            </a:r>
            <a:r>
              <a:rPr lang="cs-CZ" err="1"/>
              <a:t>participation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7142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899776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g110860aa57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4" name="Google Shape;744;g110860aa57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1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9359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14491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934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25537bd5af1_0_5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25537bd5af1_0_5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1ff18b49f31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1ff18b49f31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4446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13376c3136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13376c3136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err="1"/>
              <a:t>Using</a:t>
            </a:r>
            <a:r>
              <a:rPr lang="cs-CZ"/>
              <a:t> </a:t>
            </a:r>
            <a:r>
              <a:rPr lang="cs-CZ" err="1"/>
              <a:t>slido</a:t>
            </a:r>
            <a:r>
              <a:rPr lang="cs-CZ"/>
              <a:t> </a:t>
            </a:r>
            <a:r>
              <a:rPr lang="cs-CZ" err="1"/>
              <a:t>creating</a:t>
            </a:r>
            <a:r>
              <a:rPr lang="cs-CZ"/>
              <a:t> </a:t>
            </a:r>
            <a:r>
              <a:rPr lang="cs-CZ" err="1"/>
              <a:t>wordcloud</a:t>
            </a:r>
            <a:r>
              <a:rPr lang="cs-CZ"/>
              <a:t> </a:t>
            </a:r>
            <a:r>
              <a:rPr lang="cs-CZ" err="1"/>
              <a:t>what</a:t>
            </a:r>
            <a:r>
              <a:rPr lang="cs-CZ"/>
              <a:t> </a:t>
            </a:r>
            <a:r>
              <a:rPr lang="cs-CZ" err="1"/>
              <a:t>kinf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activities</a:t>
            </a:r>
            <a:r>
              <a:rPr lang="cs-CZ"/>
              <a:t> </a:t>
            </a:r>
            <a:r>
              <a:rPr lang="cs-CZ" err="1"/>
              <a:t>they</a:t>
            </a:r>
            <a:r>
              <a:rPr lang="cs-CZ"/>
              <a:t> </a:t>
            </a:r>
            <a:r>
              <a:rPr lang="cs-CZ" err="1"/>
              <a:t>imagine</a:t>
            </a:r>
            <a:r>
              <a:rPr lang="cs-CZ"/>
              <a:t> </a:t>
            </a:r>
            <a:r>
              <a:rPr lang="cs-CZ" err="1"/>
              <a:t>under</a:t>
            </a:r>
            <a:r>
              <a:rPr lang="cs-CZ"/>
              <a:t> </a:t>
            </a:r>
            <a:r>
              <a:rPr lang="cs-CZ" err="1"/>
              <a:t>political</a:t>
            </a:r>
            <a:r>
              <a:rPr lang="cs-CZ"/>
              <a:t> </a:t>
            </a:r>
            <a:r>
              <a:rPr lang="cs-CZ" err="1"/>
              <a:t>participation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174851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7686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1125d80b41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1125d80b41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8059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1ff18b49f31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1ff18b49f31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55926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1ff18b49f31_1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1ff18b49f31_1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94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1125d80b419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" name="Google Shape;790;g1125d80b419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702441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125d80b419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1125d80b419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0734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6150" y="1369713"/>
            <a:ext cx="5045400" cy="199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3364288"/>
            <a:ext cx="50475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494490" y="3567117"/>
            <a:ext cx="1832653" cy="2047082"/>
            <a:chOff x="-494490" y="3567117"/>
            <a:chExt cx="1832653" cy="2047082"/>
          </a:xfrm>
        </p:grpSpPr>
        <p:sp>
          <p:nvSpPr>
            <p:cNvPr id="12" name="Google Shape;12;p2"/>
            <p:cNvSpPr/>
            <p:nvPr/>
          </p:nvSpPr>
          <p:spPr>
            <a:xfrm rot="-7925720">
              <a:off x="-580468" y="4320260"/>
              <a:ext cx="2004609" cy="658775"/>
            </a:xfrm>
            <a:custGeom>
              <a:avLst/>
              <a:gdLst/>
              <a:ahLst/>
              <a:cxnLst/>
              <a:rect l="l" t="t" r="r" b="b"/>
              <a:pathLst>
                <a:path w="8292" h="2725" fill="none" extrusionOk="0">
                  <a:moveTo>
                    <a:pt x="8252" y="681"/>
                  </a:moveTo>
                  <a:cubicBezTo>
                    <a:pt x="8292" y="1282"/>
                    <a:pt x="7651" y="1830"/>
                    <a:pt x="7077" y="1723"/>
                  </a:cubicBezTo>
                  <a:cubicBezTo>
                    <a:pt x="6382" y="1589"/>
                    <a:pt x="6035" y="815"/>
                    <a:pt x="5501" y="348"/>
                  </a:cubicBezTo>
                  <a:cubicBezTo>
                    <a:pt x="5274" y="147"/>
                    <a:pt x="4954" y="1"/>
                    <a:pt x="4633" y="81"/>
                  </a:cubicBezTo>
                  <a:cubicBezTo>
                    <a:pt x="4500" y="121"/>
                    <a:pt x="4366" y="201"/>
                    <a:pt x="4246" y="294"/>
                  </a:cubicBezTo>
                  <a:cubicBezTo>
                    <a:pt x="3832" y="655"/>
                    <a:pt x="3605" y="1162"/>
                    <a:pt x="3311" y="1629"/>
                  </a:cubicBezTo>
                  <a:cubicBezTo>
                    <a:pt x="3031" y="2097"/>
                    <a:pt x="2631" y="2551"/>
                    <a:pt x="2083" y="2631"/>
                  </a:cubicBezTo>
                  <a:cubicBezTo>
                    <a:pt x="1562" y="2724"/>
                    <a:pt x="1028" y="2417"/>
                    <a:pt x="694" y="2017"/>
                  </a:cubicBezTo>
                  <a:cubicBezTo>
                    <a:pt x="361" y="1603"/>
                    <a:pt x="174" y="1095"/>
                    <a:pt x="0" y="601"/>
                  </a:cubicBezTo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>
              <a:off x="55324" y="3567117"/>
              <a:ext cx="270998" cy="270914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239672" y="4293724"/>
              <a:ext cx="125001" cy="124950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_ONLY_2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66" name="Google Shape;266;p15"/>
          <p:cNvGrpSpPr/>
          <p:nvPr/>
        </p:nvGrpSpPr>
        <p:grpSpPr>
          <a:xfrm>
            <a:off x="268525" y="291713"/>
            <a:ext cx="216182" cy="445361"/>
            <a:chOff x="268525" y="291713"/>
            <a:chExt cx="216182" cy="445361"/>
          </a:xfrm>
        </p:grpSpPr>
        <p:grpSp>
          <p:nvGrpSpPr>
            <p:cNvPr id="267" name="Google Shape;267;p15"/>
            <p:cNvGrpSpPr/>
            <p:nvPr/>
          </p:nvGrpSpPr>
          <p:grpSpPr>
            <a:xfrm>
              <a:off x="345957" y="598846"/>
              <a:ext cx="138749" cy="138228"/>
              <a:chOff x="4272475" y="387825"/>
              <a:chExt cx="86475" cy="86150"/>
            </a:xfrm>
          </p:grpSpPr>
          <p:sp>
            <p:nvSpPr>
              <p:cNvPr id="268" name="Google Shape;268;p15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15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15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15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2" name="Google Shape;272;p15"/>
            <p:cNvSpPr/>
            <p:nvPr/>
          </p:nvSpPr>
          <p:spPr>
            <a:xfrm>
              <a:off x="268525" y="291713"/>
              <a:ext cx="77425" cy="77425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5"/>
          <p:cNvGrpSpPr/>
          <p:nvPr/>
        </p:nvGrpSpPr>
        <p:grpSpPr>
          <a:xfrm>
            <a:off x="7829007" y="4237937"/>
            <a:ext cx="1250954" cy="1472637"/>
            <a:chOff x="7829007" y="4237937"/>
            <a:chExt cx="1250954" cy="1472637"/>
          </a:xfrm>
        </p:grpSpPr>
        <p:grpSp>
          <p:nvGrpSpPr>
            <p:cNvPr id="274" name="Google Shape;274;p15"/>
            <p:cNvGrpSpPr/>
            <p:nvPr/>
          </p:nvGrpSpPr>
          <p:grpSpPr>
            <a:xfrm>
              <a:off x="8635036" y="4237937"/>
              <a:ext cx="382336" cy="370577"/>
              <a:chOff x="2284000" y="1388575"/>
              <a:chExt cx="293450" cy="284425"/>
            </a:xfrm>
          </p:grpSpPr>
          <p:sp>
            <p:nvSpPr>
              <p:cNvPr id="275" name="Google Shape;275;p15"/>
              <p:cNvSpPr/>
              <p:nvPr/>
            </p:nvSpPr>
            <p:spPr>
              <a:xfrm>
                <a:off x="2511325" y="1594875"/>
                <a:ext cx="6612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125" fill="none" extrusionOk="0">
                    <a:moveTo>
                      <a:pt x="2644" y="3125"/>
                    </a:moveTo>
                    <a:lnTo>
                      <a:pt x="0" y="0"/>
                    </a:lnTo>
                    <a:lnTo>
                      <a:pt x="2644" y="0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5"/>
              <p:cNvSpPr/>
              <p:nvPr/>
            </p:nvSpPr>
            <p:spPr>
              <a:xfrm>
                <a:off x="2284000" y="1388575"/>
                <a:ext cx="293450" cy="206325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8253" fill="none" extrusionOk="0">
                    <a:moveTo>
                      <a:pt x="1" y="8226"/>
                    </a:moveTo>
                    <a:lnTo>
                      <a:pt x="1" y="1"/>
                    </a:lnTo>
                    <a:lnTo>
                      <a:pt x="11737" y="1"/>
                    </a:lnTo>
                    <a:lnTo>
                      <a:pt x="11737" y="6370"/>
                    </a:lnTo>
                    <a:lnTo>
                      <a:pt x="11737" y="8226"/>
                    </a:lnTo>
                    <a:lnTo>
                      <a:pt x="11737" y="8252"/>
                    </a:lnTo>
                    <a:lnTo>
                      <a:pt x="9093" y="8252"/>
                    </a:lnTo>
                    <a:lnTo>
                      <a:pt x="9093" y="8226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5"/>
              <p:cNvSpPr/>
              <p:nvPr/>
            </p:nvSpPr>
            <p:spPr>
              <a:xfrm>
                <a:off x="2337750" y="1461675"/>
                <a:ext cx="16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730" h="1" fill="none" extrusionOk="0">
                    <a:moveTo>
                      <a:pt x="6730" y="1"/>
                    </a:moveTo>
                    <a:lnTo>
                      <a:pt x="0" y="1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5"/>
              <p:cNvSpPr/>
              <p:nvPr/>
            </p:nvSpPr>
            <p:spPr>
              <a:xfrm>
                <a:off x="2379475" y="1523450"/>
                <a:ext cx="126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1" fill="none" extrusionOk="0">
                    <a:moveTo>
                      <a:pt x="5061" y="0"/>
                    </a:moveTo>
                    <a:lnTo>
                      <a:pt x="0" y="0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9" name="Google Shape;279;p15"/>
            <p:cNvGrpSpPr/>
            <p:nvPr/>
          </p:nvGrpSpPr>
          <p:grpSpPr>
            <a:xfrm>
              <a:off x="7829007" y="4753421"/>
              <a:ext cx="138749" cy="138228"/>
              <a:chOff x="4272475" y="387825"/>
              <a:chExt cx="86475" cy="86150"/>
            </a:xfrm>
          </p:grpSpPr>
          <p:sp>
            <p:nvSpPr>
              <p:cNvPr id="280" name="Google Shape;280;p15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15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15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15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pic>
          <p:nvPicPr>
            <p:cNvPr id="284" name="Google Shape;284;p15"/>
            <p:cNvPicPr preferRelativeResize="0"/>
            <p:nvPr/>
          </p:nvPicPr>
          <p:blipFill rotWithShape="1">
            <a:blip r:embed="rId2">
              <a:alphaModFix/>
            </a:blip>
            <a:srcRect l="19393" t="14156" r="13361" b="11916"/>
            <a:stretch/>
          </p:blipFill>
          <p:spPr>
            <a:xfrm>
              <a:off x="8132487" y="4753434"/>
              <a:ext cx="947474" cy="95714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6"/>
          <p:cNvSpPr txBox="1">
            <a:spLocks noGrp="1"/>
          </p:cNvSpPr>
          <p:nvPr>
            <p:ph type="subTitle" idx="1"/>
          </p:nvPr>
        </p:nvSpPr>
        <p:spPr>
          <a:xfrm>
            <a:off x="4024100" y="2215075"/>
            <a:ext cx="4404900" cy="176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Josefin Sans"/>
              <a:buAutoNum type="arabicPeriod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9pPr>
          </a:lstStyle>
          <a:p>
            <a:endParaRPr/>
          </a:p>
        </p:txBody>
      </p:sp>
      <p:sp>
        <p:nvSpPr>
          <p:cNvPr id="287" name="Google Shape;287;p16"/>
          <p:cNvSpPr txBox="1">
            <a:spLocks noGrp="1"/>
          </p:cNvSpPr>
          <p:nvPr>
            <p:ph type="title"/>
          </p:nvPr>
        </p:nvSpPr>
        <p:spPr>
          <a:xfrm>
            <a:off x="4024100" y="1168325"/>
            <a:ext cx="4404900" cy="9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88" name="Google Shape;288;p16"/>
          <p:cNvGrpSpPr/>
          <p:nvPr/>
        </p:nvGrpSpPr>
        <p:grpSpPr>
          <a:xfrm>
            <a:off x="86352" y="4063391"/>
            <a:ext cx="767505" cy="859420"/>
            <a:chOff x="86352" y="4063391"/>
            <a:chExt cx="767505" cy="859420"/>
          </a:xfrm>
        </p:grpSpPr>
        <p:grpSp>
          <p:nvGrpSpPr>
            <p:cNvPr id="289" name="Google Shape;289;p16"/>
            <p:cNvGrpSpPr/>
            <p:nvPr/>
          </p:nvGrpSpPr>
          <p:grpSpPr>
            <a:xfrm>
              <a:off x="86352" y="4385525"/>
              <a:ext cx="460100" cy="445950"/>
              <a:chOff x="2284000" y="1388575"/>
              <a:chExt cx="293450" cy="284425"/>
            </a:xfrm>
          </p:grpSpPr>
          <p:sp>
            <p:nvSpPr>
              <p:cNvPr id="290" name="Google Shape;290;p16"/>
              <p:cNvSpPr/>
              <p:nvPr/>
            </p:nvSpPr>
            <p:spPr>
              <a:xfrm>
                <a:off x="2511325" y="1594875"/>
                <a:ext cx="6612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125" fill="none" extrusionOk="0">
                    <a:moveTo>
                      <a:pt x="2644" y="3125"/>
                    </a:moveTo>
                    <a:lnTo>
                      <a:pt x="0" y="0"/>
                    </a:lnTo>
                    <a:lnTo>
                      <a:pt x="2644" y="0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16"/>
              <p:cNvSpPr/>
              <p:nvPr/>
            </p:nvSpPr>
            <p:spPr>
              <a:xfrm>
                <a:off x="2284000" y="1388575"/>
                <a:ext cx="293450" cy="206325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8253" fill="none" extrusionOk="0">
                    <a:moveTo>
                      <a:pt x="1" y="8226"/>
                    </a:moveTo>
                    <a:lnTo>
                      <a:pt x="1" y="1"/>
                    </a:lnTo>
                    <a:lnTo>
                      <a:pt x="11737" y="1"/>
                    </a:lnTo>
                    <a:lnTo>
                      <a:pt x="11737" y="6370"/>
                    </a:lnTo>
                    <a:lnTo>
                      <a:pt x="11737" y="8226"/>
                    </a:lnTo>
                    <a:lnTo>
                      <a:pt x="11737" y="8252"/>
                    </a:lnTo>
                    <a:lnTo>
                      <a:pt x="9093" y="8252"/>
                    </a:lnTo>
                    <a:lnTo>
                      <a:pt x="9093" y="8226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16"/>
              <p:cNvSpPr/>
              <p:nvPr/>
            </p:nvSpPr>
            <p:spPr>
              <a:xfrm>
                <a:off x="2337750" y="1461675"/>
                <a:ext cx="16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730" h="1" fill="none" extrusionOk="0">
                    <a:moveTo>
                      <a:pt x="6730" y="1"/>
                    </a:moveTo>
                    <a:lnTo>
                      <a:pt x="0" y="1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16"/>
              <p:cNvSpPr/>
              <p:nvPr/>
            </p:nvSpPr>
            <p:spPr>
              <a:xfrm>
                <a:off x="2379475" y="1523450"/>
                <a:ext cx="126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1" fill="none" extrusionOk="0">
                    <a:moveTo>
                      <a:pt x="5061" y="0"/>
                    </a:moveTo>
                    <a:lnTo>
                      <a:pt x="0" y="0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4" name="Google Shape;294;p16"/>
            <p:cNvGrpSpPr/>
            <p:nvPr/>
          </p:nvGrpSpPr>
          <p:grpSpPr>
            <a:xfrm>
              <a:off x="715107" y="4784584"/>
              <a:ext cx="138749" cy="138228"/>
              <a:chOff x="4272475" y="387825"/>
              <a:chExt cx="86475" cy="86150"/>
            </a:xfrm>
          </p:grpSpPr>
          <p:sp>
            <p:nvSpPr>
              <p:cNvPr id="295" name="Google Shape;295;p16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16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16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16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9" name="Google Shape;299;p16"/>
            <p:cNvSpPr/>
            <p:nvPr/>
          </p:nvSpPr>
          <p:spPr>
            <a:xfrm flipH="1">
              <a:off x="483547" y="4063391"/>
              <a:ext cx="125001" cy="124950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0" name="Google Shape;300;p16"/>
          <p:cNvGrpSpPr/>
          <p:nvPr/>
        </p:nvGrpSpPr>
        <p:grpSpPr>
          <a:xfrm>
            <a:off x="7512572" y="-563408"/>
            <a:ext cx="1832653" cy="1929101"/>
            <a:chOff x="7512572" y="-563408"/>
            <a:chExt cx="1832653" cy="1929101"/>
          </a:xfrm>
        </p:grpSpPr>
        <p:sp>
          <p:nvSpPr>
            <p:cNvPr id="301" name="Google Shape;301;p16"/>
            <p:cNvSpPr/>
            <p:nvPr/>
          </p:nvSpPr>
          <p:spPr>
            <a:xfrm rot="2874280">
              <a:off x="7426594" y="71755"/>
              <a:ext cx="2004609" cy="658775"/>
            </a:xfrm>
            <a:custGeom>
              <a:avLst/>
              <a:gdLst/>
              <a:ahLst/>
              <a:cxnLst/>
              <a:rect l="l" t="t" r="r" b="b"/>
              <a:pathLst>
                <a:path w="8292" h="2725" fill="none" extrusionOk="0">
                  <a:moveTo>
                    <a:pt x="8252" y="681"/>
                  </a:moveTo>
                  <a:cubicBezTo>
                    <a:pt x="8292" y="1282"/>
                    <a:pt x="7651" y="1830"/>
                    <a:pt x="7077" y="1723"/>
                  </a:cubicBezTo>
                  <a:cubicBezTo>
                    <a:pt x="6382" y="1589"/>
                    <a:pt x="6035" y="815"/>
                    <a:pt x="5501" y="348"/>
                  </a:cubicBezTo>
                  <a:cubicBezTo>
                    <a:pt x="5274" y="147"/>
                    <a:pt x="4954" y="1"/>
                    <a:pt x="4633" y="81"/>
                  </a:cubicBezTo>
                  <a:cubicBezTo>
                    <a:pt x="4500" y="121"/>
                    <a:pt x="4366" y="201"/>
                    <a:pt x="4246" y="294"/>
                  </a:cubicBezTo>
                  <a:cubicBezTo>
                    <a:pt x="3832" y="655"/>
                    <a:pt x="3605" y="1162"/>
                    <a:pt x="3311" y="1629"/>
                  </a:cubicBezTo>
                  <a:cubicBezTo>
                    <a:pt x="3031" y="2097"/>
                    <a:pt x="2631" y="2551"/>
                    <a:pt x="2083" y="2631"/>
                  </a:cubicBezTo>
                  <a:cubicBezTo>
                    <a:pt x="1562" y="2724"/>
                    <a:pt x="1028" y="2417"/>
                    <a:pt x="694" y="2017"/>
                  </a:cubicBezTo>
                  <a:cubicBezTo>
                    <a:pt x="361" y="1603"/>
                    <a:pt x="174" y="1095"/>
                    <a:pt x="0" y="601"/>
                  </a:cubicBezTo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8399188" y="911422"/>
              <a:ext cx="270998" cy="270914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3" name="Google Shape;303;p16"/>
            <p:cNvGrpSpPr/>
            <p:nvPr/>
          </p:nvGrpSpPr>
          <p:grpSpPr>
            <a:xfrm flipH="1">
              <a:off x="8465303" y="398084"/>
              <a:ext cx="138749" cy="138228"/>
              <a:chOff x="4272475" y="387825"/>
              <a:chExt cx="86475" cy="86150"/>
            </a:xfrm>
          </p:grpSpPr>
          <p:sp>
            <p:nvSpPr>
              <p:cNvPr id="304" name="Google Shape;304;p16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16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16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6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1"/>
          </p:nvPr>
        </p:nvSpPr>
        <p:spPr>
          <a:xfrm>
            <a:off x="1245050" y="1359200"/>
            <a:ext cx="3342600" cy="39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subTitle" idx="2"/>
          </p:nvPr>
        </p:nvSpPr>
        <p:spPr>
          <a:xfrm>
            <a:off x="1245051" y="1664612"/>
            <a:ext cx="33426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1"/>
          <p:cNvSpPr txBox="1">
            <a:spLocks noGrp="1"/>
          </p:cNvSpPr>
          <p:nvPr>
            <p:ph type="subTitle" idx="3"/>
          </p:nvPr>
        </p:nvSpPr>
        <p:spPr>
          <a:xfrm>
            <a:off x="5086302" y="1664612"/>
            <a:ext cx="33426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1"/>
          <p:cNvSpPr txBox="1">
            <a:spLocks noGrp="1"/>
          </p:cNvSpPr>
          <p:nvPr>
            <p:ph type="subTitle" idx="4"/>
          </p:nvPr>
        </p:nvSpPr>
        <p:spPr>
          <a:xfrm>
            <a:off x="1245051" y="3412937"/>
            <a:ext cx="33426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21"/>
          <p:cNvSpPr txBox="1">
            <a:spLocks noGrp="1"/>
          </p:cNvSpPr>
          <p:nvPr>
            <p:ph type="subTitle" idx="5"/>
          </p:nvPr>
        </p:nvSpPr>
        <p:spPr>
          <a:xfrm>
            <a:off x="5086302" y="3412937"/>
            <a:ext cx="3342600" cy="1027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21"/>
          <p:cNvSpPr txBox="1">
            <a:spLocks noGrp="1"/>
          </p:cNvSpPr>
          <p:nvPr>
            <p:ph type="subTitle" idx="6"/>
          </p:nvPr>
        </p:nvSpPr>
        <p:spPr>
          <a:xfrm>
            <a:off x="1245050" y="3107525"/>
            <a:ext cx="3342600" cy="39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0" name="Google Shape;420;p21"/>
          <p:cNvSpPr txBox="1">
            <a:spLocks noGrp="1"/>
          </p:cNvSpPr>
          <p:nvPr>
            <p:ph type="subTitle" idx="7"/>
          </p:nvPr>
        </p:nvSpPr>
        <p:spPr>
          <a:xfrm>
            <a:off x="5086300" y="1359200"/>
            <a:ext cx="3342600" cy="39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21" name="Google Shape;421;p21"/>
          <p:cNvSpPr txBox="1">
            <a:spLocks noGrp="1"/>
          </p:cNvSpPr>
          <p:nvPr>
            <p:ph type="subTitle" idx="8"/>
          </p:nvPr>
        </p:nvSpPr>
        <p:spPr>
          <a:xfrm>
            <a:off x="5086300" y="3107525"/>
            <a:ext cx="3342600" cy="396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22" name="Google Shape;422;p21"/>
          <p:cNvGrpSpPr/>
          <p:nvPr/>
        </p:nvGrpSpPr>
        <p:grpSpPr>
          <a:xfrm>
            <a:off x="8483211" y="109561"/>
            <a:ext cx="1109382" cy="1292314"/>
            <a:chOff x="8483211" y="109561"/>
            <a:chExt cx="1109382" cy="1292314"/>
          </a:xfrm>
        </p:grpSpPr>
        <p:pic>
          <p:nvPicPr>
            <p:cNvPr id="423" name="Google Shape;423;p21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8617151" y="478225"/>
              <a:ext cx="975443" cy="92364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24" name="Google Shape;424;p21"/>
            <p:cNvGrpSpPr/>
            <p:nvPr/>
          </p:nvGrpSpPr>
          <p:grpSpPr>
            <a:xfrm>
              <a:off x="8483211" y="109561"/>
              <a:ext cx="444489" cy="431331"/>
              <a:chOff x="2284000" y="1388575"/>
              <a:chExt cx="293450" cy="284425"/>
            </a:xfrm>
          </p:grpSpPr>
          <p:sp>
            <p:nvSpPr>
              <p:cNvPr id="425" name="Google Shape;425;p21"/>
              <p:cNvSpPr/>
              <p:nvPr/>
            </p:nvSpPr>
            <p:spPr>
              <a:xfrm>
                <a:off x="2511325" y="1594875"/>
                <a:ext cx="6612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125" fill="none" extrusionOk="0">
                    <a:moveTo>
                      <a:pt x="2644" y="3125"/>
                    </a:moveTo>
                    <a:lnTo>
                      <a:pt x="0" y="0"/>
                    </a:lnTo>
                    <a:lnTo>
                      <a:pt x="2644" y="0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1"/>
              <p:cNvSpPr/>
              <p:nvPr/>
            </p:nvSpPr>
            <p:spPr>
              <a:xfrm>
                <a:off x="2284000" y="1388575"/>
                <a:ext cx="293450" cy="206325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8253" fill="none" extrusionOk="0">
                    <a:moveTo>
                      <a:pt x="1" y="8226"/>
                    </a:moveTo>
                    <a:lnTo>
                      <a:pt x="1" y="1"/>
                    </a:lnTo>
                    <a:lnTo>
                      <a:pt x="11737" y="1"/>
                    </a:lnTo>
                    <a:lnTo>
                      <a:pt x="11737" y="6370"/>
                    </a:lnTo>
                    <a:lnTo>
                      <a:pt x="11737" y="8226"/>
                    </a:lnTo>
                    <a:lnTo>
                      <a:pt x="11737" y="8252"/>
                    </a:lnTo>
                    <a:lnTo>
                      <a:pt x="9093" y="8252"/>
                    </a:lnTo>
                    <a:lnTo>
                      <a:pt x="9093" y="8226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1"/>
              <p:cNvSpPr/>
              <p:nvPr/>
            </p:nvSpPr>
            <p:spPr>
              <a:xfrm>
                <a:off x="2337750" y="1461675"/>
                <a:ext cx="16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730" h="1" fill="none" extrusionOk="0">
                    <a:moveTo>
                      <a:pt x="6730" y="1"/>
                    </a:moveTo>
                    <a:lnTo>
                      <a:pt x="0" y="1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1"/>
              <p:cNvSpPr/>
              <p:nvPr/>
            </p:nvSpPr>
            <p:spPr>
              <a:xfrm>
                <a:off x="2379475" y="1523450"/>
                <a:ext cx="126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1" fill="none" extrusionOk="0">
                    <a:moveTo>
                      <a:pt x="5061" y="0"/>
                    </a:moveTo>
                    <a:lnTo>
                      <a:pt x="0" y="0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29" name="Google Shape;429;p21"/>
          <p:cNvGrpSpPr/>
          <p:nvPr/>
        </p:nvGrpSpPr>
        <p:grpSpPr>
          <a:xfrm>
            <a:off x="101801" y="549121"/>
            <a:ext cx="618198" cy="532294"/>
            <a:chOff x="101801" y="549121"/>
            <a:chExt cx="618198" cy="532294"/>
          </a:xfrm>
        </p:grpSpPr>
        <p:sp>
          <p:nvSpPr>
            <p:cNvPr id="430" name="Google Shape;430;p21"/>
            <p:cNvSpPr/>
            <p:nvPr/>
          </p:nvSpPr>
          <p:spPr>
            <a:xfrm rot="10800000">
              <a:off x="296574" y="931214"/>
              <a:ext cx="150083" cy="150201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1" name="Google Shape;431;p21"/>
            <p:cNvGrpSpPr/>
            <p:nvPr/>
          </p:nvGrpSpPr>
          <p:grpSpPr>
            <a:xfrm>
              <a:off x="581405" y="820042"/>
              <a:ext cx="138593" cy="138228"/>
              <a:chOff x="4272475" y="387825"/>
              <a:chExt cx="86475" cy="86150"/>
            </a:xfrm>
          </p:grpSpPr>
          <p:sp>
            <p:nvSpPr>
              <p:cNvPr id="432" name="Google Shape;432;p21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21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1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1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6" name="Google Shape;436;p21"/>
            <p:cNvSpPr/>
            <p:nvPr/>
          </p:nvSpPr>
          <p:spPr>
            <a:xfrm rot="10800000">
              <a:off x="101801" y="549121"/>
              <a:ext cx="270700" cy="270914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3"/>
          <p:cNvSpPr txBox="1">
            <a:spLocks noGrp="1"/>
          </p:cNvSpPr>
          <p:nvPr>
            <p:ph type="ctrTitle"/>
          </p:nvPr>
        </p:nvSpPr>
        <p:spPr>
          <a:xfrm>
            <a:off x="4008153" y="841971"/>
            <a:ext cx="4379400" cy="10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68" name="Google Shape;468;p23"/>
          <p:cNvSpPr txBox="1">
            <a:spLocks noGrp="1"/>
          </p:cNvSpPr>
          <p:nvPr>
            <p:ph type="subTitle" idx="1"/>
          </p:nvPr>
        </p:nvSpPr>
        <p:spPr>
          <a:xfrm>
            <a:off x="4008253" y="1931171"/>
            <a:ext cx="4379400" cy="10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469" name="Google Shape;469;p23"/>
          <p:cNvGrpSpPr/>
          <p:nvPr/>
        </p:nvGrpSpPr>
        <p:grpSpPr>
          <a:xfrm>
            <a:off x="239677" y="173796"/>
            <a:ext cx="770080" cy="908453"/>
            <a:chOff x="239677" y="173796"/>
            <a:chExt cx="770080" cy="908453"/>
          </a:xfrm>
        </p:grpSpPr>
        <p:grpSp>
          <p:nvGrpSpPr>
            <p:cNvPr id="470" name="Google Shape;470;p23"/>
            <p:cNvGrpSpPr/>
            <p:nvPr/>
          </p:nvGrpSpPr>
          <p:grpSpPr>
            <a:xfrm>
              <a:off x="239677" y="312025"/>
              <a:ext cx="460100" cy="445950"/>
              <a:chOff x="2284000" y="1388575"/>
              <a:chExt cx="293450" cy="284425"/>
            </a:xfrm>
          </p:grpSpPr>
          <p:sp>
            <p:nvSpPr>
              <p:cNvPr id="471" name="Google Shape;471;p23"/>
              <p:cNvSpPr/>
              <p:nvPr/>
            </p:nvSpPr>
            <p:spPr>
              <a:xfrm>
                <a:off x="2511325" y="1594875"/>
                <a:ext cx="6612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125" fill="none" extrusionOk="0">
                    <a:moveTo>
                      <a:pt x="2644" y="3125"/>
                    </a:moveTo>
                    <a:lnTo>
                      <a:pt x="0" y="0"/>
                    </a:lnTo>
                    <a:lnTo>
                      <a:pt x="2644" y="0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23"/>
              <p:cNvSpPr/>
              <p:nvPr/>
            </p:nvSpPr>
            <p:spPr>
              <a:xfrm>
                <a:off x="2284000" y="1388575"/>
                <a:ext cx="293450" cy="206325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8253" fill="none" extrusionOk="0">
                    <a:moveTo>
                      <a:pt x="1" y="8226"/>
                    </a:moveTo>
                    <a:lnTo>
                      <a:pt x="1" y="1"/>
                    </a:lnTo>
                    <a:lnTo>
                      <a:pt x="11737" y="1"/>
                    </a:lnTo>
                    <a:lnTo>
                      <a:pt x="11737" y="6370"/>
                    </a:lnTo>
                    <a:lnTo>
                      <a:pt x="11737" y="8226"/>
                    </a:lnTo>
                    <a:lnTo>
                      <a:pt x="11737" y="8252"/>
                    </a:lnTo>
                    <a:lnTo>
                      <a:pt x="9093" y="8252"/>
                    </a:lnTo>
                    <a:lnTo>
                      <a:pt x="9093" y="8226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23"/>
              <p:cNvSpPr/>
              <p:nvPr/>
            </p:nvSpPr>
            <p:spPr>
              <a:xfrm>
                <a:off x="2337750" y="1461675"/>
                <a:ext cx="16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730" h="1" fill="none" extrusionOk="0">
                    <a:moveTo>
                      <a:pt x="6730" y="1"/>
                    </a:moveTo>
                    <a:lnTo>
                      <a:pt x="0" y="1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23"/>
              <p:cNvSpPr/>
              <p:nvPr/>
            </p:nvSpPr>
            <p:spPr>
              <a:xfrm>
                <a:off x="2379475" y="1523450"/>
                <a:ext cx="126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1" fill="none" extrusionOk="0">
                    <a:moveTo>
                      <a:pt x="5061" y="0"/>
                    </a:moveTo>
                    <a:lnTo>
                      <a:pt x="0" y="0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5" name="Google Shape;475;p23"/>
            <p:cNvGrpSpPr/>
            <p:nvPr/>
          </p:nvGrpSpPr>
          <p:grpSpPr>
            <a:xfrm>
              <a:off x="871007" y="173796"/>
              <a:ext cx="138749" cy="138228"/>
              <a:chOff x="4272475" y="387825"/>
              <a:chExt cx="86475" cy="86150"/>
            </a:xfrm>
          </p:grpSpPr>
          <p:sp>
            <p:nvSpPr>
              <p:cNvPr id="476" name="Google Shape;476;p23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23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23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23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0" name="Google Shape;480;p23"/>
            <p:cNvSpPr/>
            <p:nvPr/>
          </p:nvSpPr>
          <p:spPr>
            <a:xfrm rot="10800000">
              <a:off x="549525" y="932049"/>
              <a:ext cx="150249" cy="150201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1" name="Google Shape;481;p23"/>
          <p:cNvGrpSpPr/>
          <p:nvPr/>
        </p:nvGrpSpPr>
        <p:grpSpPr>
          <a:xfrm>
            <a:off x="7953496" y="-386902"/>
            <a:ext cx="1397072" cy="1195876"/>
            <a:chOff x="7953496" y="-386902"/>
            <a:chExt cx="1397072" cy="1195876"/>
          </a:xfrm>
        </p:grpSpPr>
        <p:sp>
          <p:nvSpPr>
            <p:cNvPr id="482" name="Google Shape;482;p23"/>
            <p:cNvSpPr/>
            <p:nvPr/>
          </p:nvSpPr>
          <p:spPr>
            <a:xfrm rot="1813009">
              <a:off x="7973524" y="-75724"/>
              <a:ext cx="1357015" cy="445956"/>
            </a:xfrm>
            <a:custGeom>
              <a:avLst/>
              <a:gdLst/>
              <a:ahLst/>
              <a:cxnLst/>
              <a:rect l="l" t="t" r="r" b="b"/>
              <a:pathLst>
                <a:path w="8292" h="2725" fill="none" extrusionOk="0">
                  <a:moveTo>
                    <a:pt x="8252" y="681"/>
                  </a:moveTo>
                  <a:cubicBezTo>
                    <a:pt x="8292" y="1282"/>
                    <a:pt x="7651" y="1830"/>
                    <a:pt x="7077" y="1723"/>
                  </a:cubicBezTo>
                  <a:cubicBezTo>
                    <a:pt x="6382" y="1589"/>
                    <a:pt x="6035" y="815"/>
                    <a:pt x="5501" y="348"/>
                  </a:cubicBezTo>
                  <a:cubicBezTo>
                    <a:pt x="5274" y="147"/>
                    <a:pt x="4954" y="1"/>
                    <a:pt x="4633" y="81"/>
                  </a:cubicBezTo>
                  <a:cubicBezTo>
                    <a:pt x="4500" y="121"/>
                    <a:pt x="4366" y="201"/>
                    <a:pt x="4246" y="294"/>
                  </a:cubicBezTo>
                  <a:cubicBezTo>
                    <a:pt x="3832" y="655"/>
                    <a:pt x="3605" y="1162"/>
                    <a:pt x="3311" y="1629"/>
                  </a:cubicBezTo>
                  <a:cubicBezTo>
                    <a:pt x="3031" y="2097"/>
                    <a:pt x="2631" y="2551"/>
                    <a:pt x="2083" y="2631"/>
                  </a:cubicBezTo>
                  <a:cubicBezTo>
                    <a:pt x="1562" y="2724"/>
                    <a:pt x="1028" y="2417"/>
                    <a:pt x="694" y="2017"/>
                  </a:cubicBezTo>
                  <a:cubicBezTo>
                    <a:pt x="361" y="1603"/>
                    <a:pt x="174" y="1095"/>
                    <a:pt x="0" y="601"/>
                  </a:cubicBezTo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8713188" y="204200"/>
              <a:ext cx="77425" cy="77425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3"/>
            <p:cNvSpPr/>
            <p:nvPr/>
          </p:nvSpPr>
          <p:spPr>
            <a:xfrm rot="10800000">
              <a:off x="8293399" y="312017"/>
              <a:ext cx="270998" cy="270914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85" name="Google Shape;485;p23"/>
            <p:cNvGrpSpPr/>
            <p:nvPr/>
          </p:nvGrpSpPr>
          <p:grpSpPr>
            <a:xfrm>
              <a:off x="8739482" y="670746"/>
              <a:ext cx="138749" cy="138228"/>
              <a:chOff x="4272475" y="387825"/>
              <a:chExt cx="86475" cy="86150"/>
            </a:xfrm>
          </p:grpSpPr>
          <p:sp>
            <p:nvSpPr>
              <p:cNvPr id="486" name="Google Shape;486;p23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487" name="Google Shape;487;p23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488" name="Google Shape;488;p23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  <p:sp>
            <p:nvSpPr>
              <p:cNvPr id="489" name="Google Shape;489;p23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chemeClr val="dk1"/>
                  </a:solidFill>
                </a:endParaRPr>
              </a:p>
            </p:txBody>
          </p:sp>
        </p:grpSp>
      </p:grpSp>
      <p:sp>
        <p:nvSpPr>
          <p:cNvPr id="490" name="Google Shape;490;p23"/>
          <p:cNvSpPr txBox="1"/>
          <p:nvPr/>
        </p:nvSpPr>
        <p:spPr>
          <a:xfrm>
            <a:off x="4008228" y="3599023"/>
            <a:ext cx="43794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CREDITS: This presentation template was created by </a:t>
            </a:r>
            <a:r>
              <a:rPr lang="en" sz="1000" b="1" u="sng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 u="sng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,</a:t>
            </a:r>
            <a:r>
              <a:rPr lang="en" sz="10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 including icons by </a:t>
            </a:r>
            <a:r>
              <a:rPr lang="en" sz="1000" b="1" u="sng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 u="sng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,</a:t>
            </a:r>
            <a:r>
              <a:rPr lang="en" sz="10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 and infographics &amp; images by </a:t>
            </a:r>
            <a:r>
              <a:rPr lang="en" sz="1000" b="1" u="sng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 u="sng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2" name="Google Shape;492;p24"/>
          <p:cNvGrpSpPr/>
          <p:nvPr/>
        </p:nvGrpSpPr>
        <p:grpSpPr>
          <a:xfrm>
            <a:off x="-611285" y="3622188"/>
            <a:ext cx="1479184" cy="1768872"/>
            <a:chOff x="-611285" y="3622188"/>
            <a:chExt cx="1479184" cy="1768872"/>
          </a:xfrm>
        </p:grpSpPr>
        <p:sp>
          <p:nvSpPr>
            <p:cNvPr id="493" name="Google Shape;493;p24"/>
            <p:cNvSpPr/>
            <p:nvPr/>
          </p:nvSpPr>
          <p:spPr>
            <a:xfrm rot="10800000" flipH="1">
              <a:off x="224727" y="4187599"/>
              <a:ext cx="150249" cy="150201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94" name="Google Shape;494;p24"/>
            <p:cNvGrpSpPr/>
            <p:nvPr/>
          </p:nvGrpSpPr>
          <p:grpSpPr>
            <a:xfrm flipH="1">
              <a:off x="143757" y="3928059"/>
              <a:ext cx="138749" cy="138228"/>
              <a:chOff x="4272475" y="387825"/>
              <a:chExt cx="86475" cy="86150"/>
            </a:xfrm>
          </p:grpSpPr>
          <p:sp>
            <p:nvSpPr>
              <p:cNvPr id="495" name="Google Shape;495;p24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24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24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24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9" name="Google Shape;499;p24"/>
            <p:cNvSpPr/>
            <p:nvPr/>
          </p:nvSpPr>
          <p:spPr>
            <a:xfrm flipH="1">
              <a:off x="282489" y="3622188"/>
              <a:ext cx="77425" cy="77425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00" name="Google Shape;500;p24"/>
            <p:cNvGrpSpPr/>
            <p:nvPr/>
          </p:nvGrpSpPr>
          <p:grpSpPr>
            <a:xfrm rot="8464258" flipH="1">
              <a:off x="-269315" y="3923742"/>
              <a:ext cx="795242" cy="1369534"/>
              <a:chOff x="1471850" y="1084475"/>
              <a:chExt cx="144225" cy="248375"/>
            </a:xfrm>
          </p:grpSpPr>
          <p:sp>
            <p:nvSpPr>
              <p:cNvPr id="501" name="Google Shape;501;p24"/>
              <p:cNvSpPr/>
              <p:nvPr/>
            </p:nvSpPr>
            <p:spPr>
              <a:xfrm>
                <a:off x="1471850" y="1084475"/>
                <a:ext cx="125875" cy="248375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9935" fill="none" extrusionOk="0">
                    <a:moveTo>
                      <a:pt x="1" y="9935"/>
                    </a:moveTo>
                    <a:cubicBezTo>
                      <a:pt x="3205" y="7812"/>
                      <a:pt x="5034" y="3793"/>
                      <a:pt x="4514" y="1"/>
                    </a:cubicBez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24"/>
              <p:cNvSpPr/>
              <p:nvPr/>
            </p:nvSpPr>
            <p:spPr>
              <a:xfrm>
                <a:off x="1555975" y="1084475"/>
                <a:ext cx="60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524" fill="none" extrusionOk="0">
                    <a:moveTo>
                      <a:pt x="0" y="1523"/>
                    </a:moveTo>
                    <a:lnTo>
                      <a:pt x="1149" y="1"/>
                    </a:lnTo>
                    <a:lnTo>
                      <a:pt x="2404" y="1416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3" name="Google Shape;503;p24"/>
          <p:cNvGrpSpPr/>
          <p:nvPr/>
        </p:nvGrpSpPr>
        <p:grpSpPr>
          <a:xfrm>
            <a:off x="8477263" y="141152"/>
            <a:ext cx="559378" cy="1367443"/>
            <a:chOff x="8477263" y="141152"/>
            <a:chExt cx="559378" cy="1367443"/>
          </a:xfrm>
        </p:grpSpPr>
        <p:grpSp>
          <p:nvGrpSpPr>
            <p:cNvPr id="504" name="Google Shape;504;p24"/>
            <p:cNvGrpSpPr/>
            <p:nvPr/>
          </p:nvGrpSpPr>
          <p:grpSpPr>
            <a:xfrm flipH="1">
              <a:off x="8514064" y="542861"/>
              <a:ext cx="444489" cy="431331"/>
              <a:chOff x="2284000" y="1388575"/>
              <a:chExt cx="293450" cy="284425"/>
            </a:xfrm>
          </p:grpSpPr>
          <p:sp>
            <p:nvSpPr>
              <p:cNvPr id="505" name="Google Shape;505;p24"/>
              <p:cNvSpPr/>
              <p:nvPr/>
            </p:nvSpPr>
            <p:spPr>
              <a:xfrm>
                <a:off x="2511325" y="1594875"/>
                <a:ext cx="6612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125" fill="none" extrusionOk="0">
                    <a:moveTo>
                      <a:pt x="2644" y="3125"/>
                    </a:moveTo>
                    <a:lnTo>
                      <a:pt x="0" y="0"/>
                    </a:lnTo>
                    <a:lnTo>
                      <a:pt x="2644" y="0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24"/>
              <p:cNvSpPr/>
              <p:nvPr/>
            </p:nvSpPr>
            <p:spPr>
              <a:xfrm>
                <a:off x="2284000" y="1388575"/>
                <a:ext cx="293450" cy="206325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8253" fill="none" extrusionOk="0">
                    <a:moveTo>
                      <a:pt x="1" y="8226"/>
                    </a:moveTo>
                    <a:lnTo>
                      <a:pt x="1" y="1"/>
                    </a:lnTo>
                    <a:lnTo>
                      <a:pt x="11737" y="1"/>
                    </a:lnTo>
                    <a:lnTo>
                      <a:pt x="11737" y="6370"/>
                    </a:lnTo>
                    <a:lnTo>
                      <a:pt x="11737" y="8226"/>
                    </a:lnTo>
                    <a:lnTo>
                      <a:pt x="11737" y="8252"/>
                    </a:lnTo>
                    <a:lnTo>
                      <a:pt x="9093" y="8252"/>
                    </a:lnTo>
                    <a:lnTo>
                      <a:pt x="9093" y="8226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24"/>
              <p:cNvSpPr/>
              <p:nvPr/>
            </p:nvSpPr>
            <p:spPr>
              <a:xfrm>
                <a:off x="2337750" y="1461675"/>
                <a:ext cx="16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730" h="1" fill="none" extrusionOk="0">
                    <a:moveTo>
                      <a:pt x="6730" y="1"/>
                    </a:moveTo>
                    <a:lnTo>
                      <a:pt x="0" y="1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24"/>
              <p:cNvSpPr/>
              <p:nvPr/>
            </p:nvSpPr>
            <p:spPr>
              <a:xfrm>
                <a:off x="2379475" y="1523450"/>
                <a:ext cx="126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1" fill="none" extrusionOk="0">
                    <a:moveTo>
                      <a:pt x="5061" y="0"/>
                    </a:moveTo>
                    <a:lnTo>
                      <a:pt x="0" y="0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9" name="Google Shape;509;p24"/>
            <p:cNvSpPr/>
            <p:nvPr/>
          </p:nvSpPr>
          <p:spPr>
            <a:xfrm rot="10800000" flipH="1">
              <a:off x="8886557" y="1098424"/>
              <a:ext cx="150083" cy="150201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10" name="Google Shape;510;p24"/>
            <p:cNvGrpSpPr/>
            <p:nvPr/>
          </p:nvGrpSpPr>
          <p:grpSpPr>
            <a:xfrm flipH="1">
              <a:off x="8747965" y="141152"/>
              <a:ext cx="138593" cy="138228"/>
              <a:chOff x="4272475" y="387825"/>
              <a:chExt cx="86475" cy="86150"/>
            </a:xfrm>
          </p:grpSpPr>
          <p:sp>
            <p:nvSpPr>
              <p:cNvPr id="511" name="Google Shape;511;p24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24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24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24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15" name="Google Shape;515;p24"/>
            <p:cNvSpPr/>
            <p:nvPr/>
          </p:nvSpPr>
          <p:spPr>
            <a:xfrm rot="10800000" flipH="1">
              <a:off x="8477263" y="1237681"/>
              <a:ext cx="270701" cy="270914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25"/>
          <p:cNvGrpSpPr/>
          <p:nvPr/>
        </p:nvGrpSpPr>
        <p:grpSpPr>
          <a:xfrm>
            <a:off x="229893" y="3615871"/>
            <a:ext cx="431429" cy="1629888"/>
            <a:chOff x="229893" y="3615871"/>
            <a:chExt cx="431429" cy="1629888"/>
          </a:xfrm>
        </p:grpSpPr>
        <p:grpSp>
          <p:nvGrpSpPr>
            <p:cNvPr id="518" name="Google Shape;518;p25"/>
            <p:cNvGrpSpPr/>
            <p:nvPr/>
          </p:nvGrpSpPr>
          <p:grpSpPr>
            <a:xfrm>
              <a:off x="229893" y="4074599"/>
              <a:ext cx="431429" cy="1171160"/>
              <a:chOff x="711775" y="991025"/>
              <a:chExt cx="155925" cy="423275"/>
            </a:xfrm>
          </p:grpSpPr>
          <p:sp>
            <p:nvSpPr>
              <p:cNvPr id="519" name="Google Shape;519;p25"/>
              <p:cNvSpPr/>
              <p:nvPr/>
            </p:nvSpPr>
            <p:spPr>
              <a:xfrm>
                <a:off x="711775" y="1002700"/>
                <a:ext cx="155925" cy="411600"/>
              </a:xfrm>
              <a:custGeom>
                <a:avLst/>
                <a:gdLst/>
                <a:ahLst/>
                <a:cxnLst/>
                <a:rect l="l" t="t" r="r" b="b"/>
                <a:pathLst>
                  <a:path w="6237" h="16464" fill="none" extrusionOk="0">
                    <a:moveTo>
                      <a:pt x="3779" y="16464"/>
                    </a:moveTo>
                    <a:cubicBezTo>
                      <a:pt x="2644" y="16224"/>
                      <a:pt x="1670" y="15356"/>
                      <a:pt x="1283" y="14274"/>
                    </a:cubicBezTo>
                    <a:cubicBezTo>
                      <a:pt x="895" y="13166"/>
                      <a:pt x="1149" y="11884"/>
                      <a:pt x="1897" y="11003"/>
                    </a:cubicBezTo>
                    <a:cubicBezTo>
                      <a:pt x="2150" y="10696"/>
                      <a:pt x="2484" y="10455"/>
                      <a:pt x="2871" y="10402"/>
                    </a:cubicBezTo>
                    <a:cubicBezTo>
                      <a:pt x="3259" y="10349"/>
                      <a:pt x="3686" y="10629"/>
                      <a:pt x="3699" y="11016"/>
                    </a:cubicBezTo>
                    <a:cubicBezTo>
                      <a:pt x="3699" y="11163"/>
                      <a:pt x="3646" y="11323"/>
                      <a:pt x="3592" y="11457"/>
                    </a:cubicBezTo>
                    <a:cubicBezTo>
                      <a:pt x="3018" y="12431"/>
                      <a:pt x="1403" y="12271"/>
                      <a:pt x="695" y="11363"/>
                    </a:cubicBezTo>
                    <a:cubicBezTo>
                      <a:pt x="1" y="10469"/>
                      <a:pt x="14" y="9200"/>
                      <a:pt x="228" y="8079"/>
                    </a:cubicBezTo>
                    <a:cubicBezTo>
                      <a:pt x="895" y="4674"/>
                      <a:pt x="3165" y="1616"/>
                      <a:pt x="6236" y="1"/>
                    </a:cubicBez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" name="Google Shape;520;p25"/>
              <p:cNvSpPr/>
              <p:nvPr/>
            </p:nvSpPr>
            <p:spPr>
              <a:xfrm>
                <a:off x="801575" y="991025"/>
                <a:ext cx="65775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379" fill="none" extrusionOk="0">
                    <a:moveTo>
                      <a:pt x="0" y="0"/>
                    </a:moveTo>
                    <a:cubicBezTo>
                      <a:pt x="495" y="80"/>
                      <a:pt x="2631" y="508"/>
                      <a:pt x="2631" y="508"/>
                    </a:cubicBezTo>
                    <a:lnTo>
                      <a:pt x="2631" y="3378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21" name="Google Shape;521;p25"/>
            <p:cNvGrpSpPr/>
            <p:nvPr/>
          </p:nvGrpSpPr>
          <p:grpSpPr>
            <a:xfrm>
              <a:off x="229907" y="3615871"/>
              <a:ext cx="138749" cy="138228"/>
              <a:chOff x="4272475" y="387825"/>
              <a:chExt cx="86475" cy="86150"/>
            </a:xfrm>
          </p:grpSpPr>
          <p:sp>
            <p:nvSpPr>
              <p:cNvPr id="522" name="Google Shape;522;p25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3" name="Google Shape;523;p25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4" name="Google Shape;524;p25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5" name="Google Shape;525;p25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26" name="Google Shape;526;p25"/>
            <p:cNvSpPr/>
            <p:nvPr/>
          </p:nvSpPr>
          <p:spPr>
            <a:xfrm>
              <a:off x="513638" y="3810338"/>
              <a:ext cx="77425" cy="77425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25"/>
          <p:cNvGrpSpPr/>
          <p:nvPr/>
        </p:nvGrpSpPr>
        <p:grpSpPr>
          <a:xfrm>
            <a:off x="7760480" y="3755913"/>
            <a:ext cx="1316985" cy="1851537"/>
            <a:chOff x="7760480" y="3755913"/>
            <a:chExt cx="1316985" cy="1851537"/>
          </a:xfrm>
        </p:grpSpPr>
        <p:grpSp>
          <p:nvGrpSpPr>
            <p:cNvPr id="528" name="Google Shape;528;p25"/>
            <p:cNvGrpSpPr/>
            <p:nvPr/>
          </p:nvGrpSpPr>
          <p:grpSpPr>
            <a:xfrm>
              <a:off x="8632478" y="4177177"/>
              <a:ext cx="444988" cy="431331"/>
              <a:chOff x="2284000" y="1388575"/>
              <a:chExt cx="293450" cy="284425"/>
            </a:xfrm>
          </p:grpSpPr>
          <p:sp>
            <p:nvSpPr>
              <p:cNvPr id="529" name="Google Shape;529;p25"/>
              <p:cNvSpPr/>
              <p:nvPr/>
            </p:nvSpPr>
            <p:spPr>
              <a:xfrm>
                <a:off x="2511325" y="1594875"/>
                <a:ext cx="6612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125" fill="none" extrusionOk="0">
                    <a:moveTo>
                      <a:pt x="2644" y="3125"/>
                    </a:moveTo>
                    <a:lnTo>
                      <a:pt x="0" y="0"/>
                    </a:lnTo>
                    <a:lnTo>
                      <a:pt x="2644" y="0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0" name="Google Shape;530;p25"/>
              <p:cNvSpPr/>
              <p:nvPr/>
            </p:nvSpPr>
            <p:spPr>
              <a:xfrm>
                <a:off x="2284000" y="1388575"/>
                <a:ext cx="293450" cy="206325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8253" fill="none" extrusionOk="0">
                    <a:moveTo>
                      <a:pt x="1" y="8226"/>
                    </a:moveTo>
                    <a:lnTo>
                      <a:pt x="1" y="1"/>
                    </a:lnTo>
                    <a:lnTo>
                      <a:pt x="11737" y="1"/>
                    </a:lnTo>
                    <a:lnTo>
                      <a:pt x="11737" y="6370"/>
                    </a:lnTo>
                    <a:lnTo>
                      <a:pt x="11737" y="8226"/>
                    </a:lnTo>
                    <a:lnTo>
                      <a:pt x="11737" y="8252"/>
                    </a:lnTo>
                    <a:lnTo>
                      <a:pt x="9093" y="8252"/>
                    </a:lnTo>
                    <a:lnTo>
                      <a:pt x="9093" y="8226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1" name="Google Shape;531;p25"/>
              <p:cNvSpPr/>
              <p:nvPr/>
            </p:nvSpPr>
            <p:spPr>
              <a:xfrm>
                <a:off x="2337750" y="1461675"/>
                <a:ext cx="16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730" h="1" fill="none" extrusionOk="0">
                    <a:moveTo>
                      <a:pt x="6730" y="1"/>
                    </a:moveTo>
                    <a:lnTo>
                      <a:pt x="0" y="1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2" name="Google Shape;532;p25"/>
              <p:cNvSpPr/>
              <p:nvPr/>
            </p:nvSpPr>
            <p:spPr>
              <a:xfrm>
                <a:off x="2379475" y="1523450"/>
                <a:ext cx="126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1" fill="none" extrusionOk="0">
                    <a:moveTo>
                      <a:pt x="5061" y="0"/>
                    </a:moveTo>
                    <a:lnTo>
                      <a:pt x="0" y="0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33" name="Google Shape;533;p25"/>
            <p:cNvSpPr/>
            <p:nvPr/>
          </p:nvSpPr>
          <p:spPr>
            <a:xfrm>
              <a:off x="8632475" y="3755913"/>
              <a:ext cx="77425" cy="77425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534" name="Google Shape;534;p25"/>
            <p:cNvPicPr preferRelativeResize="0"/>
            <p:nvPr/>
          </p:nvPicPr>
          <p:blipFill rotWithShape="1">
            <a:blip r:embed="rId2">
              <a:alphaModFix/>
            </a:blip>
            <a:srcRect l="19393" t="14156" r="13361" b="11916"/>
            <a:stretch/>
          </p:blipFill>
          <p:spPr>
            <a:xfrm>
              <a:off x="8086950" y="4650309"/>
              <a:ext cx="947474" cy="95714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35" name="Google Shape;535;p25"/>
            <p:cNvGrpSpPr/>
            <p:nvPr/>
          </p:nvGrpSpPr>
          <p:grpSpPr>
            <a:xfrm>
              <a:off x="7760480" y="4705908"/>
              <a:ext cx="236850" cy="327178"/>
              <a:chOff x="7373518" y="606833"/>
              <a:chExt cx="236850" cy="327178"/>
            </a:xfrm>
          </p:grpSpPr>
          <p:sp>
            <p:nvSpPr>
              <p:cNvPr id="536" name="Google Shape;536;p25"/>
              <p:cNvSpPr/>
              <p:nvPr/>
            </p:nvSpPr>
            <p:spPr>
              <a:xfrm>
                <a:off x="7373518" y="606833"/>
                <a:ext cx="218166" cy="312243"/>
              </a:xfrm>
              <a:custGeom>
                <a:avLst/>
                <a:gdLst/>
                <a:ahLst/>
                <a:cxnLst/>
                <a:rect l="l" t="t" r="r" b="b"/>
                <a:pathLst>
                  <a:path w="3900" h="5582" fill="none" extrusionOk="0">
                    <a:moveTo>
                      <a:pt x="3152" y="4219"/>
                    </a:moveTo>
                    <a:lnTo>
                      <a:pt x="3900" y="0"/>
                    </a:lnTo>
                    <a:lnTo>
                      <a:pt x="362" y="2404"/>
                    </a:lnTo>
                    <a:lnTo>
                      <a:pt x="1283" y="3004"/>
                    </a:lnTo>
                    <a:lnTo>
                      <a:pt x="1" y="4981"/>
                    </a:lnTo>
                    <a:lnTo>
                      <a:pt x="949" y="5581"/>
                    </a:lnTo>
                    <a:lnTo>
                      <a:pt x="2231" y="3619"/>
                    </a:lnTo>
                    <a:close/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" name="Google Shape;537;p25"/>
              <p:cNvSpPr/>
              <p:nvPr/>
            </p:nvSpPr>
            <p:spPr>
              <a:xfrm>
                <a:off x="7426549" y="606833"/>
                <a:ext cx="183819" cy="327178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5849" extrusionOk="0">
                    <a:moveTo>
                      <a:pt x="2952" y="0"/>
                    </a:moveTo>
                    <a:lnTo>
                      <a:pt x="2204" y="4219"/>
                    </a:lnTo>
                    <a:lnTo>
                      <a:pt x="1283" y="3619"/>
                    </a:lnTo>
                    <a:lnTo>
                      <a:pt x="1" y="5581"/>
                    </a:lnTo>
                    <a:lnTo>
                      <a:pt x="321" y="5848"/>
                    </a:lnTo>
                    <a:lnTo>
                      <a:pt x="1603" y="3886"/>
                    </a:lnTo>
                    <a:lnTo>
                      <a:pt x="2525" y="4487"/>
                    </a:lnTo>
                    <a:lnTo>
                      <a:pt x="3286" y="267"/>
                    </a:lnTo>
                    <a:lnTo>
                      <a:pt x="2952" y="0"/>
                    </a:lnTo>
                    <a:close/>
                  </a:path>
                </a:pathLst>
              </a:custGeom>
              <a:solidFill>
                <a:schemeClr val="dk1"/>
              </a:solidFill>
              <a:ln w="2000" cap="flat" cmpd="sng">
                <a:solidFill>
                  <a:schemeClr val="dk1"/>
                </a:solidFill>
                <a:prstDash val="solid"/>
                <a:miter lim="133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236333"/>
            <a:ext cx="2266157" cy="107658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sz="105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08760"/>
            <a:ext cx="7886700" cy="312039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10/25/2023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19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931444" y="2235450"/>
            <a:ext cx="3484200" cy="14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931444" y="1483650"/>
            <a:ext cx="1089900" cy="7341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18" name="Google Shape;18;p3"/>
          <p:cNvGrpSpPr/>
          <p:nvPr/>
        </p:nvGrpSpPr>
        <p:grpSpPr>
          <a:xfrm>
            <a:off x="-612214" y="4161367"/>
            <a:ext cx="1583655" cy="1369639"/>
            <a:chOff x="-612214" y="4161367"/>
            <a:chExt cx="1583655" cy="1369639"/>
          </a:xfrm>
        </p:grpSpPr>
        <p:sp>
          <p:nvSpPr>
            <p:cNvPr id="19" name="Google Shape;19;p3"/>
            <p:cNvSpPr/>
            <p:nvPr/>
          </p:nvSpPr>
          <p:spPr>
            <a:xfrm rot="10800000">
              <a:off x="190150" y="4278649"/>
              <a:ext cx="150249" cy="150201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20;p3"/>
            <p:cNvGrpSpPr/>
            <p:nvPr/>
          </p:nvGrpSpPr>
          <p:grpSpPr>
            <a:xfrm>
              <a:off x="418657" y="4284634"/>
              <a:ext cx="138749" cy="138228"/>
              <a:chOff x="4272475" y="387825"/>
              <a:chExt cx="86475" cy="86150"/>
            </a:xfrm>
          </p:grpSpPr>
          <p:sp>
            <p:nvSpPr>
              <p:cNvPr id="21" name="Google Shape;21;p3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3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3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" name="Google Shape;25;p3"/>
            <p:cNvSpPr/>
            <p:nvPr/>
          </p:nvSpPr>
          <p:spPr>
            <a:xfrm>
              <a:off x="372775" y="4569788"/>
              <a:ext cx="77425" cy="77425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26;p3"/>
            <p:cNvGrpSpPr/>
            <p:nvPr/>
          </p:nvGrpSpPr>
          <p:grpSpPr>
            <a:xfrm rot="-3616513">
              <a:off x="-218011" y="4161419"/>
              <a:ext cx="795248" cy="1369534"/>
              <a:chOff x="1471850" y="1084475"/>
              <a:chExt cx="144225" cy="248375"/>
            </a:xfrm>
          </p:grpSpPr>
          <p:sp>
            <p:nvSpPr>
              <p:cNvPr id="27" name="Google Shape;27;p3"/>
              <p:cNvSpPr/>
              <p:nvPr/>
            </p:nvSpPr>
            <p:spPr>
              <a:xfrm>
                <a:off x="1471850" y="1084475"/>
                <a:ext cx="125875" cy="248375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9935" fill="none" extrusionOk="0">
                    <a:moveTo>
                      <a:pt x="1" y="9935"/>
                    </a:moveTo>
                    <a:cubicBezTo>
                      <a:pt x="3205" y="7812"/>
                      <a:pt x="5034" y="3793"/>
                      <a:pt x="4514" y="1"/>
                    </a:cubicBez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3"/>
              <p:cNvSpPr/>
              <p:nvPr/>
            </p:nvSpPr>
            <p:spPr>
              <a:xfrm>
                <a:off x="1555975" y="1084475"/>
                <a:ext cx="60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524" fill="none" extrusionOk="0">
                    <a:moveTo>
                      <a:pt x="0" y="1523"/>
                    </a:moveTo>
                    <a:lnTo>
                      <a:pt x="1149" y="1"/>
                    </a:lnTo>
                    <a:lnTo>
                      <a:pt x="2404" y="1416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" name="Google Shape;29;p3"/>
          <p:cNvGrpSpPr/>
          <p:nvPr/>
        </p:nvGrpSpPr>
        <p:grpSpPr>
          <a:xfrm>
            <a:off x="129776" y="84902"/>
            <a:ext cx="653624" cy="1205148"/>
            <a:chOff x="129776" y="84902"/>
            <a:chExt cx="653624" cy="1205148"/>
          </a:xfrm>
        </p:grpSpPr>
        <p:grpSp>
          <p:nvGrpSpPr>
            <p:cNvPr id="30" name="Google Shape;30;p3"/>
            <p:cNvGrpSpPr/>
            <p:nvPr/>
          </p:nvGrpSpPr>
          <p:grpSpPr>
            <a:xfrm>
              <a:off x="338911" y="363236"/>
              <a:ext cx="444489" cy="431331"/>
              <a:chOff x="2284000" y="1388575"/>
              <a:chExt cx="293450" cy="284425"/>
            </a:xfrm>
          </p:grpSpPr>
          <p:sp>
            <p:nvSpPr>
              <p:cNvPr id="31" name="Google Shape;31;p3"/>
              <p:cNvSpPr/>
              <p:nvPr/>
            </p:nvSpPr>
            <p:spPr>
              <a:xfrm>
                <a:off x="2511325" y="1594875"/>
                <a:ext cx="6612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125" fill="none" extrusionOk="0">
                    <a:moveTo>
                      <a:pt x="2644" y="3125"/>
                    </a:moveTo>
                    <a:lnTo>
                      <a:pt x="0" y="0"/>
                    </a:lnTo>
                    <a:lnTo>
                      <a:pt x="2644" y="0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2284000" y="1388575"/>
                <a:ext cx="293450" cy="206325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8253" fill="none" extrusionOk="0">
                    <a:moveTo>
                      <a:pt x="1" y="8226"/>
                    </a:moveTo>
                    <a:lnTo>
                      <a:pt x="1" y="1"/>
                    </a:lnTo>
                    <a:lnTo>
                      <a:pt x="11737" y="1"/>
                    </a:lnTo>
                    <a:lnTo>
                      <a:pt x="11737" y="6370"/>
                    </a:lnTo>
                    <a:lnTo>
                      <a:pt x="11737" y="8226"/>
                    </a:lnTo>
                    <a:lnTo>
                      <a:pt x="11737" y="8252"/>
                    </a:lnTo>
                    <a:lnTo>
                      <a:pt x="9093" y="8252"/>
                    </a:lnTo>
                    <a:lnTo>
                      <a:pt x="9093" y="8226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3"/>
              <p:cNvSpPr/>
              <p:nvPr/>
            </p:nvSpPr>
            <p:spPr>
              <a:xfrm>
                <a:off x="2337750" y="1461675"/>
                <a:ext cx="16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730" h="1" fill="none" extrusionOk="0">
                    <a:moveTo>
                      <a:pt x="6730" y="1"/>
                    </a:moveTo>
                    <a:lnTo>
                      <a:pt x="0" y="1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3"/>
              <p:cNvSpPr/>
              <p:nvPr/>
            </p:nvSpPr>
            <p:spPr>
              <a:xfrm>
                <a:off x="2379475" y="1523450"/>
                <a:ext cx="126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1" fill="none" extrusionOk="0">
                    <a:moveTo>
                      <a:pt x="5061" y="0"/>
                    </a:moveTo>
                    <a:lnTo>
                      <a:pt x="0" y="0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5" name="Google Shape;35;p3"/>
            <p:cNvSpPr/>
            <p:nvPr/>
          </p:nvSpPr>
          <p:spPr>
            <a:xfrm rot="10800000">
              <a:off x="372499" y="1139849"/>
              <a:ext cx="150083" cy="150201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" name="Google Shape;36;p3"/>
            <p:cNvGrpSpPr/>
            <p:nvPr/>
          </p:nvGrpSpPr>
          <p:grpSpPr>
            <a:xfrm>
              <a:off x="606305" y="84902"/>
              <a:ext cx="138593" cy="138228"/>
              <a:chOff x="4272475" y="387825"/>
              <a:chExt cx="86475" cy="86150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3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3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" name="Google Shape;41;p3"/>
            <p:cNvSpPr/>
            <p:nvPr/>
          </p:nvSpPr>
          <p:spPr>
            <a:xfrm rot="10800000">
              <a:off x="129776" y="768206"/>
              <a:ext cx="270700" cy="270914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"/>
          <p:cNvSpPr txBox="1">
            <a:spLocks noGrp="1"/>
          </p:cNvSpPr>
          <p:nvPr>
            <p:ph type="subTitle" idx="1"/>
          </p:nvPr>
        </p:nvSpPr>
        <p:spPr>
          <a:xfrm>
            <a:off x="1290759" y="1995325"/>
            <a:ext cx="29076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9" name="Google Shape;69;p5"/>
          <p:cNvSpPr txBox="1">
            <a:spLocks noGrp="1"/>
          </p:cNvSpPr>
          <p:nvPr>
            <p:ph type="subTitle" idx="2"/>
          </p:nvPr>
        </p:nvSpPr>
        <p:spPr>
          <a:xfrm>
            <a:off x="4945641" y="1995325"/>
            <a:ext cx="29076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1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0" name="Google Shape;70;p5"/>
          <p:cNvSpPr txBox="1">
            <a:spLocks noGrp="1"/>
          </p:cNvSpPr>
          <p:nvPr>
            <p:ph type="subTitle" idx="3"/>
          </p:nvPr>
        </p:nvSpPr>
        <p:spPr>
          <a:xfrm>
            <a:off x="1290609" y="2438400"/>
            <a:ext cx="2907900" cy="201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C8C2"/>
              </a:buClr>
              <a:buSzPts val="1200"/>
              <a:buFont typeface="Manrope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C8C2"/>
              </a:buClr>
              <a:buSzPts val="1200"/>
              <a:buFont typeface="Manrope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C8C2"/>
              </a:buClr>
              <a:buSzPts val="1200"/>
              <a:buFont typeface="Manrope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C8C2"/>
              </a:buClr>
              <a:buSzPts val="1200"/>
              <a:buFont typeface="Manrope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C8C2"/>
              </a:buClr>
              <a:buSzPts val="1200"/>
              <a:buFont typeface="Manrope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C8C2"/>
              </a:buClr>
              <a:buSzPts val="1200"/>
              <a:buFont typeface="Manrope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C8C2"/>
              </a:buClr>
              <a:buSzPts val="1200"/>
              <a:buFont typeface="Manrope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C8C2"/>
              </a:buClr>
              <a:buSzPts val="1200"/>
              <a:buFont typeface="Manrope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C8C2"/>
              </a:buClr>
              <a:buSzPts val="1200"/>
              <a:buFont typeface="Manrope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4"/>
          </p:nvPr>
        </p:nvSpPr>
        <p:spPr>
          <a:xfrm>
            <a:off x="4945491" y="2438677"/>
            <a:ext cx="2907900" cy="20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BC8C2"/>
              </a:buClr>
              <a:buSzPts val="1200"/>
              <a:buFont typeface="Manrope"/>
              <a:buChar char="■"/>
              <a:defRPr/>
            </a:lvl1pPr>
            <a:lvl2pPr lvl="1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BC8C2"/>
              </a:buClr>
              <a:buSzPts val="1200"/>
              <a:buFont typeface="Manrope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C8C2"/>
              </a:buClr>
              <a:buSzPts val="1200"/>
              <a:buFont typeface="Manrope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C8C2"/>
              </a:buClr>
              <a:buSzPts val="1200"/>
              <a:buFont typeface="Manrope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C8C2"/>
              </a:buClr>
              <a:buSzPts val="1200"/>
              <a:buFont typeface="Manrope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C8C2"/>
              </a:buClr>
              <a:buSzPts val="1200"/>
              <a:buFont typeface="Manrope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C8C2"/>
              </a:buClr>
              <a:buSzPts val="1200"/>
              <a:buFont typeface="Manrope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C8C2"/>
              </a:buClr>
              <a:buSzPts val="1200"/>
              <a:buFont typeface="Manrope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BC8C2"/>
              </a:buClr>
              <a:buSzPts val="1200"/>
              <a:buFont typeface="Manrope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73" name="Google Shape;73;p5"/>
          <p:cNvGrpSpPr/>
          <p:nvPr/>
        </p:nvGrpSpPr>
        <p:grpSpPr>
          <a:xfrm>
            <a:off x="7473777" y="-750636"/>
            <a:ext cx="1574448" cy="1898061"/>
            <a:chOff x="7473777" y="-750636"/>
            <a:chExt cx="1574448" cy="1898061"/>
          </a:xfrm>
        </p:grpSpPr>
        <p:grpSp>
          <p:nvGrpSpPr>
            <p:cNvPr id="74" name="Google Shape;74;p5"/>
            <p:cNvGrpSpPr/>
            <p:nvPr/>
          </p:nvGrpSpPr>
          <p:grpSpPr>
            <a:xfrm>
              <a:off x="8550114" y="701475"/>
              <a:ext cx="460100" cy="445950"/>
              <a:chOff x="2284000" y="1388575"/>
              <a:chExt cx="293450" cy="284425"/>
            </a:xfrm>
          </p:grpSpPr>
          <p:sp>
            <p:nvSpPr>
              <p:cNvPr id="75" name="Google Shape;75;p5"/>
              <p:cNvSpPr/>
              <p:nvPr/>
            </p:nvSpPr>
            <p:spPr>
              <a:xfrm>
                <a:off x="2511325" y="1594875"/>
                <a:ext cx="6612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125" fill="none" extrusionOk="0">
                    <a:moveTo>
                      <a:pt x="2644" y="3125"/>
                    </a:moveTo>
                    <a:lnTo>
                      <a:pt x="0" y="0"/>
                    </a:lnTo>
                    <a:lnTo>
                      <a:pt x="2644" y="0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5"/>
              <p:cNvSpPr/>
              <p:nvPr/>
            </p:nvSpPr>
            <p:spPr>
              <a:xfrm>
                <a:off x="2284000" y="1388575"/>
                <a:ext cx="293450" cy="206325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8253" fill="none" extrusionOk="0">
                    <a:moveTo>
                      <a:pt x="1" y="8226"/>
                    </a:moveTo>
                    <a:lnTo>
                      <a:pt x="1" y="1"/>
                    </a:lnTo>
                    <a:lnTo>
                      <a:pt x="11737" y="1"/>
                    </a:lnTo>
                    <a:lnTo>
                      <a:pt x="11737" y="6370"/>
                    </a:lnTo>
                    <a:lnTo>
                      <a:pt x="11737" y="8226"/>
                    </a:lnTo>
                    <a:lnTo>
                      <a:pt x="11737" y="8252"/>
                    </a:lnTo>
                    <a:lnTo>
                      <a:pt x="9093" y="8252"/>
                    </a:lnTo>
                    <a:lnTo>
                      <a:pt x="9093" y="8226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5"/>
              <p:cNvSpPr/>
              <p:nvPr/>
            </p:nvSpPr>
            <p:spPr>
              <a:xfrm>
                <a:off x="2337750" y="1461675"/>
                <a:ext cx="16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730" h="1" fill="none" extrusionOk="0">
                    <a:moveTo>
                      <a:pt x="6730" y="1"/>
                    </a:moveTo>
                    <a:lnTo>
                      <a:pt x="0" y="1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5"/>
              <p:cNvSpPr/>
              <p:nvPr/>
            </p:nvSpPr>
            <p:spPr>
              <a:xfrm>
                <a:off x="2379475" y="1523450"/>
                <a:ext cx="126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1" fill="none" extrusionOk="0">
                    <a:moveTo>
                      <a:pt x="5061" y="0"/>
                    </a:moveTo>
                    <a:lnTo>
                      <a:pt x="0" y="0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" name="Google Shape;79;p5"/>
            <p:cNvGrpSpPr/>
            <p:nvPr/>
          </p:nvGrpSpPr>
          <p:grpSpPr>
            <a:xfrm rot="7580372">
              <a:off x="7863376" y="-709351"/>
              <a:ext cx="795250" cy="1369534"/>
              <a:chOff x="1471850" y="1084475"/>
              <a:chExt cx="144225" cy="248375"/>
            </a:xfrm>
          </p:grpSpPr>
          <p:sp>
            <p:nvSpPr>
              <p:cNvPr id="80" name="Google Shape;80;p5"/>
              <p:cNvSpPr/>
              <p:nvPr/>
            </p:nvSpPr>
            <p:spPr>
              <a:xfrm>
                <a:off x="1471850" y="1084475"/>
                <a:ext cx="125875" cy="248375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9935" fill="none" extrusionOk="0">
                    <a:moveTo>
                      <a:pt x="1" y="9935"/>
                    </a:moveTo>
                    <a:cubicBezTo>
                      <a:pt x="3205" y="7812"/>
                      <a:pt x="5034" y="3793"/>
                      <a:pt x="4514" y="1"/>
                    </a:cubicBez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5"/>
              <p:cNvSpPr/>
              <p:nvPr/>
            </p:nvSpPr>
            <p:spPr>
              <a:xfrm>
                <a:off x="1555975" y="1084475"/>
                <a:ext cx="60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524" fill="none" extrusionOk="0">
                    <a:moveTo>
                      <a:pt x="0" y="1523"/>
                    </a:moveTo>
                    <a:lnTo>
                      <a:pt x="1149" y="1"/>
                    </a:lnTo>
                    <a:lnTo>
                      <a:pt x="2404" y="1416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" name="Google Shape;82;p5"/>
            <p:cNvGrpSpPr/>
            <p:nvPr/>
          </p:nvGrpSpPr>
          <p:grpSpPr>
            <a:xfrm>
              <a:off x="8909630" y="216052"/>
              <a:ext cx="138593" cy="138228"/>
              <a:chOff x="4272475" y="387825"/>
              <a:chExt cx="86475" cy="86150"/>
            </a:xfrm>
          </p:grpSpPr>
          <p:sp>
            <p:nvSpPr>
              <p:cNvPr id="83" name="Google Shape;83;p5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5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5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7" name="Google Shape;87;p5"/>
          <p:cNvGrpSpPr/>
          <p:nvPr/>
        </p:nvGrpSpPr>
        <p:grpSpPr>
          <a:xfrm>
            <a:off x="-460850" y="3711609"/>
            <a:ext cx="1086232" cy="1273828"/>
            <a:chOff x="-460850" y="3711609"/>
            <a:chExt cx="1086232" cy="1273828"/>
          </a:xfrm>
        </p:grpSpPr>
        <p:pic>
          <p:nvPicPr>
            <p:cNvPr id="88" name="Google Shape;88;p5"/>
            <p:cNvPicPr preferRelativeResize="0"/>
            <p:nvPr/>
          </p:nvPicPr>
          <p:blipFill rotWithShape="1">
            <a:blip r:embed="rId2">
              <a:alphaModFix/>
            </a:blip>
            <a:srcRect l="19393" t="14156" r="13361" b="11916"/>
            <a:stretch/>
          </p:blipFill>
          <p:spPr>
            <a:xfrm>
              <a:off x="-460850" y="3711609"/>
              <a:ext cx="947474" cy="957141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89" name="Google Shape;89;p5"/>
            <p:cNvGrpSpPr/>
            <p:nvPr/>
          </p:nvGrpSpPr>
          <p:grpSpPr>
            <a:xfrm>
              <a:off x="486632" y="4668759"/>
              <a:ext cx="138749" cy="138228"/>
              <a:chOff x="4272475" y="387825"/>
              <a:chExt cx="86475" cy="86150"/>
            </a:xfrm>
          </p:grpSpPr>
          <p:sp>
            <p:nvSpPr>
              <p:cNvPr id="90" name="Google Shape;90;p5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" name="Google Shape;94;p5"/>
            <p:cNvSpPr/>
            <p:nvPr/>
          </p:nvSpPr>
          <p:spPr>
            <a:xfrm>
              <a:off x="409200" y="4908013"/>
              <a:ext cx="77425" cy="77425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7"/>
          <p:cNvSpPr txBox="1">
            <a:spLocks noGrp="1"/>
          </p:cNvSpPr>
          <p:nvPr>
            <p:ph type="title"/>
          </p:nvPr>
        </p:nvSpPr>
        <p:spPr>
          <a:xfrm>
            <a:off x="4465953" y="675100"/>
            <a:ext cx="3867900" cy="14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body" idx="1"/>
          </p:nvPr>
        </p:nvSpPr>
        <p:spPr>
          <a:xfrm>
            <a:off x="4463703" y="2312600"/>
            <a:ext cx="3872400" cy="21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Nunito Light"/>
              <a:buChar char="■"/>
              <a:defRPr/>
            </a:lvl1pPr>
            <a:lvl2pPr marL="914400" lvl="1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2pPr>
            <a:lvl3pPr marL="1371600" lvl="2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3pPr>
            <a:lvl4pPr marL="1828800" lvl="3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4pPr>
            <a:lvl5pPr marL="2286000" lvl="4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2743200" lvl="5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3200400" lvl="6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●"/>
              <a:defRPr/>
            </a:lvl7pPr>
            <a:lvl8pPr marL="3657600" lvl="7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7"/>
          <p:cNvSpPr>
            <a:spLocks noGrp="1"/>
          </p:cNvSpPr>
          <p:nvPr>
            <p:ph type="pic" idx="2"/>
          </p:nvPr>
        </p:nvSpPr>
        <p:spPr>
          <a:xfrm>
            <a:off x="846172" y="675150"/>
            <a:ext cx="3327900" cy="3793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sp>
      <p:grpSp>
        <p:nvGrpSpPr>
          <p:cNvPr id="123" name="Google Shape;123;p7"/>
          <p:cNvGrpSpPr/>
          <p:nvPr/>
        </p:nvGrpSpPr>
        <p:grpSpPr>
          <a:xfrm>
            <a:off x="229893" y="3615871"/>
            <a:ext cx="431429" cy="1629888"/>
            <a:chOff x="229893" y="3615871"/>
            <a:chExt cx="431429" cy="1629888"/>
          </a:xfrm>
        </p:grpSpPr>
        <p:grpSp>
          <p:nvGrpSpPr>
            <p:cNvPr id="124" name="Google Shape;124;p7"/>
            <p:cNvGrpSpPr/>
            <p:nvPr/>
          </p:nvGrpSpPr>
          <p:grpSpPr>
            <a:xfrm>
              <a:off x="229893" y="4074599"/>
              <a:ext cx="431429" cy="1171160"/>
              <a:chOff x="711775" y="991025"/>
              <a:chExt cx="155925" cy="423275"/>
            </a:xfrm>
          </p:grpSpPr>
          <p:sp>
            <p:nvSpPr>
              <p:cNvPr id="125" name="Google Shape;125;p7"/>
              <p:cNvSpPr/>
              <p:nvPr/>
            </p:nvSpPr>
            <p:spPr>
              <a:xfrm>
                <a:off x="711775" y="1002700"/>
                <a:ext cx="155925" cy="411600"/>
              </a:xfrm>
              <a:custGeom>
                <a:avLst/>
                <a:gdLst/>
                <a:ahLst/>
                <a:cxnLst/>
                <a:rect l="l" t="t" r="r" b="b"/>
                <a:pathLst>
                  <a:path w="6237" h="16464" fill="none" extrusionOk="0">
                    <a:moveTo>
                      <a:pt x="3779" y="16464"/>
                    </a:moveTo>
                    <a:cubicBezTo>
                      <a:pt x="2644" y="16224"/>
                      <a:pt x="1670" y="15356"/>
                      <a:pt x="1283" y="14274"/>
                    </a:cubicBezTo>
                    <a:cubicBezTo>
                      <a:pt x="895" y="13166"/>
                      <a:pt x="1149" y="11884"/>
                      <a:pt x="1897" y="11003"/>
                    </a:cubicBezTo>
                    <a:cubicBezTo>
                      <a:pt x="2150" y="10696"/>
                      <a:pt x="2484" y="10455"/>
                      <a:pt x="2871" y="10402"/>
                    </a:cubicBezTo>
                    <a:cubicBezTo>
                      <a:pt x="3259" y="10349"/>
                      <a:pt x="3686" y="10629"/>
                      <a:pt x="3699" y="11016"/>
                    </a:cubicBezTo>
                    <a:cubicBezTo>
                      <a:pt x="3699" y="11163"/>
                      <a:pt x="3646" y="11323"/>
                      <a:pt x="3592" y="11457"/>
                    </a:cubicBezTo>
                    <a:cubicBezTo>
                      <a:pt x="3018" y="12431"/>
                      <a:pt x="1403" y="12271"/>
                      <a:pt x="695" y="11363"/>
                    </a:cubicBezTo>
                    <a:cubicBezTo>
                      <a:pt x="1" y="10469"/>
                      <a:pt x="14" y="9200"/>
                      <a:pt x="228" y="8079"/>
                    </a:cubicBezTo>
                    <a:cubicBezTo>
                      <a:pt x="895" y="4674"/>
                      <a:pt x="3165" y="1616"/>
                      <a:pt x="6236" y="1"/>
                    </a:cubicBez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7"/>
              <p:cNvSpPr/>
              <p:nvPr/>
            </p:nvSpPr>
            <p:spPr>
              <a:xfrm>
                <a:off x="801575" y="991025"/>
                <a:ext cx="65775" cy="84475"/>
              </a:xfrm>
              <a:custGeom>
                <a:avLst/>
                <a:gdLst/>
                <a:ahLst/>
                <a:cxnLst/>
                <a:rect l="l" t="t" r="r" b="b"/>
                <a:pathLst>
                  <a:path w="2631" h="3379" fill="none" extrusionOk="0">
                    <a:moveTo>
                      <a:pt x="0" y="0"/>
                    </a:moveTo>
                    <a:cubicBezTo>
                      <a:pt x="495" y="80"/>
                      <a:pt x="2631" y="508"/>
                      <a:pt x="2631" y="508"/>
                    </a:cubicBezTo>
                    <a:lnTo>
                      <a:pt x="2631" y="3378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" name="Google Shape;127;p7"/>
            <p:cNvGrpSpPr/>
            <p:nvPr/>
          </p:nvGrpSpPr>
          <p:grpSpPr>
            <a:xfrm>
              <a:off x="229907" y="3615871"/>
              <a:ext cx="138749" cy="138228"/>
              <a:chOff x="4272475" y="387825"/>
              <a:chExt cx="86475" cy="86150"/>
            </a:xfrm>
          </p:grpSpPr>
          <p:sp>
            <p:nvSpPr>
              <p:cNvPr id="128" name="Google Shape;128;p7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7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7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7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" name="Google Shape;132;p7"/>
            <p:cNvSpPr/>
            <p:nvPr/>
          </p:nvSpPr>
          <p:spPr>
            <a:xfrm>
              <a:off x="513638" y="3810338"/>
              <a:ext cx="77425" cy="77425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133;p7"/>
          <p:cNvGrpSpPr/>
          <p:nvPr/>
        </p:nvGrpSpPr>
        <p:grpSpPr>
          <a:xfrm>
            <a:off x="8390188" y="286308"/>
            <a:ext cx="416768" cy="616766"/>
            <a:chOff x="8390188" y="286308"/>
            <a:chExt cx="416768" cy="616766"/>
          </a:xfrm>
        </p:grpSpPr>
        <p:grpSp>
          <p:nvGrpSpPr>
            <p:cNvPr id="134" name="Google Shape;134;p7"/>
            <p:cNvGrpSpPr/>
            <p:nvPr/>
          </p:nvGrpSpPr>
          <p:grpSpPr>
            <a:xfrm>
              <a:off x="8664032" y="764846"/>
              <a:ext cx="138749" cy="138228"/>
              <a:chOff x="4272475" y="387825"/>
              <a:chExt cx="86475" cy="86150"/>
            </a:xfrm>
          </p:grpSpPr>
          <p:sp>
            <p:nvSpPr>
              <p:cNvPr id="135" name="Google Shape;135;p7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7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7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7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" name="Google Shape;139;p7"/>
            <p:cNvSpPr/>
            <p:nvPr/>
          </p:nvSpPr>
          <p:spPr>
            <a:xfrm>
              <a:off x="8390188" y="335263"/>
              <a:ext cx="77425" cy="77425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0" name="Google Shape;140;p7"/>
            <p:cNvGrpSpPr/>
            <p:nvPr/>
          </p:nvGrpSpPr>
          <p:grpSpPr>
            <a:xfrm>
              <a:off x="8570105" y="286308"/>
              <a:ext cx="236850" cy="327178"/>
              <a:chOff x="7373518" y="606833"/>
              <a:chExt cx="236850" cy="327178"/>
            </a:xfrm>
          </p:grpSpPr>
          <p:sp>
            <p:nvSpPr>
              <p:cNvPr id="141" name="Google Shape;141;p7"/>
              <p:cNvSpPr/>
              <p:nvPr/>
            </p:nvSpPr>
            <p:spPr>
              <a:xfrm>
                <a:off x="7373518" y="606833"/>
                <a:ext cx="218166" cy="312243"/>
              </a:xfrm>
              <a:custGeom>
                <a:avLst/>
                <a:gdLst/>
                <a:ahLst/>
                <a:cxnLst/>
                <a:rect l="l" t="t" r="r" b="b"/>
                <a:pathLst>
                  <a:path w="3900" h="5582" fill="none" extrusionOk="0">
                    <a:moveTo>
                      <a:pt x="3152" y="4219"/>
                    </a:moveTo>
                    <a:lnTo>
                      <a:pt x="3900" y="0"/>
                    </a:lnTo>
                    <a:lnTo>
                      <a:pt x="362" y="2404"/>
                    </a:lnTo>
                    <a:lnTo>
                      <a:pt x="1283" y="3004"/>
                    </a:lnTo>
                    <a:lnTo>
                      <a:pt x="1" y="4981"/>
                    </a:lnTo>
                    <a:lnTo>
                      <a:pt x="949" y="5581"/>
                    </a:lnTo>
                    <a:lnTo>
                      <a:pt x="2231" y="3619"/>
                    </a:lnTo>
                    <a:close/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7"/>
              <p:cNvSpPr/>
              <p:nvPr/>
            </p:nvSpPr>
            <p:spPr>
              <a:xfrm>
                <a:off x="7426549" y="606833"/>
                <a:ext cx="183819" cy="327178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5849" extrusionOk="0">
                    <a:moveTo>
                      <a:pt x="2952" y="0"/>
                    </a:moveTo>
                    <a:lnTo>
                      <a:pt x="2204" y="4219"/>
                    </a:lnTo>
                    <a:lnTo>
                      <a:pt x="1283" y="3619"/>
                    </a:lnTo>
                    <a:lnTo>
                      <a:pt x="1" y="5581"/>
                    </a:lnTo>
                    <a:lnTo>
                      <a:pt x="321" y="5848"/>
                    </a:lnTo>
                    <a:lnTo>
                      <a:pt x="1603" y="3886"/>
                    </a:lnTo>
                    <a:lnTo>
                      <a:pt x="2525" y="4487"/>
                    </a:lnTo>
                    <a:lnTo>
                      <a:pt x="3286" y="267"/>
                    </a:lnTo>
                    <a:lnTo>
                      <a:pt x="2952" y="0"/>
                    </a:lnTo>
                    <a:close/>
                  </a:path>
                </a:pathLst>
              </a:custGeom>
              <a:solidFill>
                <a:schemeClr val="dk1"/>
              </a:solidFill>
              <a:ln w="2000" cap="flat" cmpd="sng">
                <a:solidFill>
                  <a:schemeClr val="dk1"/>
                </a:solidFill>
                <a:prstDash val="solid"/>
                <a:miter lim="133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 txBox="1">
            <a:spLocks noGrp="1"/>
          </p:cNvSpPr>
          <p:nvPr>
            <p:ph type="title"/>
          </p:nvPr>
        </p:nvSpPr>
        <p:spPr>
          <a:xfrm>
            <a:off x="1388100" y="13071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145" name="Google Shape;145;p8"/>
          <p:cNvGrpSpPr/>
          <p:nvPr/>
        </p:nvGrpSpPr>
        <p:grpSpPr>
          <a:xfrm>
            <a:off x="8349851" y="3780602"/>
            <a:ext cx="653624" cy="1205148"/>
            <a:chOff x="8349851" y="3780602"/>
            <a:chExt cx="653624" cy="1205148"/>
          </a:xfrm>
        </p:grpSpPr>
        <p:grpSp>
          <p:nvGrpSpPr>
            <p:cNvPr id="146" name="Google Shape;146;p8"/>
            <p:cNvGrpSpPr/>
            <p:nvPr/>
          </p:nvGrpSpPr>
          <p:grpSpPr>
            <a:xfrm>
              <a:off x="8558986" y="4058936"/>
              <a:ext cx="444489" cy="431331"/>
              <a:chOff x="2284000" y="1388575"/>
              <a:chExt cx="293450" cy="284425"/>
            </a:xfrm>
          </p:grpSpPr>
          <p:sp>
            <p:nvSpPr>
              <p:cNvPr id="147" name="Google Shape;147;p8"/>
              <p:cNvSpPr/>
              <p:nvPr/>
            </p:nvSpPr>
            <p:spPr>
              <a:xfrm>
                <a:off x="2511325" y="1594875"/>
                <a:ext cx="6612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125" fill="none" extrusionOk="0">
                    <a:moveTo>
                      <a:pt x="2644" y="3125"/>
                    </a:moveTo>
                    <a:lnTo>
                      <a:pt x="0" y="0"/>
                    </a:lnTo>
                    <a:lnTo>
                      <a:pt x="2644" y="0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2284000" y="1388575"/>
                <a:ext cx="293450" cy="206325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8253" fill="none" extrusionOk="0">
                    <a:moveTo>
                      <a:pt x="1" y="8226"/>
                    </a:moveTo>
                    <a:lnTo>
                      <a:pt x="1" y="1"/>
                    </a:lnTo>
                    <a:lnTo>
                      <a:pt x="11737" y="1"/>
                    </a:lnTo>
                    <a:lnTo>
                      <a:pt x="11737" y="6370"/>
                    </a:lnTo>
                    <a:lnTo>
                      <a:pt x="11737" y="8226"/>
                    </a:lnTo>
                    <a:lnTo>
                      <a:pt x="11737" y="8252"/>
                    </a:lnTo>
                    <a:lnTo>
                      <a:pt x="9093" y="8252"/>
                    </a:lnTo>
                    <a:lnTo>
                      <a:pt x="9093" y="8226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2337750" y="1461675"/>
                <a:ext cx="16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730" h="1" fill="none" extrusionOk="0">
                    <a:moveTo>
                      <a:pt x="6730" y="1"/>
                    </a:moveTo>
                    <a:lnTo>
                      <a:pt x="0" y="1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2379475" y="1523450"/>
                <a:ext cx="126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1" fill="none" extrusionOk="0">
                    <a:moveTo>
                      <a:pt x="5061" y="0"/>
                    </a:moveTo>
                    <a:lnTo>
                      <a:pt x="0" y="0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8"/>
            <p:cNvSpPr/>
            <p:nvPr/>
          </p:nvSpPr>
          <p:spPr>
            <a:xfrm rot="10800000">
              <a:off x="8592574" y="4835549"/>
              <a:ext cx="150083" cy="150201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" name="Google Shape;152;p8"/>
            <p:cNvGrpSpPr/>
            <p:nvPr/>
          </p:nvGrpSpPr>
          <p:grpSpPr>
            <a:xfrm>
              <a:off x="8826380" y="3780602"/>
              <a:ext cx="138593" cy="138228"/>
              <a:chOff x="4272475" y="387825"/>
              <a:chExt cx="86475" cy="86150"/>
            </a:xfrm>
          </p:grpSpPr>
          <p:sp>
            <p:nvSpPr>
              <p:cNvPr id="153" name="Google Shape;153;p8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8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8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7" name="Google Shape;157;p8"/>
            <p:cNvSpPr/>
            <p:nvPr/>
          </p:nvSpPr>
          <p:spPr>
            <a:xfrm rot="10800000">
              <a:off x="8349851" y="4463906"/>
              <a:ext cx="270701" cy="270914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8"/>
          <p:cNvGrpSpPr/>
          <p:nvPr/>
        </p:nvGrpSpPr>
        <p:grpSpPr>
          <a:xfrm>
            <a:off x="-417319" y="-684958"/>
            <a:ext cx="1403379" cy="1706783"/>
            <a:chOff x="-417319" y="-684958"/>
            <a:chExt cx="1403379" cy="1706783"/>
          </a:xfrm>
        </p:grpSpPr>
        <p:sp>
          <p:nvSpPr>
            <p:cNvPr id="159" name="Google Shape;159;p8"/>
            <p:cNvSpPr/>
            <p:nvPr/>
          </p:nvSpPr>
          <p:spPr>
            <a:xfrm rot="10800000">
              <a:off x="275875" y="405611"/>
              <a:ext cx="150249" cy="150201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0" name="Google Shape;160;p8"/>
            <p:cNvGrpSpPr/>
            <p:nvPr/>
          </p:nvGrpSpPr>
          <p:grpSpPr>
            <a:xfrm>
              <a:off x="554982" y="708196"/>
              <a:ext cx="138749" cy="138228"/>
              <a:chOff x="4272475" y="387825"/>
              <a:chExt cx="86475" cy="86150"/>
            </a:xfrm>
          </p:grpSpPr>
          <p:sp>
            <p:nvSpPr>
              <p:cNvPr id="161" name="Google Shape;161;p8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8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8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5" name="Google Shape;165;p8"/>
            <p:cNvSpPr/>
            <p:nvPr/>
          </p:nvSpPr>
          <p:spPr>
            <a:xfrm>
              <a:off x="348700" y="944400"/>
              <a:ext cx="77425" cy="77425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6" name="Google Shape;166;p8"/>
            <p:cNvGrpSpPr/>
            <p:nvPr/>
          </p:nvGrpSpPr>
          <p:grpSpPr>
            <a:xfrm rot="1935213">
              <a:off x="-113252" y="-578413"/>
              <a:ext cx="795246" cy="1369529"/>
              <a:chOff x="1471850" y="1084475"/>
              <a:chExt cx="144225" cy="248375"/>
            </a:xfrm>
          </p:grpSpPr>
          <p:sp>
            <p:nvSpPr>
              <p:cNvPr id="167" name="Google Shape;167;p8"/>
              <p:cNvSpPr/>
              <p:nvPr/>
            </p:nvSpPr>
            <p:spPr>
              <a:xfrm>
                <a:off x="1471850" y="1084475"/>
                <a:ext cx="125875" cy="248375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9935" fill="none" extrusionOk="0">
                    <a:moveTo>
                      <a:pt x="1" y="9935"/>
                    </a:moveTo>
                    <a:cubicBezTo>
                      <a:pt x="3205" y="7812"/>
                      <a:pt x="5034" y="3793"/>
                      <a:pt x="4514" y="1"/>
                    </a:cubicBez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8"/>
              <p:cNvSpPr/>
              <p:nvPr/>
            </p:nvSpPr>
            <p:spPr>
              <a:xfrm>
                <a:off x="1555975" y="1084475"/>
                <a:ext cx="60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524" fill="none" extrusionOk="0">
                    <a:moveTo>
                      <a:pt x="0" y="1523"/>
                    </a:moveTo>
                    <a:lnTo>
                      <a:pt x="1149" y="1"/>
                    </a:lnTo>
                    <a:lnTo>
                      <a:pt x="2404" y="1416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9"/>
          <p:cNvSpPr txBox="1">
            <a:spLocks noGrp="1"/>
          </p:cNvSpPr>
          <p:nvPr>
            <p:ph type="title"/>
          </p:nvPr>
        </p:nvSpPr>
        <p:spPr>
          <a:xfrm>
            <a:off x="2241425" y="1293100"/>
            <a:ext cx="4661100" cy="84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1" name="Google Shape;171;p9"/>
          <p:cNvSpPr txBox="1">
            <a:spLocks noGrp="1"/>
          </p:cNvSpPr>
          <p:nvPr>
            <p:ph type="subTitle" idx="1"/>
          </p:nvPr>
        </p:nvSpPr>
        <p:spPr>
          <a:xfrm>
            <a:off x="2241475" y="216860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grpSp>
        <p:nvGrpSpPr>
          <p:cNvPr id="172" name="Google Shape;172;p9"/>
          <p:cNvGrpSpPr/>
          <p:nvPr/>
        </p:nvGrpSpPr>
        <p:grpSpPr>
          <a:xfrm>
            <a:off x="-248113" y="4062436"/>
            <a:ext cx="975443" cy="1435189"/>
            <a:chOff x="-248113" y="4062436"/>
            <a:chExt cx="975443" cy="1435189"/>
          </a:xfrm>
        </p:grpSpPr>
        <p:pic>
          <p:nvPicPr>
            <p:cNvPr id="173" name="Google Shape;173;p9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flipH="1">
              <a:off x="-248113" y="4573975"/>
              <a:ext cx="975443" cy="92364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74" name="Google Shape;174;p9"/>
            <p:cNvGrpSpPr/>
            <p:nvPr/>
          </p:nvGrpSpPr>
          <p:grpSpPr>
            <a:xfrm flipH="1">
              <a:off x="207230" y="4062436"/>
              <a:ext cx="444489" cy="431331"/>
              <a:chOff x="2284000" y="1388575"/>
              <a:chExt cx="293450" cy="284425"/>
            </a:xfrm>
          </p:grpSpPr>
          <p:sp>
            <p:nvSpPr>
              <p:cNvPr id="175" name="Google Shape;175;p9"/>
              <p:cNvSpPr/>
              <p:nvPr/>
            </p:nvSpPr>
            <p:spPr>
              <a:xfrm>
                <a:off x="2511325" y="1594875"/>
                <a:ext cx="6612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125" fill="none" extrusionOk="0">
                    <a:moveTo>
                      <a:pt x="2644" y="3125"/>
                    </a:moveTo>
                    <a:lnTo>
                      <a:pt x="0" y="0"/>
                    </a:lnTo>
                    <a:lnTo>
                      <a:pt x="2644" y="0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9"/>
              <p:cNvSpPr/>
              <p:nvPr/>
            </p:nvSpPr>
            <p:spPr>
              <a:xfrm>
                <a:off x="2284000" y="1388575"/>
                <a:ext cx="293450" cy="206325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8253" fill="none" extrusionOk="0">
                    <a:moveTo>
                      <a:pt x="1" y="8226"/>
                    </a:moveTo>
                    <a:lnTo>
                      <a:pt x="1" y="1"/>
                    </a:lnTo>
                    <a:lnTo>
                      <a:pt x="11737" y="1"/>
                    </a:lnTo>
                    <a:lnTo>
                      <a:pt x="11737" y="6370"/>
                    </a:lnTo>
                    <a:lnTo>
                      <a:pt x="11737" y="8226"/>
                    </a:lnTo>
                    <a:lnTo>
                      <a:pt x="11737" y="8252"/>
                    </a:lnTo>
                    <a:lnTo>
                      <a:pt x="9093" y="8252"/>
                    </a:lnTo>
                    <a:lnTo>
                      <a:pt x="9093" y="8226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9"/>
              <p:cNvSpPr/>
              <p:nvPr/>
            </p:nvSpPr>
            <p:spPr>
              <a:xfrm>
                <a:off x="2337750" y="1461675"/>
                <a:ext cx="16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730" h="1" fill="none" extrusionOk="0">
                    <a:moveTo>
                      <a:pt x="6730" y="1"/>
                    </a:moveTo>
                    <a:lnTo>
                      <a:pt x="0" y="1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9"/>
              <p:cNvSpPr/>
              <p:nvPr/>
            </p:nvSpPr>
            <p:spPr>
              <a:xfrm>
                <a:off x="2379475" y="1523450"/>
                <a:ext cx="126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1" fill="none" extrusionOk="0">
                    <a:moveTo>
                      <a:pt x="5061" y="0"/>
                    </a:moveTo>
                    <a:lnTo>
                      <a:pt x="0" y="0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9" name="Google Shape;179;p9"/>
          <p:cNvGrpSpPr/>
          <p:nvPr/>
        </p:nvGrpSpPr>
        <p:grpSpPr>
          <a:xfrm>
            <a:off x="8203706" y="-365134"/>
            <a:ext cx="1353637" cy="1263354"/>
            <a:chOff x="8203706" y="-365134"/>
            <a:chExt cx="1353637" cy="1263354"/>
          </a:xfrm>
        </p:grpSpPr>
        <p:sp>
          <p:nvSpPr>
            <p:cNvPr id="180" name="Google Shape;180;p9"/>
            <p:cNvSpPr/>
            <p:nvPr/>
          </p:nvSpPr>
          <p:spPr>
            <a:xfrm rot="10800000" flipH="1">
              <a:off x="8575073" y="283514"/>
              <a:ext cx="150083" cy="150201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 flipH="1">
              <a:off x="8794153" y="715267"/>
              <a:ext cx="40" cy="138228"/>
            </a:xfrm>
            <a:custGeom>
              <a:avLst/>
              <a:gdLst/>
              <a:ahLst/>
              <a:cxnLst/>
              <a:rect l="l" t="t" r="r" b="b"/>
              <a:pathLst>
                <a:path w="1" h="3446" fill="none" extrusionOk="0">
                  <a:moveTo>
                    <a:pt x="0" y="1"/>
                  </a:moveTo>
                  <a:lnTo>
                    <a:pt x="0" y="3446"/>
                  </a:lnTo>
                </a:path>
              </a:pathLst>
            </a:custGeom>
            <a:noFill/>
            <a:ln w="3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 flipH="1">
              <a:off x="8725156" y="784381"/>
              <a:ext cx="138593" cy="40"/>
            </a:xfrm>
            <a:custGeom>
              <a:avLst/>
              <a:gdLst/>
              <a:ahLst/>
              <a:cxnLst/>
              <a:rect l="l" t="t" r="r" b="b"/>
              <a:pathLst>
                <a:path w="3459" h="1" fill="none" extrusionOk="0">
                  <a:moveTo>
                    <a:pt x="0" y="0"/>
                  </a:moveTo>
                  <a:lnTo>
                    <a:pt x="3459" y="0"/>
                  </a:lnTo>
                </a:path>
              </a:pathLst>
            </a:custGeom>
            <a:noFill/>
            <a:ln w="3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 flipH="1">
              <a:off x="8745471" y="735644"/>
              <a:ext cx="97965" cy="98035"/>
            </a:xfrm>
            <a:custGeom>
              <a:avLst/>
              <a:gdLst/>
              <a:ahLst/>
              <a:cxnLst/>
              <a:rect l="l" t="t" r="r" b="b"/>
              <a:pathLst>
                <a:path w="2445" h="2444" fill="none" extrusionOk="0">
                  <a:moveTo>
                    <a:pt x="2444" y="0"/>
                  </a:moveTo>
                  <a:lnTo>
                    <a:pt x="1" y="2444"/>
                  </a:lnTo>
                </a:path>
              </a:pathLst>
            </a:custGeom>
            <a:noFill/>
            <a:ln w="3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9"/>
            <p:cNvSpPr/>
            <p:nvPr/>
          </p:nvSpPr>
          <p:spPr>
            <a:xfrm flipH="1">
              <a:off x="8745471" y="735644"/>
              <a:ext cx="97965" cy="98035"/>
            </a:xfrm>
            <a:custGeom>
              <a:avLst/>
              <a:gdLst/>
              <a:ahLst/>
              <a:cxnLst/>
              <a:rect l="l" t="t" r="r" b="b"/>
              <a:pathLst>
                <a:path w="2445" h="2444" fill="none" extrusionOk="0">
                  <a:moveTo>
                    <a:pt x="1" y="0"/>
                  </a:moveTo>
                  <a:lnTo>
                    <a:pt x="2444" y="2444"/>
                  </a:lnTo>
                </a:path>
              </a:pathLst>
            </a:custGeom>
            <a:noFill/>
            <a:ln w="300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9"/>
            <p:cNvSpPr/>
            <p:nvPr/>
          </p:nvSpPr>
          <p:spPr>
            <a:xfrm rot="2494788" flipH="1">
              <a:off x="8149552" y="70619"/>
              <a:ext cx="1461946" cy="391849"/>
            </a:xfrm>
            <a:custGeom>
              <a:avLst/>
              <a:gdLst/>
              <a:ahLst/>
              <a:cxnLst/>
              <a:rect l="l" t="t" r="r" b="b"/>
              <a:pathLst>
                <a:path w="21725" h="5823" fill="none" extrusionOk="0">
                  <a:moveTo>
                    <a:pt x="1" y="4434"/>
                  </a:moveTo>
                  <a:cubicBezTo>
                    <a:pt x="615" y="5475"/>
                    <a:pt x="2151" y="5609"/>
                    <a:pt x="3205" y="5021"/>
                  </a:cubicBezTo>
                  <a:cubicBezTo>
                    <a:pt x="4260" y="4434"/>
                    <a:pt x="4901" y="3352"/>
                    <a:pt x="5462" y="2284"/>
                  </a:cubicBezTo>
                  <a:cubicBezTo>
                    <a:pt x="6303" y="602"/>
                    <a:pt x="3860" y="1243"/>
                    <a:pt x="4834" y="3619"/>
                  </a:cubicBezTo>
                  <a:cubicBezTo>
                    <a:pt x="5235" y="4607"/>
                    <a:pt x="5969" y="5609"/>
                    <a:pt x="7024" y="5689"/>
                  </a:cubicBezTo>
                  <a:cubicBezTo>
                    <a:pt x="8533" y="5822"/>
                    <a:pt x="9427" y="4153"/>
                    <a:pt x="10309" y="2938"/>
                  </a:cubicBezTo>
                  <a:cubicBezTo>
                    <a:pt x="10910" y="2097"/>
                    <a:pt x="11644" y="415"/>
                    <a:pt x="12619" y="241"/>
                  </a:cubicBezTo>
                  <a:cubicBezTo>
                    <a:pt x="14087" y="1"/>
                    <a:pt x="14141" y="2137"/>
                    <a:pt x="14301" y="2711"/>
                  </a:cubicBezTo>
                  <a:cubicBezTo>
                    <a:pt x="14475" y="3299"/>
                    <a:pt x="14835" y="3913"/>
                    <a:pt x="15436" y="3980"/>
                  </a:cubicBezTo>
                  <a:cubicBezTo>
                    <a:pt x="16157" y="4073"/>
                    <a:pt x="16691" y="3352"/>
                    <a:pt x="17212" y="2845"/>
                  </a:cubicBezTo>
                  <a:cubicBezTo>
                    <a:pt x="18373" y="1710"/>
                    <a:pt x="20296" y="1443"/>
                    <a:pt x="21725" y="2204"/>
                  </a:cubicBezTo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"/>
          <p:cNvSpPr txBox="1">
            <a:spLocks noGrp="1"/>
          </p:cNvSpPr>
          <p:nvPr>
            <p:ph type="title" hasCustomPrompt="1"/>
          </p:nvPr>
        </p:nvSpPr>
        <p:spPr>
          <a:xfrm>
            <a:off x="2144250" y="2952474"/>
            <a:ext cx="4855500" cy="114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1" name="Google Shape;191;p11"/>
          <p:cNvSpPr txBox="1">
            <a:spLocks noGrp="1"/>
          </p:cNvSpPr>
          <p:nvPr>
            <p:ph type="subTitle" idx="1"/>
          </p:nvPr>
        </p:nvSpPr>
        <p:spPr>
          <a:xfrm>
            <a:off x="2144250" y="4101474"/>
            <a:ext cx="4851600" cy="4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92" name="Google Shape;192;p11"/>
          <p:cNvGrpSpPr/>
          <p:nvPr/>
        </p:nvGrpSpPr>
        <p:grpSpPr>
          <a:xfrm>
            <a:off x="-349981" y="4043716"/>
            <a:ext cx="1252427" cy="1568208"/>
            <a:chOff x="-349981" y="4043716"/>
            <a:chExt cx="1252427" cy="1568208"/>
          </a:xfrm>
        </p:grpSpPr>
        <p:sp>
          <p:nvSpPr>
            <p:cNvPr id="193" name="Google Shape;193;p11"/>
            <p:cNvSpPr/>
            <p:nvPr/>
          </p:nvSpPr>
          <p:spPr>
            <a:xfrm rot="-5856151">
              <a:off x="64479" y="4625189"/>
              <a:ext cx="150250" cy="150202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4" name="Google Shape;194;p11"/>
            <p:cNvGrpSpPr/>
            <p:nvPr/>
          </p:nvGrpSpPr>
          <p:grpSpPr>
            <a:xfrm rot="4943798">
              <a:off x="640400" y="4700890"/>
              <a:ext cx="138750" cy="138228"/>
              <a:chOff x="4272475" y="387825"/>
              <a:chExt cx="86475" cy="86150"/>
            </a:xfrm>
          </p:grpSpPr>
          <p:sp>
            <p:nvSpPr>
              <p:cNvPr id="195" name="Google Shape;195;p11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11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99" name="Google Shape;199;p11"/>
            <p:cNvSpPr/>
            <p:nvPr/>
          </p:nvSpPr>
          <p:spPr>
            <a:xfrm rot="4943901">
              <a:off x="306199" y="4463754"/>
              <a:ext cx="77425" cy="77425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0" name="Google Shape;200;p11"/>
            <p:cNvGrpSpPr/>
            <p:nvPr/>
          </p:nvGrpSpPr>
          <p:grpSpPr>
            <a:xfrm rot="1327361">
              <a:off x="-121391" y="4143051"/>
              <a:ext cx="795248" cy="1369538"/>
              <a:chOff x="1471850" y="1084475"/>
              <a:chExt cx="144225" cy="248375"/>
            </a:xfrm>
          </p:grpSpPr>
          <p:sp>
            <p:nvSpPr>
              <p:cNvPr id="201" name="Google Shape;201;p11"/>
              <p:cNvSpPr/>
              <p:nvPr/>
            </p:nvSpPr>
            <p:spPr>
              <a:xfrm>
                <a:off x="1471850" y="1084475"/>
                <a:ext cx="125875" cy="248375"/>
              </a:xfrm>
              <a:custGeom>
                <a:avLst/>
                <a:gdLst/>
                <a:ahLst/>
                <a:cxnLst/>
                <a:rect l="l" t="t" r="r" b="b"/>
                <a:pathLst>
                  <a:path w="5035" h="9935" fill="none" extrusionOk="0">
                    <a:moveTo>
                      <a:pt x="1" y="9935"/>
                    </a:moveTo>
                    <a:cubicBezTo>
                      <a:pt x="3205" y="7812"/>
                      <a:pt x="5034" y="3793"/>
                      <a:pt x="4514" y="1"/>
                    </a:cubicBez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>
                <a:off x="1555975" y="1084475"/>
                <a:ext cx="60100" cy="38100"/>
              </a:xfrm>
              <a:custGeom>
                <a:avLst/>
                <a:gdLst/>
                <a:ahLst/>
                <a:cxnLst/>
                <a:rect l="l" t="t" r="r" b="b"/>
                <a:pathLst>
                  <a:path w="2404" h="1524" fill="none" extrusionOk="0">
                    <a:moveTo>
                      <a:pt x="0" y="1523"/>
                    </a:moveTo>
                    <a:lnTo>
                      <a:pt x="1149" y="1"/>
                    </a:lnTo>
                    <a:lnTo>
                      <a:pt x="2404" y="1416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03" name="Google Shape;203;p11"/>
          <p:cNvGrpSpPr/>
          <p:nvPr/>
        </p:nvGrpSpPr>
        <p:grpSpPr>
          <a:xfrm>
            <a:off x="7824139" y="-402748"/>
            <a:ext cx="1686056" cy="1621709"/>
            <a:chOff x="7824139" y="-402748"/>
            <a:chExt cx="1686056" cy="1621709"/>
          </a:xfrm>
        </p:grpSpPr>
        <p:sp>
          <p:nvSpPr>
            <p:cNvPr id="204" name="Google Shape;204;p11"/>
            <p:cNvSpPr/>
            <p:nvPr/>
          </p:nvSpPr>
          <p:spPr>
            <a:xfrm rot="1474917" flipH="1">
              <a:off x="7841372" y="-79281"/>
              <a:ext cx="1651592" cy="442693"/>
            </a:xfrm>
            <a:custGeom>
              <a:avLst/>
              <a:gdLst/>
              <a:ahLst/>
              <a:cxnLst/>
              <a:rect l="l" t="t" r="r" b="b"/>
              <a:pathLst>
                <a:path w="21725" h="5823" fill="none" extrusionOk="0">
                  <a:moveTo>
                    <a:pt x="1" y="4434"/>
                  </a:moveTo>
                  <a:cubicBezTo>
                    <a:pt x="615" y="5475"/>
                    <a:pt x="2151" y="5609"/>
                    <a:pt x="3205" y="5021"/>
                  </a:cubicBezTo>
                  <a:cubicBezTo>
                    <a:pt x="4260" y="4434"/>
                    <a:pt x="4901" y="3352"/>
                    <a:pt x="5462" y="2284"/>
                  </a:cubicBezTo>
                  <a:cubicBezTo>
                    <a:pt x="6303" y="602"/>
                    <a:pt x="3860" y="1243"/>
                    <a:pt x="4834" y="3619"/>
                  </a:cubicBezTo>
                  <a:cubicBezTo>
                    <a:pt x="5235" y="4607"/>
                    <a:pt x="5969" y="5609"/>
                    <a:pt x="7024" y="5689"/>
                  </a:cubicBezTo>
                  <a:cubicBezTo>
                    <a:pt x="8533" y="5822"/>
                    <a:pt x="9427" y="4153"/>
                    <a:pt x="10309" y="2938"/>
                  </a:cubicBezTo>
                  <a:cubicBezTo>
                    <a:pt x="10910" y="2097"/>
                    <a:pt x="11644" y="415"/>
                    <a:pt x="12619" y="241"/>
                  </a:cubicBezTo>
                  <a:cubicBezTo>
                    <a:pt x="14087" y="1"/>
                    <a:pt x="14141" y="2137"/>
                    <a:pt x="14301" y="2711"/>
                  </a:cubicBezTo>
                  <a:cubicBezTo>
                    <a:pt x="14475" y="3299"/>
                    <a:pt x="14835" y="3913"/>
                    <a:pt x="15436" y="3980"/>
                  </a:cubicBezTo>
                  <a:cubicBezTo>
                    <a:pt x="16157" y="4073"/>
                    <a:pt x="16691" y="3352"/>
                    <a:pt x="17212" y="2845"/>
                  </a:cubicBezTo>
                  <a:cubicBezTo>
                    <a:pt x="18373" y="1710"/>
                    <a:pt x="20296" y="1443"/>
                    <a:pt x="21725" y="2204"/>
                  </a:cubicBezTo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1"/>
            <p:cNvSpPr/>
            <p:nvPr/>
          </p:nvSpPr>
          <p:spPr>
            <a:xfrm rot="-4524054" flipH="1">
              <a:off x="8848281" y="776924"/>
              <a:ext cx="87467" cy="87470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" name="Google Shape;206;p11"/>
            <p:cNvGrpSpPr/>
            <p:nvPr/>
          </p:nvGrpSpPr>
          <p:grpSpPr>
            <a:xfrm rot="-4524016" flipH="1">
              <a:off x="8664999" y="1045358"/>
              <a:ext cx="156747" cy="156158"/>
              <a:chOff x="4272475" y="387825"/>
              <a:chExt cx="86475" cy="86150"/>
            </a:xfrm>
          </p:grpSpPr>
          <p:sp>
            <p:nvSpPr>
              <p:cNvPr id="207" name="Google Shape;207;p11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1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1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1" name="Google Shape;211;p11"/>
            <p:cNvGrpSpPr/>
            <p:nvPr/>
          </p:nvGrpSpPr>
          <p:grpSpPr>
            <a:xfrm>
              <a:off x="7824139" y="240925"/>
              <a:ext cx="460100" cy="445950"/>
              <a:chOff x="2284000" y="1388575"/>
              <a:chExt cx="293450" cy="284425"/>
            </a:xfrm>
          </p:grpSpPr>
          <p:sp>
            <p:nvSpPr>
              <p:cNvPr id="212" name="Google Shape;212;p11"/>
              <p:cNvSpPr/>
              <p:nvPr/>
            </p:nvSpPr>
            <p:spPr>
              <a:xfrm>
                <a:off x="2511325" y="1594875"/>
                <a:ext cx="6612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125" fill="none" extrusionOk="0">
                    <a:moveTo>
                      <a:pt x="2644" y="3125"/>
                    </a:moveTo>
                    <a:lnTo>
                      <a:pt x="0" y="0"/>
                    </a:lnTo>
                    <a:lnTo>
                      <a:pt x="2644" y="0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>
                <a:off x="2284000" y="1388575"/>
                <a:ext cx="293450" cy="206325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8253" fill="none" extrusionOk="0">
                    <a:moveTo>
                      <a:pt x="1" y="8226"/>
                    </a:moveTo>
                    <a:lnTo>
                      <a:pt x="1" y="1"/>
                    </a:lnTo>
                    <a:lnTo>
                      <a:pt x="11737" y="1"/>
                    </a:lnTo>
                    <a:lnTo>
                      <a:pt x="11737" y="6370"/>
                    </a:lnTo>
                    <a:lnTo>
                      <a:pt x="11737" y="8226"/>
                    </a:lnTo>
                    <a:lnTo>
                      <a:pt x="11737" y="8252"/>
                    </a:lnTo>
                    <a:lnTo>
                      <a:pt x="9093" y="8252"/>
                    </a:lnTo>
                    <a:lnTo>
                      <a:pt x="9093" y="8226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1"/>
              <p:cNvSpPr/>
              <p:nvPr/>
            </p:nvSpPr>
            <p:spPr>
              <a:xfrm>
                <a:off x="2337750" y="1461675"/>
                <a:ext cx="16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730" h="1" fill="none" extrusionOk="0">
                    <a:moveTo>
                      <a:pt x="6730" y="1"/>
                    </a:moveTo>
                    <a:lnTo>
                      <a:pt x="0" y="1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1"/>
              <p:cNvSpPr/>
              <p:nvPr/>
            </p:nvSpPr>
            <p:spPr>
              <a:xfrm>
                <a:off x="2379475" y="1523450"/>
                <a:ext cx="126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1" fill="none" extrusionOk="0">
                    <a:moveTo>
                      <a:pt x="5061" y="0"/>
                    </a:moveTo>
                    <a:lnTo>
                      <a:pt x="0" y="0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2" hasCustomPrompt="1"/>
          </p:nvPr>
        </p:nvSpPr>
        <p:spPr>
          <a:xfrm>
            <a:off x="1591550" y="14808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3" hasCustomPrompt="1"/>
          </p:nvPr>
        </p:nvSpPr>
        <p:spPr>
          <a:xfrm>
            <a:off x="1591550" y="291429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1" name="Google Shape;221;p13"/>
          <p:cNvSpPr txBox="1">
            <a:spLocks noGrp="1"/>
          </p:cNvSpPr>
          <p:nvPr>
            <p:ph type="title" idx="4" hasCustomPrompt="1"/>
          </p:nvPr>
        </p:nvSpPr>
        <p:spPr>
          <a:xfrm>
            <a:off x="4204650" y="14808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2" name="Google Shape;222;p13"/>
          <p:cNvSpPr txBox="1">
            <a:spLocks noGrp="1"/>
          </p:cNvSpPr>
          <p:nvPr>
            <p:ph type="title" idx="5" hasCustomPrompt="1"/>
          </p:nvPr>
        </p:nvSpPr>
        <p:spPr>
          <a:xfrm>
            <a:off x="4204650" y="291429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3" name="Google Shape;223;p13"/>
          <p:cNvSpPr txBox="1">
            <a:spLocks noGrp="1"/>
          </p:cNvSpPr>
          <p:nvPr>
            <p:ph type="title" idx="6" hasCustomPrompt="1"/>
          </p:nvPr>
        </p:nvSpPr>
        <p:spPr>
          <a:xfrm>
            <a:off x="6817750" y="1480883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4" name="Google Shape;224;p13"/>
          <p:cNvSpPr txBox="1">
            <a:spLocks noGrp="1"/>
          </p:cNvSpPr>
          <p:nvPr>
            <p:ph type="title" idx="7" hasCustomPrompt="1"/>
          </p:nvPr>
        </p:nvSpPr>
        <p:spPr>
          <a:xfrm>
            <a:off x="6817750" y="291429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25" name="Google Shape;225;p13"/>
          <p:cNvSpPr txBox="1">
            <a:spLocks noGrp="1"/>
          </p:cNvSpPr>
          <p:nvPr>
            <p:ph type="subTitle" idx="1"/>
          </p:nvPr>
        </p:nvSpPr>
        <p:spPr>
          <a:xfrm>
            <a:off x="715100" y="1997675"/>
            <a:ext cx="2487600" cy="6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6" name="Google Shape;226;p13"/>
          <p:cNvSpPr txBox="1">
            <a:spLocks noGrp="1"/>
          </p:cNvSpPr>
          <p:nvPr>
            <p:ph type="subTitle" idx="8"/>
          </p:nvPr>
        </p:nvSpPr>
        <p:spPr>
          <a:xfrm>
            <a:off x="3328200" y="1997675"/>
            <a:ext cx="2487600" cy="6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7" name="Google Shape;227;p13"/>
          <p:cNvSpPr txBox="1">
            <a:spLocks noGrp="1"/>
          </p:cNvSpPr>
          <p:nvPr>
            <p:ph type="subTitle" idx="9"/>
          </p:nvPr>
        </p:nvSpPr>
        <p:spPr>
          <a:xfrm>
            <a:off x="5941300" y="1997675"/>
            <a:ext cx="2487600" cy="6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8" name="Google Shape;228;p13"/>
          <p:cNvSpPr txBox="1">
            <a:spLocks noGrp="1"/>
          </p:cNvSpPr>
          <p:nvPr>
            <p:ph type="subTitle" idx="13"/>
          </p:nvPr>
        </p:nvSpPr>
        <p:spPr>
          <a:xfrm>
            <a:off x="715100" y="3431150"/>
            <a:ext cx="2487600" cy="6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subTitle" idx="14"/>
          </p:nvPr>
        </p:nvSpPr>
        <p:spPr>
          <a:xfrm>
            <a:off x="3328200" y="3431150"/>
            <a:ext cx="2487600" cy="6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5"/>
          </p:nvPr>
        </p:nvSpPr>
        <p:spPr>
          <a:xfrm>
            <a:off x="5941300" y="3431150"/>
            <a:ext cx="2487600" cy="6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18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aleway"/>
              <a:buNone/>
              <a:defRPr sz="20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grpSp>
        <p:nvGrpSpPr>
          <p:cNvPr id="231" name="Google Shape;231;p13"/>
          <p:cNvGrpSpPr/>
          <p:nvPr/>
        </p:nvGrpSpPr>
        <p:grpSpPr>
          <a:xfrm>
            <a:off x="-267163" y="-365134"/>
            <a:ext cx="1353637" cy="1263354"/>
            <a:chOff x="-267163" y="-365134"/>
            <a:chExt cx="1353637" cy="1263354"/>
          </a:xfrm>
        </p:grpSpPr>
        <p:sp>
          <p:nvSpPr>
            <p:cNvPr id="232" name="Google Shape;232;p13"/>
            <p:cNvSpPr/>
            <p:nvPr/>
          </p:nvSpPr>
          <p:spPr>
            <a:xfrm rot="-2494788">
              <a:off x="-321318" y="70619"/>
              <a:ext cx="1461946" cy="391849"/>
            </a:xfrm>
            <a:custGeom>
              <a:avLst/>
              <a:gdLst/>
              <a:ahLst/>
              <a:cxnLst/>
              <a:rect l="l" t="t" r="r" b="b"/>
              <a:pathLst>
                <a:path w="21725" h="5823" fill="none" extrusionOk="0">
                  <a:moveTo>
                    <a:pt x="1" y="4434"/>
                  </a:moveTo>
                  <a:cubicBezTo>
                    <a:pt x="615" y="5475"/>
                    <a:pt x="2151" y="5609"/>
                    <a:pt x="3205" y="5021"/>
                  </a:cubicBezTo>
                  <a:cubicBezTo>
                    <a:pt x="4260" y="4434"/>
                    <a:pt x="4901" y="3352"/>
                    <a:pt x="5462" y="2284"/>
                  </a:cubicBezTo>
                  <a:cubicBezTo>
                    <a:pt x="6303" y="602"/>
                    <a:pt x="3860" y="1243"/>
                    <a:pt x="4834" y="3619"/>
                  </a:cubicBezTo>
                  <a:cubicBezTo>
                    <a:pt x="5235" y="4607"/>
                    <a:pt x="5969" y="5609"/>
                    <a:pt x="7024" y="5689"/>
                  </a:cubicBezTo>
                  <a:cubicBezTo>
                    <a:pt x="8533" y="5822"/>
                    <a:pt x="9427" y="4153"/>
                    <a:pt x="10309" y="2938"/>
                  </a:cubicBezTo>
                  <a:cubicBezTo>
                    <a:pt x="10910" y="2097"/>
                    <a:pt x="11644" y="415"/>
                    <a:pt x="12619" y="241"/>
                  </a:cubicBezTo>
                  <a:cubicBezTo>
                    <a:pt x="14087" y="1"/>
                    <a:pt x="14141" y="2137"/>
                    <a:pt x="14301" y="2711"/>
                  </a:cubicBezTo>
                  <a:cubicBezTo>
                    <a:pt x="14475" y="3299"/>
                    <a:pt x="14835" y="3913"/>
                    <a:pt x="15436" y="3980"/>
                  </a:cubicBezTo>
                  <a:cubicBezTo>
                    <a:pt x="16157" y="4073"/>
                    <a:pt x="16691" y="3352"/>
                    <a:pt x="17212" y="2845"/>
                  </a:cubicBezTo>
                  <a:cubicBezTo>
                    <a:pt x="18373" y="1710"/>
                    <a:pt x="20296" y="1443"/>
                    <a:pt x="21725" y="2204"/>
                  </a:cubicBezTo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445650" y="659663"/>
              <a:ext cx="77425" cy="77425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4" name="Google Shape;234;p13"/>
            <p:cNvGrpSpPr/>
            <p:nvPr/>
          </p:nvGrpSpPr>
          <p:grpSpPr>
            <a:xfrm>
              <a:off x="607020" y="465896"/>
              <a:ext cx="138749" cy="138228"/>
              <a:chOff x="4272475" y="387825"/>
              <a:chExt cx="86475" cy="86150"/>
            </a:xfrm>
          </p:grpSpPr>
          <p:sp>
            <p:nvSpPr>
              <p:cNvPr id="235" name="Google Shape;235;p13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13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13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3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9" name="Google Shape;239;p13"/>
          <p:cNvGrpSpPr/>
          <p:nvPr/>
        </p:nvGrpSpPr>
        <p:grpSpPr>
          <a:xfrm>
            <a:off x="7944526" y="-46478"/>
            <a:ext cx="1071437" cy="944715"/>
            <a:chOff x="7944526" y="-46478"/>
            <a:chExt cx="1071437" cy="944715"/>
          </a:xfrm>
        </p:grpSpPr>
        <p:sp>
          <p:nvSpPr>
            <p:cNvPr id="240" name="Google Shape;240;p13"/>
            <p:cNvSpPr/>
            <p:nvPr/>
          </p:nvSpPr>
          <p:spPr>
            <a:xfrm>
              <a:off x="8938538" y="692663"/>
              <a:ext cx="77425" cy="77425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41" name="Google Shape;241;p13"/>
            <p:cNvGrpSpPr/>
            <p:nvPr/>
          </p:nvGrpSpPr>
          <p:grpSpPr>
            <a:xfrm>
              <a:off x="7944526" y="-46478"/>
              <a:ext cx="679108" cy="395887"/>
              <a:chOff x="659050" y="1787150"/>
              <a:chExt cx="487375" cy="284075"/>
            </a:xfrm>
          </p:grpSpPr>
          <p:sp>
            <p:nvSpPr>
              <p:cNvPr id="242" name="Google Shape;242;p13"/>
              <p:cNvSpPr/>
              <p:nvPr/>
            </p:nvSpPr>
            <p:spPr>
              <a:xfrm>
                <a:off x="659050" y="1787150"/>
                <a:ext cx="486700" cy="232350"/>
              </a:xfrm>
              <a:custGeom>
                <a:avLst/>
                <a:gdLst/>
                <a:ahLst/>
                <a:cxnLst/>
                <a:rect l="l" t="t" r="r" b="b"/>
                <a:pathLst>
                  <a:path w="19468" h="9294" fill="none" extrusionOk="0">
                    <a:moveTo>
                      <a:pt x="0" y="0"/>
                    </a:moveTo>
                    <a:cubicBezTo>
                      <a:pt x="1936" y="3979"/>
                      <a:pt x="7037" y="6089"/>
                      <a:pt x="11216" y="4660"/>
                    </a:cubicBezTo>
                    <a:cubicBezTo>
                      <a:pt x="11857" y="4447"/>
                      <a:pt x="12471" y="4139"/>
                      <a:pt x="12925" y="3645"/>
                    </a:cubicBezTo>
                    <a:cubicBezTo>
                      <a:pt x="13379" y="3138"/>
                      <a:pt x="13606" y="2417"/>
                      <a:pt x="13392" y="1789"/>
                    </a:cubicBezTo>
                    <a:cubicBezTo>
                      <a:pt x="13072" y="868"/>
                      <a:pt x="11843" y="481"/>
                      <a:pt x="10936" y="895"/>
                    </a:cubicBezTo>
                    <a:cubicBezTo>
                      <a:pt x="10054" y="1295"/>
                      <a:pt x="9520" y="2283"/>
                      <a:pt x="9413" y="3258"/>
                    </a:cubicBezTo>
                    <a:cubicBezTo>
                      <a:pt x="9173" y="5475"/>
                      <a:pt x="10842" y="7558"/>
                      <a:pt x="12885" y="8425"/>
                    </a:cubicBezTo>
                    <a:cubicBezTo>
                      <a:pt x="14941" y="9293"/>
                      <a:pt x="17278" y="9160"/>
                      <a:pt x="19468" y="8786"/>
                    </a:cubicBez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3"/>
              <p:cNvSpPr/>
              <p:nvPr/>
            </p:nvSpPr>
            <p:spPr>
              <a:xfrm>
                <a:off x="1072950" y="1965050"/>
                <a:ext cx="73475" cy="106175"/>
              </a:xfrm>
              <a:custGeom>
                <a:avLst/>
                <a:gdLst/>
                <a:ahLst/>
                <a:cxnLst/>
                <a:rect l="l" t="t" r="r" b="b"/>
                <a:pathLst>
                  <a:path w="2939" h="4247" fill="none" extrusionOk="0">
                    <a:moveTo>
                      <a:pt x="1" y="1"/>
                    </a:moveTo>
                    <a:lnTo>
                      <a:pt x="2938" y="1670"/>
                    </a:lnTo>
                    <a:lnTo>
                      <a:pt x="842" y="4247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4" name="Google Shape;244;p13"/>
            <p:cNvSpPr/>
            <p:nvPr/>
          </p:nvSpPr>
          <p:spPr>
            <a:xfrm>
              <a:off x="8667525" y="820813"/>
              <a:ext cx="77425" cy="77425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3"/>
            <p:cNvSpPr/>
            <p:nvPr/>
          </p:nvSpPr>
          <p:spPr>
            <a:xfrm rot="10800000">
              <a:off x="8744961" y="250592"/>
              <a:ext cx="270998" cy="270914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hivo"/>
              <a:buChar char="●"/>
              <a:defRPr sz="12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hivo"/>
              <a:buChar char="○"/>
              <a:defRPr sz="12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hivo"/>
              <a:buChar char="■"/>
              <a:defRPr sz="12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hivo"/>
              <a:buChar char="●"/>
              <a:defRPr sz="12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hivo"/>
              <a:buChar char="○"/>
              <a:defRPr sz="12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hivo"/>
              <a:buChar char="■"/>
              <a:defRPr sz="12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hivo"/>
              <a:buChar char="●"/>
              <a:defRPr sz="12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hivo"/>
              <a:buChar char="○"/>
              <a:defRPr sz="12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hivo"/>
              <a:buChar char="■"/>
              <a:defRPr sz="12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4" r:id="rId5"/>
    <p:sldLayoutId id="2147483655" r:id="rId6"/>
    <p:sldLayoutId id="2147483657" r:id="rId7"/>
    <p:sldLayoutId id="2147483658" r:id="rId8"/>
    <p:sldLayoutId id="2147483659" r:id="rId9"/>
    <p:sldLayoutId id="2147483661" r:id="rId10"/>
    <p:sldLayoutId id="2147483662" r:id="rId11"/>
    <p:sldLayoutId id="2147483667" r:id="rId12"/>
    <p:sldLayoutId id="2147483669" r:id="rId13"/>
    <p:sldLayoutId id="2147483670" r:id="rId14"/>
    <p:sldLayoutId id="2147483671" r:id="rId15"/>
    <p:sldLayoutId id="2147483676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sv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k.bielikova@mail.muni.cz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77/0093650212449353" TargetMode="External"/><Relationship Id="rId2" Type="http://schemas.openxmlformats.org/officeDocument/2006/relationships/hyperlink" Target="https://doi.org/10.1111/jcc4.12009" TargetMode="Externa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doi.org/10.1177/2056305120912481" TargetMode="External"/><Relationship Id="rId4" Type="http://schemas.openxmlformats.org/officeDocument/2006/relationships/hyperlink" Target="https://doi.org/10.1080/19331681.2014.997416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80/10584609.2017.1355857" TargetMode="External"/><Relationship Id="rId3" Type="http://schemas.openxmlformats.org/officeDocument/2006/relationships/hyperlink" Target="https://doi.org/10.1080/0144929x.2021.1969429" TargetMode="External"/><Relationship Id="rId7" Type="http://schemas.openxmlformats.org/officeDocument/2006/relationships/hyperlink" Target="https://doi.org/10.1080/03637751.2016.1201207" TargetMode="External"/><Relationship Id="rId2" Type="http://schemas.openxmlformats.org/officeDocument/2006/relationships/hyperlink" Target="https://doi.org/10.1177/0093650217699933" TargetMode="Externa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doi.org/10.5117/ccr2020.1.005.kath" TargetMode="External"/><Relationship Id="rId5" Type="http://schemas.openxmlformats.org/officeDocument/2006/relationships/hyperlink" Target="https://doi.org/10.1177/0093650220921314" TargetMode="External"/><Relationship Id="rId4" Type="http://schemas.openxmlformats.org/officeDocument/2006/relationships/hyperlink" Target="https://doi.org/10.17645/mac.v6i4.151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1016/j.techsoc.2020.101493" TargetMode="Externa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6Y0ca0c9Kxk?feature=oembed" TargetMode="Externa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8" name="Google Shape;548;p29"/>
          <p:cNvPicPr preferRelativeResize="0"/>
          <p:nvPr/>
        </p:nvPicPr>
        <p:blipFill rotWithShape="1">
          <a:blip r:embed="rId3">
            <a:alphaModFix/>
          </a:blip>
          <a:srcRect l="19393" t="14156" r="13361" b="11916"/>
          <a:stretch/>
        </p:blipFill>
        <p:spPr>
          <a:xfrm>
            <a:off x="5835825" y="3685109"/>
            <a:ext cx="947474" cy="957141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29"/>
          <p:cNvSpPr/>
          <p:nvPr/>
        </p:nvSpPr>
        <p:spPr>
          <a:xfrm rot="5400000">
            <a:off x="6607168" y="3186362"/>
            <a:ext cx="1671494" cy="1172787"/>
          </a:xfrm>
          <a:custGeom>
            <a:avLst/>
            <a:gdLst/>
            <a:ahLst/>
            <a:cxnLst/>
            <a:rect l="l" t="t" r="r" b="b"/>
            <a:pathLst>
              <a:path w="17947" h="12592" fill="none" extrusionOk="0">
                <a:moveTo>
                  <a:pt x="17946" y="12591"/>
                </a:moveTo>
                <a:lnTo>
                  <a:pt x="17946" y="0"/>
                </a:lnTo>
                <a:lnTo>
                  <a:pt x="1" y="0"/>
                </a:lnTo>
                <a:lnTo>
                  <a:pt x="1" y="9721"/>
                </a:lnTo>
                <a:lnTo>
                  <a:pt x="1" y="12591"/>
                </a:lnTo>
                <a:lnTo>
                  <a:pt x="1" y="12591"/>
                </a:lnTo>
                <a:lnTo>
                  <a:pt x="4020" y="12591"/>
                </a:lnTo>
                <a:lnTo>
                  <a:pt x="4020" y="12591"/>
                </a:lnTo>
                <a:close/>
              </a:path>
            </a:pathLst>
          </a:custGeom>
          <a:noFill/>
          <a:ln w="43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29"/>
          <p:cNvSpPr txBox="1">
            <a:spLocks noGrp="1"/>
          </p:cNvSpPr>
          <p:nvPr>
            <p:ph type="ctrTitle"/>
          </p:nvPr>
        </p:nvSpPr>
        <p:spPr>
          <a:xfrm>
            <a:off x="334572" y="1097627"/>
            <a:ext cx="5527513" cy="199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/>
              <a:t>Political participation and discussions on social media</a:t>
            </a:r>
            <a:endParaRPr/>
          </a:p>
        </p:txBody>
      </p:sp>
      <p:sp>
        <p:nvSpPr>
          <p:cNvPr id="551" name="Google Shape;551;p29"/>
          <p:cNvSpPr txBox="1">
            <a:spLocks noGrp="1"/>
          </p:cNvSpPr>
          <p:nvPr>
            <p:ph type="subTitle" idx="1"/>
          </p:nvPr>
        </p:nvSpPr>
        <p:spPr>
          <a:xfrm>
            <a:off x="715100" y="3364288"/>
            <a:ext cx="50475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err="1"/>
              <a:t>Karolína</a:t>
            </a:r>
            <a:r>
              <a:rPr lang="en"/>
              <a:t> </a:t>
            </a:r>
            <a:r>
              <a:rPr lang="en" err="1"/>
              <a:t>Bieliková</a:t>
            </a:r>
            <a:endParaRPr lang="e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Martina </a:t>
            </a:r>
            <a:r>
              <a:rPr lang="en" err="1"/>
              <a:t>Novotná</a:t>
            </a:r>
            <a:endParaRPr lang="e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CMA17: Current Issues in Research of Media and Audiences </a:t>
            </a:r>
            <a:endParaRPr sz="1200"/>
          </a:p>
        </p:txBody>
      </p:sp>
      <p:grpSp>
        <p:nvGrpSpPr>
          <p:cNvPr id="552" name="Google Shape;552;p29"/>
          <p:cNvGrpSpPr/>
          <p:nvPr/>
        </p:nvGrpSpPr>
        <p:grpSpPr>
          <a:xfrm>
            <a:off x="6237819" y="1235194"/>
            <a:ext cx="2145642" cy="2673112"/>
            <a:chOff x="3796125" y="802700"/>
            <a:chExt cx="991425" cy="1235150"/>
          </a:xfrm>
        </p:grpSpPr>
        <p:sp>
          <p:nvSpPr>
            <p:cNvPr id="553" name="Google Shape;553;p29"/>
            <p:cNvSpPr/>
            <p:nvPr/>
          </p:nvSpPr>
          <p:spPr>
            <a:xfrm>
              <a:off x="3898625" y="1078200"/>
              <a:ext cx="490375" cy="348675"/>
            </a:xfrm>
            <a:custGeom>
              <a:avLst/>
              <a:gdLst/>
              <a:ahLst/>
              <a:cxnLst/>
              <a:rect l="l" t="t" r="r" b="b"/>
              <a:pathLst>
                <a:path w="19615" h="13947" extrusionOk="0">
                  <a:moveTo>
                    <a:pt x="825" y="0"/>
                  </a:moveTo>
                  <a:cubicBezTo>
                    <a:pt x="658" y="0"/>
                    <a:pt x="490" y="38"/>
                    <a:pt x="334" y="118"/>
                  </a:cubicBezTo>
                  <a:lnTo>
                    <a:pt x="0" y="305"/>
                  </a:lnTo>
                  <a:lnTo>
                    <a:pt x="5261" y="13551"/>
                  </a:lnTo>
                  <a:lnTo>
                    <a:pt x="5261" y="13577"/>
                  </a:lnTo>
                  <a:cubicBezTo>
                    <a:pt x="5381" y="13806"/>
                    <a:pt x="5625" y="13946"/>
                    <a:pt x="5885" y="13946"/>
                  </a:cubicBezTo>
                  <a:cubicBezTo>
                    <a:pt x="5944" y="13946"/>
                    <a:pt x="6003" y="13939"/>
                    <a:pt x="6062" y="13925"/>
                  </a:cubicBezTo>
                  <a:lnTo>
                    <a:pt x="19614" y="10386"/>
                  </a:lnTo>
                  <a:cubicBezTo>
                    <a:pt x="19545" y="9979"/>
                    <a:pt x="19181" y="9714"/>
                    <a:pt x="18789" y="9714"/>
                  </a:cubicBezTo>
                  <a:cubicBezTo>
                    <a:pt x="18730" y="9714"/>
                    <a:pt x="18672" y="9720"/>
                    <a:pt x="18613" y="9732"/>
                  </a:cubicBezTo>
                  <a:lnTo>
                    <a:pt x="7477" y="12149"/>
                  </a:lnTo>
                  <a:cubicBezTo>
                    <a:pt x="7437" y="12157"/>
                    <a:pt x="7397" y="12161"/>
                    <a:pt x="7357" y="12161"/>
                  </a:cubicBezTo>
                  <a:cubicBezTo>
                    <a:pt x="7150" y="12161"/>
                    <a:pt x="6964" y="12048"/>
                    <a:pt x="6863" y="11868"/>
                  </a:cubicBezTo>
                  <a:lnTo>
                    <a:pt x="1789" y="572"/>
                  </a:lnTo>
                  <a:cubicBezTo>
                    <a:pt x="1593" y="208"/>
                    <a:pt x="1213" y="0"/>
                    <a:pt x="8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9"/>
            <p:cNvSpPr/>
            <p:nvPr/>
          </p:nvSpPr>
          <p:spPr>
            <a:xfrm>
              <a:off x="3796125" y="1812175"/>
              <a:ext cx="180950" cy="143575"/>
            </a:xfrm>
            <a:custGeom>
              <a:avLst/>
              <a:gdLst/>
              <a:ahLst/>
              <a:cxnLst/>
              <a:rect l="l" t="t" r="r" b="b"/>
              <a:pathLst>
                <a:path w="7238" h="5743" extrusionOk="0">
                  <a:moveTo>
                    <a:pt x="4594" y="1"/>
                  </a:moveTo>
                  <a:cubicBezTo>
                    <a:pt x="4594" y="1"/>
                    <a:pt x="3686" y="1883"/>
                    <a:pt x="3005" y="2311"/>
                  </a:cubicBezTo>
                  <a:lnTo>
                    <a:pt x="1149" y="2738"/>
                  </a:lnTo>
                  <a:cubicBezTo>
                    <a:pt x="281" y="2845"/>
                    <a:pt x="1" y="3472"/>
                    <a:pt x="1" y="3472"/>
                  </a:cubicBezTo>
                  <a:lnTo>
                    <a:pt x="4888" y="5742"/>
                  </a:lnTo>
                  <a:lnTo>
                    <a:pt x="7238" y="1149"/>
                  </a:lnTo>
                  <a:lnTo>
                    <a:pt x="459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9"/>
            <p:cNvSpPr/>
            <p:nvPr/>
          </p:nvSpPr>
          <p:spPr>
            <a:xfrm>
              <a:off x="3864225" y="1404275"/>
              <a:ext cx="680325" cy="483025"/>
            </a:xfrm>
            <a:custGeom>
              <a:avLst/>
              <a:gdLst/>
              <a:ahLst/>
              <a:cxnLst/>
              <a:rect l="l" t="t" r="r" b="b"/>
              <a:pathLst>
                <a:path w="27213" h="19321" extrusionOk="0">
                  <a:moveTo>
                    <a:pt x="27212" y="0"/>
                  </a:moveTo>
                  <a:lnTo>
                    <a:pt x="27212" y="0"/>
                  </a:lnTo>
                  <a:cubicBezTo>
                    <a:pt x="27212" y="0"/>
                    <a:pt x="15569" y="428"/>
                    <a:pt x="10108" y="1269"/>
                  </a:cubicBezTo>
                  <a:cubicBezTo>
                    <a:pt x="8519" y="1496"/>
                    <a:pt x="7158" y="2497"/>
                    <a:pt x="6423" y="3912"/>
                  </a:cubicBezTo>
                  <a:lnTo>
                    <a:pt x="1" y="16330"/>
                  </a:lnTo>
                  <a:lnTo>
                    <a:pt x="5689" y="19321"/>
                  </a:lnTo>
                  <a:lnTo>
                    <a:pt x="12285" y="7384"/>
                  </a:lnTo>
                  <a:lnTo>
                    <a:pt x="24262" y="7037"/>
                  </a:lnTo>
                  <a:lnTo>
                    <a:pt x="27212" y="0"/>
                  </a:lnTo>
                  <a:close/>
                </a:path>
              </a:pathLst>
            </a:custGeom>
            <a:solidFill>
              <a:schemeClr val="lt1"/>
            </a:solidFill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9"/>
            <p:cNvSpPr/>
            <p:nvPr/>
          </p:nvSpPr>
          <p:spPr>
            <a:xfrm>
              <a:off x="4118250" y="1095400"/>
              <a:ext cx="496400" cy="307250"/>
            </a:xfrm>
            <a:custGeom>
              <a:avLst/>
              <a:gdLst/>
              <a:ahLst/>
              <a:cxnLst/>
              <a:rect l="l" t="t" r="r" b="b"/>
              <a:pathLst>
                <a:path w="19856" h="12290" extrusionOk="0">
                  <a:moveTo>
                    <a:pt x="18091" y="1"/>
                  </a:moveTo>
                  <a:cubicBezTo>
                    <a:pt x="17903" y="1"/>
                    <a:pt x="17714" y="28"/>
                    <a:pt x="17532" y="71"/>
                  </a:cubicBezTo>
                  <a:cubicBezTo>
                    <a:pt x="16691" y="272"/>
                    <a:pt x="16037" y="966"/>
                    <a:pt x="15850" y="1820"/>
                  </a:cubicBezTo>
                  <a:lnTo>
                    <a:pt x="14354" y="8790"/>
                  </a:lnTo>
                  <a:cubicBezTo>
                    <a:pt x="10456" y="8163"/>
                    <a:pt x="5782" y="7642"/>
                    <a:pt x="5782" y="7642"/>
                  </a:cubicBezTo>
                  <a:cubicBezTo>
                    <a:pt x="5408" y="7618"/>
                    <a:pt x="5067" y="7607"/>
                    <a:pt x="4758" y="7607"/>
                  </a:cubicBezTo>
                  <a:cubicBezTo>
                    <a:pt x="4041" y="7607"/>
                    <a:pt x="3491" y="7665"/>
                    <a:pt x="3072" y="7749"/>
                  </a:cubicBezTo>
                  <a:cubicBezTo>
                    <a:pt x="2444" y="7856"/>
                    <a:pt x="1883" y="8176"/>
                    <a:pt x="1443" y="8643"/>
                  </a:cubicBezTo>
                  <a:cubicBezTo>
                    <a:pt x="708" y="9418"/>
                    <a:pt x="1" y="10419"/>
                    <a:pt x="214" y="10513"/>
                  </a:cubicBezTo>
                  <a:cubicBezTo>
                    <a:pt x="228" y="10519"/>
                    <a:pt x="243" y="10522"/>
                    <a:pt x="259" y="10522"/>
                  </a:cubicBezTo>
                  <a:cubicBezTo>
                    <a:pt x="575" y="10522"/>
                    <a:pt x="1335" y="9352"/>
                    <a:pt x="1336" y="9351"/>
                  </a:cubicBezTo>
                  <a:lnTo>
                    <a:pt x="1336" y="9351"/>
                  </a:lnTo>
                  <a:cubicBezTo>
                    <a:pt x="1335" y="9352"/>
                    <a:pt x="428" y="10820"/>
                    <a:pt x="642" y="11060"/>
                  </a:cubicBezTo>
                  <a:cubicBezTo>
                    <a:pt x="658" y="11078"/>
                    <a:pt x="678" y="11087"/>
                    <a:pt x="700" y="11087"/>
                  </a:cubicBezTo>
                  <a:cubicBezTo>
                    <a:pt x="982" y="11087"/>
                    <a:pt x="1683" y="9685"/>
                    <a:pt x="1683" y="9685"/>
                  </a:cubicBezTo>
                  <a:lnTo>
                    <a:pt x="1683" y="9685"/>
                  </a:lnTo>
                  <a:cubicBezTo>
                    <a:pt x="1683" y="9685"/>
                    <a:pt x="1056" y="11260"/>
                    <a:pt x="1296" y="11367"/>
                  </a:cubicBezTo>
                  <a:cubicBezTo>
                    <a:pt x="1301" y="11369"/>
                    <a:pt x="1307" y="11370"/>
                    <a:pt x="1312" y="11370"/>
                  </a:cubicBezTo>
                  <a:cubicBezTo>
                    <a:pt x="1549" y="11370"/>
                    <a:pt x="2083" y="10033"/>
                    <a:pt x="2084" y="10032"/>
                  </a:cubicBezTo>
                  <a:lnTo>
                    <a:pt x="2084" y="10032"/>
                  </a:lnTo>
                  <a:cubicBezTo>
                    <a:pt x="1923" y="10553"/>
                    <a:pt x="1616" y="11220"/>
                    <a:pt x="1803" y="11234"/>
                  </a:cubicBezTo>
                  <a:cubicBezTo>
                    <a:pt x="1805" y="11234"/>
                    <a:pt x="1808" y="11234"/>
                    <a:pt x="1810" y="11234"/>
                  </a:cubicBezTo>
                  <a:cubicBezTo>
                    <a:pt x="1971" y="11234"/>
                    <a:pt x="2234" y="10762"/>
                    <a:pt x="2471" y="10419"/>
                  </a:cubicBezTo>
                  <a:cubicBezTo>
                    <a:pt x="2604" y="10219"/>
                    <a:pt x="3165" y="10192"/>
                    <a:pt x="3806" y="10192"/>
                  </a:cubicBezTo>
                  <a:cubicBezTo>
                    <a:pt x="3821" y="10192"/>
                    <a:pt x="3835" y="10192"/>
                    <a:pt x="3850" y="10192"/>
                  </a:cubicBezTo>
                  <a:cubicBezTo>
                    <a:pt x="7116" y="10192"/>
                    <a:pt x="10894" y="12289"/>
                    <a:pt x="13781" y="12289"/>
                  </a:cubicBezTo>
                  <a:cubicBezTo>
                    <a:pt x="14971" y="12289"/>
                    <a:pt x="16009" y="11933"/>
                    <a:pt x="16798" y="10927"/>
                  </a:cubicBezTo>
                  <a:cubicBezTo>
                    <a:pt x="17118" y="10513"/>
                    <a:pt x="17359" y="10032"/>
                    <a:pt x="17505" y="9525"/>
                  </a:cubicBezTo>
                  <a:lnTo>
                    <a:pt x="19669" y="2635"/>
                  </a:lnTo>
                  <a:cubicBezTo>
                    <a:pt x="19855" y="2021"/>
                    <a:pt x="19802" y="1313"/>
                    <a:pt x="19455" y="766"/>
                  </a:cubicBezTo>
                  <a:cubicBezTo>
                    <a:pt x="19095" y="192"/>
                    <a:pt x="18594" y="1"/>
                    <a:pt x="18091" y="1"/>
                  </a:cubicBezTo>
                  <a:close/>
                </a:path>
              </a:pathLst>
            </a:custGeom>
            <a:solidFill>
              <a:srgbClr val="B2DCFF"/>
            </a:solidFill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9"/>
            <p:cNvSpPr/>
            <p:nvPr/>
          </p:nvSpPr>
          <p:spPr>
            <a:xfrm>
              <a:off x="4188700" y="1857575"/>
              <a:ext cx="127200" cy="180275"/>
            </a:xfrm>
            <a:custGeom>
              <a:avLst/>
              <a:gdLst/>
              <a:ahLst/>
              <a:cxnLst/>
              <a:rect l="l" t="t" r="r" b="b"/>
              <a:pathLst>
                <a:path w="5088" h="7211" extrusionOk="0">
                  <a:moveTo>
                    <a:pt x="2831" y="1"/>
                  </a:moveTo>
                  <a:lnTo>
                    <a:pt x="0" y="962"/>
                  </a:lnTo>
                  <a:cubicBezTo>
                    <a:pt x="0" y="962"/>
                    <a:pt x="1282" y="3312"/>
                    <a:pt x="1215" y="4113"/>
                  </a:cubicBezTo>
                  <a:lnTo>
                    <a:pt x="454" y="5849"/>
                  </a:lnTo>
                  <a:cubicBezTo>
                    <a:pt x="13" y="6597"/>
                    <a:pt x="334" y="7211"/>
                    <a:pt x="334" y="7211"/>
                  </a:cubicBezTo>
                  <a:lnTo>
                    <a:pt x="5087" y="4660"/>
                  </a:lnTo>
                  <a:lnTo>
                    <a:pt x="28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9"/>
            <p:cNvSpPr/>
            <p:nvPr/>
          </p:nvSpPr>
          <p:spPr>
            <a:xfrm>
              <a:off x="3955350" y="1365275"/>
              <a:ext cx="722725" cy="559750"/>
            </a:xfrm>
            <a:custGeom>
              <a:avLst/>
              <a:gdLst/>
              <a:ahLst/>
              <a:cxnLst/>
              <a:rect l="l" t="t" r="r" b="b"/>
              <a:pathLst>
                <a:path w="28909" h="22390" extrusionOk="0">
                  <a:moveTo>
                    <a:pt x="20967" y="0"/>
                  </a:moveTo>
                  <a:cubicBezTo>
                    <a:pt x="15865" y="0"/>
                    <a:pt x="7032" y="470"/>
                    <a:pt x="3780" y="3536"/>
                  </a:cubicBezTo>
                  <a:cubicBezTo>
                    <a:pt x="1" y="7101"/>
                    <a:pt x="8333" y="22390"/>
                    <a:pt x="8333" y="22390"/>
                  </a:cubicBezTo>
                  <a:lnTo>
                    <a:pt x="14261" y="19879"/>
                  </a:lnTo>
                  <a:lnTo>
                    <a:pt x="9428" y="9104"/>
                  </a:lnTo>
                  <a:lnTo>
                    <a:pt x="23287" y="8917"/>
                  </a:lnTo>
                  <a:cubicBezTo>
                    <a:pt x="23287" y="8917"/>
                    <a:pt x="28908" y="7315"/>
                    <a:pt x="27480" y="65"/>
                  </a:cubicBezTo>
                  <a:lnTo>
                    <a:pt x="24742" y="65"/>
                  </a:lnTo>
                  <a:lnTo>
                    <a:pt x="24742" y="92"/>
                  </a:lnTo>
                  <a:cubicBezTo>
                    <a:pt x="24742" y="92"/>
                    <a:pt x="23218" y="0"/>
                    <a:pt x="20967" y="0"/>
                  </a:cubicBezTo>
                  <a:close/>
                </a:path>
              </a:pathLst>
            </a:custGeom>
            <a:solidFill>
              <a:schemeClr val="lt1"/>
            </a:solidFill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9"/>
            <p:cNvSpPr/>
            <p:nvPr/>
          </p:nvSpPr>
          <p:spPr>
            <a:xfrm>
              <a:off x="4485450" y="847325"/>
              <a:ext cx="302100" cy="240200"/>
            </a:xfrm>
            <a:custGeom>
              <a:avLst/>
              <a:gdLst/>
              <a:ahLst/>
              <a:cxnLst/>
              <a:rect l="l" t="t" r="r" b="b"/>
              <a:pathLst>
                <a:path w="12084" h="9608" extrusionOk="0">
                  <a:moveTo>
                    <a:pt x="2115" y="1"/>
                  </a:moveTo>
                  <a:cubicBezTo>
                    <a:pt x="1773" y="1"/>
                    <a:pt x="1467" y="160"/>
                    <a:pt x="1188" y="394"/>
                  </a:cubicBezTo>
                  <a:cubicBezTo>
                    <a:pt x="160" y="1249"/>
                    <a:pt x="0" y="2757"/>
                    <a:pt x="721" y="3879"/>
                  </a:cubicBezTo>
                  <a:lnTo>
                    <a:pt x="4473" y="9607"/>
                  </a:lnTo>
                  <a:lnTo>
                    <a:pt x="11737" y="9607"/>
                  </a:lnTo>
                  <a:lnTo>
                    <a:pt x="11737" y="9594"/>
                  </a:lnTo>
                  <a:cubicBezTo>
                    <a:pt x="11737" y="9594"/>
                    <a:pt x="12084" y="7805"/>
                    <a:pt x="10068" y="7084"/>
                  </a:cubicBezTo>
                  <a:cubicBezTo>
                    <a:pt x="8265" y="6429"/>
                    <a:pt x="8092" y="4587"/>
                    <a:pt x="8092" y="4587"/>
                  </a:cubicBezTo>
                  <a:cubicBezTo>
                    <a:pt x="8092" y="4587"/>
                    <a:pt x="7565" y="3220"/>
                    <a:pt x="6039" y="3220"/>
                  </a:cubicBezTo>
                  <a:cubicBezTo>
                    <a:pt x="5990" y="3220"/>
                    <a:pt x="5940" y="3222"/>
                    <a:pt x="5888" y="3225"/>
                  </a:cubicBezTo>
                  <a:cubicBezTo>
                    <a:pt x="5861" y="3226"/>
                    <a:pt x="5835" y="3227"/>
                    <a:pt x="5809" y="3227"/>
                  </a:cubicBezTo>
                  <a:cubicBezTo>
                    <a:pt x="4299" y="3227"/>
                    <a:pt x="5041" y="572"/>
                    <a:pt x="2323" y="20"/>
                  </a:cubicBezTo>
                  <a:cubicBezTo>
                    <a:pt x="2253" y="7"/>
                    <a:pt x="2183" y="1"/>
                    <a:pt x="2115" y="1"/>
                  </a:cubicBezTo>
                  <a:close/>
                </a:path>
              </a:pathLst>
            </a:custGeom>
            <a:solidFill>
              <a:schemeClr val="dk1"/>
            </a:solidFill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9"/>
            <p:cNvSpPr/>
            <p:nvPr/>
          </p:nvSpPr>
          <p:spPr>
            <a:xfrm>
              <a:off x="4473750" y="960650"/>
              <a:ext cx="133550" cy="164925"/>
            </a:xfrm>
            <a:custGeom>
              <a:avLst/>
              <a:gdLst/>
              <a:ahLst/>
              <a:cxnLst/>
              <a:rect l="l" t="t" r="r" b="b"/>
              <a:pathLst>
                <a:path w="5342" h="6597" extrusionOk="0">
                  <a:moveTo>
                    <a:pt x="1550" y="0"/>
                  </a:moveTo>
                  <a:lnTo>
                    <a:pt x="1" y="2163"/>
                  </a:lnTo>
                  <a:lnTo>
                    <a:pt x="1763" y="6596"/>
                  </a:lnTo>
                  <a:lnTo>
                    <a:pt x="5342" y="5595"/>
                  </a:lnTo>
                  <a:lnTo>
                    <a:pt x="1550" y="0"/>
                  </a:lnTo>
                  <a:close/>
                </a:path>
              </a:pathLst>
            </a:custGeom>
            <a:solidFill>
              <a:srgbClr val="B2DCFF"/>
            </a:solidFill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9"/>
            <p:cNvSpPr/>
            <p:nvPr/>
          </p:nvSpPr>
          <p:spPr>
            <a:xfrm>
              <a:off x="4481775" y="1019400"/>
              <a:ext cx="28400" cy="31050"/>
            </a:xfrm>
            <a:custGeom>
              <a:avLst/>
              <a:gdLst/>
              <a:ahLst/>
              <a:cxnLst/>
              <a:rect l="l" t="t" r="r" b="b"/>
              <a:pathLst>
                <a:path w="1136" h="1242" extrusionOk="0">
                  <a:moveTo>
                    <a:pt x="1135" y="0"/>
                  </a:moveTo>
                  <a:lnTo>
                    <a:pt x="0" y="334"/>
                  </a:lnTo>
                  <a:lnTo>
                    <a:pt x="361" y="1242"/>
                  </a:lnTo>
                  <a:lnTo>
                    <a:pt x="1135" y="0"/>
                  </a:lnTo>
                  <a:close/>
                </a:path>
              </a:pathLst>
            </a:custGeom>
            <a:solidFill>
              <a:schemeClr val="dk1"/>
            </a:solidFill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9"/>
            <p:cNvSpPr/>
            <p:nvPr/>
          </p:nvSpPr>
          <p:spPr>
            <a:xfrm>
              <a:off x="4397325" y="834650"/>
              <a:ext cx="213650" cy="201225"/>
            </a:xfrm>
            <a:custGeom>
              <a:avLst/>
              <a:gdLst/>
              <a:ahLst/>
              <a:cxnLst/>
              <a:rect l="l" t="t" r="r" b="b"/>
              <a:pathLst>
                <a:path w="8546" h="8049" extrusionOk="0">
                  <a:moveTo>
                    <a:pt x="4246" y="0"/>
                  </a:moveTo>
                  <a:cubicBezTo>
                    <a:pt x="3604" y="0"/>
                    <a:pt x="2944" y="153"/>
                    <a:pt x="2323" y="474"/>
                  </a:cubicBezTo>
                  <a:cubicBezTo>
                    <a:pt x="361" y="1475"/>
                    <a:pt x="0" y="4186"/>
                    <a:pt x="681" y="5988"/>
                  </a:cubicBezTo>
                  <a:cubicBezTo>
                    <a:pt x="1185" y="7317"/>
                    <a:pt x="2085" y="8048"/>
                    <a:pt x="3231" y="8048"/>
                  </a:cubicBezTo>
                  <a:cubicBezTo>
                    <a:pt x="3754" y="8048"/>
                    <a:pt x="4329" y="7895"/>
                    <a:pt x="4940" y="7577"/>
                  </a:cubicBezTo>
                  <a:cubicBezTo>
                    <a:pt x="6890" y="6576"/>
                    <a:pt x="8546" y="3812"/>
                    <a:pt x="7598" y="1983"/>
                  </a:cubicBezTo>
                  <a:cubicBezTo>
                    <a:pt x="6940" y="714"/>
                    <a:pt x="5634" y="0"/>
                    <a:pt x="4246" y="0"/>
                  </a:cubicBezTo>
                  <a:close/>
                </a:path>
              </a:pathLst>
            </a:custGeom>
            <a:solidFill>
              <a:srgbClr val="B2DCFF"/>
            </a:solidFill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9"/>
            <p:cNvSpPr/>
            <p:nvPr/>
          </p:nvSpPr>
          <p:spPr>
            <a:xfrm>
              <a:off x="4403325" y="834850"/>
              <a:ext cx="205975" cy="172875"/>
            </a:xfrm>
            <a:custGeom>
              <a:avLst/>
              <a:gdLst/>
              <a:ahLst/>
              <a:cxnLst/>
              <a:rect l="l" t="t" r="r" b="b"/>
              <a:pathLst>
                <a:path w="8239" h="6915" extrusionOk="0">
                  <a:moveTo>
                    <a:pt x="4071" y="1"/>
                  </a:moveTo>
                  <a:cubicBezTo>
                    <a:pt x="3674" y="1"/>
                    <a:pt x="3262" y="57"/>
                    <a:pt x="2845" y="172"/>
                  </a:cubicBezTo>
                  <a:cubicBezTo>
                    <a:pt x="1175" y="639"/>
                    <a:pt x="94" y="2255"/>
                    <a:pt x="1" y="3911"/>
                  </a:cubicBezTo>
                  <a:cubicBezTo>
                    <a:pt x="14" y="3911"/>
                    <a:pt x="1349" y="3884"/>
                    <a:pt x="1910" y="2415"/>
                  </a:cubicBezTo>
                  <a:cubicBezTo>
                    <a:pt x="1910" y="2415"/>
                    <a:pt x="2032" y="4372"/>
                    <a:pt x="3945" y="4372"/>
                  </a:cubicBezTo>
                  <a:cubicBezTo>
                    <a:pt x="4134" y="4372"/>
                    <a:pt x="4341" y="4353"/>
                    <a:pt x="4567" y="4311"/>
                  </a:cubicBezTo>
                  <a:lnTo>
                    <a:pt x="5662" y="6915"/>
                  </a:lnTo>
                  <a:cubicBezTo>
                    <a:pt x="7117" y="6234"/>
                    <a:pt x="8239" y="4645"/>
                    <a:pt x="7558" y="2495"/>
                  </a:cubicBezTo>
                  <a:cubicBezTo>
                    <a:pt x="7064" y="929"/>
                    <a:pt x="5692" y="1"/>
                    <a:pt x="4071" y="1"/>
                  </a:cubicBezTo>
                  <a:close/>
                </a:path>
              </a:pathLst>
            </a:custGeom>
            <a:solidFill>
              <a:schemeClr val="dk1"/>
            </a:solidFill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9"/>
            <p:cNvSpPr/>
            <p:nvPr/>
          </p:nvSpPr>
          <p:spPr>
            <a:xfrm>
              <a:off x="4462750" y="984675"/>
              <a:ext cx="15700" cy="16050"/>
            </a:xfrm>
            <a:custGeom>
              <a:avLst/>
              <a:gdLst/>
              <a:ahLst/>
              <a:cxnLst/>
              <a:rect l="l" t="t" r="r" b="b"/>
              <a:pathLst>
                <a:path w="628" h="642" extrusionOk="0">
                  <a:moveTo>
                    <a:pt x="628" y="1"/>
                  </a:moveTo>
                  <a:lnTo>
                    <a:pt x="0" y="642"/>
                  </a:lnTo>
                  <a:cubicBezTo>
                    <a:pt x="0" y="642"/>
                    <a:pt x="534" y="601"/>
                    <a:pt x="628" y="1"/>
                  </a:cubicBezTo>
                  <a:close/>
                </a:path>
              </a:pathLst>
            </a:custGeom>
            <a:solidFill>
              <a:srgbClr val="B2D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9"/>
            <p:cNvSpPr/>
            <p:nvPr/>
          </p:nvSpPr>
          <p:spPr>
            <a:xfrm>
              <a:off x="4462750" y="984675"/>
              <a:ext cx="15700" cy="16050"/>
            </a:xfrm>
            <a:custGeom>
              <a:avLst/>
              <a:gdLst/>
              <a:ahLst/>
              <a:cxnLst/>
              <a:rect l="l" t="t" r="r" b="b"/>
              <a:pathLst>
                <a:path w="628" h="642" fill="none" extrusionOk="0">
                  <a:moveTo>
                    <a:pt x="0" y="642"/>
                  </a:moveTo>
                  <a:cubicBezTo>
                    <a:pt x="0" y="642"/>
                    <a:pt x="534" y="601"/>
                    <a:pt x="628" y="1"/>
                  </a:cubicBezTo>
                </a:path>
              </a:pathLst>
            </a:custGeom>
            <a:solidFill>
              <a:srgbClr val="B2DCFF"/>
            </a:solidFill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9"/>
            <p:cNvSpPr/>
            <p:nvPr/>
          </p:nvSpPr>
          <p:spPr>
            <a:xfrm>
              <a:off x="4513825" y="939225"/>
              <a:ext cx="32725" cy="48150"/>
            </a:xfrm>
            <a:custGeom>
              <a:avLst/>
              <a:gdLst/>
              <a:ahLst/>
              <a:cxnLst/>
              <a:rect l="l" t="t" r="r" b="b"/>
              <a:pathLst>
                <a:path w="1309" h="1926" extrusionOk="0">
                  <a:moveTo>
                    <a:pt x="490" y="0"/>
                  </a:moveTo>
                  <a:cubicBezTo>
                    <a:pt x="324" y="0"/>
                    <a:pt x="160" y="75"/>
                    <a:pt x="0" y="203"/>
                  </a:cubicBezTo>
                  <a:lnTo>
                    <a:pt x="401" y="1925"/>
                  </a:lnTo>
                  <a:cubicBezTo>
                    <a:pt x="628" y="1859"/>
                    <a:pt x="868" y="1685"/>
                    <a:pt x="1015" y="1458"/>
                  </a:cubicBezTo>
                  <a:cubicBezTo>
                    <a:pt x="1309" y="964"/>
                    <a:pt x="1228" y="377"/>
                    <a:pt x="828" y="110"/>
                  </a:cubicBezTo>
                  <a:cubicBezTo>
                    <a:pt x="715" y="34"/>
                    <a:pt x="602" y="0"/>
                    <a:pt x="490" y="0"/>
                  </a:cubicBezTo>
                  <a:close/>
                </a:path>
              </a:pathLst>
            </a:custGeom>
            <a:solidFill>
              <a:srgbClr val="B2D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9"/>
            <p:cNvSpPr/>
            <p:nvPr/>
          </p:nvSpPr>
          <p:spPr>
            <a:xfrm>
              <a:off x="4513825" y="937275"/>
              <a:ext cx="32725" cy="50100"/>
            </a:xfrm>
            <a:custGeom>
              <a:avLst/>
              <a:gdLst/>
              <a:ahLst/>
              <a:cxnLst/>
              <a:rect l="l" t="t" r="r" b="b"/>
              <a:pathLst>
                <a:path w="1309" h="2004" fill="none" extrusionOk="0">
                  <a:moveTo>
                    <a:pt x="401" y="2003"/>
                  </a:moveTo>
                  <a:cubicBezTo>
                    <a:pt x="628" y="1937"/>
                    <a:pt x="868" y="1763"/>
                    <a:pt x="1015" y="1536"/>
                  </a:cubicBezTo>
                  <a:cubicBezTo>
                    <a:pt x="1309" y="1042"/>
                    <a:pt x="1228" y="455"/>
                    <a:pt x="828" y="188"/>
                  </a:cubicBezTo>
                  <a:cubicBezTo>
                    <a:pt x="548" y="1"/>
                    <a:pt x="267" y="67"/>
                    <a:pt x="0" y="281"/>
                  </a:cubicBezTo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9"/>
            <p:cNvSpPr/>
            <p:nvPr/>
          </p:nvSpPr>
          <p:spPr>
            <a:xfrm>
              <a:off x="4515825" y="962000"/>
              <a:ext cx="13025" cy="9675"/>
            </a:xfrm>
            <a:custGeom>
              <a:avLst/>
              <a:gdLst/>
              <a:ahLst/>
              <a:cxnLst/>
              <a:rect l="l" t="t" r="r" b="b"/>
              <a:pathLst>
                <a:path w="521" h="387" extrusionOk="0">
                  <a:moveTo>
                    <a:pt x="419" y="1"/>
                  </a:moveTo>
                  <a:cubicBezTo>
                    <a:pt x="100" y="1"/>
                    <a:pt x="0" y="387"/>
                    <a:pt x="0" y="387"/>
                  </a:cubicBezTo>
                  <a:lnTo>
                    <a:pt x="521" y="13"/>
                  </a:lnTo>
                  <a:cubicBezTo>
                    <a:pt x="485" y="5"/>
                    <a:pt x="450" y="1"/>
                    <a:pt x="419" y="1"/>
                  </a:cubicBezTo>
                  <a:close/>
                </a:path>
              </a:pathLst>
            </a:custGeom>
            <a:solidFill>
              <a:srgbClr val="B2D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9"/>
            <p:cNvSpPr/>
            <p:nvPr/>
          </p:nvSpPr>
          <p:spPr>
            <a:xfrm>
              <a:off x="4515825" y="959975"/>
              <a:ext cx="13025" cy="11700"/>
            </a:xfrm>
            <a:custGeom>
              <a:avLst/>
              <a:gdLst/>
              <a:ahLst/>
              <a:cxnLst/>
              <a:rect l="l" t="t" r="r" b="b"/>
              <a:pathLst>
                <a:path w="521" h="468" fill="none" extrusionOk="0">
                  <a:moveTo>
                    <a:pt x="0" y="468"/>
                  </a:moveTo>
                  <a:cubicBezTo>
                    <a:pt x="0" y="468"/>
                    <a:pt x="120" y="1"/>
                    <a:pt x="521" y="94"/>
                  </a:cubicBezTo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9"/>
            <p:cNvSpPr/>
            <p:nvPr/>
          </p:nvSpPr>
          <p:spPr>
            <a:xfrm>
              <a:off x="4550200" y="802700"/>
              <a:ext cx="66125" cy="64225"/>
            </a:xfrm>
            <a:custGeom>
              <a:avLst/>
              <a:gdLst/>
              <a:ahLst/>
              <a:cxnLst/>
              <a:rect l="l" t="t" r="r" b="b"/>
              <a:pathLst>
                <a:path w="2645" h="2569" extrusionOk="0">
                  <a:moveTo>
                    <a:pt x="1315" y="1"/>
                  </a:moveTo>
                  <a:cubicBezTo>
                    <a:pt x="1291" y="1"/>
                    <a:pt x="1267" y="1"/>
                    <a:pt x="1242" y="3"/>
                  </a:cubicBezTo>
                  <a:cubicBezTo>
                    <a:pt x="548" y="56"/>
                    <a:pt x="0" y="657"/>
                    <a:pt x="41" y="1365"/>
                  </a:cubicBezTo>
                  <a:cubicBezTo>
                    <a:pt x="79" y="2035"/>
                    <a:pt x="653" y="2568"/>
                    <a:pt x="1329" y="2568"/>
                  </a:cubicBezTo>
                  <a:cubicBezTo>
                    <a:pt x="1354" y="2568"/>
                    <a:pt x="1378" y="2568"/>
                    <a:pt x="1402" y="2566"/>
                  </a:cubicBezTo>
                  <a:cubicBezTo>
                    <a:pt x="2097" y="2526"/>
                    <a:pt x="2644" y="1912"/>
                    <a:pt x="2604" y="1204"/>
                  </a:cubicBezTo>
                  <a:cubicBezTo>
                    <a:pt x="2565" y="534"/>
                    <a:pt x="1992" y="1"/>
                    <a:pt x="1315" y="1"/>
                  </a:cubicBezTo>
                  <a:close/>
                </a:path>
              </a:pathLst>
            </a:custGeom>
            <a:solidFill>
              <a:schemeClr val="dk1"/>
            </a:solidFill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9"/>
            <p:cNvSpPr/>
            <p:nvPr/>
          </p:nvSpPr>
          <p:spPr>
            <a:xfrm>
              <a:off x="4459400" y="1057775"/>
              <a:ext cx="247700" cy="312150"/>
            </a:xfrm>
            <a:custGeom>
              <a:avLst/>
              <a:gdLst/>
              <a:ahLst/>
              <a:cxnLst/>
              <a:rect l="l" t="t" r="r" b="b"/>
              <a:pathLst>
                <a:path w="9908" h="12486" extrusionOk="0">
                  <a:moveTo>
                    <a:pt x="5235" y="1"/>
                  </a:moveTo>
                  <a:lnTo>
                    <a:pt x="1456" y="1349"/>
                  </a:lnTo>
                  <a:lnTo>
                    <a:pt x="1" y="12338"/>
                  </a:lnTo>
                  <a:cubicBezTo>
                    <a:pt x="4580" y="12392"/>
                    <a:pt x="9908" y="12485"/>
                    <a:pt x="9908" y="12485"/>
                  </a:cubicBezTo>
                  <a:cubicBezTo>
                    <a:pt x="9748" y="7491"/>
                    <a:pt x="5235" y="1"/>
                    <a:pt x="523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9"/>
            <p:cNvSpPr/>
            <p:nvPr/>
          </p:nvSpPr>
          <p:spPr>
            <a:xfrm>
              <a:off x="4518825" y="1146250"/>
              <a:ext cx="38075" cy="25"/>
            </a:xfrm>
            <a:custGeom>
              <a:avLst/>
              <a:gdLst/>
              <a:ahLst/>
              <a:cxnLst/>
              <a:rect l="l" t="t" r="r" b="b"/>
              <a:pathLst>
                <a:path w="1523" h="1" fill="none" extrusionOk="0">
                  <a:moveTo>
                    <a:pt x="0" y="0"/>
                  </a:moveTo>
                  <a:lnTo>
                    <a:pt x="1523" y="0"/>
                  </a:lnTo>
                </a:path>
              </a:pathLst>
            </a:custGeom>
            <a:noFill/>
            <a:ln w="4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9"/>
            <p:cNvSpPr/>
            <p:nvPr/>
          </p:nvSpPr>
          <p:spPr>
            <a:xfrm>
              <a:off x="4537850" y="1093500"/>
              <a:ext cx="35075" cy="14700"/>
            </a:xfrm>
            <a:custGeom>
              <a:avLst/>
              <a:gdLst/>
              <a:ahLst/>
              <a:cxnLst/>
              <a:rect l="l" t="t" r="r" b="b"/>
              <a:pathLst>
                <a:path w="1403" h="588" fill="none" extrusionOk="0">
                  <a:moveTo>
                    <a:pt x="0" y="588"/>
                  </a:moveTo>
                  <a:lnTo>
                    <a:pt x="1402" y="0"/>
                  </a:lnTo>
                </a:path>
              </a:pathLst>
            </a:custGeom>
            <a:noFill/>
            <a:ln w="4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9"/>
            <p:cNvSpPr/>
            <p:nvPr/>
          </p:nvSpPr>
          <p:spPr>
            <a:xfrm>
              <a:off x="4597275" y="1104850"/>
              <a:ext cx="25" cy="41425"/>
            </a:xfrm>
            <a:custGeom>
              <a:avLst/>
              <a:gdLst/>
              <a:ahLst/>
              <a:cxnLst/>
              <a:rect l="l" t="t" r="r" b="b"/>
              <a:pathLst>
                <a:path w="1" h="1657" fill="none" extrusionOk="0">
                  <a:moveTo>
                    <a:pt x="0" y="0"/>
                  </a:moveTo>
                  <a:lnTo>
                    <a:pt x="0" y="1656"/>
                  </a:lnTo>
                </a:path>
              </a:pathLst>
            </a:custGeom>
            <a:noFill/>
            <a:ln w="4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9"/>
            <p:cNvSpPr/>
            <p:nvPr/>
          </p:nvSpPr>
          <p:spPr>
            <a:xfrm>
              <a:off x="4579250" y="1170600"/>
              <a:ext cx="25050" cy="25725"/>
            </a:xfrm>
            <a:custGeom>
              <a:avLst/>
              <a:gdLst/>
              <a:ahLst/>
              <a:cxnLst/>
              <a:rect l="l" t="t" r="r" b="b"/>
              <a:pathLst>
                <a:path w="1002" h="1029" fill="none" extrusionOk="0">
                  <a:moveTo>
                    <a:pt x="0" y="1029"/>
                  </a:moveTo>
                  <a:lnTo>
                    <a:pt x="1002" y="1"/>
                  </a:lnTo>
                </a:path>
              </a:pathLst>
            </a:custGeom>
            <a:noFill/>
            <a:ln w="4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9"/>
            <p:cNvSpPr/>
            <p:nvPr/>
          </p:nvSpPr>
          <p:spPr>
            <a:xfrm>
              <a:off x="4525175" y="1191300"/>
              <a:ext cx="4025" cy="30725"/>
            </a:xfrm>
            <a:custGeom>
              <a:avLst/>
              <a:gdLst/>
              <a:ahLst/>
              <a:cxnLst/>
              <a:rect l="l" t="t" r="r" b="b"/>
              <a:pathLst>
                <a:path w="161" h="1229" fill="none" extrusionOk="0">
                  <a:moveTo>
                    <a:pt x="160" y="1"/>
                  </a:moveTo>
                  <a:lnTo>
                    <a:pt x="0" y="1229"/>
                  </a:lnTo>
                </a:path>
              </a:pathLst>
            </a:custGeom>
            <a:noFill/>
            <a:ln w="4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9"/>
            <p:cNvSpPr/>
            <p:nvPr/>
          </p:nvSpPr>
          <p:spPr>
            <a:xfrm>
              <a:off x="4560875" y="1234375"/>
              <a:ext cx="36425" cy="7025"/>
            </a:xfrm>
            <a:custGeom>
              <a:avLst/>
              <a:gdLst/>
              <a:ahLst/>
              <a:cxnLst/>
              <a:rect l="l" t="t" r="r" b="b"/>
              <a:pathLst>
                <a:path w="1457" h="281" fill="none" extrusionOk="0">
                  <a:moveTo>
                    <a:pt x="1" y="0"/>
                  </a:moveTo>
                  <a:lnTo>
                    <a:pt x="1456" y="280"/>
                  </a:lnTo>
                </a:path>
              </a:pathLst>
            </a:custGeom>
            <a:noFill/>
            <a:ln w="4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9"/>
            <p:cNvSpPr/>
            <p:nvPr/>
          </p:nvSpPr>
          <p:spPr>
            <a:xfrm>
              <a:off x="4627650" y="1213325"/>
              <a:ext cx="23725" cy="24400"/>
            </a:xfrm>
            <a:custGeom>
              <a:avLst/>
              <a:gdLst/>
              <a:ahLst/>
              <a:cxnLst/>
              <a:rect l="l" t="t" r="r" b="b"/>
              <a:pathLst>
                <a:path w="949" h="976" fill="none" extrusionOk="0">
                  <a:moveTo>
                    <a:pt x="0" y="976"/>
                  </a:moveTo>
                  <a:lnTo>
                    <a:pt x="948" y="1"/>
                  </a:lnTo>
                </a:path>
              </a:pathLst>
            </a:custGeom>
            <a:noFill/>
            <a:ln w="4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9"/>
            <p:cNvSpPr/>
            <p:nvPr/>
          </p:nvSpPr>
          <p:spPr>
            <a:xfrm>
              <a:off x="4579250" y="1269750"/>
              <a:ext cx="25050" cy="19725"/>
            </a:xfrm>
            <a:custGeom>
              <a:avLst/>
              <a:gdLst/>
              <a:ahLst/>
              <a:cxnLst/>
              <a:rect l="l" t="t" r="r" b="b"/>
              <a:pathLst>
                <a:path w="1002" h="789" fill="none" extrusionOk="0">
                  <a:moveTo>
                    <a:pt x="0" y="0"/>
                  </a:moveTo>
                  <a:lnTo>
                    <a:pt x="1002" y="788"/>
                  </a:lnTo>
                </a:path>
              </a:pathLst>
            </a:custGeom>
            <a:noFill/>
            <a:ln w="4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9"/>
            <p:cNvSpPr/>
            <p:nvPr/>
          </p:nvSpPr>
          <p:spPr>
            <a:xfrm>
              <a:off x="4604275" y="1331500"/>
              <a:ext cx="38075" cy="25"/>
            </a:xfrm>
            <a:custGeom>
              <a:avLst/>
              <a:gdLst/>
              <a:ahLst/>
              <a:cxnLst/>
              <a:rect l="l" t="t" r="r" b="b"/>
              <a:pathLst>
                <a:path w="1523" h="1" fill="none" extrusionOk="0">
                  <a:moveTo>
                    <a:pt x="1" y="1"/>
                  </a:moveTo>
                  <a:lnTo>
                    <a:pt x="1523" y="1"/>
                  </a:lnTo>
                </a:path>
              </a:pathLst>
            </a:custGeom>
            <a:noFill/>
            <a:ln w="4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9"/>
            <p:cNvSpPr/>
            <p:nvPr/>
          </p:nvSpPr>
          <p:spPr>
            <a:xfrm>
              <a:off x="4622975" y="1279100"/>
              <a:ext cx="35725" cy="14375"/>
            </a:xfrm>
            <a:custGeom>
              <a:avLst/>
              <a:gdLst/>
              <a:ahLst/>
              <a:cxnLst/>
              <a:rect l="l" t="t" r="r" b="b"/>
              <a:pathLst>
                <a:path w="1429" h="575" fill="none" extrusionOk="0">
                  <a:moveTo>
                    <a:pt x="0" y="574"/>
                  </a:moveTo>
                  <a:lnTo>
                    <a:pt x="1429" y="0"/>
                  </a:lnTo>
                </a:path>
              </a:pathLst>
            </a:custGeom>
            <a:noFill/>
            <a:ln w="4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9"/>
            <p:cNvSpPr/>
            <p:nvPr/>
          </p:nvSpPr>
          <p:spPr>
            <a:xfrm>
              <a:off x="4682725" y="1290100"/>
              <a:ext cx="25" cy="41425"/>
            </a:xfrm>
            <a:custGeom>
              <a:avLst/>
              <a:gdLst/>
              <a:ahLst/>
              <a:cxnLst/>
              <a:rect l="l" t="t" r="r" b="b"/>
              <a:pathLst>
                <a:path w="1" h="1657" fill="none" extrusionOk="0">
                  <a:moveTo>
                    <a:pt x="0" y="1"/>
                  </a:moveTo>
                  <a:lnTo>
                    <a:pt x="0" y="1657"/>
                  </a:lnTo>
                </a:path>
              </a:pathLst>
            </a:custGeom>
            <a:noFill/>
            <a:ln w="4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9"/>
            <p:cNvSpPr/>
            <p:nvPr/>
          </p:nvSpPr>
          <p:spPr>
            <a:xfrm>
              <a:off x="4433700" y="1253050"/>
              <a:ext cx="37750" cy="25"/>
            </a:xfrm>
            <a:custGeom>
              <a:avLst/>
              <a:gdLst/>
              <a:ahLst/>
              <a:cxnLst/>
              <a:rect l="l" t="t" r="r" b="b"/>
              <a:pathLst>
                <a:path w="1510" h="1" fill="none" extrusionOk="0">
                  <a:moveTo>
                    <a:pt x="1" y="1"/>
                  </a:moveTo>
                  <a:lnTo>
                    <a:pt x="1509" y="1"/>
                  </a:lnTo>
                </a:path>
              </a:pathLst>
            </a:custGeom>
            <a:noFill/>
            <a:ln w="4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4452400" y="1199975"/>
              <a:ext cx="35400" cy="15050"/>
            </a:xfrm>
            <a:custGeom>
              <a:avLst/>
              <a:gdLst/>
              <a:ahLst/>
              <a:cxnLst/>
              <a:rect l="l" t="t" r="r" b="b"/>
              <a:pathLst>
                <a:path w="1416" h="602" fill="none" extrusionOk="0">
                  <a:moveTo>
                    <a:pt x="0" y="602"/>
                  </a:moveTo>
                  <a:lnTo>
                    <a:pt x="1416" y="1"/>
                  </a:lnTo>
                </a:path>
              </a:pathLst>
            </a:custGeom>
            <a:noFill/>
            <a:ln w="4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9"/>
            <p:cNvSpPr/>
            <p:nvPr/>
          </p:nvSpPr>
          <p:spPr>
            <a:xfrm>
              <a:off x="4494125" y="1276750"/>
              <a:ext cx="25050" cy="26075"/>
            </a:xfrm>
            <a:custGeom>
              <a:avLst/>
              <a:gdLst/>
              <a:ahLst/>
              <a:cxnLst/>
              <a:rect l="l" t="t" r="r" b="b"/>
              <a:pathLst>
                <a:path w="1002" h="1043" fill="none" extrusionOk="0">
                  <a:moveTo>
                    <a:pt x="0" y="1042"/>
                  </a:moveTo>
                  <a:lnTo>
                    <a:pt x="1002" y="1"/>
                  </a:lnTo>
                </a:path>
              </a:pathLst>
            </a:custGeom>
            <a:noFill/>
            <a:ln w="4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9"/>
            <p:cNvSpPr/>
            <p:nvPr/>
          </p:nvSpPr>
          <p:spPr>
            <a:xfrm>
              <a:off x="4439375" y="1297775"/>
              <a:ext cx="4700" cy="30750"/>
            </a:xfrm>
            <a:custGeom>
              <a:avLst/>
              <a:gdLst/>
              <a:ahLst/>
              <a:cxnLst/>
              <a:rect l="l" t="t" r="r" b="b"/>
              <a:pathLst>
                <a:path w="188" h="1230" fill="none" extrusionOk="0">
                  <a:moveTo>
                    <a:pt x="187" y="1"/>
                  </a:moveTo>
                  <a:lnTo>
                    <a:pt x="1" y="1229"/>
                  </a:lnTo>
                </a:path>
              </a:pathLst>
            </a:custGeom>
            <a:noFill/>
            <a:ln w="4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4475750" y="1340850"/>
              <a:ext cx="36425" cy="7025"/>
            </a:xfrm>
            <a:custGeom>
              <a:avLst/>
              <a:gdLst/>
              <a:ahLst/>
              <a:cxnLst/>
              <a:rect l="l" t="t" r="r" b="b"/>
              <a:pathLst>
                <a:path w="1457" h="281" fill="none" extrusionOk="0">
                  <a:moveTo>
                    <a:pt x="1" y="0"/>
                  </a:moveTo>
                  <a:lnTo>
                    <a:pt x="1456" y="281"/>
                  </a:lnTo>
                </a:path>
              </a:pathLst>
            </a:custGeom>
            <a:noFill/>
            <a:ln w="4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4542200" y="1320150"/>
              <a:ext cx="24050" cy="24400"/>
            </a:xfrm>
            <a:custGeom>
              <a:avLst/>
              <a:gdLst/>
              <a:ahLst/>
              <a:cxnLst/>
              <a:rect l="l" t="t" r="r" b="b"/>
              <a:pathLst>
                <a:path w="962" h="976" fill="none" extrusionOk="0">
                  <a:moveTo>
                    <a:pt x="0" y="975"/>
                  </a:moveTo>
                  <a:lnTo>
                    <a:pt x="961" y="1"/>
                  </a:lnTo>
                </a:path>
              </a:pathLst>
            </a:custGeom>
            <a:noFill/>
            <a:ln w="4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9"/>
            <p:cNvSpPr/>
            <p:nvPr/>
          </p:nvSpPr>
          <p:spPr>
            <a:xfrm>
              <a:off x="4026800" y="1161700"/>
              <a:ext cx="541775" cy="267325"/>
            </a:xfrm>
            <a:custGeom>
              <a:avLst/>
              <a:gdLst/>
              <a:ahLst/>
              <a:cxnLst/>
              <a:rect l="l" t="t" r="r" b="b"/>
              <a:pathLst>
                <a:path w="21671" h="10693" extrusionOk="0">
                  <a:moveTo>
                    <a:pt x="19702" y="1"/>
                  </a:moveTo>
                  <a:cubicBezTo>
                    <a:pt x="18906" y="1"/>
                    <a:pt x="18165" y="453"/>
                    <a:pt x="17745" y="1145"/>
                  </a:cubicBezTo>
                  <a:lnTo>
                    <a:pt x="14127" y="7287"/>
                  </a:lnTo>
                  <a:cubicBezTo>
                    <a:pt x="10629" y="5457"/>
                    <a:pt x="6356" y="3508"/>
                    <a:pt x="6356" y="3508"/>
                  </a:cubicBezTo>
                  <a:cubicBezTo>
                    <a:pt x="5194" y="3014"/>
                    <a:pt x="4340" y="2814"/>
                    <a:pt x="3739" y="2733"/>
                  </a:cubicBezTo>
                  <a:cubicBezTo>
                    <a:pt x="3621" y="2718"/>
                    <a:pt x="3501" y="2711"/>
                    <a:pt x="3381" y="2711"/>
                  </a:cubicBezTo>
                  <a:cubicBezTo>
                    <a:pt x="2877" y="2711"/>
                    <a:pt x="2365" y="2843"/>
                    <a:pt x="1923" y="3081"/>
                  </a:cubicBezTo>
                  <a:cubicBezTo>
                    <a:pt x="988" y="3601"/>
                    <a:pt x="0" y="4322"/>
                    <a:pt x="174" y="4483"/>
                  </a:cubicBezTo>
                  <a:cubicBezTo>
                    <a:pt x="195" y="4504"/>
                    <a:pt x="226" y="4513"/>
                    <a:pt x="264" y="4513"/>
                  </a:cubicBezTo>
                  <a:cubicBezTo>
                    <a:pt x="613" y="4513"/>
                    <a:pt x="1589" y="3722"/>
                    <a:pt x="1589" y="3722"/>
                  </a:cubicBezTo>
                  <a:lnTo>
                    <a:pt x="1589" y="3722"/>
                  </a:lnTo>
                  <a:cubicBezTo>
                    <a:pt x="1588" y="3722"/>
                    <a:pt x="281" y="4843"/>
                    <a:pt x="401" y="5137"/>
                  </a:cubicBezTo>
                  <a:cubicBezTo>
                    <a:pt x="414" y="5172"/>
                    <a:pt x="441" y="5187"/>
                    <a:pt x="478" y="5187"/>
                  </a:cubicBezTo>
                  <a:cubicBezTo>
                    <a:pt x="785" y="5187"/>
                    <a:pt x="1802" y="4149"/>
                    <a:pt x="1803" y="4149"/>
                  </a:cubicBezTo>
                  <a:lnTo>
                    <a:pt x="1803" y="4149"/>
                  </a:lnTo>
                  <a:cubicBezTo>
                    <a:pt x="1802" y="4149"/>
                    <a:pt x="681" y="5471"/>
                    <a:pt x="908" y="5644"/>
                  </a:cubicBezTo>
                  <a:cubicBezTo>
                    <a:pt x="917" y="5651"/>
                    <a:pt x="928" y="5655"/>
                    <a:pt x="941" y="5655"/>
                  </a:cubicBezTo>
                  <a:cubicBezTo>
                    <a:pt x="1173" y="5655"/>
                    <a:pt x="2056" y="4617"/>
                    <a:pt x="2056" y="4616"/>
                  </a:cubicBezTo>
                  <a:lnTo>
                    <a:pt x="2056" y="4616"/>
                  </a:lnTo>
                  <a:cubicBezTo>
                    <a:pt x="1736" y="5057"/>
                    <a:pt x="1242" y="5591"/>
                    <a:pt x="1416" y="5671"/>
                  </a:cubicBezTo>
                  <a:cubicBezTo>
                    <a:pt x="1429" y="5676"/>
                    <a:pt x="1445" y="5679"/>
                    <a:pt x="1461" y="5679"/>
                  </a:cubicBezTo>
                  <a:cubicBezTo>
                    <a:pt x="1653" y="5679"/>
                    <a:pt x="2016" y="5344"/>
                    <a:pt x="2324" y="5110"/>
                  </a:cubicBezTo>
                  <a:cubicBezTo>
                    <a:pt x="2374" y="5070"/>
                    <a:pt x="2451" y="5053"/>
                    <a:pt x="2549" y="5053"/>
                  </a:cubicBezTo>
                  <a:cubicBezTo>
                    <a:pt x="2811" y="5053"/>
                    <a:pt x="3221" y="5178"/>
                    <a:pt x="3659" y="5324"/>
                  </a:cubicBezTo>
                  <a:cubicBezTo>
                    <a:pt x="7317" y="6499"/>
                    <a:pt x="10717" y="10692"/>
                    <a:pt x="13867" y="10692"/>
                  </a:cubicBezTo>
                  <a:cubicBezTo>
                    <a:pt x="14512" y="10692"/>
                    <a:pt x="15146" y="10517"/>
                    <a:pt x="15769" y="10104"/>
                  </a:cubicBezTo>
                  <a:cubicBezTo>
                    <a:pt x="16223" y="9797"/>
                    <a:pt x="16597" y="9410"/>
                    <a:pt x="16891" y="8982"/>
                  </a:cubicBezTo>
                  <a:lnTo>
                    <a:pt x="21110" y="3121"/>
                  </a:lnTo>
                  <a:cubicBezTo>
                    <a:pt x="21497" y="2587"/>
                    <a:pt x="21671" y="1919"/>
                    <a:pt x="21497" y="1278"/>
                  </a:cubicBezTo>
                  <a:cubicBezTo>
                    <a:pt x="21284" y="383"/>
                    <a:pt x="20576" y="76"/>
                    <a:pt x="19895" y="10"/>
                  </a:cubicBezTo>
                  <a:cubicBezTo>
                    <a:pt x="19830" y="4"/>
                    <a:pt x="19766" y="1"/>
                    <a:pt x="19702" y="1"/>
                  </a:cubicBezTo>
                  <a:close/>
                </a:path>
              </a:pathLst>
            </a:custGeom>
            <a:solidFill>
              <a:srgbClr val="B2DCFF"/>
            </a:solidFill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9"/>
            <p:cNvSpPr/>
            <p:nvPr/>
          </p:nvSpPr>
          <p:spPr>
            <a:xfrm>
              <a:off x="4383625" y="1109375"/>
              <a:ext cx="271425" cy="267225"/>
            </a:xfrm>
            <a:custGeom>
              <a:avLst/>
              <a:gdLst/>
              <a:ahLst/>
              <a:cxnLst/>
              <a:rect l="l" t="t" r="r" b="b"/>
              <a:pathLst>
                <a:path w="10857" h="10689" extrusionOk="0">
                  <a:moveTo>
                    <a:pt x="6917" y="1"/>
                  </a:moveTo>
                  <a:cubicBezTo>
                    <a:pt x="4001" y="1"/>
                    <a:pt x="1" y="7737"/>
                    <a:pt x="1" y="7737"/>
                  </a:cubicBezTo>
                  <a:lnTo>
                    <a:pt x="4193" y="10688"/>
                  </a:lnTo>
                  <a:cubicBezTo>
                    <a:pt x="4193" y="10688"/>
                    <a:pt x="10856" y="2276"/>
                    <a:pt x="7772" y="260"/>
                  </a:cubicBezTo>
                  <a:cubicBezTo>
                    <a:pt x="7502" y="82"/>
                    <a:pt x="7215" y="1"/>
                    <a:pt x="6917" y="1"/>
                  </a:cubicBezTo>
                  <a:close/>
                </a:path>
              </a:pathLst>
            </a:custGeom>
            <a:solidFill>
              <a:schemeClr val="dk1"/>
            </a:solidFill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9"/>
            <p:cNvSpPr/>
            <p:nvPr/>
          </p:nvSpPr>
          <p:spPr>
            <a:xfrm>
              <a:off x="4518825" y="1146250"/>
              <a:ext cx="38075" cy="25"/>
            </a:xfrm>
            <a:custGeom>
              <a:avLst/>
              <a:gdLst/>
              <a:ahLst/>
              <a:cxnLst/>
              <a:rect l="l" t="t" r="r" b="b"/>
              <a:pathLst>
                <a:path w="1523" h="1" fill="none" extrusionOk="0">
                  <a:moveTo>
                    <a:pt x="0" y="0"/>
                  </a:moveTo>
                  <a:lnTo>
                    <a:pt x="1523" y="0"/>
                  </a:lnTo>
                </a:path>
              </a:pathLst>
            </a:custGeom>
            <a:noFill/>
            <a:ln w="4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9"/>
            <p:cNvSpPr/>
            <p:nvPr/>
          </p:nvSpPr>
          <p:spPr>
            <a:xfrm>
              <a:off x="4537850" y="1093500"/>
              <a:ext cx="35075" cy="14700"/>
            </a:xfrm>
            <a:custGeom>
              <a:avLst/>
              <a:gdLst/>
              <a:ahLst/>
              <a:cxnLst/>
              <a:rect l="l" t="t" r="r" b="b"/>
              <a:pathLst>
                <a:path w="1403" h="588" fill="none" extrusionOk="0">
                  <a:moveTo>
                    <a:pt x="0" y="588"/>
                  </a:moveTo>
                  <a:lnTo>
                    <a:pt x="1402" y="0"/>
                  </a:lnTo>
                </a:path>
              </a:pathLst>
            </a:custGeom>
            <a:noFill/>
            <a:ln w="4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9"/>
            <p:cNvSpPr/>
            <p:nvPr/>
          </p:nvSpPr>
          <p:spPr>
            <a:xfrm>
              <a:off x="4597275" y="1104850"/>
              <a:ext cx="25" cy="41425"/>
            </a:xfrm>
            <a:custGeom>
              <a:avLst/>
              <a:gdLst/>
              <a:ahLst/>
              <a:cxnLst/>
              <a:rect l="l" t="t" r="r" b="b"/>
              <a:pathLst>
                <a:path w="1" h="1657" fill="none" extrusionOk="0">
                  <a:moveTo>
                    <a:pt x="0" y="0"/>
                  </a:moveTo>
                  <a:lnTo>
                    <a:pt x="0" y="1656"/>
                  </a:lnTo>
                </a:path>
              </a:pathLst>
            </a:custGeom>
            <a:noFill/>
            <a:ln w="4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9"/>
            <p:cNvSpPr/>
            <p:nvPr/>
          </p:nvSpPr>
          <p:spPr>
            <a:xfrm>
              <a:off x="4579250" y="1170600"/>
              <a:ext cx="25050" cy="25725"/>
            </a:xfrm>
            <a:custGeom>
              <a:avLst/>
              <a:gdLst/>
              <a:ahLst/>
              <a:cxnLst/>
              <a:rect l="l" t="t" r="r" b="b"/>
              <a:pathLst>
                <a:path w="1002" h="1029" fill="none" extrusionOk="0">
                  <a:moveTo>
                    <a:pt x="0" y="1029"/>
                  </a:moveTo>
                  <a:lnTo>
                    <a:pt x="1002" y="1"/>
                  </a:lnTo>
                </a:path>
              </a:pathLst>
            </a:custGeom>
            <a:noFill/>
            <a:ln w="4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9"/>
            <p:cNvSpPr/>
            <p:nvPr/>
          </p:nvSpPr>
          <p:spPr>
            <a:xfrm>
              <a:off x="4525175" y="1191300"/>
              <a:ext cx="4025" cy="30725"/>
            </a:xfrm>
            <a:custGeom>
              <a:avLst/>
              <a:gdLst/>
              <a:ahLst/>
              <a:cxnLst/>
              <a:rect l="l" t="t" r="r" b="b"/>
              <a:pathLst>
                <a:path w="161" h="1229" fill="none" extrusionOk="0">
                  <a:moveTo>
                    <a:pt x="160" y="1"/>
                  </a:moveTo>
                  <a:lnTo>
                    <a:pt x="0" y="1229"/>
                  </a:lnTo>
                </a:path>
              </a:pathLst>
            </a:custGeom>
            <a:noFill/>
            <a:ln w="4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9"/>
            <p:cNvSpPr/>
            <p:nvPr/>
          </p:nvSpPr>
          <p:spPr>
            <a:xfrm>
              <a:off x="4560875" y="1234375"/>
              <a:ext cx="36425" cy="7025"/>
            </a:xfrm>
            <a:custGeom>
              <a:avLst/>
              <a:gdLst/>
              <a:ahLst/>
              <a:cxnLst/>
              <a:rect l="l" t="t" r="r" b="b"/>
              <a:pathLst>
                <a:path w="1457" h="281" fill="none" extrusionOk="0">
                  <a:moveTo>
                    <a:pt x="1" y="0"/>
                  </a:moveTo>
                  <a:lnTo>
                    <a:pt x="1456" y="280"/>
                  </a:lnTo>
                </a:path>
              </a:pathLst>
            </a:custGeom>
            <a:noFill/>
            <a:ln w="4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9"/>
            <p:cNvSpPr/>
            <p:nvPr/>
          </p:nvSpPr>
          <p:spPr>
            <a:xfrm>
              <a:off x="4627650" y="1213325"/>
              <a:ext cx="23725" cy="24400"/>
            </a:xfrm>
            <a:custGeom>
              <a:avLst/>
              <a:gdLst/>
              <a:ahLst/>
              <a:cxnLst/>
              <a:rect l="l" t="t" r="r" b="b"/>
              <a:pathLst>
                <a:path w="949" h="976" fill="none" extrusionOk="0">
                  <a:moveTo>
                    <a:pt x="0" y="976"/>
                  </a:moveTo>
                  <a:lnTo>
                    <a:pt x="948" y="1"/>
                  </a:lnTo>
                </a:path>
              </a:pathLst>
            </a:custGeom>
            <a:noFill/>
            <a:ln w="4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9"/>
            <p:cNvSpPr/>
            <p:nvPr/>
          </p:nvSpPr>
          <p:spPr>
            <a:xfrm>
              <a:off x="4579250" y="1269750"/>
              <a:ext cx="25050" cy="19725"/>
            </a:xfrm>
            <a:custGeom>
              <a:avLst/>
              <a:gdLst/>
              <a:ahLst/>
              <a:cxnLst/>
              <a:rect l="l" t="t" r="r" b="b"/>
              <a:pathLst>
                <a:path w="1002" h="789" fill="none" extrusionOk="0">
                  <a:moveTo>
                    <a:pt x="0" y="0"/>
                  </a:moveTo>
                  <a:lnTo>
                    <a:pt x="1002" y="788"/>
                  </a:lnTo>
                </a:path>
              </a:pathLst>
            </a:custGeom>
            <a:noFill/>
            <a:ln w="4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9"/>
            <p:cNvSpPr/>
            <p:nvPr/>
          </p:nvSpPr>
          <p:spPr>
            <a:xfrm>
              <a:off x="4604275" y="1331500"/>
              <a:ext cx="38075" cy="25"/>
            </a:xfrm>
            <a:custGeom>
              <a:avLst/>
              <a:gdLst/>
              <a:ahLst/>
              <a:cxnLst/>
              <a:rect l="l" t="t" r="r" b="b"/>
              <a:pathLst>
                <a:path w="1523" h="1" fill="none" extrusionOk="0">
                  <a:moveTo>
                    <a:pt x="1" y="1"/>
                  </a:moveTo>
                  <a:lnTo>
                    <a:pt x="1523" y="1"/>
                  </a:lnTo>
                </a:path>
              </a:pathLst>
            </a:custGeom>
            <a:noFill/>
            <a:ln w="4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9"/>
            <p:cNvSpPr/>
            <p:nvPr/>
          </p:nvSpPr>
          <p:spPr>
            <a:xfrm>
              <a:off x="4622975" y="1279100"/>
              <a:ext cx="35725" cy="14375"/>
            </a:xfrm>
            <a:custGeom>
              <a:avLst/>
              <a:gdLst/>
              <a:ahLst/>
              <a:cxnLst/>
              <a:rect l="l" t="t" r="r" b="b"/>
              <a:pathLst>
                <a:path w="1429" h="575" fill="none" extrusionOk="0">
                  <a:moveTo>
                    <a:pt x="0" y="574"/>
                  </a:moveTo>
                  <a:lnTo>
                    <a:pt x="1429" y="0"/>
                  </a:lnTo>
                </a:path>
              </a:pathLst>
            </a:custGeom>
            <a:noFill/>
            <a:ln w="4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9"/>
            <p:cNvSpPr/>
            <p:nvPr/>
          </p:nvSpPr>
          <p:spPr>
            <a:xfrm>
              <a:off x="4682725" y="1290100"/>
              <a:ext cx="25" cy="41425"/>
            </a:xfrm>
            <a:custGeom>
              <a:avLst/>
              <a:gdLst/>
              <a:ahLst/>
              <a:cxnLst/>
              <a:rect l="l" t="t" r="r" b="b"/>
              <a:pathLst>
                <a:path w="1" h="1657" fill="none" extrusionOk="0">
                  <a:moveTo>
                    <a:pt x="0" y="1"/>
                  </a:moveTo>
                  <a:lnTo>
                    <a:pt x="0" y="1657"/>
                  </a:lnTo>
                </a:path>
              </a:pathLst>
            </a:custGeom>
            <a:noFill/>
            <a:ln w="4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9"/>
            <p:cNvSpPr/>
            <p:nvPr/>
          </p:nvSpPr>
          <p:spPr>
            <a:xfrm>
              <a:off x="4433700" y="1253050"/>
              <a:ext cx="37750" cy="25"/>
            </a:xfrm>
            <a:custGeom>
              <a:avLst/>
              <a:gdLst/>
              <a:ahLst/>
              <a:cxnLst/>
              <a:rect l="l" t="t" r="r" b="b"/>
              <a:pathLst>
                <a:path w="1510" h="1" fill="none" extrusionOk="0">
                  <a:moveTo>
                    <a:pt x="1" y="1"/>
                  </a:moveTo>
                  <a:lnTo>
                    <a:pt x="1509" y="1"/>
                  </a:lnTo>
                </a:path>
              </a:pathLst>
            </a:custGeom>
            <a:noFill/>
            <a:ln w="4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9"/>
            <p:cNvSpPr/>
            <p:nvPr/>
          </p:nvSpPr>
          <p:spPr>
            <a:xfrm>
              <a:off x="4452400" y="1199975"/>
              <a:ext cx="35400" cy="15050"/>
            </a:xfrm>
            <a:custGeom>
              <a:avLst/>
              <a:gdLst/>
              <a:ahLst/>
              <a:cxnLst/>
              <a:rect l="l" t="t" r="r" b="b"/>
              <a:pathLst>
                <a:path w="1416" h="602" fill="none" extrusionOk="0">
                  <a:moveTo>
                    <a:pt x="0" y="602"/>
                  </a:moveTo>
                  <a:lnTo>
                    <a:pt x="1416" y="1"/>
                  </a:lnTo>
                </a:path>
              </a:pathLst>
            </a:custGeom>
            <a:noFill/>
            <a:ln w="4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9"/>
            <p:cNvSpPr/>
            <p:nvPr/>
          </p:nvSpPr>
          <p:spPr>
            <a:xfrm>
              <a:off x="4494125" y="1276750"/>
              <a:ext cx="25050" cy="26075"/>
            </a:xfrm>
            <a:custGeom>
              <a:avLst/>
              <a:gdLst/>
              <a:ahLst/>
              <a:cxnLst/>
              <a:rect l="l" t="t" r="r" b="b"/>
              <a:pathLst>
                <a:path w="1002" h="1043" fill="none" extrusionOk="0">
                  <a:moveTo>
                    <a:pt x="0" y="1042"/>
                  </a:moveTo>
                  <a:lnTo>
                    <a:pt x="1002" y="1"/>
                  </a:lnTo>
                </a:path>
              </a:pathLst>
            </a:custGeom>
            <a:noFill/>
            <a:ln w="4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9"/>
            <p:cNvSpPr/>
            <p:nvPr/>
          </p:nvSpPr>
          <p:spPr>
            <a:xfrm>
              <a:off x="4439375" y="1297775"/>
              <a:ext cx="4700" cy="30750"/>
            </a:xfrm>
            <a:custGeom>
              <a:avLst/>
              <a:gdLst/>
              <a:ahLst/>
              <a:cxnLst/>
              <a:rect l="l" t="t" r="r" b="b"/>
              <a:pathLst>
                <a:path w="188" h="1230" fill="none" extrusionOk="0">
                  <a:moveTo>
                    <a:pt x="187" y="1"/>
                  </a:moveTo>
                  <a:lnTo>
                    <a:pt x="1" y="1229"/>
                  </a:lnTo>
                </a:path>
              </a:pathLst>
            </a:custGeom>
            <a:noFill/>
            <a:ln w="4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9"/>
            <p:cNvSpPr/>
            <p:nvPr/>
          </p:nvSpPr>
          <p:spPr>
            <a:xfrm>
              <a:off x="4475750" y="1340850"/>
              <a:ext cx="36425" cy="7025"/>
            </a:xfrm>
            <a:custGeom>
              <a:avLst/>
              <a:gdLst/>
              <a:ahLst/>
              <a:cxnLst/>
              <a:rect l="l" t="t" r="r" b="b"/>
              <a:pathLst>
                <a:path w="1457" h="281" fill="none" extrusionOk="0">
                  <a:moveTo>
                    <a:pt x="1" y="0"/>
                  </a:moveTo>
                  <a:lnTo>
                    <a:pt x="1456" y="281"/>
                  </a:lnTo>
                </a:path>
              </a:pathLst>
            </a:custGeom>
            <a:noFill/>
            <a:ln w="4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9"/>
            <p:cNvSpPr/>
            <p:nvPr/>
          </p:nvSpPr>
          <p:spPr>
            <a:xfrm>
              <a:off x="4542200" y="1320150"/>
              <a:ext cx="24050" cy="24400"/>
            </a:xfrm>
            <a:custGeom>
              <a:avLst/>
              <a:gdLst/>
              <a:ahLst/>
              <a:cxnLst/>
              <a:rect l="l" t="t" r="r" b="b"/>
              <a:pathLst>
                <a:path w="962" h="976" fill="none" extrusionOk="0">
                  <a:moveTo>
                    <a:pt x="0" y="975"/>
                  </a:moveTo>
                  <a:lnTo>
                    <a:pt x="961" y="1"/>
                  </a:lnTo>
                </a:path>
              </a:pathLst>
            </a:custGeom>
            <a:noFill/>
            <a:ln w="4350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" name="Google Shape;608;p29"/>
          <p:cNvGrpSpPr/>
          <p:nvPr/>
        </p:nvGrpSpPr>
        <p:grpSpPr>
          <a:xfrm>
            <a:off x="8125010" y="3364300"/>
            <a:ext cx="684709" cy="1248396"/>
            <a:chOff x="8125010" y="3364300"/>
            <a:chExt cx="684709" cy="1248396"/>
          </a:xfrm>
        </p:grpSpPr>
        <p:sp>
          <p:nvSpPr>
            <p:cNvPr id="609" name="Google Shape;609;p29"/>
            <p:cNvSpPr/>
            <p:nvPr/>
          </p:nvSpPr>
          <p:spPr>
            <a:xfrm>
              <a:off x="8125657" y="3364300"/>
              <a:ext cx="684061" cy="1248396"/>
            </a:xfrm>
            <a:custGeom>
              <a:avLst/>
              <a:gdLst/>
              <a:ahLst/>
              <a:cxnLst/>
              <a:rect l="l" t="t" r="r" b="b"/>
              <a:pathLst>
                <a:path w="13741" h="25077" extrusionOk="0">
                  <a:moveTo>
                    <a:pt x="1" y="1"/>
                  </a:moveTo>
                  <a:lnTo>
                    <a:pt x="1" y="25076"/>
                  </a:lnTo>
                  <a:lnTo>
                    <a:pt x="13740" y="25076"/>
                  </a:lnTo>
                  <a:lnTo>
                    <a:pt x="137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9"/>
            <p:cNvSpPr/>
            <p:nvPr/>
          </p:nvSpPr>
          <p:spPr>
            <a:xfrm>
              <a:off x="8777061" y="4047614"/>
              <a:ext cx="32657" cy="53217"/>
            </a:xfrm>
            <a:custGeom>
              <a:avLst/>
              <a:gdLst/>
              <a:ahLst/>
              <a:cxnLst/>
              <a:rect l="l" t="t" r="r" b="b"/>
              <a:pathLst>
                <a:path w="656" h="1069" extrusionOk="0">
                  <a:moveTo>
                    <a:pt x="535" y="1"/>
                  </a:moveTo>
                  <a:cubicBezTo>
                    <a:pt x="255" y="1"/>
                    <a:pt x="1" y="241"/>
                    <a:pt x="1" y="535"/>
                  </a:cubicBezTo>
                  <a:cubicBezTo>
                    <a:pt x="1" y="815"/>
                    <a:pt x="228" y="1069"/>
                    <a:pt x="535" y="1069"/>
                  </a:cubicBezTo>
                  <a:cubicBezTo>
                    <a:pt x="588" y="1069"/>
                    <a:pt x="615" y="1069"/>
                    <a:pt x="655" y="1056"/>
                  </a:cubicBezTo>
                  <a:lnTo>
                    <a:pt x="655" y="41"/>
                  </a:lnTo>
                  <a:cubicBezTo>
                    <a:pt x="615" y="1"/>
                    <a:pt x="575" y="1"/>
                    <a:pt x="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9"/>
            <p:cNvSpPr/>
            <p:nvPr/>
          </p:nvSpPr>
          <p:spPr>
            <a:xfrm>
              <a:off x="8531135" y="3969207"/>
              <a:ext cx="53217" cy="53217"/>
            </a:xfrm>
            <a:custGeom>
              <a:avLst/>
              <a:gdLst/>
              <a:ahLst/>
              <a:cxnLst/>
              <a:rect l="l" t="t" r="r" b="b"/>
              <a:pathLst>
                <a:path w="1069" h="1069" extrusionOk="0">
                  <a:moveTo>
                    <a:pt x="535" y="0"/>
                  </a:moveTo>
                  <a:cubicBezTo>
                    <a:pt x="254" y="0"/>
                    <a:pt x="1" y="227"/>
                    <a:pt x="1" y="534"/>
                  </a:cubicBezTo>
                  <a:cubicBezTo>
                    <a:pt x="1" y="815"/>
                    <a:pt x="241" y="1068"/>
                    <a:pt x="535" y="1068"/>
                  </a:cubicBezTo>
                  <a:cubicBezTo>
                    <a:pt x="842" y="1068"/>
                    <a:pt x="1069" y="828"/>
                    <a:pt x="1069" y="534"/>
                  </a:cubicBezTo>
                  <a:cubicBezTo>
                    <a:pt x="1055" y="227"/>
                    <a:pt x="815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9"/>
            <p:cNvSpPr/>
            <p:nvPr/>
          </p:nvSpPr>
          <p:spPr>
            <a:xfrm>
              <a:off x="8703283" y="3520517"/>
              <a:ext cx="53217" cy="53217"/>
            </a:xfrm>
            <a:custGeom>
              <a:avLst/>
              <a:gdLst/>
              <a:ahLst/>
              <a:cxnLst/>
              <a:rect l="l" t="t" r="r" b="b"/>
              <a:pathLst>
                <a:path w="1069" h="1069" extrusionOk="0">
                  <a:moveTo>
                    <a:pt x="535" y="0"/>
                  </a:moveTo>
                  <a:cubicBezTo>
                    <a:pt x="228" y="0"/>
                    <a:pt x="1" y="227"/>
                    <a:pt x="1" y="534"/>
                  </a:cubicBezTo>
                  <a:cubicBezTo>
                    <a:pt x="1" y="828"/>
                    <a:pt x="228" y="1069"/>
                    <a:pt x="535" y="1069"/>
                  </a:cubicBezTo>
                  <a:cubicBezTo>
                    <a:pt x="829" y="1069"/>
                    <a:pt x="1069" y="828"/>
                    <a:pt x="1069" y="534"/>
                  </a:cubicBezTo>
                  <a:cubicBezTo>
                    <a:pt x="1069" y="241"/>
                    <a:pt x="829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9"/>
            <p:cNvSpPr/>
            <p:nvPr/>
          </p:nvSpPr>
          <p:spPr>
            <a:xfrm>
              <a:off x="8729867" y="3794371"/>
              <a:ext cx="53267" cy="53217"/>
            </a:xfrm>
            <a:custGeom>
              <a:avLst/>
              <a:gdLst/>
              <a:ahLst/>
              <a:cxnLst/>
              <a:rect l="l" t="t" r="r" b="b"/>
              <a:pathLst>
                <a:path w="1070" h="1069" extrusionOk="0">
                  <a:moveTo>
                    <a:pt x="535" y="1"/>
                  </a:moveTo>
                  <a:cubicBezTo>
                    <a:pt x="255" y="1"/>
                    <a:pt x="1" y="241"/>
                    <a:pt x="1" y="535"/>
                  </a:cubicBezTo>
                  <a:cubicBezTo>
                    <a:pt x="1" y="815"/>
                    <a:pt x="228" y="1069"/>
                    <a:pt x="535" y="1069"/>
                  </a:cubicBezTo>
                  <a:cubicBezTo>
                    <a:pt x="829" y="1069"/>
                    <a:pt x="1069" y="842"/>
                    <a:pt x="1069" y="535"/>
                  </a:cubicBezTo>
                  <a:cubicBezTo>
                    <a:pt x="1056" y="241"/>
                    <a:pt x="815" y="1"/>
                    <a:pt x="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9"/>
            <p:cNvSpPr/>
            <p:nvPr/>
          </p:nvSpPr>
          <p:spPr>
            <a:xfrm>
              <a:off x="8541092" y="3699983"/>
              <a:ext cx="53267" cy="53217"/>
            </a:xfrm>
            <a:custGeom>
              <a:avLst/>
              <a:gdLst/>
              <a:ahLst/>
              <a:cxnLst/>
              <a:rect l="l" t="t" r="r" b="b"/>
              <a:pathLst>
                <a:path w="1070" h="1069" extrusionOk="0">
                  <a:moveTo>
                    <a:pt x="535" y="0"/>
                  </a:moveTo>
                  <a:cubicBezTo>
                    <a:pt x="228" y="0"/>
                    <a:pt x="1" y="227"/>
                    <a:pt x="1" y="535"/>
                  </a:cubicBezTo>
                  <a:cubicBezTo>
                    <a:pt x="1" y="828"/>
                    <a:pt x="241" y="1069"/>
                    <a:pt x="535" y="1069"/>
                  </a:cubicBezTo>
                  <a:cubicBezTo>
                    <a:pt x="815" y="1069"/>
                    <a:pt x="1069" y="828"/>
                    <a:pt x="1069" y="535"/>
                  </a:cubicBezTo>
                  <a:cubicBezTo>
                    <a:pt x="1069" y="227"/>
                    <a:pt x="84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9"/>
            <p:cNvSpPr/>
            <p:nvPr/>
          </p:nvSpPr>
          <p:spPr>
            <a:xfrm>
              <a:off x="8444066" y="3448731"/>
              <a:ext cx="53217" cy="51873"/>
            </a:xfrm>
            <a:custGeom>
              <a:avLst/>
              <a:gdLst/>
              <a:ahLst/>
              <a:cxnLst/>
              <a:rect l="l" t="t" r="r" b="b"/>
              <a:pathLst>
                <a:path w="1069" h="1042" extrusionOk="0">
                  <a:moveTo>
                    <a:pt x="535" y="0"/>
                  </a:moveTo>
                  <a:cubicBezTo>
                    <a:pt x="414" y="0"/>
                    <a:pt x="321" y="40"/>
                    <a:pt x="227" y="80"/>
                  </a:cubicBezTo>
                  <a:cubicBezTo>
                    <a:pt x="94" y="187"/>
                    <a:pt x="0" y="334"/>
                    <a:pt x="0" y="521"/>
                  </a:cubicBezTo>
                  <a:cubicBezTo>
                    <a:pt x="0" y="708"/>
                    <a:pt x="94" y="868"/>
                    <a:pt x="227" y="948"/>
                  </a:cubicBezTo>
                  <a:cubicBezTo>
                    <a:pt x="321" y="1002"/>
                    <a:pt x="414" y="1042"/>
                    <a:pt x="535" y="1042"/>
                  </a:cubicBezTo>
                  <a:cubicBezTo>
                    <a:pt x="628" y="1042"/>
                    <a:pt x="735" y="1002"/>
                    <a:pt x="815" y="948"/>
                  </a:cubicBezTo>
                  <a:lnTo>
                    <a:pt x="828" y="948"/>
                  </a:lnTo>
                  <a:cubicBezTo>
                    <a:pt x="962" y="855"/>
                    <a:pt x="1069" y="708"/>
                    <a:pt x="1069" y="521"/>
                  </a:cubicBezTo>
                  <a:cubicBezTo>
                    <a:pt x="1069" y="334"/>
                    <a:pt x="962" y="187"/>
                    <a:pt x="828" y="80"/>
                  </a:cubicBezTo>
                  <a:cubicBezTo>
                    <a:pt x="735" y="14"/>
                    <a:pt x="655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9"/>
            <p:cNvSpPr/>
            <p:nvPr/>
          </p:nvSpPr>
          <p:spPr>
            <a:xfrm>
              <a:off x="8650812" y="4452446"/>
              <a:ext cx="53217" cy="53217"/>
            </a:xfrm>
            <a:custGeom>
              <a:avLst/>
              <a:gdLst/>
              <a:ahLst/>
              <a:cxnLst/>
              <a:rect l="l" t="t" r="r" b="b"/>
              <a:pathLst>
                <a:path w="1069" h="1069" extrusionOk="0">
                  <a:moveTo>
                    <a:pt x="534" y="0"/>
                  </a:moveTo>
                  <a:cubicBezTo>
                    <a:pt x="254" y="0"/>
                    <a:pt x="0" y="241"/>
                    <a:pt x="0" y="534"/>
                  </a:cubicBezTo>
                  <a:cubicBezTo>
                    <a:pt x="0" y="815"/>
                    <a:pt x="227" y="1068"/>
                    <a:pt x="534" y="1068"/>
                  </a:cubicBezTo>
                  <a:cubicBezTo>
                    <a:pt x="841" y="1068"/>
                    <a:pt x="1068" y="828"/>
                    <a:pt x="1068" y="534"/>
                  </a:cubicBezTo>
                  <a:cubicBezTo>
                    <a:pt x="1055" y="241"/>
                    <a:pt x="814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9"/>
            <p:cNvSpPr/>
            <p:nvPr/>
          </p:nvSpPr>
          <p:spPr>
            <a:xfrm>
              <a:off x="8583656" y="4209806"/>
              <a:ext cx="53217" cy="53217"/>
            </a:xfrm>
            <a:custGeom>
              <a:avLst/>
              <a:gdLst/>
              <a:ahLst/>
              <a:cxnLst/>
              <a:rect l="l" t="t" r="r" b="b"/>
              <a:pathLst>
                <a:path w="1069" h="1069" extrusionOk="0">
                  <a:moveTo>
                    <a:pt x="535" y="1"/>
                  </a:moveTo>
                  <a:cubicBezTo>
                    <a:pt x="241" y="1"/>
                    <a:pt x="0" y="241"/>
                    <a:pt x="0" y="535"/>
                  </a:cubicBezTo>
                  <a:cubicBezTo>
                    <a:pt x="0" y="828"/>
                    <a:pt x="227" y="1069"/>
                    <a:pt x="535" y="1069"/>
                  </a:cubicBezTo>
                  <a:cubicBezTo>
                    <a:pt x="815" y="1069"/>
                    <a:pt x="1069" y="828"/>
                    <a:pt x="1069" y="535"/>
                  </a:cubicBezTo>
                  <a:cubicBezTo>
                    <a:pt x="1069" y="241"/>
                    <a:pt x="815" y="1"/>
                    <a:pt x="5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9"/>
            <p:cNvSpPr/>
            <p:nvPr/>
          </p:nvSpPr>
          <p:spPr>
            <a:xfrm>
              <a:off x="8317767" y="3852865"/>
              <a:ext cx="53217" cy="53217"/>
            </a:xfrm>
            <a:custGeom>
              <a:avLst/>
              <a:gdLst/>
              <a:ahLst/>
              <a:cxnLst/>
              <a:rect l="l" t="t" r="r" b="b"/>
              <a:pathLst>
                <a:path w="1069" h="1069" extrusionOk="0">
                  <a:moveTo>
                    <a:pt x="535" y="0"/>
                  </a:moveTo>
                  <a:cubicBezTo>
                    <a:pt x="254" y="0"/>
                    <a:pt x="1" y="227"/>
                    <a:pt x="1" y="535"/>
                  </a:cubicBezTo>
                  <a:cubicBezTo>
                    <a:pt x="1" y="828"/>
                    <a:pt x="228" y="1069"/>
                    <a:pt x="535" y="1069"/>
                  </a:cubicBezTo>
                  <a:cubicBezTo>
                    <a:pt x="815" y="1069"/>
                    <a:pt x="1069" y="828"/>
                    <a:pt x="1069" y="535"/>
                  </a:cubicBezTo>
                  <a:cubicBezTo>
                    <a:pt x="1069" y="227"/>
                    <a:pt x="828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9"/>
            <p:cNvSpPr/>
            <p:nvPr/>
          </p:nvSpPr>
          <p:spPr>
            <a:xfrm>
              <a:off x="8125010" y="4047614"/>
              <a:ext cx="39278" cy="53217"/>
            </a:xfrm>
            <a:custGeom>
              <a:avLst/>
              <a:gdLst/>
              <a:ahLst/>
              <a:cxnLst/>
              <a:rect l="l" t="t" r="r" b="b"/>
              <a:pathLst>
                <a:path w="789" h="1069" extrusionOk="0">
                  <a:moveTo>
                    <a:pt x="254" y="1"/>
                  </a:moveTo>
                  <a:cubicBezTo>
                    <a:pt x="161" y="1"/>
                    <a:pt x="81" y="14"/>
                    <a:pt x="0" y="67"/>
                  </a:cubicBezTo>
                  <a:lnTo>
                    <a:pt x="0" y="1002"/>
                  </a:lnTo>
                  <a:cubicBezTo>
                    <a:pt x="67" y="1042"/>
                    <a:pt x="147" y="1069"/>
                    <a:pt x="254" y="1069"/>
                  </a:cubicBezTo>
                  <a:cubicBezTo>
                    <a:pt x="535" y="1069"/>
                    <a:pt x="788" y="842"/>
                    <a:pt x="788" y="535"/>
                  </a:cubicBezTo>
                  <a:cubicBezTo>
                    <a:pt x="788" y="241"/>
                    <a:pt x="548" y="1"/>
                    <a:pt x="2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9"/>
            <p:cNvSpPr/>
            <p:nvPr/>
          </p:nvSpPr>
          <p:spPr>
            <a:xfrm>
              <a:off x="8198140" y="3368979"/>
              <a:ext cx="53217" cy="53217"/>
            </a:xfrm>
            <a:custGeom>
              <a:avLst/>
              <a:gdLst/>
              <a:ahLst/>
              <a:cxnLst/>
              <a:rect l="l" t="t" r="r" b="b"/>
              <a:pathLst>
                <a:path w="1069" h="1069" extrusionOk="0">
                  <a:moveTo>
                    <a:pt x="534" y="0"/>
                  </a:moveTo>
                  <a:cubicBezTo>
                    <a:pt x="254" y="0"/>
                    <a:pt x="0" y="227"/>
                    <a:pt x="0" y="534"/>
                  </a:cubicBezTo>
                  <a:cubicBezTo>
                    <a:pt x="0" y="841"/>
                    <a:pt x="227" y="1068"/>
                    <a:pt x="534" y="1068"/>
                  </a:cubicBezTo>
                  <a:cubicBezTo>
                    <a:pt x="815" y="1068"/>
                    <a:pt x="1068" y="841"/>
                    <a:pt x="1068" y="534"/>
                  </a:cubicBezTo>
                  <a:cubicBezTo>
                    <a:pt x="1068" y="254"/>
                    <a:pt x="828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9"/>
            <p:cNvSpPr/>
            <p:nvPr/>
          </p:nvSpPr>
          <p:spPr>
            <a:xfrm>
              <a:off x="8250611" y="3610922"/>
              <a:ext cx="53267" cy="53217"/>
            </a:xfrm>
            <a:custGeom>
              <a:avLst/>
              <a:gdLst/>
              <a:ahLst/>
              <a:cxnLst/>
              <a:rect l="l" t="t" r="r" b="b"/>
              <a:pathLst>
                <a:path w="1070" h="1069" extrusionOk="0">
                  <a:moveTo>
                    <a:pt x="535" y="0"/>
                  </a:moveTo>
                  <a:cubicBezTo>
                    <a:pt x="241" y="0"/>
                    <a:pt x="1" y="227"/>
                    <a:pt x="1" y="534"/>
                  </a:cubicBezTo>
                  <a:cubicBezTo>
                    <a:pt x="1" y="828"/>
                    <a:pt x="228" y="1068"/>
                    <a:pt x="535" y="1068"/>
                  </a:cubicBezTo>
                  <a:cubicBezTo>
                    <a:pt x="829" y="1068"/>
                    <a:pt x="1069" y="828"/>
                    <a:pt x="1069" y="534"/>
                  </a:cubicBezTo>
                  <a:cubicBezTo>
                    <a:pt x="1069" y="227"/>
                    <a:pt x="815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9"/>
            <p:cNvSpPr/>
            <p:nvPr/>
          </p:nvSpPr>
          <p:spPr>
            <a:xfrm>
              <a:off x="8198140" y="4568090"/>
              <a:ext cx="53217" cy="44605"/>
            </a:xfrm>
            <a:custGeom>
              <a:avLst/>
              <a:gdLst/>
              <a:ahLst/>
              <a:cxnLst/>
              <a:rect l="l" t="t" r="r" b="b"/>
              <a:pathLst>
                <a:path w="1069" h="896" extrusionOk="0">
                  <a:moveTo>
                    <a:pt x="534" y="0"/>
                  </a:moveTo>
                  <a:cubicBezTo>
                    <a:pt x="254" y="0"/>
                    <a:pt x="0" y="227"/>
                    <a:pt x="0" y="535"/>
                  </a:cubicBezTo>
                  <a:cubicBezTo>
                    <a:pt x="0" y="668"/>
                    <a:pt x="54" y="802"/>
                    <a:pt x="147" y="895"/>
                  </a:cubicBezTo>
                  <a:lnTo>
                    <a:pt x="921" y="895"/>
                  </a:lnTo>
                  <a:cubicBezTo>
                    <a:pt x="1002" y="802"/>
                    <a:pt x="1068" y="681"/>
                    <a:pt x="1068" y="535"/>
                  </a:cubicBezTo>
                  <a:cubicBezTo>
                    <a:pt x="1055" y="254"/>
                    <a:pt x="815" y="0"/>
                    <a:pt x="5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9"/>
            <p:cNvSpPr/>
            <p:nvPr/>
          </p:nvSpPr>
          <p:spPr>
            <a:xfrm>
              <a:off x="8368944" y="4120098"/>
              <a:ext cx="53217" cy="52521"/>
            </a:xfrm>
            <a:custGeom>
              <a:avLst/>
              <a:gdLst/>
              <a:ahLst/>
              <a:cxnLst/>
              <a:rect l="l" t="t" r="r" b="b"/>
              <a:pathLst>
                <a:path w="1069" h="1055" extrusionOk="0">
                  <a:moveTo>
                    <a:pt x="535" y="0"/>
                  </a:moveTo>
                  <a:cubicBezTo>
                    <a:pt x="241" y="0"/>
                    <a:pt x="1" y="240"/>
                    <a:pt x="1" y="534"/>
                  </a:cubicBezTo>
                  <a:cubicBezTo>
                    <a:pt x="1" y="601"/>
                    <a:pt x="27" y="681"/>
                    <a:pt x="41" y="734"/>
                  </a:cubicBezTo>
                  <a:cubicBezTo>
                    <a:pt x="121" y="921"/>
                    <a:pt x="308" y="1055"/>
                    <a:pt x="521" y="1055"/>
                  </a:cubicBezTo>
                  <a:cubicBezTo>
                    <a:pt x="735" y="1055"/>
                    <a:pt x="975" y="921"/>
                    <a:pt x="1042" y="734"/>
                  </a:cubicBezTo>
                  <a:cubicBezTo>
                    <a:pt x="1069" y="668"/>
                    <a:pt x="1069" y="601"/>
                    <a:pt x="1069" y="534"/>
                  </a:cubicBezTo>
                  <a:cubicBezTo>
                    <a:pt x="1069" y="254"/>
                    <a:pt x="842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9"/>
            <p:cNvSpPr/>
            <p:nvPr/>
          </p:nvSpPr>
          <p:spPr>
            <a:xfrm>
              <a:off x="8396225" y="4393254"/>
              <a:ext cx="53865" cy="53217"/>
            </a:xfrm>
            <a:custGeom>
              <a:avLst/>
              <a:gdLst/>
              <a:ahLst/>
              <a:cxnLst/>
              <a:rect l="l" t="t" r="r" b="b"/>
              <a:pathLst>
                <a:path w="1082" h="1069" extrusionOk="0">
                  <a:moveTo>
                    <a:pt x="548" y="1"/>
                  </a:moveTo>
                  <a:cubicBezTo>
                    <a:pt x="254" y="1"/>
                    <a:pt x="0" y="241"/>
                    <a:pt x="0" y="535"/>
                  </a:cubicBezTo>
                  <a:cubicBezTo>
                    <a:pt x="0" y="842"/>
                    <a:pt x="240" y="1069"/>
                    <a:pt x="548" y="1069"/>
                  </a:cubicBezTo>
                  <a:cubicBezTo>
                    <a:pt x="841" y="1069"/>
                    <a:pt x="1082" y="842"/>
                    <a:pt x="1082" y="535"/>
                  </a:cubicBezTo>
                  <a:cubicBezTo>
                    <a:pt x="1082" y="241"/>
                    <a:pt x="828" y="1"/>
                    <a:pt x="5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9"/>
            <p:cNvSpPr/>
            <p:nvPr/>
          </p:nvSpPr>
          <p:spPr>
            <a:xfrm>
              <a:off x="8208097" y="4299564"/>
              <a:ext cx="53217" cy="53217"/>
            </a:xfrm>
            <a:custGeom>
              <a:avLst/>
              <a:gdLst/>
              <a:ahLst/>
              <a:cxnLst/>
              <a:rect l="l" t="t" r="r" b="b"/>
              <a:pathLst>
                <a:path w="1069" h="1069" extrusionOk="0">
                  <a:moveTo>
                    <a:pt x="535" y="0"/>
                  </a:moveTo>
                  <a:cubicBezTo>
                    <a:pt x="254" y="0"/>
                    <a:pt x="0" y="241"/>
                    <a:pt x="0" y="534"/>
                  </a:cubicBezTo>
                  <a:cubicBezTo>
                    <a:pt x="0" y="815"/>
                    <a:pt x="227" y="1068"/>
                    <a:pt x="535" y="1068"/>
                  </a:cubicBezTo>
                  <a:cubicBezTo>
                    <a:pt x="815" y="1068"/>
                    <a:pt x="1069" y="828"/>
                    <a:pt x="1069" y="534"/>
                  </a:cubicBezTo>
                  <a:cubicBezTo>
                    <a:pt x="1069" y="241"/>
                    <a:pt x="828" y="0"/>
                    <a:pt x="5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6" name="Google Shape;626;p29"/>
          <p:cNvGrpSpPr/>
          <p:nvPr/>
        </p:nvGrpSpPr>
        <p:grpSpPr>
          <a:xfrm>
            <a:off x="5966832" y="2734923"/>
            <a:ext cx="270982" cy="735610"/>
            <a:chOff x="711775" y="991025"/>
            <a:chExt cx="155925" cy="423275"/>
          </a:xfrm>
        </p:grpSpPr>
        <p:sp>
          <p:nvSpPr>
            <p:cNvPr id="627" name="Google Shape;627;p29"/>
            <p:cNvSpPr/>
            <p:nvPr/>
          </p:nvSpPr>
          <p:spPr>
            <a:xfrm>
              <a:off x="711775" y="1002700"/>
              <a:ext cx="155925" cy="411600"/>
            </a:xfrm>
            <a:custGeom>
              <a:avLst/>
              <a:gdLst/>
              <a:ahLst/>
              <a:cxnLst/>
              <a:rect l="l" t="t" r="r" b="b"/>
              <a:pathLst>
                <a:path w="6237" h="16464" fill="none" extrusionOk="0">
                  <a:moveTo>
                    <a:pt x="3779" y="16464"/>
                  </a:moveTo>
                  <a:cubicBezTo>
                    <a:pt x="2644" y="16224"/>
                    <a:pt x="1670" y="15356"/>
                    <a:pt x="1283" y="14274"/>
                  </a:cubicBezTo>
                  <a:cubicBezTo>
                    <a:pt x="895" y="13166"/>
                    <a:pt x="1149" y="11884"/>
                    <a:pt x="1897" y="11003"/>
                  </a:cubicBezTo>
                  <a:cubicBezTo>
                    <a:pt x="2150" y="10696"/>
                    <a:pt x="2484" y="10455"/>
                    <a:pt x="2871" y="10402"/>
                  </a:cubicBezTo>
                  <a:cubicBezTo>
                    <a:pt x="3259" y="10349"/>
                    <a:pt x="3686" y="10629"/>
                    <a:pt x="3699" y="11016"/>
                  </a:cubicBezTo>
                  <a:cubicBezTo>
                    <a:pt x="3699" y="11163"/>
                    <a:pt x="3646" y="11323"/>
                    <a:pt x="3592" y="11457"/>
                  </a:cubicBezTo>
                  <a:cubicBezTo>
                    <a:pt x="3018" y="12431"/>
                    <a:pt x="1403" y="12271"/>
                    <a:pt x="695" y="11363"/>
                  </a:cubicBezTo>
                  <a:cubicBezTo>
                    <a:pt x="1" y="10469"/>
                    <a:pt x="14" y="9200"/>
                    <a:pt x="228" y="8079"/>
                  </a:cubicBezTo>
                  <a:cubicBezTo>
                    <a:pt x="895" y="4674"/>
                    <a:pt x="3165" y="1616"/>
                    <a:pt x="6236" y="1"/>
                  </a:cubicBezTo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9"/>
            <p:cNvSpPr/>
            <p:nvPr/>
          </p:nvSpPr>
          <p:spPr>
            <a:xfrm>
              <a:off x="801575" y="991025"/>
              <a:ext cx="65775" cy="84475"/>
            </a:xfrm>
            <a:custGeom>
              <a:avLst/>
              <a:gdLst/>
              <a:ahLst/>
              <a:cxnLst/>
              <a:rect l="l" t="t" r="r" b="b"/>
              <a:pathLst>
                <a:path w="2631" h="3379" fill="none" extrusionOk="0">
                  <a:moveTo>
                    <a:pt x="0" y="0"/>
                  </a:moveTo>
                  <a:cubicBezTo>
                    <a:pt x="495" y="80"/>
                    <a:pt x="2631" y="508"/>
                    <a:pt x="2631" y="508"/>
                  </a:cubicBezTo>
                  <a:lnTo>
                    <a:pt x="2631" y="3378"/>
                  </a:lnTo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9" name="Google Shape;629;p29"/>
          <p:cNvSpPr/>
          <p:nvPr/>
        </p:nvSpPr>
        <p:spPr>
          <a:xfrm>
            <a:off x="8306025" y="2734913"/>
            <a:ext cx="77425" cy="77425"/>
          </a:xfrm>
          <a:custGeom>
            <a:avLst/>
            <a:gdLst/>
            <a:ahLst/>
            <a:cxnLst/>
            <a:rect l="l" t="t" r="r" b="b"/>
            <a:pathLst>
              <a:path w="1470" h="1470" fill="none" extrusionOk="0">
                <a:moveTo>
                  <a:pt x="1469" y="735"/>
                </a:moveTo>
                <a:cubicBezTo>
                  <a:pt x="1469" y="1135"/>
                  <a:pt x="1135" y="1469"/>
                  <a:pt x="735" y="1469"/>
                </a:cubicBezTo>
                <a:cubicBezTo>
                  <a:pt x="334" y="1469"/>
                  <a:pt x="1" y="1135"/>
                  <a:pt x="1" y="735"/>
                </a:cubicBezTo>
                <a:cubicBezTo>
                  <a:pt x="1" y="321"/>
                  <a:pt x="334" y="0"/>
                  <a:pt x="735" y="0"/>
                </a:cubicBezTo>
                <a:cubicBezTo>
                  <a:pt x="1135" y="0"/>
                  <a:pt x="1469" y="321"/>
                  <a:pt x="1469" y="735"/>
                </a:cubicBezTo>
                <a:close/>
              </a:path>
            </a:pathLst>
          </a:custGeom>
          <a:noFill/>
          <a:ln w="43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0" name="Google Shape;630;p29"/>
          <p:cNvGrpSpPr/>
          <p:nvPr/>
        </p:nvGrpSpPr>
        <p:grpSpPr>
          <a:xfrm>
            <a:off x="6593525" y="628900"/>
            <a:ext cx="1635907" cy="1152161"/>
            <a:chOff x="6593525" y="628900"/>
            <a:chExt cx="1635907" cy="1152161"/>
          </a:xfrm>
        </p:grpSpPr>
        <p:sp>
          <p:nvSpPr>
            <p:cNvPr id="631" name="Google Shape;631;p29"/>
            <p:cNvSpPr/>
            <p:nvPr/>
          </p:nvSpPr>
          <p:spPr>
            <a:xfrm>
              <a:off x="6593525" y="1097238"/>
              <a:ext cx="419782" cy="137953"/>
            </a:xfrm>
            <a:custGeom>
              <a:avLst/>
              <a:gdLst/>
              <a:ahLst/>
              <a:cxnLst/>
              <a:rect l="l" t="t" r="r" b="b"/>
              <a:pathLst>
                <a:path w="8292" h="2725" fill="none" extrusionOk="0">
                  <a:moveTo>
                    <a:pt x="8252" y="681"/>
                  </a:moveTo>
                  <a:cubicBezTo>
                    <a:pt x="8292" y="1282"/>
                    <a:pt x="7651" y="1830"/>
                    <a:pt x="7077" y="1723"/>
                  </a:cubicBezTo>
                  <a:cubicBezTo>
                    <a:pt x="6382" y="1589"/>
                    <a:pt x="6035" y="815"/>
                    <a:pt x="5501" y="348"/>
                  </a:cubicBezTo>
                  <a:cubicBezTo>
                    <a:pt x="5274" y="147"/>
                    <a:pt x="4954" y="1"/>
                    <a:pt x="4633" y="81"/>
                  </a:cubicBezTo>
                  <a:cubicBezTo>
                    <a:pt x="4500" y="121"/>
                    <a:pt x="4366" y="201"/>
                    <a:pt x="4246" y="294"/>
                  </a:cubicBezTo>
                  <a:cubicBezTo>
                    <a:pt x="3832" y="655"/>
                    <a:pt x="3605" y="1162"/>
                    <a:pt x="3311" y="1629"/>
                  </a:cubicBezTo>
                  <a:cubicBezTo>
                    <a:pt x="3031" y="2097"/>
                    <a:pt x="2631" y="2551"/>
                    <a:pt x="2083" y="2631"/>
                  </a:cubicBezTo>
                  <a:cubicBezTo>
                    <a:pt x="1562" y="2724"/>
                    <a:pt x="1028" y="2417"/>
                    <a:pt x="694" y="2017"/>
                  </a:cubicBezTo>
                  <a:cubicBezTo>
                    <a:pt x="361" y="1603"/>
                    <a:pt x="174" y="1095"/>
                    <a:pt x="0" y="601"/>
                  </a:cubicBezTo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2" name="Google Shape;632;p29"/>
            <p:cNvGrpSpPr/>
            <p:nvPr/>
          </p:nvGrpSpPr>
          <p:grpSpPr>
            <a:xfrm>
              <a:off x="7497227" y="628900"/>
              <a:ext cx="460100" cy="445950"/>
              <a:chOff x="2284000" y="1388575"/>
              <a:chExt cx="293450" cy="284425"/>
            </a:xfrm>
          </p:grpSpPr>
          <p:sp>
            <p:nvSpPr>
              <p:cNvPr id="633" name="Google Shape;633;p29"/>
              <p:cNvSpPr/>
              <p:nvPr/>
            </p:nvSpPr>
            <p:spPr>
              <a:xfrm>
                <a:off x="2511325" y="1594875"/>
                <a:ext cx="66125" cy="781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125" fill="none" extrusionOk="0">
                    <a:moveTo>
                      <a:pt x="2644" y="3125"/>
                    </a:moveTo>
                    <a:lnTo>
                      <a:pt x="0" y="0"/>
                    </a:lnTo>
                    <a:lnTo>
                      <a:pt x="2644" y="0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29"/>
              <p:cNvSpPr/>
              <p:nvPr/>
            </p:nvSpPr>
            <p:spPr>
              <a:xfrm>
                <a:off x="2284000" y="1388575"/>
                <a:ext cx="293450" cy="206325"/>
              </a:xfrm>
              <a:custGeom>
                <a:avLst/>
                <a:gdLst/>
                <a:ahLst/>
                <a:cxnLst/>
                <a:rect l="l" t="t" r="r" b="b"/>
                <a:pathLst>
                  <a:path w="11738" h="8253" fill="none" extrusionOk="0">
                    <a:moveTo>
                      <a:pt x="1" y="8226"/>
                    </a:moveTo>
                    <a:lnTo>
                      <a:pt x="1" y="1"/>
                    </a:lnTo>
                    <a:lnTo>
                      <a:pt x="11737" y="1"/>
                    </a:lnTo>
                    <a:lnTo>
                      <a:pt x="11737" y="6370"/>
                    </a:lnTo>
                    <a:lnTo>
                      <a:pt x="11737" y="8226"/>
                    </a:lnTo>
                    <a:lnTo>
                      <a:pt x="11737" y="8252"/>
                    </a:lnTo>
                    <a:lnTo>
                      <a:pt x="9093" y="8252"/>
                    </a:lnTo>
                    <a:lnTo>
                      <a:pt x="9093" y="8226"/>
                    </a:lnTo>
                    <a:close/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29"/>
              <p:cNvSpPr/>
              <p:nvPr/>
            </p:nvSpPr>
            <p:spPr>
              <a:xfrm>
                <a:off x="2337750" y="1461675"/>
                <a:ext cx="1682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730" h="1" fill="none" extrusionOk="0">
                    <a:moveTo>
                      <a:pt x="6730" y="1"/>
                    </a:moveTo>
                    <a:lnTo>
                      <a:pt x="0" y="1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29"/>
              <p:cNvSpPr/>
              <p:nvPr/>
            </p:nvSpPr>
            <p:spPr>
              <a:xfrm>
                <a:off x="2379475" y="1523450"/>
                <a:ext cx="1265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5061" h="1" fill="none" extrusionOk="0">
                    <a:moveTo>
                      <a:pt x="5061" y="0"/>
                    </a:moveTo>
                    <a:lnTo>
                      <a:pt x="0" y="0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37" name="Google Shape;637;p29"/>
            <p:cNvSpPr/>
            <p:nvPr/>
          </p:nvSpPr>
          <p:spPr>
            <a:xfrm>
              <a:off x="7139488" y="681388"/>
              <a:ext cx="77425" cy="77425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38" name="Google Shape;638;p29"/>
            <p:cNvGrpSpPr/>
            <p:nvPr/>
          </p:nvGrpSpPr>
          <p:grpSpPr>
            <a:xfrm>
              <a:off x="6980055" y="1453883"/>
              <a:ext cx="236850" cy="327178"/>
              <a:chOff x="7373518" y="606833"/>
              <a:chExt cx="236850" cy="327178"/>
            </a:xfrm>
          </p:grpSpPr>
          <p:sp>
            <p:nvSpPr>
              <p:cNvPr id="639" name="Google Shape;639;p29"/>
              <p:cNvSpPr/>
              <p:nvPr/>
            </p:nvSpPr>
            <p:spPr>
              <a:xfrm>
                <a:off x="7373518" y="606833"/>
                <a:ext cx="218166" cy="312243"/>
              </a:xfrm>
              <a:custGeom>
                <a:avLst/>
                <a:gdLst/>
                <a:ahLst/>
                <a:cxnLst/>
                <a:rect l="l" t="t" r="r" b="b"/>
                <a:pathLst>
                  <a:path w="3900" h="5582" fill="none" extrusionOk="0">
                    <a:moveTo>
                      <a:pt x="3152" y="4219"/>
                    </a:moveTo>
                    <a:lnTo>
                      <a:pt x="3900" y="0"/>
                    </a:lnTo>
                    <a:lnTo>
                      <a:pt x="362" y="2404"/>
                    </a:lnTo>
                    <a:lnTo>
                      <a:pt x="1283" y="3004"/>
                    </a:lnTo>
                    <a:lnTo>
                      <a:pt x="1" y="4981"/>
                    </a:lnTo>
                    <a:lnTo>
                      <a:pt x="949" y="5581"/>
                    </a:lnTo>
                    <a:lnTo>
                      <a:pt x="2231" y="3619"/>
                    </a:lnTo>
                    <a:close/>
                  </a:path>
                </a:pathLst>
              </a:custGeom>
              <a:noFill/>
              <a:ln w="2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29"/>
              <p:cNvSpPr/>
              <p:nvPr/>
            </p:nvSpPr>
            <p:spPr>
              <a:xfrm>
                <a:off x="7426549" y="606833"/>
                <a:ext cx="183819" cy="327178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5849" extrusionOk="0">
                    <a:moveTo>
                      <a:pt x="2952" y="0"/>
                    </a:moveTo>
                    <a:lnTo>
                      <a:pt x="2204" y="4219"/>
                    </a:lnTo>
                    <a:lnTo>
                      <a:pt x="1283" y="3619"/>
                    </a:lnTo>
                    <a:lnTo>
                      <a:pt x="1" y="5581"/>
                    </a:lnTo>
                    <a:lnTo>
                      <a:pt x="321" y="5848"/>
                    </a:lnTo>
                    <a:lnTo>
                      <a:pt x="1603" y="3886"/>
                    </a:lnTo>
                    <a:lnTo>
                      <a:pt x="2525" y="4487"/>
                    </a:lnTo>
                    <a:lnTo>
                      <a:pt x="3286" y="267"/>
                    </a:lnTo>
                    <a:lnTo>
                      <a:pt x="2952" y="0"/>
                    </a:lnTo>
                    <a:close/>
                  </a:path>
                </a:pathLst>
              </a:custGeom>
              <a:solidFill>
                <a:schemeClr val="dk1"/>
              </a:solidFill>
              <a:ln w="2000" cap="flat" cmpd="sng">
                <a:solidFill>
                  <a:schemeClr val="dk1"/>
                </a:solidFill>
                <a:prstDash val="solid"/>
                <a:miter lim="133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1" name="Google Shape;641;p29"/>
            <p:cNvGrpSpPr/>
            <p:nvPr/>
          </p:nvGrpSpPr>
          <p:grpSpPr>
            <a:xfrm>
              <a:off x="8090682" y="959021"/>
              <a:ext cx="138749" cy="138228"/>
              <a:chOff x="4272475" y="387825"/>
              <a:chExt cx="86475" cy="86150"/>
            </a:xfrm>
          </p:grpSpPr>
          <p:sp>
            <p:nvSpPr>
              <p:cNvPr id="642" name="Google Shape;642;p29"/>
              <p:cNvSpPr/>
              <p:nvPr/>
            </p:nvSpPr>
            <p:spPr>
              <a:xfrm>
                <a:off x="4315875" y="387825"/>
                <a:ext cx="25" cy="86150"/>
              </a:xfrm>
              <a:custGeom>
                <a:avLst/>
                <a:gdLst/>
                <a:ahLst/>
                <a:cxnLst/>
                <a:rect l="l" t="t" r="r" b="b"/>
                <a:pathLst>
                  <a:path w="1" h="3446" fill="none" extrusionOk="0">
                    <a:moveTo>
                      <a:pt x="0" y="1"/>
                    </a:moveTo>
                    <a:lnTo>
                      <a:pt x="0" y="3446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29"/>
              <p:cNvSpPr/>
              <p:nvPr/>
            </p:nvSpPr>
            <p:spPr>
              <a:xfrm>
                <a:off x="4272475" y="430900"/>
                <a:ext cx="864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3459" h="1" fill="none" extrusionOk="0">
                    <a:moveTo>
                      <a:pt x="0" y="0"/>
                    </a:moveTo>
                    <a:lnTo>
                      <a:pt x="3459" y="0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29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2444" y="0"/>
                    </a:moveTo>
                    <a:lnTo>
                      <a:pt x="1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29"/>
              <p:cNvSpPr/>
              <p:nvPr/>
            </p:nvSpPr>
            <p:spPr>
              <a:xfrm>
                <a:off x="4285150" y="400525"/>
                <a:ext cx="61125" cy="61100"/>
              </a:xfrm>
              <a:custGeom>
                <a:avLst/>
                <a:gdLst/>
                <a:ahLst/>
                <a:cxnLst/>
                <a:rect l="l" t="t" r="r" b="b"/>
                <a:pathLst>
                  <a:path w="2445" h="2444" fill="none" extrusionOk="0">
                    <a:moveTo>
                      <a:pt x="1" y="0"/>
                    </a:moveTo>
                    <a:lnTo>
                      <a:pt x="2444" y="2444"/>
                    </a:lnTo>
                  </a:path>
                </a:pathLst>
              </a:custGeom>
              <a:noFill/>
              <a:ln w="30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6" name="Google Shape;646;p29"/>
            <p:cNvSpPr/>
            <p:nvPr/>
          </p:nvSpPr>
          <p:spPr>
            <a:xfrm rot="10800000">
              <a:off x="7216900" y="1159674"/>
              <a:ext cx="150249" cy="150201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2"/>
          <p:cNvSpPr txBox="1">
            <a:spLocks noGrp="1"/>
          </p:cNvSpPr>
          <p:nvPr>
            <p:ph type="title"/>
          </p:nvPr>
        </p:nvSpPr>
        <p:spPr>
          <a:xfrm>
            <a:off x="616689" y="377389"/>
            <a:ext cx="7674634" cy="643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Ideal model of political participation</a:t>
            </a:r>
            <a:endParaRPr/>
          </a:p>
        </p:txBody>
      </p:sp>
      <p:sp>
        <p:nvSpPr>
          <p:cNvPr id="678" name="Google Shape;678;p32"/>
          <p:cNvSpPr txBox="1">
            <a:spLocks noGrp="1"/>
          </p:cNvSpPr>
          <p:nvPr>
            <p:ph type="body" idx="1"/>
          </p:nvPr>
        </p:nvSpPr>
        <p:spPr>
          <a:xfrm>
            <a:off x="846556" y="1163313"/>
            <a:ext cx="4104135" cy="347684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spcBef>
                <a:spcPts val="1000"/>
              </a:spcBef>
            </a:pPr>
            <a:r>
              <a:rPr lang="en-US" sz="1400" dirty="0">
                <a:latin typeface="+mn-lt"/>
              </a:rPr>
              <a:t>Habermas: Public sphere </a:t>
            </a:r>
            <a:r>
              <a:rPr lang="en-US" sz="1400">
                <a:latin typeface="+mn-lt"/>
              </a:rPr>
              <a:t>(1989)</a:t>
            </a:r>
            <a:endParaRPr lang="en-US" sz="1400" dirty="0">
              <a:latin typeface="+mn-lt"/>
            </a:endParaRPr>
          </a:p>
          <a:p>
            <a:pPr marL="628650" lvl="1" indent="-171450">
              <a:spcBef>
                <a:spcPts val="1000"/>
              </a:spcBef>
            </a:pPr>
            <a:r>
              <a:rPr lang="en-US" sz="1400" i="1" dirty="0">
                <a:latin typeface="+mn-lt"/>
              </a:rPr>
              <a:t>“a domain for of our social life in which such as a thing as public opinion can be formed“</a:t>
            </a:r>
          </a:p>
          <a:p>
            <a:pPr marL="171450" indent="-171450">
              <a:spcBef>
                <a:spcPts val="1000"/>
              </a:spcBef>
            </a:pPr>
            <a:r>
              <a:rPr lang="en-US" sz="1400" dirty="0">
                <a:latin typeface="+mn-lt"/>
              </a:rPr>
              <a:t>A place where people openly discuss current topics/events and matters of concern</a:t>
            </a:r>
          </a:p>
          <a:p>
            <a:pPr marL="171450" indent="-171450">
              <a:spcBef>
                <a:spcPts val="1000"/>
              </a:spcBef>
            </a:pPr>
            <a:r>
              <a:rPr lang="en-US" sz="1400" dirty="0">
                <a:latin typeface="+mn-lt"/>
              </a:rPr>
              <a:t>Mediated between state and society</a:t>
            </a:r>
          </a:p>
          <a:p>
            <a:pPr marL="171450" indent="-171450">
              <a:spcBef>
                <a:spcPts val="1000"/>
              </a:spcBef>
            </a:pPr>
            <a:r>
              <a:rPr lang="en-US" sz="1400" dirty="0">
                <a:latin typeface="+mn-lt"/>
              </a:rPr>
              <a:t>In theory it is open to everyone and free from coercion or intimidation by state</a:t>
            </a:r>
          </a:p>
          <a:p>
            <a:pPr marL="171450" indent="-171450">
              <a:spcBef>
                <a:spcPts val="1000"/>
              </a:spcBef>
            </a:pPr>
            <a:r>
              <a:rPr lang="en-US" sz="1400" dirty="0">
                <a:latin typeface="+mn-lt"/>
              </a:rPr>
              <a:t>A space where common good can be discussed and decided upon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9794AC3-CE32-0A16-591E-A07D796E5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5" t="-615" r="12451" b="431"/>
          <a:stretch/>
        </p:blipFill>
        <p:spPr bwMode="auto">
          <a:xfrm>
            <a:off x="5107709" y="1428536"/>
            <a:ext cx="3901728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53676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3"/>
          <p:cNvSpPr txBox="1">
            <a:spLocks noGrp="1"/>
          </p:cNvSpPr>
          <p:nvPr>
            <p:ph type="title"/>
          </p:nvPr>
        </p:nvSpPr>
        <p:spPr>
          <a:xfrm>
            <a:off x="413281" y="2419872"/>
            <a:ext cx="4417975" cy="14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Types of participation</a:t>
            </a:r>
            <a:endParaRPr/>
          </a:p>
        </p:txBody>
      </p:sp>
      <p:sp>
        <p:nvSpPr>
          <p:cNvPr id="685" name="Google Shape;685;p33"/>
          <p:cNvSpPr txBox="1">
            <a:spLocks noGrp="1"/>
          </p:cNvSpPr>
          <p:nvPr>
            <p:ph type="title" idx="2"/>
          </p:nvPr>
        </p:nvSpPr>
        <p:spPr>
          <a:xfrm>
            <a:off x="931444" y="1483650"/>
            <a:ext cx="1089900" cy="73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686" name="Google Shape;686;p33"/>
          <p:cNvGrpSpPr/>
          <p:nvPr/>
        </p:nvGrpSpPr>
        <p:grpSpPr>
          <a:xfrm>
            <a:off x="4878440" y="1034073"/>
            <a:ext cx="3334116" cy="3574428"/>
            <a:chOff x="4878440" y="1034073"/>
            <a:chExt cx="3334116" cy="3574428"/>
          </a:xfrm>
        </p:grpSpPr>
        <p:grpSp>
          <p:nvGrpSpPr>
            <p:cNvPr id="687" name="Google Shape;687;p33"/>
            <p:cNvGrpSpPr/>
            <p:nvPr/>
          </p:nvGrpSpPr>
          <p:grpSpPr>
            <a:xfrm>
              <a:off x="4987706" y="1259750"/>
              <a:ext cx="2729588" cy="3018900"/>
              <a:chOff x="4987706" y="1259750"/>
              <a:chExt cx="2729588" cy="3018900"/>
            </a:xfrm>
          </p:grpSpPr>
          <p:grpSp>
            <p:nvGrpSpPr>
              <p:cNvPr id="688" name="Google Shape;688;p33"/>
              <p:cNvGrpSpPr/>
              <p:nvPr/>
            </p:nvGrpSpPr>
            <p:grpSpPr>
              <a:xfrm>
                <a:off x="4987706" y="1259750"/>
                <a:ext cx="2729588" cy="3018900"/>
                <a:chOff x="5799400" y="1259750"/>
                <a:chExt cx="2729588" cy="3018900"/>
              </a:xfrm>
            </p:grpSpPr>
            <p:sp>
              <p:nvSpPr>
                <p:cNvPr id="689" name="Google Shape;689;p33"/>
                <p:cNvSpPr/>
                <p:nvPr/>
              </p:nvSpPr>
              <p:spPr>
                <a:xfrm>
                  <a:off x="5801988" y="1259750"/>
                  <a:ext cx="2727000" cy="3018900"/>
                </a:xfrm>
                <a:prstGeom prst="roundRect">
                  <a:avLst>
                    <a:gd name="adj" fmla="val 7324"/>
                  </a:avLst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33"/>
                <p:cNvSpPr/>
                <p:nvPr/>
              </p:nvSpPr>
              <p:spPr>
                <a:xfrm>
                  <a:off x="5799400" y="1259750"/>
                  <a:ext cx="2727000" cy="3918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1" name="Google Shape;691;p33"/>
              <p:cNvGrpSpPr/>
              <p:nvPr/>
            </p:nvGrpSpPr>
            <p:grpSpPr>
              <a:xfrm>
                <a:off x="6984981" y="1428750"/>
                <a:ext cx="522250" cy="92100"/>
                <a:chOff x="7796675" y="1428750"/>
                <a:chExt cx="522250" cy="92100"/>
              </a:xfrm>
            </p:grpSpPr>
            <p:sp>
              <p:nvSpPr>
                <p:cNvPr id="692" name="Google Shape;692;p33"/>
                <p:cNvSpPr/>
                <p:nvPr/>
              </p:nvSpPr>
              <p:spPr>
                <a:xfrm>
                  <a:off x="7796675" y="1428750"/>
                  <a:ext cx="92100" cy="92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3"/>
                <p:cNvSpPr/>
                <p:nvPr/>
              </p:nvSpPr>
              <p:spPr>
                <a:xfrm>
                  <a:off x="8011750" y="1428750"/>
                  <a:ext cx="92100" cy="92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33"/>
                <p:cNvSpPr/>
                <p:nvPr/>
              </p:nvSpPr>
              <p:spPr>
                <a:xfrm>
                  <a:off x="8226825" y="1428750"/>
                  <a:ext cx="92100" cy="92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95" name="Google Shape;695;p33"/>
            <p:cNvGrpSpPr/>
            <p:nvPr/>
          </p:nvGrpSpPr>
          <p:grpSpPr>
            <a:xfrm>
              <a:off x="6576121" y="3118776"/>
              <a:ext cx="986622" cy="883532"/>
              <a:chOff x="3571875" y="3356800"/>
              <a:chExt cx="1175250" cy="1052450"/>
            </a:xfrm>
          </p:grpSpPr>
          <p:sp>
            <p:nvSpPr>
              <p:cNvPr id="696" name="Google Shape;696;p33"/>
              <p:cNvSpPr/>
              <p:nvPr/>
            </p:nvSpPr>
            <p:spPr>
              <a:xfrm>
                <a:off x="3571875" y="3356800"/>
                <a:ext cx="1175250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47010" h="42094" extrusionOk="0">
                    <a:moveTo>
                      <a:pt x="0" y="0"/>
                    </a:moveTo>
                    <a:lnTo>
                      <a:pt x="0" y="42094"/>
                    </a:lnTo>
                    <a:lnTo>
                      <a:pt x="47010" y="4209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97" name="Google Shape;697;p33"/>
              <p:cNvSpPr/>
              <p:nvPr/>
            </p:nvSpPr>
            <p:spPr>
              <a:xfrm>
                <a:off x="3710100" y="3848400"/>
                <a:ext cx="161400" cy="560700"/>
              </a:xfrm>
              <a:prstGeom prst="rect">
                <a:avLst/>
              </a:pr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3"/>
              <p:cNvSpPr/>
              <p:nvPr/>
            </p:nvSpPr>
            <p:spPr>
              <a:xfrm>
                <a:off x="3955900" y="3525600"/>
                <a:ext cx="161400" cy="883500"/>
              </a:xfrm>
              <a:prstGeom prst="rect">
                <a:avLst/>
              </a:pr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3"/>
              <p:cNvSpPr/>
              <p:nvPr/>
            </p:nvSpPr>
            <p:spPr>
              <a:xfrm>
                <a:off x="4201700" y="3656375"/>
                <a:ext cx="161400" cy="752700"/>
              </a:xfrm>
              <a:prstGeom prst="rect">
                <a:avLst/>
              </a:pr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3"/>
              <p:cNvSpPr/>
              <p:nvPr/>
            </p:nvSpPr>
            <p:spPr>
              <a:xfrm>
                <a:off x="4447500" y="4032750"/>
                <a:ext cx="161400" cy="376500"/>
              </a:xfrm>
              <a:prstGeom prst="rect">
                <a:avLst/>
              </a:pr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1" name="Google Shape;701;p33"/>
            <p:cNvGrpSpPr/>
            <p:nvPr/>
          </p:nvGrpSpPr>
          <p:grpSpPr>
            <a:xfrm>
              <a:off x="4878440" y="1034073"/>
              <a:ext cx="744902" cy="1005292"/>
              <a:chOff x="4289950" y="3333997"/>
              <a:chExt cx="364826" cy="492356"/>
            </a:xfrm>
          </p:grpSpPr>
          <p:sp>
            <p:nvSpPr>
              <p:cNvPr id="702" name="Google Shape;702;p33"/>
              <p:cNvSpPr/>
              <p:nvPr/>
            </p:nvSpPr>
            <p:spPr>
              <a:xfrm>
                <a:off x="4289950" y="3333997"/>
                <a:ext cx="364826" cy="492356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10976" extrusionOk="0">
                    <a:moveTo>
                      <a:pt x="481" y="0"/>
                    </a:moveTo>
                    <a:lnTo>
                      <a:pt x="1" y="10629"/>
                    </a:lnTo>
                    <a:lnTo>
                      <a:pt x="7652" y="10976"/>
                    </a:lnTo>
                    <a:lnTo>
                      <a:pt x="8132" y="347"/>
                    </a:lnTo>
                    <a:lnTo>
                      <a:pt x="48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3"/>
              <p:cNvSpPr/>
              <p:nvPr/>
            </p:nvSpPr>
            <p:spPr>
              <a:xfrm>
                <a:off x="4361855" y="3445376"/>
                <a:ext cx="230612" cy="225858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035" fill="none" extrusionOk="0">
                    <a:moveTo>
                      <a:pt x="0" y="5034"/>
                    </a:moveTo>
                    <a:lnTo>
                      <a:pt x="1415" y="2738"/>
                    </a:lnTo>
                    <a:lnTo>
                      <a:pt x="3592" y="4567"/>
                    </a:lnTo>
                    <a:lnTo>
                      <a:pt x="5141" y="1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miter lim="133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3"/>
              <p:cNvSpPr/>
              <p:nvPr/>
            </p:nvSpPr>
            <p:spPr>
              <a:xfrm>
                <a:off x="4328885" y="3640053"/>
                <a:ext cx="53964" cy="57507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282" extrusionOk="0">
                    <a:moveTo>
                      <a:pt x="842" y="0"/>
                    </a:moveTo>
                    <a:lnTo>
                      <a:pt x="1" y="401"/>
                    </a:lnTo>
                    <a:lnTo>
                      <a:pt x="388" y="1282"/>
                    </a:lnTo>
                    <a:lnTo>
                      <a:pt x="1202" y="868"/>
                    </a:lnTo>
                    <a:lnTo>
                      <a:pt x="842" y="0"/>
                    </a:lnTo>
                    <a:close/>
                  </a:path>
                </a:pathLst>
              </a:custGeom>
              <a:solidFill>
                <a:schemeClr val="lt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3"/>
              <p:cNvSpPr/>
              <p:nvPr/>
            </p:nvSpPr>
            <p:spPr>
              <a:xfrm>
                <a:off x="4394196" y="3544195"/>
                <a:ext cx="54547" cy="5813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296" extrusionOk="0">
                    <a:moveTo>
                      <a:pt x="828" y="1"/>
                    </a:moveTo>
                    <a:lnTo>
                      <a:pt x="0" y="401"/>
                    </a:lnTo>
                    <a:lnTo>
                      <a:pt x="387" y="1296"/>
                    </a:lnTo>
                    <a:lnTo>
                      <a:pt x="1215" y="895"/>
                    </a:lnTo>
                    <a:lnTo>
                      <a:pt x="828" y="1"/>
                    </a:lnTo>
                    <a:close/>
                  </a:path>
                </a:pathLst>
              </a:custGeom>
              <a:solidFill>
                <a:schemeClr val="lt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3"/>
              <p:cNvSpPr/>
              <p:nvPr/>
            </p:nvSpPr>
            <p:spPr>
              <a:xfrm>
                <a:off x="4495976" y="3621483"/>
                <a:ext cx="54547" cy="57552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283" extrusionOk="0">
                    <a:moveTo>
                      <a:pt x="829" y="0"/>
                    </a:moveTo>
                    <a:lnTo>
                      <a:pt x="1" y="401"/>
                    </a:lnTo>
                    <a:lnTo>
                      <a:pt x="388" y="1282"/>
                    </a:lnTo>
                    <a:lnTo>
                      <a:pt x="1216" y="881"/>
                    </a:lnTo>
                    <a:lnTo>
                      <a:pt x="829" y="0"/>
                    </a:lnTo>
                    <a:close/>
                  </a:path>
                </a:pathLst>
              </a:custGeom>
              <a:solidFill>
                <a:schemeClr val="lt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3"/>
              <p:cNvSpPr/>
              <p:nvPr/>
            </p:nvSpPr>
            <p:spPr>
              <a:xfrm>
                <a:off x="4573847" y="3418417"/>
                <a:ext cx="54547" cy="58763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310" extrusionOk="0">
                    <a:moveTo>
                      <a:pt x="829" y="1"/>
                    </a:moveTo>
                    <a:lnTo>
                      <a:pt x="1" y="428"/>
                    </a:lnTo>
                    <a:lnTo>
                      <a:pt x="388" y="1309"/>
                    </a:lnTo>
                    <a:lnTo>
                      <a:pt x="1216" y="895"/>
                    </a:lnTo>
                    <a:lnTo>
                      <a:pt x="829" y="1"/>
                    </a:lnTo>
                    <a:close/>
                  </a:path>
                </a:pathLst>
              </a:custGeom>
              <a:solidFill>
                <a:schemeClr val="lt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8" name="Google Shape;708;p33"/>
            <p:cNvGrpSpPr/>
            <p:nvPr/>
          </p:nvGrpSpPr>
          <p:grpSpPr>
            <a:xfrm>
              <a:off x="5118381" y="2942025"/>
              <a:ext cx="883500" cy="883500"/>
              <a:chOff x="6183575" y="2880550"/>
              <a:chExt cx="883500" cy="883500"/>
            </a:xfrm>
          </p:grpSpPr>
          <p:sp>
            <p:nvSpPr>
              <p:cNvPr id="709" name="Google Shape;709;p33"/>
              <p:cNvSpPr/>
              <p:nvPr/>
            </p:nvSpPr>
            <p:spPr>
              <a:xfrm>
                <a:off x="6252875" y="2949850"/>
                <a:ext cx="744900" cy="744900"/>
              </a:xfrm>
              <a:prstGeom prst="pie">
                <a:avLst>
                  <a:gd name="adj1" fmla="val 15692743"/>
                  <a:gd name="adj2" fmla="val 3680405"/>
                </a:avLst>
              </a:pr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3"/>
              <p:cNvSpPr/>
              <p:nvPr/>
            </p:nvSpPr>
            <p:spPr>
              <a:xfrm>
                <a:off x="6252875" y="2949850"/>
                <a:ext cx="744900" cy="744900"/>
              </a:xfrm>
              <a:prstGeom prst="pie">
                <a:avLst>
                  <a:gd name="adj1" fmla="val 20279149"/>
                  <a:gd name="adj2" fmla="val 3680405"/>
                </a:avLst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3"/>
              <p:cNvSpPr/>
              <p:nvPr/>
            </p:nvSpPr>
            <p:spPr>
              <a:xfrm>
                <a:off x="6183575" y="2880550"/>
                <a:ext cx="883500" cy="8835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2" name="Google Shape;712;p33"/>
            <p:cNvGrpSpPr/>
            <p:nvPr/>
          </p:nvGrpSpPr>
          <p:grpSpPr>
            <a:xfrm>
              <a:off x="6762206" y="1835850"/>
              <a:ext cx="1450350" cy="845000"/>
              <a:chOff x="6762206" y="1835850"/>
              <a:chExt cx="1450350" cy="845000"/>
            </a:xfrm>
          </p:grpSpPr>
          <p:sp>
            <p:nvSpPr>
              <p:cNvPr id="713" name="Google Shape;713;p33"/>
              <p:cNvSpPr/>
              <p:nvPr/>
            </p:nvSpPr>
            <p:spPr>
              <a:xfrm>
                <a:off x="6762206" y="1835850"/>
                <a:ext cx="1175400" cy="5454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3"/>
              <p:cNvSpPr/>
              <p:nvPr/>
            </p:nvSpPr>
            <p:spPr>
              <a:xfrm>
                <a:off x="6898906" y="1974125"/>
                <a:ext cx="1175400" cy="5454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3"/>
              <p:cNvSpPr/>
              <p:nvPr/>
            </p:nvSpPr>
            <p:spPr>
              <a:xfrm>
                <a:off x="7037156" y="2135450"/>
                <a:ext cx="1175400" cy="5454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16" name="Google Shape;716;p33"/>
              <p:cNvGrpSpPr/>
              <p:nvPr/>
            </p:nvGrpSpPr>
            <p:grpSpPr>
              <a:xfrm>
                <a:off x="7095956" y="2223800"/>
                <a:ext cx="1057800" cy="368700"/>
                <a:chOff x="7907650" y="2223800"/>
                <a:chExt cx="1057800" cy="368700"/>
              </a:xfrm>
            </p:grpSpPr>
            <p:sp>
              <p:nvSpPr>
                <p:cNvPr id="717" name="Google Shape;717;p33"/>
                <p:cNvSpPr/>
                <p:nvPr/>
              </p:nvSpPr>
              <p:spPr>
                <a:xfrm>
                  <a:off x="7907650" y="2223800"/>
                  <a:ext cx="1057800" cy="921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3"/>
                <p:cNvSpPr/>
                <p:nvPr/>
              </p:nvSpPr>
              <p:spPr>
                <a:xfrm>
                  <a:off x="7907650" y="2362100"/>
                  <a:ext cx="1057800" cy="921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3"/>
                <p:cNvSpPr/>
                <p:nvPr/>
              </p:nvSpPr>
              <p:spPr>
                <a:xfrm>
                  <a:off x="7907650" y="2500400"/>
                  <a:ext cx="1057800" cy="921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33"/>
                <p:cNvSpPr/>
                <p:nvPr/>
              </p:nvSpPr>
              <p:spPr>
                <a:xfrm>
                  <a:off x="7907650" y="2223800"/>
                  <a:ext cx="952800" cy="92100"/>
                </a:xfrm>
                <a:prstGeom prst="rect">
                  <a:avLst/>
                </a:pr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33"/>
                <p:cNvSpPr/>
                <p:nvPr/>
              </p:nvSpPr>
              <p:spPr>
                <a:xfrm>
                  <a:off x="7907650" y="2362100"/>
                  <a:ext cx="676500" cy="92100"/>
                </a:xfrm>
                <a:prstGeom prst="rect">
                  <a:avLst/>
                </a:pr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3"/>
                <p:cNvSpPr/>
                <p:nvPr/>
              </p:nvSpPr>
              <p:spPr>
                <a:xfrm>
                  <a:off x="7907650" y="2500400"/>
                  <a:ext cx="841800" cy="92100"/>
                </a:xfrm>
                <a:prstGeom prst="rect">
                  <a:avLst/>
                </a:prstGeom>
                <a:solidFill>
                  <a:schemeClr val="dk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23" name="Google Shape;723;p33"/>
            <p:cNvSpPr/>
            <p:nvPr/>
          </p:nvSpPr>
          <p:spPr>
            <a:xfrm rot="10800000">
              <a:off x="5651269" y="2496649"/>
              <a:ext cx="150249" cy="150201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3"/>
            <p:cNvSpPr/>
            <p:nvPr/>
          </p:nvSpPr>
          <p:spPr>
            <a:xfrm>
              <a:off x="5863631" y="3949800"/>
              <a:ext cx="77425" cy="77425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5" name="Google Shape;725;p33"/>
            <p:cNvGrpSpPr/>
            <p:nvPr/>
          </p:nvGrpSpPr>
          <p:grpSpPr>
            <a:xfrm>
              <a:off x="5175225" y="1397421"/>
              <a:ext cx="1861931" cy="3211081"/>
              <a:chOff x="7066750" y="3609163"/>
              <a:chExt cx="738100" cy="1272925"/>
            </a:xfrm>
          </p:grpSpPr>
          <p:sp>
            <p:nvSpPr>
              <p:cNvPr id="726" name="Google Shape;726;p33"/>
              <p:cNvSpPr/>
              <p:nvPr/>
            </p:nvSpPr>
            <p:spPr>
              <a:xfrm>
                <a:off x="7660950" y="4664413"/>
                <a:ext cx="143900" cy="183950"/>
              </a:xfrm>
              <a:custGeom>
                <a:avLst/>
                <a:gdLst/>
                <a:ahLst/>
                <a:cxnLst/>
                <a:rect l="l" t="t" r="r" b="b"/>
                <a:pathLst>
                  <a:path w="5756" h="7358" extrusionOk="0">
                    <a:moveTo>
                      <a:pt x="2724" y="1"/>
                    </a:moveTo>
                    <a:lnTo>
                      <a:pt x="1" y="1563"/>
                    </a:lnTo>
                    <a:cubicBezTo>
                      <a:pt x="1" y="1563"/>
                      <a:pt x="1643" y="3419"/>
                      <a:pt x="1603" y="4193"/>
                    </a:cubicBezTo>
                    <a:lnTo>
                      <a:pt x="615" y="6036"/>
                    </a:lnTo>
                    <a:cubicBezTo>
                      <a:pt x="241" y="6797"/>
                      <a:pt x="575" y="7358"/>
                      <a:pt x="575" y="7358"/>
                    </a:cubicBezTo>
                    <a:lnTo>
                      <a:pt x="5755" y="5128"/>
                    </a:lnTo>
                    <a:lnTo>
                      <a:pt x="2724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3"/>
              <p:cNvSpPr/>
              <p:nvPr/>
            </p:nvSpPr>
            <p:spPr>
              <a:xfrm>
                <a:off x="7530100" y="4110963"/>
                <a:ext cx="249050" cy="640600"/>
              </a:xfrm>
              <a:custGeom>
                <a:avLst/>
                <a:gdLst/>
                <a:ahLst/>
                <a:cxnLst/>
                <a:rect l="l" t="t" r="r" b="b"/>
                <a:pathLst>
                  <a:path w="9962" h="25624" extrusionOk="0">
                    <a:moveTo>
                      <a:pt x="4380" y="1"/>
                    </a:moveTo>
                    <a:lnTo>
                      <a:pt x="4380" y="1"/>
                    </a:lnTo>
                    <a:cubicBezTo>
                      <a:pt x="4376" y="8"/>
                      <a:pt x="4372" y="17"/>
                      <a:pt x="4368" y="28"/>
                    </a:cubicBezTo>
                    <a:lnTo>
                      <a:pt x="4380" y="28"/>
                    </a:lnTo>
                    <a:lnTo>
                      <a:pt x="4380" y="1"/>
                    </a:lnTo>
                    <a:close/>
                    <a:moveTo>
                      <a:pt x="681" y="28"/>
                    </a:moveTo>
                    <a:lnTo>
                      <a:pt x="0" y="14808"/>
                    </a:lnTo>
                    <a:lnTo>
                      <a:pt x="5008" y="25624"/>
                    </a:lnTo>
                    <a:lnTo>
                      <a:pt x="9961" y="23140"/>
                    </a:lnTo>
                    <a:lnTo>
                      <a:pt x="5448" y="13460"/>
                    </a:lnTo>
                    <a:cubicBezTo>
                      <a:pt x="5448" y="13460"/>
                      <a:pt x="4082" y="865"/>
                      <a:pt x="4368" y="28"/>
                    </a:cubicBezTo>
                    <a:close/>
                  </a:path>
                </a:pathLst>
              </a:custGeom>
              <a:solidFill>
                <a:schemeClr val="lt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3"/>
              <p:cNvSpPr/>
              <p:nvPr/>
            </p:nvSpPr>
            <p:spPr>
              <a:xfrm>
                <a:off x="7482700" y="4739188"/>
                <a:ext cx="143550" cy="142900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5716" extrusionOk="0">
                    <a:moveTo>
                      <a:pt x="4674" y="1"/>
                    </a:moveTo>
                    <a:lnTo>
                      <a:pt x="1803" y="161"/>
                    </a:lnTo>
                    <a:cubicBezTo>
                      <a:pt x="1803" y="161"/>
                      <a:pt x="2591" y="2498"/>
                      <a:pt x="2270" y="3205"/>
                    </a:cubicBezTo>
                    <a:lnTo>
                      <a:pt x="655" y="4514"/>
                    </a:lnTo>
                    <a:cubicBezTo>
                      <a:pt x="0" y="5048"/>
                      <a:pt x="107" y="5715"/>
                      <a:pt x="107" y="5715"/>
                    </a:cubicBezTo>
                    <a:lnTo>
                      <a:pt x="5742" y="5675"/>
                    </a:lnTo>
                    <a:lnTo>
                      <a:pt x="4674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3"/>
              <p:cNvSpPr/>
              <p:nvPr/>
            </p:nvSpPr>
            <p:spPr>
              <a:xfrm>
                <a:off x="7419275" y="4113313"/>
                <a:ext cx="220325" cy="670300"/>
              </a:xfrm>
              <a:custGeom>
                <a:avLst/>
                <a:gdLst/>
                <a:ahLst/>
                <a:cxnLst/>
                <a:rect l="l" t="t" r="r" b="b"/>
                <a:pathLst>
                  <a:path w="8813" h="26812" extrusionOk="0">
                    <a:moveTo>
                      <a:pt x="1670" y="0"/>
                    </a:moveTo>
                    <a:lnTo>
                      <a:pt x="495" y="9026"/>
                    </a:lnTo>
                    <a:cubicBezTo>
                      <a:pt x="1" y="13246"/>
                      <a:pt x="374" y="17518"/>
                      <a:pt x="1589" y="21591"/>
                    </a:cubicBezTo>
                    <a:lnTo>
                      <a:pt x="3138" y="26812"/>
                    </a:lnTo>
                    <a:lnTo>
                      <a:pt x="8813" y="26812"/>
                    </a:lnTo>
                    <a:lnTo>
                      <a:pt x="5996" y="13633"/>
                    </a:lnTo>
                    <a:lnTo>
                      <a:pt x="8065" y="0"/>
                    </a:lnTo>
                    <a:close/>
                  </a:path>
                </a:pathLst>
              </a:custGeom>
              <a:solidFill>
                <a:schemeClr val="lt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3"/>
              <p:cNvSpPr/>
              <p:nvPr/>
            </p:nvSpPr>
            <p:spPr>
              <a:xfrm>
                <a:off x="7458675" y="3709413"/>
                <a:ext cx="89800" cy="127875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5115" extrusionOk="0">
                    <a:moveTo>
                      <a:pt x="1536" y="0"/>
                    </a:moveTo>
                    <a:lnTo>
                      <a:pt x="0" y="1429"/>
                    </a:lnTo>
                    <a:lnTo>
                      <a:pt x="681" y="5114"/>
                    </a:lnTo>
                    <a:lnTo>
                      <a:pt x="3592" y="4900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2C7FC4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3"/>
              <p:cNvSpPr/>
              <p:nvPr/>
            </p:nvSpPr>
            <p:spPr>
              <a:xfrm>
                <a:off x="7461020" y="3753566"/>
                <a:ext cx="23375" cy="207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29" extrusionOk="0">
                    <a:moveTo>
                      <a:pt x="935" y="1"/>
                    </a:moveTo>
                    <a:lnTo>
                      <a:pt x="0" y="81"/>
                    </a:lnTo>
                    <a:lnTo>
                      <a:pt x="161" y="829"/>
                    </a:lnTo>
                    <a:lnTo>
                      <a:pt x="935" y="1"/>
                    </a:lnTo>
                    <a:close/>
                  </a:path>
                </a:pathLst>
              </a:custGeom>
              <a:solidFill>
                <a:schemeClr val="dk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3"/>
              <p:cNvSpPr/>
              <p:nvPr/>
            </p:nvSpPr>
            <p:spPr>
              <a:xfrm>
                <a:off x="7390225" y="3609163"/>
                <a:ext cx="154250" cy="150650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6026" extrusionOk="0">
                    <a:moveTo>
                      <a:pt x="3090" y="1"/>
                    </a:moveTo>
                    <a:cubicBezTo>
                      <a:pt x="1968" y="1"/>
                      <a:pt x="1114" y="1081"/>
                      <a:pt x="669" y="2541"/>
                    </a:cubicBezTo>
                    <a:cubicBezTo>
                      <a:pt x="428" y="3303"/>
                      <a:pt x="1" y="5439"/>
                      <a:pt x="2204" y="5960"/>
                    </a:cubicBezTo>
                    <a:cubicBezTo>
                      <a:pt x="2397" y="6004"/>
                      <a:pt x="2585" y="6026"/>
                      <a:pt x="2768" y="6026"/>
                    </a:cubicBezTo>
                    <a:cubicBezTo>
                      <a:pt x="3798" y="6026"/>
                      <a:pt x="4661" y="5332"/>
                      <a:pt x="5342" y="4050"/>
                    </a:cubicBezTo>
                    <a:cubicBezTo>
                      <a:pt x="6170" y="2501"/>
                      <a:pt x="5128" y="552"/>
                      <a:pt x="3686" y="98"/>
                    </a:cubicBezTo>
                    <a:cubicBezTo>
                      <a:pt x="3480" y="32"/>
                      <a:pt x="3282" y="1"/>
                      <a:pt x="3090" y="1"/>
                    </a:cubicBezTo>
                    <a:close/>
                  </a:path>
                </a:pathLst>
              </a:custGeom>
              <a:solidFill>
                <a:srgbClr val="2C7FC4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3"/>
              <p:cNvSpPr/>
              <p:nvPr/>
            </p:nvSpPr>
            <p:spPr>
              <a:xfrm>
                <a:off x="7393575" y="3609263"/>
                <a:ext cx="151575" cy="1505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6021" extrusionOk="0">
                    <a:moveTo>
                      <a:pt x="2971" y="0"/>
                    </a:moveTo>
                    <a:cubicBezTo>
                      <a:pt x="2569" y="0"/>
                      <a:pt x="2197" y="138"/>
                      <a:pt x="1870" y="374"/>
                    </a:cubicBezTo>
                    <a:cubicBezTo>
                      <a:pt x="2137" y="1135"/>
                      <a:pt x="2804" y="2083"/>
                      <a:pt x="3873" y="2444"/>
                    </a:cubicBezTo>
                    <a:cubicBezTo>
                      <a:pt x="4768" y="2754"/>
                      <a:pt x="4492" y="4235"/>
                      <a:pt x="3726" y="4235"/>
                    </a:cubicBezTo>
                    <a:cubicBezTo>
                      <a:pt x="3567" y="4235"/>
                      <a:pt x="3387" y="4171"/>
                      <a:pt x="3192" y="4020"/>
                    </a:cubicBezTo>
                    <a:cubicBezTo>
                      <a:pt x="3192" y="4020"/>
                      <a:pt x="1483" y="2871"/>
                      <a:pt x="481" y="2711"/>
                    </a:cubicBezTo>
                    <a:lnTo>
                      <a:pt x="481" y="2711"/>
                    </a:lnTo>
                    <a:cubicBezTo>
                      <a:pt x="254" y="3579"/>
                      <a:pt x="0" y="5475"/>
                      <a:pt x="2070" y="5956"/>
                    </a:cubicBezTo>
                    <a:cubicBezTo>
                      <a:pt x="2261" y="5999"/>
                      <a:pt x="2447" y="6021"/>
                      <a:pt x="2628" y="6021"/>
                    </a:cubicBezTo>
                    <a:cubicBezTo>
                      <a:pt x="3661" y="6021"/>
                      <a:pt x="4526" y="5319"/>
                      <a:pt x="5208" y="4046"/>
                    </a:cubicBezTo>
                    <a:cubicBezTo>
                      <a:pt x="6062" y="2497"/>
                      <a:pt x="5008" y="548"/>
                      <a:pt x="3552" y="94"/>
                    </a:cubicBezTo>
                    <a:cubicBezTo>
                      <a:pt x="3352" y="30"/>
                      <a:pt x="3158" y="0"/>
                      <a:pt x="29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3"/>
              <p:cNvSpPr/>
              <p:nvPr/>
            </p:nvSpPr>
            <p:spPr>
              <a:xfrm>
                <a:off x="7418600" y="3697713"/>
                <a:ext cx="19725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415" fill="none" extrusionOk="0">
                    <a:moveTo>
                      <a:pt x="1" y="174"/>
                    </a:moveTo>
                    <a:cubicBezTo>
                      <a:pt x="1" y="174"/>
                      <a:pt x="428" y="415"/>
                      <a:pt x="789" y="1"/>
                    </a:cubicBezTo>
                  </a:path>
                </a:pathLst>
              </a:custGeom>
              <a:noFill/>
              <a:ln w="4350" cap="rnd" cmpd="sng">
                <a:solidFill>
                  <a:srgbClr val="2C7FC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3"/>
              <p:cNvSpPr/>
              <p:nvPr/>
            </p:nvSpPr>
            <p:spPr>
              <a:xfrm>
                <a:off x="7473350" y="3670013"/>
                <a:ext cx="38750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670" fill="none" extrusionOk="0">
                    <a:moveTo>
                      <a:pt x="1" y="1590"/>
                    </a:moveTo>
                    <a:cubicBezTo>
                      <a:pt x="214" y="1670"/>
                      <a:pt x="481" y="1670"/>
                      <a:pt x="748" y="1590"/>
                    </a:cubicBezTo>
                    <a:cubicBezTo>
                      <a:pt x="1269" y="1403"/>
                      <a:pt x="1549" y="882"/>
                      <a:pt x="1376" y="441"/>
                    </a:cubicBezTo>
                    <a:cubicBezTo>
                      <a:pt x="1269" y="134"/>
                      <a:pt x="1002" y="1"/>
                      <a:pt x="682" y="14"/>
                    </a:cubicBez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3"/>
              <p:cNvSpPr/>
              <p:nvPr/>
            </p:nvSpPr>
            <p:spPr>
              <a:xfrm>
                <a:off x="7482025" y="3685038"/>
                <a:ext cx="153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308" fill="none" extrusionOk="0">
                    <a:moveTo>
                      <a:pt x="1" y="281"/>
                    </a:moveTo>
                    <a:cubicBezTo>
                      <a:pt x="1" y="281"/>
                      <a:pt x="361" y="0"/>
                      <a:pt x="615" y="308"/>
                    </a:cubicBezTo>
                  </a:path>
                </a:pathLst>
              </a:custGeom>
              <a:solidFill>
                <a:schemeClr val="dk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3"/>
              <p:cNvSpPr/>
              <p:nvPr/>
            </p:nvSpPr>
            <p:spPr>
              <a:xfrm>
                <a:off x="7066750" y="3662438"/>
                <a:ext cx="49507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19803" h="13044" extrusionOk="0">
                    <a:moveTo>
                      <a:pt x="1509" y="1"/>
                    </a:moveTo>
                    <a:cubicBezTo>
                      <a:pt x="705" y="1"/>
                      <a:pt x="0" y="91"/>
                      <a:pt x="42" y="277"/>
                    </a:cubicBezTo>
                    <a:cubicBezTo>
                      <a:pt x="70" y="397"/>
                      <a:pt x="364" y="431"/>
                      <a:pt x="690" y="431"/>
                    </a:cubicBezTo>
                    <a:cubicBezTo>
                      <a:pt x="1125" y="431"/>
                      <a:pt x="1617" y="370"/>
                      <a:pt x="1617" y="370"/>
                    </a:cubicBezTo>
                    <a:lnTo>
                      <a:pt x="1617" y="370"/>
                    </a:lnTo>
                    <a:cubicBezTo>
                      <a:pt x="1617" y="370"/>
                      <a:pt x="870" y="544"/>
                      <a:pt x="803" y="851"/>
                    </a:cubicBezTo>
                    <a:cubicBezTo>
                      <a:pt x="785" y="955"/>
                      <a:pt x="862" y="990"/>
                      <a:pt x="974" y="990"/>
                    </a:cubicBezTo>
                    <a:cubicBezTo>
                      <a:pt x="1127" y="990"/>
                      <a:pt x="1347" y="924"/>
                      <a:pt x="1478" y="879"/>
                    </a:cubicBezTo>
                    <a:lnTo>
                      <a:pt x="1478" y="879"/>
                    </a:lnTo>
                    <a:cubicBezTo>
                      <a:pt x="1252" y="966"/>
                      <a:pt x="771" y="1177"/>
                      <a:pt x="843" y="1372"/>
                    </a:cubicBezTo>
                    <a:cubicBezTo>
                      <a:pt x="864" y="1436"/>
                      <a:pt x="944" y="1457"/>
                      <a:pt x="1043" y="1457"/>
                    </a:cubicBezTo>
                    <a:cubicBezTo>
                      <a:pt x="1253" y="1457"/>
                      <a:pt x="1550" y="1359"/>
                      <a:pt x="1551" y="1358"/>
                    </a:cubicBezTo>
                    <a:lnTo>
                      <a:pt x="1551" y="1358"/>
                    </a:lnTo>
                    <a:cubicBezTo>
                      <a:pt x="1100" y="1546"/>
                      <a:pt x="1119" y="1898"/>
                      <a:pt x="1452" y="1898"/>
                    </a:cubicBezTo>
                    <a:cubicBezTo>
                      <a:pt x="1474" y="1898"/>
                      <a:pt x="1498" y="1896"/>
                      <a:pt x="1524" y="1893"/>
                    </a:cubicBezTo>
                    <a:cubicBezTo>
                      <a:pt x="1535" y="1891"/>
                      <a:pt x="1546" y="1890"/>
                      <a:pt x="1558" y="1890"/>
                    </a:cubicBezTo>
                    <a:cubicBezTo>
                      <a:pt x="1809" y="1890"/>
                      <a:pt x="2156" y="2301"/>
                      <a:pt x="2539" y="2760"/>
                    </a:cubicBezTo>
                    <a:cubicBezTo>
                      <a:pt x="5451" y="6202"/>
                      <a:pt x="5843" y="13043"/>
                      <a:pt x="10079" y="13043"/>
                    </a:cubicBezTo>
                    <a:cubicBezTo>
                      <a:pt x="10115" y="13043"/>
                      <a:pt x="10152" y="13043"/>
                      <a:pt x="10189" y="13042"/>
                    </a:cubicBezTo>
                    <a:cubicBezTo>
                      <a:pt x="10697" y="13028"/>
                      <a:pt x="11204" y="12895"/>
                      <a:pt x="11685" y="12694"/>
                    </a:cubicBezTo>
                    <a:lnTo>
                      <a:pt x="18227" y="9997"/>
                    </a:lnTo>
                    <a:cubicBezTo>
                      <a:pt x="18828" y="9744"/>
                      <a:pt x="19309" y="9290"/>
                      <a:pt x="19509" y="8662"/>
                    </a:cubicBezTo>
                    <a:cubicBezTo>
                      <a:pt x="19803" y="7794"/>
                      <a:pt x="19362" y="7180"/>
                      <a:pt x="18828" y="6779"/>
                    </a:cubicBezTo>
                    <a:cubicBezTo>
                      <a:pt x="18451" y="6491"/>
                      <a:pt x="17995" y="6350"/>
                      <a:pt x="17532" y="6350"/>
                    </a:cubicBezTo>
                    <a:cubicBezTo>
                      <a:pt x="17160" y="6350"/>
                      <a:pt x="16783" y="6441"/>
                      <a:pt x="16438" y="6619"/>
                    </a:cubicBezTo>
                    <a:lnTo>
                      <a:pt x="10229" y="9864"/>
                    </a:lnTo>
                    <a:cubicBezTo>
                      <a:pt x="8267" y="6526"/>
                      <a:pt x="5716" y="2680"/>
                      <a:pt x="5716" y="2680"/>
                    </a:cubicBezTo>
                    <a:cubicBezTo>
                      <a:pt x="4995" y="1679"/>
                      <a:pt x="4395" y="1051"/>
                      <a:pt x="3927" y="678"/>
                    </a:cubicBezTo>
                    <a:cubicBezTo>
                      <a:pt x="3447" y="290"/>
                      <a:pt x="2846" y="50"/>
                      <a:pt x="2218" y="23"/>
                    </a:cubicBezTo>
                    <a:cubicBezTo>
                      <a:pt x="1984" y="8"/>
                      <a:pt x="1742" y="1"/>
                      <a:pt x="1509" y="1"/>
                    </a:cubicBezTo>
                    <a:close/>
                  </a:path>
                </a:pathLst>
              </a:custGeom>
              <a:solidFill>
                <a:srgbClr val="2C7FC4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3"/>
              <p:cNvSpPr/>
              <p:nvPr/>
            </p:nvSpPr>
            <p:spPr>
              <a:xfrm>
                <a:off x="7327150" y="3806438"/>
                <a:ext cx="262400" cy="195750"/>
              </a:xfrm>
              <a:custGeom>
                <a:avLst/>
                <a:gdLst/>
                <a:ahLst/>
                <a:cxnLst/>
                <a:rect l="l" t="t" r="r" b="b"/>
                <a:pathLst>
                  <a:path w="10496" h="7830" extrusionOk="0">
                    <a:moveTo>
                      <a:pt x="7792" y="1"/>
                    </a:moveTo>
                    <a:cubicBezTo>
                      <a:pt x="6119" y="1"/>
                      <a:pt x="3473" y="1728"/>
                      <a:pt x="0" y="3757"/>
                    </a:cubicBezTo>
                    <a:lnTo>
                      <a:pt x="1683" y="7829"/>
                    </a:lnTo>
                    <a:cubicBezTo>
                      <a:pt x="1683" y="7829"/>
                      <a:pt x="10495" y="5759"/>
                      <a:pt x="9681" y="1967"/>
                    </a:cubicBezTo>
                    <a:cubicBezTo>
                      <a:pt x="9389" y="567"/>
                      <a:pt x="8750" y="1"/>
                      <a:pt x="77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3"/>
              <p:cNvSpPr/>
              <p:nvPr/>
            </p:nvSpPr>
            <p:spPr>
              <a:xfrm>
                <a:off x="7442650" y="3760138"/>
                <a:ext cx="227000" cy="365875"/>
              </a:xfrm>
              <a:custGeom>
                <a:avLst/>
                <a:gdLst/>
                <a:ahLst/>
                <a:cxnLst/>
                <a:rect l="l" t="t" r="r" b="b"/>
                <a:pathLst>
                  <a:path w="9080" h="14635" extrusionOk="0">
                    <a:moveTo>
                      <a:pt x="3258" y="1"/>
                    </a:moveTo>
                    <a:lnTo>
                      <a:pt x="841" y="1616"/>
                    </a:lnTo>
                    <a:lnTo>
                      <a:pt x="0" y="14635"/>
                    </a:lnTo>
                    <a:lnTo>
                      <a:pt x="9080" y="14635"/>
                    </a:lnTo>
                    <a:cubicBezTo>
                      <a:pt x="8532" y="6663"/>
                      <a:pt x="3258" y="1"/>
                      <a:pt x="3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3"/>
              <p:cNvSpPr/>
              <p:nvPr/>
            </p:nvSpPr>
            <p:spPr>
              <a:xfrm>
                <a:off x="7325175" y="3824663"/>
                <a:ext cx="328450" cy="493025"/>
              </a:xfrm>
              <a:custGeom>
                <a:avLst/>
                <a:gdLst/>
                <a:ahLst/>
                <a:cxnLst/>
                <a:rect l="l" t="t" r="r" b="b"/>
                <a:pathLst>
                  <a:path w="13138" h="19721" extrusionOk="0">
                    <a:moveTo>
                      <a:pt x="7920" y="0"/>
                    </a:moveTo>
                    <a:cubicBezTo>
                      <a:pt x="7317" y="0"/>
                      <a:pt x="6873" y="353"/>
                      <a:pt x="6555" y="798"/>
                    </a:cubicBezTo>
                    <a:cubicBezTo>
                      <a:pt x="6034" y="1492"/>
                      <a:pt x="6008" y="2427"/>
                      <a:pt x="6422" y="3201"/>
                    </a:cubicBezTo>
                    <a:lnTo>
                      <a:pt x="9773" y="9370"/>
                    </a:lnTo>
                    <a:cubicBezTo>
                      <a:pt x="6475" y="11386"/>
                      <a:pt x="2656" y="13990"/>
                      <a:pt x="2656" y="13990"/>
                    </a:cubicBezTo>
                    <a:cubicBezTo>
                      <a:pt x="1668" y="14724"/>
                      <a:pt x="1054" y="15352"/>
                      <a:pt x="680" y="15819"/>
                    </a:cubicBezTo>
                    <a:cubicBezTo>
                      <a:pt x="293" y="16313"/>
                      <a:pt x="79" y="16914"/>
                      <a:pt x="53" y="17528"/>
                    </a:cubicBezTo>
                    <a:cubicBezTo>
                      <a:pt x="1" y="18555"/>
                      <a:pt x="88" y="19721"/>
                      <a:pt x="314" y="19721"/>
                    </a:cubicBezTo>
                    <a:cubicBezTo>
                      <a:pt x="320" y="19721"/>
                      <a:pt x="327" y="19720"/>
                      <a:pt x="333" y="19718"/>
                    </a:cubicBezTo>
                    <a:cubicBezTo>
                      <a:pt x="613" y="19638"/>
                      <a:pt x="413" y="18130"/>
                      <a:pt x="413" y="18129"/>
                    </a:cubicBezTo>
                    <a:lnTo>
                      <a:pt x="413" y="18129"/>
                    </a:lnTo>
                    <a:cubicBezTo>
                      <a:pt x="413" y="18130"/>
                      <a:pt x="720" y="19571"/>
                      <a:pt x="1027" y="19611"/>
                    </a:cubicBezTo>
                    <a:cubicBezTo>
                      <a:pt x="1033" y="19612"/>
                      <a:pt x="1038" y="19612"/>
                      <a:pt x="1043" y="19612"/>
                    </a:cubicBezTo>
                    <a:cubicBezTo>
                      <a:pt x="1332" y="19612"/>
                      <a:pt x="881" y="18157"/>
                      <a:pt x="880" y="18156"/>
                    </a:cubicBezTo>
                    <a:lnTo>
                      <a:pt x="880" y="18156"/>
                    </a:lnTo>
                    <a:cubicBezTo>
                      <a:pt x="881" y="18157"/>
                      <a:pt x="1291" y="19362"/>
                      <a:pt x="1536" y="19362"/>
                    </a:cubicBezTo>
                    <a:cubicBezTo>
                      <a:pt x="1544" y="19362"/>
                      <a:pt x="1553" y="19361"/>
                      <a:pt x="1561" y="19357"/>
                    </a:cubicBezTo>
                    <a:cubicBezTo>
                      <a:pt x="1762" y="19291"/>
                      <a:pt x="1401" y="18183"/>
                      <a:pt x="1401" y="18182"/>
                    </a:cubicBezTo>
                    <a:lnTo>
                      <a:pt x="1401" y="18182"/>
                    </a:lnTo>
                    <a:cubicBezTo>
                      <a:pt x="1623" y="18686"/>
                      <a:pt x="1907" y="19054"/>
                      <a:pt x="2036" y="19054"/>
                    </a:cubicBezTo>
                    <a:cubicBezTo>
                      <a:pt x="2140" y="19054"/>
                      <a:pt x="2143" y="18817"/>
                      <a:pt x="1935" y="18222"/>
                    </a:cubicBezTo>
                    <a:cubicBezTo>
                      <a:pt x="1855" y="17995"/>
                      <a:pt x="2323" y="17622"/>
                      <a:pt x="2790" y="17194"/>
                    </a:cubicBezTo>
                    <a:cubicBezTo>
                      <a:pt x="6208" y="14217"/>
                      <a:pt x="13138" y="13749"/>
                      <a:pt x="12951" y="9410"/>
                    </a:cubicBezTo>
                    <a:cubicBezTo>
                      <a:pt x="12938" y="8889"/>
                      <a:pt x="12804" y="8369"/>
                      <a:pt x="12577" y="7901"/>
                    </a:cubicBezTo>
                    <a:lnTo>
                      <a:pt x="9773" y="1332"/>
                    </a:lnTo>
                    <a:cubicBezTo>
                      <a:pt x="9533" y="744"/>
                      <a:pt x="9039" y="264"/>
                      <a:pt x="8424" y="77"/>
                    </a:cubicBezTo>
                    <a:cubicBezTo>
                      <a:pt x="8245" y="24"/>
                      <a:pt x="8077" y="0"/>
                      <a:pt x="7920" y="0"/>
                    </a:cubicBezTo>
                    <a:close/>
                  </a:path>
                </a:pathLst>
              </a:custGeom>
              <a:solidFill>
                <a:srgbClr val="2C7FC4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3"/>
              <p:cNvSpPr/>
              <p:nvPr/>
            </p:nvSpPr>
            <p:spPr>
              <a:xfrm>
                <a:off x="7428300" y="3816088"/>
                <a:ext cx="211300" cy="253175"/>
              </a:xfrm>
              <a:custGeom>
                <a:avLst/>
                <a:gdLst/>
                <a:ahLst/>
                <a:cxnLst/>
                <a:rect l="l" t="t" r="r" b="b"/>
                <a:pathLst>
                  <a:path w="8452" h="10127" extrusionOk="0">
                    <a:moveTo>
                      <a:pt x="3731" y="0"/>
                    </a:moveTo>
                    <a:cubicBezTo>
                      <a:pt x="3503" y="0"/>
                      <a:pt x="3269" y="57"/>
                      <a:pt x="3031" y="179"/>
                    </a:cubicBezTo>
                    <a:cubicBezTo>
                      <a:pt x="0" y="1755"/>
                      <a:pt x="4473" y="10127"/>
                      <a:pt x="4473" y="10127"/>
                    </a:cubicBezTo>
                    <a:lnTo>
                      <a:pt x="8452" y="8244"/>
                    </a:lnTo>
                    <a:cubicBezTo>
                      <a:pt x="8452" y="8244"/>
                      <a:pt x="6482" y="0"/>
                      <a:pt x="3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5776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2"/>
          <p:cNvSpPr txBox="1">
            <a:spLocks noGrp="1"/>
          </p:cNvSpPr>
          <p:nvPr>
            <p:ph type="title"/>
          </p:nvPr>
        </p:nvSpPr>
        <p:spPr>
          <a:xfrm>
            <a:off x="3947425" y="675100"/>
            <a:ext cx="4779620" cy="14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can online participation look like?</a:t>
            </a:r>
            <a:endParaRPr/>
          </a:p>
        </p:txBody>
      </p:sp>
      <p:sp>
        <p:nvSpPr>
          <p:cNvPr id="678" name="Google Shape;678;p32"/>
          <p:cNvSpPr txBox="1">
            <a:spLocks noGrp="1"/>
          </p:cNvSpPr>
          <p:nvPr>
            <p:ph type="body" idx="1"/>
          </p:nvPr>
        </p:nvSpPr>
        <p:spPr>
          <a:xfrm>
            <a:off x="3947425" y="2026953"/>
            <a:ext cx="4150427" cy="21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spcBef>
                <a:spcPts val="1000"/>
              </a:spcBef>
            </a:pPr>
            <a:r>
              <a:rPr lang="cs-CZ" err="1">
                <a:latin typeface="+mn-lt"/>
              </a:rPr>
              <a:t>Expressing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one‘s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opinion</a:t>
            </a:r>
            <a:r>
              <a:rPr lang="cs-CZ">
                <a:latin typeface="+mn-lt"/>
              </a:rPr>
              <a:t> online </a:t>
            </a:r>
          </a:p>
          <a:p>
            <a:pPr marL="171450" indent="-171450">
              <a:spcBef>
                <a:spcPts val="1000"/>
              </a:spcBef>
            </a:pPr>
            <a:r>
              <a:rPr lang="cs-CZ">
                <a:solidFill>
                  <a:srgbClr val="FF0000"/>
                </a:solidFill>
                <a:latin typeface="+mn-lt"/>
              </a:rPr>
              <a:t>BUT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growing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number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of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social</a:t>
            </a:r>
            <a:r>
              <a:rPr lang="cs-CZ">
                <a:latin typeface="+mn-lt"/>
              </a:rPr>
              <a:t> media </a:t>
            </a:r>
            <a:r>
              <a:rPr lang="cs-CZ" err="1">
                <a:latin typeface="+mn-lt"/>
              </a:rPr>
              <a:t>leads</a:t>
            </a:r>
            <a:r>
              <a:rPr lang="cs-CZ">
                <a:latin typeface="+mn-lt"/>
              </a:rPr>
              <a:t> to </a:t>
            </a:r>
            <a:r>
              <a:rPr lang="cs-CZ" err="1">
                <a:latin typeface="+mn-lt"/>
              </a:rPr>
              <a:t>grosing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numbers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of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activities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that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can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be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considered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political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participation</a:t>
            </a:r>
            <a:endParaRPr lang="cs-CZ">
              <a:latin typeface="+mn-lt"/>
            </a:endParaRPr>
          </a:p>
          <a:p>
            <a:pPr marL="171450" indent="-171450">
              <a:spcBef>
                <a:spcPts val="1000"/>
              </a:spcBef>
            </a:pPr>
            <a:r>
              <a:rPr lang="cs-CZ" err="1">
                <a:latin typeface="+mn-lt"/>
              </a:rPr>
              <a:t>What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can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we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still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consider</a:t>
            </a:r>
            <a:r>
              <a:rPr lang="cs-CZ">
                <a:latin typeface="+mn-lt"/>
              </a:rPr>
              <a:t> as </a:t>
            </a:r>
            <a:r>
              <a:rPr lang="cs-CZ" err="1">
                <a:latin typeface="+mn-lt"/>
              </a:rPr>
              <a:t>political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participation</a:t>
            </a:r>
            <a:r>
              <a:rPr lang="cs-CZ">
                <a:latin typeface="+mn-lt"/>
              </a:rPr>
              <a:t>?</a:t>
            </a:r>
          </a:p>
          <a:p>
            <a:pPr marL="171450" indent="-171450">
              <a:spcBef>
                <a:spcPts val="1000"/>
              </a:spcBef>
            </a:pPr>
            <a:endParaRPr lang="cs-CZ">
              <a:latin typeface="+mn-lt"/>
            </a:endParaRPr>
          </a:p>
          <a:p>
            <a:pPr marL="171450" indent="-171450">
              <a:spcBef>
                <a:spcPts val="1000"/>
              </a:spcBef>
            </a:pPr>
            <a:endParaRPr lang="cs-CZ">
              <a:latin typeface="+mn-lt"/>
            </a:endParaRPr>
          </a:p>
          <a:p>
            <a:pPr marL="171450" indent="-171450">
              <a:spcBef>
                <a:spcPts val="1000"/>
              </a:spcBef>
            </a:pPr>
            <a:endParaRPr>
              <a:latin typeface="+mn-lt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D0A607A9-23B1-86DC-633E-281639E75E0E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7" r="18457"/>
          <a:stretch>
            <a:fillRect/>
          </a:stretch>
        </p:blipFill>
        <p:spPr bwMode="auto">
          <a:xfrm>
            <a:off x="805620" y="291051"/>
            <a:ext cx="2934275" cy="4393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159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SOCIAL MEDIA STRATEGIES</a:t>
            </a:r>
            <a:endParaRPr/>
          </a:p>
        </p:txBody>
      </p:sp>
      <p:sp>
        <p:nvSpPr>
          <p:cNvPr id="747" name="Google Shape;747;p34"/>
          <p:cNvSpPr txBox="1">
            <a:spLocks noGrp="1"/>
          </p:cNvSpPr>
          <p:nvPr>
            <p:ph type="subTitle" idx="3"/>
          </p:nvPr>
        </p:nvSpPr>
        <p:spPr>
          <a:xfrm>
            <a:off x="1290308" y="2303150"/>
            <a:ext cx="3281691" cy="26941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buClr>
                <a:schemeClr val="bg2">
                  <a:lumMod val="75000"/>
                </a:schemeClr>
              </a:buClr>
            </a:pPr>
            <a:r>
              <a:rPr lang="cs-CZ" sz="1400" dirty="0" err="1">
                <a:latin typeface="+mn-lt"/>
              </a:rPr>
              <a:t>Main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attribute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is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that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is</a:t>
            </a:r>
            <a:r>
              <a:rPr lang="cs-CZ" sz="1400" dirty="0">
                <a:latin typeface="+mn-lt"/>
              </a:rPr>
              <a:t> more </a:t>
            </a:r>
            <a:r>
              <a:rPr lang="cs-CZ" sz="1400" dirty="0" err="1">
                <a:latin typeface="+mn-lt"/>
              </a:rPr>
              <a:t>visible</a:t>
            </a:r>
            <a:endParaRPr lang="cs-CZ" sz="1400" dirty="0">
              <a:latin typeface="+mn-lt"/>
            </a:endParaRPr>
          </a:p>
          <a:p>
            <a:pPr marL="0" indent="0">
              <a:buClr>
                <a:schemeClr val="bg2">
                  <a:lumMod val="75000"/>
                </a:schemeClr>
              </a:buClr>
              <a:buNone/>
            </a:pPr>
            <a:endParaRPr lang="cs-CZ" sz="1400" dirty="0">
              <a:latin typeface="+mn-lt"/>
            </a:endParaRPr>
          </a:p>
          <a:p>
            <a:pPr marL="171450" indent="-171450">
              <a:buClr>
                <a:schemeClr val="bg2">
                  <a:lumMod val="75000"/>
                </a:schemeClr>
              </a:buClr>
            </a:pPr>
            <a:r>
              <a:rPr lang="cs-CZ" sz="1400" dirty="0" err="1">
                <a:latin typeface="+mn-lt"/>
              </a:rPr>
              <a:t>Sharing</a:t>
            </a:r>
            <a:r>
              <a:rPr lang="cs-CZ" sz="1400" dirty="0">
                <a:latin typeface="+mn-lt"/>
              </a:rPr>
              <a:t>, </a:t>
            </a:r>
            <a:r>
              <a:rPr lang="cs-CZ" sz="1400" dirty="0" err="1">
                <a:latin typeface="+mn-lt"/>
              </a:rPr>
              <a:t>writing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posts</a:t>
            </a:r>
            <a:r>
              <a:rPr lang="cs-CZ" sz="1400" dirty="0">
                <a:latin typeface="+mn-lt"/>
              </a:rPr>
              <a:t>, </a:t>
            </a:r>
            <a:r>
              <a:rPr lang="cs-CZ" sz="1400" dirty="0" err="1">
                <a:latin typeface="+mn-lt"/>
              </a:rPr>
              <a:t>posting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images</a:t>
            </a:r>
            <a:r>
              <a:rPr lang="cs-CZ" sz="1400" dirty="0">
                <a:latin typeface="+mn-lt"/>
              </a:rPr>
              <a:t>, </a:t>
            </a:r>
            <a:r>
              <a:rPr lang="cs-CZ" sz="1400" dirty="0" err="1">
                <a:latin typeface="+mn-lt"/>
              </a:rPr>
              <a:t>creating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events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etc</a:t>
            </a:r>
            <a:r>
              <a:rPr lang="cs-CZ" sz="1400" dirty="0">
                <a:latin typeface="+mn-lt"/>
              </a:rPr>
              <a:t>.</a:t>
            </a:r>
          </a:p>
          <a:p>
            <a:pPr marL="171450" indent="-171450">
              <a:buClr>
                <a:schemeClr val="bg2">
                  <a:lumMod val="75000"/>
                </a:schemeClr>
              </a:buClr>
            </a:pPr>
            <a:endParaRPr lang="cs-CZ" sz="1400" dirty="0">
              <a:latin typeface="+mn-lt"/>
            </a:endParaRPr>
          </a:p>
          <a:p>
            <a:pPr marL="171450" indent="-171450">
              <a:buClr>
                <a:schemeClr val="bg2">
                  <a:lumMod val="75000"/>
                </a:schemeClr>
              </a:buClr>
            </a:pPr>
            <a:r>
              <a:rPr lang="cs-CZ" sz="1400" dirty="0">
                <a:latin typeface="+mn-lt"/>
              </a:rPr>
              <a:t>By </a:t>
            </a:r>
            <a:r>
              <a:rPr lang="cs-CZ" sz="1400" dirty="0" err="1">
                <a:latin typeface="+mn-lt"/>
              </a:rPr>
              <a:t>some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users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considered</a:t>
            </a:r>
            <a:r>
              <a:rPr lang="cs-CZ" sz="1400" dirty="0">
                <a:latin typeface="+mn-lt"/>
              </a:rPr>
              <a:t> more </a:t>
            </a:r>
            <a:r>
              <a:rPr lang="cs-CZ" sz="1400" dirty="0" err="1">
                <a:latin typeface="+mn-lt"/>
              </a:rPr>
              <a:t>effective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than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passive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participation</a:t>
            </a:r>
            <a:endParaRPr lang="cs-CZ" sz="1400" dirty="0">
              <a:latin typeface="+mn-lt"/>
            </a:endParaRPr>
          </a:p>
          <a:p>
            <a:pPr marL="171450" indent="-171450">
              <a:buClr>
                <a:schemeClr val="bg2">
                  <a:lumMod val="75000"/>
                </a:schemeClr>
              </a:buClr>
            </a:pPr>
            <a:endParaRPr lang="cs-CZ" sz="1400" dirty="0">
              <a:latin typeface="+mn-lt"/>
            </a:endParaRPr>
          </a:p>
          <a:p>
            <a:pPr marL="171450" indent="-171450">
              <a:buClr>
                <a:schemeClr val="bg2">
                  <a:lumMod val="75000"/>
                </a:schemeClr>
              </a:buClr>
            </a:pPr>
            <a:r>
              <a:rPr lang="cs-CZ" sz="1400" dirty="0" err="1">
                <a:latin typeface="+mn-lt"/>
              </a:rPr>
              <a:t>Takes</a:t>
            </a:r>
            <a:r>
              <a:rPr lang="cs-CZ" sz="1400" dirty="0">
                <a:latin typeface="+mn-lt"/>
              </a:rPr>
              <a:t> more </a:t>
            </a:r>
            <a:r>
              <a:rPr lang="cs-CZ" sz="1400" dirty="0" err="1">
                <a:latin typeface="+mn-lt"/>
              </a:rPr>
              <a:t>effort</a:t>
            </a:r>
            <a:endParaRPr sz="1400" dirty="0">
              <a:latin typeface="+mn-lt"/>
            </a:endParaRPr>
          </a:p>
        </p:txBody>
      </p:sp>
      <p:sp>
        <p:nvSpPr>
          <p:cNvPr id="748" name="Google Shape;748;p34"/>
          <p:cNvSpPr txBox="1">
            <a:spLocks noGrp="1"/>
          </p:cNvSpPr>
          <p:nvPr>
            <p:ph type="subTitle" idx="1"/>
          </p:nvPr>
        </p:nvSpPr>
        <p:spPr>
          <a:xfrm>
            <a:off x="1290609" y="1817430"/>
            <a:ext cx="29076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Expressive participation</a:t>
            </a:r>
            <a:endParaRPr/>
          </a:p>
        </p:txBody>
      </p:sp>
      <p:sp>
        <p:nvSpPr>
          <p:cNvPr id="749" name="Google Shape;749;p34"/>
          <p:cNvSpPr txBox="1">
            <a:spLocks noGrp="1"/>
          </p:cNvSpPr>
          <p:nvPr>
            <p:ph type="subTitle" idx="2"/>
          </p:nvPr>
        </p:nvSpPr>
        <p:spPr>
          <a:xfrm>
            <a:off x="4945791" y="1832542"/>
            <a:ext cx="2907600" cy="50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Passive participation</a:t>
            </a:r>
            <a:endParaRPr/>
          </a:p>
        </p:txBody>
      </p:sp>
      <p:sp>
        <p:nvSpPr>
          <p:cNvPr id="750" name="Google Shape;750;p34"/>
          <p:cNvSpPr txBox="1">
            <a:spLocks noGrp="1"/>
          </p:cNvSpPr>
          <p:nvPr>
            <p:ph type="subTitle" idx="4"/>
          </p:nvPr>
        </p:nvSpPr>
        <p:spPr>
          <a:xfrm>
            <a:off x="4945790" y="2239736"/>
            <a:ext cx="3478209" cy="20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spcAft>
                <a:spcPts val="1000"/>
              </a:spcAft>
              <a:buClr>
                <a:schemeClr val="bg2">
                  <a:lumMod val="75000"/>
                </a:schemeClr>
              </a:buClr>
            </a:pPr>
            <a:r>
              <a:rPr lang="en-GB" sz="1400" dirty="0">
                <a:latin typeface="+mn-lt"/>
              </a:rPr>
              <a:t>N</a:t>
            </a:r>
            <a:r>
              <a:rPr lang="en" sz="1400" dirty="0" err="1">
                <a:latin typeface="+mn-lt"/>
              </a:rPr>
              <a:t>ot</a:t>
            </a:r>
            <a:r>
              <a:rPr lang="en" sz="1400" dirty="0">
                <a:latin typeface="+mn-lt"/>
              </a:rPr>
              <a:t> as visible</a:t>
            </a:r>
          </a:p>
          <a:p>
            <a:pPr marL="171450" indent="-171450">
              <a:spcAft>
                <a:spcPts val="1000"/>
              </a:spcAft>
              <a:buClr>
                <a:schemeClr val="bg2">
                  <a:lumMod val="75000"/>
                </a:schemeClr>
              </a:buClr>
            </a:pPr>
            <a:r>
              <a:rPr lang="en-GB" sz="1400" dirty="0">
                <a:latin typeface="+mn-lt"/>
              </a:rPr>
              <a:t>R</a:t>
            </a:r>
            <a:r>
              <a:rPr lang="en" sz="1400" dirty="0" err="1">
                <a:latin typeface="+mn-lt"/>
              </a:rPr>
              <a:t>eading</a:t>
            </a:r>
            <a:r>
              <a:rPr lang="en" sz="1400" dirty="0">
                <a:latin typeface="+mn-lt"/>
              </a:rPr>
              <a:t> posts, comments, events, etc.</a:t>
            </a:r>
          </a:p>
          <a:p>
            <a:pPr marL="171450" indent="-171450">
              <a:spcAft>
                <a:spcPts val="1000"/>
              </a:spcAft>
              <a:buClr>
                <a:schemeClr val="bg2">
                  <a:lumMod val="75000"/>
                </a:schemeClr>
              </a:buClr>
            </a:pPr>
            <a:r>
              <a:rPr lang="en" sz="1400" dirty="0">
                <a:latin typeface="+mn-lt"/>
              </a:rPr>
              <a:t>Often seen as less effective</a:t>
            </a:r>
          </a:p>
          <a:p>
            <a:pPr marL="0" indent="0">
              <a:spcAft>
                <a:spcPts val="1000"/>
              </a:spcAft>
              <a:buClr>
                <a:schemeClr val="bg2">
                  <a:lumMod val="75000"/>
                </a:schemeClr>
              </a:buClr>
              <a:buNone/>
            </a:pPr>
            <a:endParaRPr lang="en" sz="1400" dirty="0">
              <a:latin typeface="+mn-lt"/>
            </a:endParaRPr>
          </a:p>
        </p:txBody>
      </p:sp>
      <p:grpSp>
        <p:nvGrpSpPr>
          <p:cNvPr id="751" name="Google Shape;751;p34"/>
          <p:cNvGrpSpPr/>
          <p:nvPr/>
        </p:nvGrpSpPr>
        <p:grpSpPr>
          <a:xfrm>
            <a:off x="6186807" y="1285833"/>
            <a:ext cx="396569" cy="372743"/>
            <a:chOff x="5594748" y="3807104"/>
            <a:chExt cx="396569" cy="372743"/>
          </a:xfrm>
        </p:grpSpPr>
        <p:sp>
          <p:nvSpPr>
            <p:cNvPr id="752" name="Google Shape;752;p34"/>
            <p:cNvSpPr/>
            <p:nvPr/>
          </p:nvSpPr>
          <p:spPr>
            <a:xfrm>
              <a:off x="5665459" y="4132928"/>
              <a:ext cx="255915" cy="46918"/>
            </a:xfrm>
            <a:custGeom>
              <a:avLst/>
              <a:gdLst/>
              <a:ahLst/>
              <a:cxnLst/>
              <a:rect l="l" t="t" r="r" b="b"/>
              <a:pathLst>
                <a:path w="7669" h="1406" extrusionOk="0">
                  <a:moveTo>
                    <a:pt x="1715" y="0"/>
                  </a:moveTo>
                  <a:lnTo>
                    <a:pt x="1477" y="691"/>
                  </a:lnTo>
                  <a:lnTo>
                    <a:pt x="358" y="691"/>
                  </a:lnTo>
                  <a:cubicBezTo>
                    <a:pt x="167" y="691"/>
                    <a:pt x="1" y="834"/>
                    <a:pt x="1" y="1048"/>
                  </a:cubicBezTo>
                  <a:cubicBezTo>
                    <a:pt x="1" y="1239"/>
                    <a:pt x="143" y="1405"/>
                    <a:pt x="358" y="1405"/>
                  </a:cubicBezTo>
                  <a:lnTo>
                    <a:pt x="7312" y="1405"/>
                  </a:lnTo>
                  <a:cubicBezTo>
                    <a:pt x="7502" y="1405"/>
                    <a:pt x="7669" y="1262"/>
                    <a:pt x="7669" y="1048"/>
                  </a:cubicBezTo>
                  <a:cubicBezTo>
                    <a:pt x="7669" y="881"/>
                    <a:pt x="7526" y="691"/>
                    <a:pt x="7312" y="691"/>
                  </a:cubicBezTo>
                  <a:lnTo>
                    <a:pt x="6145" y="691"/>
                  </a:lnTo>
                  <a:lnTo>
                    <a:pt x="5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5665459" y="3923932"/>
              <a:ext cx="46117" cy="22258"/>
            </a:xfrm>
            <a:custGeom>
              <a:avLst/>
              <a:gdLst/>
              <a:ahLst/>
              <a:cxnLst/>
              <a:rect l="l" t="t" r="r" b="b"/>
              <a:pathLst>
                <a:path w="1382" h="667" extrusionOk="0">
                  <a:moveTo>
                    <a:pt x="1" y="0"/>
                  </a:moveTo>
                  <a:lnTo>
                    <a:pt x="1" y="667"/>
                  </a:lnTo>
                  <a:lnTo>
                    <a:pt x="1382" y="66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5665459" y="3877047"/>
              <a:ext cx="46117" cy="22258"/>
            </a:xfrm>
            <a:custGeom>
              <a:avLst/>
              <a:gdLst/>
              <a:ahLst/>
              <a:cxnLst/>
              <a:rect l="l" t="t" r="r" b="b"/>
              <a:pathLst>
                <a:path w="1382" h="667" extrusionOk="0">
                  <a:moveTo>
                    <a:pt x="1" y="0"/>
                  </a:moveTo>
                  <a:lnTo>
                    <a:pt x="1" y="667"/>
                  </a:lnTo>
                  <a:lnTo>
                    <a:pt x="1382" y="667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5665459" y="3970016"/>
              <a:ext cx="46117" cy="23059"/>
            </a:xfrm>
            <a:custGeom>
              <a:avLst/>
              <a:gdLst/>
              <a:ahLst/>
              <a:cxnLst/>
              <a:rect l="l" t="t" r="r" b="b"/>
              <a:pathLst>
                <a:path w="1382" h="691" extrusionOk="0">
                  <a:moveTo>
                    <a:pt x="1" y="0"/>
                  </a:moveTo>
                  <a:lnTo>
                    <a:pt x="1" y="691"/>
                  </a:lnTo>
                  <a:lnTo>
                    <a:pt x="1382" y="691"/>
                  </a:lnTo>
                  <a:lnTo>
                    <a:pt x="13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5896713" y="3900873"/>
              <a:ext cx="23860" cy="23860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8" y="1"/>
                  </a:moveTo>
                  <a:cubicBezTo>
                    <a:pt x="167" y="1"/>
                    <a:pt x="1" y="143"/>
                    <a:pt x="1" y="358"/>
                  </a:cubicBezTo>
                  <a:cubicBezTo>
                    <a:pt x="1" y="548"/>
                    <a:pt x="143" y="715"/>
                    <a:pt x="358" y="715"/>
                  </a:cubicBezTo>
                  <a:cubicBezTo>
                    <a:pt x="524" y="715"/>
                    <a:pt x="715" y="548"/>
                    <a:pt x="715" y="358"/>
                  </a:cubicBezTo>
                  <a:cubicBezTo>
                    <a:pt x="715" y="143"/>
                    <a:pt x="572" y="1"/>
                    <a:pt x="3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5594748" y="3807104"/>
              <a:ext cx="396569" cy="232889"/>
            </a:xfrm>
            <a:custGeom>
              <a:avLst/>
              <a:gdLst/>
              <a:ahLst/>
              <a:cxnLst/>
              <a:rect l="l" t="t" r="r" b="b"/>
              <a:pathLst>
                <a:path w="11884" h="6979" extrusionOk="0">
                  <a:moveTo>
                    <a:pt x="5239" y="1405"/>
                  </a:moveTo>
                  <a:cubicBezTo>
                    <a:pt x="5406" y="1405"/>
                    <a:pt x="5596" y="1548"/>
                    <a:pt x="5596" y="1763"/>
                  </a:cubicBezTo>
                  <a:cubicBezTo>
                    <a:pt x="5596" y="1953"/>
                    <a:pt x="5454" y="2120"/>
                    <a:pt x="5239" y="2120"/>
                  </a:cubicBezTo>
                  <a:cubicBezTo>
                    <a:pt x="5025" y="2120"/>
                    <a:pt x="4882" y="1977"/>
                    <a:pt x="4882" y="1763"/>
                  </a:cubicBezTo>
                  <a:cubicBezTo>
                    <a:pt x="4882" y="1548"/>
                    <a:pt x="5025" y="1405"/>
                    <a:pt x="5239" y="1405"/>
                  </a:cubicBezTo>
                  <a:close/>
                  <a:moveTo>
                    <a:pt x="6644" y="1405"/>
                  </a:moveTo>
                  <a:cubicBezTo>
                    <a:pt x="6811" y="1405"/>
                    <a:pt x="7002" y="1548"/>
                    <a:pt x="7002" y="1763"/>
                  </a:cubicBezTo>
                  <a:cubicBezTo>
                    <a:pt x="7002" y="1953"/>
                    <a:pt x="6835" y="2120"/>
                    <a:pt x="6644" y="2120"/>
                  </a:cubicBezTo>
                  <a:cubicBezTo>
                    <a:pt x="6430" y="2120"/>
                    <a:pt x="6263" y="1977"/>
                    <a:pt x="6263" y="1763"/>
                  </a:cubicBezTo>
                  <a:cubicBezTo>
                    <a:pt x="6287" y="1548"/>
                    <a:pt x="6430" y="1405"/>
                    <a:pt x="6644" y="1405"/>
                  </a:cubicBezTo>
                  <a:close/>
                  <a:moveTo>
                    <a:pt x="8002" y="1405"/>
                  </a:moveTo>
                  <a:cubicBezTo>
                    <a:pt x="8192" y="1405"/>
                    <a:pt x="8359" y="1548"/>
                    <a:pt x="8359" y="1763"/>
                  </a:cubicBezTo>
                  <a:cubicBezTo>
                    <a:pt x="8359" y="1953"/>
                    <a:pt x="8216" y="2120"/>
                    <a:pt x="8002" y="2120"/>
                  </a:cubicBezTo>
                  <a:cubicBezTo>
                    <a:pt x="7835" y="2120"/>
                    <a:pt x="7645" y="1977"/>
                    <a:pt x="7645" y="1763"/>
                  </a:cubicBezTo>
                  <a:cubicBezTo>
                    <a:pt x="7668" y="1548"/>
                    <a:pt x="7835" y="1405"/>
                    <a:pt x="8002" y="1405"/>
                  </a:cubicBezTo>
                  <a:close/>
                  <a:moveTo>
                    <a:pt x="9407" y="2120"/>
                  </a:moveTo>
                  <a:cubicBezTo>
                    <a:pt x="9978" y="2120"/>
                    <a:pt x="10455" y="2596"/>
                    <a:pt x="10455" y="3168"/>
                  </a:cubicBezTo>
                  <a:cubicBezTo>
                    <a:pt x="10455" y="3739"/>
                    <a:pt x="10002" y="4216"/>
                    <a:pt x="9407" y="4216"/>
                  </a:cubicBezTo>
                  <a:cubicBezTo>
                    <a:pt x="8835" y="4216"/>
                    <a:pt x="8359" y="3739"/>
                    <a:pt x="8359" y="3168"/>
                  </a:cubicBezTo>
                  <a:cubicBezTo>
                    <a:pt x="8359" y="2596"/>
                    <a:pt x="8835" y="2120"/>
                    <a:pt x="9407" y="2120"/>
                  </a:cubicBezTo>
                  <a:close/>
                  <a:moveTo>
                    <a:pt x="6644" y="3483"/>
                  </a:moveTo>
                  <a:cubicBezTo>
                    <a:pt x="6757" y="3483"/>
                    <a:pt x="6871" y="3537"/>
                    <a:pt x="6930" y="3644"/>
                  </a:cubicBezTo>
                  <a:lnTo>
                    <a:pt x="8097" y="5359"/>
                  </a:lnTo>
                  <a:lnTo>
                    <a:pt x="8478" y="4978"/>
                  </a:lnTo>
                  <a:cubicBezTo>
                    <a:pt x="8549" y="4906"/>
                    <a:pt x="8639" y="4870"/>
                    <a:pt x="8728" y="4870"/>
                  </a:cubicBezTo>
                  <a:cubicBezTo>
                    <a:pt x="8817" y="4870"/>
                    <a:pt x="8907" y="4906"/>
                    <a:pt x="8978" y="4978"/>
                  </a:cubicBezTo>
                  <a:lnTo>
                    <a:pt x="9669" y="5668"/>
                  </a:lnTo>
                  <a:cubicBezTo>
                    <a:pt x="9788" y="5811"/>
                    <a:pt x="9788" y="6049"/>
                    <a:pt x="9669" y="6168"/>
                  </a:cubicBezTo>
                  <a:cubicBezTo>
                    <a:pt x="9597" y="6240"/>
                    <a:pt x="9508" y="6276"/>
                    <a:pt x="9419" y="6276"/>
                  </a:cubicBezTo>
                  <a:cubicBezTo>
                    <a:pt x="9329" y="6276"/>
                    <a:pt x="9240" y="6240"/>
                    <a:pt x="9169" y="6168"/>
                  </a:cubicBezTo>
                  <a:lnTo>
                    <a:pt x="8716" y="5716"/>
                  </a:lnTo>
                  <a:lnTo>
                    <a:pt x="8264" y="6168"/>
                  </a:lnTo>
                  <a:cubicBezTo>
                    <a:pt x="8224" y="6227"/>
                    <a:pt x="8137" y="6270"/>
                    <a:pt x="8054" y="6270"/>
                  </a:cubicBezTo>
                  <a:cubicBezTo>
                    <a:pt x="8036" y="6270"/>
                    <a:pt x="8019" y="6268"/>
                    <a:pt x="8002" y="6264"/>
                  </a:cubicBezTo>
                  <a:cubicBezTo>
                    <a:pt x="7906" y="6264"/>
                    <a:pt x="7787" y="6192"/>
                    <a:pt x="7740" y="6121"/>
                  </a:cubicBezTo>
                  <a:lnTo>
                    <a:pt x="6644" y="4454"/>
                  </a:lnTo>
                  <a:lnTo>
                    <a:pt x="5525" y="6121"/>
                  </a:lnTo>
                  <a:cubicBezTo>
                    <a:pt x="5452" y="6208"/>
                    <a:pt x="5344" y="6260"/>
                    <a:pt x="5238" y="6260"/>
                  </a:cubicBezTo>
                  <a:cubicBezTo>
                    <a:pt x="5171" y="6260"/>
                    <a:pt x="5104" y="6239"/>
                    <a:pt x="5049" y="6192"/>
                  </a:cubicBezTo>
                  <a:cubicBezTo>
                    <a:pt x="4906" y="6073"/>
                    <a:pt x="4834" y="5883"/>
                    <a:pt x="4953" y="5716"/>
                  </a:cubicBezTo>
                  <a:lnTo>
                    <a:pt x="6359" y="3644"/>
                  </a:lnTo>
                  <a:cubicBezTo>
                    <a:pt x="6418" y="3537"/>
                    <a:pt x="6531" y="3483"/>
                    <a:pt x="6644" y="3483"/>
                  </a:cubicBezTo>
                  <a:close/>
                  <a:moveTo>
                    <a:pt x="3834" y="1405"/>
                  </a:moveTo>
                  <a:cubicBezTo>
                    <a:pt x="4025" y="1405"/>
                    <a:pt x="4191" y="1548"/>
                    <a:pt x="4191" y="1763"/>
                  </a:cubicBezTo>
                  <a:lnTo>
                    <a:pt x="4191" y="5930"/>
                  </a:lnTo>
                  <a:cubicBezTo>
                    <a:pt x="4191" y="6121"/>
                    <a:pt x="4049" y="6287"/>
                    <a:pt x="3834" y="6287"/>
                  </a:cubicBezTo>
                  <a:lnTo>
                    <a:pt x="1762" y="6287"/>
                  </a:lnTo>
                  <a:cubicBezTo>
                    <a:pt x="1572" y="6287"/>
                    <a:pt x="1381" y="6145"/>
                    <a:pt x="1381" y="5930"/>
                  </a:cubicBezTo>
                  <a:lnTo>
                    <a:pt x="1381" y="1763"/>
                  </a:lnTo>
                  <a:cubicBezTo>
                    <a:pt x="1381" y="1572"/>
                    <a:pt x="1548" y="1405"/>
                    <a:pt x="1762" y="1405"/>
                  </a:cubicBezTo>
                  <a:close/>
                  <a:moveTo>
                    <a:pt x="1048" y="0"/>
                  </a:moveTo>
                  <a:cubicBezTo>
                    <a:pt x="476" y="0"/>
                    <a:pt x="0" y="477"/>
                    <a:pt x="0" y="1048"/>
                  </a:cubicBezTo>
                  <a:lnTo>
                    <a:pt x="0" y="6978"/>
                  </a:lnTo>
                  <a:lnTo>
                    <a:pt x="11883" y="6978"/>
                  </a:lnTo>
                  <a:lnTo>
                    <a:pt x="11883" y="1048"/>
                  </a:lnTo>
                  <a:cubicBezTo>
                    <a:pt x="11883" y="477"/>
                    <a:pt x="11407" y="0"/>
                    <a:pt x="108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5594748" y="4062985"/>
              <a:ext cx="396569" cy="46117"/>
            </a:xfrm>
            <a:custGeom>
              <a:avLst/>
              <a:gdLst/>
              <a:ahLst/>
              <a:cxnLst/>
              <a:rect l="l" t="t" r="r" b="b"/>
              <a:pathLst>
                <a:path w="11884" h="1382" extrusionOk="0">
                  <a:moveTo>
                    <a:pt x="0" y="1"/>
                  </a:moveTo>
                  <a:lnTo>
                    <a:pt x="0" y="358"/>
                  </a:lnTo>
                  <a:cubicBezTo>
                    <a:pt x="0" y="953"/>
                    <a:pt x="476" y="1382"/>
                    <a:pt x="1048" y="1382"/>
                  </a:cubicBezTo>
                  <a:lnTo>
                    <a:pt x="10836" y="1382"/>
                  </a:lnTo>
                  <a:cubicBezTo>
                    <a:pt x="11407" y="1382"/>
                    <a:pt x="11883" y="906"/>
                    <a:pt x="11883" y="358"/>
                  </a:cubicBezTo>
                  <a:lnTo>
                    <a:pt x="118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FE14B5E-8CF7-BB81-22AF-9B0BBED9F42A}"/>
              </a:ext>
            </a:extLst>
          </p:cNvPr>
          <p:cNvSpPr txBox="1"/>
          <p:nvPr/>
        </p:nvSpPr>
        <p:spPr>
          <a:xfrm>
            <a:off x="4598758" y="4298365"/>
            <a:ext cx="3572665" cy="400110"/>
          </a:xfrm>
          <a:prstGeom prst="rect">
            <a:avLst/>
          </a:prstGeom>
          <a:noFill/>
          <a:ln w="25400">
            <a:solidFill>
              <a:schemeClr val="bg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SK" sz="2000" dirty="0"/>
              <a:t>Is like expressive or passive?</a:t>
            </a:r>
          </a:p>
        </p:txBody>
      </p:sp>
      <p:grpSp>
        <p:nvGrpSpPr>
          <p:cNvPr id="3" name="Google Shape;5883;p63">
            <a:extLst>
              <a:ext uri="{FF2B5EF4-FFF2-40B4-BE49-F238E27FC236}">
                <a16:creationId xmlns:a16="http://schemas.microsoft.com/office/drawing/2014/main" id="{E7B22CF1-9DB0-6B39-CD52-C99490590B8E}"/>
              </a:ext>
            </a:extLst>
          </p:cNvPr>
          <p:cNvGrpSpPr/>
          <p:nvPr/>
        </p:nvGrpSpPr>
        <p:grpSpPr>
          <a:xfrm>
            <a:off x="2479980" y="1360460"/>
            <a:ext cx="340204" cy="298116"/>
            <a:chOff x="899850" y="871450"/>
            <a:chExt cx="483175" cy="423400"/>
          </a:xfrm>
        </p:grpSpPr>
        <p:sp>
          <p:nvSpPr>
            <p:cNvPr id="4" name="Google Shape;5884;p63">
              <a:extLst>
                <a:ext uri="{FF2B5EF4-FFF2-40B4-BE49-F238E27FC236}">
                  <a16:creationId xmlns:a16="http://schemas.microsoft.com/office/drawing/2014/main" id="{0A188F5D-D662-6297-1F54-624DD6F522B3}"/>
                </a:ext>
              </a:extLst>
            </p:cNvPr>
            <p:cNvSpPr/>
            <p:nvPr/>
          </p:nvSpPr>
          <p:spPr>
            <a:xfrm>
              <a:off x="1325175" y="1040825"/>
              <a:ext cx="56425" cy="28275"/>
            </a:xfrm>
            <a:custGeom>
              <a:avLst/>
              <a:gdLst/>
              <a:ahLst/>
              <a:cxnLst/>
              <a:rect l="l" t="t" r="r" b="b"/>
              <a:pathLst>
                <a:path w="2257" h="1131" extrusionOk="0">
                  <a:moveTo>
                    <a:pt x="564" y="1"/>
                  </a:moveTo>
                  <a:cubicBezTo>
                    <a:pt x="251" y="1"/>
                    <a:pt x="1" y="251"/>
                    <a:pt x="1" y="564"/>
                  </a:cubicBezTo>
                  <a:cubicBezTo>
                    <a:pt x="1" y="877"/>
                    <a:pt x="251" y="1130"/>
                    <a:pt x="564" y="1130"/>
                  </a:cubicBezTo>
                  <a:lnTo>
                    <a:pt x="1693" y="1130"/>
                  </a:lnTo>
                  <a:cubicBezTo>
                    <a:pt x="2006" y="1130"/>
                    <a:pt x="2256" y="877"/>
                    <a:pt x="2256" y="564"/>
                  </a:cubicBezTo>
                  <a:cubicBezTo>
                    <a:pt x="2256" y="251"/>
                    <a:pt x="2006" y="1"/>
                    <a:pt x="169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5" name="Google Shape;5885;p63">
              <a:extLst>
                <a:ext uri="{FF2B5EF4-FFF2-40B4-BE49-F238E27FC236}">
                  <a16:creationId xmlns:a16="http://schemas.microsoft.com/office/drawing/2014/main" id="{6D8D5580-C9E8-24A1-D2FD-C84A645D39D3}"/>
                </a:ext>
              </a:extLst>
            </p:cNvPr>
            <p:cNvSpPr/>
            <p:nvPr/>
          </p:nvSpPr>
          <p:spPr>
            <a:xfrm>
              <a:off x="1323750" y="95610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1750" y="0"/>
                  </a:moveTo>
                  <a:cubicBezTo>
                    <a:pt x="1605" y="0"/>
                    <a:pt x="1461" y="55"/>
                    <a:pt x="1350" y="165"/>
                  </a:cubicBezTo>
                  <a:lnTo>
                    <a:pt x="220" y="1294"/>
                  </a:lnTo>
                  <a:cubicBezTo>
                    <a:pt x="0" y="1517"/>
                    <a:pt x="0" y="1872"/>
                    <a:pt x="220" y="2095"/>
                  </a:cubicBezTo>
                  <a:cubicBezTo>
                    <a:pt x="332" y="2205"/>
                    <a:pt x="476" y="2260"/>
                    <a:pt x="621" y="2260"/>
                  </a:cubicBezTo>
                  <a:cubicBezTo>
                    <a:pt x="765" y="2260"/>
                    <a:pt x="910" y="2205"/>
                    <a:pt x="1021" y="2095"/>
                  </a:cubicBezTo>
                  <a:lnTo>
                    <a:pt x="2151" y="966"/>
                  </a:lnTo>
                  <a:cubicBezTo>
                    <a:pt x="2370" y="743"/>
                    <a:pt x="2370" y="388"/>
                    <a:pt x="2151" y="165"/>
                  </a:cubicBezTo>
                  <a:cubicBezTo>
                    <a:pt x="2039" y="55"/>
                    <a:pt x="1895" y="0"/>
                    <a:pt x="17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6" name="Google Shape;5886;p63">
              <a:extLst>
                <a:ext uri="{FF2B5EF4-FFF2-40B4-BE49-F238E27FC236}">
                  <a16:creationId xmlns:a16="http://schemas.microsoft.com/office/drawing/2014/main" id="{952B432A-CB17-0290-1160-FAA0447CBA5F}"/>
                </a:ext>
              </a:extLst>
            </p:cNvPr>
            <p:cNvSpPr/>
            <p:nvPr/>
          </p:nvSpPr>
          <p:spPr>
            <a:xfrm>
              <a:off x="1323750" y="1097250"/>
              <a:ext cx="59275" cy="56525"/>
            </a:xfrm>
            <a:custGeom>
              <a:avLst/>
              <a:gdLst/>
              <a:ahLst/>
              <a:cxnLst/>
              <a:rect l="l" t="t" r="r" b="b"/>
              <a:pathLst>
                <a:path w="2371" h="2261" extrusionOk="0">
                  <a:moveTo>
                    <a:pt x="621" y="0"/>
                  </a:moveTo>
                  <a:cubicBezTo>
                    <a:pt x="476" y="0"/>
                    <a:pt x="332" y="55"/>
                    <a:pt x="220" y="165"/>
                  </a:cubicBezTo>
                  <a:cubicBezTo>
                    <a:pt x="0" y="388"/>
                    <a:pt x="0" y="743"/>
                    <a:pt x="220" y="966"/>
                  </a:cubicBezTo>
                  <a:lnTo>
                    <a:pt x="1350" y="2095"/>
                  </a:lnTo>
                  <a:cubicBezTo>
                    <a:pt x="1461" y="2205"/>
                    <a:pt x="1605" y="2260"/>
                    <a:pt x="1750" y="2260"/>
                  </a:cubicBezTo>
                  <a:cubicBezTo>
                    <a:pt x="1895" y="2260"/>
                    <a:pt x="2039" y="2205"/>
                    <a:pt x="2151" y="2095"/>
                  </a:cubicBezTo>
                  <a:cubicBezTo>
                    <a:pt x="2370" y="1872"/>
                    <a:pt x="2370" y="1517"/>
                    <a:pt x="2151" y="1294"/>
                  </a:cubicBezTo>
                  <a:lnTo>
                    <a:pt x="1021" y="165"/>
                  </a:lnTo>
                  <a:cubicBezTo>
                    <a:pt x="910" y="55"/>
                    <a:pt x="765" y="0"/>
                    <a:pt x="6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7" name="Google Shape;5887;p63">
              <a:extLst>
                <a:ext uri="{FF2B5EF4-FFF2-40B4-BE49-F238E27FC236}">
                  <a16:creationId xmlns:a16="http://schemas.microsoft.com/office/drawing/2014/main" id="{37F2268A-36E2-2645-6F40-471D5DE48973}"/>
                </a:ext>
              </a:extLst>
            </p:cNvPr>
            <p:cNvSpPr/>
            <p:nvPr/>
          </p:nvSpPr>
          <p:spPr>
            <a:xfrm>
              <a:off x="899850" y="871450"/>
              <a:ext cx="396150" cy="423400"/>
            </a:xfrm>
            <a:custGeom>
              <a:avLst/>
              <a:gdLst/>
              <a:ahLst/>
              <a:cxnLst/>
              <a:rect l="l" t="t" r="r" b="b"/>
              <a:pathLst>
                <a:path w="15846" h="16936" extrusionOk="0">
                  <a:moveTo>
                    <a:pt x="6812" y="4518"/>
                  </a:moveTo>
                  <a:lnTo>
                    <a:pt x="6812" y="10164"/>
                  </a:lnTo>
                  <a:lnTo>
                    <a:pt x="5682" y="10164"/>
                  </a:lnTo>
                  <a:lnTo>
                    <a:pt x="5682" y="4518"/>
                  </a:lnTo>
                  <a:close/>
                  <a:moveTo>
                    <a:pt x="14153" y="1130"/>
                  </a:moveTo>
                  <a:cubicBezTo>
                    <a:pt x="14463" y="1130"/>
                    <a:pt x="14716" y="1380"/>
                    <a:pt x="14716" y="1693"/>
                  </a:cubicBezTo>
                  <a:lnTo>
                    <a:pt x="14716" y="12985"/>
                  </a:lnTo>
                  <a:cubicBezTo>
                    <a:pt x="14716" y="13298"/>
                    <a:pt x="14463" y="13551"/>
                    <a:pt x="14153" y="13551"/>
                  </a:cubicBezTo>
                  <a:lnTo>
                    <a:pt x="13587" y="13551"/>
                  </a:lnTo>
                  <a:lnTo>
                    <a:pt x="13587" y="1130"/>
                  </a:lnTo>
                  <a:close/>
                  <a:moveTo>
                    <a:pt x="13018" y="1"/>
                  </a:moveTo>
                  <a:cubicBezTo>
                    <a:pt x="13012" y="1"/>
                    <a:pt x="13006" y="4"/>
                    <a:pt x="13000" y="4"/>
                  </a:cubicBezTo>
                  <a:cubicBezTo>
                    <a:pt x="12992" y="4"/>
                    <a:pt x="12985" y="4"/>
                    <a:pt x="12978" y="4"/>
                  </a:cubicBezTo>
                  <a:cubicBezTo>
                    <a:pt x="12972" y="4"/>
                    <a:pt x="12967" y="4"/>
                    <a:pt x="12961" y="4"/>
                  </a:cubicBezTo>
                  <a:cubicBezTo>
                    <a:pt x="12797" y="4"/>
                    <a:pt x="12768" y="58"/>
                    <a:pt x="7221" y="3385"/>
                  </a:cubicBezTo>
                  <a:lnTo>
                    <a:pt x="3990" y="3385"/>
                  </a:lnTo>
                  <a:cubicBezTo>
                    <a:pt x="1810" y="3388"/>
                    <a:pt x="0" y="5159"/>
                    <a:pt x="0" y="7339"/>
                  </a:cubicBezTo>
                  <a:cubicBezTo>
                    <a:pt x="0" y="9323"/>
                    <a:pt x="1515" y="10959"/>
                    <a:pt x="3424" y="11236"/>
                  </a:cubicBezTo>
                  <a:lnTo>
                    <a:pt x="3424" y="15244"/>
                  </a:lnTo>
                  <a:cubicBezTo>
                    <a:pt x="3424" y="16180"/>
                    <a:pt x="4183" y="16936"/>
                    <a:pt x="5119" y="16936"/>
                  </a:cubicBezTo>
                  <a:cubicBezTo>
                    <a:pt x="6053" y="16936"/>
                    <a:pt x="6812" y="16180"/>
                    <a:pt x="6812" y="15244"/>
                  </a:cubicBezTo>
                  <a:lnTo>
                    <a:pt x="6812" y="11293"/>
                  </a:lnTo>
                  <a:lnTo>
                    <a:pt x="7221" y="11293"/>
                  </a:lnTo>
                  <a:cubicBezTo>
                    <a:pt x="12690" y="14573"/>
                    <a:pt x="12811" y="14681"/>
                    <a:pt x="12984" y="14681"/>
                  </a:cubicBezTo>
                  <a:cubicBezTo>
                    <a:pt x="12997" y="14681"/>
                    <a:pt x="13009" y="14681"/>
                    <a:pt x="13024" y="14681"/>
                  </a:cubicBezTo>
                  <a:lnTo>
                    <a:pt x="14153" y="14681"/>
                  </a:lnTo>
                  <a:cubicBezTo>
                    <a:pt x="15087" y="14678"/>
                    <a:pt x="15845" y="13922"/>
                    <a:pt x="15845" y="12985"/>
                  </a:cubicBezTo>
                  <a:lnTo>
                    <a:pt x="15845" y="1693"/>
                  </a:lnTo>
                  <a:cubicBezTo>
                    <a:pt x="15845" y="756"/>
                    <a:pt x="15087" y="1"/>
                    <a:pt x="141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748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E625754B-7061-34EC-77C0-F282E917FEAF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394755" y="1914274"/>
            <a:ext cx="4453691" cy="2537359"/>
          </a:xfrm>
        </p:spPr>
        <p:txBody>
          <a:bodyPr/>
          <a:lstStyle/>
          <a:p>
            <a:r>
              <a:rPr lang="en-GB" sz="1400" dirty="0">
                <a:latin typeface="+mn-lt"/>
              </a:rPr>
              <a:t>Users often do not consider activities of passive participation as an act of political participation (</a:t>
            </a:r>
            <a:r>
              <a:rPr lang="en-GB" sz="1400" dirty="0" err="1">
                <a:latin typeface="+mn-lt"/>
              </a:rPr>
              <a:t>f.e</a:t>
            </a:r>
            <a:r>
              <a:rPr lang="en-GB" sz="1400" dirty="0">
                <a:latin typeface="+mn-lt"/>
              </a:rPr>
              <a:t>. reading posts, comment section)</a:t>
            </a:r>
          </a:p>
          <a:p>
            <a:r>
              <a:rPr lang="en-GB" sz="1400" dirty="0">
                <a:latin typeface="+mn-lt"/>
              </a:rPr>
              <a:t>This type of participation can be perceived as less important because it is not visible to the public</a:t>
            </a:r>
          </a:p>
          <a:p>
            <a:r>
              <a:rPr lang="en-GB" sz="1400" dirty="0">
                <a:solidFill>
                  <a:srgbClr val="FF0000"/>
                </a:solidFill>
                <a:latin typeface="+mn-lt"/>
              </a:rPr>
              <a:t>BUT</a:t>
            </a:r>
            <a:r>
              <a:rPr lang="en-GB" sz="1400" dirty="0">
                <a:latin typeface="+mn-lt"/>
              </a:rPr>
              <a:t> p</a:t>
            </a:r>
            <a:r>
              <a:rPr lang="en-SK" sz="1400" dirty="0">
                <a:latin typeface="+mn-lt"/>
              </a:rPr>
              <a:t>assive participation can lead to expressive participation</a:t>
            </a:r>
          </a:p>
          <a:p>
            <a:r>
              <a:rPr lang="en-GB" sz="1400" dirty="0">
                <a:latin typeface="+mn-lt"/>
              </a:rPr>
              <a:t>I</a:t>
            </a:r>
            <a:r>
              <a:rPr lang="en-SK" sz="1400" dirty="0">
                <a:latin typeface="+mn-lt"/>
              </a:rPr>
              <a:t>nfluence on attitudes and opinions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F8E0410-8F83-58DD-6A97-EB0D1B429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/>
              <a:t>Passive participation – does it do anything?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6CDADF3F-A49B-BBCD-1949-6DA81BC60A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59" y="2203426"/>
            <a:ext cx="3994449" cy="224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389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B5386DF2-EC0D-44C1-AC05-7B7A7C75C0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960" y="1224310"/>
            <a:ext cx="2907600" cy="502200"/>
          </a:xfrm>
        </p:spPr>
        <p:txBody>
          <a:bodyPr/>
          <a:lstStyle/>
          <a:p>
            <a:r>
              <a:rPr lang="en-SK"/>
              <a:t>Creating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605825-B77B-F278-7CFE-6BA7F6B51F92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5126097" y="1224310"/>
            <a:ext cx="2907600" cy="502200"/>
          </a:xfrm>
        </p:spPr>
        <p:txBody>
          <a:bodyPr/>
          <a:lstStyle/>
          <a:p>
            <a:r>
              <a:rPr lang="en-SK"/>
              <a:t>Sharing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2ADE81C-06FA-EBCA-BBD8-AD2B1423F1D2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847960" y="3689725"/>
            <a:ext cx="3170244" cy="2017500"/>
          </a:xfrm>
        </p:spPr>
        <p:txBody>
          <a:bodyPr/>
          <a:lstStyle/>
          <a:p>
            <a:r>
              <a:rPr lang="en-GB"/>
              <a:t>Participation that take the most effort </a:t>
            </a:r>
          </a:p>
          <a:p>
            <a:r>
              <a:rPr lang="en-GB"/>
              <a:t>often perceived as the “most valuable”</a:t>
            </a:r>
          </a:p>
          <a:p>
            <a:r>
              <a:rPr lang="en-GB"/>
              <a:t>Voicing opinions, providing information or preferences etc.</a:t>
            </a:r>
            <a:endParaRPr lang="en-SK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9D587EE-6035-4A2D-5A54-890BFBF1B062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298480" y="4131841"/>
            <a:ext cx="2907900" cy="882174"/>
          </a:xfrm>
        </p:spPr>
        <p:txBody>
          <a:bodyPr/>
          <a:lstStyle/>
          <a:p>
            <a:r>
              <a:rPr lang="en-SK"/>
              <a:t>Expressing opinions or narrative without creating the content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D684A4-F767-8F58-B3BF-5C40135F2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K"/>
              <a:t>Expressive participation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7466D213-5096-A6F8-E675-C0A7ABA73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381" y="1855344"/>
            <a:ext cx="2624179" cy="174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9825E814-4655-5FAB-F85D-4B0469CC7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241" y="1685786"/>
            <a:ext cx="2520378" cy="223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42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2"/>
          <p:cNvSpPr txBox="1">
            <a:spLocks noGrp="1"/>
          </p:cNvSpPr>
          <p:nvPr>
            <p:ph type="title"/>
          </p:nvPr>
        </p:nvSpPr>
        <p:spPr>
          <a:xfrm>
            <a:off x="3763926" y="675100"/>
            <a:ext cx="4569926" cy="643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 of slacktivism/clicktivism</a:t>
            </a:r>
            <a:endParaRPr/>
          </a:p>
        </p:txBody>
      </p:sp>
      <p:sp>
        <p:nvSpPr>
          <p:cNvPr id="2" name="Google Shape;2200;p40">
            <a:extLst>
              <a:ext uri="{FF2B5EF4-FFF2-40B4-BE49-F238E27FC236}">
                <a16:creationId xmlns:a16="http://schemas.microsoft.com/office/drawing/2014/main" id="{77511CCA-380C-E8B1-4811-E0E1A0966C6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678866" y="1669239"/>
            <a:ext cx="4359904" cy="289212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400">
                <a:solidFill>
                  <a:schemeClr val="dk2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(...) </a:t>
            </a:r>
            <a:r>
              <a:rPr lang="en-GB" sz="1400">
                <a:solidFill>
                  <a:schemeClr val="dk2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which refers to the trend of fulfilling only the desire for instant self-satisfaction and having little impact on actual political processes (</a:t>
            </a:r>
            <a:r>
              <a:rPr lang="en-GB" sz="1400" err="1">
                <a:solidFill>
                  <a:schemeClr val="dk2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Halupka</a:t>
            </a:r>
            <a:r>
              <a:rPr lang="en-GB" sz="1400">
                <a:solidFill>
                  <a:schemeClr val="dk2"/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, 2014; Lim, 2013; Morozov, 2011).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GB" sz="1400">
              <a:solidFill>
                <a:schemeClr val="dk2"/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  <a:p>
            <a:pPr marL="171450" indent="-171450"/>
            <a:r>
              <a:rPr lang="en-GB" sz="1400">
                <a:solidFill>
                  <a:schemeClr val="tx1">
                    <a:lumMod val="50000"/>
                  </a:schemeClr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Criticism that there is a disconnect between online activities and the real impact in everyday life (</a:t>
            </a:r>
            <a:r>
              <a:rPr lang="en-GB" sz="1400" err="1">
                <a:solidFill>
                  <a:schemeClr val="tx1">
                    <a:lumMod val="50000"/>
                  </a:schemeClr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Štětka</a:t>
            </a:r>
            <a:r>
              <a:rPr lang="en-GB" sz="1400">
                <a:solidFill>
                  <a:schemeClr val="tx1">
                    <a:lumMod val="50000"/>
                  </a:schemeClr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 &amp; </a:t>
            </a:r>
            <a:r>
              <a:rPr lang="en-GB" sz="1400" err="1">
                <a:solidFill>
                  <a:schemeClr val="tx1">
                    <a:lumMod val="50000"/>
                  </a:schemeClr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Mazák</a:t>
            </a:r>
            <a:r>
              <a:rPr lang="en-GB" sz="1400">
                <a:solidFill>
                  <a:schemeClr val="tx1">
                    <a:lumMod val="50000"/>
                  </a:schemeClr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, 2015) </a:t>
            </a:r>
          </a:p>
          <a:p>
            <a:pPr marL="171450" indent="-171450"/>
            <a:endParaRPr lang="en-GB" sz="1400">
              <a:solidFill>
                <a:schemeClr val="tx1">
                  <a:lumMod val="50000"/>
                </a:schemeClr>
              </a:solidFill>
              <a:latin typeface="+mn-lt"/>
              <a:ea typeface="Barlow Semi Condensed"/>
              <a:cs typeface="Barlow Semi Condensed"/>
              <a:sym typeface="Barlow Semi Condensed"/>
            </a:endParaRPr>
          </a:p>
          <a:p>
            <a:pPr marL="171450" indent="-171450"/>
            <a:r>
              <a:rPr lang="en-GB" sz="1400">
                <a:solidFill>
                  <a:schemeClr val="tx1">
                    <a:lumMod val="50000"/>
                  </a:schemeClr>
                </a:solidFill>
                <a:latin typeface="+mn-lt"/>
                <a:ea typeface="Barlow Semi Condensed"/>
                <a:cs typeface="Barlow Semi Condensed"/>
                <a:sym typeface="Barlow Semi Condensed"/>
              </a:rPr>
              <a:t>Fear that opportunities in the online space may lead to less political activity offline (real participation in the demonstration)</a:t>
            </a:r>
          </a:p>
        </p:txBody>
      </p:sp>
      <p:pic>
        <p:nvPicPr>
          <p:cNvPr id="3074" name="Picture 2" descr="CDN media">
            <a:extLst>
              <a:ext uri="{FF2B5EF4-FFF2-40B4-BE49-F238E27FC236}">
                <a16:creationId xmlns:a16="http://schemas.microsoft.com/office/drawing/2014/main" id="{345B5FE2-03F9-FE09-EABA-A243E4E79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89" y="0"/>
            <a:ext cx="219075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5675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9B083-0924-4B4E-A819-6914042CD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737" y="219431"/>
            <a:ext cx="6902525" cy="841800"/>
          </a:xfrm>
        </p:spPr>
        <p:txBody>
          <a:bodyPr>
            <a:noAutofit/>
          </a:bodyPr>
          <a:lstStyle/>
          <a:p>
            <a:r>
              <a:rPr lang="en-GB" sz="3500"/>
              <a:t>Political Conversation &amp; Democracy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FC42F-B6C5-7B40-9656-98DA79CB8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6929" y="1577169"/>
            <a:ext cx="8045183" cy="1681800"/>
          </a:xfrm>
        </p:spPr>
        <p:txBody>
          <a:bodyPr spcFirstLastPara="1" vert="horz" wrap="square" lIns="68580" tIns="34290" rIns="68580" bIns="34290" rtlCol="0" anchor="t" anchorCtr="0">
            <a:noAutofit/>
          </a:bodyPr>
          <a:lstStyle/>
          <a:p>
            <a:pPr marL="285750" indent="-285750" algn="l"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Political discussion as a </a:t>
            </a:r>
            <a:r>
              <a:rPr lang="en-US" sz="1800" u="sng">
                <a:latin typeface="Calibri" panose="020F0502020204030204" pitchFamily="34" charset="0"/>
                <a:cs typeface="Calibri" panose="020F0502020204030204" pitchFamily="34" charset="0"/>
              </a:rPr>
              <a:t>requirement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for a “strong democracy”</a:t>
            </a:r>
            <a:endParaRPr lang="cs-CZ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</a:pPr>
            <a:endParaRPr lang="cs-CZ" sz="180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</a:pPr>
            <a:r>
              <a:rPr lang="en-GB" sz="18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Online political discussions are perceived as a valuable form of political participation (</a:t>
            </a:r>
            <a:r>
              <a:rPr lang="en-GB" sz="180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Ohme</a:t>
            </a:r>
            <a:r>
              <a:rPr lang="en-GB" sz="18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2019)</a:t>
            </a: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</a:pP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Since </a:t>
            </a:r>
            <a:r>
              <a:rPr lang="cs-CZ" sz="180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early 20</a:t>
            </a:r>
            <a:r>
              <a:rPr lang="en-US" sz="1800" baseline="30000">
                <a:latin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 century, scholars such as Gabriel Tarde and John Dewey emphasized the role of political discussion in democratic life. </a:t>
            </a: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</a:pP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l"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Jurgen Habermas’ influential work emphasized the role of public spheres to enable citizens to influence the political sphere.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800" b="1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6166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99C34-4164-A04E-8A4D-1382042D6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254" y="445025"/>
            <a:ext cx="8016746" cy="572700"/>
          </a:xfrm>
        </p:spPr>
        <p:txBody>
          <a:bodyPr>
            <a:noAutofit/>
          </a:bodyPr>
          <a:lstStyle/>
          <a:p>
            <a:r>
              <a:rPr lang="en-US" sz="2500"/>
              <a:t>Online Political Talk:</a:t>
            </a:r>
            <a:r>
              <a:rPr lang="cs-CZ" sz="2500"/>
              <a:t> </a:t>
            </a:r>
            <a:r>
              <a:rPr lang="en-US" sz="2500"/>
              <a:t>Expectations vs Reality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438610-3682-2E4B-892B-7E8FF543629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7254" y="1141385"/>
            <a:ext cx="5045960" cy="3121025"/>
          </a:xfrm>
        </p:spPr>
        <p:txBody>
          <a:bodyPr/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‘online public sphere’ would create the conditions for democratic deliberation.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E-participation and e-deliberation initiatives could allow the public to engage in formal decision-making processes actively.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 b="1">
                <a:latin typeface="Calibri" panose="020F0502020204030204" pitchFamily="34" charset="0"/>
                <a:ea typeface="Calibri" panose="020F0502020204030204" pitchFamily="34" charset="0"/>
              </a:rPr>
              <a:t>P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olitical</a:t>
            </a:r>
            <a:r>
              <a:rPr lang="en-US" sz="1800" b="1" spc="-35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discussion</a:t>
            </a:r>
            <a:r>
              <a:rPr lang="en-US" sz="1800" b="1" spc="-35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is</a:t>
            </a:r>
            <a:r>
              <a:rPr lang="en-US" sz="1800" b="1" spc="-35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often</a:t>
            </a:r>
            <a:r>
              <a:rPr lang="en-US" sz="1800" b="1" spc="-35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judged</a:t>
            </a:r>
            <a:r>
              <a:rPr lang="en-US" sz="1800" b="1" spc="-35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based</a:t>
            </a:r>
            <a:r>
              <a:rPr lang="en-US" sz="1800" b="1" spc="-35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on</a:t>
            </a:r>
            <a:r>
              <a:rPr lang="en-US" sz="1800" b="1" spc="-35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its</a:t>
            </a:r>
            <a:r>
              <a:rPr lang="en-US" sz="1800" b="1" spc="-35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deliberative</a:t>
            </a:r>
            <a:r>
              <a:rPr lang="en-US" sz="1800" b="1" spc="-6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18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potential</a:t>
            </a: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18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Scholars have raised concerns about access and new barriers to the online public sphere (Habermas, 2022; Kennedy et al., 2021; Vochocová et al., 2016).</a:t>
            </a:r>
          </a:p>
          <a:p>
            <a:pPr marL="0" indent="0">
              <a:buNone/>
            </a:pP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F6CA4-8132-4AC8-BB02-7BEF89AD48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410" y="938412"/>
            <a:ext cx="4095590" cy="4095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063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3"/>
          <p:cNvSpPr txBox="1">
            <a:spLocks noGrp="1"/>
          </p:cNvSpPr>
          <p:nvPr>
            <p:ph type="title"/>
          </p:nvPr>
        </p:nvSpPr>
        <p:spPr>
          <a:xfrm>
            <a:off x="931444" y="2235450"/>
            <a:ext cx="3484200" cy="14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Dark participation</a:t>
            </a:r>
            <a:endParaRPr/>
          </a:p>
        </p:txBody>
      </p:sp>
      <p:sp>
        <p:nvSpPr>
          <p:cNvPr id="685" name="Google Shape;685;p33"/>
          <p:cNvSpPr txBox="1">
            <a:spLocks noGrp="1"/>
          </p:cNvSpPr>
          <p:nvPr>
            <p:ph type="title" idx="2"/>
          </p:nvPr>
        </p:nvSpPr>
        <p:spPr>
          <a:xfrm>
            <a:off x="931444" y="1483650"/>
            <a:ext cx="1089900" cy="73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686" name="Google Shape;686;p33"/>
          <p:cNvGrpSpPr/>
          <p:nvPr/>
        </p:nvGrpSpPr>
        <p:grpSpPr>
          <a:xfrm>
            <a:off x="4878440" y="1034073"/>
            <a:ext cx="3334116" cy="3574428"/>
            <a:chOff x="4878440" y="1034073"/>
            <a:chExt cx="3334116" cy="3574428"/>
          </a:xfrm>
        </p:grpSpPr>
        <p:grpSp>
          <p:nvGrpSpPr>
            <p:cNvPr id="687" name="Google Shape;687;p33"/>
            <p:cNvGrpSpPr/>
            <p:nvPr/>
          </p:nvGrpSpPr>
          <p:grpSpPr>
            <a:xfrm>
              <a:off x="4987706" y="1259750"/>
              <a:ext cx="2729588" cy="3018900"/>
              <a:chOff x="4987706" y="1259750"/>
              <a:chExt cx="2729588" cy="3018900"/>
            </a:xfrm>
          </p:grpSpPr>
          <p:grpSp>
            <p:nvGrpSpPr>
              <p:cNvPr id="688" name="Google Shape;688;p33"/>
              <p:cNvGrpSpPr/>
              <p:nvPr/>
            </p:nvGrpSpPr>
            <p:grpSpPr>
              <a:xfrm>
                <a:off x="4987706" y="1259750"/>
                <a:ext cx="2729588" cy="3018900"/>
                <a:chOff x="5799400" y="1259750"/>
                <a:chExt cx="2729588" cy="3018900"/>
              </a:xfrm>
            </p:grpSpPr>
            <p:sp>
              <p:nvSpPr>
                <p:cNvPr id="689" name="Google Shape;689;p33"/>
                <p:cNvSpPr/>
                <p:nvPr/>
              </p:nvSpPr>
              <p:spPr>
                <a:xfrm>
                  <a:off x="5801988" y="1259750"/>
                  <a:ext cx="2727000" cy="3018900"/>
                </a:xfrm>
                <a:prstGeom prst="roundRect">
                  <a:avLst>
                    <a:gd name="adj" fmla="val 7324"/>
                  </a:avLst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33"/>
                <p:cNvSpPr/>
                <p:nvPr/>
              </p:nvSpPr>
              <p:spPr>
                <a:xfrm>
                  <a:off x="5799400" y="1259750"/>
                  <a:ext cx="2727000" cy="3918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1" name="Google Shape;691;p33"/>
              <p:cNvGrpSpPr/>
              <p:nvPr/>
            </p:nvGrpSpPr>
            <p:grpSpPr>
              <a:xfrm>
                <a:off x="6984981" y="1428750"/>
                <a:ext cx="522250" cy="92100"/>
                <a:chOff x="7796675" y="1428750"/>
                <a:chExt cx="522250" cy="92100"/>
              </a:xfrm>
            </p:grpSpPr>
            <p:sp>
              <p:nvSpPr>
                <p:cNvPr id="692" name="Google Shape;692;p33"/>
                <p:cNvSpPr/>
                <p:nvPr/>
              </p:nvSpPr>
              <p:spPr>
                <a:xfrm>
                  <a:off x="7796675" y="1428750"/>
                  <a:ext cx="92100" cy="92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3"/>
                <p:cNvSpPr/>
                <p:nvPr/>
              </p:nvSpPr>
              <p:spPr>
                <a:xfrm>
                  <a:off x="8011750" y="1428750"/>
                  <a:ext cx="92100" cy="92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33"/>
                <p:cNvSpPr/>
                <p:nvPr/>
              </p:nvSpPr>
              <p:spPr>
                <a:xfrm>
                  <a:off x="8226825" y="1428750"/>
                  <a:ext cx="92100" cy="92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95" name="Google Shape;695;p33"/>
            <p:cNvGrpSpPr/>
            <p:nvPr/>
          </p:nvGrpSpPr>
          <p:grpSpPr>
            <a:xfrm>
              <a:off x="6576121" y="3118776"/>
              <a:ext cx="986622" cy="883532"/>
              <a:chOff x="3571875" y="3356800"/>
              <a:chExt cx="1175250" cy="1052450"/>
            </a:xfrm>
          </p:grpSpPr>
          <p:sp>
            <p:nvSpPr>
              <p:cNvPr id="696" name="Google Shape;696;p33"/>
              <p:cNvSpPr/>
              <p:nvPr/>
            </p:nvSpPr>
            <p:spPr>
              <a:xfrm>
                <a:off x="3571875" y="3356800"/>
                <a:ext cx="1175250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47010" h="42094" extrusionOk="0">
                    <a:moveTo>
                      <a:pt x="0" y="0"/>
                    </a:moveTo>
                    <a:lnTo>
                      <a:pt x="0" y="42094"/>
                    </a:lnTo>
                    <a:lnTo>
                      <a:pt x="47010" y="4209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97" name="Google Shape;697;p33"/>
              <p:cNvSpPr/>
              <p:nvPr/>
            </p:nvSpPr>
            <p:spPr>
              <a:xfrm>
                <a:off x="3710100" y="3848400"/>
                <a:ext cx="161400" cy="560700"/>
              </a:xfrm>
              <a:prstGeom prst="rect">
                <a:avLst/>
              </a:pr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3"/>
              <p:cNvSpPr/>
              <p:nvPr/>
            </p:nvSpPr>
            <p:spPr>
              <a:xfrm>
                <a:off x="3955900" y="3525600"/>
                <a:ext cx="161400" cy="883500"/>
              </a:xfrm>
              <a:prstGeom prst="rect">
                <a:avLst/>
              </a:pr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3"/>
              <p:cNvSpPr/>
              <p:nvPr/>
            </p:nvSpPr>
            <p:spPr>
              <a:xfrm>
                <a:off x="4201700" y="3656375"/>
                <a:ext cx="161400" cy="752700"/>
              </a:xfrm>
              <a:prstGeom prst="rect">
                <a:avLst/>
              </a:pr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3"/>
              <p:cNvSpPr/>
              <p:nvPr/>
            </p:nvSpPr>
            <p:spPr>
              <a:xfrm>
                <a:off x="4447500" y="4032750"/>
                <a:ext cx="161400" cy="376500"/>
              </a:xfrm>
              <a:prstGeom prst="rect">
                <a:avLst/>
              </a:pr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1" name="Google Shape;701;p33"/>
            <p:cNvGrpSpPr/>
            <p:nvPr/>
          </p:nvGrpSpPr>
          <p:grpSpPr>
            <a:xfrm>
              <a:off x="4878440" y="1034073"/>
              <a:ext cx="744902" cy="1005292"/>
              <a:chOff x="4289950" y="3333997"/>
              <a:chExt cx="364826" cy="492356"/>
            </a:xfrm>
          </p:grpSpPr>
          <p:sp>
            <p:nvSpPr>
              <p:cNvPr id="702" name="Google Shape;702;p33"/>
              <p:cNvSpPr/>
              <p:nvPr/>
            </p:nvSpPr>
            <p:spPr>
              <a:xfrm>
                <a:off x="4289950" y="3333997"/>
                <a:ext cx="364826" cy="492356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10976" extrusionOk="0">
                    <a:moveTo>
                      <a:pt x="481" y="0"/>
                    </a:moveTo>
                    <a:lnTo>
                      <a:pt x="1" y="10629"/>
                    </a:lnTo>
                    <a:lnTo>
                      <a:pt x="7652" y="10976"/>
                    </a:lnTo>
                    <a:lnTo>
                      <a:pt x="8132" y="347"/>
                    </a:lnTo>
                    <a:lnTo>
                      <a:pt x="48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3"/>
              <p:cNvSpPr/>
              <p:nvPr/>
            </p:nvSpPr>
            <p:spPr>
              <a:xfrm>
                <a:off x="4361855" y="3445376"/>
                <a:ext cx="230612" cy="225858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035" fill="none" extrusionOk="0">
                    <a:moveTo>
                      <a:pt x="0" y="5034"/>
                    </a:moveTo>
                    <a:lnTo>
                      <a:pt x="1415" y="2738"/>
                    </a:lnTo>
                    <a:lnTo>
                      <a:pt x="3592" y="4567"/>
                    </a:lnTo>
                    <a:lnTo>
                      <a:pt x="5141" y="1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miter lim="133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3"/>
              <p:cNvSpPr/>
              <p:nvPr/>
            </p:nvSpPr>
            <p:spPr>
              <a:xfrm>
                <a:off x="4328885" y="3640053"/>
                <a:ext cx="53964" cy="57507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282" extrusionOk="0">
                    <a:moveTo>
                      <a:pt x="842" y="0"/>
                    </a:moveTo>
                    <a:lnTo>
                      <a:pt x="1" y="401"/>
                    </a:lnTo>
                    <a:lnTo>
                      <a:pt x="388" y="1282"/>
                    </a:lnTo>
                    <a:lnTo>
                      <a:pt x="1202" y="868"/>
                    </a:lnTo>
                    <a:lnTo>
                      <a:pt x="842" y="0"/>
                    </a:lnTo>
                    <a:close/>
                  </a:path>
                </a:pathLst>
              </a:custGeom>
              <a:solidFill>
                <a:schemeClr val="lt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3"/>
              <p:cNvSpPr/>
              <p:nvPr/>
            </p:nvSpPr>
            <p:spPr>
              <a:xfrm>
                <a:off x="4394196" y="3544195"/>
                <a:ext cx="54547" cy="5813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296" extrusionOk="0">
                    <a:moveTo>
                      <a:pt x="828" y="1"/>
                    </a:moveTo>
                    <a:lnTo>
                      <a:pt x="0" y="401"/>
                    </a:lnTo>
                    <a:lnTo>
                      <a:pt x="387" y="1296"/>
                    </a:lnTo>
                    <a:lnTo>
                      <a:pt x="1215" y="895"/>
                    </a:lnTo>
                    <a:lnTo>
                      <a:pt x="828" y="1"/>
                    </a:lnTo>
                    <a:close/>
                  </a:path>
                </a:pathLst>
              </a:custGeom>
              <a:solidFill>
                <a:schemeClr val="lt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3"/>
              <p:cNvSpPr/>
              <p:nvPr/>
            </p:nvSpPr>
            <p:spPr>
              <a:xfrm>
                <a:off x="4495976" y="3621483"/>
                <a:ext cx="54547" cy="57552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283" extrusionOk="0">
                    <a:moveTo>
                      <a:pt x="829" y="0"/>
                    </a:moveTo>
                    <a:lnTo>
                      <a:pt x="1" y="401"/>
                    </a:lnTo>
                    <a:lnTo>
                      <a:pt x="388" y="1282"/>
                    </a:lnTo>
                    <a:lnTo>
                      <a:pt x="1216" y="881"/>
                    </a:lnTo>
                    <a:lnTo>
                      <a:pt x="829" y="0"/>
                    </a:lnTo>
                    <a:close/>
                  </a:path>
                </a:pathLst>
              </a:custGeom>
              <a:solidFill>
                <a:schemeClr val="lt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3"/>
              <p:cNvSpPr/>
              <p:nvPr/>
            </p:nvSpPr>
            <p:spPr>
              <a:xfrm>
                <a:off x="4573847" y="3418417"/>
                <a:ext cx="54547" cy="58763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310" extrusionOk="0">
                    <a:moveTo>
                      <a:pt x="829" y="1"/>
                    </a:moveTo>
                    <a:lnTo>
                      <a:pt x="1" y="428"/>
                    </a:lnTo>
                    <a:lnTo>
                      <a:pt x="388" y="1309"/>
                    </a:lnTo>
                    <a:lnTo>
                      <a:pt x="1216" y="895"/>
                    </a:lnTo>
                    <a:lnTo>
                      <a:pt x="829" y="1"/>
                    </a:lnTo>
                    <a:close/>
                  </a:path>
                </a:pathLst>
              </a:custGeom>
              <a:solidFill>
                <a:schemeClr val="lt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8" name="Google Shape;708;p33"/>
            <p:cNvGrpSpPr/>
            <p:nvPr/>
          </p:nvGrpSpPr>
          <p:grpSpPr>
            <a:xfrm>
              <a:off x="5118381" y="2942025"/>
              <a:ext cx="883500" cy="883500"/>
              <a:chOff x="6183575" y="2880550"/>
              <a:chExt cx="883500" cy="883500"/>
            </a:xfrm>
          </p:grpSpPr>
          <p:sp>
            <p:nvSpPr>
              <p:cNvPr id="709" name="Google Shape;709;p33"/>
              <p:cNvSpPr/>
              <p:nvPr/>
            </p:nvSpPr>
            <p:spPr>
              <a:xfrm>
                <a:off x="6252875" y="2949850"/>
                <a:ext cx="744900" cy="744900"/>
              </a:xfrm>
              <a:prstGeom prst="pie">
                <a:avLst>
                  <a:gd name="adj1" fmla="val 15692743"/>
                  <a:gd name="adj2" fmla="val 3680405"/>
                </a:avLst>
              </a:pr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3"/>
              <p:cNvSpPr/>
              <p:nvPr/>
            </p:nvSpPr>
            <p:spPr>
              <a:xfrm>
                <a:off x="6252875" y="2949850"/>
                <a:ext cx="744900" cy="744900"/>
              </a:xfrm>
              <a:prstGeom prst="pie">
                <a:avLst>
                  <a:gd name="adj1" fmla="val 20279149"/>
                  <a:gd name="adj2" fmla="val 3680405"/>
                </a:avLst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3"/>
              <p:cNvSpPr/>
              <p:nvPr/>
            </p:nvSpPr>
            <p:spPr>
              <a:xfrm>
                <a:off x="6183575" y="2880550"/>
                <a:ext cx="883500" cy="8835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2" name="Google Shape;712;p33"/>
            <p:cNvGrpSpPr/>
            <p:nvPr/>
          </p:nvGrpSpPr>
          <p:grpSpPr>
            <a:xfrm>
              <a:off x="6762206" y="1835850"/>
              <a:ext cx="1450350" cy="845000"/>
              <a:chOff x="6762206" y="1835850"/>
              <a:chExt cx="1450350" cy="845000"/>
            </a:xfrm>
          </p:grpSpPr>
          <p:sp>
            <p:nvSpPr>
              <p:cNvPr id="713" name="Google Shape;713;p33"/>
              <p:cNvSpPr/>
              <p:nvPr/>
            </p:nvSpPr>
            <p:spPr>
              <a:xfrm>
                <a:off x="6762206" y="1835850"/>
                <a:ext cx="1175400" cy="5454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3"/>
              <p:cNvSpPr/>
              <p:nvPr/>
            </p:nvSpPr>
            <p:spPr>
              <a:xfrm>
                <a:off x="6898906" y="1974125"/>
                <a:ext cx="1175400" cy="5454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3"/>
              <p:cNvSpPr/>
              <p:nvPr/>
            </p:nvSpPr>
            <p:spPr>
              <a:xfrm>
                <a:off x="7037156" y="2135450"/>
                <a:ext cx="1175400" cy="5454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16" name="Google Shape;716;p33"/>
              <p:cNvGrpSpPr/>
              <p:nvPr/>
            </p:nvGrpSpPr>
            <p:grpSpPr>
              <a:xfrm>
                <a:off x="7095956" y="2223800"/>
                <a:ext cx="1057800" cy="368700"/>
                <a:chOff x="7907650" y="2223800"/>
                <a:chExt cx="1057800" cy="368700"/>
              </a:xfrm>
            </p:grpSpPr>
            <p:sp>
              <p:nvSpPr>
                <p:cNvPr id="717" name="Google Shape;717;p33"/>
                <p:cNvSpPr/>
                <p:nvPr/>
              </p:nvSpPr>
              <p:spPr>
                <a:xfrm>
                  <a:off x="7907650" y="2223800"/>
                  <a:ext cx="1057800" cy="921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3"/>
                <p:cNvSpPr/>
                <p:nvPr/>
              </p:nvSpPr>
              <p:spPr>
                <a:xfrm>
                  <a:off x="7907650" y="2362100"/>
                  <a:ext cx="1057800" cy="921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3"/>
                <p:cNvSpPr/>
                <p:nvPr/>
              </p:nvSpPr>
              <p:spPr>
                <a:xfrm>
                  <a:off x="7907650" y="2500400"/>
                  <a:ext cx="1057800" cy="921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33"/>
                <p:cNvSpPr/>
                <p:nvPr/>
              </p:nvSpPr>
              <p:spPr>
                <a:xfrm>
                  <a:off x="7907650" y="2223800"/>
                  <a:ext cx="952800" cy="92100"/>
                </a:xfrm>
                <a:prstGeom prst="rect">
                  <a:avLst/>
                </a:pr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33"/>
                <p:cNvSpPr/>
                <p:nvPr/>
              </p:nvSpPr>
              <p:spPr>
                <a:xfrm>
                  <a:off x="7907650" y="2362100"/>
                  <a:ext cx="676500" cy="92100"/>
                </a:xfrm>
                <a:prstGeom prst="rect">
                  <a:avLst/>
                </a:pr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3"/>
                <p:cNvSpPr/>
                <p:nvPr/>
              </p:nvSpPr>
              <p:spPr>
                <a:xfrm>
                  <a:off x="7907650" y="2500400"/>
                  <a:ext cx="841800" cy="92100"/>
                </a:xfrm>
                <a:prstGeom prst="rect">
                  <a:avLst/>
                </a:prstGeom>
                <a:solidFill>
                  <a:schemeClr val="dk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23" name="Google Shape;723;p33"/>
            <p:cNvSpPr/>
            <p:nvPr/>
          </p:nvSpPr>
          <p:spPr>
            <a:xfrm rot="10800000">
              <a:off x="5651269" y="2496649"/>
              <a:ext cx="150249" cy="150201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3"/>
            <p:cNvSpPr/>
            <p:nvPr/>
          </p:nvSpPr>
          <p:spPr>
            <a:xfrm>
              <a:off x="5863631" y="3949800"/>
              <a:ext cx="77425" cy="77425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5" name="Google Shape;725;p33"/>
            <p:cNvGrpSpPr/>
            <p:nvPr/>
          </p:nvGrpSpPr>
          <p:grpSpPr>
            <a:xfrm>
              <a:off x="5175225" y="1397421"/>
              <a:ext cx="1861931" cy="3211081"/>
              <a:chOff x="7066750" y="3609163"/>
              <a:chExt cx="738100" cy="1272925"/>
            </a:xfrm>
          </p:grpSpPr>
          <p:sp>
            <p:nvSpPr>
              <p:cNvPr id="726" name="Google Shape;726;p33"/>
              <p:cNvSpPr/>
              <p:nvPr/>
            </p:nvSpPr>
            <p:spPr>
              <a:xfrm>
                <a:off x="7660950" y="4664413"/>
                <a:ext cx="143900" cy="183950"/>
              </a:xfrm>
              <a:custGeom>
                <a:avLst/>
                <a:gdLst/>
                <a:ahLst/>
                <a:cxnLst/>
                <a:rect l="l" t="t" r="r" b="b"/>
                <a:pathLst>
                  <a:path w="5756" h="7358" extrusionOk="0">
                    <a:moveTo>
                      <a:pt x="2724" y="1"/>
                    </a:moveTo>
                    <a:lnTo>
                      <a:pt x="1" y="1563"/>
                    </a:lnTo>
                    <a:cubicBezTo>
                      <a:pt x="1" y="1563"/>
                      <a:pt x="1643" y="3419"/>
                      <a:pt x="1603" y="4193"/>
                    </a:cubicBezTo>
                    <a:lnTo>
                      <a:pt x="615" y="6036"/>
                    </a:lnTo>
                    <a:cubicBezTo>
                      <a:pt x="241" y="6797"/>
                      <a:pt x="575" y="7358"/>
                      <a:pt x="575" y="7358"/>
                    </a:cubicBezTo>
                    <a:lnTo>
                      <a:pt x="5755" y="5128"/>
                    </a:lnTo>
                    <a:lnTo>
                      <a:pt x="2724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3"/>
              <p:cNvSpPr/>
              <p:nvPr/>
            </p:nvSpPr>
            <p:spPr>
              <a:xfrm>
                <a:off x="7530100" y="4110963"/>
                <a:ext cx="249050" cy="640600"/>
              </a:xfrm>
              <a:custGeom>
                <a:avLst/>
                <a:gdLst/>
                <a:ahLst/>
                <a:cxnLst/>
                <a:rect l="l" t="t" r="r" b="b"/>
                <a:pathLst>
                  <a:path w="9962" h="25624" extrusionOk="0">
                    <a:moveTo>
                      <a:pt x="4380" y="1"/>
                    </a:moveTo>
                    <a:lnTo>
                      <a:pt x="4380" y="1"/>
                    </a:lnTo>
                    <a:cubicBezTo>
                      <a:pt x="4376" y="8"/>
                      <a:pt x="4372" y="17"/>
                      <a:pt x="4368" y="28"/>
                    </a:cubicBezTo>
                    <a:lnTo>
                      <a:pt x="4380" y="28"/>
                    </a:lnTo>
                    <a:lnTo>
                      <a:pt x="4380" y="1"/>
                    </a:lnTo>
                    <a:close/>
                    <a:moveTo>
                      <a:pt x="681" y="28"/>
                    </a:moveTo>
                    <a:lnTo>
                      <a:pt x="0" y="14808"/>
                    </a:lnTo>
                    <a:lnTo>
                      <a:pt x="5008" y="25624"/>
                    </a:lnTo>
                    <a:lnTo>
                      <a:pt x="9961" y="23140"/>
                    </a:lnTo>
                    <a:lnTo>
                      <a:pt x="5448" y="13460"/>
                    </a:lnTo>
                    <a:cubicBezTo>
                      <a:pt x="5448" y="13460"/>
                      <a:pt x="4082" y="865"/>
                      <a:pt x="4368" y="28"/>
                    </a:cubicBezTo>
                    <a:close/>
                  </a:path>
                </a:pathLst>
              </a:custGeom>
              <a:solidFill>
                <a:schemeClr val="lt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3"/>
              <p:cNvSpPr/>
              <p:nvPr/>
            </p:nvSpPr>
            <p:spPr>
              <a:xfrm>
                <a:off x="7482700" y="4739188"/>
                <a:ext cx="143550" cy="142900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5716" extrusionOk="0">
                    <a:moveTo>
                      <a:pt x="4674" y="1"/>
                    </a:moveTo>
                    <a:lnTo>
                      <a:pt x="1803" y="161"/>
                    </a:lnTo>
                    <a:cubicBezTo>
                      <a:pt x="1803" y="161"/>
                      <a:pt x="2591" y="2498"/>
                      <a:pt x="2270" y="3205"/>
                    </a:cubicBezTo>
                    <a:lnTo>
                      <a:pt x="655" y="4514"/>
                    </a:lnTo>
                    <a:cubicBezTo>
                      <a:pt x="0" y="5048"/>
                      <a:pt x="107" y="5715"/>
                      <a:pt x="107" y="5715"/>
                    </a:cubicBezTo>
                    <a:lnTo>
                      <a:pt x="5742" y="5675"/>
                    </a:lnTo>
                    <a:lnTo>
                      <a:pt x="4674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3"/>
              <p:cNvSpPr/>
              <p:nvPr/>
            </p:nvSpPr>
            <p:spPr>
              <a:xfrm>
                <a:off x="7419275" y="4113313"/>
                <a:ext cx="220325" cy="670300"/>
              </a:xfrm>
              <a:custGeom>
                <a:avLst/>
                <a:gdLst/>
                <a:ahLst/>
                <a:cxnLst/>
                <a:rect l="l" t="t" r="r" b="b"/>
                <a:pathLst>
                  <a:path w="8813" h="26812" extrusionOk="0">
                    <a:moveTo>
                      <a:pt x="1670" y="0"/>
                    </a:moveTo>
                    <a:lnTo>
                      <a:pt x="495" y="9026"/>
                    </a:lnTo>
                    <a:cubicBezTo>
                      <a:pt x="1" y="13246"/>
                      <a:pt x="374" y="17518"/>
                      <a:pt x="1589" y="21591"/>
                    </a:cubicBezTo>
                    <a:lnTo>
                      <a:pt x="3138" y="26812"/>
                    </a:lnTo>
                    <a:lnTo>
                      <a:pt x="8813" y="26812"/>
                    </a:lnTo>
                    <a:lnTo>
                      <a:pt x="5996" y="13633"/>
                    </a:lnTo>
                    <a:lnTo>
                      <a:pt x="8065" y="0"/>
                    </a:lnTo>
                    <a:close/>
                  </a:path>
                </a:pathLst>
              </a:custGeom>
              <a:solidFill>
                <a:schemeClr val="lt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3"/>
              <p:cNvSpPr/>
              <p:nvPr/>
            </p:nvSpPr>
            <p:spPr>
              <a:xfrm>
                <a:off x="7458675" y="3709413"/>
                <a:ext cx="89800" cy="127875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5115" extrusionOk="0">
                    <a:moveTo>
                      <a:pt x="1536" y="0"/>
                    </a:moveTo>
                    <a:lnTo>
                      <a:pt x="0" y="1429"/>
                    </a:lnTo>
                    <a:lnTo>
                      <a:pt x="681" y="5114"/>
                    </a:lnTo>
                    <a:lnTo>
                      <a:pt x="3592" y="4900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2C7FC4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3"/>
              <p:cNvSpPr/>
              <p:nvPr/>
            </p:nvSpPr>
            <p:spPr>
              <a:xfrm>
                <a:off x="7461020" y="3753566"/>
                <a:ext cx="23375" cy="207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29" extrusionOk="0">
                    <a:moveTo>
                      <a:pt x="935" y="1"/>
                    </a:moveTo>
                    <a:lnTo>
                      <a:pt x="0" y="81"/>
                    </a:lnTo>
                    <a:lnTo>
                      <a:pt x="161" y="829"/>
                    </a:lnTo>
                    <a:lnTo>
                      <a:pt x="935" y="1"/>
                    </a:lnTo>
                    <a:close/>
                  </a:path>
                </a:pathLst>
              </a:custGeom>
              <a:solidFill>
                <a:schemeClr val="dk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3"/>
              <p:cNvSpPr/>
              <p:nvPr/>
            </p:nvSpPr>
            <p:spPr>
              <a:xfrm>
                <a:off x="7390225" y="3609163"/>
                <a:ext cx="154250" cy="150650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6026" extrusionOk="0">
                    <a:moveTo>
                      <a:pt x="3090" y="1"/>
                    </a:moveTo>
                    <a:cubicBezTo>
                      <a:pt x="1968" y="1"/>
                      <a:pt x="1114" y="1081"/>
                      <a:pt x="669" y="2541"/>
                    </a:cubicBezTo>
                    <a:cubicBezTo>
                      <a:pt x="428" y="3303"/>
                      <a:pt x="1" y="5439"/>
                      <a:pt x="2204" y="5960"/>
                    </a:cubicBezTo>
                    <a:cubicBezTo>
                      <a:pt x="2397" y="6004"/>
                      <a:pt x="2585" y="6026"/>
                      <a:pt x="2768" y="6026"/>
                    </a:cubicBezTo>
                    <a:cubicBezTo>
                      <a:pt x="3798" y="6026"/>
                      <a:pt x="4661" y="5332"/>
                      <a:pt x="5342" y="4050"/>
                    </a:cubicBezTo>
                    <a:cubicBezTo>
                      <a:pt x="6170" y="2501"/>
                      <a:pt x="5128" y="552"/>
                      <a:pt x="3686" y="98"/>
                    </a:cubicBezTo>
                    <a:cubicBezTo>
                      <a:pt x="3480" y="32"/>
                      <a:pt x="3282" y="1"/>
                      <a:pt x="3090" y="1"/>
                    </a:cubicBezTo>
                    <a:close/>
                  </a:path>
                </a:pathLst>
              </a:custGeom>
              <a:solidFill>
                <a:srgbClr val="2C7FC4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3"/>
              <p:cNvSpPr/>
              <p:nvPr/>
            </p:nvSpPr>
            <p:spPr>
              <a:xfrm>
                <a:off x="7393575" y="3609263"/>
                <a:ext cx="151575" cy="1505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6021" extrusionOk="0">
                    <a:moveTo>
                      <a:pt x="2971" y="0"/>
                    </a:moveTo>
                    <a:cubicBezTo>
                      <a:pt x="2569" y="0"/>
                      <a:pt x="2197" y="138"/>
                      <a:pt x="1870" y="374"/>
                    </a:cubicBezTo>
                    <a:cubicBezTo>
                      <a:pt x="2137" y="1135"/>
                      <a:pt x="2804" y="2083"/>
                      <a:pt x="3873" y="2444"/>
                    </a:cubicBezTo>
                    <a:cubicBezTo>
                      <a:pt x="4768" y="2754"/>
                      <a:pt x="4492" y="4235"/>
                      <a:pt x="3726" y="4235"/>
                    </a:cubicBezTo>
                    <a:cubicBezTo>
                      <a:pt x="3567" y="4235"/>
                      <a:pt x="3387" y="4171"/>
                      <a:pt x="3192" y="4020"/>
                    </a:cubicBezTo>
                    <a:cubicBezTo>
                      <a:pt x="3192" y="4020"/>
                      <a:pt x="1483" y="2871"/>
                      <a:pt x="481" y="2711"/>
                    </a:cubicBezTo>
                    <a:lnTo>
                      <a:pt x="481" y="2711"/>
                    </a:lnTo>
                    <a:cubicBezTo>
                      <a:pt x="254" y="3579"/>
                      <a:pt x="0" y="5475"/>
                      <a:pt x="2070" y="5956"/>
                    </a:cubicBezTo>
                    <a:cubicBezTo>
                      <a:pt x="2261" y="5999"/>
                      <a:pt x="2447" y="6021"/>
                      <a:pt x="2628" y="6021"/>
                    </a:cubicBezTo>
                    <a:cubicBezTo>
                      <a:pt x="3661" y="6021"/>
                      <a:pt x="4526" y="5319"/>
                      <a:pt x="5208" y="4046"/>
                    </a:cubicBezTo>
                    <a:cubicBezTo>
                      <a:pt x="6062" y="2497"/>
                      <a:pt x="5008" y="548"/>
                      <a:pt x="3552" y="94"/>
                    </a:cubicBezTo>
                    <a:cubicBezTo>
                      <a:pt x="3352" y="30"/>
                      <a:pt x="3158" y="0"/>
                      <a:pt x="29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3"/>
              <p:cNvSpPr/>
              <p:nvPr/>
            </p:nvSpPr>
            <p:spPr>
              <a:xfrm>
                <a:off x="7418600" y="3697713"/>
                <a:ext cx="19725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415" fill="none" extrusionOk="0">
                    <a:moveTo>
                      <a:pt x="1" y="174"/>
                    </a:moveTo>
                    <a:cubicBezTo>
                      <a:pt x="1" y="174"/>
                      <a:pt x="428" y="415"/>
                      <a:pt x="789" y="1"/>
                    </a:cubicBezTo>
                  </a:path>
                </a:pathLst>
              </a:custGeom>
              <a:noFill/>
              <a:ln w="4350" cap="rnd" cmpd="sng">
                <a:solidFill>
                  <a:srgbClr val="2C7FC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3"/>
              <p:cNvSpPr/>
              <p:nvPr/>
            </p:nvSpPr>
            <p:spPr>
              <a:xfrm>
                <a:off x="7473350" y="3670013"/>
                <a:ext cx="38750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670" fill="none" extrusionOk="0">
                    <a:moveTo>
                      <a:pt x="1" y="1590"/>
                    </a:moveTo>
                    <a:cubicBezTo>
                      <a:pt x="214" y="1670"/>
                      <a:pt x="481" y="1670"/>
                      <a:pt x="748" y="1590"/>
                    </a:cubicBezTo>
                    <a:cubicBezTo>
                      <a:pt x="1269" y="1403"/>
                      <a:pt x="1549" y="882"/>
                      <a:pt x="1376" y="441"/>
                    </a:cubicBezTo>
                    <a:cubicBezTo>
                      <a:pt x="1269" y="134"/>
                      <a:pt x="1002" y="1"/>
                      <a:pt x="682" y="14"/>
                    </a:cubicBez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3"/>
              <p:cNvSpPr/>
              <p:nvPr/>
            </p:nvSpPr>
            <p:spPr>
              <a:xfrm>
                <a:off x="7482025" y="3685038"/>
                <a:ext cx="153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308" fill="none" extrusionOk="0">
                    <a:moveTo>
                      <a:pt x="1" y="281"/>
                    </a:moveTo>
                    <a:cubicBezTo>
                      <a:pt x="1" y="281"/>
                      <a:pt x="361" y="0"/>
                      <a:pt x="615" y="308"/>
                    </a:cubicBezTo>
                  </a:path>
                </a:pathLst>
              </a:custGeom>
              <a:solidFill>
                <a:schemeClr val="dk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3"/>
              <p:cNvSpPr/>
              <p:nvPr/>
            </p:nvSpPr>
            <p:spPr>
              <a:xfrm>
                <a:off x="7066750" y="3662438"/>
                <a:ext cx="49507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19803" h="13044" extrusionOk="0">
                    <a:moveTo>
                      <a:pt x="1509" y="1"/>
                    </a:moveTo>
                    <a:cubicBezTo>
                      <a:pt x="705" y="1"/>
                      <a:pt x="0" y="91"/>
                      <a:pt x="42" y="277"/>
                    </a:cubicBezTo>
                    <a:cubicBezTo>
                      <a:pt x="70" y="397"/>
                      <a:pt x="364" y="431"/>
                      <a:pt x="690" y="431"/>
                    </a:cubicBezTo>
                    <a:cubicBezTo>
                      <a:pt x="1125" y="431"/>
                      <a:pt x="1617" y="370"/>
                      <a:pt x="1617" y="370"/>
                    </a:cubicBezTo>
                    <a:lnTo>
                      <a:pt x="1617" y="370"/>
                    </a:lnTo>
                    <a:cubicBezTo>
                      <a:pt x="1617" y="370"/>
                      <a:pt x="870" y="544"/>
                      <a:pt x="803" y="851"/>
                    </a:cubicBezTo>
                    <a:cubicBezTo>
                      <a:pt x="785" y="955"/>
                      <a:pt x="862" y="990"/>
                      <a:pt x="974" y="990"/>
                    </a:cubicBezTo>
                    <a:cubicBezTo>
                      <a:pt x="1127" y="990"/>
                      <a:pt x="1347" y="924"/>
                      <a:pt x="1478" y="879"/>
                    </a:cubicBezTo>
                    <a:lnTo>
                      <a:pt x="1478" y="879"/>
                    </a:lnTo>
                    <a:cubicBezTo>
                      <a:pt x="1252" y="966"/>
                      <a:pt x="771" y="1177"/>
                      <a:pt x="843" y="1372"/>
                    </a:cubicBezTo>
                    <a:cubicBezTo>
                      <a:pt x="864" y="1436"/>
                      <a:pt x="944" y="1457"/>
                      <a:pt x="1043" y="1457"/>
                    </a:cubicBezTo>
                    <a:cubicBezTo>
                      <a:pt x="1253" y="1457"/>
                      <a:pt x="1550" y="1359"/>
                      <a:pt x="1551" y="1358"/>
                    </a:cubicBezTo>
                    <a:lnTo>
                      <a:pt x="1551" y="1358"/>
                    </a:lnTo>
                    <a:cubicBezTo>
                      <a:pt x="1100" y="1546"/>
                      <a:pt x="1119" y="1898"/>
                      <a:pt x="1452" y="1898"/>
                    </a:cubicBezTo>
                    <a:cubicBezTo>
                      <a:pt x="1474" y="1898"/>
                      <a:pt x="1498" y="1896"/>
                      <a:pt x="1524" y="1893"/>
                    </a:cubicBezTo>
                    <a:cubicBezTo>
                      <a:pt x="1535" y="1891"/>
                      <a:pt x="1546" y="1890"/>
                      <a:pt x="1558" y="1890"/>
                    </a:cubicBezTo>
                    <a:cubicBezTo>
                      <a:pt x="1809" y="1890"/>
                      <a:pt x="2156" y="2301"/>
                      <a:pt x="2539" y="2760"/>
                    </a:cubicBezTo>
                    <a:cubicBezTo>
                      <a:pt x="5451" y="6202"/>
                      <a:pt x="5843" y="13043"/>
                      <a:pt x="10079" y="13043"/>
                    </a:cubicBezTo>
                    <a:cubicBezTo>
                      <a:pt x="10115" y="13043"/>
                      <a:pt x="10152" y="13043"/>
                      <a:pt x="10189" y="13042"/>
                    </a:cubicBezTo>
                    <a:cubicBezTo>
                      <a:pt x="10697" y="13028"/>
                      <a:pt x="11204" y="12895"/>
                      <a:pt x="11685" y="12694"/>
                    </a:cubicBezTo>
                    <a:lnTo>
                      <a:pt x="18227" y="9997"/>
                    </a:lnTo>
                    <a:cubicBezTo>
                      <a:pt x="18828" y="9744"/>
                      <a:pt x="19309" y="9290"/>
                      <a:pt x="19509" y="8662"/>
                    </a:cubicBezTo>
                    <a:cubicBezTo>
                      <a:pt x="19803" y="7794"/>
                      <a:pt x="19362" y="7180"/>
                      <a:pt x="18828" y="6779"/>
                    </a:cubicBezTo>
                    <a:cubicBezTo>
                      <a:pt x="18451" y="6491"/>
                      <a:pt x="17995" y="6350"/>
                      <a:pt x="17532" y="6350"/>
                    </a:cubicBezTo>
                    <a:cubicBezTo>
                      <a:pt x="17160" y="6350"/>
                      <a:pt x="16783" y="6441"/>
                      <a:pt x="16438" y="6619"/>
                    </a:cubicBezTo>
                    <a:lnTo>
                      <a:pt x="10229" y="9864"/>
                    </a:lnTo>
                    <a:cubicBezTo>
                      <a:pt x="8267" y="6526"/>
                      <a:pt x="5716" y="2680"/>
                      <a:pt x="5716" y="2680"/>
                    </a:cubicBezTo>
                    <a:cubicBezTo>
                      <a:pt x="4995" y="1679"/>
                      <a:pt x="4395" y="1051"/>
                      <a:pt x="3927" y="678"/>
                    </a:cubicBezTo>
                    <a:cubicBezTo>
                      <a:pt x="3447" y="290"/>
                      <a:pt x="2846" y="50"/>
                      <a:pt x="2218" y="23"/>
                    </a:cubicBezTo>
                    <a:cubicBezTo>
                      <a:pt x="1984" y="8"/>
                      <a:pt x="1742" y="1"/>
                      <a:pt x="1509" y="1"/>
                    </a:cubicBezTo>
                    <a:close/>
                  </a:path>
                </a:pathLst>
              </a:custGeom>
              <a:solidFill>
                <a:srgbClr val="2C7FC4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3"/>
              <p:cNvSpPr/>
              <p:nvPr/>
            </p:nvSpPr>
            <p:spPr>
              <a:xfrm>
                <a:off x="7327150" y="3806438"/>
                <a:ext cx="262400" cy="195750"/>
              </a:xfrm>
              <a:custGeom>
                <a:avLst/>
                <a:gdLst/>
                <a:ahLst/>
                <a:cxnLst/>
                <a:rect l="l" t="t" r="r" b="b"/>
                <a:pathLst>
                  <a:path w="10496" h="7830" extrusionOk="0">
                    <a:moveTo>
                      <a:pt x="7792" y="1"/>
                    </a:moveTo>
                    <a:cubicBezTo>
                      <a:pt x="6119" y="1"/>
                      <a:pt x="3473" y="1728"/>
                      <a:pt x="0" y="3757"/>
                    </a:cubicBezTo>
                    <a:lnTo>
                      <a:pt x="1683" y="7829"/>
                    </a:lnTo>
                    <a:cubicBezTo>
                      <a:pt x="1683" y="7829"/>
                      <a:pt x="10495" y="5759"/>
                      <a:pt x="9681" y="1967"/>
                    </a:cubicBezTo>
                    <a:cubicBezTo>
                      <a:pt x="9389" y="567"/>
                      <a:pt x="8750" y="1"/>
                      <a:pt x="77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3"/>
              <p:cNvSpPr/>
              <p:nvPr/>
            </p:nvSpPr>
            <p:spPr>
              <a:xfrm>
                <a:off x="7442650" y="3760138"/>
                <a:ext cx="227000" cy="365875"/>
              </a:xfrm>
              <a:custGeom>
                <a:avLst/>
                <a:gdLst/>
                <a:ahLst/>
                <a:cxnLst/>
                <a:rect l="l" t="t" r="r" b="b"/>
                <a:pathLst>
                  <a:path w="9080" h="14635" extrusionOk="0">
                    <a:moveTo>
                      <a:pt x="3258" y="1"/>
                    </a:moveTo>
                    <a:lnTo>
                      <a:pt x="841" y="1616"/>
                    </a:lnTo>
                    <a:lnTo>
                      <a:pt x="0" y="14635"/>
                    </a:lnTo>
                    <a:lnTo>
                      <a:pt x="9080" y="14635"/>
                    </a:lnTo>
                    <a:cubicBezTo>
                      <a:pt x="8532" y="6663"/>
                      <a:pt x="3258" y="1"/>
                      <a:pt x="3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3"/>
              <p:cNvSpPr/>
              <p:nvPr/>
            </p:nvSpPr>
            <p:spPr>
              <a:xfrm>
                <a:off x="7325175" y="3824663"/>
                <a:ext cx="328450" cy="493025"/>
              </a:xfrm>
              <a:custGeom>
                <a:avLst/>
                <a:gdLst/>
                <a:ahLst/>
                <a:cxnLst/>
                <a:rect l="l" t="t" r="r" b="b"/>
                <a:pathLst>
                  <a:path w="13138" h="19721" extrusionOk="0">
                    <a:moveTo>
                      <a:pt x="7920" y="0"/>
                    </a:moveTo>
                    <a:cubicBezTo>
                      <a:pt x="7317" y="0"/>
                      <a:pt x="6873" y="353"/>
                      <a:pt x="6555" y="798"/>
                    </a:cubicBezTo>
                    <a:cubicBezTo>
                      <a:pt x="6034" y="1492"/>
                      <a:pt x="6008" y="2427"/>
                      <a:pt x="6422" y="3201"/>
                    </a:cubicBezTo>
                    <a:lnTo>
                      <a:pt x="9773" y="9370"/>
                    </a:lnTo>
                    <a:cubicBezTo>
                      <a:pt x="6475" y="11386"/>
                      <a:pt x="2656" y="13990"/>
                      <a:pt x="2656" y="13990"/>
                    </a:cubicBezTo>
                    <a:cubicBezTo>
                      <a:pt x="1668" y="14724"/>
                      <a:pt x="1054" y="15352"/>
                      <a:pt x="680" y="15819"/>
                    </a:cubicBezTo>
                    <a:cubicBezTo>
                      <a:pt x="293" y="16313"/>
                      <a:pt x="79" y="16914"/>
                      <a:pt x="53" y="17528"/>
                    </a:cubicBezTo>
                    <a:cubicBezTo>
                      <a:pt x="1" y="18555"/>
                      <a:pt x="88" y="19721"/>
                      <a:pt x="314" y="19721"/>
                    </a:cubicBezTo>
                    <a:cubicBezTo>
                      <a:pt x="320" y="19721"/>
                      <a:pt x="327" y="19720"/>
                      <a:pt x="333" y="19718"/>
                    </a:cubicBezTo>
                    <a:cubicBezTo>
                      <a:pt x="613" y="19638"/>
                      <a:pt x="413" y="18130"/>
                      <a:pt x="413" y="18129"/>
                    </a:cubicBezTo>
                    <a:lnTo>
                      <a:pt x="413" y="18129"/>
                    </a:lnTo>
                    <a:cubicBezTo>
                      <a:pt x="413" y="18130"/>
                      <a:pt x="720" y="19571"/>
                      <a:pt x="1027" y="19611"/>
                    </a:cubicBezTo>
                    <a:cubicBezTo>
                      <a:pt x="1033" y="19612"/>
                      <a:pt x="1038" y="19612"/>
                      <a:pt x="1043" y="19612"/>
                    </a:cubicBezTo>
                    <a:cubicBezTo>
                      <a:pt x="1332" y="19612"/>
                      <a:pt x="881" y="18157"/>
                      <a:pt x="880" y="18156"/>
                    </a:cubicBezTo>
                    <a:lnTo>
                      <a:pt x="880" y="18156"/>
                    </a:lnTo>
                    <a:cubicBezTo>
                      <a:pt x="881" y="18157"/>
                      <a:pt x="1291" y="19362"/>
                      <a:pt x="1536" y="19362"/>
                    </a:cubicBezTo>
                    <a:cubicBezTo>
                      <a:pt x="1544" y="19362"/>
                      <a:pt x="1553" y="19361"/>
                      <a:pt x="1561" y="19357"/>
                    </a:cubicBezTo>
                    <a:cubicBezTo>
                      <a:pt x="1762" y="19291"/>
                      <a:pt x="1401" y="18183"/>
                      <a:pt x="1401" y="18182"/>
                    </a:cubicBezTo>
                    <a:lnTo>
                      <a:pt x="1401" y="18182"/>
                    </a:lnTo>
                    <a:cubicBezTo>
                      <a:pt x="1623" y="18686"/>
                      <a:pt x="1907" y="19054"/>
                      <a:pt x="2036" y="19054"/>
                    </a:cubicBezTo>
                    <a:cubicBezTo>
                      <a:pt x="2140" y="19054"/>
                      <a:pt x="2143" y="18817"/>
                      <a:pt x="1935" y="18222"/>
                    </a:cubicBezTo>
                    <a:cubicBezTo>
                      <a:pt x="1855" y="17995"/>
                      <a:pt x="2323" y="17622"/>
                      <a:pt x="2790" y="17194"/>
                    </a:cubicBezTo>
                    <a:cubicBezTo>
                      <a:pt x="6208" y="14217"/>
                      <a:pt x="13138" y="13749"/>
                      <a:pt x="12951" y="9410"/>
                    </a:cubicBezTo>
                    <a:cubicBezTo>
                      <a:pt x="12938" y="8889"/>
                      <a:pt x="12804" y="8369"/>
                      <a:pt x="12577" y="7901"/>
                    </a:cubicBezTo>
                    <a:lnTo>
                      <a:pt x="9773" y="1332"/>
                    </a:lnTo>
                    <a:cubicBezTo>
                      <a:pt x="9533" y="744"/>
                      <a:pt x="9039" y="264"/>
                      <a:pt x="8424" y="77"/>
                    </a:cubicBezTo>
                    <a:cubicBezTo>
                      <a:pt x="8245" y="24"/>
                      <a:pt x="8077" y="0"/>
                      <a:pt x="7920" y="0"/>
                    </a:cubicBezTo>
                    <a:close/>
                  </a:path>
                </a:pathLst>
              </a:custGeom>
              <a:solidFill>
                <a:srgbClr val="2C7FC4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3"/>
              <p:cNvSpPr/>
              <p:nvPr/>
            </p:nvSpPr>
            <p:spPr>
              <a:xfrm>
                <a:off x="7428300" y="3816088"/>
                <a:ext cx="211300" cy="253175"/>
              </a:xfrm>
              <a:custGeom>
                <a:avLst/>
                <a:gdLst/>
                <a:ahLst/>
                <a:cxnLst/>
                <a:rect l="l" t="t" r="r" b="b"/>
                <a:pathLst>
                  <a:path w="8452" h="10127" extrusionOk="0">
                    <a:moveTo>
                      <a:pt x="3731" y="0"/>
                    </a:moveTo>
                    <a:cubicBezTo>
                      <a:pt x="3503" y="0"/>
                      <a:pt x="3269" y="57"/>
                      <a:pt x="3031" y="179"/>
                    </a:cubicBezTo>
                    <a:cubicBezTo>
                      <a:pt x="0" y="1755"/>
                      <a:pt x="4473" y="10127"/>
                      <a:pt x="4473" y="10127"/>
                    </a:cubicBezTo>
                    <a:lnTo>
                      <a:pt x="8452" y="8244"/>
                    </a:lnTo>
                    <a:cubicBezTo>
                      <a:pt x="8452" y="8244"/>
                      <a:pt x="6482" y="0"/>
                      <a:pt x="3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584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err="1"/>
              <a:t>Today‘s</a:t>
            </a:r>
            <a:r>
              <a:rPr lang="cs-CZ"/>
              <a:t> </a:t>
            </a:r>
            <a:r>
              <a:rPr lang="cs-CZ" err="1"/>
              <a:t>lesson</a:t>
            </a:r>
            <a:endParaRPr/>
          </a:p>
        </p:txBody>
      </p:sp>
      <p:sp>
        <p:nvSpPr>
          <p:cNvPr id="661" name="Google Shape;661;p31"/>
          <p:cNvSpPr txBox="1">
            <a:spLocks noGrp="1"/>
          </p:cNvSpPr>
          <p:nvPr>
            <p:ph type="title" idx="2"/>
          </p:nvPr>
        </p:nvSpPr>
        <p:spPr>
          <a:xfrm>
            <a:off x="1591550" y="1480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663" name="Google Shape;663;p31"/>
          <p:cNvSpPr txBox="1">
            <a:spLocks noGrp="1"/>
          </p:cNvSpPr>
          <p:nvPr>
            <p:ph type="title" idx="4"/>
          </p:nvPr>
        </p:nvSpPr>
        <p:spPr>
          <a:xfrm>
            <a:off x="4204650" y="1480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65" name="Google Shape;665;p31"/>
          <p:cNvSpPr txBox="1">
            <a:spLocks noGrp="1"/>
          </p:cNvSpPr>
          <p:nvPr>
            <p:ph type="title" idx="6"/>
          </p:nvPr>
        </p:nvSpPr>
        <p:spPr>
          <a:xfrm>
            <a:off x="6817750" y="148088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67" name="Google Shape;667;p31"/>
          <p:cNvSpPr txBox="1">
            <a:spLocks noGrp="1"/>
          </p:cNvSpPr>
          <p:nvPr>
            <p:ph type="subTitle" idx="1"/>
          </p:nvPr>
        </p:nvSpPr>
        <p:spPr>
          <a:xfrm>
            <a:off x="715100" y="1997675"/>
            <a:ext cx="2487600" cy="6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err="1"/>
              <a:t>What</a:t>
            </a:r>
            <a:r>
              <a:rPr lang="cs-CZ"/>
              <a:t> </a:t>
            </a:r>
            <a:r>
              <a:rPr lang="cs-CZ" err="1"/>
              <a:t>is</a:t>
            </a:r>
            <a:r>
              <a:rPr lang="cs-CZ"/>
              <a:t> </a:t>
            </a:r>
            <a:r>
              <a:rPr lang="cs-CZ" err="1"/>
              <a:t>political</a:t>
            </a:r>
            <a:r>
              <a:rPr lang="cs-CZ"/>
              <a:t> </a:t>
            </a:r>
            <a:r>
              <a:rPr lang="cs-CZ" err="1"/>
              <a:t>participation</a:t>
            </a:r>
            <a:r>
              <a:rPr lang="cs-CZ"/>
              <a:t>?</a:t>
            </a:r>
            <a:endParaRPr/>
          </a:p>
        </p:txBody>
      </p:sp>
      <p:sp>
        <p:nvSpPr>
          <p:cNvPr id="668" name="Google Shape;668;p31"/>
          <p:cNvSpPr txBox="1">
            <a:spLocks noGrp="1"/>
          </p:cNvSpPr>
          <p:nvPr>
            <p:ph type="subTitle" idx="8"/>
          </p:nvPr>
        </p:nvSpPr>
        <p:spPr>
          <a:xfrm>
            <a:off x="3328200" y="1997675"/>
            <a:ext cx="2487600" cy="6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err="1"/>
              <a:t>Types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participation</a:t>
            </a:r>
            <a:endParaRPr/>
          </a:p>
        </p:txBody>
      </p:sp>
      <p:sp>
        <p:nvSpPr>
          <p:cNvPr id="669" name="Google Shape;669;p31"/>
          <p:cNvSpPr txBox="1">
            <a:spLocks noGrp="1"/>
          </p:cNvSpPr>
          <p:nvPr>
            <p:ph type="subTitle" idx="9"/>
          </p:nvPr>
        </p:nvSpPr>
        <p:spPr>
          <a:xfrm>
            <a:off x="5941300" y="1997675"/>
            <a:ext cx="2487600" cy="6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err="1"/>
              <a:t>Dark</a:t>
            </a:r>
            <a:r>
              <a:rPr lang="cs-CZ"/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err="1"/>
              <a:t>participation</a:t>
            </a:r>
            <a:endParaRPr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01ADAD-52E2-C111-E4EE-5A4BE58B5CBF}"/>
              </a:ext>
            </a:extLst>
          </p:cNvPr>
          <p:cNvSpPr txBox="1"/>
          <p:nvPr/>
        </p:nvSpPr>
        <p:spPr>
          <a:xfrm>
            <a:off x="832104" y="2798064"/>
            <a:ext cx="216712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</a:t>
            </a:r>
            <a:r>
              <a:rPr lang="en-SK" dirty="0"/>
              <a:t>raditional vs. news forms of political participation</a:t>
            </a:r>
          </a:p>
          <a:p>
            <a:endParaRPr lang="en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K" dirty="0"/>
              <a:t>New opportunities?</a:t>
            </a:r>
          </a:p>
          <a:p>
            <a:endParaRPr lang="en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K" dirty="0"/>
              <a:t>I</a:t>
            </a:r>
            <a:r>
              <a:rPr lang="en-GB" dirty="0"/>
              <a:t>d</a:t>
            </a:r>
            <a:r>
              <a:rPr lang="en-SK" dirty="0"/>
              <a:t>eal model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DD1EC8-8F03-0DC8-5518-FA8BD28A211A}"/>
              </a:ext>
            </a:extLst>
          </p:cNvPr>
          <p:cNvSpPr txBox="1"/>
          <p:nvPr/>
        </p:nvSpPr>
        <p:spPr>
          <a:xfrm>
            <a:off x="3488435" y="2798064"/>
            <a:ext cx="23273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E</a:t>
            </a:r>
            <a:r>
              <a:rPr lang="en-SK" dirty="0"/>
              <a:t>xpressive vs. </a:t>
            </a:r>
            <a:r>
              <a:rPr lang="en-GB" dirty="0"/>
              <a:t>p</a:t>
            </a:r>
            <a:r>
              <a:rPr lang="en-SK" dirty="0"/>
              <a:t>assive</a:t>
            </a:r>
          </a:p>
          <a:p>
            <a:endParaRPr lang="en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K" dirty="0"/>
              <a:t>Online political discussions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23E2A3-7168-007B-DE38-3EE299A00E09}"/>
              </a:ext>
            </a:extLst>
          </p:cNvPr>
          <p:cNvSpPr txBox="1"/>
          <p:nvPr/>
        </p:nvSpPr>
        <p:spPr>
          <a:xfrm>
            <a:off x="6144770" y="2798064"/>
            <a:ext cx="237436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SK" dirty="0"/>
              <a:t>Mis/disinformation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K" dirty="0"/>
              <a:t>Conspiracy thoeries</a:t>
            </a:r>
          </a:p>
          <a:p>
            <a:endParaRPr lang="en-S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K" dirty="0"/>
              <a:t>Incivility and intolerance</a:t>
            </a:r>
          </a:p>
        </p:txBody>
      </p:sp>
    </p:spTree>
    <p:extLst>
      <p:ext uri="{BB962C8B-B14F-4D97-AF65-F5344CB8AC3E}">
        <p14:creationId xmlns:p14="http://schemas.microsoft.com/office/powerpoint/2010/main" val="2296068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1A3BE-FE6C-330E-A043-DC0D41379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799" y="310957"/>
            <a:ext cx="7120535" cy="1424400"/>
          </a:xfrm>
        </p:spPr>
        <p:txBody>
          <a:bodyPr/>
          <a:lstStyle/>
          <a:p>
            <a:r>
              <a:rPr lang="en-SK"/>
              <a:t>What is dark participation?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2A55B-078C-1E53-5E0F-335224313C6A}"/>
              </a:ext>
            </a:extLst>
          </p:cNvPr>
          <p:cNvSpPr txBox="1"/>
          <p:nvPr/>
        </p:nvSpPr>
        <p:spPr>
          <a:xfrm>
            <a:off x="1156366" y="1645361"/>
            <a:ext cx="6831268" cy="2960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bg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SK" dirty="0">
                <a:latin typeface="+mn-lt"/>
              </a:rPr>
              <a:t>Quandt, 2018 : “(..) </a:t>
            </a:r>
            <a:r>
              <a:rPr lang="en-GB" dirty="0">
                <a:solidFill>
                  <a:srgbClr val="0070C0"/>
                </a:solidFill>
                <a:effectLst/>
                <a:latin typeface="+mn-lt"/>
              </a:rPr>
              <a:t>characterized by negative, selfish or even deeply sinister contributions </a:t>
            </a:r>
            <a:r>
              <a:rPr lang="en-GB" dirty="0">
                <a:effectLst/>
                <a:latin typeface="+mn-lt"/>
              </a:rPr>
              <a:t>(..)”</a:t>
            </a:r>
          </a:p>
          <a:p>
            <a:pPr marL="285750" indent="-285750">
              <a:lnSpc>
                <a:spcPct val="150000"/>
              </a:lnSpc>
              <a:buClr>
                <a:schemeClr val="bg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Participation that does not helps but threatens democracy</a:t>
            </a:r>
            <a:endParaRPr lang="en-GB" dirty="0">
              <a:effectLst/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chemeClr val="bg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GB" dirty="0">
                <a:latin typeface="+mn-lt"/>
              </a:rPr>
              <a:t>Includes: trolling, cyberbullying, dissemination of mis/disinformation, uncontrolled news environment, incivility, hateful comments, etc.</a:t>
            </a:r>
          </a:p>
          <a:p>
            <a:pPr marL="285750" lvl="3" indent="-285750">
              <a:lnSpc>
                <a:spcPct val="150000"/>
              </a:lnSpc>
              <a:buClr>
                <a:schemeClr val="bg2">
                  <a:lumMod val="75000"/>
                </a:schemeClr>
              </a:buClr>
              <a:buFont typeface="Wingdings" pitchFamily="2" charset="2"/>
              <a:buChar char="§"/>
            </a:pPr>
            <a:endParaRPr lang="en-SK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chemeClr val="bg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GB" dirty="0">
                <a:effectLst/>
                <a:latin typeface="+mn-lt"/>
              </a:rPr>
              <a:t>this type of participation seems to be growing parallel to the recent wave of populism in Western democracies </a:t>
            </a:r>
            <a:endParaRPr lang="en-GB" dirty="0">
              <a:latin typeface="+mn-lt"/>
            </a:endParaRPr>
          </a:p>
          <a:p>
            <a:pPr marL="285750" indent="-285750">
              <a:lnSpc>
                <a:spcPct val="150000"/>
              </a:lnSpc>
              <a:buClr>
                <a:schemeClr val="bg2">
                  <a:lumMod val="75000"/>
                </a:schemeClr>
              </a:buClr>
              <a:buFont typeface="Arial" panose="020B0604020202020204" pitchFamily="34" charset="0"/>
              <a:buChar char="•"/>
            </a:pPr>
            <a:endParaRPr lang="en-SK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11437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099723-0493-481A-92F0-D72DDA895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44" y="1201479"/>
            <a:ext cx="8476084" cy="30679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878F464-F61D-89BB-D041-FEFB9C94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799" y="310957"/>
            <a:ext cx="7747857" cy="890522"/>
          </a:xfrm>
        </p:spPr>
        <p:txBody>
          <a:bodyPr/>
          <a:lstStyle/>
          <a:p>
            <a:r>
              <a:rPr lang="en-SK" sz="3600"/>
              <a:t>Variants of dark participation</a:t>
            </a:r>
          </a:p>
        </p:txBody>
      </p:sp>
    </p:spTree>
    <p:extLst>
      <p:ext uri="{BB962C8B-B14F-4D97-AF65-F5344CB8AC3E}">
        <p14:creationId xmlns:p14="http://schemas.microsoft.com/office/powerpoint/2010/main" val="2718918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2"/>
          <p:cNvSpPr txBox="1">
            <a:spLocks noGrp="1"/>
          </p:cNvSpPr>
          <p:nvPr>
            <p:ph type="title"/>
          </p:nvPr>
        </p:nvSpPr>
        <p:spPr>
          <a:xfrm>
            <a:off x="927004" y="632570"/>
            <a:ext cx="3867900" cy="9676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Misinformation</a:t>
            </a:r>
            <a:endParaRPr/>
          </a:p>
        </p:txBody>
      </p:sp>
      <p:sp>
        <p:nvSpPr>
          <p:cNvPr id="678" name="Google Shape;678;p32"/>
          <p:cNvSpPr txBox="1">
            <a:spLocks noGrp="1"/>
          </p:cNvSpPr>
          <p:nvPr>
            <p:ph type="body" idx="1"/>
          </p:nvPr>
        </p:nvSpPr>
        <p:spPr>
          <a:xfrm>
            <a:off x="887969" y="1493849"/>
            <a:ext cx="3462305" cy="21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indent="-171450">
              <a:spcBef>
                <a:spcPts val="1000"/>
              </a:spcBef>
            </a:pPr>
            <a:r>
              <a:rPr lang="en-GB" sz="1400" dirty="0">
                <a:latin typeface="+mn-lt"/>
              </a:rPr>
              <a:t>The difference between sharing misinformation led by deception (i.e., disinformation campaigns) or cognitive bias</a:t>
            </a:r>
          </a:p>
          <a:p>
            <a:pPr marL="171450" indent="-171450">
              <a:spcBef>
                <a:spcPts val="1000"/>
              </a:spcBef>
            </a:pPr>
            <a:r>
              <a:rPr lang="en-GB" sz="1400" dirty="0">
                <a:latin typeface="+mn-lt"/>
              </a:rPr>
              <a:t>The problem of sharing without controlling information/sources</a:t>
            </a:r>
          </a:p>
          <a:p>
            <a:pPr marL="171450" indent="-171450">
              <a:spcBef>
                <a:spcPts val="1000"/>
              </a:spcBef>
            </a:pPr>
            <a:r>
              <a:rPr lang="en-GB" sz="1400" dirty="0">
                <a:latin typeface="+mn-lt"/>
              </a:rPr>
              <a:t>Relationship with the amount of news on SNS and motivation to use            </a:t>
            </a:r>
            <a:r>
              <a:rPr lang="en-GB" dirty="0">
                <a:latin typeface="+mn-lt"/>
              </a:rPr>
              <a:t>(Valenzuela et al, 2019)</a:t>
            </a:r>
            <a:endParaRPr dirty="0">
              <a:latin typeface="+mn-lt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B062EAB-0F0D-FD54-3ADF-B93EAAEAFD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46" r="16103"/>
          <a:stretch/>
        </p:blipFill>
        <p:spPr>
          <a:xfrm>
            <a:off x="4793727" y="1415468"/>
            <a:ext cx="4147741" cy="231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6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6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B11E7-70AE-F897-85C9-F474DC36A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2176" y="451817"/>
            <a:ext cx="7695900" cy="547644"/>
          </a:xfrm>
        </p:spPr>
        <p:txBody>
          <a:bodyPr/>
          <a:lstStyle/>
          <a:p>
            <a:r>
              <a:rPr lang="en-SK"/>
              <a:t>Disinformation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E383E-268F-9D4C-E13C-A9E6521C9D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014" y="1254775"/>
            <a:ext cx="8176436" cy="305956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400" dirty="0">
                <a:latin typeface="+mn-lt"/>
              </a:rPr>
              <a:t>S</a:t>
            </a:r>
            <a:r>
              <a:rPr lang="en-SK" sz="1400" dirty="0">
                <a:latin typeface="+mn-lt"/>
              </a:rPr>
              <a:t>haring disinformation as an act of political participation</a:t>
            </a:r>
          </a:p>
          <a:p>
            <a:pPr>
              <a:lnSpc>
                <a:spcPct val="150000"/>
              </a:lnSpc>
            </a:pPr>
            <a:r>
              <a:rPr lang="en-SK" sz="1400" dirty="0">
                <a:latin typeface="+mn-lt"/>
              </a:rPr>
              <a:t>Motivated by speaking the truth to public</a:t>
            </a:r>
          </a:p>
          <a:p>
            <a:pPr>
              <a:lnSpc>
                <a:spcPct val="150000"/>
              </a:lnSpc>
            </a:pPr>
            <a:r>
              <a:rPr lang="en-SK" sz="1400" dirty="0">
                <a:latin typeface="+mn-lt"/>
              </a:rPr>
              <a:t>The goal is to put the correct information out there</a:t>
            </a:r>
          </a:p>
          <a:p>
            <a:pPr marL="152400" indent="0">
              <a:lnSpc>
                <a:spcPct val="150000"/>
              </a:lnSpc>
              <a:buNone/>
            </a:pPr>
            <a:endParaRPr lang="en-SK" sz="1400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SK" sz="1400" dirty="0">
                <a:latin typeface="+mn-lt"/>
              </a:rPr>
              <a:t>Situation Czech republic (STEM, 2020)</a:t>
            </a:r>
          </a:p>
          <a:p>
            <a:pPr lvl="1">
              <a:lnSpc>
                <a:spcPct val="150000"/>
              </a:lnSpc>
            </a:pPr>
            <a:r>
              <a:rPr lang="en-GB" sz="1400" dirty="0">
                <a:latin typeface="+mn-lt"/>
              </a:rPr>
              <a:t>72% of citizens believe that the major media in the Czech Republic deliberately distort or withhold important information </a:t>
            </a:r>
          </a:p>
          <a:p>
            <a:pPr lvl="1">
              <a:lnSpc>
                <a:spcPct val="150000"/>
              </a:lnSpc>
            </a:pPr>
            <a:r>
              <a:rPr lang="en-GB" sz="1400" dirty="0">
                <a:latin typeface="+mn-lt"/>
              </a:rPr>
              <a:t> 41% then find this allegedly withheld information on their own from other sources </a:t>
            </a:r>
          </a:p>
          <a:p>
            <a:pPr lvl="1">
              <a:lnSpc>
                <a:spcPct val="150000"/>
              </a:lnSpc>
            </a:pPr>
            <a:r>
              <a:rPr lang="en-GB" sz="1400" dirty="0">
                <a:latin typeface="+mn-lt"/>
              </a:rPr>
              <a:t> 6% said that at least once a week they received information that was not reported or withheld by the major media</a:t>
            </a:r>
            <a:endParaRPr lang="en-SK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66019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E7530-19DE-B108-0C66-2C97F6785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891" y="675100"/>
            <a:ext cx="7765962" cy="710938"/>
          </a:xfrm>
        </p:spPr>
        <p:txBody>
          <a:bodyPr/>
          <a:lstStyle/>
          <a:p>
            <a:r>
              <a:rPr lang="en-SK"/>
              <a:t>Conspiracy theories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2ECF7D-A668-739F-6DD6-9C4FA52538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599" y="1493849"/>
            <a:ext cx="4546169" cy="311665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1400">
                <a:latin typeface="+mn-lt"/>
              </a:rPr>
              <a:t>C</a:t>
            </a:r>
            <a:r>
              <a:rPr lang="en-SK" sz="1400">
                <a:latin typeface="+mn-lt"/>
              </a:rPr>
              <a:t>onspiracy thinking can lead to higher participation online</a:t>
            </a:r>
          </a:p>
          <a:p>
            <a:pPr>
              <a:lnSpc>
                <a:spcPct val="150000"/>
              </a:lnSpc>
            </a:pPr>
            <a:r>
              <a:rPr lang="en-SK" sz="1400">
                <a:latin typeface="+mn-lt"/>
              </a:rPr>
              <a:t>Distrust towards systemativ traditional forms of participation (voting)</a:t>
            </a:r>
          </a:p>
          <a:p>
            <a:pPr>
              <a:lnSpc>
                <a:spcPct val="150000"/>
              </a:lnSpc>
            </a:pPr>
            <a:r>
              <a:rPr lang="en-SK" sz="1400">
                <a:latin typeface="+mn-lt"/>
              </a:rPr>
              <a:t>Finding alternative ways to particpate (counter)</a:t>
            </a:r>
          </a:p>
          <a:p>
            <a:pPr>
              <a:lnSpc>
                <a:spcPct val="150000"/>
              </a:lnSpc>
            </a:pPr>
            <a:r>
              <a:rPr lang="en-SK" sz="1400">
                <a:latin typeface="+mn-lt"/>
              </a:rPr>
              <a:t>Connected to antisystematic thinking</a:t>
            </a:r>
          </a:p>
          <a:p>
            <a:pPr>
              <a:lnSpc>
                <a:spcPct val="150000"/>
              </a:lnSpc>
            </a:pPr>
            <a:r>
              <a:rPr lang="en-GB" sz="1400">
                <a:latin typeface="+mn-lt"/>
              </a:rPr>
              <a:t>M</a:t>
            </a:r>
            <a:r>
              <a:rPr lang="en-SK" sz="1400">
                <a:latin typeface="+mn-lt"/>
              </a:rPr>
              <a:t>otivation is to be heard if they think their voices are silenced in traditional cannals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8A359FD-DB9F-B7DB-E506-ABD5087CF2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734" y="1969337"/>
            <a:ext cx="3228197" cy="169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6983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3E6E1-DA42-A18C-AC38-946769BFE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98" y="675100"/>
            <a:ext cx="7496455" cy="595435"/>
          </a:xfrm>
        </p:spPr>
        <p:txBody>
          <a:bodyPr/>
          <a:lstStyle/>
          <a:p>
            <a:r>
              <a:rPr lang="en-SK"/>
              <a:t>Fact-checking as participation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C69A8-62B2-5528-F71A-502C95D18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398" y="1493849"/>
            <a:ext cx="4831882" cy="3280281"/>
          </a:xfrm>
        </p:spPr>
        <p:txBody>
          <a:bodyPr/>
          <a:lstStyle/>
          <a:p>
            <a:r>
              <a:rPr lang="en-GB">
                <a:latin typeface="+mn-lt"/>
              </a:rPr>
              <a:t>S</a:t>
            </a:r>
            <a:r>
              <a:rPr lang="en-SK">
                <a:latin typeface="+mn-lt"/>
              </a:rPr>
              <a:t>ome users may by motivated to provide correct information and stop the dissemination of disinformation</a:t>
            </a:r>
          </a:p>
          <a:p>
            <a:r>
              <a:rPr lang="en-SK">
                <a:latin typeface="+mn-lt"/>
              </a:rPr>
              <a:t>Motivated by</a:t>
            </a:r>
          </a:p>
          <a:p>
            <a:pPr lvl="1"/>
            <a:r>
              <a:rPr lang="en-GB">
                <a:latin typeface="+mn-lt"/>
              </a:rPr>
              <a:t>N</a:t>
            </a:r>
            <a:r>
              <a:rPr lang="en-SK">
                <a:latin typeface="+mn-lt"/>
              </a:rPr>
              <a:t>eed to help other</a:t>
            </a:r>
          </a:p>
          <a:p>
            <a:pPr lvl="1"/>
            <a:r>
              <a:rPr lang="en-GB">
                <a:latin typeface="+mn-lt"/>
              </a:rPr>
              <a:t>N</a:t>
            </a:r>
            <a:r>
              <a:rPr lang="en-SK">
                <a:latin typeface="+mn-lt"/>
              </a:rPr>
              <a:t>ormative idea to do what is right</a:t>
            </a:r>
          </a:p>
          <a:p>
            <a:pPr marL="152400" indent="0">
              <a:buNone/>
            </a:pPr>
            <a:endParaRPr lang="en-SK">
              <a:latin typeface="+mn-lt"/>
            </a:endParaRPr>
          </a:p>
          <a:p>
            <a:r>
              <a:rPr lang="en-SK">
                <a:solidFill>
                  <a:srgbClr val="FF0000"/>
                </a:solidFill>
                <a:latin typeface="+mn-lt"/>
              </a:rPr>
              <a:t>BUT</a:t>
            </a:r>
            <a:r>
              <a:rPr lang="en-SK">
                <a:latin typeface="+mn-lt"/>
              </a:rPr>
              <a:t> problem is whith lasting motivation and growing frustration</a:t>
            </a:r>
          </a:p>
          <a:p>
            <a:pPr lvl="1"/>
            <a:r>
              <a:rPr lang="en-GB">
                <a:latin typeface="+mn-lt"/>
              </a:rPr>
              <a:t>Can lead to less expressive types of participation (blocking, reporting)</a:t>
            </a:r>
          </a:p>
          <a:p>
            <a:pPr lvl="1"/>
            <a:r>
              <a:rPr lang="en-GB">
                <a:latin typeface="+mn-lt"/>
              </a:rPr>
              <a:t>Ignoring all together </a:t>
            </a:r>
          </a:p>
          <a:p>
            <a:pPr lvl="1"/>
            <a:r>
              <a:rPr lang="en-GB">
                <a:latin typeface="+mn-lt"/>
              </a:rPr>
              <a:t>Or trolling and using sarcasm and humour</a:t>
            </a:r>
          </a:p>
          <a:p>
            <a:pPr marL="152400" indent="0">
              <a:buNone/>
            </a:pPr>
            <a:endParaRPr lang="en-SK">
              <a:latin typeface="+mn-lt"/>
            </a:endParaRPr>
          </a:p>
          <a:p>
            <a:r>
              <a:rPr lang="en-SK">
                <a:latin typeface="+mn-lt"/>
              </a:rPr>
              <a:t>Sarcasting fact-checking can still be as effective the one using serious language</a:t>
            </a:r>
          </a:p>
          <a:p>
            <a:r>
              <a:rPr lang="en-SK">
                <a:latin typeface="+mn-lt"/>
              </a:rPr>
              <a:t>Influence of who is providing the correct information (person vs. social media)</a:t>
            </a:r>
            <a:endParaRPr lang="en-GB">
              <a:latin typeface="+mn-lt"/>
            </a:endParaRPr>
          </a:p>
          <a:p>
            <a:pPr marL="609600" lvl="1" indent="0">
              <a:buNone/>
            </a:pPr>
            <a:endParaRPr lang="en-GB">
              <a:latin typeface="+mn-lt"/>
            </a:endParaRPr>
          </a:p>
          <a:p>
            <a:pPr marL="609600" lvl="1" indent="0">
              <a:buNone/>
            </a:pPr>
            <a:endParaRPr lang="en-SK">
              <a:latin typeface="+mn-lt"/>
            </a:endParaRPr>
          </a:p>
          <a:p>
            <a:pPr lvl="1"/>
            <a:endParaRPr lang="en-SK">
              <a:latin typeface="+mn-l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E9ED81-6600-24D8-AC83-063CB4CC0E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198" y="1493849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5058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380A6-1EE8-1A91-6046-9112E8FFB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363" y="675100"/>
            <a:ext cx="8272130" cy="547644"/>
          </a:xfrm>
        </p:spPr>
        <p:txBody>
          <a:bodyPr/>
          <a:lstStyle/>
          <a:p>
            <a:r>
              <a:rPr lang="en-SK"/>
              <a:t>Influence on relationships </a:t>
            </a:r>
            <a:r>
              <a:rPr lang="en-SK" sz="1800"/>
              <a:t>(Duffy, Tandoc &amp; Ling, 2020)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523A7-577F-268A-5920-EB11FF4C3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0363" y="1355670"/>
            <a:ext cx="5054608" cy="2155800"/>
          </a:xfrm>
        </p:spPr>
        <p:txBody>
          <a:bodyPr/>
          <a:lstStyle/>
          <a:p>
            <a:r>
              <a:rPr lang="en-GB" sz="1400" b="0" i="0" u="none" strike="noStrike">
                <a:solidFill>
                  <a:srgbClr val="000000"/>
                </a:solidFill>
                <a:effectLst/>
                <a:latin typeface="+mn-lt"/>
              </a:rPr>
              <a:t>Sharing news and information to build relationships (gaining social recognition; trying to entertain, inform others)</a:t>
            </a:r>
          </a:p>
          <a:p>
            <a:r>
              <a:rPr lang="en-GB" sz="1400" b="0" i="0" u="none" strike="noStrike">
                <a:solidFill>
                  <a:srgbClr val="FF0000"/>
                </a:solidFill>
                <a:effectLst/>
                <a:latin typeface="+mn-lt"/>
              </a:rPr>
              <a:t>BUT</a:t>
            </a:r>
            <a:r>
              <a:rPr lang="en-GB" sz="1400" b="0" i="0" u="none" strike="noStrike">
                <a:solidFill>
                  <a:srgbClr val="000000"/>
                </a:solidFill>
                <a:effectLst/>
                <a:latin typeface="+mn-lt"/>
              </a:rPr>
              <a:t> pressure to share can lead to sharing fake news</a:t>
            </a:r>
          </a:p>
          <a:p>
            <a:r>
              <a:rPr lang="en-GB" sz="1400" b="0" i="0" u="none" strike="noStrike">
                <a:solidFill>
                  <a:srgbClr val="000000"/>
                </a:solidFill>
                <a:effectLst/>
                <a:latin typeface="+mn-lt"/>
              </a:rPr>
              <a:t>Subsequent negative reactions to shared information may cause fear of further sharing </a:t>
            </a:r>
            <a:r>
              <a:rPr lang="en-GB" sz="1400" b="0" i="0" u="none" strike="noStrike">
                <a:solidFill>
                  <a:srgbClr val="000000"/>
                </a:solidFill>
                <a:effectLst/>
                <a:latin typeface="+mn-lt"/>
                <a:sym typeface="Wingdings" pitchFamily="2" charset="2"/>
              </a:rPr>
              <a:t> </a:t>
            </a:r>
            <a:r>
              <a:rPr lang="en-GB" sz="1400" b="0" i="0" u="none" strike="noStrike">
                <a:solidFill>
                  <a:srgbClr val="000000"/>
                </a:solidFill>
                <a:effectLst/>
                <a:latin typeface="+mn-lt"/>
              </a:rPr>
              <a:t>social exclusion</a:t>
            </a:r>
          </a:p>
          <a:p>
            <a:endParaRPr lang="en-GB" sz="1400">
              <a:solidFill>
                <a:srgbClr val="000000"/>
              </a:solidFill>
              <a:latin typeface="+mn-lt"/>
            </a:endParaRPr>
          </a:p>
          <a:p>
            <a:r>
              <a:rPr lang="en-GB" sz="1400" b="0" i="0" u="none" strike="noStrike">
                <a:solidFill>
                  <a:srgbClr val="000000"/>
                </a:solidFill>
                <a:effectLst/>
                <a:latin typeface="+mn-lt"/>
              </a:rPr>
              <a:t>Differences across age</a:t>
            </a:r>
          </a:p>
          <a:p>
            <a:pPr lvl="1"/>
            <a:r>
              <a:rPr lang="en-GB" sz="1400" b="0" i="0" u="none" strike="noStrike">
                <a:solidFill>
                  <a:srgbClr val="000000"/>
                </a:solidFill>
                <a:effectLst/>
                <a:latin typeface="+mn-lt"/>
              </a:rPr>
              <a:t>Older people - sharing threats as warnings or advice (especially to family, friends)</a:t>
            </a:r>
          </a:p>
          <a:p>
            <a:pPr lvl="1"/>
            <a:r>
              <a:rPr lang="en-GB" sz="1400" b="0" i="0" u="none" strike="noStrike">
                <a:solidFill>
                  <a:srgbClr val="000000"/>
                </a:solidFill>
                <a:effectLst/>
                <a:latin typeface="+mn-lt"/>
              </a:rPr>
              <a:t>Young people - more caution before sharing information</a:t>
            </a:r>
            <a:br>
              <a:rPr lang="en-GB" sz="1400">
                <a:latin typeface="+mn-lt"/>
              </a:rPr>
            </a:br>
            <a:br>
              <a:rPr lang="en-GB" sz="1400">
                <a:latin typeface="+mn-lt"/>
              </a:rPr>
            </a:br>
            <a:endParaRPr lang="en-SK" sz="1400">
              <a:latin typeface="+mn-lt"/>
            </a:endParaRPr>
          </a:p>
        </p:txBody>
      </p:sp>
      <p:grpSp>
        <p:nvGrpSpPr>
          <p:cNvPr id="5" name="Google Shape;1179;p48">
            <a:extLst>
              <a:ext uri="{FF2B5EF4-FFF2-40B4-BE49-F238E27FC236}">
                <a16:creationId xmlns:a16="http://schemas.microsoft.com/office/drawing/2014/main" id="{7F0A84DD-9308-A32C-199F-48F66C688F06}"/>
              </a:ext>
            </a:extLst>
          </p:cNvPr>
          <p:cNvGrpSpPr/>
          <p:nvPr/>
        </p:nvGrpSpPr>
        <p:grpSpPr>
          <a:xfrm>
            <a:off x="6113721" y="1626781"/>
            <a:ext cx="2668772" cy="2532420"/>
            <a:chOff x="-2844103" y="1548981"/>
            <a:chExt cx="3098444" cy="2978988"/>
          </a:xfrm>
        </p:grpSpPr>
        <p:sp>
          <p:nvSpPr>
            <p:cNvPr id="6" name="Google Shape;1180;p48">
              <a:extLst>
                <a:ext uri="{FF2B5EF4-FFF2-40B4-BE49-F238E27FC236}">
                  <a16:creationId xmlns:a16="http://schemas.microsoft.com/office/drawing/2014/main" id="{FC562401-257D-6ECF-FF09-ECBF34D067A1}"/>
                </a:ext>
              </a:extLst>
            </p:cNvPr>
            <p:cNvSpPr/>
            <p:nvPr/>
          </p:nvSpPr>
          <p:spPr>
            <a:xfrm>
              <a:off x="-2024000" y="2623750"/>
              <a:ext cx="441834" cy="661061"/>
            </a:xfrm>
            <a:custGeom>
              <a:avLst/>
              <a:gdLst/>
              <a:ahLst/>
              <a:cxnLst/>
              <a:rect l="l" t="t" r="r" b="b"/>
              <a:pathLst>
                <a:path w="114762" h="181361" extrusionOk="0">
                  <a:moveTo>
                    <a:pt x="88244" y="0"/>
                  </a:moveTo>
                  <a:cubicBezTo>
                    <a:pt x="87011" y="5212"/>
                    <a:pt x="84684" y="10324"/>
                    <a:pt x="82098" y="15079"/>
                  </a:cubicBezTo>
                  <a:cubicBezTo>
                    <a:pt x="70580" y="36404"/>
                    <a:pt x="52855" y="55103"/>
                    <a:pt x="30337" y="64074"/>
                  </a:cubicBezTo>
                  <a:lnTo>
                    <a:pt x="22042" y="64074"/>
                  </a:lnTo>
                  <a:cubicBezTo>
                    <a:pt x="9847" y="64074"/>
                    <a:pt x="0" y="73941"/>
                    <a:pt x="0" y="86116"/>
                  </a:cubicBezTo>
                  <a:cubicBezTo>
                    <a:pt x="0" y="92203"/>
                    <a:pt x="2467" y="97693"/>
                    <a:pt x="6466" y="101692"/>
                  </a:cubicBezTo>
                  <a:cubicBezTo>
                    <a:pt x="10444" y="105690"/>
                    <a:pt x="15954" y="108157"/>
                    <a:pt x="22042" y="108157"/>
                  </a:cubicBezTo>
                  <a:cubicBezTo>
                    <a:pt x="22042" y="108157"/>
                    <a:pt x="24289" y="138294"/>
                    <a:pt x="21166" y="176707"/>
                  </a:cubicBezTo>
                  <a:lnTo>
                    <a:pt x="21723" y="176747"/>
                  </a:lnTo>
                  <a:cubicBezTo>
                    <a:pt x="21723" y="176747"/>
                    <a:pt x="35708" y="180149"/>
                    <a:pt x="50329" y="181103"/>
                  </a:cubicBezTo>
                  <a:cubicBezTo>
                    <a:pt x="52774" y="181264"/>
                    <a:pt x="55241" y="181361"/>
                    <a:pt x="57665" y="181361"/>
                  </a:cubicBezTo>
                  <a:cubicBezTo>
                    <a:pt x="61827" y="181361"/>
                    <a:pt x="65863" y="181077"/>
                    <a:pt x="69446" y="180347"/>
                  </a:cubicBezTo>
                  <a:cubicBezTo>
                    <a:pt x="72430" y="179771"/>
                    <a:pt x="75075" y="178915"/>
                    <a:pt x="77244" y="177662"/>
                  </a:cubicBezTo>
                  <a:cubicBezTo>
                    <a:pt x="85221" y="173126"/>
                    <a:pt x="90433" y="155561"/>
                    <a:pt x="93635" y="139607"/>
                  </a:cubicBezTo>
                  <a:lnTo>
                    <a:pt x="93635" y="139587"/>
                  </a:lnTo>
                  <a:cubicBezTo>
                    <a:pt x="93934" y="138095"/>
                    <a:pt x="94212" y="136603"/>
                    <a:pt x="94471" y="135151"/>
                  </a:cubicBezTo>
                  <a:cubicBezTo>
                    <a:pt x="96858" y="122062"/>
                    <a:pt x="97833" y="111081"/>
                    <a:pt x="97833" y="111081"/>
                  </a:cubicBezTo>
                  <a:lnTo>
                    <a:pt x="114761" y="100796"/>
                  </a:lnTo>
                  <a:cubicBezTo>
                    <a:pt x="114761" y="100796"/>
                    <a:pt x="113588" y="99603"/>
                    <a:pt x="111937" y="97832"/>
                  </a:cubicBezTo>
                  <a:cubicBezTo>
                    <a:pt x="108396" y="94053"/>
                    <a:pt x="102527" y="87627"/>
                    <a:pt x="100797" y="84604"/>
                  </a:cubicBezTo>
                  <a:cubicBezTo>
                    <a:pt x="98390" y="80526"/>
                    <a:pt x="97256" y="59022"/>
                    <a:pt x="97693" y="39487"/>
                  </a:cubicBezTo>
                  <a:cubicBezTo>
                    <a:pt x="97753" y="37955"/>
                    <a:pt x="97793" y="36443"/>
                    <a:pt x="97833" y="34952"/>
                  </a:cubicBezTo>
                  <a:cubicBezTo>
                    <a:pt x="97992" y="30774"/>
                    <a:pt x="97674" y="26855"/>
                    <a:pt x="97117" y="23255"/>
                  </a:cubicBezTo>
                  <a:cubicBezTo>
                    <a:pt x="96739" y="21027"/>
                    <a:pt x="96301" y="18958"/>
                    <a:pt x="95764" y="17028"/>
                  </a:cubicBezTo>
                  <a:cubicBezTo>
                    <a:pt x="92959" y="6505"/>
                    <a:pt x="88284" y="0"/>
                    <a:pt x="88284" y="0"/>
                  </a:cubicBezTo>
                  <a:close/>
                </a:path>
              </a:pathLst>
            </a:custGeom>
            <a:solidFill>
              <a:srgbClr val="B2D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181;p48">
              <a:extLst>
                <a:ext uri="{FF2B5EF4-FFF2-40B4-BE49-F238E27FC236}">
                  <a16:creationId xmlns:a16="http://schemas.microsoft.com/office/drawing/2014/main" id="{8A0AC42F-C504-369D-C241-2F38F4CB24D2}"/>
                </a:ext>
              </a:extLst>
            </p:cNvPr>
            <p:cNvSpPr/>
            <p:nvPr/>
          </p:nvSpPr>
          <p:spPr>
            <a:xfrm>
              <a:off x="-1513105" y="4231310"/>
              <a:ext cx="1264509" cy="262702"/>
            </a:xfrm>
            <a:custGeom>
              <a:avLst/>
              <a:gdLst/>
              <a:ahLst/>
              <a:cxnLst/>
              <a:rect l="l" t="t" r="r" b="b"/>
              <a:pathLst>
                <a:path w="24876" h="5168" extrusionOk="0">
                  <a:moveTo>
                    <a:pt x="1" y="0"/>
                  </a:moveTo>
                  <a:cubicBezTo>
                    <a:pt x="41" y="241"/>
                    <a:pt x="67" y="468"/>
                    <a:pt x="107" y="721"/>
                  </a:cubicBezTo>
                  <a:lnTo>
                    <a:pt x="22806" y="721"/>
                  </a:lnTo>
                  <a:lnTo>
                    <a:pt x="21778" y="1709"/>
                  </a:lnTo>
                  <a:lnTo>
                    <a:pt x="20750" y="2711"/>
                  </a:lnTo>
                  <a:lnTo>
                    <a:pt x="19708" y="3712"/>
                  </a:lnTo>
                  <a:lnTo>
                    <a:pt x="18974" y="4406"/>
                  </a:lnTo>
                  <a:lnTo>
                    <a:pt x="2351" y="4406"/>
                  </a:lnTo>
                  <a:lnTo>
                    <a:pt x="2351" y="4433"/>
                  </a:lnTo>
                  <a:lnTo>
                    <a:pt x="535" y="4433"/>
                  </a:lnTo>
                  <a:cubicBezTo>
                    <a:pt x="575" y="4673"/>
                    <a:pt x="588" y="4914"/>
                    <a:pt x="615" y="5167"/>
                  </a:cubicBezTo>
                  <a:lnTo>
                    <a:pt x="708" y="5141"/>
                  </a:lnTo>
                  <a:lnTo>
                    <a:pt x="19575" y="5141"/>
                  </a:lnTo>
                  <a:lnTo>
                    <a:pt x="248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82;p48">
              <a:extLst>
                <a:ext uri="{FF2B5EF4-FFF2-40B4-BE49-F238E27FC236}">
                  <a16:creationId xmlns:a16="http://schemas.microsoft.com/office/drawing/2014/main" id="{8D948EC5-E0A2-0717-1888-B5B44EC14398}"/>
                </a:ext>
              </a:extLst>
            </p:cNvPr>
            <p:cNvSpPr/>
            <p:nvPr/>
          </p:nvSpPr>
          <p:spPr>
            <a:xfrm>
              <a:off x="-1951536" y="2275886"/>
              <a:ext cx="1663595" cy="1333743"/>
            </a:xfrm>
            <a:custGeom>
              <a:avLst/>
              <a:gdLst/>
              <a:ahLst/>
              <a:cxnLst/>
              <a:rect l="l" t="t" r="r" b="b"/>
              <a:pathLst>
                <a:path w="32727" h="26238" extrusionOk="0">
                  <a:moveTo>
                    <a:pt x="347" y="1"/>
                  </a:moveTo>
                  <a:lnTo>
                    <a:pt x="347" y="1816"/>
                  </a:lnTo>
                  <a:lnTo>
                    <a:pt x="13" y="1897"/>
                  </a:lnTo>
                  <a:cubicBezTo>
                    <a:pt x="1282" y="1950"/>
                    <a:pt x="2550" y="2164"/>
                    <a:pt x="3672" y="2724"/>
                  </a:cubicBezTo>
                  <a:lnTo>
                    <a:pt x="3699" y="2671"/>
                  </a:lnTo>
                  <a:lnTo>
                    <a:pt x="30376" y="2671"/>
                  </a:lnTo>
                  <a:cubicBezTo>
                    <a:pt x="30737" y="2671"/>
                    <a:pt x="31044" y="2965"/>
                    <a:pt x="31044" y="3339"/>
                  </a:cubicBezTo>
                  <a:lnTo>
                    <a:pt x="31044" y="3993"/>
                  </a:lnTo>
                  <a:lnTo>
                    <a:pt x="31044" y="10669"/>
                  </a:lnTo>
                  <a:lnTo>
                    <a:pt x="31044" y="17505"/>
                  </a:lnTo>
                  <a:lnTo>
                    <a:pt x="31044" y="23420"/>
                  </a:lnTo>
                  <a:cubicBezTo>
                    <a:pt x="31044" y="23781"/>
                    <a:pt x="30737" y="24088"/>
                    <a:pt x="30376" y="24088"/>
                  </a:cubicBezTo>
                  <a:lnTo>
                    <a:pt x="3311" y="24088"/>
                  </a:lnTo>
                  <a:cubicBezTo>
                    <a:pt x="2951" y="24088"/>
                    <a:pt x="2644" y="23781"/>
                    <a:pt x="2644" y="23420"/>
                  </a:cubicBezTo>
                  <a:lnTo>
                    <a:pt x="2644" y="19909"/>
                  </a:lnTo>
                  <a:lnTo>
                    <a:pt x="2644" y="19895"/>
                  </a:lnTo>
                  <a:cubicBezTo>
                    <a:pt x="1602" y="19829"/>
                    <a:pt x="601" y="19575"/>
                    <a:pt x="601" y="19575"/>
                  </a:cubicBezTo>
                  <a:lnTo>
                    <a:pt x="561" y="19575"/>
                  </a:lnTo>
                  <a:cubicBezTo>
                    <a:pt x="467" y="20790"/>
                    <a:pt x="294" y="22152"/>
                    <a:pt x="0" y="23460"/>
                  </a:cubicBezTo>
                  <a:cubicBezTo>
                    <a:pt x="1148" y="24302"/>
                    <a:pt x="2230" y="25223"/>
                    <a:pt x="3231" y="26238"/>
                  </a:cubicBezTo>
                  <a:lnTo>
                    <a:pt x="32726" y="26238"/>
                  </a:lnTo>
                  <a:lnTo>
                    <a:pt x="327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83;p48">
              <a:extLst>
                <a:ext uri="{FF2B5EF4-FFF2-40B4-BE49-F238E27FC236}">
                  <a16:creationId xmlns:a16="http://schemas.microsoft.com/office/drawing/2014/main" id="{115FDE30-9817-4903-A65F-4A17DD5698D6}"/>
                </a:ext>
              </a:extLst>
            </p:cNvPr>
            <p:cNvSpPr/>
            <p:nvPr/>
          </p:nvSpPr>
          <p:spPr>
            <a:xfrm>
              <a:off x="-1815813" y="2478148"/>
              <a:ext cx="926524" cy="1022191"/>
            </a:xfrm>
            <a:custGeom>
              <a:avLst/>
              <a:gdLst/>
              <a:ahLst/>
              <a:cxnLst/>
              <a:rect l="l" t="t" r="r" b="b"/>
              <a:pathLst>
                <a:path w="18227" h="20109" extrusionOk="0">
                  <a:moveTo>
                    <a:pt x="2618" y="1"/>
                  </a:moveTo>
                  <a:cubicBezTo>
                    <a:pt x="2925" y="348"/>
                    <a:pt x="3152" y="735"/>
                    <a:pt x="3325" y="1149"/>
                  </a:cubicBezTo>
                  <a:lnTo>
                    <a:pt x="16611" y="1149"/>
                  </a:lnTo>
                  <a:lnTo>
                    <a:pt x="16611" y="18520"/>
                  </a:lnTo>
                  <a:lnTo>
                    <a:pt x="1362" y="18520"/>
                  </a:lnTo>
                  <a:lnTo>
                    <a:pt x="1362" y="15876"/>
                  </a:lnTo>
                  <a:lnTo>
                    <a:pt x="1362" y="15863"/>
                  </a:lnTo>
                  <a:cubicBezTo>
                    <a:pt x="1108" y="15914"/>
                    <a:pt x="822" y="15932"/>
                    <a:pt x="524" y="15932"/>
                  </a:cubicBezTo>
                  <a:cubicBezTo>
                    <a:pt x="352" y="15932"/>
                    <a:pt x="176" y="15926"/>
                    <a:pt x="1" y="15916"/>
                  </a:cubicBezTo>
                  <a:lnTo>
                    <a:pt x="1" y="15930"/>
                  </a:lnTo>
                  <a:lnTo>
                    <a:pt x="1" y="19441"/>
                  </a:lnTo>
                  <a:cubicBezTo>
                    <a:pt x="1" y="19802"/>
                    <a:pt x="294" y="20109"/>
                    <a:pt x="668" y="20109"/>
                  </a:cubicBezTo>
                  <a:lnTo>
                    <a:pt x="18226" y="20109"/>
                  </a:lnTo>
                  <a:lnTo>
                    <a:pt x="18226" y="13526"/>
                  </a:lnTo>
                  <a:lnTo>
                    <a:pt x="18213" y="13526"/>
                  </a:lnTo>
                  <a:lnTo>
                    <a:pt x="18213" y="6677"/>
                  </a:lnTo>
                  <a:lnTo>
                    <a:pt x="18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84;p48">
              <a:extLst>
                <a:ext uri="{FF2B5EF4-FFF2-40B4-BE49-F238E27FC236}">
                  <a16:creationId xmlns:a16="http://schemas.microsoft.com/office/drawing/2014/main" id="{2B8CB524-609B-AFAF-A6AB-5F926D3142ED}"/>
                </a:ext>
              </a:extLst>
            </p:cNvPr>
            <p:cNvSpPr/>
            <p:nvPr/>
          </p:nvSpPr>
          <p:spPr>
            <a:xfrm>
              <a:off x="-2825753" y="1850316"/>
              <a:ext cx="1364293" cy="76096"/>
            </a:xfrm>
            <a:custGeom>
              <a:avLst/>
              <a:gdLst/>
              <a:ahLst/>
              <a:cxnLst/>
              <a:rect l="l" t="t" r="r" b="b"/>
              <a:pathLst>
                <a:path w="26839" h="1497" extrusionOk="0">
                  <a:moveTo>
                    <a:pt x="1509" y="1"/>
                  </a:moveTo>
                  <a:cubicBezTo>
                    <a:pt x="668" y="1"/>
                    <a:pt x="0" y="668"/>
                    <a:pt x="0" y="1496"/>
                  </a:cubicBezTo>
                  <a:lnTo>
                    <a:pt x="26838" y="1496"/>
                  </a:lnTo>
                  <a:cubicBezTo>
                    <a:pt x="26838" y="668"/>
                    <a:pt x="26157" y="1"/>
                    <a:pt x="25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85;p48">
              <a:extLst>
                <a:ext uri="{FF2B5EF4-FFF2-40B4-BE49-F238E27FC236}">
                  <a16:creationId xmlns:a16="http://schemas.microsoft.com/office/drawing/2014/main" id="{CEEFC8FB-341B-C59F-ABD7-F22C2A2B558F}"/>
                </a:ext>
              </a:extLst>
            </p:cNvPr>
            <p:cNvSpPr/>
            <p:nvPr/>
          </p:nvSpPr>
          <p:spPr>
            <a:xfrm>
              <a:off x="-2843392" y="2372925"/>
              <a:ext cx="1219014" cy="1484817"/>
            </a:xfrm>
            <a:custGeom>
              <a:avLst/>
              <a:gdLst/>
              <a:ahLst/>
              <a:cxnLst/>
              <a:rect l="l" t="t" r="r" b="b"/>
              <a:pathLst>
                <a:path w="23981" h="29210" extrusionOk="0">
                  <a:moveTo>
                    <a:pt x="16704" y="1"/>
                  </a:moveTo>
                  <a:cubicBezTo>
                    <a:pt x="15876" y="14"/>
                    <a:pt x="15008" y="94"/>
                    <a:pt x="14167" y="268"/>
                  </a:cubicBezTo>
                  <a:cubicBezTo>
                    <a:pt x="12004" y="682"/>
                    <a:pt x="9948" y="1630"/>
                    <a:pt x="8586" y="3352"/>
                  </a:cubicBezTo>
                  <a:cubicBezTo>
                    <a:pt x="7798" y="4327"/>
                    <a:pt x="7291" y="5462"/>
                    <a:pt x="6917" y="6664"/>
                  </a:cubicBezTo>
                  <a:cubicBezTo>
                    <a:pt x="6783" y="7118"/>
                    <a:pt x="6650" y="7572"/>
                    <a:pt x="6530" y="8026"/>
                  </a:cubicBezTo>
                  <a:cubicBezTo>
                    <a:pt x="6249" y="9107"/>
                    <a:pt x="5995" y="10202"/>
                    <a:pt x="5675" y="11270"/>
                  </a:cubicBezTo>
                  <a:cubicBezTo>
                    <a:pt x="5208" y="12806"/>
                    <a:pt x="4540" y="14274"/>
                    <a:pt x="3726" y="15663"/>
                  </a:cubicBezTo>
                  <a:cubicBezTo>
                    <a:pt x="2938" y="16972"/>
                    <a:pt x="2003" y="18187"/>
                    <a:pt x="1269" y="19522"/>
                  </a:cubicBezTo>
                  <a:cubicBezTo>
                    <a:pt x="534" y="20857"/>
                    <a:pt x="0" y="22352"/>
                    <a:pt x="107" y="23875"/>
                  </a:cubicBezTo>
                  <a:cubicBezTo>
                    <a:pt x="201" y="25397"/>
                    <a:pt x="1055" y="26932"/>
                    <a:pt x="2457" y="27520"/>
                  </a:cubicBezTo>
                  <a:cubicBezTo>
                    <a:pt x="2083" y="27146"/>
                    <a:pt x="1976" y="26598"/>
                    <a:pt x="1923" y="26064"/>
                  </a:cubicBezTo>
                  <a:cubicBezTo>
                    <a:pt x="1870" y="25277"/>
                    <a:pt x="2003" y="24502"/>
                    <a:pt x="2337" y="23781"/>
                  </a:cubicBezTo>
                  <a:cubicBezTo>
                    <a:pt x="2337" y="23781"/>
                    <a:pt x="3011" y="29210"/>
                    <a:pt x="9696" y="29210"/>
                  </a:cubicBezTo>
                  <a:cubicBezTo>
                    <a:pt x="10176" y="29210"/>
                    <a:pt x="10686" y="29182"/>
                    <a:pt x="11229" y="29122"/>
                  </a:cubicBezTo>
                  <a:cubicBezTo>
                    <a:pt x="14955" y="28708"/>
                    <a:pt x="16731" y="25237"/>
                    <a:pt x="17558" y="21578"/>
                  </a:cubicBezTo>
                  <a:cubicBezTo>
                    <a:pt x="17866" y="20256"/>
                    <a:pt x="18026" y="18908"/>
                    <a:pt x="18133" y="17693"/>
                  </a:cubicBezTo>
                  <a:cubicBezTo>
                    <a:pt x="18360" y="14929"/>
                    <a:pt x="18199" y="12766"/>
                    <a:pt x="18199" y="12766"/>
                  </a:cubicBezTo>
                  <a:cubicBezTo>
                    <a:pt x="17759" y="12766"/>
                    <a:pt x="17358" y="12579"/>
                    <a:pt x="17078" y="12298"/>
                  </a:cubicBezTo>
                  <a:cubicBezTo>
                    <a:pt x="16797" y="12018"/>
                    <a:pt x="16610" y="11617"/>
                    <a:pt x="16610" y="11177"/>
                  </a:cubicBezTo>
                  <a:cubicBezTo>
                    <a:pt x="16610" y="10295"/>
                    <a:pt x="17331" y="9588"/>
                    <a:pt x="18199" y="9588"/>
                  </a:cubicBezTo>
                  <a:lnTo>
                    <a:pt x="18800" y="9588"/>
                  </a:lnTo>
                  <a:cubicBezTo>
                    <a:pt x="20416" y="8947"/>
                    <a:pt x="21684" y="7612"/>
                    <a:pt x="22512" y="6076"/>
                  </a:cubicBezTo>
                  <a:cubicBezTo>
                    <a:pt x="22699" y="5716"/>
                    <a:pt x="22873" y="5355"/>
                    <a:pt x="22953" y="4981"/>
                  </a:cubicBezTo>
                  <a:cubicBezTo>
                    <a:pt x="22953" y="4981"/>
                    <a:pt x="23287" y="5449"/>
                    <a:pt x="23487" y="6210"/>
                  </a:cubicBezTo>
                  <a:lnTo>
                    <a:pt x="23500" y="6210"/>
                  </a:lnTo>
                  <a:cubicBezTo>
                    <a:pt x="23981" y="5288"/>
                    <a:pt x="23941" y="4207"/>
                    <a:pt x="23540" y="3232"/>
                  </a:cubicBezTo>
                  <a:cubicBezTo>
                    <a:pt x="23353" y="2818"/>
                    <a:pt x="23113" y="2431"/>
                    <a:pt x="22833" y="2084"/>
                  </a:cubicBezTo>
                  <a:cubicBezTo>
                    <a:pt x="22619" y="1817"/>
                    <a:pt x="22365" y="1563"/>
                    <a:pt x="22098" y="1363"/>
                  </a:cubicBezTo>
                  <a:cubicBezTo>
                    <a:pt x="21818" y="1149"/>
                    <a:pt x="21511" y="962"/>
                    <a:pt x="21217" y="815"/>
                  </a:cubicBezTo>
                  <a:cubicBezTo>
                    <a:pt x="20109" y="241"/>
                    <a:pt x="18827" y="28"/>
                    <a:pt x="17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86;p48">
              <a:extLst>
                <a:ext uri="{FF2B5EF4-FFF2-40B4-BE49-F238E27FC236}">
                  <a16:creationId xmlns:a16="http://schemas.microsoft.com/office/drawing/2014/main" id="{31EE58B1-ABE5-15B1-4245-178C888FE6B2}"/>
                </a:ext>
              </a:extLst>
            </p:cNvPr>
            <p:cNvSpPr/>
            <p:nvPr/>
          </p:nvSpPr>
          <p:spPr>
            <a:xfrm>
              <a:off x="-2751080" y="1994884"/>
              <a:ext cx="627832" cy="355726"/>
            </a:xfrm>
            <a:custGeom>
              <a:avLst/>
              <a:gdLst/>
              <a:ahLst/>
              <a:cxnLst/>
              <a:rect l="l" t="t" r="r" b="b"/>
              <a:pathLst>
                <a:path w="12351" h="6998" extrusionOk="0">
                  <a:moveTo>
                    <a:pt x="0" y="1"/>
                  </a:moveTo>
                  <a:lnTo>
                    <a:pt x="0" y="6997"/>
                  </a:lnTo>
                  <a:lnTo>
                    <a:pt x="5461" y="1563"/>
                  </a:lnTo>
                  <a:lnTo>
                    <a:pt x="8492" y="4594"/>
                  </a:lnTo>
                  <a:lnTo>
                    <a:pt x="8519" y="4607"/>
                  </a:lnTo>
                  <a:lnTo>
                    <a:pt x="10121" y="3005"/>
                  </a:lnTo>
                  <a:lnTo>
                    <a:pt x="12351" y="5262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87;p48">
              <a:extLst>
                <a:ext uri="{FF2B5EF4-FFF2-40B4-BE49-F238E27FC236}">
                  <a16:creationId xmlns:a16="http://schemas.microsoft.com/office/drawing/2014/main" id="{BD3B42F0-D111-BC09-208A-25BFE800E73F}"/>
                </a:ext>
              </a:extLst>
            </p:cNvPr>
            <p:cNvSpPr/>
            <p:nvPr/>
          </p:nvSpPr>
          <p:spPr>
            <a:xfrm>
              <a:off x="-1929200" y="2626125"/>
              <a:ext cx="347020" cy="663161"/>
            </a:xfrm>
            <a:custGeom>
              <a:avLst/>
              <a:gdLst/>
              <a:ahLst/>
              <a:cxnLst/>
              <a:rect l="l" t="t" r="r" b="b"/>
              <a:pathLst>
                <a:path w="6677" h="13046" fill="none" extrusionOk="0">
                  <a:moveTo>
                    <a:pt x="4781" y="0"/>
                  </a:moveTo>
                  <a:cubicBezTo>
                    <a:pt x="4781" y="0"/>
                    <a:pt x="5115" y="468"/>
                    <a:pt x="5315" y="1229"/>
                  </a:cubicBezTo>
                  <a:cubicBezTo>
                    <a:pt x="5342" y="1362"/>
                    <a:pt x="5382" y="1509"/>
                    <a:pt x="5408" y="1669"/>
                  </a:cubicBezTo>
                  <a:cubicBezTo>
                    <a:pt x="5448" y="1923"/>
                    <a:pt x="5475" y="2203"/>
                    <a:pt x="5462" y="2510"/>
                  </a:cubicBezTo>
                  <a:cubicBezTo>
                    <a:pt x="5408" y="3993"/>
                    <a:pt x="5502" y="5768"/>
                    <a:pt x="5675" y="6076"/>
                  </a:cubicBezTo>
                  <a:cubicBezTo>
                    <a:pt x="5809" y="6303"/>
                    <a:pt x="6223" y="6770"/>
                    <a:pt x="6476" y="7037"/>
                  </a:cubicBezTo>
                  <a:cubicBezTo>
                    <a:pt x="6597" y="7170"/>
                    <a:pt x="6677" y="7251"/>
                    <a:pt x="6677" y="7251"/>
                  </a:cubicBezTo>
                  <a:lnTo>
                    <a:pt x="5462" y="7985"/>
                  </a:lnTo>
                  <a:cubicBezTo>
                    <a:pt x="5462" y="7985"/>
                    <a:pt x="5395" y="8773"/>
                    <a:pt x="5221" y="9707"/>
                  </a:cubicBezTo>
                  <a:cubicBezTo>
                    <a:pt x="5208" y="9801"/>
                    <a:pt x="5195" y="9921"/>
                    <a:pt x="5155" y="10014"/>
                  </a:cubicBezTo>
                  <a:cubicBezTo>
                    <a:pt x="4928" y="11176"/>
                    <a:pt x="4554" y="12418"/>
                    <a:pt x="3980" y="12752"/>
                  </a:cubicBezTo>
                  <a:cubicBezTo>
                    <a:pt x="3819" y="12845"/>
                    <a:pt x="3632" y="12912"/>
                    <a:pt x="3419" y="12952"/>
                  </a:cubicBezTo>
                  <a:cubicBezTo>
                    <a:pt x="3018" y="13045"/>
                    <a:pt x="2524" y="13045"/>
                    <a:pt x="2057" y="13005"/>
                  </a:cubicBezTo>
                  <a:cubicBezTo>
                    <a:pt x="1002" y="12939"/>
                    <a:pt x="1" y="12685"/>
                    <a:pt x="1" y="12685"/>
                  </a:cubicBez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88;p48">
              <a:extLst>
                <a:ext uri="{FF2B5EF4-FFF2-40B4-BE49-F238E27FC236}">
                  <a16:creationId xmlns:a16="http://schemas.microsoft.com/office/drawing/2014/main" id="{C6C4FB28-9DE7-FB62-A6A2-B7A1BD5836D7}"/>
                </a:ext>
              </a:extLst>
            </p:cNvPr>
            <p:cNvSpPr/>
            <p:nvPr/>
          </p:nvSpPr>
          <p:spPr>
            <a:xfrm>
              <a:off x="-1716740" y="3057080"/>
              <a:ext cx="60491" cy="79502"/>
            </a:xfrm>
            <a:custGeom>
              <a:avLst/>
              <a:gdLst/>
              <a:ahLst/>
              <a:cxnLst/>
              <a:rect l="l" t="t" r="r" b="b"/>
              <a:pathLst>
                <a:path w="1190" h="1564" fill="none" extrusionOk="0">
                  <a:moveTo>
                    <a:pt x="1189" y="1563"/>
                  </a:moveTo>
                  <a:cubicBezTo>
                    <a:pt x="1176" y="1563"/>
                    <a:pt x="1176" y="1536"/>
                    <a:pt x="1189" y="1563"/>
                  </a:cubicBezTo>
                  <a:cubicBezTo>
                    <a:pt x="602" y="1203"/>
                    <a:pt x="175" y="642"/>
                    <a:pt x="1" y="1"/>
                  </a:cubicBez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89;p48">
              <a:extLst>
                <a:ext uri="{FF2B5EF4-FFF2-40B4-BE49-F238E27FC236}">
                  <a16:creationId xmlns:a16="http://schemas.microsoft.com/office/drawing/2014/main" id="{D43EFCD8-7BF6-2D06-8907-5D192CA3F424}"/>
                </a:ext>
              </a:extLst>
            </p:cNvPr>
            <p:cNvSpPr/>
            <p:nvPr/>
          </p:nvSpPr>
          <p:spPr>
            <a:xfrm>
              <a:off x="-1999064" y="2588099"/>
              <a:ext cx="326497" cy="433093"/>
            </a:xfrm>
            <a:custGeom>
              <a:avLst/>
              <a:gdLst/>
              <a:ahLst/>
              <a:cxnLst/>
              <a:rect l="l" t="t" r="r" b="b"/>
              <a:pathLst>
                <a:path w="6423" h="8520" fill="none" extrusionOk="0">
                  <a:moveTo>
                    <a:pt x="6396" y="1"/>
                  </a:moveTo>
                  <a:cubicBezTo>
                    <a:pt x="6423" y="254"/>
                    <a:pt x="6396" y="508"/>
                    <a:pt x="6343" y="735"/>
                  </a:cubicBezTo>
                  <a:cubicBezTo>
                    <a:pt x="6263" y="1109"/>
                    <a:pt x="6089" y="1469"/>
                    <a:pt x="5902" y="1816"/>
                  </a:cubicBezTo>
                  <a:cubicBezTo>
                    <a:pt x="5074" y="3352"/>
                    <a:pt x="3806" y="4687"/>
                    <a:pt x="2190" y="5341"/>
                  </a:cubicBezTo>
                  <a:lnTo>
                    <a:pt x="1589" y="5341"/>
                  </a:lnTo>
                  <a:cubicBezTo>
                    <a:pt x="721" y="5341"/>
                    <a:pt x="0" y="6049"/>
                    <a:pt x="0" y="6930"/>
                  </a:cubicBezTo>
                  <a:cubicBezTo>
                    <a:pt x="0" y="7358"/>
                    <a:pt x="187" y="7758"/>
                    <a:pt x="468" y="8052"/>
                  </a:cubicBezTo>
                  <a:cubicBezTo>
                    <a:pt x="748" y="8332"/>
                    <a:pt x="1149" y="8519"/>
                    <a:pt x="1589" y="8519"/>
                  </a:cubicBezTo>
                  <a:lnTo>
                    <a:pt x="2270" y="8519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90;p48">
              <a:extLst>
                <a:ext uri="{FF2B5EF4-FFF2-40B4-BE49-F238E27FC236}">
                  <a16:creationId xmlns:a16="http://schemas.microsoft.com/office/drawing/2014/main" id="{07F82D88-81DD-A62B-E19F-14950573B564}"/>
                </a:ext>
              </a:extLst>
            </p:cNvPr>
            <p:cNvSpPr/>
            <p:nvPr/>
          </p:nvSpPr>
          <p:spPr>
            <a:xfrm>
              <a:off x="-2844103" y="2372264"/>
              <a:ext cx="1221098" cy="1526500"/>
            </a:xfrm>
            <a:custGeom>
              <a:avLst/>
              <a:gdLst/>
              <a:ahLst/>
              <a:cxnLst/>
              <a:rect l="l" t="t" r="r" b="b"/>
              <a:pathLst>
                <a:path w="24022" h="30030" fill="none" extrusionOk="0">
                  <a:moveTo>
                    <a:pt x="23514" y="6223"/>
                  </a:moveTo>
                  <a:cubicBezTo>
                    <a:pt x="24022" y="5301"/>
                    <a:pt x="23968" y="4220"/>
                    <a:pt x="23554" y="3245"/>
                  </a:cubicBezTo>
                  <a:cubicBezTo>
                    <a:pt x="23381" y="2831"/>
                    <a:pt x="23154" y="2444"/>
                    <a:pt x="22847" y="2097"/>
                  </a:cubicBezTo>
                  <a:cubicBezTo>
                    <a:pt x="22633" y="1830"/>
                    <a:pt x="22379" y="1576"/>
                    <a:pt x="22112" y="1376"/>
                  </a:cubicBezTo>
                  <a:cubicBezTo>
                    <a:pt x="21832" y="1162"/>
                    <a:pt x="21538" y="975"/>
                    <a:pt x="21231" y="828"/>
                  </a:cubicBezTo>
                  <a:cubicBezTo>
                    <a:pt x="20109" y="268"/>
                    <a:pt x="18841" y="54"/>
                    <a:pt x="17572" y="1"/>
                  </a:cubicBezTo>
                  <a:lnTo>
                    <a:pt x="16905" y="1"/>
                  </a:lnTo>
                  <a:lnTo>
                    <a:pt x="16718" y="1"/>
                  </a:lnTo>
                  <a:cubicBezTo>
                    <a:pt x="15877" y="27"/>
                    <a:pt x="15022" y="107"/>
                    <a:pt x="14181" y="268"/>
                  </a:cubicBezTo>
                  <a:cubicBezTo>
                    <a:pt x="12005" y="695"/>
                    <a:pt x="9948" y="1656"/>
                    <a:pt x="8573" y="3365"/>
                  </a:cubicBezTo>
                  <a:cubicBezTo>
                    <a:pt x="7785" y="4340"/>
                    <a:pt x="7291" y="5475"/>
                    <a:pt x="6904" y="6677"/>
                  </a:cubicBezTo>
                  <a:cubicBezTo>
                    <a:pt x="6757" y="7131"/>
                    <a:pt x="6637" y="7585"/>
                    <a:pt x="6530" y="8039"/>
                  </a:cubicBezTo>
                  <a:cubicBezTo>
                    <a:pt x="6236" y="9120"/>
                    <a:pt x="5983" y="10215"/>
                    <a:pt x="5676" y="11283"/>
                  </a:cubicBezTo>
                  <a:cubicBezTo>
                    <a:pt x="5208" y="12819"/>
                    <a:pt x="4541" y="14314"/>
                    <a:pt x="3726" y="15676"/>
                  </a:cubicBezTo>
                  <a:cubicBezTo>
                    <a:pt x="2938" y="16985"/>
                    <a:pt x="2004" y="18200"/>
                    <a:pt x="1269" y="19535"/>
                  </a:cubicBezTo>
                  <a:cubicBezTo>
                    <a:pt x="535" y="20870"/>
                    <a:pt x="1" y="22365"/>
                    <a:pt x="94" y="23888"/>
                  </a:cubicBezTo>
                  <a:cubicBezTo>
                    <a:pt x="201" y="25410"/>
                    <a:pt x="1056" y="26945"/>
                    <a:pt x="2444" y="27533"/>
                  </a:cubicBezTo>
                  <a:cubicBezTo>
                    <a:pt x="2071" y="27146"/>
                    <a:pt x="1950" y="26611"/>
                    <a:pt x="1910" y="26077"/>
                  </a:cubicBezTo>
                  <a:cubicBezTo>
                    <a:pt x="1844" y="25290"/>
                    <a:pt x="2004" y="24515"/>
                    <a:pt x="2338" y="23794"/>
                  </a:cubicBezTo>
                  <a:cubicBezTo>
                    <a:pt x="2338" y="23794"/>
                    <a:pt x="3099" y="30030"/>
                    <a:pt x="11230" y="29135"/>
                  </a:cubicBezTo>
                  <a:cubicBezTo>
                    <a:pt x="14955" y="28721"/>
                    <a:pt x="16731" y="25223"/>
                    <a:pt x="17559" y="21591"/>
                  </a:cubicBezTo>
                  <a:cubicBezTo>
                    <a:pt x="17853" y="20269"/>
                    <a:pt x="18026" y="18921"/>
                    <a:pt x="18120" y="17706"/>
                  </a:cubicBezTo>
                  <a:cubicBezTo>
                    <a:pt x="18347" y="14942"/>
                    <a:pt x="18187" y="12779"/>
                    <a:pt x="18187" y="12779"/>
                  </a:cubicBez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91;p48">
              <a:extLst>
                <a:ext uri="{FF2B5EF4-FFF2-40B4-BE49-F238E27FC236}">
                  <a16:creationId xmlns:a16="http://schemas.microsoft.com/office/drawing/2014/main" id="{32403599-AAF0-542F-0EF2-5F3E917557B0}"/>
                </a:ext>
              </a:extLst>
            </p:cNvPr>
            <p:cNvSpPr/>
            <p:nvPr/>
          </p:nvSpPr>
          <p:spPr>
            <a:xfrm>
              <a:off x="-1956975" y="3464350"/>
              <a:ext cx="476504" cy="1063619"/>
            </a:xfrm>
            <a:custGeom>
              <a:avLst/>
              <a:gdLst/>
              <a:ahLst/>
              <a:cxnLst/>
              <a:rect l="l" t="t" r="r" b="b"/>
              <a:pathLst>
                <a:path w="9374" h="20924" fill="none" extrusionOk="0">
                  <a:moveTo>
                    <a:pt x="0" y="0"/>
                  </a:moveTo>
                  <a:cubicBezTo>
                    <a:pt x="40" y="40"/>
                    <a:pt x="67" y="54"/>
                    <a:pt x="107" y="94"/>
                  </a:cubicBezTo>
                  <a:cubicBezTo>
                    <a:pt x="1255" y="908"/>
                    <a:pt x="2364" y="1843"/>
                    <a:pt x="3338" y="2858"/>
                  </a:cubicBezTo>
                  <a:cubicBezTo>
                    <a:pt x="3832" y="3365"/>
                    <a:pt x="4300" y="3872"/>
                    <a:pt x="4727" y="4433"/>
                  </a:cubicBezTo>
                  <a:cubicBezTo>
                    <a:pt x="5728" y="5675"/>
                    <a:pt x="6570" y="7050"/>
                    <a:pt x="7144" y="8532"/>
                  </a:cubicBezTo>
                  <a:cubicBezTo>
                    <a:pt x="7518" y="9467"/>
                    <a:pt x="7798" y="10442"/>
                    <a:pt x="8012" y="11403"/>
                  </a:cubicBezTo>
                  <a:cubicBezTo>
                    <a:pt x="8118" y="11844"/>
                    <a:pt x="8199" y="12284"/>
                    <a:pt x="8279" y="12738"/>
                  </a:cubicBezTo>
                  <a:cubicBezTo>
                    <a:pt x="8345" y="13085"/>
                    <a:pt x="8412" y="13459"/>
                    <a:pt x="8466" y="13806"/>
                  </a:cubicBezTo>
                  <a:cubicBezTo>
                    <a:pt x="8532" y="14220"/>
                    <a:pt x="8599" y="14661"/>
                    <a:pt x="8666" y="15088"/>
                  </a:cubicBezTo>
                  <a:cubicBezTo>
                    <a:pt x="8706" y="15329"/>
                    <a:pt x="8733" y="15569"/>
                    <a:pt x="8759" y="15809"/>
                  </a:cubicBezTo>
                  <a:cubicBezTo>
                    <a:pt x="8813" y="16156"/>
                    <a:pt x="8853" y="16517"/>
                    <a:pt x="8893" y="16864"/>
                  </a:cubicBezTo>
                  <a:cubicBezTo>
                    <a:pt x="8933" y="17184"/>
                    <a:pt x="8986" y="17478"/>
                    <a:pt x="9013" y="17799"/>
                  </a:cubicBezTo>
                  <a:cubicBezTo>
                    <a:pt x="9026" y="17946"/>
                    <a:pt x="9053" y="18092"/>
                    <a:pt x="9066" y="18226"/>
                  </a:cubicBezTo>
                  <a:cubicBezTo>
                    <a:pt x="9080" y="18413"/>
                    <a:pt x="9120" y="18613"/>
                    <a:pt x="9133" y="18800"/>
                  </a:cubicBezTo>
                  <a:cubicBezTo>
                    <a:pt x="9160" y="19027"/>
                    <a:pt x="9187" y="19267"/>
                    <a:pt x="9213" y="19494"/>
                  </a:cubicBezTo>
                  <a:cubicBezTo>
                    <a:pt x="9253" y="19748"/>
                    <a:pt x="9267" y="19988"/>
                    <a:pt x="9293" y="20229"/>
                  </a:cubicBezTo>
                  <a:cubicBezTo>
                    <a:pt x="9320" y="20456"/>
                    <a:pt x="9347" y="20669"/>
                    <a:pt x="9373" y="20896"/>
                  </a:cubicBezTo>
                  <a:lnTo>
                    <a:pt x="9373" y="20923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92;p48">
              <a:extLst>
                <a:ext uri="{FF2B5EF4-FFF2-40B4-BE49-F238E27FC236}">
                  <a16:creationId xmlns:a16="http://schemas.microsoft.com/office/drawing/2014/main" id="{9FBD4048-7A00-F2D6-FEC3-15EA46B6B3B4}"/>
                </a:ext>
              </a:extLst>
            </p:cNvPr>
            <p:cNvSpPr/>
            <p:nvPr/>
          </p:nvSpPr>
          <p:spPr>
            <a:xfrm>
              <a:off x="-1908125" y="4085370"/>
              <a:ext cx="72690" cy="442599"/>
            </a:xfrm>
            <a:custGeom>
              <a:avLst/>
              <a:gdLst/>
              <a:ahLst/>
              <a:cxnLst/>
              <a:rect l="l" t="t" r="r" b="b"/>
              <a:pathLst>
                <a:path w="1430" h="8707" fill="none" extrusionOk="0">
                  <a:moveTo>
                    <a:pt x="1" y="0"/>
                  </a:moveTo>
                  <a:cubicBezTo>
                    <a:pt x="575" y="2898"/>
                    <a:pt x="1042" y="5782"/>
                    <a:pt x="1429" y="8706"/>
                  </a:cubicBez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93;p48">
              <a:extLst>
                <a:ext uri="{FF2B5EF4-FFF2-40B4-BE49-F238E27FC236}">
                  <a16:creationId xmlns:a16="http://schemas.microsoft.com/office/drawing/2014/main" id="{7B7D468E-AA65-24C5-F01C-C339805C640B}"/>
                </a:ext>
              </a:extLst>
            </p:cNvPr>
            <p:cNvSpPr/>
            <p:nvPr/>
          </p:nvSpPr>
          <p:spPr>
            <a:xfrm>
              <a:off x="-2842731" y="3755518"/>
              <a:ext cx="199619" cy="771078"/>
            </a:xfrm>
            <a:custGeom>
              <a:avLst/>
              <a:gdLst/>
              <a:ahLst/>
              <a:cxnLst/>
              <a:rect l="l" t="t" r="r" b="b"/>
              <a:pathLst>
                <a:path w="3927" h="15169" fill="none" extrusionOk="0">
                  <a:moveTo>
                    <a:pt x="3926" y="0"/>
                  </a:moveTo>
                  <a:cubicBezTo>
                    <a:pt x="1429" y="4593"/>
                    <a:pt x="54" y="9948"/>
                    <a:pt x="1" y="15168"/>
                  </a:cubicBezTo>
                </a:path>
              </a:pathLst>
            </a:custGeom>
            <a:noFill/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94;p48">
              <a:extLst>
                <a:ext uri="{FF2B5EF4-FFF2-40B4-BE49-F238E27FC236}">
                  <a16:creationId xmlns:a16="http://schemas.microsoft.com/office/drawing/2014/main" id="{5BD7ED88-6F53-B0BC-DCD9-3CFBAE500EFA}"/>
                </a:ext>
              </a:extLst>
            </p:cNvPr>
            <p:cNvSpPr/>
            <p:nvPr/>
          </p:nvSpPr>
          <p:spPr>
            <a:xfrm>
              <a:off x="-1528050" y="4110482"/>
              <a:ext cx="1650735" cy="51"/>
            </a:xfrm>
            <a:custGeom>
              <a:avLst/>
              <a:gdLst/>
              <a:ahLst/>
              <a:cxnLst/>
              <a:rect l="l" t="t" r="r" b="b"/>
              <a:pathLst>
                <a:path w="32474" h="1" fill="none" extrusionOk="0">
                  <a:moveTo>
                    <a:pt x="32473" y="0"/>
                  </a:moveTo>
                  <a:lnTo>
                    <a:pt x="29202" y="0"/>
                  </a:lnTo>
                  <a:lnTo>
                    <a:pt x="19295" y="0"/>
                  </a:lnTo>
                  <a:lnTo>
                    <a:pt x="1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95;p48">
              <a:extLst>
                <a:ext uri="{FF2B5EF4-FFF2-40B4-BE49-F238E27FC236}">
                  <a16:creationId xmlns:a16="http://schemas.microsoft.com/office/drawing/2014/main" id="{86BA0BBC-15EB-0A11-6EB1-813740A201F2}"/>
                </a:ext>
              </a:extLst>
            </p:cNvPr>
            <p:cNvSpPr/>
            <p:nvPr/>
          </p:nvSpPr>
          <p:spPr>
            <a:xfrm>
              <a:off x="183023" y="4109821"/>
              <a:ext cx="71318" cy="51"/>
            </a:xfrm>
            <a:custGeom>
              <a:avLst/>
              <a:gdLst/>
              <a:ahLst/>
              <a:cxnLst/>
              <a:rect l="l" t="t" r="r" b="b"/>
              <a:pathLst>
                <a:path w="1403" h="1" fill="none" extrusionOk="0">
                  <a:moveTo>
                    <a:pt x="1403" y="0"/>
                  </a:moveTo>
                  <a:lnTo>
                    <a:pt x="1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96;p48">
              <a:extLst>
                <a:ext uri="{FF2B5EF4-FFF2-40B4-BE49-F238E27FC236}">
                  <a16:creationId xmlns:a16="http://schemas.microsoft.com/office/drawing/2014/main" id="{F41ADD30-6024-4043-D2B4-270FF46C5EBF}"/>
                </a:ext>
              </a:extLst>
            </p:cNvPr>
            <p:cNvSpPr/>
            <p:nvPr/>
          </p:nvSpPr>
          <p:spPr>
            <a:xfrm>
              <a:off x="-1517172" y="4230599"/>
              <a:ext cx="1266543" cy="261381"/>
            </a:xfrm>
            <a:custGeom>
              <a:avLst/>
              <a:gdLst/>
              <a:ahLst/>
              <a:cxnLst/>
              <a:rect l="l" t="t" r="r" b="b"/>
              <a:pathLst>
                <a:path w="24916" h="5142" fill="none" extrusionOk="0">
                  <a:moveTo>
                    <a:pt x="0" y="1"/>
                  </a:moveTo>
                  <a:lnTo>
                    <a:pt x="27" y="1"/>
                  </a:lnTo>
                  <a:lnTo>
                    <a:pt x="24916" y="1"/>
                  </a:lnTo>
                  <a:lnTo>
                    <a:pt x="19615" y="5141"/>
                  </a:lnTo>
                  <a:lnTo>
                    <a:pt x="748" y="514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97;p48">
              <a:extLst>
                <a:ext uri="{FF2B5EF4-FFF2-40B4-BE49-F238E27FC236}">
                  <a16:creationId xmlns:a16="http://schemas.microsoft.com/office/drawing/2014/main" id="{0DF93224-FCBE-8ED0-5F71-1B49D04F1425}"/>
                </a:ext>
              </a:extLst>
            </p:cNvPr>
            <p:cNvSpPr/>
            <p:nvPr/>
          </p:nvSpPr>
          <p:spPr>
            <a:xfrm>
              <a:off x="-1479149" y="4230599"/>
              <a:ext cx="1228520" cy="295337"/>
            </a:xfrm>
            <a:custGeom>
              <a:avLst/>
              <a:gdLst/>
              <a:ahLst/>
              <a:cxnLst/>
              <a:rect l="l" t="t" r="r" b="b"/>
              <a:pathLst>
                <a:path w="24168" h="5810" fill="none" extrusionOk="0">
                  <a:moveTo>
                    <a:pt x="0" y="5809"/>
                  </a:moveTo>
                  <a:lnTo>
                    <a:pt x="18974" y="5809"/>
                  </a:lnTo>
                  <a:lnTo>
                    <a:pt x="24088" y="976"/>
                  </a:lnTo>
                  <a:lnTo>
                    <a:pt x="24168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98;p48">
              <a:extLst>
                <a:ext uri="{FF2B5EF4-FFF2-40B4-BE49-F238E27FC236}">
                  <a16:creationId xmlns:a16="http://schemas.microsoft.com/office/drawing/2014/main" id="{8746DA58-A142-7B22-A60B-7F2EE1BFE0F1}"/>
                </a:ext>
              </a:extLst>
            </p:cNvPr>
            <p:cNvSpPr/>
            <p:nvPr/>
          </p:nvSpPr>
          <p:spPr>
            <a:xfrm>
              <a:off x="-1509039" y="4267961"/>
              <a:ext cx="1155931" cy="187369"/>
            </a:xfrm>
            <a:custGeom>
              <a:avLst/>
              <a:gdLst/>
              <a:ahLst/>
              <a:cxnLst/>
              <a:rect l="l" t="t" r="r" b="b"/>
              <a:pathLst>
                <a:path w="22740" h="3686" fill="none" extrusionOk="0">
                  <a:moveTo>
                    <a:pt x="1" y="0"/>
                  </a:moveTo>
                  <a:lnTo>
                    <a:pt x="1256" y="0"/>
                  </a:lnTo>
                  <a:lnTo>
                    <a:pt x="2925" y="0"/>
                  </a:lnTo>
                  <a:lnTo>
                    <a:pt x="4580" y="0"/>
                  </a:lnTo>
                  <a:lnTo>
                    <a:pt x="6236" y="0"/>
                  </a:lnTo>
                  <a:lnTo>
                    <a:pt x="7905" y="0"/>
                  </a:lnTo>
                  <a:lnTo>
                    <a:pt x="9548" y="0"/>
                  </a:lnTo>
                  <a:lnTo>
                    <a:pt x="11203" y="0"/>
                  </a:lnTo>
                  <a:lnTo>
                    <a:pt x="12859" y="0"/>
                  </a:lnTo>
                  <a:lnTo>
                    <a:pt x="14528" y="0"/>
                  </a:lnTo>
                  <a:lnTo>
                    <a:pt x="16184" y="0"/>
                  </a:lnTo>
                  <a:lnTo>
                    <a:pt x="17826" y="0"/>
                  </a:lnTo>
                  <a:lnTo>
                    <a:pt x="19495" y="0"/>
                  </a:lnTo>
                  <a:lnTo>
                    <a:pt x="21151" y="0"/>
                  </a:lnTo>
                  <a:lnTo>
                    <a:pt x="22739" y="0"/>
                  </a:lnTo>
                  <a:lnTo>
                    <a:pt x="21725" y="988"/>
                  </a:lnTo>
                  <a:lnTo>
                    <a:pt x="20683" y="1990"/>
                  </a:lnTo>
                  <a:lnTo>
                    <a:pt x="19655" y="2991"/>
                  </a:lnTo>
                  <a:lnTo>
                    <a:pt x="18934" y="3685"/>
                  </a:lnTo>
                  <a:lnTo>
                    <a:pt x="17185" y="3685"/>
                  </a:lnTo>
                  <a:lnTo>
                    <a:pt x="15529" y="3685"/>
                  </a:lnTo>
                  <a:lnTo>
                    <a:pt x="13860" y="3685"/>
                  </a:lnTo>
                  <a:lnTo>
                    <a:pt x="12205" y="3685"/>
                  </a:lnTo>
                  <a:lnTo>
                    <a:pt x="10549" y="3685"/>
                  </a:lnTo>
                  <a:lnTo>
                    <a:pt x="8907" y="3685"/>
                  </a:lnTo>
                  <a:lnTo>
                    <a:pt x="7238" y="3685"/>
                  </a:lnTo>
                  <a:lnTo>
                    <a:pt x="5582" y="3685"/>
                  </a:lnTo>
                  <a:lnTo>
                    <a:pt x="3926" y="3685"/>
                  </a:lnTo>
                  <a:lnTo>
                    <a:pt x="2271" y="3685"/>
                  </a:lnTo>
                  <a:lnTo>
                    <a:pt x="602" y="3685"/>
                  </a:lnTo>
                  <a:lnTo>
                    <a:pt x="428" y="3685"/>
                  </a:lnTo>
                  <a:lnTo>
                    <a:pt x="375" y="3685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99;p48">
              <a:extLst>
                <a:ext uri="{FF2B5EF4-FFF2-40B4-BE49-F238E27FC236}">
                  <a16:creationId xmlns:a16="http://schemas.microsoft.com/office/drawing/2014/main" id="{1D0E2756-1A47-37CC-0BB6-547E8475F7EC}"/>
                </a:ext>
              </a:extLst>
            </p:cNvPr>
            <p:cNvSpPr/>
            <p:nvPr/>
          </p:nvSpPr>
          <p:spPr>
            <a:xfrm>
              <a:off x="-1500905" y="4318183"/>
              <a:ext cx="1096915" cy="51"/>
            </a:xfrm>
            <a:custGeom>
              <a:avLst/>
              <a:gdLst/>
              <a:ahLst/>
              <a:cxnLst/>
              <a:rect l="l" t="t" r="r" b="b"/>
              <a:pathLst>
                <a:path w="21579" h="1" fill="none" extrusionOk="0">
                  <a:moveTo>
                    <a:pt x="21578" y="0"/>
                  </a:moveTo>
                  <a:lnTo>
                    <a:pt x="21565" y="0"/>
                  </a:lnTo>
                  <a:lnTo>
                    <a:pt x="19936" y="0"/>
                  </a:lnTo>
                  <a:lnTo>
                    <a:pt x="18293" y="0"/>
                  </a:lnTo>
                  <a:lnTo>
                    <a:pt x="16624" y="0"/>
                  </a:lnTo>
                  <a:lnTo>
                    <a:pt x="14969" y="0"/>
                  </a:lnTo>
                  <a:lnTo>
                    <a:pt x="13313" y="0"/>
                  </a:lnTo>
                  <a:lnTo>
                    <a:pt x="11657" y="0"/>
                  </a:lnTo>
                  <a:lnTo>
                    <a:pt x="9988" y="0"/>
                  </a:lnTo>
                  <a:lnTo>
                    <a:pt x="8346" y="0"/>
                  </a:lnTo>
                  <a:lnTo>
                    <a:pt x="6690" y="0"/>
                  </a:lnTo>
                  <a:lnTo>
                    <a:pt x="5035" y="0"/>
                  </a:lnTo>
                  <a:lnTo>
                    <a:pt x="3366" y="0"/>
                  </a:lnTo>
                  <a:lnTo>
                    <a:pt x="1697" y="0"/>
                  </a:lnTo>
                  <a:lnTo>
                    <a:pt x="41" y="0"/>
                  </a:lnTo>
                  <a:lnTo>
                    <a:pt x="1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00;p48">
              <a:extLst>
                <a:ext uri="{FF2B5EF4-FFF2-40B4-BE49-F238E27FC236}">
                  <a16:creationId xmlns:a16="http://schemas.microsoft.com/office/drawing/2014/main" id="{9F670F79-6C96-2843-DAAD-72BB73ACE3FE}"/>
                </a:ext>
              </a:extLst>
            </p:cNvPr>
            <p:cNvSpPr/>
            <p:nvPr/>
          </p:nvSpPr>
          <p:spPr>
            <a:xfrm>
              <a:off x="-1500905" y="4369067"/>
              <a:ext cx="1045320" cy="51"/>
            </a:xfrm>
            <a:custGeom>
              <a:avLst/>
              <a:gdLst/>
              <a:ahLst/>
              <a:cxnLst/>
              <a:rect l="l" t="t" r="r" b="b"/>
              <a:pathLst>
                <a:path w="20564" h="1" fill="none" extrusionOk="0">
                  <a:moveTo>
                    <a:pt x="20563" y="1"/>
                  </a:moveTo>
                  <a:lnTo>
                    <a:pt x="20523" y="1"/>
                  </a:lnTo>
                  <a:lnTo>
                    <a:pt x="18854" y="1"/>
                  </a:lnTo>
                  <a:lnTo>
                    <a:pt x="17199" y="1"/>
                  </a:lnTo>
                  <a:lnTo>
                    <a:pt x="15556" y="1"/>
                  </a:lnTo>
                  <a:lnTo>
                    <a:pt x="13901" y="1"/>
                  </a:lnTo>
                  <a:lnTo>
                    <a:pt x="12232" y="1"/>
                  </a:lnTo>
                  <a:lnTo>
                    <a:pt x="10576" y="1"/>
                  </a:lnTo>
                  <a:lnTo>
                    <a:pt x="8920" y="1"/>
                  </a:lnTo>
                  <a:lnTo>
                    <a:pt x="7251" y="1"/>
                  </a:lnTo>
                  <a:lnTo>
                    <a:pt x="5609" y="1"/>
                  </a:lnTo>
                  <a:lnTo>
                    <a:pt x="3953" y="1"/>
                  </a:lnTo>
                  <a:lnTo>
                    <a:pt x="2298" y="1"/>
                  </a:lnTo>
                  <a:lnTo>
                    <a:pt x="602" y="1"/>
                  </a:lnTo>
                  <a:lnTo>
                    <a:pt x="68" y="1"/>
                  </a:lnTo>
                  <a:lnTo>
                    <a:pt x="1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01;p48">
              <a:extLst>
                <a:ext uri="{FF2B5EF4-FFF2-40B4-BE49-F238E27FC236}">
                  <a16:creationId xmlns:a16="http://schemas.microsoft.com/office/drawing/2014/main" id="{43122003-B740-6A18-739E-3676CC2B542E}"/>
                </a:ext>
              </a:extLst>
            </p:cNvPr>
            <p:cNvSpPr/>
            <p:nvPr/>
          </p:nvSpPr>
          <p:spPr>
            <a:xfrm>
              <a:off x="-1488655" y="4420001"/>
              <a:ext cx="980101" cy="51"/>
            </a:xfrm>
            <a:custGeom>
              <a:avLst/>
              <a:gdLst/>
              <a:ahLst/>
              <a:cxnLst/>
              <a:rect l="l" t="t" r="r" b="b"/>
              <a:pathLst>
                <a:path w="19281" h="1" fill="none" extrusionOk="0">
                  <a:moveTo>
                    <a:pt x="19281" y="0"/>
                  </a:moveTo>
                  <a:lnTo>
                    <a:pt x="19254" y="0"/>
                  </a:lnTo>
                  <a:lnTo>
                    <a:pt x="17545" y="0"/>
                  </a:lnTo>
                  <a:lnTo>
                    <a:pt x="15876" y="0"/>
                  </a:lnTo>
                  <a:lnTo>
                    <a:pt x="14220" y="0"/>
                  </a:lnTo>
                  <a:lnTo>
                    <a:pt x="12578" y="0"/>
                  </a:lnTo>
                  <a:lnTo>
                    <a:pt x="10922" y="0"/>
                  </a:lnTo>
                  <a:lnTo>
                    <a:pt x="9253" y="0"/>
                  </a:lnTo>
                  <a:lnTo>
                    <a:pt x="7598" y="0"/>
                  </a:lnTo>
                  <a:lnTo>
                    <a:pt x="5942" y="0"/>
                  </a:lnTo>
                  <a:lnTo>
                    <a:pt x="4273" y="0"/>
                  </a:lnTo>
                  <a:lnTo>
                    <a:pt x="2631" y="0"/>
                  </a:lnTo>
                  <a:lnTo>
                    <a:pt x="975" y="0"/>
                  </a:lnTo>
                  <a:lnTo>
                    <a:pt x="0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02;p48">
              <a:extLst>
                <a:ext uri="{FF2B5EF4-FFF2-40B4-BE49-F238E27FC236}">
                  <a16:creationId xmlns:a16="http://schemas.microsoft.com/office/drawing/2014/main" id="{611A07F3-4050-ABF3-DC38-D2DE68E8B7F8}"/>
                </a:ext>
              </a:extLst>
            </p:cNvPr>
            <p:cNvSpPr/>
            <p:nvPr/>
          </p:nvSpPr>
          <p:spPr>
            <a:xfrm>
              <a:off x="-635533" y="4267961"/>
              <a:ext cx="201653" cy="188741"/>
            </a:xfrm>
            <a:custGeom>
              <a:avLst/>
              <a:gdLst/>
              <a:ahLst/>
              <a:cxnLst/>
              <a:rect l="l" t="t" r="r" b="b"/>
              <a:pathLst>
                <a:path w="3967" h="3713" fill="none" extrusionOk="0">
                  <a:moveTo>
                    <a:pt x="3967" y="0"/>
                  </a:moveTo>
                  <a:lnTo>
                    <a:pt x="2912" y="988"/>
                  </a:lnTo>
                  <a:lnTo>
                    <a:pt x="1830" y="1990"/>
                  </a:lnTo>
                  <a:lnTo>
                    <a:pt x="762" y="2991"/>
                  </a:lnTo>
                  <a:lnTo>
                    <a:pt x="1" y="3685"/>
                  </a:lnTo>
                  <a:lnTo>
                    <a:pt x="1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03;p48">
              <a:extLst>
                <a:ext uri="{FF2B5EF4-FFF2-40B4-BE49-F238E27FC236}">
                  <a16:creationId xmlns:a16="http://schemas.microsoft.com/office/drawing/2014/main" id="{9237EBA3-0F69-9F10-41E3-0B33E546DA39}"/>
                </a:ext>
              </a:extLst>
            </p:cNvPr>
            <p:cNvSpPr/>
            <p:nvPr/>
          </p:nvSpPr>
          <p:spPr>
            <a:xfrm>
              <a:off x="-720372" y="4267961"/>
              <a:ext cx="202313" cy="188741"/>
            </a:xfrm>
            <a:custGeom>
              <a:avLst/>
              <a:gdLst/>
              <a:ahLst/>
              <a:cxnLst/>
              <a:rect l="l" t="t" r="r" b="b"/>
              <a:pathLst>
                <a:path w="3980" h="3713" fill="none" extrusionOk="0">
                  <a:moveTo>
                    <a:pt x="3980" y="0"/>
                  </a:moveTo>
                  <a:lnTo>
                    <a:pt x="2938" y="988"/>
                  </a:lnTo>
                  <a:lnTo>
                    <a:pt x="1844" y="1990"/>
                  </a:lnTo>
                  <a:lnTo>
                    <a:pt x="762" y="2991"/>
                  </a:lnTo>
                  <a:lnTo>
                    <a:pt x="14" y="3685"/>
                  </a:lnTo>
                  <a:lnTo>
                    <a:pt x="1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04;p48">
              <a:extLst>
                <a:ext uri="{FF2B5EF4-FFF2-40B4-BE49-F238E27FC236}">
                  <a16:creationId xmlns:a16="http://schemas.microsoft.com/office/drawing/2014/main" id="{86084F12-A360-815D-8D94-878871C34015}"/>
                </a:ext>
              </a:extLst>
            </p:cNvPr>
            <p:cNvSpPr/>
            <p:nvPr/>
          </p:nvSpPr>
          <p:spPr>
            <a:xfrm>
              <a:off x="-804500" y="4267961"/>
              <a:ext cx="201602" cy="188741"/>
            </a:xfrm>
            <a:custGeom>
              <a:avLst/>
              <a:gdLst/>
              <a:ahLst/>
              <a:cxnLst/>
              <a:rect l="l" t="t" r="r" b="b"/>
              <a:pathLst>
                <a:path w="3966" h="3713" fill="none" extrusionOk="0">
                  <a:moveTo>
                    <a:pt x="3966" y="0"/>
                  </a:moveTo>
                  <a:lnTo>
                    <a:pt x="2924" y="988"/>
                  </a:lnTo>
                  <a:lnTo>
                    <a:pt x="1856" y="1990"/>
                  </a:lnTo>
                  <a:lnTo>
                    <a:pt x="761" y="2991"/>
                  </a:lnTo>
                  <a:lnTo>
                    <a:pt x="0" y="3685"/>
                  </a:lnTo>
                  <a:lnTo>
                    <a:pt x="0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05;p48">
              <a:extLst>
                <a:ext uri="{FF2B5EF4-FFF2-40B4-BE49-F238E27FC236}">
                  <a16:creationId xmlns:a16="http://schemas.microsoft.com/office/drawing/2014/main" id="{F943BF16-FF58-12CD-45E7-F6CF28E6AB5C}"/>
                </a:ext>
              </a:extLst>
            </p:cNvPr>
            <p:cNvSpPr/>
            <p:nvPr/>
          </p:nvSpPr>
          <p:spPr>
            <a:xfrm>
              <a:off x="-888679" y="4267961"/>
              <a:ext cx="202313" cy="188741"/>
            </a:xfrm>
            <a:custGeom>
              <a:avLst/>
              <a:gdLst/>
              <a:ahLst/>
              <a:cxnLst/>
              <a:rect l="l" t="t" r="r" b="b"/>
              <a:pathLst>
                <a:path w="3980" h="3713" fill="none" extrusionOk="0">
                  <a:moveTo>
                    <a:pt x="3980" y="0"/>
                  </a:moveTo>
                  <a:lnTo>
                    <a:pt x="2925" y="988"/>
                  </a:lnTo>
                  <a:lnTo>
                    <a:pt x="1857" y="1990"/>
                  </a:lnTo>
                  <a:lnTo>
                    <a:pt x="775" y="2991"/>
                  </a:lnTo>
                  <a:lnTo>
                    <a:pt x="1" y="3685"/>
                  </a:lnTo>
                  <a:lnTo>
                    <a:pt x="1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06;p48">
              <a:extLst>
                <a:ext uri="{FF2B5EF4-FFF2-40B4-BE49-F238E27FC236}">
                  <a16:creationId xmlns:a16="http://schemas.microsoft.com/office/drawing/2014/main" id="{EF8B59B0-4745-488A-417C-9FC5114733FB}"/>
                </a:ext>
              </a:extLst>
            </p:cNvPr>
            <p:cNvSpPr/>
            <p:nvPr/>
          </p:nvSpPr>
          <p:spPr>
            <a:xfrm>
              <a:off x="-972857" y="4267961"/>
              <a:ext cx="202313" cy="188741"/>
            </a:xfrm>
            <a:custGeom>
              <a:avLst/>
              <a:gdLst/>
              <a:ahLst/>
              <a:cxnLst/>
              <a:rect l="l" t="t" r="r" b="b"/>
              <a:pathLst>
                <a:path w="3980" h="3713" fill="none" extrusionOk="0">
                  <a:moveTo>
                    <a:pt x="3980" y="0"/>
                  </a:moveTo>
                  <a:lnTo>
                    <a:pt x="2925" y="988"/>
                  </a:lnTo>
                  <a:lnTo>
                    <a:pt x="1844" y="1990"/>
                  </a:lnTo>
                  <a:lnTo>
                    <a:pt x="775" y="2991"/>
                  </a:lnTo>
                  <a:lnTo>
                    <a:pt x="1" y="3685"/>
                  </a:lnTo>
                  <a:lnTo>
                    <a:pt x="1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07;p48">
              <a:extLst>
                <a:ext uri="{FF2B5EF4-FFF2-40B4-BE49-F238E27FC236}">
                  <a16:creationId xmlns:a16="http://schemas.microsoft.com/office/drawing/2014/main" id="{2F28C5BB-ACE2-A106-14BA-66F7798A7F64}"/>
                </a:ext>
              </a:extLst>
            </p:cNvPr>
            <p:cNvSpPr/>
            <p:nvPr/>
          </p:nvSpPr>
          <p:spPr>
            <a:xfrm>
              <a:off x="-1057697" y="4267961"/>
              <a:ext cx="202313" cy="188741"/>
            </a:xfrm>
            <a:custGeom>
              <a:avLst/>
              <a:gdLst/>
              <a:ahLst/>
              <a:cxnLst/>
              <a:rect l="l" t="t" r="r" b="b"/>
              <a:pathLst>
                <a:path w="3980" h="3713" fill="none" extrusionOk="0">
                  <a:moveTo>
                    <a:pt x="3980" y="0"/>
                  </a:moveTo>
                  <a:lnTo>
                    <a:pt x="2938" y="988"/>
                  </a:lnTo>
                  <a:lnTo>
                    <a:pt x="1857" y="1990"/>
                  </a:lnTo>
                  <a:lnTo>
                    <a:pt x="775" y="2991"/>
                  </a:lnTo>
                  <a:lnTo>
                    <a:pt x="28" y="3685"/>
                  </a:lnTo>
                  <a:lnTo>
                    <a:pt x="1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08;p48">
              <a:extLst>
                <a:ext uri="{FF2B5EF4-FFF2-40B4-BE49-F238E27FC236}">
                  <a16:creationId xmlns:a16="http://schemas.microsoft.com/office/drawing/2014/main" id="{6234C3A7-E52B-150C-9FCB-5615A311C621}"/>
                </a:ext>
              </a:extLst>
            </p:cNvPr>
            <p:cNvSpPr/>
            <p:nvPr/>
          </p:nvSpPr>
          <p:spPr>
            <a:xfrm>
              <a:off x="-1141164" y="4267961"/>
              <a:ext cx="201653" cy="188741"/>
            </a:xfrm>
            <a:custGeom>
              <a:avLst/>
              <a:gdLst/>
              <a:ahLst/>
              <a:cxnLst/>
              <a:rect l="l" t="t" r="r" b="b"/>
              <a:pathLst>
                <a:path w="3967" h="3713" fill="none" extrusionOk="0">
                  <a:moveTo>
                    <a:pt x="3966" y="0"/>
                  </a:moveTo>
                  <a:lnTo>
                    <a:pt x="2911" y="988"/>
                  </a:lnTo>
                  <a:lnTo>
                    <a:pt x="1843" y="1990"/>
                  </a:lnTo>
                  <a:lnTo>
                    <a:pt x="762" y="2991"/>
                  </a:lnTo>
                  <a:lnTo>
                    <a:pt x="1" y="3685"/>
                  </a:lnTo>
                  <a:lnTo>
                    <a:pt x="1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09;p48">
              <a:extLst>
                <a:ext uri="{FF2B5EF4-FFF2-40B4-BE49-F238E27FC236}">
                  <a16:creationId xmlns:a16="http://schemas.microsoft.com/office/drawing/2014/main" id="{4DDAAD33-1C72-2DAE-118B-DB774E086BA5}"/>
                </a:ext>
              </a:extLst>
            </p:cNvPr>
            <p:cNvSpPr/>
            <p:nvPr/>
          </p:nvSpPr>
          <p:spPr>
            <a:xfrm>
              <a:off x="-1225342" y="4267961"/>
              <a:ext cx="201653" cy="188741"/>
            </a:xfrm>
            <a:custGeom>
              <a:avLst/>
              <a:gdLst/>
              <a:ahLst/>
              <a:cxnLst/>
              <a:rect l="l" t="t" r="r" b="b"/>
              <a:pathLst>
                <a:path w="3967" h="3713" fill="none" extrusionOk="0">
                  <a:moveTo>
                    <a:pt x="3967" y="0"/>
                  </a:moveTo>
                  <a:lnTo>
                    <a:pt x="2925" y="988"/>
                  </a:lnTo>
                  <a:lnTo>
                    <a:pt x="1830" y="1990"/>
                  </a:lnTo>
                  <a:lnTo>
                    <a:pt x="762" y="2991"/>
                  </a:lnTo>
                  <a:lnTo>
                    <a:pt x="1" y="3685"/>
                  </a:lnTo>
                  <a:lnTo>
                    <a:pt x="1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10;p48">
              <a:extLst>
                <a:ext uri="{FF2B5EF4-FFF2-40B4-BE49-F238E27FC236}">
                  <a16:creationId xmlns:a16="http://schemas.microsoft.com/office/drawing/2014/main" id="{1114F427-36A1-AAA5-9204-043B595DE0FC}"/>
                </a:ext>
              </a:extLst>
            </p:cNvPr>
            <p:cNvSpPr/>
            <p:nvPr/>
          </p:nvSpPr>
          <p:spPr>
            <a:xfrm>
              <a:off x="-1310182" y="4267961"/>
              <a:ext cx="203025" cy="188741"/>
            </a:xfrm>
            <a:custGeom>
              <a:avLst/>
              <a:gdLst/>
              <a:ahLst/>
              <a:cxnLst/>
              <a:rect l="l" t="t" r="r" b="b"/>
              <a:pathLst>
                <a:path w="3994" h="3713" fill="none" extrusionOk="0">
                  <a:moveTo>
                    <a:pt x="3993" y="0"/>
                  </a:moveTo>
                  <a:lnTo>
                    <a:pt x="2938" y="988"/>
                  </a:lnTo>
                  <a:lnTo>
                    <a:pt x="1857" y="1990"/>
                  </a:lnTo>
                  <a:lnTo>
                    <a:pt x="762" y="2991"/>
                  </a:lnTo>
                  <a:lnTo>
                    <a:pt x="14" y="3685"/>
                  </a:lnTo>
                  <a:lnTo>
                    <a:pt x="1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11;p48">
              <a:extLst>
                <a:ext uri="{FF2B5EF4-FFF2-40B4-BE49-F238E27FC236}">
                  <a16:creationId xmlns:a16="http://schemas.microsoft.com/office/drawing/2014/main" id="{6CF7EB68-44BC-242A-1391-AA0146665F68}"/>
                </a:ext>
              </a:extLst>
            </p:cNvPr>
            <p:cNvSpPr/>
            <p:nvPr/>
          </p:nvSpPr>
          <p:spPr>
            <a:xfrm>
              <a:off x="-1394310" y="4267961"/>
              <a:ext cx="202313" cy="188741"/>
            </a:xfrm>
            <a:custGeom>
              <a:avLst/>
              <a:gdLst/>
              <a:ahLst/>
              <a:cxnLst/>
              <a:rect l="l" t="t" r="r" b="b"/>
              <a:pathLst>
                <a:path w="3980" h="3713" fill="none" extrusionOk="0">
                  <a:moveTo>
                    <a:pt x="3979" y="0"/>
                  </a:moveTo>
                  <a:lnTo>
                    <a:pt x="2938" y="988"/>
                  </a:lnTo>
                  <a:lnTo>
                    <a:pt x="1856" y="1990"/>
                  </a:lnTo>
                  <a:lnTo>
                    <a:pt x="775" y="2991"/>
                  </a:lnTo>
                  <a:lnTo>
                    <a:pt x="14" y="3685"/>
                  </a:lnTo>
                  <a:lnTo>
                    <a:pt x="0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12;p48">
              <a:extLst>
                <a:ext uri="{FF2B5EF4-FFF2-40B4-BE49-F238E27FC236}">
                  <a16:creationId xmlns:a16="http://schemas.microsoft.com/office/drawing/2014/main" id="{84BDD423-7ECF-442F-F36C-E555DAFA2CDC}"/>
                </a:ext>
              </a:extLst>
            </p:cNvPr>
            <p:cNvSpPr/>
            <p:nvPr/>
          </p:nvSpPr>
          <p:spPr>
            <a:xfrm>
              <a:off x="-1478488" y="4267961"/>
              <a:ext cx="202313" cy="188741"/>
            </a:xfrm>
            <a:custGeom>
              <a:avLst/>
              <a:gdLst/>
              <a:ahLst/>
              <a:cxnLst/>
              <a:rect l="l" t="t" r="r" b="b"/>
              <a:pathLst>
                <a:path w="3980" h="3713" fill="none" extrusionOk="0">
                  <a:moveTo>
                    <a:pt x="3979" y="0"/>
                  </a:moveTo>
                  <a:lnTo>
                    <a:pt x="2925" y="988"/>
                  </a:lnTo>
                  <a:lnTo>
                    <a:pt x="1857" y="1990"/>
                  </a:lnTo>
                  <a:lnTo>
                    <a:pt x="775" y="2991"/>
                  </a:lnTo>
                  <a:lnTo>
                    <a:pt x="1" y="3685"/>
                  </a:lnTo>
                  <a:lnTo>
                    <a:pt x="1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13;p48">
              <a:extLst>
                <a:ext uri="{FF2B5EF4-FFF2-40B4-BE49-F238E27FC236}">
                  <a16:creationId xmlns:a16="http://schemas.microsoft.com/office/drawing/2014/main" id="{F9D32191-3B21-EADC-6B2C-161F78A9EBD0}"/>
                </a:ext>
              </a:extLst>
            </p:cNvPr>
            <p:cNvSpPr/>
            <p:nvPr/>
          </p:nvSpPr>
          <p:spPr>
            <a:xfrm>
              <a:off x="-1495466" y="4267961"/>
              <a:ext cx="135113" cy="122862"/>
            </a:xfrm>
            <a:custGeom>
              <a:avLst/>
              <a:gdLst/>
              <a:ahLst/>
              <a:cxnLst/>
              <a:rect l="l" t="t" r="r" b="b"/>
              <a:pathLst>
                <a:path w="2658" h="2417" fill="none" extrusionOk="0">
                  <a:moveTo>
                    <a:pt x="2658" y="0"/>
                  </a:moveTo>
                  <a:lnTo>
                    <a:pt x="1590" y="988"/>
                  </a:lnTo>
                  <a:lnTo>
                    <a:pt x="495" y="1990"/>
                  </a:lnTo>
                  <a:lnTo>
                    <a:pt x="27" y="2417"/>
                  </a:lnTo>
                  <a:lnTo>
                    <a:pt x="1" y="2417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14;p48">
              <a:extLst>
                <a:ext uri="{FF2B5EF4-FFF2-40B4-BE49-F238E27FC236}">
                  <a16:creationId xmlns:a16="http://schemas.microsoft.com/office/drawing/2014/main" id="{0697C625-FF5B-1EBA-AF0D-DD7160AB7B3F}"/>
                </a:ext>
              </a:extLst>
            </p:cNvPr>
            <p:cNvSpPr/>
            <p:nvPr/>
          </p:nvSpPr>
          <p:spPr>
            <a:xfrm>
              <a:off x="-1502227" y="4267961"/>
              <a:ext cx="57034" cy="53679"/>
            </a:xfrm>
            <a:custGeom>
              <a:avLst/>
              <a:gdLst/>
              <a:ahLst/>
              <a:cxnLst/>
              <a:rect l="l" t="t" r="r" b="b"/>
              <a:pathLst>
                <a:path w="1122" h="1056" fill="none" extrusionOk="0">
                  <a:moveTo>
                    <a:pt x="1122" y="0"/>
                  </a:moveTo>
                  <a:lnTo>
                    <a:pt x="67" y="988"/>
                  </a:lnTo>
                  <a:lnTo>
                    <a:pt x="0" y="1055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15;p48">
              <a:extLst>
                <a:ext uri="{FF2B5EF4-FFF2-40B4-BE49-F238E27FC236}">
                  <a16:creationId xmlns:a16="http://schemas.microsoft.com/office/drawing/2014/main" id="{80441BD8-127A-06E9-FC5F-991E158EA163}"/>
                </a:ext>
              </a:extLst>
            </p:cNvPr>
            <p:cNvSpPr/>
            <p:nvPr/>
          </p:nvSpPr>
          <p:spPr>
            <a:xfrm>
              <a:off x="-1550416" y="4043281"/>
              <a:ext cx="1003179" cy="67251"/>
            </a:xfrm>
            <a:custGeom>
              <a:avLst/>
              <a:gdLst/>
              <a:ahLst/>
              <a:cxnLst/>
              <a:rect l="l" t="t" r="r" b="b"/>
              <a:pathLst>
                <a:path w="19735" h="1323" fill="none" extrusionOk="0">
                  <a:moveTo>
                    <a:pt x="19735" y="1322"/>
                  </a:moveTo>
                  <a:lnTo>
                    <a:pt x="19735" y="1322"/>
                  </a:lnTo>
                  <a:cubicBezTo>
                    <a:pt x="19735" y="588"/>
                    <a:pt x="19147" y="1"/>
                    <a:pt x="18413" y="1"/>
                  </a:cubicBezTo>
                  <a:lnTo>
                    <a:pt x="11216" y="1"/>
                  </a:lnTo>
                  <a:lnTo>
                    <a:pt x="5394" y="1"/>
                  </a:lnTo>
                  <a:lnTo>
                    <a:pt x="54" y="1"/>
                  </a:lnTo>
                  <a:lnTo>
                    <a:pt x="0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16;p48">
              <a:extLst>
                <a:ext uri="{FF2B5EF4-FFF2-40B4-BE49-F238E27FC236}">
                  <a16:creationId xmlns:a16="http://schemas.microsoft.com/office/drawing/2014/main" id="{BC3789E7-BDEF-15D9-7DA8-179CF2735288}"/>
                </a:ext>
              </a:extLst>
            </p:cNvPr>
            <p:cNvSpPr/>
            <p:nvPr/>
          </p:nvSpPr>
          <p:spPr>
            <a:xfrm>
              <a:off x="-1276226" y="3688318"/>
              <a:ext cx="51" cy="355675"/>
            </a:xfrm>
            <a:custGeom>
              <a:avLst/>
              <a:gdLst/>
              <a:ahLst/>
              <a:cxnLst/>
              <a:rect l="l" t="t" r="r" b="b"/>
              <a:pathLst>
                <a:path w="1" h="69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6997"/>
                  </a:lnTo>
                  <a:lnTo>
                    <a:pt x="0" y="6997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17;p48">
              <a:extLst>
                <a:ext uri="{FF2B5EF4-FFF2-40B4-BE49-F238E27FC236}">
                  <a16:creationId xmlns:a16="http://schemas.microsoft.com/office/drawing/2014/main" id="{371EB4F6-C8D3-59EF-0722-556F622CA287}"/>
                </a:ext>
              </a:extLst>
            </p:cNvPr>
            <p:cNvSpPr/>
            <p:nvPr/>
          </p:nvSpPr>
          <p:spPr>
            <a:xfrm>
              <a:off x="-979618" y="3689690"/>
              <a:ext cx="51" cy="354303"/>
            </a:xfrm>
            <a:custGeom>
              <a:avLst/>
              <a:gdLst/>
              <a:ahLst/>
              <a:cxnLst/>
              <a:rect l="l" t="t" r="r" b="b"/>
              <a:pathLst>
                <a:path w="1" h="6970" fill="none" extrusionOk="0">
                  <a:moveTo>
                    <a:pt x="0" y="6970"/>
                  </a:moveTo>
                  <a:lnTo>
                    <a:pt x="0" y="6970"/>
                  </a:lnTo>
                  <a:lnTo>
                    <a:pt x="0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18;p48">
              <a:extLst>
                <a:ext uri="{FF2B5EF4-FFF2-40B4-BE49-F238E27FC236}">
                  <a16:creationId xmlns:a16="http://schemas.microsoft.com/office/drawing/2014/main" id="{70102FFF-FB98-4718-5BF0-C54D67CC15C0}"/>
                </a:ext>
              </a:extLst>
            </p:cNvPr>
            <p:cNvSpPr/>
            <p:nvPr/>
          </p:nvSpPr>
          <p:spPr>
            <a:xfrm>
              <a:off x="-1992964" y="2193080"/>
              <a:ext cx="1773546" cy="1495289"/>
            </a:xfrm>
            <a:custGeom>
              <a:avLst/>
              <a:gdLst/>
              <a:ahLst/>
              <a:cxnLst/>
              <a:rect l="l" t="t" r="r" b="b"/>
              <a:pathLst>
                <a:path w="34890" h="29416" fill="none" extrusionOk="0">
                  <a:moveTo>
                    <a:pt x="5355" y="29415"/>
                  </a:moveTo>
                  <a:lnTo>
                    <a:pt x="5448" y="29415"/>
                  </a:lnTo>
                  <a:lnTo>
                    <a:pt x="14100" y="29415"/>
                  </a:lnTo>
                  <a:lnTo>
                    <a:pt x="19922" y="29415"/>
                  </a:lnTo>
                  <a:lnTo>
                    <a:pt x="33394" y="29415"/>
                  </a:lnTo>
                  <a:cubicBezTo>
                    <a:pt x="34222" y="29415"/>
                    <a:pt x="34890" y="28748"/>
                    <a:pt x="34890" y="27920"/>
                  </a:cubicBezTo>
                  <a:lnTo>
                    <a:pt x="34890" y="16704"/>
                  </a:lnTo>
                  <a:lnTo>
                    <a:pt x="34890" y="12031"/>
                  </a:lnTo>
                  <a:lnTo>
                    <a:pt x="34890" y="1496"/>
                  </a:lnTo>
                  <a:cubicBezTo>
                    <a:pt x="34890" y="668"/>
                    <a:pt x="34222" y="1"/>
                    <a:pt x="33394" y="1"/>
                  </a:cubicBezTo>
                  <a:lnTo>
                    <a:pt x="10442" y="1"/>
                  </a:lnTo>
                  <a:lnTo>
                    <a:pt x="1496" y="1"/>
                  </a:lnTo>
                  <a:lnTo>
                    <a:pt x="1403" y="1"/>
                  </a:lnTo>
                  <a:cubicBezTo>
                    <a:pt x="615" y="41"/>
                    <a:pt x="1" y="695"/>
                    <a:pt x="1" y="1496"/>
                  </a:cubicBezTo>
                  <a:lnTo>
                    <a:pt x="1" y="3539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19;p48">
              <a:extLst>
                <a:ext uri="{FF2B5EF4-FFF2-40B4-BE49-F238E27FC236}">
                  <a16:creationId xmlns:a16="http://schemas.microsoft.com/office/drawing/2014/main" id="{EC78DA87-D53C-A48F-7B26-7CC9767E8CBA}"/>
                </a:ext>
              </a:extLst>
            </p:cNvPr>
            <p:cNvSpPr/>
            <p:nvPr/>
          </p:nvSpPr>
          <p:spPr>
            <a:xfrm>
              <a:off x="-1933236" y="2275886"/>
              <a:ext cx="1645956" cy="1333743"/>
            </a:xfrm>
            <a:custGeom>
              <a:avLst/>
              <a:gdLst/>
              <a:ahLst/>
              <a:cxnLst/>
              <a:rect l="l" t="t" r="r" b="b"/>
              <a:pathLst>
                <a:path w="32380" h="26238" fill="none" extrusionOk="0">
                  <a:moveTo>
                    <a:pt x="1" y="1816"/>
                  </a:moveTo>
                  <a:lnTo>
                    <a:pt x="1" y="1"/>
                  </a:lnTo>
                  <a:lnTo>
                    <a:pt x="32380" y="1"/>
                  </a:lnTo>
                  <a:lnTo>
                    <a:pt x="32380" y="26238"/>
                  </a:lnTo>
                  <a:lnTo>
                    <a:pt x="2898" y="26238"/>
                  </a:lnTo>
                  <a:lnTo>
                    <a:pt x="2831" y="26238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220;p48">
              <a:extLst>
                <a:ext uri="{FF2B5EF4-FFF2-40B4-BE49-F238E27FC236}">
                  <a16:creationId xmlns:a16="http://schemas.microsoft.com/office/drawing/2014/main" id="{893A6ED6-DDAF-F3A0-80EA-FA0085DD4359}"/>
                </a:ext>
              </a:extLst>
            </p:cNvPr>
            <p:cNvSpPr/>
            <p:nvPr/>
          </p:nvSpPr>
          <p:spPr>
            <a:xfrm>
              <a:off x="-1815813" y="2410948"/>
              <a:ext cx="1442321" cy="1088730"/>
            </a:xfrm>
            <a:custGeom>
              <a:avLst/>
              <a:gdLst/>
              <a:ahLst/>
              <a:cxnLst/>
              <a:rect l="l" t="t" r="r" b="b"/>
              <a:pathLst>
                <a:path w="28374" h="21418" fill="none" extrusionOk="0">
                  <a:moveTo>
                    <a:pt x="1029" y="1"/>
                  </a:moveTo>
                  <a:lnTo>
                    <a:pt x="27706" y="1"/>
                  </a:lnTo>
                  <a:cubicBezTo>
                    <a:pt x="28067" y="1"/>
                    <a:pt x="28374" y="294"/>
                    <a:pt x="28374" y="668"/>
                  </a:cubicBezTo>
                  <a:lnTo>
                    <a:pt x="28374" y="1323"/>
                  </a:lnTo>
                  <a:lnTo>
                    <a:pt x="28374" y="7999"/>
                  </a:lnTo>
                  <a:lnTo>
                    <a:pt x="28374" y="14835"/>
                  </a:lnTo>
                  <a:lnTo>
                    <a:pt x="28374" y="20750"/>
                  </a:lnTo>
                  <a:cubicBezTo>
                    <a:pt x="28374" y="21110"/>
                    <a:pt x="28067" y="21418"/>
                    <a:pt x="27706" y="21418"/>
                  </a:cubicBezTo>
                  <a:lnTo>
                    <a:pt x="26064" y="21418"/>
                  </a:lnTo>
                  <a:lnTo>
                    <a:pt x="20817" y="21418"/>
                  </a:lnTo>
                  <a:lnTo>
                    <a:pt x="18226" y="21418"/>
                  </a:lnTo>
                  <a:lnTo>
                    <a:pt x="668" y="21418"/>
                  </a:lnTo>
                  <a:cubicBezTo>
                    <a:pt x="294" y="21418"/>
                    <a:pt x="1" y="21110"/>
                    <a:pt x="1" y="20750"/>
                  </a:cubicBezTo>
                  <a:lnTo>
                    <a:pt x="1" y="17238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221;p48">
              <a:extLst>
                <a:ext uri="{FF2B5EF4-FFF2-40B4-BE49-F238E27FC236}">
                  <a16:creationId xmlns:a16="http://schemas.microsoft.com/office/drawing/2014/main" id="{A7CB5B9C-6D8C-EBF2-0C68-85C6A175C83E}"/>
                </a:ext>
              </a:extLst>
            </p:cNvPr>
            <p:cNvSpPr/>
            <p:nvPr/>
          </p:nvSpPr>
          <p:spPr>
            <a:xfrm>
              <a:off x="-1684157" y="2478148"/>
              <a:ext cx="1308632" cy="51"/>
            </a:xfrm>
            <a:custGeom>
              <a:avLst/>
              <a:gdLst/>
              <a:ahLst/>
              <a:cxnLst/>
              <a:rect l="l" t="t" r="r" b="b"/>
              <a:pathLst>
                <a:path w="25744" h="1" fill="none" extrusionOk="0">
                  <a:moveTo>
                    <a:pt x="25744" y="1"/>
                  </a:moveTo>
                  <a:lnTo>
                    <a:pt x="15636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222;p48">
              <a:extLst>
                <a:ext uri="{FF2B5EF4-FFF2-40B4-BE49-F238E27FC236}">
                  <a16:creationId xmlns:a16="http://schemas.microsoft.com/office/drawing/2014/main" id="{50A5FA58-B0AA-AC24-CCC1-2111B3E94241}"/>
                </a:ext>
              </a:extLst>
            </p:cNvPr>
            <p:cNvSpPr/>
            <p:nvPr/>
          </p:nvSpPr>
          <p:spPr>
            <a:xfrm>
              <a:off x="-889340" y="2817506"/>
              <a:ext cx="510460" cy="51"/>
            </a:xfrm>
            <a:custGeom>
              <a:avLst/>
              <a:gdLst/>
              <a:ahLst/>
              <a:cxnLst/>
              <a:rect l="l" t="t" r="r" b="b"/>
              <a:pathLst>
                <a:path w="10042" h="1" fill="none" extrusionOk="0">
                  <a:moveTo>
                    <a:pt x="0" y="1"/>
                  </a:moveTo>
                  <a:lnTo>
                    <a:pt x="2591" y="1"/>
                  </a:lnTo>
                  <a:lnTo>
                    <a:pt x="7838" y="1"/>
                  </a:lnTo>
                  <a:lnTo>
                    <a:pt x="10041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223;p48">
              <a:extLst>
                <a:ext uri="{FF2B5EF4-FFF2-40B4-BE49-F238E27FC236}">
                  <a16:creationId xmlns:a16="http://schemas.microsoft.com/office/drawing/2014/main" id="{45715699-5E1D-5363-9258-630BD1BCECBC}"/>
                </a:ext>
              </a:extLst>
            </p:cNvPr>
            <p:cNvSpPr/>
            <p:nvPr/>
          </p:nvSpPr>
          <p:spPr>
            <a:xfrm>
              <a:off x="-889340" y="3165709"/>
              <a:ext cx="510460" cy="51"/>
            </a:xfrm>
            <a:custGeom>
              <a:avLst/>
              <a:gdLst/>
              <a:ahLst/>
              <a:cxnLst/>
              <a:rect l="l" t="t" r="r" b="b"/>
              <a:pathLst>
                <a:path w="10042" h="1" fill="none" extrusionOk="0">
                  <a:moveTo>
                    <a:pt x="0" y="0"/>
                  </a:moveTo>
                  <a:lnTo>
                    <a:pt x="2591" y="0"/>
                  </a:lnTo>
                  <a:lnTo>
                    <a:pt x="7838" y="0"/>
                  </a:lnTo>
                  <a:lnTo>
                    <a:pt x="10041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224;p48">
              <a:extLst>
                <a:ext uri="{FF2B5EF4-FFF2-40B4-BE49-F238E27FC236}">
                  <a16:creationId xmlns:a16="http://schemas.microsoft.com/office/drawing/2014/main" id="{9F5EFF8F-AC9F-D6C0-98D0-96C0E8CE1AA4}"/>
                </a:ext>
              </a:extLst>
            </p:cNvPr>
            <p:cNvSpPr/>
            <p:nvPr/>
          </p:nvSpPr>
          <p:spPr>
            <a:xfrm>
              <a:off x="-1745206" y="2536504"/>
              <a:ext cx="774433" cy="883062"/>
            </a:xfrm>
            <a:custGeom>
              <a:avLst/>
              <a:gdLst/>
              <a:ahLst/>
              <a:cxnLst/>
              <a:rect l="l" t="t" r="r" b="b"/>
              <a:pathLst>
                <a:path w="15235" h="17372" fill="none" extrusionOk="0">
                  <a:moveTo>
                    <a:pt x="1936" y="1"/>
                  </a:moveTo>
                  <a:lnTo>
                    <a:pt x="1950" y="1"/>
                  </a:lnTo>
                  <a:lnTo>
                    <a:pt x="15235" y="1"/>
                  </a:lnTo>
                  <a:lnTo>
                    <a:pt x="15235" y="17372"/>
                  </a:lnTo>
                  <a:lnTo>
                    <a:pt x="0" y="17372"/>
                  </a:lnTo>
                  <a:lnTo>
                    <a:pt x="0" y="1474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25;p48">
              <a:extLst>
                <a:ext uri="{FF2B5EF4-FFF2-40B4-BE49-F238E27FC236}">
                  <a16:creationId xmlns:a16="http://schemas.microsoft.com/office/drawing/2014/main" id="{3D65D69E-1BEA-A06D-9F25-85D3104666E3}"/>
                </a:ext>
              </a:extLst>
            </p:cNvPr>
            <p:cNvSpPr/>
            <p:nvPr/>
          </p:nvSpPr>
          <p:spPr>
            <a:xfrm>
              <a:off x="-1632562" y="2642388"/>
              <a:ext cx="583760" cy="51"/>
            </a:xfrm>
            <a:custGeom>
              <a:avLst/>
              <a:gdLst/>
              <a:ahLst/>
              <a:cxnLst/>
              <a:rect l="l" t="t" r="r" b="b"/>
              <a:pathLst>
                <a:path w="11484" h="1" fill="none" extrusionOk="0">
                  <a:moveTo>
                    <a:pt x="11483" y="1"/>
                  </a:moveTo>
                  <a:lnTo>
                    <a:pt x="1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26;p48">
              <a:extLst>
                <a:ext uri="{FF2B5EF4-FFF2-40B4-BE49-F238E27FC236}">
                  <a16:creationId xmlns:a16="http://schemas.microsoft.com/office/drawing/2014/main" id="{8A4D2D61-6000-24D0-64DA-A34B08FA316F}"/>
                </a:ext>
              </a:extLst>
            </p:cNvPr>
            <p:cNvSpPr/>
            <p:nvPr/>
          </p:nvSpPr>
          <p:spPr>
            <a:xfrm>
              <a:off x="-1646134" y="2710961"/>
              <a:ext cx="597333" cy="51"/>
            </a:xfrm>
            <a:custGeom>
              <a:avLst/>
              <a:gdLst/>
              <a:ahLst/>
              <a:cxnLst/>
              <a:rect l="l" t="t" r="r" b="b"/>
              <a:pathLst>
                <a:path w="11751" h="1" fill="none" extrusionOk="0">
                  <a:moveTo>
                    <a:pt x="11750" y="0"/>
                  </a:moveTo>
                  <a:lnTo>
                    <a:pt x="27" y="0"/>
                  </a:lnTo>
                  <a:lnTo>
                    <a:pt x="1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27;p48">
              <a:extLst>
                <a:ext uri="{FF2B5EF4-FFF2-40B4-BE49-F238E27FC236}">
                  <a16:creationId xmlns:a16="http://schemas.microsoft.com/office/drawing/2014/main" id="{CF57A5ED-0697-B0CC-FB08-F3EAA1358B0C}"/>
                </a:ext>
              </a:extLst>
            </p:cNvPr>
            <p:cNvSpPr/>
            <p:nvPr/>
          </p:nvSpPr>
          <p:spPr>
            <a:xfrm>
              <a:off x="-1642728" y="2778823"/>
              <a:ext cx="593927" cy="51"/>
            </a:xfrm>
            <a:custGeom>
              <a:avLst/>
              <a:gdLst/>
              <a:ahLst/>
              <a:cxnLst/>
              <a:rect l="l" t="t" r="r" b="b"/>
              <a:pathLst>
                <a:path w="11684" h="1" fill="none" extrusionOk="0">
                  <a:moveTo>
                    <a:pt x="11683" y="1"/>
                  </a:moveTo>
                  <a:lnTo>
                    <a:pt x="0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28;p48">
              <a:extLst>
                <a:ext uri="{FF2B5EF4-FFF2-40B4-BE49-F238E27FC236}">
                  <a16:creationId xmlns:a16="http://schemas.microsoft.com/office/drawing/2014/main" id="{8DF65C73-C687-8381-5C9E-9088DB691DC0}"/>
                </a:ext>
              </a:extLst>
            </p:cNvPr>
            <p:cNvSpPr/>
            <p:nvPr/>
          </p:nvSpPr>
          <p:spPr>
            <a:xfrm>
              <a:off x="-1641356" y="2846684"/>
              <a:ext cx="592554" cy="51"/>
            </a:xfrm>
            <a:custGeom>
              <a:avLst/>
              <a:gdLst/>
              <a:ahLst/>
              <a:cxnLst/>
              <a:rect l="l" t="t" r="r" b="b"/>
              <a:pathLst>
                <a:path w="11657" h="1" fill="none" extrusionOk="0">
                  <a:moveTo>
                    <a:pt x="11656" y="1"/>
                  </a:moveTo>
                  <a:lnTo>
                    <a:pt x="0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29;p48">
              <a:extLst>
                <a:ext uri="{FF2B5EF4-FFF2-40B4-BE49-F238E27FC236}">
                  <a16:creationId xmlns:a16="http://schemas.microsoft.com/office/drawing/2014/main" id="{0D25D1DC-F5A4-6FF1-51AD-8E7CF2122EC3}"/>
                </a:ext>
              </a:extLst>
            </p:cNvPr>
            <p:cNvSpPr/>
            <p:nvPr/>
          </p:nvSpPr>
          <p:spPr>
            <a:xfrm>
              <a:off x="-1636628" y="2914545"/>
              <a:ext cx="587827" cy="51"/>
            </a:xfrm>
            <a:custGeom>
              <a:avLst/>
              <a:gdLst/>
              <a:ahLst/>
              <a:cxnLst/>
              <a:rect l="l" t="t" r="r" b="b"/>
              <a:pathLst>
                <a:path w="11564" h="1" fill="none" extrusionOk="0">
                  <a:moveTo>
                    <a:pt x="11563" y="1"/>
                  </a:moveTo>
                  <a:lnTo>
                    <a:pt x="0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30;p48">
              <a:extLst>
                <a:ext uri="{FF2B5EF4-FFF2-40B4-BE49-F238E27FC236}">
                  <a16:creationId xmlns:a16="http://schemas.microsoft.com/office/drawing/2014/main" id="{39DC09CA-4E69-F917-9A8B-B33C8D99AC92}"/>
                </a:ext>
              </a:extLst>
            </p:cNvPr>
            <p:cNvSpPr/>
            <p:nvPr/>
          </p:nvSpPr>
          <p:spPr>
            <a:xfrm>
              <a:off x="-1591845" y="2983779"/>
              <a:ext cx="543044" cy="51"/>
            </a:xfrm>
            <a:custGeom>
              <a:avLst/>
              <a:gdLst/>
              <a:ahLst/>
              <a:cxnLst/>
              <a:rect l="l" t="t" r="r" b="b"/>
              <a:pathLst>
                <a:path w="10683" h="1" fill="none" extrusionOk="0">
                  <a:moveTo>
                    <a:pt x="10682" y="1"/>
                  </a:moveTo>
                  <a:lnTo>
                    <a:pt x="14" y="1"/>
                  </a:lnTo>
                  <a:lnTo>
                    <a:pt x="1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31;p48">
              <a:extLst>
                <a:ext uri="{FF2B5EF4-FFF2-40B4-BE49-F238E27FC236}">
                  <a16:creationId xmlns:a16="http://schemas.microsoft.com/office/drawing/2014/main" id="{87BD379A-D9E5-4897-C42F-9F330DEF8650}"/>
                </a:ext>
              </a:extLst>
            </p:cNvPr>
            <p:cNvSpPr/>
            <p:nvPr/>
          </p:nvSpPr>
          <p:spPr>
            <a:xfrm>
              <a:off x="-1644101" y="3051691"/>
              <a:ext cx="595299" cy="51"/>
            </a:xfrm>
            <a:custGeom>
              <a:avLst/>
              <a:gdLst/>
              <a:ahLst/>
              <a:cxnLst/>
              <a:rect l="l" t="t" r="r" b="b"/>
              <a:pathLst>
                <a:path w="11711" h="1" fill="none" extrusionOk="0">
                  <a:moveTo>
                    <a:pt x="11710" y="0"/>
                  </a:moveTo>
                  <a:lnTo>
                    <a:pt x="1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32;p48">
              <a:extLst>
                <a:ext uri="{FF2B5EF4-FFF2-40B4-BE49-F238E27FC236}">
                  <a16:creationId xmlns:a16="http://schemas.microsoft.com/office/drawing/2014/main" id="{5D2D2AFD-3BDA-A853-149C-6C26467B18F5}"/>
                </a:ext>
              </a:extLst>
            </p:cNvPr>
            <p:cNvSpPr/>
            <p:nvPr/>
          </p:nvSpPr>
          <p:spPr>
            <a:xfrm>
              <a:off x="-1654979" y="3119553"/>
              <a:ext cx="606178" cy="51"/>
            </a:xfrm>
            <a:custGeom>
              <a:avLst/>
              <a:gdLst/>
              <a:ahLst/>
              <a:cxnLst/>
              <a:rect l="l" t="t" r="r" b="b"/>
              <a:pathLst>
                <a:path w="11925" h="1" fill="none" extrusionOk="0">
                  <a:moveTo>
                    <a:pt x="11924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33;p48">
              <a:extLst>
                <a:ext uri="{FF2B5EF4-FFF2-40B4-BE49-F238E27FC236}">
                  <a16:creationId xmlns:a16="http://schemas.microsoft.com/office/drawing/2014/main" id="{A877704F-E589-B6EB-35C7-766EEA79C017}"/>
                </a:ext>
              </a:extLst>
            </p:cNvPr>
            <p:cNvSpPr/>
            <p:nvPr/>
          </p:nvSpPr>
          <p:spPr>
            <a:xfrm>
              <a:off x="-1669212" y="3187414"/>
              <a:ext cx="620411" cy="51"/>
            </a:xfrm>
            <a:custGeom>
              <a:avLst/>
              <a:gdLst/>
              <a:ahLst/>
              <a:cxnLst/>
              <a:rect l="l" t="t" r="r" b="b"/>
              <a:pathLst>
                <a:path w="12205" h="1" fill="none" extrusionOk="0">
                  <a:moveTo>
                    <a:pt x="12204" y="1"/>
                  </a:moveTo>
                  <a:lnTo>
                    <a:pt x="1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34;p48">
              <a:extLst>
                <a:ext uri="{FF2B5EF4-FFF2-40B4-BE49-F238E27FC236}">
                  <a16:creationId xmlns:a16="http://schemas.microsoft.com/office/drawing/2014/main" id="{DA13E4D7-4A1B-11A2-789B-D772134E6212}"/>
                </a:ext>
              </a:extLst>
            </p:cNvPr>
            <p:cNvSpPr/>
            <p:nvPr/>
          </p:nvSpPr>
          <p:spPr>
            <a:xfrm>
              <a:off x="-1670584" y="3255987"/>
              <a:ext cx="621783" cy="51"/>
            </a:xfrm>
            <a:custGeom>
              <a:avLst/>
              <a:gdLst/>
              <a:ahLst/>
              <a:cxnLst/>
              <a:rect l="l" t="t" r="r" b="b"/>
              <a:pathLst>
                <a:path w="12232" h="1" fill="none" extrusionOk="0">
                  <a:moveTo>
                    <a:pt x="12231" y="0"/>
                  </a:moveTo>
                  <a:lnTo>
                    <a:pt x="1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35;p48">
              <a:extLst>
                <a:ext uri="{FF2B5EF4-FFF2-40B4-BE49-F238E27FC236}">
                  <a16:creationId xmlns:a16="http://schemas.microsoft.com/office/drawing/2014/main" id="{B38A5E81-7112-60CD-1873-F2EC742C558A}"/>
                </a:ext>
              </a:extLst>
            </p:cNvPr>
            <p:cNvSpPr/>
            <p:nvPr/>
          </p:nvSpPr>
          <p:spPr>
            <a:xfrm>
              <a:off x="-1673278" y="3323849"/>
              <a:ext cx="624477" cy="51"/>
            </a:xfrm>
            <a:custGeom>
              <a:avLst/>
              <a:gdLst/>
              <a:ahLst/>
              <a:cxnLst/>
              <a:rect l="l" t="t" r="r" b="b"/>
              <a:pathLst>
                <a:path w="12285" h="1" fill="none" extrusionOk="0">
                  <a:moveTo>
                    <a:pt x="12284" y="0"/>
                  </a:moveTo>
                  <a:lnTo>
                    <a:pt x="0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36;p48">
              <a:extLst>
                <a:ext uri="{FF2B5EF4-FFF2-40B4-BE49-F238E27FC236}">
                  <a16:creationId xmlns:a16="http://schemas.microsoft.com/office/drawing/2014/main" id="{926E0ECE-694F-F040-D197-A45814E71BFE}"/>
                </a:ext>
              </a:extLst>
            </p:cNvPr>
            <p:cNvSpPr/>
            <p:nvPr/>
          </p:nvSpPr>
          <p:spPr>
            <a:xfrm>
              <a:off x="-685755" y="2535843"/>
              <a:ext cx="122913" cy="123574"/>
            </a:xfrm>
            <a:custGeom>
              <a:avLst/>
              <a:gdLst/>
              <a:ahLst/>
              <a:cxnLst/>
              <a:rect l="l" t="t" r="r" b="b"/>
              <a:pathLst>
                <a:path w="2418" h="2431" fill="none" extrusionOk="0">
                  <a:moveTo>
                    <a:pt x="2418" y="1215"/>
                  </a:moveTo>
                  <a:cubicBezTo>
                    <a:pt x="2418" y="1883"/>
                    <a:pt x="1884" y="2431"/>
                    <a:pt x="1203" y="2431"/>
                  </a:cubicBezTo>
                  <a:cubicBezTo>
                    <a:pt x="535" y="2431"/>
                    <a:pt x="1" y="1896"/>
                    <a:pt x="1" y="1215"/>
                  </a:cubicBezTo>
                  <a:cubicBezTo>
                    <a:pt x="1" y="521"/>
                    <a:pt x="535" y="14"/>
                    <a:pt x="1203" y="14"/>
                  </a:cubicBezTo>
                  <a:cubicBezTo>
                    <a:pt x="1884" y="0"/>
                    <a:pt x="2418" y="548"/>
                    <a:pt x="2418" y="1215"/>
                  </a:cubicBezTo>
                  <a:close/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37;p48">
              <a:extLst>
                <a:ext uri="{FF2B5EF4-FFF2-40B4-BE49-F238E27FC236}">
                  <a16:creationId xmlns:a16="http://schemas.microsoft.com/office/drawing/2014/main" id="{5C423BDE-E741-E88D-A82F-C943DD212C6E}"/>
                </a:ext>
              </a:extLst>
            </p:cNvPr>
            <p:cNvSpPr/>
            <p:nvPr/>
          </p:nvSpPr>
          <p:spPr>
            <a:xfrm>
              <a:off x="-757683" y="2682444"/>
              <a:ext cx="267481" cy="133740"/>
            </a:xfrm>
            <a:custGeom>
              <a:avLst/>
              <a:gdLst/>
              <a:ahLst/>
              <a:cxnLst/>
              <a:rect l="l" t="t" r="r" b="b"/>
              <a:pathLst>
                <a:path w="5262" h="2631" fill="none" extrusionOk="0">
                  <a:moveTo>
                    <a:pt x="1" y="2631"/>
                  </a:moveTo>
                  <a:cubicBezTo>
                    <a:pt x="1" y="1189"/>
                    <a:pt x="1176" y="1"/>
                    <a:pt x="2631" y="1"/>
                  </a:cubicBezTo>
                  <a:cubicBezTo>
                    <a:pt x="4086" y="1"/>
                    <a:pt x="5261" y="1189"/>
                    <a:pt x="5261" y="2631"/>
                  </a:cubicBez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38;p48">
              <a:extLst>
                <a:ext uri="{FF2B5EF4-FFF2-40B4-BE49-F238E27FC236}">
                  <a16:creationId xmlns:a16="http://schemas.microsoft.com/office/drawing/2014/main" id="{28DE42BB-D9A4-3757-587A-959A87255786}"/>
                </a:ext>
              </a:extLst>
            </p:cNvPr>
            <p:cNvSpPr/>
            <p:nvPr/>
          </p:nvSpPr>
          <p:spPr>
            <a:xfrm>
              <a:off x="-685755" y="2882013"/>
              <a:ext cx="122913" cy="123574"/>
            </a:xfrm>
            <a:custGeom>
              <a:avLst/>
              <a:gdLst/>
              <a:ahLst/>
              <a:cxnLst/>
              <a:rect l="l" t="t" r="r" b="b"/>
              <a:pathLst>
                <a:path w="2418" h="2431" fill="none" extrusionOk="0">
                  <a:moveTo>
                    <a:pt x="2418" y="1215"/>
                  </a:moveTo>
                  <a:cubicBezTo>
                    <a:pt x="2418" y="1883"/>
                    <a:pt x="1884" y="2430"/>
                    <a:pt x="1203" y="2430"/>
                  </a:cubicBezTo>
                  <a:cubicBezTo>
                    <a:pt x="535" y="2430"/>
                    <a:pt x="1" y="1896"/>
                    <a:pt x="1" y="1215"/>
                  </a:cubicBezTo>
                  <a:cubicBezTo>
                    <a:pt x="1" y="547"/>
                    <a:pt x="535" y="13"/>
                    <a:pt x="1203" y="13"/>
                  </a:cubicBezTo>
                  <a:cubicBezTo>
                    <a:pt x="1884" y="0"/>
                    <a:pt x="2418" y="547"/>
                    <a:pt x="2418" y="1215"/>
                  </a:cubicBezTo>
                  <a:close/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39;p48">
              <a:extLst>
                <a:ext uri="{FF2B5EF4-FFF2-40B4-BE49-F238E27FC236}">
                  <a16:creationId xmlns:a16="http://schemas.microsoft.com/office/drawing/2014/main" id="{0B63B7AA-6B00-E7AD-146A-5F93EE951A2F}"/>
                </a:ext>
              </a:extLst>
            </p:cNvPr>
            <p:cNvSpPr/>
            <p:nvPr/>
          </p:nvSpPr>
          <p:spPr>
            <a:xfrm>
              <a:off x="-757683" y="3027902"/>
              <a:ext cx="267481" cy="133791"/>
            </a:xfrm>
            <a:custGeom>
              <a:avLst/>
              <a:gdLst/>
              <a:ahLst/>
              <a:cxnLst/>
              <a:rect l="l" t="t" r="r" b="b"/>
              <a:pathLst>
                <a:path w="5262" h="2632" fill="none" extrusionOk="0">
                  <a:moveTo>
                    <a:pt x="1" y="2631"/>
                  </a:moveTo>
                  <a:cubicBezTo>
                    <a:pt x="1" y="1176"/>
                    <a:pt x="1176" y="1"/>
                    <a:pt x="2631" y="1"/>
                  </a:cubicBezTo>
                  <a:cubicBezTo>
                    <a:pt x="4086" y="1"/>
                    <a:pt x="5261" y="1176"/>
                    <a:pt x="5261" y="2631"/>
                  </a:cubicBez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40;p48">
              <a:extLst>
                <a:ext uri="{FF2B5EF4-FFF2-40B4-BE49-F238E27FC236}">
                  <a16:creationId xmlns:a16="http://schemas.microsoft.com/office/drawing/2014/main" id="{281D65E5-A3E6-0653-156E-1BA920DC471A}"/>
                </a:ext>
              </a:extLst>
            </p:cNvPr>
            <p:cNvSpPr/>
            <p:nvPr/>
          </p:nvSpPr>
          <p:spPr>
            <a:xfrm>
              <a:off x="-685755" y="3221370"/>
              <a:ext cx="122913" cy="123574"/>
            </a:xfrm>
            <a:custGeom>
              <a:avLst/>
              <a:gdLst/>
              <a:ahLst/>
              <a:cxnLst/>
              <a:rect l="l" t="t" r="r" b="b"/>
              <a:pathLst>
                <a:path w="2418" h="2431" fill="none" extrusionOk="0">
                  <a:moveTo>
                    <a:pt x="2418" y="1215"/>
                  </a:moveTo>
                  <a:cubicBezTo>
                    <a:pt x="2418" y="1883"/>
                    <a:pt x="1884" y="2430"/>
                    <a:pt x="1203" y="2430"/>
                  </a:cubicBezTo>
                  <a:cubicBezTo>
                    <a:pt x="535" y="2430"/>
                    <a:pt x="1" y="1896"/>
                    <a:pt x="1" y="1215"/>
                  </a:cubicBezTo>
                  <a:cubicBezTo>
                    <a:pt x="1" y="548"/>
                    <a:pt x="535" y="0"/>
                    <a:pt x="1203" y="0"/>
                  </a:cubicBezTo>
                  <a:cubicBezTo>
                    <a:pt x="1884" y="0"/>
                    <a:pt x="2418" y="548"/>
                    <a:pt x="2418" y="1215"/>
                  </a:cubicBezTo>
                  <a:close/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41;p48">
              <a:extLst>
                <a:ext uri="{FF2B5EF4-FFF2-40B4-BE49-F238E27FC236}">
                  <a16:creationId xmlns:a16="http://schemas.microsoft.com/office/drawing/2014/main" id="{E3DECF08-8D05-B993-432B-C13764E0F146}"/>
                </a:ext>
              </a:extLst>
            </p:cNvPr>
            <p:cNvSpPr/>
            <p:nvPr/>
          </p:nvSpPr>
          <p:spPr>
            <a:xfrm>
              <a:off x="-757683" y="3367971"/>
              <a:ext cx="267481" cy="133740"/>
            </a:xfrm>
            <a:custGeom>
              <a:avLst/>
              <a:gdLst/>
              <a:ahLst/>
              <a:cxnLst/>
              <a:rect l="l" t="t" r="r" b="b"/>
              <a:pathLst>
                <a:path w="5262" h="2631" fill="none" extrusionOk="0">
                  <a:moveTo>
                    <a:pt x="1" y="2631"/>
                  </a:moveTo>
                  <a:lnTo>
                    <a:pt x="1" y="2604"/>
                  </a:lnTo>
                  <a:cubicBezTo>
                    <a:pt x="14" y="1162"/>
                    <a:pt x="1176" y="0"/>
                    <a:pt x="2631" y="0"/>
                  </a:cubicBezTo>
                  <a:cubicBezTo>
                    <a:pt x="4060" y="0"/>
                    <a:pt x="5248" y="1162"/>
                    <a:pt x="5261" y="2604"/>
                  </a:cubicBezTo>
                  <a:lnTo>
                    <a:pt x="5261" y="263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42;p48">
              <a:extLst>
                <a:ext uri="{FF2B5EF4-FFF2-40B4-BE49-F238E27FC236}">
                  <a16:creationId xmlns:a16="http://schemas.microsoft.com/office/drawing/2014/main" id="{CBEF6247-E7FA-D315-D3E1-A2E1C7C1EBC3}"/>
                </a:ext>
              </a:extLst>
            </p:cNvPr>
            <p:cNvSpPr/>
            <p:nvPr/>
          </p:nvSpPr>
          <p:spPr>
            <a:xfrm>
              <a:off x="-2825753" y="1850316"/>
              <a:ext cx="1364293" cy="928557"/>
            </a:xfrm>
            <a:custGeom>
              <a:avLst/>
              <a:gdLst/>
              <a:ahLst/>
              <a:cxnLst/>
              <a:rect l="l" t="t" r="r" b="b"/>
              <a:pathLst>
                <a:path w="26839" h="18267" fill="none" extrusionOk="0">
                  <a:moveTo>
                    <a:pt x="26838" y="6717"/>
                  </a:moveTo>
                  <a:lnTo>
                    <a:pt x="26838" y="4380"/>
                  </a:lnTo>
                  <a:lnTo>
                    <a:pt x="26838" y="1496"/>
                  </a:lnTo>
                  <a:cubicBezTo>
                    <a:pt x="26838" y="668"/>
                    <a:pt x="26171" y="1"/>
                    <a:pt x="25343" y="1"/>
                  </a:cubicBezTo>
                  <a:lnTo>
                    <a:pt x="1509" y="1"/>
                  </a:lnTo>
                  <a:cubicBezTo>
                    <a:pt x="668" y="1"/>
                    <a:pt x="0" y="668"/>
                    <a:pt x="0" y="1496"/>
                  </a:cubicBezTo>
                  <a:lnTo>
                    <a:pt x="0" y="16771"/>
                  </a:lnTo>
                  <a:cubicBezTo>
                    <a:pt x="0" y="17599"/>
                    <a:pt x="668" y="18267"/>
                    <a:pt x="1509" y="18267"/>
                  </a:cubicBezTo>
                  <a:lnTo>
                    <a:pt x="6129" y="18267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43;p48">
              <a:extLst>
                <a:ext uri="{FF2B5EF4-FFF2-40B4-BE49-F238E27FC236}">
                  <a16:creationId xmlns:a16="http://schemas.microsoft.com/office/drawing/2014/main" id="{986F2BA4-B860-F3BF-D0A5-079393F37073}"/>
                </a:ext>
              </a:extLst>
            </p:cNvPr>
            <p:cNvSpPr/>
            <p:nvPr/>
          </p:nvSpPr>
          <p:spPr>
            <a:xfrm>
              <a:off x="-2826414" y="1926362"/>
              <a:ext cx="1364954" cy="51"/>
            </a:xfrm>
            <a:custGeom>
              <a:avLst/>
              <a:gdLst/>
              <a:ahLst/>
              <a:cxnLst/>
              <a:rect l="l" t="t" r="r" b="b"/>
              <a:pathLst>
                <a:path w="26852" h="1" fill="none" extrusionOk="0">
                  <a:moveTo>
                    <a:pt x="26851" y="0"/>
                  </a:move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44;p48">
              <a:extLst>
                <a:ext uri="{FF2B5EF4-FFF2-40B4-BE49-F238E27FC236}">
                  <a16:creationId xmlns:a16="http://schemas.microsoft.com/office/drawing/2014/main" id="{94044CEF-20A9-F425-C54D-2D9BABC93818}"/>
                </a:ext>
              </a:extLst>
            </p:cNvPr>
            <p:cNvSpPr/>
            <p:nvPr/>
          </p:nvSpPr>
          <p:spPr>
            <a:xfrm>
              <a:off x="-2751080" y="1994884"/>
              <a:ext cx="627832" cy="715417"/>
            </a:xfrm>
            <a:custGeom>
              <a:avLst/>
              <a:gdLst/>
              <a:ahLst/>
              <a:cxnLst/>
              <a:rect l="l" t="t" r="r" b="b"/>
              <a:pathLst>
                <a:path w="12351" h="14074" fill="none" extrusionOk="0">
                  <a:moveTo>
                    <a:pt x="12351" y="7732"/>
                  </a:moveTo>
                  <a:lnTo>
                    <a:pt x="12351" y="7705"/>
                  </a:lnTo>
                  <a:lnTo>
                    <a:pt x="12351" y="5262"/>
                  </a:lnTo>
                  <a:lnTo>
                    <a:pt x="12351" y="1"/>
                  </a:lnTo>
                  <a:lnTo>
                    <a:pt x="0" y="1"/>
                  </a:lnTo>
                  <a:lnTo>
                    <a:pt x="0" y="6997"/>
                  </a:lnTo>
                  <a:lnTo>
                    <a:pt x="0" y="13126"/>
                  </a:lnTo>
                  <a:lnTo>
                    <a:pt x="0" y="14074"/>
                  </a:lnTo>
                  <a:lnTo>
                    <a:pt x="5047" y="14074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45;p48">
              <a:extLst>
                <a:ext uri="{FF2B5EF4-FFF2-40B4-BE49-F238E27FC236}">
                  <a16:creationId xmlns:a16="http://schemas.microsoft.com/office/drawing/2014/main" id="{14AFDDE7-1CC6-7377-F274-0017D28D0C40}"/>
                </a:ext>
              </a:extLst>
            </p:cNvPr>
            <p:cNvSpPr/>
            <p:nvPr/>
          </p:nvSpPr>
          <p:spPr>
            <a:xfrm>
              <a:off x="-2751792" y="2147585"/>
              <a:ext cx="628544" cy="515238"/>
            </a:xfrm>
            <a:custGeom>
              <a:avLst/>
              <a:gdLst/>
              <a:ahLst/>
              <a:cxnLst/>
              <a:rect l="l" t="t" r="r" b="b"/>
              <a:pathLst>
                <a:path w="12365" h="10136" fill="none" extrusionOk="0">
                  <a:moveTo>
                    <a:pt x="12365" y="2258"/>
                  </a:moveTo>
                  <a:lnTo>
                    <a:pt x="10135" y="1"/>
                  </a:lnTo>
                  <a:lnTo>
                    <a:pt x="8533" y="1603"/>
                  </a:lnTo>
                  <a:lnTo>
                    <a:pt x="14" y="10122"/>
                  </a:lnTo>
                  <a:lnTo>
                    <a:pt x="1" y="10135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46;p48">
              <a:extLst>
                <a:ext uri="{FF2B5EF4-FFF2-40B4-BE49-F238E27FC236}">
                  <a16:creationId xmlns:a16="http://schemas.microsoft.com/office/drawing/2014/main" id="{480A5C54-5745-F67C-301F-465CABF66D66}"/>
                </a:ext>
              </a:extLst>
            </p:cNvPr>
            <p:cNvSpPr/>
            <p:nvPr/>
          </p:nvSpPr>
          <p:spPr>
            <a:xfrm>
              <a:off x="-2751792" y="2074284"/>
              <a:ext cx="432432" cy="278359"/>
            </a:xfrm>
            <a:custGeom>
              <a:avLst/>
              <a:gdLst/>
              <a:ahLst/>
              <a:cxnLst/>
              <a:rect l="l" t="t" r="r" b="b"/>
              <a:pathLst>
                <a:path w="8507" h="5476" fill="none" extrusionOk="0">
                  <a:moveTo>
                    <a:pt x="8506" y="3032"/>
                  </a:moveTo>
                  <a:lnTo>
                    <a:pt x="5475" y="1"/>
                  </a:lnTo>
                  <a:lnTo>
                    <a:pt x="14" y="5435"/>
                  </a:lnTo>
                  <a:lnTo>
                    <a:pt x="1" y="5475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47;p48">
              <a:extLst>
                <a:ext uri="{FF2B5EF4-FFF2-40B4-BE49-F238E27FC236}">
                  <a16:creationId xmlns:a16="http://schemas.microsoft.com/office/drawing/2014/main" id="{03F6DA00-AA13-A310-9B48-8FCA4D644E4B}"/>
                </a:ext>
              </a:extLst>
            </p:cNvPr>
            <p:cNvSpPr/>
            <p:nvPr/>
          </p:nvSpPr>
          <p:spPr>
            <a:xfrm>
              <a:off x="-2053353" y="1995595"/>
              <a:ext cx="529420" cy="51"/>
            </a:xfrm>
            <a:custGeom>
              <a:avLst/>
              <a:gdLst/>
              <a:ahLst/>
              <a:cxnLst/>
              <a:rect l="l" t="t" r="r" b="b"/>
              <a:pathLst>
                <a:path w="10415" h="1" fill="none" extrusionOk="0">
                  <a:moveTo>
                    <a:pt x="0" y="0"/>
                  </a:moveTo>
                  <a:lnTo>
                    <a:pt x="10415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48;p48">
              <a:extLst>
                <a:ext uri="{FF2B5EF4-FFF2-40B4-BE49-F238E27FC236}">
                  <a16:creationId xmlns:a16="http://schemas.microsoft.com/office/drawing/2014/main" id="{2902C6EA-22CD-BE6A-DBB8-F5CD39EB7A07}"/>
                </a:ext>
              </a:extLst>
            </p:cNvPr>
            <p:cNvSpPr/>
            <p:nvPr/>
          </p:nvSpPr>
          <p:spPr>
            <a:xfrm>
              <a:off x="-2053353" y="2045818"/>
              <a:ext cx="529420" cy="51"/>
            </a:xfrm>
            <a:custGeom>
              <a:avLst/>
              <a:gdLst/>
              <a:ahLst/>
              <a:cxnLst/>
              <a:rect l="l" t="t" r="r" b="b"/>
              <a:pathLst>
                <a:path w="10415" h="1" fill="none" extrusionOk="0">
                  <a:moveTo>
                    <a:pt x="0" y="0"/>
                  </a:moveTo>
                  <a:lnTo>
                    <a:pt x="10415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49;p48">
              <a:extLst>
                <a:ext uri="{FF2B5EF4-FFF2-40B4-BE49-F238E27FC236}">
                  <a16:creationId xmlns:a16="http://schemas.microsoft.com/office/drawing/2014/main" id="{AB5EA68C-9938-4126-4099-40AC23ED0C48}"/>
                </a:ext>
              </a:extLst>
            </p:cNvPr>
            <p:cNvSpPr/>
            <p:nvPr/>
          </p:nvSpPr>
          <p:spPr>
            <a:xfrm>
              <a:off x="-2053353" y="2096040"/>
              <a:ext cx="529420" cy="51"/>
            </a:xfrm>
            <a:custGeom>
              <a:avLst/>
              <a:gdLst/>
              <a:ahLst/>
              <a:cxnLst/>
              <a:rect l="l" t="t" r="r" b="b"/>
              <a:pathLst>
                <a:path w="10415" h="1" fill="none" extrusionOk="0">
                  <a:moveTo>
                    <a:pt x="0" y="0"/>
                  </a:moveTo>
                  <a:lnTo>
                    <a:pt x="10415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50;p48">
              <a:extLst>
                <a:ext uri="{FF2B5EF4-FFF2-40B4-BE49-F238E27FC236}">
                  <a16:creationId xmlns:a16="http://schemas.microsoft.com/office/drawing/2014/main" id="{07E18E5F-2EC4-ED89-6912-95BCD68EED46}"/>
                </a:ext>
              </a:extLst>
            </p:cNvPr>
            <p:cNvSpPr/>
            <p:nvPr/>
          </p:nvSpPr>
          <p:spPr>
            <a:xfrm>
              <a:off x="-2053353" y="2146924"/>
              <a:ext cx="529420" cy="51"/>
            </a:xfrm>
            <a:custGeom>
              <a:avLst/>
              <a:gdLst/>
              <a:ahLst/>
              <a:cxnLst/>
              <a:rect l="l" t="t" r="r" b="b"/>
              <a:pathLst>
                <a:path w="10415" h="1" fill="none" extrusionOk="0">
                  <a:moveTo>
                    <a:pt x="0" y="1"/>
                  </a:moveTo>
                  <a:lnTo>
                    <a:pt x="10415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51;p48">
              <a:extLst>
                <a:ext uri="{FF2B5EF4-FFF2-40B4-BE49-F238E27FC236}">
                  <a16:creationId xmlns:a16="http://schemas.microsoft.com/office/drawing/2014/main" id="{AA8AD656-800A-D624-8476-AA26F413A485}"/>
                </a:ext>
              </a:extLst>
            </p:cNvPr>
            <p:cNvSpPr/>
            <p:nvPr/>
          </p:nvSpPr>
          <p:spPr>
            <a:xfrm>
              <a:off x="-2053353" y="2193741"/>
              <a:ext cx="145279" cy="51"/>
            </a:xfrm>
            <a:custGeom>
              <a:avLst/>
              <a:gdLst/>
              <a:ahLst/>
              <a:cxnLst/>
              <a:rect l="l" t="t" r="r" b="b"/>
              <a:pathLst>
                <a:path w="2858" h="1" fill="none" extrusionOk="0">
                  <a:moveTo>
                    <a:pt x="0" y="1"/>
                  </a:moveTo>
                  <a:lnTo>
                    <a:pt x="2591" y="1"/>
                  </a:lnTo>
                  <a:lnTo>
                    <a:pt x="2858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52;p48">
              <a:extLst>
                <a:ext uri="{FF2B5EF4-FFF2-40B4-BE49-F238E27FC236}">
                  <a16:creationId xmlns:a16="http://schemas.microsoft.com/office/drawing/2014/main" id="{A829E5C8-21CD-D110-0999-3A41C6440624}"/>
                </a:ext>
              </a:extLst>
            </p:cNvPr>
            <p:cNvSpPr/>
            <p:nvPr/>
          </p:nvSpPr>
          <p:spPr>
            <a:xfrm>
              <a:off x="-2053353" y="2246708"/>
              <a:ext cx="59067" cy="51"/>
            </a:xfrm>
            <a:custGeom>
              <a:avLst/>
              <a:gdLst/>
              <a:ahLst/>
              <a:cxnLst/>
              <a:rect l="l" t="t" r="r" b="b"/>
              <a:pathLst>
                <a:path w="1162" h="1" fill="none" extrusionOk="0">
                  <a:moveTo>
                    <a:pt x="0" y="0"/>
                  </a:moveTo>
                  <a:lnTo>
                    <a:pt x="1162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53;p48">
              <a:extLst>
                <a:ext uri="{FF2B5EF4-FFF2-40B4-BE49-F238E27FC236}">
                  <a16:creationId xmlns:a16="http://schemas.microsoft.com/office/drawing/2014/main" id="{3E6C2027-F8F7-BC8A-5704-71ED16F94BB8}"/>
                </a:ext>
              </a:extLst>
            </p:cNvPr>
            <p:cNvSpPr/>
            <p:nvPr/>
          </p:nvSpPr>
          <p:spPr>
            <a:xfrm>
              <a:off x="-2053353" y="2296930"/>
              <a:ext cx="59067" cy="51"/>
            </a:xfrm>
            <a:custGeom>
              <a:avLst/>
              <a:gdLst/>
              <a:ahLst/>
              <a:cxnLst/>
              <a:rect l="l" t="t" r="r" b="b"/>
              <a:pathLst>
                <a:path w="1162" h="1" fill="none" extrusionOk="0">
                  <a:moveTo>
                    <a:pt x="0" y="0"/>
                  </a:moveTo>
                  <a:lnTo>
                    <a:pt x="1162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54;p48">
              <a:extLst>
                <a:ext uri="{FF2B5EF4-FFF2-40B4-BE49-F238E27FC236}">
                  <a16:creationId xmlns:a16="http://schemas.microsoft.com/office/drawing/2014/main" id="{193A36C7-48E7-7007-96C5-FD21A0A85D06}"/>
                </a:ext>
              </a:extLst>
            </p:cNvPr>
            <p:cNvSpPr/>
            <p:nvPr/>
          </p:nvSpPr>
          <p:spPr>
            <a:xfrm>
              <a:off x="-2053353" y="2347814"/>
              <a:ext cx="59067" cy="51"/>
            </a:xfrm>
            <a:custGeom>
              <a:avLst/>
              <a:gdLst/>
              <a:ahLst/>
              <a:cxnLst/>
              <a:rect l="l" t="t" r="r" b="b"/>
              <a:pathLst>
                <a:path w="1162" h="1" fill="none" extrusionOk="0">
                  <a:moveTo>
                    <a:pt x="0" y="1"/>
                  </a:moveTo>
                  <a:lnTo>
                    <a:pt x="1162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255;p48">
              <a:extLst>
                <a:ext uri="{FF2B5EF4-FFF2-40B4-BE49-F238E27FC236}">
                  <a16:creationId xmlns:a16="http://schemas.microsoft.com/office/drawing/2014/main" id="{355191F9-F407-804F-64E6-4E1E5ADAB198}"/>
                </a:ext>
              </a:extLst>
            </p:cNvPr>
            <p:cNvSpPr/>
            <p:nvPr/>
          </p:nvSpPr>
          <p:spPr>
            <a:xfrm>
              <a:off x="-1464916" y="1629754"/>
              <a:ext cx="1399571" cy="445293"/>
            </a:xfrm>
            <a:custGeom>
              <a:avLst/>
              <a:gdLst/>
              <a:ahLst/>
              <a:cxnLst/>
              <a:rect l="l" t="t" r="r" b="b"/>
              <a:pathLst>
                <a:path w="27533" h="8760" fill="none" extrusionOk="0">
                  <a:moveTo>
                    <a:pt x="27533" y="4313"/>
                  </a:moveTo>
                  <a:cubicBezTo>
                    <a:pt x="27466" y="4139"/>
                    <a:pt x="27373" y="3966"/>
                    <a:pt x="27292" y="3806"/>
                  </a:cubicBezTo>
                  <a:cubicBezTo>
                    <a:pt x="26024" y="1416"/>
                    <a:pt x="23140" y="374"/>
                    <a:pt x="20429" y="161"/>
                  </a:cubicBezTo>
                  <a:cubicBezTo>
                    <a:pt x="18387" y="0"/>
                    <a:pt x="16277" y="201"/>
                    <a:pt x="14327" y="882"/>
                  </a:cubicBezTo>
                  <a:cubicBezTo>
                    <a:pt x="12218" y="1616"/>
                    <a:pt x="962" y="8212"/>
                    <a:pt x="54" y="8719"/>
                  </a:cubicBezTo>
                  <a:cubicBezTo>
                    <a:pt x="27" y="8746"/>
                    <a:pt x="1" y="8759"/>
                    <a:pt x="1" y="8759"/>
                  </a:cubicBez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256;p48">
              <a:extLst>
                <a:ext uri="{FF2B5EF4-FFF2-40B4-BE49-F238E27FC236}">
                  <a16:creationId xmlns:a16="http://schemas.microsoft.com/office/drawing/2014/main" id="{DEBD5D9D-28DA-7B32-4CA3-E778535C5070}"/>
                </a:ext>
              </a:extLst>
            </p:cNvPr>
            <p:cNvSpPr/>
            <p:nvPr/>
          </p:nvSpPr>
          <p:spPr>
            <a:xfrm>
              <a:off x="-277164" y="1834050"/>
              <a:ext cx="232203" cy="238252"/>
            </a:xfrm>
            <a:custGeom>
              <a:avLst/>
              <a:gdLst/>
              <a:ahLst/>
              <a:cxnLst/>
              <a:rect l="l" t="t" r="r" b="b"/>
              <a:pathLst>
                <a:path w="4568" h="4687" fill="none" extrusionOk="0">
                  <a:moveTo>
                    <a:pt x="4167" y="294"/>
                  </a:moveTo>
                  <a:cubicBezTo>
                    <a:pt x="2778" y="0"/>
                    <a:pt x="1229" y="414"/>
                    <a:pt x="442" y="1549"/>
                  </a:cubicBezTo>
                  <a:cubicBezTo>
                    <a:pt x="174" y="1936"/>
                    <a:pt x="1" y="2390"/>
                    <a:pt x="28" y="2858"/>
                  </a:cubicBezTo>
                  <a:cubicBezTo>
                    <a:pt x="54" y="3872"/>
                    <a:pt x="1109" y="4687"/>
                    <a:pt x="2124" y="4607"/>
                  </a:cubicBezTo>
                  <a:cubicBezTo>
                    <a:pt x="3139" y="4540"/>
                    <a:pt x="4007" y="3699"/>
                    <a:pt x="4314" y="2737"/>
                  </a:cubicBezTo>
                  <a:cubicBezTo>
                    <a:pt x="4567" y="1950"/>
                    <a:pt x="4461" y="1082"/>
                    <a:pt x="4167" y="294"/>
                  </a:cubicBezTo>
                  <a:close/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57;p48">
              <a:extLst>
                <a:ext uri="{FF2B5EF4-FFF2-40B4-BE49-F238E27FC236}">
                  <a16:creationId xmlns:a16="http://schemas.microsoft.com/office/drawing/2014/main" id="{9D75E8CB-88A4-AB36-7919-7EF27518F066}"/>
                </a:ext>
              </a:extLst>
            </p:cNvPr>
            <p:cNvSpPr/>
            <p:nvPr/>
          </p:nvSpPr>
          <p:spPr>
            <a:xfrm>
              <a:off x="-216724" y="1848995"/>
              <a:ext cx="413370" cy="955651"/>
            </a:xfrm>
            <a:custGeom>
              <a:avLst/>
              <a:gdLst/>
              <a:ahLst/>
              <a:cxnLst/>
              <a:rect l="l" t="t" r="r" b="b"/>
              <a:pathLst>
                <a:path w="8132" h="18800" fill="none" extrusionOk="0">
                  <a:moveTo>
                    <a:pt x="0" y="18800"/>
                  </a:moveTo>
                  <a:cubicBezTo>
                    <a:pt x="2911" y="17785"/>
                    <a:pt x="5395" y="15595"/>
                    <a:pt x="6716" y="12805"/>
                  </a:cubicBezTo>
                  <a:cubicBezTo>
                    <a:pt x="8025" y="10014"/>
                    <a:pt x="8132" y="6676"/>
                    <a:pt x="6943" y="3845"/>
                  </a:cubicBezTo>
                  <a:cubicBezTo>
                    <a:pt x="6289" y="2323"/>
                    <a:pt x="5248" y="895"/>
                    <a:pt x="3726" y="240"/>
                  </a:cubicBezTo>
                  <a:cubicBezTo>
                    <a:pt x="3485" y="134"/>
                    <a:pt x="3245" y="53"/>
                    <a:pt x="2991" y="0"/>
                  </a:cubicBez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58;p48">
              <a:extLst>
                <a:ext uri="{FF2B5EF4-FFF2-40B4-BE49-F238E27FC236}">
                  <a16:creationId xmlns:a16="http://schemas.microsoft.com/office/drawing/2014/main" id="{72D43F09-1CAD-02CD-D094-16989EBA0A2C}"/>
                </a:ext>
              </a:extLst>
            </p:cNvPr>
            <p:cNvSpPr/>
            <p:nvPr/>
          </p:nvSpPr>
          <p:spPr>
            <a:xfrm>
              <a:off x="-219469" y="3042186"/>
              <a:ext cx="323142" cy="1066313"/>
            </a:xfrm>
            <a:custGeom>
              <a:avLst/>
              <a:gdLst/>
              <a:ahLst/>
              <a:cxnLst/>
              <a:rect l="l" t="t" r="r" b="b"/>
              <a:pathLst>
                <a:path w="6357" h="20977" fill="none" extrusionOk="0">
                  <a:moveTo>
                    <a:pt x="1" y="0"/>
                  </a:moveTo>
                  <a:cubicBezTo>
                    <a:pt x="28" y="0"/>
                    <a:pt x="28" y="0"/>
                    <a:pt x="1" y="0"/>
                  </a:cubicBezTo>
                  <a:cubicBezTo>
                    <a:pt x="2351" y="868"/>
                    <a:pt x="3873" y="3151"/>
                    <a:pt x="4768" y="5488"/>
                  </a:cubicBezTo>
                  <a:cubicBezTo>
                    <a:pt x="6316" y="9560"/>
                    <a:pt x="6356" y="14167"/>
                    <a:pt x="4928" y="18279"/>
                  </a:cubicBezTo>
                  <a:cubicBezTo>
                    <a:pt x="4594" y="19254"/>
                    <a:pt x="4140" y="20229"/>
                    <a:pt x="3446" y="20976"/>
                  </a:cubicBez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259;p48">
              <a:extLst>
                <a:ext uri="{FF2B5EF4-FFF2-40B4-BE49-F238E27FC236}">
                  <a16:creationId xmlns:a16="http://schemas.microsoft.com/office/drawing/2014/main" id="{39FC12F8-8F8C-C815-A6E5-896B25BDAD3B}"/>
                </a:ext>
              </a:extLst>
            </p:cNvPr>
            <p:cNvSpPr/>
            <p:nvPr/>
          </p:nvSpPr>
          <p:spPr>
            <a:xfrm>
              <a:off x="-1673278" y="1639260"/>
              <a:ext cx="51" cy="88957"/>
            </a:xfrm>
            <a:custGeom>
              <a:avLst/>
              <a:gdLst/>
              <a:ahLst/>
              <a:cxnLst/>
              <a:rect l="l" t="t" r="r" b="b"/>
              <a:pathLst>
                <a:path w="1" h="1750" fill="none" extrusionOk="0">
                  <a:moveTo>
                    <a:pt x="0" y="0"/>
                  </a:moveTo>
                  <a:lnTo>
                    <a:pt x="0" y="1749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260;p48">
              <a:extLst>
                <a:ext uri="{FF2B5EF4-FFF2-40B4-BE49-F238E27FC236}">
                  <a16:creationId xmlns:a16="http://schemas.microsoft.com/office/drawing/2014/main" id="{92912B99-7C5C-3C3A-F76A-E140CEF8699E}"/>
                </a:ext>
              </a:extLst>
            </p:cNvPr>
            <p:cNvSpPr/>
            <p:nvPr/>
          </p:nvSpPr>
          <p:spPr>
            <a:xfrm>
              <a:off x="-1673278" y="1552387"/>
              <a:ext cx="51" cy="86924"/>
            </a:xfrm>
            <a:custGeom>
              <a:avLst/>
              <a:gdLst/>
              <a:ahLst/>
              <a:cxnLst/>
              <a:rect l="l" t="t" r="r" b="b"/>
              <a:pathLst>
                <a:path w="1" h="1710" fill="none" extrusionOk="0">
                  <a:moveTo>
                    <a:pt x="0" y="0"/>
                  </a:moveTo>
                  <a:lnTo>
                    <a:pt x="0" y="1709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261;p48">
              <a:extLst>
                <a:ext uri="{FF2B5EF4-FFF2-40B4-BE49-F238E27FC236}">
                  <a16:creationId xmlns:a16="http://schemas.microsoft.com/office/drawing/2014/main" id="{D1AD0CB1-7DB6-CA02-209D-7636A5668D99}"/>
                </a:ext>
              </a:extLst>
            </p:cNvPr>
            <p:cNvSpPr/>
            <p:nvPr/>
          </p:nvSpPr>
          <p:spPr>
            <a:xfrm>
              <a:off x="-1673278" y="1639260"/>
              <a:ext cx="88296" cy="51"/>
            </a:xfrm>
            <a:custGeom>
              <a:avLst/>
              <a:gdLst/>
              <a:ahLst/>
              <a:cxnLst/>
              <a:rect l="l" t="t" r="r" b="b"/>
              <a:pathLst>
                <a:path w="1737" h="1" fill="none" extrusionOk="0">
                  <a:moveTo>
                    <a:pt x="0" y="0"/>
                  </a:moveTo>
                  <a:lnTo>
                    <a:pt x="1736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62;p48">
              <a:extLst>
                <a:ext uri="{FF2B5EF4-FFF2-40B4-BE49-F238E27FC236}">
                  <a16:creationId xmlns:a16="http://schemas.microsoft.com/office/drawing/2014/main" id="{38B3AC16-EF46-DDB1-B46A-075B032D9077}"/>
                </a:ext>
              </a:extLst>
            </p:cNvPr>
            <p:cNvSpPr/>
            <p:nvPr/>
          </p:nvSpPr>
          <p:spPr>
            <a:xfrm>
              <a:off x="-1760812" y="1639260"/>
              <a:ext cx="87584" cy="51"/>
            </a:xfrm>
            <a:custGeom>
              <a:avLst/>
              <a:gdLst/>
              <a:ahLst/>
              <a:cxnLst/>
              <a:rect l="l" t="t" r="r" b="b"/>
              <a:pathLst>
                <a:path w="1723" h="1" fill="none" extrusionOk="0">
                  <a:moveTo>
                    <a:pt x="0" y="0"/>
                  </a:moveTo>
                  <a:lnTo>
                    <a:pt x="1722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63;p48">
              <a:extLst>
                <a:ext uri="{FF2B5EF4-FFF2-40B4-BE49-F238E27FC236}">
                  <a16:creationId xmlns:a16="http://schemas.microsoft.com/office/drawing/2014/main" id="{548041D8-3D08-C41D-8067-F1608FED4484}"/>
                </a:ext>
              </a:extLst>
            </p:cNvPr>
            <p:cNvSpPr/>
            <p:nvPr/>
          </p:nvSpPr>
          <p:spPr>
            <a:xfrm>
              <a:off x="-1735040" y="1639260"/>
              <a:ext cx="61812" cy="62473"/>
            </a:xfrm>
            <a:custGeom>
              <a:avLst/>
              <a:gdLst/>
              <a:ahLst/>
              <a:cxnLst/>
              <a:rect l="l" t="t" r="r" b="b"/>
              <a:pathLst>
                <a:path w="1216" h="1229" fill="none" extrusionOk="0">
                  <a:moveTo>
                    <a:pt x="1215" y="0"/>
                  </a:moveTo>
                  <a:lnTo>
                    <a:pt x="0" y="1229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64;p48">
              <a:extLst>
                <a:ext uri="{FF2B5EF4-FFF2-40B4-BE49-F238E27FC236}">
                  <a16:creationId xmlns:a16="http://schemas.microsoft.com/office/drawing/2014/main" id="{EF8322C8-7BDD-D910-5179-75EFBA25D8BA}"/>
                </a:ext>
              </a:extLst>
            </p:cNvPr>
            <p:cNvSpPr/>
            <p:nvPr/>
          </p:nvSpPr>
          <p:spPr>
            <a:xfrm>
              <a:off x="-1673278" y="1577498"/>
              <a:ext cx="61812" cy="61812"/>
            </a:xfrm>
            <a:custGeom>
              <a:avLst/>
              <a:gdLst/>
              <a:ahLst/>
              <a:cxnLst/>
              <a:rect l="l" t="t" r="r" b="b"/>
              <a:pathLst>
                <a:path w="1216" h="1216" fill="none" extrusionOk="0">
                  <a:moveTo>
                    <a:pt x="1216" y="0"/>
                  </a:moveTo>
                  <a:lnTo>
                    <a:pt x="0" y="1215"/>
                  </a:lnTo>
                  <a:lnTo>
                    <a:pt x="0" y="1215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65;p48">
              <a:extLst>
                <a:ext uri="{FF2B5EF4-FFF2-40B4-BE49-F238E27FC236}">
                  <a16:creationId xmlns:a16="http://schemas.microsoft.com/office/drawing/2014/main" id="{1471A5F9-771E-DDAC-CFD0-22403E6070C2}"/>
                </a:ext>
              </a:extLst>
            </p:cNvPr>
            <p:cNvSpPr/>
            <p:nvPr/>
          </p:nvSpPr>
          <p:spPr>
            <a:xfrm>
              <a:off x="-1735040" y="1577498"/>
              <a:ext cx="123574" cy="124235"/>
            </a:xfrm>
            <a:custGeom>
              <a:avLst/>
              <a:gdLst/>
              <a:ahLst/>
              <a:cxnLst/>
              <a:rect l="l" t="t" r="r" b="b"/>
              <a:pathLst>
                <a:path w="2431" h="2444" fill="none" extrusionOk="0">
                  <a:moveTo>
                    <a:pt x="0" y="0"/>
                  </a:moveTo>
                  <a:lnTo>
                    <a:pt x="1215" y="1215"/>
                  </a:lnTo>
                  <a:lnTo>
                    <a:pt x="1215" y="1215"/>
                  </a:lnTo>
                  <a:lnTo>
                    <a:pt x="2431" y="2444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66;p48">
              <a:extLst>
                <a:ext uri="{FF2B5EF4-FFF2-40B4-BE49-F238E27FC236}">
                  <a16:creationId xmlns:a16="http://schemas.microsoft.com/office/drawing/2014/main" id="{B6335FFF-B3EB-F14B-085F-3A3C5680F558}"/>
                </a:ext>
              </a:extLst>
            </p:cNvPr>
            <p:cNvSpPr/>
            <p:nvPr/>
          </p:nvSpPr>
          <p:spPr>
            <a:xfrm>
              <a:off x="-1071930" y="1548981"/>
              <a:ext cx="74724" cy="74724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67;p48">
              <a:extLst>
                <a:ext uri="{FF2B5EF4-FFF2-40B4-BE49-F238E27FC236}">
                  <a16:creationId xmlns:a16="http://schemas.microsoft.com/office/drawing/2014/main" id="{037B8ECD-EA45-24CB-7DF0-0114A3C30E11}"/>
                </a:ext>
              </a:extLst>
            </p:cNvPr>
            <p:cNvSpPr/>
            <p:nvPr/>
          </p:nvSpPr>
          <p:spPr>
            <a:xfrm>
              <a:off x="-988463" y="1960978"/>
              <a:ext cx="59118" cy="59779"/>
            </a:xfrm>
            <a:custGeom>
              <a:avLst/>
              <a:gdLst/>
              <a:ahLst/>
              <a:cxnLst/>
              <a:rect l="l" t="t" r="r" b="b"/>
              <a:pathLst>
                <a:path w="1163" h="1176" fill="none" extrusionOk="0">
                  <a:moveTo>
                    <a:pt x="1162" y="588"/>
                  </a:moveTo>
                  <a:cubicBezTo>
                    <a:pt x="1162" y="908"/>
                    <a:pt x="895" y="1175"/>
                    <a:pt x="575" y="1175"/>
                  </a:cubicBezTo>
                  <a:cubicBezTo>
                    <a:pt x="255" y="1175"/>
                    <a:pt x="1" y="908"/>
                    <a:pt x="1" y="588"/>
                  </a:cubicBezTo>
                  <a:cubicBezTo>
                    <a:pt x="1" y="267"/>
                    <a:pt x="255" y="0"/>
                    <a:pt x="575" y="0"/>
                  </a:cubicBezTo>
                  <a:cubicBezTo>
                    <a:pt x="895" y="0"/>
                    <a:pt x="1162" y="267"/>
                    <a:pt x="1162" y="588"/>
                  </a:cubicBezTo>
                  <a:close/>
                </a:path>
              </a:pathLst>
            </a:custGeom>
            <a:solidFill>
              <a:srgbClr val="4A86E8"/>
            </a:solidFill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68;p48">
              <a:extLst>
                <a:ext uri="{FF2B5EF4-FFF2-40B4-BE49-F238E27FC236}">
                  <a16:creationId xmlns:a16="http://schemas.microsoft.com/office/drawing/2014/main" id="{367E3110-DADD-7816-C820-5E427A67B0EC}"/>
                </a:ext>
              </a:extLst>
            </p:cNvPr>
            <p:cNvSpPr/>
            <p:nvPr/>
          </p:nvSpPr>
          <p:spPr>
            <a:xfrm>
              <a:off x="-172601" y="3889208"/>
              <a:ext cx="51" cy="87635"/>
            </a:xfrm>
            <a:custGeom>
              <a:avLst/>
              <a:gdLst/>
              <a:ahLst/>
              <a:cxnLst/>
              <a:rect l="l" t="t" r="r" b="b"/>
              <a:pathLst>
                <a:path w="1" h="1724" fill="none" extrusionOk="0">
                  <a:moveTo>
                    <a:pt x="0" y="1"/>
                  </a:moveTo>
                  <a:lnTo>
                    <a:pt x="0" y="1723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69;p48">
              <a:extLst>
                <a:ext uri="{FF2B5EF4-FFF2-40B4-BE49-F238E27FC236}">
                  <a16:creationId xmlns:a16="http://schemas.microsoft.com/office/drawing/2014/main" id="{427D9297-FEB7-3287-0398-B69934F1574C}"/>
                </a:ext>
              </a:extLst>
            </p:cNvPr>
            <p:cNvSpPr/>
            <p:nvPr/>
          </p:nvSpPr>
          <p:spPr>
            <a:xfrm>
              <a:off x="-172601" y="3800963"/>
              <a:ext cx="51" cy="87635"/>
            </a:xfrm>
            <a:custGeom>
              <a:avLst/>
              <a:gdLst/>
              <a:ahLst/>
              <a:cxnLst/>
              <a:rect l="l" t="t" r="r" b="b"/>
              <a:pathLst>
                <a:path w="1" h="1724" fill="none" extrusionOk="0">
                  <a:moveTo>
                    <a:pt x="0" y="1"/>
                  </a:moveTo>
                  <a:lnTo>
                    <a:pt x="0" y="1723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70;p48">
              <a:extLst>
                <a:ext uri="{FF2B5EF4-FFF2-40B4-BE49-F238E27FC236}">
                  <a16:creationId xmlns:a16="http://schemas.microsoft.com/office/drawing/2014/main" id="{DFFCD146-64EF-076D-E925-7F0DC28869A0}"/>
                </a:ext>
              </a:extLst>
            </p:cNvPr>
            <p:cNvSpPr/>
            <p:nvPr/>
          </p:nvSpPr>
          <p:spPr>
            <a:xfrm>
              <a:off x="-172601" y="3889208"/>
              <a:ext cx="88245" cy="51"/>
            </a:xfrm>
            <a:custGeom>
              <a:avLst/>
              <a:gdLst/>
              <a:ahLst/>
              <a:cxnLst/>
              <a:rect l="l" t="t" r="r" b="b"/>
              <a:pathLst>
                <a:path w="1736" h="1" fill="none" extrusionOk="0">
                  <a:moveTo>
                    <a:pt x="0" y="1"/>
                  </a:moveTo>
                  <a:lnTo>
                    <a:pt x="1736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71;p48">
              <a:extLst>
                <a:ext uri="{FF2B5EF4-FFF2-40B4-BE49-F238E27FC236}">
                  <a16:creationId xmlns:a16="http://schemas.microsoft.com/office/drawing/2014/main" id="{23F6AD32-1EE8-4CFE-C24E-59EDAF3A09DA}"/>
                </a:ext>
              </a:extLst>
            </p:cNvPr>
            <p:cNvSpPr/>
            <p:nvPr/>
          </p:nvSpPr>
          <p:spPr>
            <a:xfrm>
              <a:off x="-260186" y="3889208"/>
              <a:ext cx="87635" cy="51"/>
            </a:xfrm>
            <a:custGeom>
              <a:avLst/>
              <a:gdLst/>
              <a:ahLst/>
              <a:cxnLst/>
              <a:rect l="l" t="t" r="r" b="b"/>
              <a:pathLst>
                <a:path w="1724" h="1" fill="none" extrusionOk="0">
                  <a:moveTo>
                    <a:pt x="1" y="1"/>
                  </a:moveTo>
                  <a:lnTo>
                    <a:pt x="1723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72;p48">
              <a:extLst>
                <a:ext uri="{FF2B5EF4-FFF2-40B4-BE49-F238E27FC236}">
                  <a16:creationId xmlns:a16="http://schemas.microsoft.com/office/drawing/2014/main" id="{1F7454F4-3473-874B-7622-AF0A11B8B4A3}"/>
                </a:ext>
              </a:extLst>
            </p:cNvPr>
            <p:cNvSpPr/>
            <p:nvPr/>
          </p:nvSpPr>
          <p:spPr>
            <a:xfrm>
              <a:off x="-234363" y="3889208"/>
              <a:ext cx="61812" cy="62524"/>
            </a:xfrm>
            <a:custGeom>
              <a:avLst/>
              <a:gdLst/>
              <a:ahLst/>
              <a:cxnLst/>
              <a:rect l="l" t="t" r="r" b="b"/>
              <a:pathLst>
                <a:path w="1216" h="1230" fill="none" extrusionOk="0">
                  <a:moveTo>
                    <a:pt x="1215" y="1"/>
                  </a:moveTo>
                  <a:lnTo>
                    <a:pt x="0" y="1229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73;p48">
              <a:extLst>
                <a:ext uri="{FF2B5EF4-FFF2-40B4-BE49-F238E27FC236}">
                  <a16:creationId xmlns:a16="http://schemas.microsoft.com/office/drawing/2014/main" id="{528E6C5A-E964-3C52-2DF7-8A1FA5C420A7}"/>
                </a:ext>
              </a:extLst>
            </p:cNvPr>
            <p:cNvSpPr/>
            <p:nvPr/>
          </p:nvSpPr>
          <p:spPr>
            <a:xfrm>
              <a:off x="-172601" y="3826785"/>
              <a:ext cx="63134" cy="63185"/>
            </a:xfrm>
            <a:custGeom>
              <a:avLst/>
              <a:gdLst/>
              <a:ahLst/>
              <a:cxnLst/>
              <a:rect l="l" t="t" r="r" b="b"/>
              <a:pathLst>
                <a:path w="1242" h="1243" fill="none" extrusionOk="0">
                  <a:moveTo>
                    <a:pt x="1242" y="0"/>
                  </a:moveTo>
                  <a:lnTo>
                    <a:pt x="0" y="1215"/>
                  </a:lnTo>
                  <a:lnTo>
                    <a:pt x="0" y="124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74;p48">
              <a:extLst>
                <a:ext uri="{FF2B5EF4-FFF2-40B4-BE49-F238E27FC236}">
                  <a16:creationId xmlns:a16="http://schemas.microsoft.com/office/drawing/2014/main" id="{1D060A74-6A1B-F5FE-AE61-7DF32A615CDB}"/>
                </a:ext>
              </a:extLst>
            </p:cNvPr>
            <p:cNvSpPr/>
            <p:nvPr/>
          </p:nvSpPr>
          <p:spPr>
            <a:xfrm>
              <a:off x="-234363" y="3826785"/>
              <a:ext cx="124895" cy="124946"/>
            </a:xfrm>
            <a:custGeom>
              <a:avLst/>
              <a:gdLst/>
              <a:ahLst/>
              <a:cxnLst/>
              <a:rect l="l" t="t" r="r" b="b"/>
              <a:pathLst>
                <a:path w="2457" h="2458" fill="none" extrusionOk="0">
                  <a:moveTo>
                    <a:pt x="0" y="0"/>
                  </a:moveTo>
                  <a:lnTo>
                    <a:pt x="1215" y="1242"/>
                  </a:lnTo>
                  <a:lnTo>
                    <a:pt x="1215" y="1242"/>
                  </a:lnTo>
                  <a:lnTo>
                    <a:pt x="2457" y="2457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75;p48">
              <a:extLst>
                <a:ext uri="{FF2B5EF4-FFF2-40B4-BE49-F238E27FC236}">
                  <a16:creationId xmlns:a16="http://schemas.microsoft.com/office/drawing/2014/main" id="{28B67A82-441C-2A98-4A7D-FD69ACD7BEA5}"/>
                </a:ext>
              </a:extLst>
            </p:cNvPr>
            <p:cNvSpPr/>
            <p:nvPr/>
          </p:nvSpPr>
          <p:spPr>
            <a:xfrm>
              <a:off x="-98640" y="2493093"/>
              <a:ext cx="74724" cy="74673"/>
            </a:xfrm>
            <a:custGeom>
              <a:avLst/>
              <a:gdLst/>
              <a:ahLst/>
              <a:cxnLst/>
              <a:rect l="l" t="t" r="r" b="b"/>
              <a:pathLst>
                <a:path w="1470" h="1469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21" y="1469"/>
                    <a:pt x="1" y="1135"/>
                    <a:pt x="1" y="735"/>
                  </a:cubicBezTo>
                  <a:cubicBezTo>
                    <a:pt x="1" y="334"/>
                    <a:pt x="321" y="0"/>
                    <a:pt x="735" y="0"/>
                  </a:cubicBezTo>
                  <a:cubicBezTo>
                    <a:pt x="1135" y="0"/>
                    <a:pt x="1469" y="334"/>
                    <a:pt x="1469" y="735"/>
                  </a:cubicBezTo>
                  <a:close/>
                </a:path>
              </a:pathLst>
            </a:custGeom>
            <a:solidFill>
              <a:srgbClr val="4A86E8"/>
            </a:solidFill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76;p48">
              <a:extLst>
                <a:ext uri="{FF2B5EF4-FFF2-40B4-BE49-F238E27FC236}">
                  <a16:creationId xmlns:a16="http://schemas.microsoft.com/office/drawing/2014/main" id="{81300396-992C-75B6-2768-7ACAB0793A34}"/>
                </a:ext>
              </a:extLst>
            </p:cNvPr>
            <p:cNvSpPr/>
            <p:nvPr/>
          </p:nvSpPr>
          <p:spPr>
            <a:xfrm>
              <a:off x="128734" y="3211865"/>
              <a:ext cx="59118" cy="59067"/>
            </a:xfrm>
            <a:custGeom>
              <a:avLst/>
              <a:gdLst/>
              <a:ahLst/>
              <a:cxnLst/>
              <a:rect l="l" t="t" r="r" b="b"/>
              <a:pathLst>
                <a:path w="1163" h="1162" fill="none" extrusionOk="0">
                  <a:moveTo>
                    <a:pt x="1162" y="574"/>
                  </a:moveTo>
                  <a:cubicBezTo>
                    <a:pt x="1162" y="908"/>
                    <a:pt x="908" y="1162"/>
                    <a:pt x="575" y="1162"/>
                  </a:cubicBezTo>
                  <a:cubicBezTo>
                    <a:pt x="254" y="1162"/>
                    <a:pt x="1" y="908"/>
                    <a:pt x="1" y="574"/>
                  </a:cubicBezTo>
                  <a:cubicBezTo>
                    <a:pt x="1" y="254"/>
                    <a:pt x="254" y="0"/>
                    <a:pt x="575" y="0"/>
                  </a:cubicBezTo>
                  <a:cubicBezTo>
                    <a:pt x="908" y="0"/>
                    <a:pt x="1162" y="254"/>
                    <a:pt x="1162" y="574"/>
                  </a:cubicBezTo>
                  <a:close/>
                </a:path>
              </a:pathLst>
            </a:custGeom>
            <a:solidFill>
              <a:srgbClr val="4A86E8"/>
            </a:solidFill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70628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0CB6B-C014-D14B-A542-71708B63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500"/>
              <a:t>Incivility Online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CFA074-0592-1E45-9372-AB25EDB43F12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76623" y="1303550"/>
            <a:ext cx="4948518" cy="3121025"/>
          </a:xfrm>
        </p:spPr>
        <p:txBody>
          <a:bodyPr/>
          <a:lstStyle/>
          <a:p>
            <a:pPr marL="0" indent="0">
              <a:buNone/>
            </a:pPr>
            <a:r>
              <a:rPr lang="cs-CZ" sz="1800">
                <a:latin typeface="Calibri" panose="020F0502020204030204" pitchFamily="34" charset="0"/>
                <a:ea typeface="Calibri" panose="020F0502020204030204" pitchFamily="34" charset="0"/>
              </a:rPr>
              <a:t>S</a:t>
            </a:r>
            <a:r>
              <a:rPr lang="en-US" sz="180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tudies</a:t>
            </a:r>
            <a:r>
              <a:rPr lang="en-US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have shown that online discussions frequently involve hostility, vulgar language, and verbal fighting</a:t>
            </a:r>
            <a:r>
              <a:rPr lang="cs-CZ" sz="18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(</a:t>
            </a:r>
            <a:r>
              <a:rPr lang="en-US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Coe et al., 2014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</a:t>
            </a:r>
            <a:r>
              <a:rPr lang="cs-CZ" sz="1800" err="1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Rossini</a:t>
            </a:r>
            <a:r>
              <a:rPr lang="cs-CZ" sz="180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2022). </a:t>
            </a:r>
            <a:endParaRPr lang="cs-CZ" sz="18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Many scholars </a:t>
            </a:r>
            <a:r>
              <a:rPr lang="cs-CZ" sz="1800" err="1">
                <a:latin typeface="Calibri" panose="020F0502020204030204" pitchFamily="34" charset="0"/>
                <a:cs typeface="Calibri" panose="020F0502020204030204" pitchFamily="34" charset="0"/>
              </a:rPr>
              <a:t>argue</a:t>
            </a: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 that incivility </a:t>
            </a:r>
            <a:r>
              <a:rPr lang="en-GB" sz="1800" b="1">
                <a:latin typeface="Calibri" panose="020F0502020204030204" pitchFamily="34" charset="0"/>
                <a:cs typeface="Calibri" panose="020F0502020204030204" pitchFamily="34" charset="0"/>
              </a:rPr>
              <a:t>undermines </a:t>
            </a:r>
            <a:r>
              <a:rPr lang="en-GB" sz="1800">
                <a:latin typeface="Calibri" panose="020F0502020204030204" pitchFamily="34" charset="0"/>
                <a:cs typeface="Calibri" panose="020F0502020204030204" pitchFamily="34" charset="0"/>
              </a:rPr>
              <a:t>the democratic potential of discussions</a:t>
            </a:r>
            <a:r>
              <a:rPr lang="cs-CZ" sz="18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indent="0">
              <a:buNone/>
            </a:pPr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>
                <a:latin typeface="Calibri" panose="020F0502020204030204" pitchFamily="34" charset="0"/>
                <a:cs typeface="Calibri" panose="020F0502020204030204" pitchFamily="34" charset="0"/>
              </a:rPr>
              <a:t>Online incivility often seen as “toxic”, a signal of “low quality”, and incompatible with democratically relevant political talk</a:t>
            </a:r>
            <a:r>
              <a:rPr lang="cs-CZ" sz="180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1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7F3DB9-82E6-4511-A844-CBC0032372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5141" y="1565781"/>
            <a:ext cx="3462085" cy="2596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22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16CB2F-2FAD-4DC5-A9C6-9BC8DFB18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064" y="511214"/>
            <a:ext cx="4855500" cy="1149000"/>
          </a:xfrm>
        </p:spPr>
        <p:txBody>
          <a:bodyPr>
            <a:normAutofit fontScale="90000"/>
          </a:bodyPr>
          <a:lstStyle/>
          <a:p>
            <a:r>
              <a:rPr lang="en-US" sz="4500">
                <a:latin typeface="Josefin Sans" pitchFamily="2" charset="-18"/>
                <a:cs typeface="Calibri" panose="020F0502020204030204" pitchFamily="34" charset="0"/>
              </a:rPr>
              <a:t>Incivility vs</a:t>
            </a:r>
            <a:r>
              <a:rPr lang="cs-CZ" sz="4500">
                <a:latin typeface="Josefin Sans" pitchFamily="2" charset="-18"/>
                <a:cs typeface="Calibri" panose="020F0502020204030204" pitchFamily="34" charset="0"/>
              </a:rPr>
              <a:t> </a:t>
            </a:r>
            <a:r>
              <a:rPr lang="en-US" sz="4500">
                <a:latin typeface="Josefin Sans" pitchFamily="2" charset="-18"/>
                <a:cs typeface="Calibri" panose="020F0502020204030204" pitchFamily="34" charset="0"/>
              </a:rPr>
              <a:t>intolerance</a:t>
            </a:r>
            <a:endParaRPr lang="en-GB" sz="4500">
              <a:latin typeface="Josefin Sans" pitchFamily="2" charset="-18"/>
              <a:cs typeface="Calibri" panose="020F050202020403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4173A58-7ABE-4D89-98FC-F05435B76E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45668" y="2502594"/>
            <a:ext cx="3837095" cy="477300"/>
          </a:xfrm>
        </p:spPr>
        <p:txBody>
          <a:bodyPr>
            <a:no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cs-CZ" sz="165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US" sz="1650" b="1">
                <a:latin typeface="Calibri" panose="020F0502020204030204" pitchFamily="34" charset="0"/>
                <a:cs typeface="Calibri" panose="020F0502020204030204" pitchFamily="34" charset="0"/>
              </a:rPr>
              <a:t>Intolerance</a:t>
            </a:r>
            <a:r>
              <a:rPr lang="en-US" sz="1650">
                <a:latin typeface="Calibri" panose="020F0502020204030204" pitchFamily="34" charset="0"/>
                <a:cs typeface="Calibri" panose="020F0502020204030204" pitchFamily="34" charset="0"/>
              </a:rPr>
              <a:t> is operationalized in this study as set of behaviors that are threatening to democracy and pluralism - such as prejudice, segregation, hateful or violent speech, and the use of stereotyping in order to disqualify others and groups</a:t>
            </a:r>
            <a:r>
              <a:rPr lang="cs-CZ" sz="1650">
                <a:latin typeface="Calibri" panose="020F0502020204030204" pitchFamily="34" charset="0"/>
                <a:cs typeface="Calibri" panose="020F0502020204030204" pitchFamily="34" charset="0"/>
              </a:rPr>
              <a:t>.“ </a:t>
            </a:r>
            <a:endParaRPr lang="en-US" sz="16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Obrázek 6" descr="Obsah obrázku osoba, muž, interiér, usmívající se&#10;&#10;Popis byl vytvořen automaticky">
            <a:extLst>
              <a:ext uri="{FF2B5EF4-FFF2-40B4-BE49-F238E27FC236}">
                <a16:creationId xmlns:a16="http://schemas.microsoft.com/office/drawing/2014/main" id="{A1B4E35C-1042-47A6-856C-97A8E63CB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895" y="118196"/>
            <a:ext cx="1457798" cy="2183968"/>
          </a:xfrm>
          <a:prstGeom prst="rect">
            <a:avLst/>
          </a:prstGeom>
        </p:spPr>
      </p:pic>
      <p:pic>
        <p:nvPicPr>
          <p:cNvPr id="5" name="Zástupný obsah 4" descr="Obsah obrázku muž, osoba, interiér, hledání&#10;&#10;Popis byl vytvořen automaticky">
            <a:extLst>
              <a:ext uri="{FF2B5EF4-FFF2-40B4-BE49-F238E27FC236}">
                <a16:creationId xmlns:a16="http://schemas.microsoft.com/office/drawing/2014/main" id="{D15E5503-7911-4906-A4AF-AF29CC344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0" y="2073603"/>
            <a:ext cx="1457798" cy="2183968"/>
          </a:xfrm>
          <a:prstGeom prst="rect">
            <a:avLst/>
          </a:prstGeom>
        </p:spPr>
      </p:pic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914920E6-07DC-4AB3-A105-49A4672F4896}"/>
              </a:ext>
            </a:extLst>
          </p:cNvPr>
          <p:cNvSpPr txBox="1">
            <a:spLocks/>
          </p:cNvSpPr>
          <p:nvPr/>
        </p:nvSpPr>
        <p:spPr>
          <a:xfrm>
            <a:off x="1652058" y="1832995"/>
            <a:ext cx="2669220" cy="2665186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50"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US" sz="1650" b="1">
                <a:latin typeface="Calibri" panose="020F0502020204030204" pitchFamily="34" charset="0"/>
                <a:cs typeface="Calibri" panose="020F0502020204030204" pitchFamily="34" charset="0"/>
              </a:rPr>
              <a:t>uncivil discourse </a:t>
            </a:r>
            <a:r>
              <a:rPr lang="en-US" sz="1650">
                <a:latin typeface="Calibri" panose="020F0502020204030204" pitchFamily="34" charset="0"/>
                <a:cs typeface="Calibri" panose="020F0502020204030204" pitchFamily="34" charset="0"/>
              </a:rPr>
              <a:t>can be understood as expressions that feature a rude, disrespectful or dismissive tone towards other participants in a discussion, the story, or the discussion topic, as well as opinions expressed with antinormative intensity.</a:t>
            </a:r>
            <a:r>
              <a:rPr lang="cs-CZ" sz="165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cs-CZ" sz="1650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65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D2BCB608-D55A-486B-A855-FA5F48E8F942}"/>
              </a:ext>
            </a:extLst>
          </p:cNvPr>
          <p:cNvSpPr txBox="1"/>
          <p:nvPr/>
        </p:nvSpPr>
        <p:spPr>
          <a:xfrm>
            <a:off x="7644999" y="4702140"/>
            <a:ext cx="1496716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5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1650" err="1">
                <a:latin typeface="Calibri" panose="020F0502020204030204" pitchFamily="34" charset="0"/>
                <a:cs typeface="Calibri" panose="020F0502020204030204" pitchFamily="34" charset="0"/>
              </a:rPr>
              <a:t>Rossini</a:t>
            </a:r>
            <a:r>
              <a:rPr lang="cs-CZ" sz="1650">
                <a:latin typeface="Calibri" panose="020F0502020204030204" pitchFamily="34" charset="0"/>
                <a:cs typeface="Calibri" panose="020F0502020204030204" pitchFamily="34" charset="0"/>
              </a:rPr>
              <a:t>, 2022)</a:t>
            </a:r>
            <a:endParaRPr lang="en-GB" sz="16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275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10">
            <a:extLst>
              <a:ext uri="{FF2B5EF4-FFF2-40B4-BE49-F238E27FC236}">
                <a16:creationId xmlns:a16="http://schemas.microsoft.com/office/drawing/2014/main" id="{AF25DFFE-56A6-444F-9BAF-C2F913A8C0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2779038"/>
              </p:ext>
            </p:extLst>
          </p:nvPr>
        </p:nvGraphicFramePr>
        <p:xfrm>
          <a:off x="334012" y="1468591"/>
          <a:ext cx="3276767" cy="27643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Nadpis 1">
            <a:extLst>
              <a:ext uri="{FF2B5EF4-FFF2-40B4-BE49-F238E27FC236}">
                <a16:creationId xmlns:a16="http://schemas.microsoft.com/office/drawing/2014/main" id="{5CA78CFF-7F44-4729-9786-7741296FC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615" y="405642"/>
            <a:ext cx="7207624" cy="1149000"/>
          </a:xfrm>
        </p:spPr>
        <p:txBody>
          <a:bodyPr>
            <a:noAutofit/>
          </a:bodyPr>
          <a:lstStyle/>
          <a:p>
            <a:pPr algn="ctr"/>
            <a:r>
              <a:rPr lang="cs-CZ" sz="3500">
                <a:latin typeface="Josefin Sans" pitchFamily="2" charset="-18"/>
                <a:cs typeface="Calibri" panose="020F0502020204030204" pitchFamily="34" charset="0"/>
              </a:rPr>
              <a:t>SUBCATEGORIES</a:t>
            </a:r>
            <a:br>
              <a:rPr lang="cs-CZ" sz="3500">
                <a:latin typeface="Josefin Sans" pitchFamily="2" charset="-18"/>
                <a:cs typeface="Calibri" panose="020F0502020204030204" pitchFamily="34" charset="0"/>
              </a:rPr>
            </a:br>
            <a:r>
              <a:rPr lang="en-US" sz="3500">
                <a:latin typeface="Josefin Sans" pitchFamily="2" charset="-18"/>
                <a:cs typeface="Calibri" panose="020F0502020204030204" pitchFamily="34" charset="0"/>
              </a:rPr>
              <a:t>Incivility &amp;</a:t>
            </a:r>
            <a:r>
              <a:rPr lang="cs-CZ" sz="3500">
                <a:latin typeface="Josefin Sans" pitchFamily="2" charset="-18"/>
                <a:cs typeface="Calibri" panose="020F0502020204030204" pitchFamily="34" charset="0"/>
              </a:rPr>
              <a:t> </a:t>
            </a:r>
            <a:r>
              <a:rPr lang="en-US" sz="3500">
                <a:latin typeface="Josefin Sans" pitchFamily="2" charset="-18"/>
                <a:cs typeface="Calibri" panose="020F0502020204030204" pitchFamily="34" charset="0"/>
              </a:rPr>
              <a:t>intolerance</a:t>
            </a:r>
            <a:endParaRPr lang="en-GB" sz="3500">
              <a:latin typeface="Josefin Sans" pitchFamily="2" charset="-18"/>
              <a:cs typeface="Calibri" panose="020F0502020204030204" pitchFamily="34" charset="0"/>
            </a:endParaRPr>
          </a:p>
        </p:txBody>
      </p:sp>
      <p:graphicFrame>
        <p:nvGraphicFramePr>
          <p:cNvPr id="8" name="Content Placeholder 10">
            <a:extLst>
              <a:ext uri="{FF2B5EF4-FFF2-40B4-BE49-F238E27FC236}">
                <a16:creationId xmlns:a16="http://schemas.microsoft.com/office/drawing/2014/main" id="{4644E0DC-29A6-44E4-8683-FE2CBAD92AD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389909871"/>
              </p:ext>
            </p:extLst>
          </p:nvPr>
        </p:nvGraphicFramePr>
        <p:xfrm>
          <a:off x="3902635" y="1625600"/>
          <a:ext cx="5080000" cy="351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11017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33"/>
          <p:cNvSpPr txBox="1">
            <a:spLocks noGrp="1"/>
          </p:cNvSpPr>
          <p:nvPr>
            <p:ph type="title"/>
          </p:nvPr>
        </p:nvSpPr>
        <p:spPr>
          <a:xfrm>
            <a:off x="413281" y="2419872"/>
            <a:ext cx="4417975" cy="142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is political participation?</a:t>
            </a:r>
            <a:endParaRPr/>
          </a:p>
        </p:txBody>
      </p:sp>
      <p:sp>
        <p:nvSpPr>
          <p:cNvPr id="685" name="Google Shape;685;p33"/>
          <p:cNvSpPr txBox="1">
            <a:spLocks noGrp="1"/>
          </p:cNvSpPr>
          <p:nvPr>
            <p:ph type="title" idx="2"/>
          </p:nvPr>
        </p:nvSpPr>
        <p:spPr>
          <a:xfrm>
            <a:off x="931444" y="1483650"/>
            <a:ext cx="1089900" cy="7341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grpSp>
        <p:nvGrpSpPr>
          <p:cNvPr id="686" name="Google Shape;686;p33"/>
          <p:cNvGrpSpPr/>
          <p:nvPr/>
        </p:nvGrpSpPr>
        <p:grpSpPr>
          <a:xfrm>
            <a:off x="4878440" y="1034073"/>
            <a:ext cx="3334116" cy="3574428"/>
            <a:chOff x="4878440" y="1034073"/>
            <a:chExt cx="3334116" cy="3574428"/>
          </a:xfrm>
        </p:grpSpPr>
        <p:grpSp>
          <p:nvGrpSpPr>
            <p:cNvPr id="687" name="Google Shape;687;p33"/>
            <p:cNvGrpSpPr/>
            <p:nvPr/>
          </p:nvGrpSpPr>
          <p:grpSpPr>
            <a:xfrm>
              <a:off x="4987706" y="1259750"/>
              <a:ext cx="2729588" cy="3018900"/>
              <a:chOff x="4987706" y="1259750"/>
              <a:chExt cx="2729588" cy="3018900"/>
            </a:xfrm>
          </p:grpSpPr>
          <p:grpSp>
            <p:nvGrpSpPr>
              <p:cNvPr id="688" name="Google Shape;688;p33"/>
              <p:cNvGrpSpPr/>
              <p:nvPr/>
            </p:nvGrpSpPr>
            <p:grpSpPr>
              <a:xfrm>
                <a:off x="4987706" y="1259750"/>
                <a:ext cx="2729588" cy="3018900"/>
                <a:chOff x="5799400" y="1259750"/>
                <a:chExt cx="2729588" cy="3018900"/>
              </a:xfrm>
            </p:grpSpPr>
            <p:sp>
              <p:nvSpPr>
                <p:cNvPr id="689" name="Google Shape;689;p33"/>
                <p:cNvSpPr/>
                <p:nvPr/>
              </p:nvSpPr>
              <p:spPr>
                <a:xfrm>
                  <a:off x="5801988" y="1259750"/>
                  <a:ext cx="2727000" cy="3018900"/>
                </a:xfrm>
                <a:prstGeom prst="roundRect">
                  <a:avLst>
                    <a:gd name="adj" fmla="val 7324"/>
                  </a:avLst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0" name="Google Shape;690;p33"/>
                <p:cNvSpPr/>
                <p:nvPr/>
              </p:nvSpPr>
              <p:spPr>
                <a:xfrm>
                  <a:off x="5799400" y="1259750"/>
                  <a:ext cx="2727000" cy="391800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691" name="Google Shape;691;p33"/>
              <p:cNvGrpSpPr/>
              <p:nvPr/>
            </p:nvGrpSpPr>
            <p:grpSpPr>
              <a:xfrm>
                <a:off x="6984981" y="1428750"/>
                <a:ext cx="522250" cy="92100"/>
                <a:chOff x="7796675" y="1428750"/>
                <a:chExt cx="522250" cy="92100"/>
              </a:xfrm>
            </p:grpSpPr>
            <p:sp>
              <p:nvSpPr>
                <p:cNvPr id="692" name="Google Shape;692;p33"/>
                <p:cNvSpPr/>
                <p:nvPr/>
              </p:nvSpPr>
              <p:spPr>
                <a:xfrm>
                  <a:off x="7796675" y="1428750"/>
                  <a:ext cx="92100" cy="92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3" name="Google Shape;693;p33"/>
                <p:cNvSpPr/>
                <p:nvPr/>
              </p:nvSpPr>
              <p:spPr>
                <a:xfrm>
                  <a:off x="8011750" y="1428750"/>
                  <a:ext cx="92100" cy="92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4" name="Google Shape;694;p33"/>
                <p:cNvSpPr/>
                <p:nvPr/>
              </p:nvSpPr>
              <p:spPr>
                <a:xfrm>
                  <a:off x="8226825" y="1428750"/>
                  <a:ext cx="92100" cy="921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95" name="Google Shape;695;p33"/>
            <p:cNvGrpSpPr/>
            <p:nvPr/>
          </p:nvGrpSpPr>
          <p:grpSpPr>
            <a:xfrm>
              <a:off x="6576121" y="3118776"/>
              <a:ext cx="986622" cy="883532"/>
              <a:chOff x="3571875" y="3356800"/>
              <a:chExt cx="1175250" cy="1052450"/>
            </a:xfrm>
          </p:grpSpPr>
          <p:sp>
            <p:nvSpPr>
              <p:cNvPr id="696" name="Google Shape;696;p33"/>
              <p:cNvSpPr/>
              <p:nvPr/>
            </p:nvSpPr>
            <p:spPr>
              <a:xfrm>
                <a:off x="3571875" y="3356800"/>
                <a:ext cx="1175250" cy="1052350"/>
              </a:xfrm>
              <a:custGeom>
                <a:avLst/>
                <a:gdLst/>
                <a:ahLst/>
                <a:cxnLst/>
                <a:rect l="l" t="t" r="r" b="b"/>
                <a:pathLst>
                  <a:path w="47010" h="42094" extrusionOk="0">
                    <a:moveTo>
                      <a:pt x="0" y="0"/>
                    </a:moveTo>
                    <a:lnTo>
                      <a:pt x="0" y="42094"/>
                    </a:lnTo>
                    <a:lnTo>
                      <a:pt x="47010" y="42094"/>
                    </a:ln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697" name="Google Shape;697;p33"/>
              <p:cNvSpPr/>
              <p:nvPr/>
            </p:nvSpPr>
            <p:spPr>
              <a:xfrm>
                <a:off x="3710100" y="3848400"/>
                <a:ext cx="161400" cy="560700"/>
              </a:xfrm>
              <a:prstGeom prst="rect">
                <a:avLst/>
              </a:pr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3"/>
              <p:cNvSpPr/>
              <p:nvPr/>
            </p:nvSpPr>
            <p:spPr>
              <a:xfrm>
                <a:off x="3955900" y="3525600"/>
                <a:ext cx="161400" cy="883500"/>
              </a:xfrm>
              <a:prstGeom prst="rect">
                <a:avLst/>
              </a:pr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3"/>
              <p:cNvSpPr/>
              <p:nvPr/>
            </p:nvSpPr>
            <p:spPr>
              <a:xfrm>
                <a:off x="4201700" y="3656375"/>
                <a:ext cx="161400" cy="752700"/>
              </a:xfrm>
              <a:prstGeom prst="rect">
                <a:avLst/>
              </a:pr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3"/>
              <p:cNvSpPr/>
              <p:nvPr/>
            </p:nvSpPr>
            <p:spPr>
              <a:xfrm>
                <a:off x="4447500" y="4032750"/>
                <a:ext cx="161400" cy="376500"/>
              </a:xfrm>
              <a:prstGeom prst="rect">
                <a:avLst/>
              </a:pr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1" name="Google Shape;701;p33"/>
            <p:cNvGrpSpPr/>
            <p:nvPr/>
          </p:nvGrpSpPr>
          <p:grpSpPr>
            <a:xfrm>
              <a:off x="4878440" y="1034073"/>
              <a:ext cx="744902" cy="1005292"/>
              <a:chOff x="4289950" y="3333997"/>
              <a:chExt cx="364826" cy="492356"/>
            </a:xfrm>
          </p:grpSpPr>
          <p:sp>
            <p:nvSpPr>
              <p:cNvPr id="702" name="Google Shape;702;p33"/>
              <p:cNvSpPr/>
              <p:nvPr/>
            </p:nvSpPr>
            <p:spPr>
              <a:xfrm>
                <a:off x="4289950" y="3333997"/>
                <a:ext cx="364826" cy="492356"/>
              </a:xfrm>
              <a:custGeom>
                <a:avLst/>
                <a:gdLst/>
                <a:ahLst/>
                <a:cxnLst/>
                <a:rect l="l" t="t" r="r" b="b"/>
                <a:pathLst>
                  <a:path w="8133" h="10976" extrusionOk="0">
                    <a:moveTo>
                      <a:pt x="481" y="0"/>
                    </a:moveTo>
                    <a:lnTo>
                      <a:pt x="1" y="10629"/>
                    </a:lnTo>
                    <a:lnTo>
                      <a:pt x="7652" y="10976"/>
                    </a:lnTo>
                    <a:lnTo>
                      <a:pt x="8132" y="347"/>
                    </a:lnTo>
                    <a:lnTo>
                      <a:pt x="48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3"/>
              <p:cNvSpPr/>
              <p:nvPr/>
            </p:nvSpPr>
            <p:spPr>
              <a:xfrm>
                <a:off x="4361855" y="3445376"/>
                <a:ext cx="230612" cy="225858"/>
              </a:xfrm>
              <a:custGeom>
                <a:avLst/>
                <a:gdLst/>
                <a:ahLst/>
                <a:cxnLst/>
                <a:rect l="l" t="t" r="r" b="b"/>
                <a:pathLst>
                  <a:path w="5141" h="5035" fill="none" extrusionOk="0">
                    <a:moveTo>
                      <a:pt x="0" y="5034"/>
                    </a:moveTo>
                    <a:lnTo>
                      <a:pt x="1415" y="2738"/>
                    </a:lnTo>
                    <a:lnTo>
                      <a:pt x="3592" y="4567"/>
                    </a:lnTo>
                    <a:lnTo>
                      <a:pt x="5141" y="1"/>
                    </a:ln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miter lim="1335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3"/>
              <p:cNvSpPr/>
              <p:nvPr/>
            </p:nvSpPr>
            <p:spPr>
              <a:xfrm>
                <a:off x="4328885" y="3640053"/>
                <a:ext cx="53964" cy="57507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282" extrusionOk="0">
                    <a:moveTo>
                      <a:pt x="842" y="0"/>
                    </a:moveTo>
                    <a:lnTo>
                      <a:pt x="1" y="401"/>
                    </a:lnTo>
                    <a:lnTo>
                      <a:pt x="388" y="1282"/>
                    </a:lnTo>
                    <a:lnTo>
                      <a:pt x="1202" y="868"/>
                    </a:lnTo>
                    <a:lnTo>
                      <a:pt x="842" y="0"/>
                    </a:lnTo>
                    <a:close/>
                  </a:path>
                </a:pathLst>
              </a:custGeom>
              <a:solidFill>
                <a:schemeClr val="lt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3"/>
              <p:cNvSpPr/>
              <p:nvPr/>
            </p:nvSpPr>
            <p:spPr>
              <a:xfrm>
                <a:off x="4394196" y="3544195"/>
                <a:ext cx="54547" cy="58135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296" extrusionOk="0">
                    <a:moveTo>
                      <a:pt x="828" y="1"/>
                    </a:moveTo>
                    <a:lnTo>
                      <a:pt x="0" y="401"/>
                    </a:lnTo>
                    <a:lnTo>
                      <a:pt x="387" y="1296"/>
                    </a:lnTo>
                    <a:lnTo>
                      <a:pt x="1215" y="895"/>
                    </a:lnTo>
                    <a:lnTo>
                      <a:pt x="828" y="1"/>
                    </a:lnTo>
                    <a:close/>
                  </a:path>
                </a:pathLst>
              </a:custGeom>
              <a:solidFill>
                <a:schemeClr val="lt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3"/>
              <p:cNvSpPr/>
              <p:nvPr/>
            </p:nvSpPr>
            <p:spPr>
              <a:xfrm>
                <a:off x="4495976" y="3621483"/>
                <a:ext cx="54547" cy="57552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283" extrusionOk="0">
                    <a:moveTo>
                      <a:pt x="829" y="0"/>
                    </a:moveTo>
                    <a:lnTo>
                      <a:pt x="1" y="401"/>
                    </a:lnTo>
                    <a:lnTo>
                      <a:pt x="388" y="1282"/>
                    </a:lnTo>
                    <a:lnTo>
                      <a:pt x="1216" y="881"/>
                    </a:lnTo>
                    <a:lnTo>
                      <a:pt x="829" y="0"/>
                    </a:lnTo>
                    <a:close/>
                  </a:path>
                </a:pathLst>
              </a:custGeom>
              <a:solidFill>
                <a:schemeClr val="lt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3"/>
              <p:cNvSpPr/>
              <p:nvPr/>
            </p:nvSpPr>
            <p:spPr>
              <a:xfrm>
                <a:off x="4573847" y="3418417"/>
                <a:ext cx="54547" cy="58763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1310" extrusionOk="0">
                    <a:moveTo>
                      <a:pt x="829" y="1"/>
                    </a:moveTo>
                    <a:lnTo>
                      <a:pt x="1" y="428"/>
                    </a:lnTo>
                    <a:lnTo>
                      <a:pt x="388" y="1309"/>
                    </a:lnTo>
                    <a:lnTo>
                      <a:pt x="1216" y="895"/>
                    </a:lnTo>
                    <a:lnTo>
                      <a:pt x="829" y="1"/>
                    </a:lnTo>
                    <a:close/>
                  </a:path>
                </a:pathLst>
              </a:custGeom>
              <a:solidFill>
                <a:schemeClr val="lt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8" name="Google Shape;708;p33"/>
            <p:cNvGrpSpPr/>
            <p:nvPr/>
          </p:nvGrpSpPr>
          <p:grpSpPr>
            <a:xfrm>
              <a:off x="5118381" y="2942025"/>
              <a:ext cx="883500" cy="883500"/>
              <a:chOff x="6183575" y="2880550"/>
              <a:chExt cx="883500" cy="883500"/>
            </a:xfrm>
          </p:grpSpPr>
          <p:sp>
            <p:nvSpPr>
              <p:cNvPr id="709" name="Google Shape;709;p33"/>
              <p:cNvSpPr/>
              <p:nvPr/>
            </p:nvSpPr>
            <p:spPr>
              <a:xfrm>
                <a:off x="6252875" y="2949850"/>
                <a:ext cx="744900" cy="744900"/>
              </a:xfrm>
              <a:prstGeom prst="pie">
                <a:avLst>
                  <a:gd name="adj1" fmla="val 15692743"/>
                  <a:gd name="adj2" fmla="val 3680405"/>
                </a:avLst>
              </a:prstGeom>
              <a:solidFill>
                <a:schemeClr val="dk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3"/>
              <p:cNvSpPr/>
              <p:nvPr/>
            </p:nvSpPr>
            <p:spPr>
              <a:xfrm>
                <a:off x="6252875" y="2949850"/>
                <a:ext cx="744900" cy="744900"/>
              </a:xfrm>
              <a:prstGeom prst="pie">
                <a:avLst>
                  <a:gd name="adj1" fmla="val 20279149"/>
                  <a:gd name="adj2" fmla="val 3680405"/>
                </a:avLst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3"/>
              <p:cNvSpPr/>
              <p:nvPr/>
            </p:nvSpPr>
            <p:spPr>
              <a:xfrm>
                <a:off x="6183575" y="2880550"/>
                <a:ext cx="883500" cy="883500"/>
              </a:xfrm>
              <a:prstGeom prst="pie">
                <a:avLst>
                  <a:gd name="adj1" fmla="val 0"/>
                  <a:gd name="adj2" fmla="val 16200000"/>
                </a:avLst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2" name="Google Shape;712;p33"/>
            <p:cNvGrpSpPr/>
            <p:nvPr/>
          </p:nvGrpSpPr>
          <p:grpSpPr>
            <a:xfrm>
              <a:off x="6762206" y="1835850"/>
              <a:ext cx="1450350" cy="845000"/>
              <a:chOff x="6762206" y="1835850"/>
              <a:chExt cx="1450350" cy="845000"/>
            </a:xfrm>
          </p:grpSpPr>
          <p:sp>
            <p:nvSpPr>
              <p:cNvPr id="713" name="Google Shape;713;p33"/>
              <p:cNvSpPr/>
              <p:nvPr/>
            </p:nvSpPr>
            <p:spPr>
              <a:xfrm>
                <a:off x="6762206" y="1835850"/>
                <a:ext cx="1175400" cy="5454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3"/>
              <p:cNvSpPr/>
              <p:nvPr/>
            </p:nvSpPr>
            <p:spPr>
              <a:xfrm>
                <a:off x="6898906" y="1974125"/>
                <a:ext cx="1175400" cy="545400"/>
              </a:xfrm>
              <a:prstGeom prst="rect">
                <a:avLst/>
              </a:pr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3"/>
              <p:cNvSpPr/>
              <p:nvPr/>
            </p:nvSpPr>
            <p:spPr>
              <a:xfrm>
                <a:off x="7037156" y="2135450"/>
                <a:ext cx="1175400" cy="545400"/>
              </a:xfrm>
              <a:prstGeom prst="rect">
                <a:avLst/>
              </a:prstGeom>
              <a:solidFill>
                <a:schemeClr val="l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16" name="Google Shape;716;p33"/>
              <p:cNvGrpSpPr/>
              <p:nvPr/>
            </p:nvGrpSpPr>
            <p:grpSpPr>
              <a:xfrm>
                <a:off x="7095956" y="2223800"/>
                <a:ext cx="1057800" cy="368700"/>
                <a:chOff x="7907650" y="2223800"/>
                <a:chExt cx="1057800" cy="368700"/>
              </a:xfrm>
            </p:grpSpPr>
            <p:sp>
              <p:nvSpPr>
                <p:cNvPr id="717" name="Google Shape;717;p33"/>
                <p:cNvSpPr/>
                <p:nvPr/>
              </p:nvSpPr>
              <p:spPr>
                <a:xfrm>
                  <a:off x="7907650" y="2223800"/>
                  <a:ext cx="1057800" cy="921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8" name="Google Shape;718;p33"/>
                <p:cNvSpPr/>
                <p:nvPr/>
              </p:nvSpPr>
              <p:spPr>
                <a:xfrm>
                  <a:off x="7907650" y="2362100"/>
                  <a:ext cx="1057800" cy="921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9" name="Google Shape;719;p33"/>
                <p:cNvSpPr/>
                <p:nvPr/>
              </p:nvSpPr>
              <p:spPr>
                <a:xfrm>
                  <a:off x="7907650" y="2500400"/>
                  <a:ext cx="1057800" cy="92100"/>
                </a:xfrm>
                <a:prstGeom prst="rect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0" name="Google Shape;720;p33"/>
                <p:cNvSpPr/>
                <p:nvPr/>
              </p:nvSpPr>
              <p:spPr>
                <a:xfrm>
                  <a:off x="7907650" y="2223800"/>
                  <a:ext cx="952800" cy="92100"/>
                </a:xfrm>
                <a:prstGeom prst="rect">
                  <a:avLst/>
                </a:pr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1" name="Google Shape;721;p33"/>
                <p:cNvSpPr/>
                <p:nvPr/>
              </p:nvSpPr>
              <p:spPr>
                <a:xfrm>
                  <a:off x="7907650" y="2362100"/>
                  <a:ext cx="676500" cy="92100"/>
                </a:xfrm>
                <a:prstGeom prst="rect">
                  <a:avLst/>
                </a:prstGeom>
                <a:solidFill>
                  <a:schemeClr val="dk1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2" name="Google Shape;722;p33"/>
                <p:cNvSpPr/>
                <p:nvPr/>
              </p:nvSpPr>
              <p:spPr>
                <a:xfrm>
                  <a:off x="7907650" y="2500400"/>
                  <a:ext cx="841800" cy="92100"/>
                </a:xfrm>
                <a:prstGeom prst="rect">
                  <a:avLst/>
                </a:prstGeom>
                <a:solidFill>
                  <a:schemeClr val="dk2"/>
                </a:solidFill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23" name="Google Shape;723;p33"/>
            <p:cNvSpPr/>
            <p:nvPr/>
          </p:nvSpPr>
          <p:spPr>
            <a:xfrm rot="10800000">
              <a:off x="5651269" y="2496649"/>
              <a:ext cx="150249" cy="150201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33"/>
            <p:cNvSpPr/>
            <p:nvPr/>
          </p:nvSpPr>
          <p:spPr>
            <a:xfrm>
              <a:off x="5863631" y="3949800"/>
              <a:ext cx="77425" cy="77425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25" name="Google Shape;725;p33"/>
            <p:cNvGrpSpPr/>
            <p:nvPr/>
          </p:nvGrpSpPr>
          <p:grpSpPr>
            <a:xfrm>
              <a:off x="5175225" y="1397421"/>
              <a:ext cx="1861931" cy="3211081"/>
              <a:chOff x="7066750" y="3609163"/>
              <a:chExt cx="738100" cy="1272925"/>
            </a:xfrm>
          </p:grpSpPr>
          <p:sp>
            <p:nvSpPr>
              <p:cNvPr id="726" name="Google Shape;726;p33"/>
              <p:cNvSpPr/>
              <p:nvPr/>
            </p:nvSpPr>
            <p:spPr>
              <a:xfrm>
                <a:off x="7660950" y="4664413"/>
                <a:ext cx="143900" cy="183950"/>
              </a:xfrm>
              <a:custGeom>
                <a:avLst/>
                <a:gdLst/>
                <a:ahLst/>
                <a:cxnLst/>
                <a:rect l="l" t="t" r="r" b="b"/>
                <a:pathLst>
                  <a:path w="5756" h="7358" extrusionOk="0">
                    <a:moveTo>
                      <a:pt x="2724" y="1"/>
                    </a:moveTo>
                    <a:lnTo>
                      <a:pt x="1" y="1563"/>
                    </a:lnTo>
                    <a:cubicBezTo>
                      <a:pt x="1" y="1563"/>
                      <a:pt x="1643" y="3419"/>
                      <a:pt x="1603" y="4193"/>
                    </a:cubicBezTo>
                    <a:lnTo>
                      <a:pt x="615" y="6036"/>
                    </a:lnTo>
                    <a:cubicBezTo>
                      <a:pt x="241" y="6797"/>
                      <a:pt x="575" y="7358"/>
                      <a:pt x="575" y="7358"/>
                    </a:cubicBezTo>
                    <a:lnTo>
                      <a:pt x="5755" y="5128"/>
                    </a:lnTo>
                    <a:lnTo>
                      <a:pt x="2724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33"/>
              <p:cNvSpPr/>
              <p:nvPr/>
            </p:nvSpPr>
            <p:spPr>
              <a:xfrm>
                <a:off x="7530100" y="4110963"/>
                <a:ext cx="249050" cy="640600"/>
              </a:xfrm>
              <a:custGeom>
                <a:avLst/>
                <a:gdLst/>
                <a:ahLst/>
                <a:cxnLst/>
                <a:rect l="l" t="t" r="r" b="b"/>
                <a:pathLst>
                  <a:path w="9962" h="25624" extrusionOk="0">
                    <a:moveTo>
                      <a:pt x="4380" y="1"/>
                    </a:moveTo>
                    <a:lnTo>
                      <a:pt x="4380" y="1"/>
                    </a:lnTo>
                    <a:cubicBezTo>
                      <a:pt x="4376" y="8"/>
                      <a:pt x="4372" y="17"/>
                      <a:pt x="4368" y="28"/>
                    </a:cubicBezTo>
                    <a:lnTo>
                      <a:pt x="4380" y="28"/>
                    </a:lnTo>
                    <a:lnTo>
                      <a:pt x="4380" y="1"/>
                    </a:lnTo>
                    <a:close/>
                    <a:moveTo>
                      <a:pt x="681" y="28"/>
                    </a:moveTo>
                    <a:lnTo>
                      <a:pt x="0" y="14808"/>
                    </a:lnTo>
                    <a:lnTo>
                      <a:pt x="5008" y="25624"/>
                    </a:lnTo>
                    <a:lnTo>
                      <a:pt x="9961" y="23140"/>
                    </a:lnTo>
                    <a:lnTo>
                      <a:pt x="5448" y="13460"/>
                    </a:lnTo>
                    <a:cubicBezTo>
                      <a:pt x="5448" y="13460"/>
                      <a:pt x="4082" y="865"/>
                      <a:pt x="4368" y="28"/>
                    </a:cubicBezTo>
                    <a:close/>
                  </a:path>
                </a:pathLst>
              </a:custGeom>
              <a:solidFill>
                <a:schemeClr val="lt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33"/>
              <p:cNvSpPr/>
              <p:nvPr/>
            </p:nvSpPr>
            <p:spPr>
              <a:xfrm>
                <a:off x="7482700" y="4739188"/>
                <a:ext cx="143550" cy="142900"/>
              </a:xfrm>
              <a:custGeom>
                <a:avLst/>
                <a:gdLst/>
                <a:ahLst/>
                <a:cxnLst/>
                <a:rect l="l" t="t" r="r" b="b"/>
                <a:pathLst>
                  <a:path w="5742" h="5716" extrusionOk="0">
                    <a:moveTo>
                      <a:pt x="4674" y="1"/>
                    </a:moveTo>
                    <a:lnTo>
                      <a:pt x="1803" y="161"/>
                    </a:lnTo>
                    <a:cubicBezTo>
                      <a:pt x="1803" y="161"/>
                      <a:pt x="2591" y="2498"/>
                      <a:pt x="2270" y="3205"/>
                    </a:cubicBezTo>
                    <a:lnTo>
                      <a:pt x="655" y="4514"/>
                    </a:lnTo>
                    <a:cubicBezTo>
                      <a:pt x="0" y="5048"/>
                      <a:pt x="107" y="5715"/>
                      <a:pt x="107" y="5715"/>
                    </a:cubicBezTo>
                    <a:lnTo>
                      <a:pt x="5742" y="5675"/>
                    </a:lnTo>
                    <a:lnTo>
                      <a:pt x="4674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33"/>
              <p:cNvSpPr/>
              <p:nvPr/>
            </p:nvSpPr>
            <p:spPr>
              <a:xfrm>
                <a:off x="7419275" y="4113313"/>
                <a:ext cx="220325" cy="670300"/>
              </a:xfrm>
              <a:custGeom>
                <a:avLst/>
                <a:gdLst/>
                <a:ahLst/>
                <a:cxnLst/>
                <a:rect l="l" t="t" r="r" b="b"/>
                <a:pathLst>
                  <a:path w="8813" h="26812" extrusionOk="0">
                    <a:moveTo>
                      <a:pt x="1670" y="0"/>
                    </a:moveTo>
                    <a:lnTo>
                      <a:pt x="495" y="9026"/>
                    </a:lnTo>
                    <a:cubicBezTo>
                      <a:pt x="1" y="13246"/>
                      <a:pt x="374" y="17518"/>
                      <a:pt x="1589" y="21591"/>
                    </a:cubicBezTo>
                    <a:lnTo>
                      <a:pt x="3138" y="26812"/>
                    </a:lnTo>
                    <a:lnTo>
                      <a:pt x="8813" y="26812"/>
                    </a:lnTo>
                    <a:lnTo>
                      <a:pt x="5996" y="13633"/>
                    </a:lnTo>
                    <a:lnTo>
                      <a:pt x="8065" y="0"/>
                    </a:lnTo>
                    <a:close/>
                  </a:path>
                </a:pathLst>
              </a:custGeom>
              <a:solidFill>
                <a:schemeClr val="lt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33"/>
              <p:cNvSpPr/>
              <p:nvPr/>
            </p:nvSpPr>
            <p:spPr>
              <a:xfrm>
                <a:off x="7458675" y="3709413"/>
                <a:ext cx="89800" cy="127875"/>
              </a:xfrm>
              <a:custGeom>
                <a:avLst/>
                <a:gdLst/>
                <a:ahLst/>
                <a:cxnLst/>
                <a:rect l="l" t="t" r="r" b="b"/>
                <a:pathLst>
                  <a:path w="3592" h="5115" extrusionOk="0">
                    <a:moveTo>
                      <a:pt x="1536" y="0"/>
                    </a:moveTo>
                    <a:lnTo>
                      <a:pt x="0" y="1429"/>
                    </a:lnTo>
                    <a:lnTo>
                      <a:pt x="681" y="5114"/>
                    </a:lnTo>
                    <a:lnTo>
                      <a:pt x="3592" y="4900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2C7FC4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33"/>
              <p:cNvSpPr/>
              <p:nvPr/>
            </p:nvSpPr>
            <p:spPr>
              <a:xfrm>
                <a:off x="7461020" y="3753566"/>
                <a:ext cx="23375" cy="207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829" extrusionOk="0">
                    <a:moveTo>
                      <a:pt x="935" y="1"/>
                    </a:moveTo>
                    <a:lnTo>
                      <a:pt x="0" y="81"/>
                    </a:lnTo>
                    <a:lnTo>
                      <a:pt x="161" y="829"/>
                    </a:lnTo>
                    <a:lnTo>
                      <a:pt x="935" y="1"/>
                    </a:lnTo>
                    <a:close/>
                  </a:path>
                </a:pathLst>
              </a:custGeom>
              <a:solidFill>
                <a:schemeClr val="dk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33"/>
              <p:cNvSpPr/>
              <p:nvPr/>
            </p:nvSpPr>
            <p:spPr>
              <a:xfrm>
                <a:off x="7390225" y="3609163"/>
                <a:ext cx="154250" cy="150650"/>
              </a:xfrm>
              <a:custGeom>
                <a:avLst/>
                <a:gdLst/>
                <a:ahLst/>
                <a:cxnLst/>
                <a:rect l="l" t="t" r="r" b="b"/>
                <a:pathLst>
                  <a:path w="6170" h="6026" extrusionOk="0">
                    <a:moveTo>
                      <a:pt x="3090" y="1"/>
                    </a:moveTo>
                    <a:cubicBezTo>
                      <a:pt x="1968" y="1"/>
                      <a:pt x="1114" y="1081"/>
                      <a:pt x="669" y="2541"/>
                    </a:cubicBezTo>
                    <a:cubicBezTo>
                      <a:pt x="428" y="3303"/>
                      <a:pt x="1" y="5439"/>
                      <a:pt x="2204" y="5960"/>
                    </a:cubicBezTo>
                    <a:cubicBezTo>
                      <a:pt x="2397" y="6004"/>
                      <a:pt x="2585" y="6026"/>
                      <a:pt x="2768" y="6026"/>
                    </a:cubicBezTo>
                    <a:cubicBezTo>
                      <a:pt x="3798" y="6026"/>
                      <a:pt x="4661" y="5332"/>
                      <a:pt x="5342" y="4050"/>
                    </a:cubicBezTo>
                    <a:cubicBezTo>
                      <a:pt x="6170" y="2501"/>
                      <a:pt x="5128" y="552"/>
                      <a:pt x="3686" y="98"/>
                    </a:cubicBezTo>
                    <a:cubicBezTo>
                      <a:pt x="3480" y="32"/>
                      <a:pt x="3282" y="1"/>
                      <a:pt x="3090" y="1"/>
                    </a:cubicBezTo>
                    <a:close/>
                  </a:path>
                </a:pathLst>
              </a:custGeom>
              <a:solidFill>
                <a:srgbClr val="2C7FC4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3" name="Google Shape;733;p33"/>
              <p:cNvSpPr/>
              <p:nvPr/>
            </p:nvSpPr>
            <p:spPr>
              <a:xfrm>
                <a:off x="7393575" y="3609263"/>
                <a:ext cx="151575" cy="150525"/>
              </a:xfrm>
              <a:custGeom>
                <a:avLst/>
                <a:gdLst/>
                <a:ahLst/>
                <a:cxnLst/>
                <a:rect l="l" t="t" r="r" b="b"/>
                <a:pathLst>
                  <a:path w="6063" h="6021" extrusionOk="0">
                    <a:moveTo>
                      <a:pt x="2971" y="0"/>
                    </a:moveTo>
                    <a:cubicBezTo>
                      <a:pt x="2569" y="0"/>
                      <a:pt x="2197" y="138"/>
                      <a:pt x="1870" y="374"/>
                    </a:cubicBezTo>
                    <a:cubicBezTo>
                      <a:pt x="2137" y="1135"/>
                      <a:pt x="2804" y="2083"/>
                      <a:pt x="3873" y="2444"/>
                    </a:cubicBezTo>
                    <a:cubicBezTo>
                      <a:pt x="4768" y="2754"/>
                      <a:pt x="4492" y="4235"/>
                      <a:pt x="3726" y="4235"/>
                    </a:cubicBezTo>
                    <a:cubicBezTo>
                      <a:pt x="3567" y="4235"/>
                      <a:pt x="3387" y="4171"/>
                      <a:pt x="3192" y="4020"/>
                    </a:cubicBezTo>
                    <a:cubicBezTo>
                      <a:pt x="3192" y="4020"/>
                      <a:pt x="1483" y="2871"/>
                      <a:pt x="481" y="2711"/>
                    </a:cubicBezTo>
                    <a:lnTo>
                      <a:pt x="481" y="2711"/>
                    </a:lnTo>
                    <a:cubicBezTo>
                      <a:pt x="254" y="3579"/>
                      <a:pt x="0" y="5475"/>
                      <a:pt x="2070" y="5956"/>
                    </a:cubicBezTo>
                    <a:cubicBezTo>
                      <a:pt x="2261" y="5999"/>
                      <a:pt x="2447" y="6021"/>
                      <a:pt x="2628" y="6021"/>
                    </a:cubicBezTo>
                    <a:cubicBezTo>
                      <a:pt x="3661" y="6021"/>
                      <a:pt x="4526" y="5319"/>
                      <a:pt x="5208" y="4046"/>
                    </a:cubicBezTo>
                    <a:cubicBezTo>
                      <a:pt x="6062" y="2497"/>
                      <a:pt x="5008" y="548"/>
                      <a:pt x="3552" y="94"/>
                    </a:cubicBezTo>
                    <a:cubicBezTo>
                      <a:pt x="3352" y="30"/>
                      <a:pt x="3158" y="0"/>
                      <a:pt x="297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4" name="Google Shape;734;p33"/>
              <p:cNvSpPr/>
              <p:nvPr/>
            </p:nvSpPr>
            <p:spPr>
              <a:xfrm>
                <a:off x="7418600" y="3697713"/>
                <a:ext cx="19725" cy="10375"/>
              </a:xfrm>
              <a:custGeom>
                <a:avLst/>
                <a:gdLst/>
                <a:ahLst/>
                <a:cxnLst/>
                <a:rect l="l" t="t" r="r" b="b"/>
                <a:pathLst>
                  <a:path w="789" h="415" fill="none" extrusionOk="0">
                    <a:moveTo>
                      <a:pt x="1" y="174"/>
                    </a:moveTo>
                    <a:cubicBezTo>
                      <a:pt x="1" y="174"/>
                      <a:pt x="428" y="415"/>
                      <a:pt x="789" y="1"/>
                    </a:cubicBezTo>
                  </a:path>
                </a:pathLst>
              </a:custGeom>
              <a:noFill/>
              <a:ln w="4350" cap="rnd" cmpd="sng">
                <a:solidFill>
                  <a:srgbClr val="2C7FC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5" name="Google Shape;735;p33"/>
              <p:cNvSpPr/>
              <p:nvPr/>
            </p:nvSpPr>
            <p:spPr>
              <a:xfrm>
                <a:off x="7473350" y="3670013"/>
                <a:ext cx="38750" cy="41750"/>
              </a:xfrm>
              <a:custGeom>
                <a:avLst/>
                <a:gdLst/>
                <a:ahLst/>
                <a:cxnLst/>
                <a:rect l="l" t="t" r="r" b="b"/>
                <a:pathLst>
                  <a:path w="1550" h="1670" fill="none" extrusionOk="0">
                    <a:moveTo>
                      <a:pt x="1" y="1590"/>
                    </a:moveTo>
                    <a:cubicBezTo>
                      <a:pt x="214" y="1670"/>
                      <a:pt x="481" y="1670"/>
                      <a:pt x="748" y="1590"/>
                    </a:cubicBezTo>
                    <a:cubicBezTo>
                      <a:pt x="1269" y="1403"/>
                      <a:pt x="1549" y="882"/>
                      <a:pt x="1376" y="441"/>
                    </a:cubicBezTo>
                    <a:cubicBezTo>
                      <a:pt x="1269" y="134"/>
                      <a:pt x="1002" y="1"/>
                      <a:pt x="682" y="14"/>
                    </a:cubicBezTo>
                  </a:path>
                </a:pathLst>
              </a:custGeom>
              <a:noFill/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33"/>
              <p:cNvSpPr/>
              <p:nvPr/>
            </p:nvSpPr>
            <p:spPr>
              <a:xfrm>
                <a:off x="7482025" y="3685038"/>
                <a:ext cx="15375" cy="7700"/>
              </a:xfrm>
              <a:custGeom>
                <a:avLst/>
                <a:gdLst/>
                <a:ahLst/>
                <a:cxnLst/>
                <a:rect l="l" t="t" r="r" b="b"/>
                <a:pathLst>
                  <a:path w="615" h="308" fill="none" extrusionOk="0">
                    <a:moveTo>
                      <a:pt x="1" y="281"/>
                    </a:moveTo>
                    <a:cubicBezTo>
                      <a:pt x="1" y="281"/>
                      <a:pt x="361" y="0"/>
                      <a:pt x="615" y="308"/>
                    </a:cubicBezTo>
                  </a:path>
                </a:pathLst>
              </a:custGeom>
              <a:solidFill>
                <a:schemeClr val="dk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33"/>
              <p:cNvSpPr/>
              <p:nvPr/>
            </p:nvSpPr>
            <p:spPr>
              <a:xfrm>
                <a:off x="7066750" y="3662438"/>
                <a:ext cx="49507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19803" h="13044" extrusionOk="0">
                    <a:moveTo>
                      <a:pt x="1509" y="1"/>
                    </a:moveTo>
                    <a:cubicBezTo>
                      <a:pt x="705" y="1"/>
                      <a:pt x="0" y="91"/>
                      <a:pt x="42" y="277"/>
                    </a:cubicBezTo>
                    <a:cubicBezTo>
                      <a:pt x="70" y="397"/>
                      <a:pt x="364" y="431"/>
                      <a:pt x="690" y="431"/>
                    </a:cubicBezTo>
                    <a:cubicBezTo>
                      <a:pt x="1125" y="431"/>
                      <a:pt x="1617" y="370"/>
                      <a:pt x="1617" y="370"/>
                    </a:cubicBezTo>
                    <a:lnTo>
                      <a:pt x="1617" y="370"/>
                    </a:lnTo>
                    <a:cubicBezTo>
                      <a:pt x="1617" y="370"/>
                      <a:pt x="870" y="544"/>
                      <a:pt x="803" y="851"/>
                    </a:cubicBezTo>
                    <a:cubicBezTo>
                      <a:pt x="785" y="955"/>
                      <a:pt x="862" y="990"/>
                      <a:pt x="974" y="990"/>
                    </a:cubicBezTo>
                    <a:cubicBezTo>
                      <a:pt x="1127" y="990"/>
                      <a:pt x="1347" y="924"/>
                      <a:pt x="1478" y="879"/>
                    </a:cubicBezTo>
                    <a:lnTo>
                      <a:pt x="1478" y="879"/>
                    </a:lnTo>
                    <a:cubicBezTo>
                      <a:pt x="1252" y="966"/>
                      <a:pt x="771" y="1177"/>
                      <a:pt x="843" y="1372"/>
                    </a:cubicBezTo>
                    <a:cubicBezTo>
                      <a:pt x="864" y="1436"/>
                      <a:pt x="944" y="1457"/>
                      <a:pt x="1043" y="1457"/>
                    </a:cubicBezTo>
                    <a:cubicBezTo>
                      <a:pt x="1253" y="1457"/>
                      <a:pt x="1550" y="1359"/>
                      <a:pt x="1551" y="1358"/>
                    </a:cubicBezTo>
                    <a:lnTo>
                      <a:pt x="1551" y="1358"/>
                    </a:lnTo>
                    <a:cubicBezTo>
                      <a:pt x="1100" y="1546"/>
                      <a:pt x="1119" y="1898"/>
                      <a:pt x="1452" y="1898"/>
                    </a:cubicBezTo>
                    <a:cubicBezTo>
                      <a:pt x="1474" y="1898"/>
                      <a:pt x="1498" y="1896"/>
                      <a:pt x="1524" y="1893"/>
                    </a:cubicBezTo>
                    <a:cubicBezTo>
                      <a:pt x="1535" y="1891"/>
                      <a:pt x="1546" y="1890"/>
                      <a:pt x="1558" y="1890"/>
                    </a:cubicBezTo>
                    <a:cubicBezTo>
                      <a:pt x="1809" y="1890"/>
                      <a:pt x="2156" y="2301"/>
                      <a:pt x="2539" y="2760"/>
                    </a:cubicBezTo>
                    <a:cubicBezTo>
                      <a:pt x="5451" y="6202"/>
                      <a:pt x="5843" y="13043"/>
                      <a:pt x="10079" y="13043"/>
                    </a:cubicBezTo>
                    <a:cubicBezTo>
                      <a:pt x="10115" y="13043"/>
                      <a:pt x="10152" y="13043"/>
                      <a:pt x="10189" y="13042"/>
                    </a:cubicBezTo>
                    <a:cubicBezTo>
                      <a:pt x="10697" y="13028"/>
                      <a:pt x="11204" y="12895"/>
                      <a:pt x="11685" y="12694"/>
                    </a:cubicBezTo>
                    <a:lnTo>
                      <a:pt x="18227" y="9997"/>
                    </a:lnTo>
                    <a:cubicBezTo>
                      <a:pt x="18828" y="9744"/>
                      <a:pt x="19309" y="9290"/>
                      <a:pt x="19509" y="8662"/>
                    </a:cubicBezTo>
                    <a:cubicBezTo>
                      <a:pt x="19803" y="7794"/>
                      <a:pt x="19362" y="7180"/>
                      <a:pt x="18828" y="6779"/>
                    </a:cubicBezTo>
                    <a:cubicBezTo>
                      <a:pt x="18451" y="6491"/>
                      <a:pt x="17995" y="6350"/>
                      <a:pt x="17532" y="6350"/>
                    </a:cubicBezTo>
                    <a:cubicBezTo>
                      <a:pt x="17160" y="6350"/>
                      <a:pt x="16783" y="6441"/>
                      <a:pt x="16438" y="6619"/>
                    </a:cubicBezTo>
                    <a:lnTo>
                      <a:pt x="10229" y="9864"/>
                    </a:lnTo>
                    <a:cubicBezTo>
                      <a:pt x="8267" y="6526"/>
                      <a:pt x="5716" y="2680"/>
                      <a:pt x="5716" y="2680"/>
                    </a:cubicBezTo>
                    <a:cubicBezTo>
                      <a:pt x="4995" y="1679"/>
                      <a:pt x="4395" y="1051"/>
                      <a:pt x="3927" y="678"/>
                    </a:cubicBezTo>
                    <a:cubicBezTo>
                      <a:pt x="3447" y="290"/>
                      <a:pt x="2846" y="50"/>
                      <a:pt x="2218" y="23"/>
                    </a:cubicBezTo>
                    <a:cubicBezTo>
                      <a:pt x="1984" y="8"/>
                      <a:pt x="1742" y="1"/>
                      <a:pt x="1509" y="1"/>
                    </a:cubicBezTo>
                    <a:close/>
                  </a:path>
                </a:pathLst>
              </a:custGeom>
              <a:solidFill>
                <a:srgbClr val="2C7FC4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8" name="Google Shape;738;p33"/>
              <p:cNvSpPr/>
              <p:nvPr/>
            </p:nvSpPr>
            <p:spPr>
              <a:xfrm>
                <a:off x="7327150" y="3806438"/>
                <a:ext cx="262400" cy="195750"/>
              </a:xfrm>
              <a:custGeom>
                <a:avLst/>
                <a:gdLst/>
                <a:ahLst/>
                <a:cxnLst/>
                <a:rect l="l" t="t" r="r" b="b"/>
                <a:pathLst>
                  <a:path w="10496" h="7830" extrusionOk="0">
                    <a:moveTo>
                      <a:pt x="7792" y="1"/>
                    </a:moveTo>
                    <a:cubicBezTo>
                      <a:pt x="6119" y="1"/>
                      <a:pt x="3473" y="1728"/>
                      <a:pt x="0" y="3757"/>
                    </a:cubicBezTo>
                    <a:lnTo>
                      <a:pt x="1683" y="7829"/>
                    </a:lnTo>
                    <a:cubicBezTo>
                      <a:pt x="1683" y="7829"/>
                      <a:pt x="10495" y="5759"/>
                      <a:pt x="9681" y="1967"/>
                    </a:cubicBezTo>
                    <a:cubicBezTo>
                      <a:pt x="9389" y="567"/>
                      <a:pt x="8750" y="1"/>
                      <a:pt x="779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9" name="Google Shape;739;p33"/>
              <p:cNvSpPr/>
              <p:nvPr/>
            </p:nvSpPr>
            <p:spPr>
              <a:xfrm>
                <a:off x="7442650" y="3760138"/>
                <a:ext cx="227000" cy="365875"/>
              </a:xfrm>
              <a:custGeom>
                <a:avLst/>
                <a:gdLst/>
                <a:ahLst/>
                <a:cxnLst/>
                <a:rect l="l" t="t" r="r" b="b"/>
                <a:pathLst>
                  <a:path w="9080" h="14635" extrusionOk="0">
                    <a:moveTo>
                      <a:pt x="3258" y="1"/>
                    </a:moveTo>
                    <a:lnTo>
                      <a:pt x="841" y="1616"/>
                    </a:lnTo>
                    <a:lnTo>
                      <a:pt x="0" y="14635"/>
                    </a:lnTo>
                    <a:lnTo>
                      <a:pt x="9080" y="14635"/>
                    </a:lnTo>
                    <a:cubicBezTo>
                      <a:pt x="8532" y="6663"/>
                      <a:pt x="3258" y="1"/>
                      <a:pt x="32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33"/>
              <p:cNvSpPr/>
              <p:nvPr/>
            </p:nvSpPr>
            <p:spPr>
              <a:xfrm>
                <a:off x="7325175" y="3824663"/>
                <a:ext cx="328450" cy="493025"/>
              </a:xfrm>
              <a:custGeom>
                <a:avLst/>
                <a:gdLst/>
                <a:ahLst/>
                <a:cxnLst/>
                <a:rect l="l" t="t" r="r" b="b"/>
                <a:pathLst>
                  <a:path w="13138" h="19721" extrusionOk="0">
                    <a:moveTo>
                      <a:pt x="7920" y="0"/>
                    </a:moveTo>
                    <a:cubicBezTo>
                      <a:pt x="7317" y="0"/>
                      <a:pt x="6873" y="353"/>
                      <a:pt x="6555" y="798"/>
                    </a:cubicBezTo>
                    <a:cubicBezTo>
                      <a:pt x="6034" y="1492"/>
                      <a:pt x="6008" y="2427"/>
                      <a:pt x="6422" y="3201"/>
                    </a:cubicBezTo>
                    <a:lnTo>
                      <a:pt x="9773" y="9370"/>
                    </a:lnTo>
                    <a:cubicBezTo>
                      <a:pt x="6475" y="11386"/>
                      <a:pt x="2656" y="13990"/>
                      <a:pt x="2656" y="13990"/>
                    </a:cubicBezTo>
                    <a:cubicBezTo>
                      <a:pt x="1668" y="14724"/>
                      <a:pt x="1054" y="15352"/>
                      <a:pt x="680" y="15819"/>
                    </a:cubicBezTo>
                    <a:cubicBezTo>
                      <a:pt x="293" y="16313"/>
                      <a:pt x="79" y="16914"/>
                      <a:pt x="53" y="17528"/>
                    </a:cubicBezTo>
                    <a:cubicBezTo>
                      <a:pt x="1" y="18555"/>
                      <a:pt x="88" y="19721"/>
                      <a:pt x="314" y="19721"/>
                    </a:cubicBezTo>
                    <a:cubicBezTo>
                      <a:pt x="320" y="19721"/>
                      <a:pt x="327" y="19720"/>
                      <a:pt x="333" y="19718"/>
                    </a:cubicBezTo>
                    <a:cubicBezTo>
                      <a:pt x="613" y="19638"/>
                      <a:pt x="413" y="18130"/>
                      <a:pt x="413" y="18129"/>
                    </a:cubicBezTo>
                    <a:lnTo>
                      <a:pt x="413" y="18129"/>
                    </a:lnTo>
                    <a:cubicBezTo>
                      <a:pt x="413" y="18130"/>
                      <a:pt x="720" y="19571"/>
                      <a:pt x="1027" y="19611"/>
                    </a:cubicBezTo>
                    <a:cubicBezTo>
                      <a:pt x="1033" y="19612"/>
                      <a:pt x="1038" y="19612"/>
                      <a:pt x="1043" y="19612"/>
                    </a:cubicBezTo>
                    <a:cubicBezTo>
                      <a:pt x="1332" y="19612"/>
                      <a:pt x="881" y="18157"/>
                      <a:pt x="880" y="18156"/>
                    </a:cubicBezTo>
                    <a:lnTo>
                      <a:pt x="880" y="18156"/>
                    </a:lnTo>
                    <a:cubicBezTo>
                      <a:pt x="881" y="18157"/>
                      <a:pt x="1291" y="19362"/>
                      <a:pt x="1536" y="19362"/>
                    </a:cubicBezTo>
                    <a:cubicBezTo>
                      <a:pt x="1544" y="19362"/>
                      <a:pt x="1553" y="19361"/>
                      <a:pt x="1561" y="19357"/>
                    </a:cubicBezTo>
                    <a:cubicBezTo>
                      <a:pt x="1762" y="19291"/>
                      <a:pt x="1401" y="18183"/>
                      <a:pt x="1401" y="18182"/>
                    </a:cubicBezTo>
                    <a:lnTo>
                      <a:pt x="1401" y="18182"/>
                    </a:lnTo>
                    <a:cubicBezTo>
                      <a:pt x="1623" y="18686"/>
                      <a:pt x="1907" y="19054"/>
                      <a:pt x="2036" y="19054"/>
                    </a:cubicBezTo>
                    <a:cubicBezTo>
                      <a:pt x="2140" y="19054"/>
                      <a:pt x="2143" y="18817"/>
                      <a:pt x="1935" y="18222"/>
                    </a:cubicBezTo>
                    <a:cubicBezTo>
                      <a:pt x="1855" y="17995"/>
                      <a:pt x="2323" y="17622"/>
                      <a:pt x="2790" y="17194"/>
                    </a:cubicBezTo>
                    <a:cubicBezTo>
                      <a:pt x="6208" y="14217"/>
                      <a:pt x="13138" y="13749"/>
                      <a:pt x="12951" y="9410"/>
                    </a:cubicBezTo>
                    <a:cubicBezTo>
                      <a:pt x="12938" y="8889"/>
                      <a:pt x="12804" y="8369"/>
                      <a:pt x="12577" y="7901"/>
                    </a:cubicBezTo>
                    <a:lnTo>
                      <a:pt x="9773" y="1332"/>
                    </a:lnTo>
                    <a:cubicBezTo>
                      <a:pt x="9533" y="744"/>
                      <a:pt x="9039" y="264"/>
                      <a:pt x="8424" y="77"/>
                    </a:cubicBezTo>
                    <a:cubicBezTo>
                      <a:pt x="8245" y="24"/>
                      <a:pt x="8077" y="0"/>
                      <a:pt x="7920" y="0"/>
                    </a:cubicBezTo>
                    <a:close/>
                  </a:path>
                </a:pathLst>
              </a:custGeom>
              <a:solidFill>
                <a:srgbClr val="2C7FC4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33"/>
              <p:cNvSpPr/>
              <p:nvPr/>
            </p:nvSpPr>
            <p:spPr>
              <a:xfrm>
                <a:off x="7428300" y="3816088"/>
                <a:ext cx="211300" cy="253175"/>
              </a:xfrm>
              <a:custGeom>
                <a:avLst/>
                <a:gdLst/>
                <a:ahLst/>
                <a:cxnLst/>
                <a:rect l="l" t="t" r="r" b="b"/>
                <a:pathLst>
                  <a:path w="8452" h="10127" extrusionOk="0">
                    <a:moveTo>
                      <a:pt x="3731" y="0"/>
                    </a:moveTo>
                    <a:cubicBezTo>
                      <a:pt x="3503" y="0"/>
                      <a:pt x="3269" y="57"/>
                      <a:pt x="3031" y="179"/>
                    </a:cubicBezTo>
                    <a:cubicBezTo>
                      <a:pt x="0" y="1755"/>
                      <a:pt x="4473" y="10127"/>
                      <a:pt x="4473" y="10127"/>
                    </a:cubicBezTo>
                    <a:lnTo>
                      <a:pt x="8452" y="8244"/>
                    </a:lnTo>
                    <a:cubicBezTo>
                      <a:pt x="8452" y="8244"/>
                      <a:pt x="6482" y="0"/>
                      <a:pt x="37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43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67397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Řečová bublina: oválný bublinový popisek 21">
            <a:extLst>
              <a:ext uri="{FF2B5EF4-FFF2-40B4-BE49-F238E27FC236}">
                <a16:creationId xmlns:a16="http://schemas.microsoft.com/office/drawing/2014/main" id="{2997A32A-0F1E-4DF3-86E5-CA22C1A496F7}"/>
              </a:ext>
            </a:extLst>
          </p:cNvPr>
          <p:cNvSpPr/>
          <p:nvPr/>
        </p:nvSpPr>
        <p:spPr>
          <a:xfrm>
            <a:off x="3912453" y="2179099"/>
            <a:ext cx="1790376" cy="1114025"/>
          </a:xfrm>
          <a:prstGeom prst="wedgeEllipseCallou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5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 Mengele and his team!</a:t>
            </a:r>
            <a:endParaRPr lang="en-GB" sz="165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71407BA-3FEB-49AD-B595-9866ECBE10C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5837" y="130552"/>
            <a:ext cx="7886700" cy="993776"/>
          </a:xfrm>
        </p:spPr>
        <p:txBody>
          <a:bodyPr/>
          <a:lstStyle/>
          <a:p>
            <a:r>
              <a:rPr lang="en-GB">
                <a:latin typeface="Josefin Sans" pitchFamily="2" charset="-18"/>
                <a:cs typeface="Calibri" panose="020F0502020204030204" pitchFamily="34" charset="0"/>
              </a:rPr>
              <a:t>Examples of Incivility and intolerance</a:t>
            </a:r>
            <a:endParaRPr lang="en-GB">
              <a:latin typeface="Josefin Sans" pitchFamily="2" charset="-18"/>
            </a:endParaRPr>
          </a:p>
        </p:txBody>
      </p:sp>
      <p:sp>
        <p:nvSpPr>
          <p:cNvPr id="4" name="Řečová bublina: oválný bublinový popisek 3">
            <a:extLst>
              <a:ext uri="{FF2B5EF4-FFF2-40B4-BE49-F238E27FC236}">
                <a16:creationId xmlns:a16="http://schemas.microsoft.com/office/drawing/2014/main" id="{FD2BF347-1758-4A74-B20C-277B54B2A58C}"/>
              </a:ext>
            </a:extLst>
          </p:cNvPr>
          <p:cNvSpPr/>
          <p:nvPr/>
        </p:nvSpPr>
        <p:spPr>
          <a:xfrm>
            <a:off x="372151" y="2317123"/>
            <a:ext cx="2175888" cy="153994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ctr">
              <a:lnSpc>
                <a:spcPct val="107000"/>
              </a:lnSpc>
              <a:spcAft>
                <a:spcPts val="600"/>
              </a:spcAft>
            </a:pPr>
            <a:r>
              <a:rPr lang="en-GB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should excuse murders! No one wants your vaccine, and you have already killed so many people</a:t>
            </a:r>
            <a:endParaRPr lang="en-GB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Řečová bublina: oválný bublinový popisek 4">
            <a:extLst>
              <a:ext uri="{FF2B5EF4-FFF2-40B4-BE49-F238E27FC236}">
                <a16:creationId xmlns:a16="http://schemas.microsoft.com/office/drawing/2014/main" id="{74A58B26-2BB5-4010-A3AE-CFA6BA3D9AF1}"/>
              </a:ext>
            </a:extLst>
          </p:cNvPr>
          <p:cNvSpPr/>
          <p:nvPr/>
        </p:nvSpPr>
        <p:spPr>
          <a:xfrm>
            <a:off x="5840059" y="966941"/>
            <a:ext cx="2728832" cy="2037838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lnSpc>
                <a:spcPct val="107000"/>
              </a:lnSpc>
              <a:spcAft>
                <a:spcPts val="600"/>
              </a:spcAft>
            </a:pPr>
            <a:r>
              <a:rPr lang="en-GB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Okamura, the person who is lying, also steal... Which virus?? </a:t>
            </a:r>
            <a:endParaRPr lang="en-GB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07000"/>
              </a:lnSpc>
              <a:spcAft>
                <a:spcPts val="600"/>
              </a:spcAft>
            </a:pPr>
            <a:r>
              <a:rPr lang="en-GB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 a punishment, you will go to do cleaning to </a:t>
            </a:r>
            <a:r>
              <a:rPr lang="cs-CZ" sz="120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Fukushima</a:t>
            </a:r>
            <a:r>
              <a:rPr lang="en-GB" sz="12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..or just stop lying, bastard</a:t>
            </a:r>
            <a:endParaRPr lang="en-GB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Řečová bublina: oválný bublinový popisek 5">
            <a:extLst>
              <a:ext uri="{FF2B5EF4-FFF2-40B4-BE49-F238E27FC236}">
                <a16:creationId xmlns:a16="http://schemas.microsoft.com/office/drawing/2014/main" id="{384136C8-4764-4FB5-BFD4-25516E87EA6C}"/>
              </a:ext>
            </a:extLst>
          </p:cNvPr>
          <p:cNvSpPr/>
          <p:nvPr/>
        </p:nvSpPr>
        <p:spPr>
          <a:xfrm>
            <a:off x="1945716" y="727702"/>
            <a:ext cx="3825728" cy="1423520"/>
          </a:xfrm>
          <a:prstGeom prst="wedgeEllipseCallou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lnSpc>
                <a:spcPct val="107000"/>
              </a:lnSpc>
              <a:spcAft>
                <a:spcPts val="600"/>
              </a:spcAft>
            </a:pPr>
            <a:r>
              <a:rPr lang="en-US" sz="1200">
                <a:solidFill>
                  <a:srgbClr val="242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are lying again... based on the news </a:t>
            </a:r>
            <a:r>
              <a:rPr lang="cs-CZ" sz="1200">
                <a:solidFill>
                  <a:srgbClr val="242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200">
                <a:solidFill>
                  <a:srgbClr val="24242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rom the previous week there are no free beds left in the hospitals by now, and yet you are saying that 12 % of the beds are still free.</a:t>
            </a:r>
            <a:endParaRPr lang="en-GB" sz="120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Obrázek 9" descr="Obsah obrázku text, osoba, muž, oblek&#10;&#10;Popis byl vytvořen automaticky">
            <a:extLst>
              <a:ext uri="{FF2B5EF4-FFF2-40B4-BE49-F238E27FC236}">
                <a16:creationId xmlns:a16="http://schemas.microsoft.com/office/drawing/2014/main" id="{C5664833-6D6C-44B9-AA1B-436D1A2B0C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184" y="272346"/>
            <a:ext cx="910714" cy="910714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Obrázek 12" descr="Obsah obrázku muž, obloha, osoba, oblečení&#10;&#10;Popis byl vytvořen automaticky">
            <a:extLst>
              <a:ext uri="{FF2B5EF4-FFF2-40B4-BE49-F238E27FC236}">
                <a16:creationId xmlns:a16="http://schemas.microsoft.com/office/drawing/2014/main" id="{B07CFE92-2D20-48F4-9EEF-6067F16F07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302" y="3344017"/>
            <a:ext cx="910715" cy="910715"/>
          </a:xfrm>
          <a:prstGeom prst="ellipse">
            <a:avLst/>
          </a:prstGeom>
          <a:ln w="317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Grafický objekt 14" descr="Muž obrys">
            <a:extLst>
              <a:ext uri="{FF2B5EF4-FFF2-40B4-BE49-F238E27FC236}">
                <a16:creationId xmlns:a16="http://schemas.microsoft.com/office/drawing/2014/main" id="{A7FA0D6B-8361-4262-AD81-76CC1E4A7E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0817" y="4139195"/>
            <a:ext cx="778544" cy="778544"/>
          </a:xfrm>
          <a:prstGeom prst="rect">
            <a:avLst/>
          </a:prstGeom>
        </p:spPr>
      </p:pic>
      <p:pic>
        <p:nvPicPr>
          <p:cNvPr id="19" name="Grafický objekt 18" descr="Muž se souvislou výplní">
            <a:extLst>
              <a:ext uri="{FF2B5EF4-FFF2-40B4-BE49-F238E27FC236}">
                <a16:creationId xmlns:a16="http://schemas.microsoft.com/office/drawing/2014/main" id="{B0F84835-FD5C-4EEF-8016-802961E944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2118" y="2309761"/>
            <a:ext cx="910715" cy="910715"/>
          </a:xfrm>
          <a:prstGeom prst="rect">
            <a:avLst/>
          </a:prstGeom>
        </p:spPr>
      </p:pic>
      <p:pic>
        <p:nvPicPr>
          <p:cNvPr id="21" name="Obrázek 20" descr="Obsah obrázku text, elektronika, několik&#10;&#10;Popis byl vytvořen automaticky">
            <a:extLst>
              <a:ext uri="{FF2B5EF4-FFF2-40B4-BE49-F238E27FC236}">
                <a16:creationId xmlns:a16="http://schemas.microsoft.com/office/drawing/2014/main" id="{AF84C9D6-6605-43F7-B807-80C7AC1F1F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588"/>
          <a:stretch/>
        </p:blipFill>
        <p:spPr>
          <a:xfrm>
            <a:off x="3775224" y="3239889"/>
            <a:ext cx="2038709" cy="1429154"/>
          </a:xfrm>
          <a:prstGeom prst="rect">
            <a:avLst/>
          </a:prstGeom>
        </p:spPr>
      </p:pic>
      <p:pic>
        <p:nvPicPr>
          <p:cNvPr id="23" name="Grafický objekt 22" descr="Muž obrys">
            <a:extLst>
              <a:ext uri="{FF2B5EF4-FFF2-40B4-BE49-F238E27FC236}">
                <a16:creationId xmlns:a16="http://schemas.microsoft.com/office/drawing/2014/main" id="{59A3D67C-44BA-4C9C-8F1C-6A5AC5A98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42266" y="3272311"/>
            <a:ext cx="778544" cy="778544"/>
          </a:xfrm>
          <a:prstGeom prst="rect">
            <a:avLst/>
          </a:prstGeom>
        </p:spPr>
      </p:pic>
      <p:sp>
        <p:nvSpPr>
          <p:cNvPr id="24" name="Řečová bublina: oválný bublinový popisek 23">
            <a:extLst>
              <a:ext uri="{FF2B5EF4-FFF2-40B4-BE49-F238E27FC236}">
                <a16:creationId xmlns:a16="http://schemas.microsoft.com/office/drawing/2014/main" id="{FC074D2E-F30A-4560-BADB-F722163A165E}"/>
              </a:ext>
            </a:extLst>
          </p:cNvPr>
          <p:cNvSpPr/>
          <p:nvPr/>
        </p:nvSpPr>
        <p:spPr>
          <a:xfrm flipH="1">
            <a:off x="6994597" y="3344017"/>
            <a:ext cx="1349944" cy="1184450"/>
          </a:xfrm>
          <a:prstGeom prst="wedgeEllipseCallou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 do not even know grammar. Awful mistakes</a:t>
            </a:r>
          </a:p>
        </p:txBody>
      </p:sp>
      <p:pic>
        <p:nvPicPr>
          <p:cNvPr id="25" name="Grafický objekt 24" descr="Muž se souvislou výplní">
            <a:extLst>
              <a:ext uri="{FF2B5EF4-FFF2-40B4-BE49-F238E27FC236}">
                <a16:creationId xmlns:a16="http://schemas.microsoft.com/office/drawing/2014/main" id="{DA00DD64-019B-45DA-89D0-EE26451A01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04843" y="3954466"/>
            <a:ext cx="679396" cy="67939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3130E69-4F1D-422C-8C72-5AA446646086}"/>
              </a:ext>
            </a:extLst>
          </p:cNvPr>
          <p:cNvSpPr txBox="1"/>
          <p:nvPr/>
        </p:nvSpPr>
        <p:spPr>
          <a:xfrm>
            <a:off x="7387050" y="473264"/>
            <a:ext cx="533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GB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4B8BFA6-4A8F-40C7-A102-7A1DD5E8541F}"/>
              </a:ext>
            </a:extLst>
          </p:cNvPr>
          <p:cNvSpPr txBox="1"/>
          <p:nvPr/>
        </p:nvSpPr>
        <p:spPr>
          <a:xfrm>
            <a:off x="1193098" y="1802943"/>
            <a:ext cx="533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GB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FA6C95-20F7-49E5-874C-63E1242A8555}"/>
              </a:ext>
            </a:extLst>
          </p:cNvPr>
          <p:cNvSpPr txBox="1"/>
          <p:nvPr/>
        </p:nvSpPr>
        <p:spPr>
          <a:xfrm>
            <a:off x="1877101" y="699825"/>
            <a:ext cx="533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GB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44F200-76D2-4390-862D-92C19406CF9C}"/>
              </a:ext>
            </a:extLst>
          </p:cNvPr>
          <p:cNvSpPr txBox="1"/>
          <p:nvPr/>
        </p:nvSpPr>
        <p:spPr>
          <a:xfrm>
            <a:off x="6981698" y="4145823"/>
            <a:ext cx="533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en-GB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A5E48F0-4004-45F6-B9B5-AD9CDAAC0550}"/>
              </a:ext>
            </a:extLst>
          </p:cNvPr>
          <p:cNvSpPr txBox="1"/>
          <p:nvPr/>
        </p:nvSpPr>
        <p:spPr>
          <a:xfrm>
            <a:off x="5075058" y="2688792"/>
            <a:ext cx="533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GB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7705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DD2D6-1EB8-3B3E-054C-B2DAA279E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521" y="340280"/>
            <a:ext cx="8183496" cy="841800"/>
          </a:xfrm>
        </p:spPr>
        <p:txBody>
          <a:bodyPr>
            <a:noAutofit/>
          </a:bodyPr>
          <a:lstStyle/>
          <a:p>
            <a:pPr algn="ctr"/>
            <a:r>
              <a:rPr lang="en-GB" sz="2625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How do incivility and intolerance influence active engagement in online discussions?  </a:t>
            </a:r>
            <a:br>
              <a:rPr lang="en-GB" sz="2625"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2625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7E1DDC-8AB3-D855-7DE0-007C099A1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9462" y="1321654"/>
            <a:ext cx="7799294" cy="2220686"/>
          </a:xfrm>
        </p:spPr>
        <p:txBody>
          <a:bodyPr>
            <a:noAutofit/>
          </a:bodyPr>
          <a:lstStyle/>
          <a:p>
            <a:endParaRPr lang="en-GB" sz="1500"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R="342900" indent="0">
              <a:lnSpc>
                <a:spcPct val="107000"/>
              </a:lnSpc>
              <a:spcAft>
                <a:spcPts val="600"/>
              </a:spcAft>
              <a:buNone/>
            </a:pPr>
            <a:r>
              <a:rPr lang="en-GB" sz="1500" i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„Discussions of people from the other side, when I say it politely, so I just provoke, and then I don't look at those discussions anymore. Because it is just bunch of vulgar words and shits, so I do not follow discussions anymore.“ </a:t>
            </a:r>
            <a:r>
              <a:rPr lang="en-GB" sz="1500" i="1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en-GB" sz="1500" b="1" err="1">
                <a:solidFill>
                  <a:srgbClr val="000000"/>
                </a:solidFill>
                <a:latin typeface="Calibri" panose="020F0502020204030204" pitchFamily="34" charset="0"/>
              </a:rPr>
              <a:t>Vendelín</a:t>
            </a:r>
            <a:endParaRPr lang="cs-CZ" sz="1500" b="1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R="342900" indent="0">
              <a:lnSpc>
                <a:spcPct val="107000"/>
              </a:lnSpc>
              <a:spcAft>
                <a:spcPts val="600"/>
              </a:spcAft>
              <a:buNone/>
            </a:pPr>
            <a:endParaRPr lang="en-GB" sz="1500" b="1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indent="0">
              <a:lnSpc>
                <a:spcPct val="107000"/>
              </a:lnSpc>
              <a:spcAft>
                <a:spcPts val="600"/>
              </a:spcAft>
              <a:buNone/>
              <a:tabLst>
                <a:tab pos="4114800" algn="l"/>
              </a:tabLst>
            </a:pPr>
            <a:r>
              <a:rPr lang="en-GB" sz="1500" i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„Things about Hitler and so on, so this is 100% beyond the border, and I directly report it.“ – </a:t>
            </a:r>
            <a:r>
              <a:rPr lang="cs-CZ" sz="1500" b="1" i="1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Samuel</a:t>
            </a:r>
          </a:p>
          <a:p>
            <a:pPr indent="0">
              <a:lnSpc>
                <a:spcPct val="107000"/>
              </a:lnSpc>
              <a:spcAft>
                <a:spcPts val="600"/>
              </a:spcAft>
              <a:buNone/>
              <a:tabLst>
                <a:tab pos="4114800" algn="l"/>
              </a:tabLst>
            </a:pPr>
            <a:endParaRPr lang="en-GB" sz="1500" i="1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R="342900" indent="0">
              <a:lnSpc>
                <a:spcPct val="107000"/>
              </a:lnSpc>
              <a:spcAft>
                <a:spcPts val="600"/>
              </a:spcAft>
              <a:buNone/>
              <a:tabLst>
                <a:tab pos="342900" algn="l"/>
              </a:tabLst>
            </a:pPr>
            <a:r>
              <a:rPr lang="en-US" sz="1500" i="1">
                <a:solidFill>
                  <a:srgbClr val="222222"/>
                </a:solidFill>
                <a:latin typeface="+mj-lt"/>
              </a:rPr>
              <a:t>„(…) so, for instance, they comment post</a:t>
            </a:r>
            <a:r>
              <a:rPr lang="en-US" sz="1500">
                <a:solidFill>
                  <a:srgbClr val="222222"/>
                </a:solidFill>
                <a:latin typeface="+mj-lt"/>
              </a:rPr>
              <a:t>,</a:t>
            </a:r>
            <a:r>
              <a:rPr lang="en-US" sz="1500" i="1">
                <a:solidFill>
                  <a:srgbClr val="222222"/>
                </a:solidFill>
                <a:latin typeface="+mj-lt"/>
              </a:rPr>
              <a:t> and I am </a:t>
            </a:r>
            <a:r>
              <a:rPr lang="en-US" sz="1500">
                <a:solidFill>
                  <a:srgbClr val="222222"/>
                </a:solidFill>
                <a:latin typeface="+mj-lt"/>
              </a:rPr>
              <a:t>writing</a:t>
            </a:r>
            <a:r>
              <a:rPr lang="en-US" sz="1500" i="1">
                <a:solidFill>
                  <a:srgbClr val="222222"/>
                </a:solidFill>
                <a:latin typeface="+mj-lt"/>
              </a:rPr>
              <a:t> with him a bit, but in most of the cases it ended up with aggression</a:t>
            </a:r>
            <a:r>
              <a:rPr lang="en-US" sz="1500">
                <a:solidFill>
                  <a:srgbClr val="222222"/>
                </a:solidFill>
                <a:latin typeface="+mj-lt"/>
              </a:rPr>
              <a:t>,</a:t>
            </a:r>
            <a:r>
              <a:rPr lang="en-US" sz="1500" i="1">
                <a:solidFill>
                  <a:srgbClr val="222222"/>
                </a:solidFill>
                <a:latin typeface="+mj-lt"/>
              </a:rPr>
              <a:t> and I do not want to be part of this (…)</a:t>
            </a:r>
            <a:r>
              <a:rPr lang="cs-CZ" sz="1500" i="1">
                <a:solidFill>
                  <a:srgbClr val="222222"/>
                </a:solidFill>
                <a:latin typeface="+mj-lt"/>
              </a:rPr>
              <a:t>.</a:t>
            </a:r>
            <a:r>
              <a:rPr lang="en-US" sz="1500" i="1">
                <a:solidFill>
                  <a:srgbClr val="222222"/>
                </a:solidFill>
                <a:latin typeface="+mj-lt"/>
              </a:rPr>
              <a:t>“</a:t>
            </a:r>
            <a:r>
              <a:rPr lang="cs-CZ" sz="1500" i="1">
                <a:solidFill>
                  <a:srgbClr val="222222"/>
                </a:solidFill>
                <a:latin typeface="+mj-lt"/>
              </a:rPr>
              <a:t> </a:t>
            </a:r>
            <a:r>
              <a:rPr lang="en-GB" sz="1500" i="1"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– </a:t>
            </a:r>
            <a:r>
              <a:rPr lang="cs-CZ" sz="1500" b="1">
                <a:solidFill>
                  <a:srgbClr val="222222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Martin</a:t>
            </a:r>
            <a:endParaRPr lang="cs-CZ" sz="1500" i="1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342900" algn="just">
              <a:lnSpc>
                <a:spcPct val="107000"/>
              </a:lnSpc>
              <a:spcAft>
                <a:spcPts val="600"/>
              </a:spcAft>
              <a:tabLst>
                <a:tab pos="342900" algn="l"/>
              </a:tabLst>
            </a:pPr>
            <a:endParaRPr lang="cs-CZ" sz="1500" i="1"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500" i="1">
              <a:latin typeface="+mj-lt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GB" sz="150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150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5411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84B19-A61B-1045-AF96-FCA58071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882" y="387426"/>
            <a:ext cx="8446235" cy="572700"/>
          </a:xfrm>
        </p:spPr>
        <p:txBody>
          <a:bodyPr>
            <a:noAutofit/>
          </a:bodyPr>
          <a:lstStyle/>
          <a:p>
            <a:r>
              <a:rPr lang="en-GB"/>
              <a:t>Perceptions of Incivility: </a:t>
            </a:r>
            <a:r>
              <a:rPr lang="cs-CZ"/>
              <a:t>W</a:t>
            </a:r>
            <a:r>
              <a:rPr lang="en-GB"/>
              <a:t>hat </a:t>
            </a:r>
            <a:r>
              <a:rPr lang="cs-CZ"/>
              <a:t>M</a:t>
            </a:r>
            <a:r>
              <a:rPr lang="en-GB" err="1"/>
              <a:t>atters</a:t>
            </a:r>
            <a:endParaRPr lang="en-GB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E42F446-C2A0-4C24-9B38-FFD80838BE8F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394942174"/>
              </p:ext>
            </p:extLst>
          </p:nvPr>
        </p:nvGraphicFramePr>
        <p:xfrm>
          <a:off x="0" y="1268413"/>
          <a:ext cx="8077200" cy="3363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7ACBB19-09F5-1266-EA0E-B68B46B2790D}"/>
              </a:ext>
            </a:extLst>
          </p:cNvPr>
          <p:cNvSpPr txBox="1"/>
          <p:nvPr/>
        </p:nvSpPr>
        <p:spPr>
          <a:xfrm>
            <a:off x="6854352" y="1465817"/>
            <a:ext cx="228478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s-CZ" sz="165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US" sz="1650" err="1">
                <a:latin typeface="Calibri" panose="020F0502020204030204" pitchFamily="34" charset="0"/>
                <a:cs typeface="Calibri" panose="020F0502020204030204" pitchFamily="34" charset="0"/>
              </a:rPr>
              <a:t>iddle</a:t>
            </a:r>
            <a:r>
              <a:rPr lang="en-US" sz="1650">
                <a:latin typeface="Calibri" panose="020F0502020204030204" pitchFamily="34" charset="0"/>
                <a:cs typeface="Calibri" panose="020F0502020204030204" pitchFamily="34" charset="0"/>
              </a:rPr>
              <a:t>-aged adults perceive name-calling as highly uncivil, while college students rate vulgarity as more uncivil (</a:t>
            </a:r>
            <a:r>
              <a:rPr lang="en-US" sz="1650" err="1">
                <a:latin typeface="Calibri" panose="020F0502020204030204" pitchFamily="34" charset="0"/>
                <a:cs typeface="Calibri" panose="020F0502020204030204" pitchFamily="34" charset="0"/>
              </a:rPr>
              <a:t>Kenski</a:t>
            </a:r>
            <a:r>
              <a:rPr lang="en-US" sz="1650">
                <a:latin typeface="Calibri" panose="020F0502020204030204" pitchFamily="34" charset="0"/>
                <a:cs typeface="Calibri" panose="020F0502020204030204" pitchFamily="34" charset="0"/>
              </a:rPr>
              <a:t> et al., 2017)</a:t>
            </a:r>
            <a:endParaRPr lang="en-GB" sz="16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5EB16B-8196-487C-C3F0-AEBE1D35C770}"/>
              </a:ext>
            </a:extLst>
          </p:cNvPr>
          <p:cNvSpPr txBox="1"/>
          <p:nvPr/>
        </p:nvSpPr>
        <p:spPr>
          <a:xfrm>
            <a:off x="244408" y="3383611"/>
            <a:ext cx="224521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cs-CZ" sz="165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1650">
                <a:latin typeface="Calibri" panose="020F0502020204030204" pitchFamily="34" charset="0"/>
                <a:cs typeface="Calibri" panose="020F0502020204030204" pitchFamily="34" charset="0"/>
              </a:rPr>
              <a:t>omen are more likely to perceive incivility (Kenski et al., 2017</a:t>
            </a:r>
            <a:r>
              <a:rPr lang="cs-CZ" sz="1650">
                <a:latin typeface="Calibri" panose="020F0502020204030204" pitchFamily="34" charset="0"/>
                <a:cs typeface="Calibri" panose="020F0502020204030204" pitchFamily="34" charset="0"/>
              </a:rPr>
              <a:t>; Vochocová, 2020</a:t>
            </a:r>
            <a:r>
              <a:rPr lang="en-US" sz="165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GB" sz="16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Google Shape;715;p22">
            <a:extLst>
              <a:ext uri="{FF2B5EF4-FFF2-40B4-BE49-F238E27FC236}">
                <a16:creationId xmlns:a16="http://schemas.microsoft.com/office/drawing/2014/main" id="{9F2D1736-EBD6-D4C7-D9AA-7654CE5FE0DD}"/>
              </a:ext>
            </a:extLst>
          </p:cNvPr>
          <p:cNvCxnSpPr>
            <a:cxnSpLocks/>
          </p:cNvCxnSpPr>
          <p:nvPr/>
        </p:nvCxnSpPr>
        <p:spPr>
          <a:xfrm flipV="1">
            <a:off x="1802049" y="4318297"/>
            <a:ext cx="868194" cy="256258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21" name="Google Shape;715;p22">
            <a:extLst>
              <a:ext uri="{FF2B5EF4-FFF2-40B4-BE49-F238E27FC236}">
                <a16:creationId xmlns:a16="http://schemas.microsoft.com/office/drawing/2014/main" id="{039CE531-AA43-C46D-0435-21319911CC69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87865" y="1541860"/>
            <a:ext cx="966487" cy="587544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364ADD1-8214-C1CE-8A80-D58455DD653A}"/>
              </a:ext>
            </a:extLst>
          </p:cNvPr>
          <p:cNvSpPr txBox="1"/>
          <p:nvPr/>
        </p:nvSpPr>
        <p:spPr>
          <a:xfrm>
            <a:off x="304524" y="1529443"/>
            <a:ext cx="1966202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1650">
                <a:latin typeface="Calibri" panose="020F0502020204030204" pitchFamily="34" charset="0"/>
                <a:cs typeface="Calibri" panose="020F0502020204030204" pitchFamily="34" charset="0"/>
              </a:rPr>
              <a:t>Personal attacks seen as more uncivil than attacks towards political arguments (Muddiman, 2017)</a:t>
            </a:r>
          </a:p>
        </p:txBody>
      </p:sp>
      <p:cxnSp>
        <p:nvCxnSpPr>
          <p:cNvPr id="29" name="Google Shape;715;p22">
            <a:extLst>
              <a:ext uri="{FF2B5EF4-FFF2-40B4-BE49-F238E27FC236}">
                <a16:creationId xmlns:a16="http://schemas.microsoft.com/office/drawing/2014/main" id="{740083F9-70E1-21BA-6CE3-38E7EC5990C8}"/>
              </a:ext>
            </a:extLst>
          </p:cNvPr>
          <p:cNvCxnSpPr>
            <a:cxnSpLocks/>
          </p:cNvCxnSpPr>
          <p:nvPr/>
        </p:nvCxnSpPr>
        <p:spPr>
          <a:xfrm>
            <a:off x="1552169" y="1356550"/>
            <a:ext cx="2012759" cy="162989"/>
          </a:xfrm>
          <a:prstGeom prst="bentConnector3">
            <a:avLst>
              <a:gd name="adj1" fmla="val 100384"/>
            </a:avLst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41" name="Google Shape;715;p22">
            <a:extLst>
              <a:ext uri="{FF2B5EF4-FFF2-40B4-BE49-F238E27FC236}">
                <a16:creationId xmlns:a16="http://schemas.microsoft.com/office/drawing/2014/main" id="{27786095-96C2-555B-0F04-5D0CA6894998}"/>
              </a:ext>
            </a:extLst>
          </p:cNvPr>
          <p:cNvCxnSpPr>
            <a:cxnSpLocks/>
          </p:cNvCxnSpPr>
          <p:nvPr/>
        </p:nvCxnSpPr>
        <p:spPr>
          <a:xfrm rot="10800000" flipV="1">
            <a:off x="5494084" y="3607495"/>
            <a:ext cx="1082020" cy="477667"/>
          </a:xfrm>
          <a:prstGeom prst="bentConnector3">
            <a:avLst>
              <a:gd name="adj1" fmla="val 50000"/>
            </a:avLst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8B5082D9-B730-2AF6-B3E1-D7F3B9C7D7A9}"/>
              </a:ext>
            </a:extLst>
          </p:cNvPr>
          <p:cNvSpPr txBox="1"/>
          <p:nvPr/>
        </p:nvSpPr>
        <p:spPr>
          <a:xfrm>
            <a:off x="6473758" y="3559057"/>
            <a:ext cx="2425835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5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shows that in the case of news media outlets, some trigger more hostility than others (Humprecht et al., 2020). </a:t>
            </a:r>
            <a:endParaRPr lang="en-GB" sz="165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45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8CE64-6F7E-F941-B939-6A59A178D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47582" y="1548402"/>
            <a:ext cx="5158320" cy="1760100"/>
          </a:xfrm>
        </p:spPr>
        <p:txBody>
          <a:bodyPr anchor="t">
            <a:noAutofit/>
          </a:bodyPr>
          <a:lstStyle/>
          <a:p>
            <a:pPr marL="0" indent="0">
              <a:spcBef>
                <a:spcPts val="1350"/>
              </a:spcBef>
              <a:spcAft>
                <a:spcPts val="450"/>
              </a:spcAft>
              <a:buNone/>
            </a:pPr>
            <a:r>
              <a:rPr lang="en-GB" sz="1575" b="1" i="1">
                <a:latin typeface="Calibri" panose="020F0502020204030204" pitchFamily="34" charset="0"/>
                <a:cs typeface="Calibri" panose="020F0502020204030204" pitchFamily="34" charset="0"/>
              </a:rPr>
              <a:t>Partisanship matters: </a:t>
            </a:r>
            <a:r>
              <a:rPr lang="en-GB" sz="1575" i="1">
                <a:latin typeface="Calibri" panose="020F0502020204030204" pitchFamily="34" charset="0"/>
                <a:cs typeface="Calibri" panose="020F0502020204030204" pitchFamily="34" charset="0"/>
              </a:rPr>
              <a:t>people perceive those aligned with them politically as less uncivil (Muddiman, 2017) as well as incivility may increase cross-cutting attention (see Lee et al., 2021) </a:t>
            </a:r>
          </a:p>
          <a:p>
            <a:pPr marL="0" indent="0">
              <a:spcBef>
                <a:spcPts val="1350"/>
              </a:spcBef>
              <a:spcAft>
                <a:spcPts val="450"/>
              </a:spcAft>
              <a:buNone/>
            </a:pPr>
            <a:r>
              <a:rPr lang="en-GB" sz="1575" b="1" i="1">
                <a:latin typeface="Calibri" panose="020F0502020204030204" pitchFamily="34" charset="0"/>
                <a:cs typeface="Calibri" panose="020F0502020204030204" pitchFamily="34" charset="0"/>
              </a:rPr>
              <a:t>Conflict-orientation matters: </a:t>
            </a:r>
            <a:r>
              <a:rPr lang="en-GB" sz="1575" i="1">
                <a:latin typeface="Calibri" panose="020F0502020204030204" pitchFamily="34" charset="0"/>
                <a:cs typeface="Calibri" panose="020F0502020204030204" pitchFamily="34" charset="0"/>
              </a:rPr>
              <a:t>people who like debates are entertained and energized by incivility (Sydnor, 2017)</a:t>
            </a:r>
            <a:endParaRPr lang="en-GB" sz="1575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spcBef>
                <a:spcPts val="1350"/>
              </a:spcBef>
              <a:spcAft>
                <a:spcPts val="450"/>
              </a:spcAft>
              <a:buNone/>
            </a:pPr>
            <a:r>
              <a:rPr lang="en-GB" sz="1575" i="1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GB" sz="1575" b="1" i="1">
                <a:latin typeface="Calibri" panose="020F0502020204030204" pitchFamily="34" charset="0"/>
                <a:cs typeface="Calibri" panose="020F0502020204030204" pitchFamily="34" charset="0"/>
              </a:rPr>
              <a:t>Extreme” </a:t>
            </a:r>
            <a:r>
              <a:rPr lang="en-GB" sz="1575" b="1" i="1" err="1">
                <a:latin typeface="Calibri" panose="020F0502020204030204" pitchFamily="34" charset="0"/>
                <a:cs typeface="Calibri" panose="020F0502020204030204" pitchFamily="34" charset="0"/>
              </a:rPr>
              <a:t>behaviors</a:t>
            </a:r>
            <a:r>
              <a:rPr lang="en-GB" sz="1575" b="1" i="1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575" i="1">
                <a:latin typeface="Calibri" panose="020F0502020204030204" pitchFamily="34" charset="0"/>
                <a:cs typeface="Calibri" panose="020F0502020204030204" pitchFamily="34" charset="0"/>
              </a:rPr>
              <a:t>(e.g. racial slurs, violence) consistently seen as highly “uncivil” (Stryker et al., 201</a:t>
            </a:r>
            <a:r>
              <a:rPr lang="cs-CZ" sz="1575" i="1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GB" sz="1575" i="1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indent="0">
              <a:buNone/>
            </a:pPr>
            <a:endParaRPr lang="en-GB" sz="1500" i="1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1500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D84B19-A61B-1045-AF96-FCA58071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1693" y="520465"/>
            <a:ext cx="4935484" cy="994800"/>
          </a:xfrm>
        </p:spPr>
        <p:txBody>
          <a:bodyPr anchor="b">
            <a:noAutofit/>
          </a:bodyPr>
          <a:lstStyle/>
          <a:p>
            <a:pPr algn="ctr"/>
            <a:r>
              <a:rPr lang="en-US" sz="3000"/>
              <a:t>Other </a:t>
            </a:r>
            <a:r>
              <a:rPr lang="cs-CZ" sz="3000"/>
              <a:t>F</a:t>
            </a:r>
            <a:r>
              <a:rPr lang="en-US" sz="3000"/>
              <a:t>actors </a:t>
            </a:r>
            <a:r>
              <a:rPr lang="cs-CZ" sz="3000"/>
              <a:t>W</a:t>
            </a:r>
            <a:r>
              <a:rPr lang="en-US" sz="3000"/>
              <a:t>hen it </a:t>
            </a:r>
            <a:r>
              <a:rPr lang="cs-CZ" sz="3000"/>
              <a:t>C</a:t>
            </a:r>
            <a:r>
              <a:rPr lang="en-US" sz="3000" err="1"/>
              <a:t>omes</a:t>
            </a:r>
            <a:r>
              <a:rPr lang="en-US" sz="3000"/>
              <a:t> to </a:t>
            </a:r>
            <a:r>
              <a:rPr lang="cs-CZ" sz="3000"/>
              <a:t>I</a:t>
            </a:r>
            <a:r>
              <a:rPr lang="en-US" sz="3000" err="1"/>
              <a:t>ncivility</a:t>
            </a:r>
            <a:endParaRPr lang="en-US" sz="3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2F371B-91DF-41C1-ADD3-2D78D7D83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8" y="1017865"/>
            <a:ext cx="3487522" cy="3487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16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84B19-A61B-1045-AF96-FCA580715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358" y="340615"/>
            <a:ext cx="7752639" cy="743169"/>
          </a:xfrm>
        </p:spPr>
        <p:txBody>
          <a:bodyPr>
            <a:noAutofit/>
          </a:bodyPr>
          <a:lstStyle/>
          <a:p>
            <a:r>
              <a:rPr lang="en-GB" sz="3000"/>
              <a:t>Negative</a:t>
            </a:r>
            <a:r>
              <a:rPr lang="cs-CZ" sz="3000"/>
              <a:t> </a:t>
            </a:r>
            <a:r>
              <a:rPr lang="en-US" sz="3000"/>
              <a:t>&amp; Positive </a:t>
            </a:r>
            <a:r>
              <a:rPr lang="en-GB" sz="3000"/>
              <a:t>Effects of Incivility </a:t>
            </a: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5DCA54C6-2A4E-60BC-AF88-7F4EE2EAD56C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86114371"/>
              </p:ext>
            </p:extLst>
          </p:nvPr>
        </p:nvGraphicFramePr>
        <p:xfrm>
          <a:off x="819714" y="1248473"/>
          <a:ext cx="3509963" cy="3554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Content Placeholder 2">
            <a:extLst>
              <a:ext uri="{FF2B5EF4-FFF2-40B4-BE49-F238E27FC236}">
                <a16:creationId xmlns:a16="http://schemas.microsoft.com/office/drawing/2014/main" id="{94202EF8-5783-7F6D-BD60-59C6E22D60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0435904"/>
              </p:ext>
            </p:extLst>
          </p:nvPr>
        </p:nvGraphicFramePr>
        <p:xfrm>
          <a:off x="4627924" y="1488194"/>
          <a:ext cx="3990773" cy="34217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07728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0347D412-D1BF-5552-0FBF-B9CD7A22B8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alphaModFix amt="51000"/>
          </a:blip>
          <a:srcRect r="1794"/>
          <a:stretch/>
        </p:blipFill>
        <p:spPr>
          <a:xfrm>
            <a:off x="4518180" y="0"/>
            <a:ext cx="4625820" cy="471031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E850AD4A-9605-7D5F-0CFF-0761B7CEE0D2}"/>
              </a:ext>
            </a:extLst>
          </p:cNvPr>
          <p:cNvSpPr txBox="1"/>
          <p:nvPr/>
        </p:nvSpPr>
        <p:spPr>
          <a:xfrm>
            <a:off x="552362" y="1239758"/>
            <a:ext cx="4111846" cy="3332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65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Split into groups </a:t>
            </a:r>
            <a:br>
              <a:rPr lang="en-US" sz="165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5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 minutes of brainstorming</a:t>
            </a:r>
            <a:br>
              <a:rPr lang="en-US" sz="165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5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10 minutes of discussion</a:t>
            </a:r>
            <a:br>
              <a:rPr lang="en-US" sz="165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65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5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(1) Fighting for the opinion that incivility is a </a:t>
            </a:r>
            <a:r>
              <a:rPr lang="cs-CZ" sz="1650" b="1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regular</a:t>
            </a:r>
            <a:r>
              <a:rPr lang="en-US" sz="165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pattern of online discussions and is okay. </a:t>
            </a:r>
            <a:br>
              <a:rPr lang="en-US" sz="165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65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50" b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(2) Find arguments for a statement that incivility is harmful – why and for which reasons we should worry about it.</a:t>
            </a:r>
            <a:endParaRPr lang="en-GB" sz="165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itle 33">
            <a:extLst>
              <a:ext uri="{FF2B5EF4-FFF2-40B4-BE49-F238E27FC236}">
                <a16:creationId xmlns:a16="http://schemas.microsoft.com/office/drawing/2014/main" id="{91967431-5502-1DA4-0B71-BDF64CA0F3D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2362" y="386091"/>
            <a:ext cx="7886700" cy="369887"/>
          </a:xfrm>
        </p:spPr>
        <p:txBody>
          <a:bodyPr>
            <a:normAutofit fontScale="90000"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 ACTIVITY</a:t>
            </a:r>
            <a:br>
              <a:rPr lang="en-US" sz="36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80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3">
            <a:extLst>
              <a:ext uri="{FF2B5EF4-FFF2-40B4-BE49-F238E27FC236}">
                <a16:creationId xmlns:a16="http://schemas.microsoft.com/office/drawing/2014/main" id="{7846A958-7497-49E5-9A72-9EAE8A0B4B4B}"/>
              </a:ext>
            </a:extLst>
          </p:cNvPr>
          <p:cNvSpPr txBox="1">
            <a:spLocks/>
          </p:cNvSpPr>
          <p:nvPr/>
        </p:nvSpPr>
        <p:spPr>
          <a:xfrm>
            <a:off x="628650" y="335043"/>
            <a:ext cx="78867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cs-CZ" sz="4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AWAYS</a:t>
            </a:r>
            <a:endParaRPr lang="en-GB" sz="40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3C1C2A-F8C5-40A3-BFE6-2B8B5BD78A8A}"/>
              </a:ext>
            </a:extLst>
          </p:cNvPr>
          <p:cNvSpPr txBox="1"/>
          <p:nvPr/>
        </p:nvSpPr>
        <p:spPr>
          <a:xfrm>
            <a:off x="628650" y="1125869"/>
            <a:ext cx="7062515" cy="4213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Internet provides </a:t>
            </a:r>
            <a:r>
              <a:rPr lang="en-US" sz="2000" u="sng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options for political participation </a:t>
            </a: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(more accessible, less </a:t>
            </a:r>
            <a:r>
              <a:rPr lang="en-US" sz="200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effort)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u="sng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Dissemination of false information </a:t>
            </a: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online environment disrupts the idea of new ideal public sphere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Online political discussions are important, but some voices may be excluded due to new online barriers.</a:t>
            </a:r>
            <a:endParaRPr lang="cs-CZ" sz="20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ea typeface="Barlow"/>
                <a:cs typeface="Calibri" panose="020F0502020204030204" pitchFamily="34" charset="0"/>
                <a:sym typeface="Barlow"/>
              </a:rPr>
              <a:t>Incivility is evaluated as a problematic pattern, but some participants in online discussions are resilient.</a:t>
            </a:r>
            <a:endParaRPr lang="cs-CZ" sz="200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ea typeface="Barlow"/>
              <a:cs typeface="Calibri" panose="020F0502020204030204" pitchFamily="34" charset="0"/>
              <a:sym typeface="Barlow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000" b="1" i="0" u="sng" strike="noStrike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Optimistic scenario: </a:t>
            </a:r>
            <a:r>
              <a:rPr lang="en-US" sz="2000" b="0" i="0" u="none" strike="noStrike">
                <a:solidFill>
                  <a:srgbClr val="262626"/>
                </a:solidFill>
                <a:effectLst/>
                <a:latin typeface="Calibri" panose="020F0502020204030204" pitchFamily="34" charset="0"/>
              </a:rPr>
              <a:t>t</a:t>
            </a:r>
            <a:r>
              <a:rPr lang="en-US" sz="2000" b="0" i="0" u="none" strike="noStrike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here are not many people who frequently spread intolerance in comparison to incivility</a:t>
            </a:r>
            <a:r>
              <a:rPr lang="cs-CZ" sz="2000" u="none" strike="noStrike">
                <a:latin typeface="Calibri" panose="020F0502020204030204" pitchFamily="34" charset="0"/>
              </a:rPr>
              <a:t>.</a:t>
            </a:r>
            <a:endParaRPr lang="cs-CZ" sz="2000">
              <a:latin typeface="Calibri" panose="020F0502020204030204" pitchFamily="34" charset="0"/>
            </a:endParaRPr>
          </a:p>
          <a:p>
            <a:pPr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cs-CZ" sz="200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ea typeface="Barlow"/>
              <a:cs typeface="Calibri" panose="020F0502020204030204" pitchFamily="34" charset="0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23010070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48"/>
          <p:cNvSpPr txBox="1">
            <a:spLocks noGrp="1"/>
          </p:cNvSpPr>
          <p:nvPr>
            <p:ph type="ctrTitle"/>
          </p:nvPr>
        </p:nvSpPr>
        <p:spPr>
          <a:xfrm>
            <a:off x="3762420" y="1161418"/>
            <a:ext cx="5220543" cy="10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1165" name="Google Shape;1165;p48"/>
          <p:cNvSpPr txBox="1">
            <a:spLocks noGrp="1"/>
          </p:cNvSpPr>
          <p:nvPr>
            <p:ph type="subTitle" idx="1"/>
          </p:nvPr>
        </p:nvSpPr>
        <p:spPr>
          <a:xfrm>
            <a:off x="4103820" y="2282589"/>
            <a:ext cx="4379400" cy="105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dirty="0">
                <a:latin typeface="Raleway"/>
                <a:ea typeface="Raleway"/>
                <a:cs typeface="Raleway"/>
                <a:sym typeface="Raleway"/>
              </a:rPr>
              <a:t>DOES ANYONE HAVE ANY QUESTIONS?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sz="1600" b="1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dirty="0">
                <a:latin typeface="Raleway"/>
                <a:ea typeface="Raleway"/>
                <a:cs typeface="Raleway"/>
                <a:sym typeface="Raleway"/>
                <a:hlinkClick r:id="rId3"/>
              </a:rPr>
              <a:t>k.bielikova@mail.muni.cz</a:t>
            </a:r>
            <a:endParaRPr lang="en" sz="1600" b="1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dirty="0" err="1">
                <a:latin typeface="Raleway"/>
                <a:ea typeface="Raleway"/>
                <a:cs typeface="Raleway"/>
                <a:sym typeface="Raleway"/>
              </a:rPr>
              <a:t>mnovotna@fss.muni.cz</a:t>
            </a:r>
            <a:endParaRPr sz="1600" b="1" dirty="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166" name="Google Shape;1166;p48"/>
          <p:cNvSpPr txBox="1"/>
          <p:nvPr/>
        </p:nvSpPr>
        <p:spPr>
          <a:xfrm>
            <a:off x="4008203" y="3985329"/>
            <a:ext cx="4379400" cy="3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Please keep this slide for attribution</a:t>
            </a:r>
            <a:endParaRPr sz="10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grpSp>
        <p:nvGrpSpPr>
          <p:cNvPr id="1179" name="Google Shape;1179;p48"/>
          <p:cNvGrpSpPr/>
          <p:nvPr/>
        </p:nvGrpSpPr>
        <p:grpSpPr>
          <a:xfrm>
            <a:off x="756347" y="1082256"/>
            <a:ext cx="3098444" cy="2978988"/>
            <a:chOff x="-2844103" y="1548981"/>
            <a:chExt cx="3098444" cy="2978988"/>
          </a:xfrm>
        </p:grpSpPr>
        <p:sp>
          <p:nvSpPr>
            <p:cNvPr id="1180" name="Google Shape;1180;p48"/>
            <p:cNvSpPr/>
            <p:nvPr/>
          </p:nvSpPr>
          <p:spPr>
            <a:xfrm>
              <a:off x="-2024000" y="2623750"/>
              <a:ext cx="441834" cy="661061"/>
            </a:xfrm>
            <a:custGeom>
              <a:avLst/>
              <a:gdLst/>
              <a:ahLst/>
              <a:cxnLst/>
              <a:rect l="l" t="t" r="r" b="b"/>
              <a:pathLst>
                <a:path w="114762" h="181361" extrusionOk="0">
                  <a:moveTo>
                    <a:pt x="88244" y="0"/>
                  </a:moveTo>
                  <a:cubicBezTo>
                    <a:pt x="87011" y="5212"/>
                    <a:pt x="84684" y="10324"/>
                    <a:pt x="82098" y="15079"/>
                  </a:cubicBezTo>
                  <a:cubicBezTo>
                    <a:pt x="70580" y="36404"/>
                    <a:pt x="52855" y="55103"/>
                    <a:pt x="30337" y="64074"/>
                  </a:cubicBezTo>
                  <a:lnTo>
                    <a:pt x="22042" y="64074"/>
                  </a:lnTo>
                  <a:cubicBezTo>
                    <a:pt x="9847" y="64074"/>
                    <a:pt x="0" y="73941"/>
                    <a:pt x="0" y="86116"/>
                  </a:cubicBezTo>
                  <a:cubicBezTo>
                    <a:pt x="0" y="92203"/>
                    <a:pt x="2467" y="97693"/>
                    <a:pt x="6466" y="101692"/>
                  </a:cubicBezTo>
                  <a:cubicBezTo>
                    <a:pt x="10444" y="105690"/>
                    <a:pt x="15954" y="108157"/>
                    <a:pt x="22042" y="108157"/>
                  </a:cubicBezTo>
                  <a:cubicBezTo>
                    <a:pt x="22042" y="108157"/>
                    <a:pt x="24289" y="138294"/>
                    <a:pt x="21166" y="176707"/>
                  </a:cubicBezTo>
                  <a:lnTo>
                    <a:pt x="21723" y="176747"/>
                  </a:lnTo>
                  <a:cubicBezTo>
                    <a:pt x="21723" y="176747"/>
                    <a:pt x="35708" y="180149"/>
                    <a:pt x="50329" y="181103"/>
                  </a:cubicBezTo>
                  <a:cubicBezTo>
                    <a:pt x="52774" y="181264"/>
                    <a:pt x="55241" y="181361"/>
                    <a:pt x="57665" y="181361"/>
                  </a:cubicBezTo>
                  <a:cubicBezTo>
                    <a:pt x="61827" y="181361"/>
                    <a:pt x="65863" y="181077"/>
                    <a:pt x="69446" y="180347"/>
                  </a:cubicBezTo>
                  <a:cubicBezTo>
                    <a:pt x="72430" y="179771"/>
                    <a:pt x="75075" y="178915"/>
                    <a:pt x="77244" y="177662"/>
                  </a:cubicBezTo>
                  <a:cubicBezTo>
                    <a:pt x="85221" y="173126"/>
                    <a:pt x="90433" y="155561"/>
                    <a:pt x="93635" y="139607"/>
                  </a:cubicBezTo>
                  <a:lnTo>
                    <a:pt x="93635" y="139587"/>
                  </a:lnTo>
                  <a:cubicBezTo>
                    <a:pt x="93934" y="138095"/>
                    <a:pt x="94212" y="136603"/>
                    <a:pt x="94471" y="135151"/>
                  </a:cubicBezTo>
                  <a:cubicBezTo>
                    <a:pt x="96858" y="122062"/>
                    <a:pt x="97833" y="111081"/>
                    <a:pt x="97833" y="111081"/>
                  </a:cubicBezTo>
                  <a:lnTo>
                    <a:pt x="114761" y="100796"/>
                  </a:lnTo>
                  <a:cubicBezTo>
                    <a:pt x="114761" y="100796"/>
                    <a:pt x="113588" y="99603"/>
                    <a:pt x="111937" y="97832"/>
                  </a:cubicBezTo>
                  <a:cubicBezTo>
                    <a:pt x="108396" y="94053"/>
                    <a:pt x="102527" y="87627"/>
                    <a:pt x="100797" y="84604"/>
                  </a:cubicBezTo>
                  <a:cubicBezTo>
                    <a:pt x="98390" y="80526"/>
                    <a:pt x="97256" y="59022"/>
                    <a:pt x="97693" y="39487"/>
                  </a:cubicBezTo>
                  <a:cubicBezTo>
                    <a:pt x="97753" y="37955"/>
                    <a:pt x="97793" y="36443"/>
                    <a:pt x="97833" y="34952"/>
                  </a:cubicBezTo>
                  <a:cubicBezTo>
                    <a:pt x="97992" y="30774"/>
                    <a:pt x="97674" y="26855"/>
                    <a:pt x="97117" y="23255"/>
                  </a:cubicBezTo>
                  <a:cubicBezTo>
                    <a:pt x="96739" y="21027"/>
                    <a:pt x="96301" y="18958"/>
                    <a:pt x="95764" y="17028"/>
                  </a:cubicBezTo>
                  <a:cubicBezTo>
                    <a:pt x="92959" y="6505"/>
                    <a:pt x="88284" y="0"/>
                    <a:pt x="88284" y="0"/>
                  </a:cubicBezTo>
                  <a:close/>
                </a:path>
              </a:pathLst>
            </a:custGeom>
            <a:solidFill>
              <a:srgbClr val="B2DC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8"/>
            <p:cNvSpPr/>
            <p:nvPr/>
          </p:nvSpPr>
          <p:spPr>
            <a:xfrm>
              <a:off x="-1513105" y="4231310"/>
              <a:ext cx="1264509" cy="262702"/>
            </a:xfrm>
            <a:custGeom>
              <a:avLst/>
              <a:gdLst/>
              <a:ahLst/>
              <a:cxnLst/>
              <a:rect l="l" t="t" r="r" b="b"/>
              <a:pathLst>
                <a:path w="24876" h="5168" extrusionOk="0">
                  <a:moveTo>
                    <a:pt x="1" y="0"/>
                  </a:moveTo>
                  <a:cubicBezTo>
                    <a:pt x="41" y="241"/>
                    <a:pt x="67" y="468"/>
                    <a:pt x="107" y="721"/>
                  </a:cubicBezTo>
                  <a:lnTo>
                    <a:pt x="22806" y="721"/>
                  </a:lnTo>
                  <a:lnTo>
                    <a:pt x="21778" y="1709"/>
                  </a:lnTo>
                  <a:lnTo>
                    <a:pt x="20750" y="2711"/>
                  </a:lnTo>
                  <a:lnTo>
                    <a:pt x="19708" y="3712"/>
                  </a:lnTo>
                  <a:lnTo>
                    <a:pt x="18974" y="4406"/>
                  </a:lnTo>
                  <a:lnTo>
                    <a:pt x="2351" y="4406"/>
                  </a:lnTo>
                  <a:lnTo>
                    <a:pt x="2351" y="4433"/>
                  </a:lnTo>
                  <a:lnTo>
                    <a:pt x="535" y="4433"/>
                  </a:lnTo>
                  <a:cubicBezTo>
                    <a:pt x="575" y="4673"/>
                    <a:pt x="588" y="4914"/>
                    <a:pt x="615" y="5167"/>
                  </a:cubicBezTo>
                  <a:lnTo>
                    <a:pt x="708" y="5141"/>
                  </a:lnTo>
                  <a:lnTo>
                    <a:pt x="19575" y="5141"/>
                  </a:lnTo>
                  <a:lnTo>
                    <a:pt x="2487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8"/>
            <p:cNvSpPr/>
            <p:nvPr/>
          </p:nvSpPr>
          <p:spPr>
            <a:xfrm>
              <a:off x="-1951536" y="2275886"/>
              <a:ext cx="1663595" cy="1333743"/>
            </a:xfrm>
            <a:custGeom>
              <a:avLst/>
              <a:gdLst/>
              <a:ahLst/>
              <a:cxnLst/>
              <a:rect l="l" t="t" r="r" b="b"/>
              <a:pathLst>
                <a:path w="32727" h="26238" extrusionOk="0">
                  <a:moveTo>
                    <a:pt x="347" y="1"/>
                  </a:moveTo>
                  <a:lnTo>
                    <a:pt x="347" y="1816"/>
                  </a:lnTo>
                  <a:lnTo>
                    <a:pt x="13" y="1897"/>
                  </a:lnTo>
                  <a:cubicBezTo>
                    <a:pt x="1282" y="1950"/>
                    <a:pt x="2550" y="2164"/>
                    <a:pt x="3672" y="2724"/>
                  </a:cubicBezTo>
                  <a:lnTo>
                    <a:pt x="3699" y="2671"/>
                  </a:lnTo>
                  <a:lnTo>
                    <a:pt x="30376" y="2671"/>
                  </a:lnTo>
                  <a:cubicBezTo>
                    <a:pt x="30737" y="2671"/>
                    <a:pt x="31044" y="2965"/>
                    <a:pt x="31044" y="3339"/>
                  </a:cubicBezTo>
                  <a:lnTo>
                    <a:pt x="31044" y="3993"/>
                  </a:lnTo>
                  <a:lnTo>
                    <a:pt x="31044" y="10669"/>
                  </a:lnTo>
                  <a:lnTo>
                    <a:pt x="31044" y="17505"/>
                  </a:lnTo>
                  <a:lnTo>
                    <a:pt x="31044" y="23420"/>
                  </a:lnTo>
                  <a:cubicBezTo>
                    <a:pt x="31044" y="23781"/>
                    <a:pt x="30737" y="24088"/>
                    <a:pt x="30376" y="24088"/>
                  </a:cubicBezTo>
                  <a:lnTo>
                    <a:pt x="3311" y="24088"/>
                  </a:lnTo>
                  <a:cubicBezTo>
                    <a:pt x="2951" y="24088"/>
                    <a:pt x="2644" y="23781"/>
                    <a:pt x="2644" y="23420"/>
                  </a:cubicBezTo>
                  <a:lnTo>
                    <a:pt x="2644" y="19909"/>
                  </a:lnTo>
                  <a:lnTo>
                    <a:pt x="2644" y="19895"/>
                  </a:lnTo>
                  <a:cubicBezTo>
                    <a:pt x="1602" y="19829"/>
                    <a:pt x="601" y="19575"/>
                    <a:pt x="601" y="19575"/>
                  </a:cubicBezTo>
                  <a:lnTo>
                    <a:pt x="561" y="19575"/>
                  </a:lnTo>
                  <a:cubicBezTo>
                    <a:pt x="467" y="20790"/>
                    <a:pt x="294" y="22152"/>
                    <a:pt x="0" y="23460"/>
                  </a:cubicBezTo>
                  <a:cubicBezTo>
                    <a:pt x="1148" y="24302"/>
                    <a:pt x="2230" y="25223"/>
                    <a:pt x="3231" y="26238"/>
                  </a:cubicBezTo>
                  <a:lnTo>
                    <a:pt x="32726" y="26238"/>
                  </a:lnTo>
                  <a:lnTo>
                    <a:pt x="327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8"/>
            <p:cNvSpPr/>
            <p:nvPr/>
          </p:nvSpPr>
          <p:spPr>
            <a:xfrm>
              <a:off x="-1815813" y="2478148"/>
              <a:ext cx="926524" cy="1022191"/>
            </a:xfrm>
            <a:custGeom>
              <a:avLst/>
              <a:gdLst/>
              <a:ahLst/>
              <a:cxnLst/>
              <a:rect l="l" t="t" r="r" b="b"/>
              <a:pathLst>
                <a:path w="18227" h="20109" extrusionOk="0">
                  <a:moveTo>
                    <a:pt x="2618" y="1"/>
                  </a:moveTo>
                  <a:cubicBezTo>
                    <a:pt x="2925" y="348"/>
                    <a:pt x="3152" y="735"/>
                    <a:pt x="3325" y="1149"/>
                  </a:cubicBezTo>
                  <a:lnTo>
                    <a:pt x="16611" y="1149"/>
                  </a:lnTo>
                  <a:lnTo>
                    <a:pt x="16611" y="18520"/>
                  </a:lnTo>
                  <a:lnTo>
                    <a:pt x="1362" y="18520"/>
                  </a:lnTo>
                  <a:lnTo>
                    <a:pt x="1362" y="15876"/>
                  </a:lnTo>
                  <a:lnTo>
                    <a:pt x="1362" y="15863"/>
                  </a:lnTo>
                  <a:cubicBezTo>
                    <a:pt x="1108" y="15914"/>
                    <a:pt x="822" y="15932"/>
                    <a:pt x="524" y="15932"/>
                  </a:cubicBezTo>
                  <a:cubicBezTo>
                    <a:pt x="352" y="15932"/>
                    <a:pt x="176" y="15926"/>
                    <a:pt x="1" y="15916"/>
                  </a:cubicBezTo>
                  <a:lnTo>
                    <a:pt x="1" y="15930"/>
                  </a:lnTo>
                  <a:lnTo>
                    <a:pt x="1" y="19441"/>
                  </a:lnTo>
                  <a:cubicBezTo>
                    <a:pt x="1" y="19802"/>
                    <a:pt x="294" y="20109"/>
                    <a:pt x="668" y="20109"/>
                  </a:cubicBezTo>
                  <a:lnTo>
                    <a:pt x="18226" y="20109"/>
                  </a:lnTo>
                  <a:lnTo>
                    <a:pt x="18226" y="13526"/>
                  </a:lnTo>
                  <a:lnTo>
                    <a:pt x="18213" y="13526"/>
                  </a:lnTo>
                  <a:lnTo>
                    <a:pt x="18213" y="6677"/>
                  </a:lnTo>
                  <a:lnTo>
                    <a:pt x="18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48"/>
            <p:cNvSpPr/>
            <p:nvPr/>
          </p:nvSpPr>
          <p:spPr>
            <a:xfrm>
              <a:off x="-2825753" y="1850316"/>
              <a:ext cx="1364293" cy="76096"/>
            </a:xfrm>
            <a:custGeom>
              <a:avLst/>
              <a:gdLst/>
              <a:ahLst/>
              <a:cxnLst/>
              <a:rect l="l" t="t" r="r" b="b"/>
              <a:pathLst>
                <a:path w="26839" h="1497" extrusionOk="0">
                  <a:moveTo>
                    <a:pt x="1509" y="1"/>
                  </a:moveTo>
                  <a:cubicBezTo>
                    <a:pt x="668" y="1"/>
                    <a:pt x="0" y="668"/>
                    <a:pt x="0" y="1496"/>
                  </a:cubicBezTo>
                  <a:lnTo>
                    <a:pt x="26838" y="1496"/>
                  </a:lnTo>
                  <a:cubicBezTo>
                    <a:pt x="26838" y="668"/>
                    <a:pt x="26157" y="1"/>
                    <a:pt x="253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48"/>
            <p:cNvSpPr/>
            <p:nvPr/>
          </p:nvSpPr>
          <p:spPr>
            <a:xfrm>
              <a:off x="-2843392" y="2372925"/>
              <a:ext cx="1219014" cy="1484817"/>
            </a:xfrm>
            <a:custGeom>
              <a:avLst/>
              <a:gdLst/>
              <a:ahLst/>
              <a:cxnLst/>
              <a:rect l="l" t="t" r="r" b="b"/>
              <a:pathLst>
                <a:path w="23981" h="29210" extrusionOk="0">
                  <a:moveTo>
                    <a:pt x="16704" y="1"/>
                  </a:moveTo>
                  <a:cubicBezTo>
                    <a:pt x="15876" y="14"/>
                    <a:pt x="15008" y="94"/>
                    <a:pt x="14167" y="268"/>
                  </a:cubicBezTo>
                  <a:cubicBezTo>
                    <a:pt x="12004" y="682"/>
                    <a:pt x="9948" y="1630"/>
                    <a:pt x="8586" y="3352"/>
                  </a:cubicBezTo>
                  <a:cubicBezTo>
                    <a:pt x="7798" y="4327"/>
                    <a:pt x="7291" y="5462"/>
                    <a:pt x="6917" y="6664"/>
                  </a:cubicBezTo>
                  <a:cubicBezTo>
                    <a:pt x="6783" y="7118"/>
                    <a:pt x="6650" y="7572"/>
                    <a:pt x="6530" y="8026"/>
                  </a:cubicBezTo>
                  <a:cubicBezTo>
                    <a:pt x="6249" y="9107"/>
                    <a:pt x="5995" y="10202"/>
                    <a:pt x="5675" y="11270"/>
                  </a:cubicBezTo>
                  <a:cubicBezTo>
                    <a:pt x="5208" y="12806"/>
                    <a:pt x="4540" y="14274"/>
                    <a:pt x="3726" y="15663"/>
                  </a:cubicBezTo>
                  <a:cubicBezTo>
                    <a:pt x="2938" y="16972"/>
                    <a:pt x="2003" y="18187"/>
                    <a:pt x="1269" y="19522"/>
                  </a:cubicBezTo>
                  <a:cubicBezTo>
                    <a:pt x="534" y="20857"/>
                    <a:pt x="0" y="22352"/>
                    <a:pt x="107" y="23875"/>
                  </a:cubicBezTo>
                  <a:cubicBezTo>
                    <a:pt x="201" y="25397"/>
                    <a:pt x="1055" y="26932"/>
                    <a:pt x="2457" y="27520"/>
                  </a:cubicBezTo>
                  <a:cubicBezTo>
                    <a:pt x="2083" y="27146"/>
                    <a:pt x="1976" y="26598"/>
                    <a:pt x="1923" y="26064"/>
                  </a:cubicBezTo>
                  <a:cubicBezTo>
                    <a:pt x="1870" y="25277"/>
                    <a:pt x="2003" y="24502"/>
                    <a:pt x="2337" y="23781"/>
                  </a:cubicBezTo>
                  <a:cubicBezTo>
                    <a:pt x="2337" y="23781"/>
                    <a:pt x="3011" y="29210"/>
                    <a:pt x="9696" y="29210"/>
                  </a:cubicBezTo>
                  <a:cubicBezTo>
                    <a:pt x="10176" y="29210"/>
                    <a:pt x="10686" y="29182"/>
                    <a:pt x="11229" y="29122"/>
                  </a:cubicBezTo>
                  <a:cubicBezTo>
                    <a:pt x="14955" y="28708"/>
                    <a:pt x="16731" y="25237"/>
                    <a:pt x="17558" y="21578"/>
                  </a:cubicBezTo>
                  <a:cubicBezTo>
                    <a:pt x="17866" y="20256"/>
                    <a:pt x="18026" y="18908"/>
                    <a:pt x="18133" y="17693"/>
                  </a:cubicBezTo>
                  <a:cubicBezTo>
                    <a:pt x="18360" y="14929"/>
                    <a:pt x="18199" y="12766"/>
                    <a:pt x="18199" y="12766"/>
                  </a:cubicBezTo>
                  <a:cubicBezTo>
                    <a:pt x="17759" y="12766"/>
                    <a:pt x="17358" y="12579"/>
                    <a:pt x="17078" y="12298"/>
                  </a:cubicBezTo>
                  <a:cubicBezTo>
                    <a:pt x="16797" y="12018"/>
                    <a:pt x="16610" y="11617"/>
                    <a:pt x="16610" y="11177"/>
                  </a:cubicBezTo>
                  <a:cubicBezTo>
                    <a:pt x="16610" y="10295"/>
                    <a:pt x="17331" y="9588"/>
                    <a:pt x="18199" y="9588"/>
                  </a:cubicBezTo>
                  <a:lnTo>
                    <a:pt x="18800" y="9588"/>
                  </a:lnTo>
                  <a:cubicBezTo>
                    <a:pt x="20416" y="8947"/>
                    <a:pt x="21684" y="7612"/>
                    <a:pt x="22512" y="6076"/>
                  </a:cubicBezTo>
                  <a:cubicBezTo>
                    <a:pt x="22699" y="5716"/>
                    <a:pt x="22873" y="5355"/>
                    <a:pt x="22953" y="4981"/>
                  </a:cubicBezTo>
                  <a:cubicBezTo>
                    <a:pt x="22953" y="4981"/>
                    <a:pt x="23287" y="5449"/>
                    <a:pt x="23487" y="6210"/>
                  </a:cubicBezTo>
                  <a:lnTo>
                    <a:pt x="23500" y="6210"/>
                  </a:lnTo>
                  <a:cubicBezTo>
                    <a:pt x="23981" y="5288"/>
                    <a:pt x="23941" y="4207"/>
                    <a:pt x="23540" y="3232"/>
                  </a:cubicBezTo>
                  <a:cubicBezTo>
                    <a:pt x="23353" y="2818"/>
                    <a:pt x="23113" y="2431"/>
                    <a:pt x="22833" y="2084"/>
                  </a:cubicBezTo>
                  <a:cubicBezTo>
                    <a:pt x="22619" y="1817"/>
                    <a:pt x="22365" y="1563"/>
                    <a:pt x="22098" y="1363"/>
                  </a:cubicBezTo>
                  <a:cubicBezTo>
                    <a:pt x="21818" y="1149"/>
                    <a:pt x="21511" y="962"/>
                    <a:pt x="21217" y="815"/>
                  </a:cubicBezTo>
                  <a:cubicBezTo>
                    <a:pt x="20109" y="241"/>
                    <a:pt x="18827" y="28"/>
                    <a:pt x="17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8"/>
            <p:cNvSpPr/>
            <p:nvPr/>
          </p:nvSpPr>
          <p:spPr>
            <a:xfrm>
              <a:off x="-2751080" y="1994884"/>
              <a:ext cx="627832" cy="355726"/>
            </a:xfrm>
            <a:custGeom>
              <a:avLst/>
              <a:gdLst/>
              <a:ahLst/>
              <a:cxnLst/>
              <a:rect l="l" t="t" r="r" b="b"/>
              <a:pathLst>
                <a:path w="12351" h="6998" extrusionOk="0">
                  <a:moveTo>
                    <a:pt x="0" y="1"/>
                  </a:moveTo>
                  <a:lnTo>
                    <a:pt x="0" y="6997"/>
                  </a:lnTo>
                  <a:lnTo>
                    <a:pt x="5461" y="1563"/>
                  </a:lnTo>
                  <a:lnTo>
                    <a:pt x="8492" y="4594"/>
                  </a:lnTo>
                  <a:lnTo>
                    <a:pt x="8519" y="4607"/>
                  </a:lnTo>
                  <a:lnTo>
                    <a:pt x="10121" y="3005"/>
                  </a:lnTo>
                  <a:lnTo>
                    <a:pt x="12351" y="5262"/>
                  </a:lnTo>
                  <a:lnTo>
                    <a:pt x="123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8"/>
            <p:cNvSpPr/>
            <p:nvPr/>
          </p:nvSpPr>
          <p:spPr>
            <a:xfrm>
              <a:off x="-1929200" y="2626125"/>
              <a:ext cx="347020" cy="663161"/>
            </a:xfrm>
            <a:custGeom>
              <a:avLst/>
              <a:gdLst/>
              <a:ahLst/>
              <a:cxnLst/>
              <a:rect l="l" t="t" r="r" b="b"/>
              <a:pathLst>
                <a:path w="6677" h="13046" fill="none" extrusionOk="0">
                  <a:moveTo>
                    <a:pt x="4781" y="0"/>
                  </a:moveTo>
                  <a:cubicBezTo>
                    <a:pt x="4781" y="0"/>
                    <a:pt x="5115" y="468"/>
                    <a:pt x="5315" y="1229"/>
                  </a:cubicBezTo>
                  <a:cubicBezTo>
                    <a:pt x="5342" y="1362"/>
                    <a:pt x="5382" y="1509"/>
                    <a:pt x="5408" y="1669"/>
                  </a:cubicBezTo>
                  <a:cubicBezTo>
                    <a:pt x="5448" y="1923"/>
                    <a:pt x="5475" y="2203"/>
                    <a:pt x="5462" y="2510"/>
                  </a:cubicBezTo>
                  <a:cubicBezTo>
                    <a:pt x="5408" y="3993"/>
                    <a:pt x="5502" y="5768"/>
                    <a:pt x="5675" y="6076"/>
                  </a:cubicBezTo>
                  <a:cubicBezTo>
                    <a:pt x="5809" y="6303"/>
                    <a:pt x="6223" y="6770"/>
                    <a:pt x="6476" y="7037"/>
                  </a:cubicBezTo>
                  <a:cubicBezTo>
                    <a:pt x="6597" y="7170"/>
                    <a:pt x="6677" y="7251"/>
                    <a:pt x="6677" y="7251"/>
                  </a:cubicBezTo>
                  <a:lnTo>
                    <a:pt x="5462" y="7985"/>
                  </a:lnTo>
                  <a:cubicBezTo>
                    <a:pt x="5462" y="7985"/>
                    <a:pt x="5395" y="8773"/>
                    <a:pt x="5221" y="9707"/>
                  </a:cubicBezTo>
                  <a:cubicBezTo>
                    <a:pt x="5208" y="9801"/>
                    <a:pt x="5195" y="9921"/>
                    <a:pt x="5155" y="10014"/>
                  </a:cubicBezTo>
                  <a:cubicBezTo>
                    <a:pt x="4928" y="11176"/>
                    <a:pt x="4554" y="12418"/>
                    <a:pt x="3980" y="12752"/>
                  </a:cubicBezTo>
                  <a:cubicBezTo>
                    <a:pt x="3819" y="12845"/>
                    <a:pt x="3632" y="12912"/>
                    <a:pt x="3419" y="12952"/>
                  </a:cubicBezTo>
                  <a:cubicBezTo>
                    <a:pt x="3018" y="13045"/>
                    <a:pt x="2524" y="13045"/>
                    <a:pt x="2057" y="13005"/>
                  </a:cubicBezTo>
                  <a:cubicBezTo>
                    <a:pt x="1002" y="12939"/>
                    <a:pt x="1" y="12685"/>
                    <a:pt x="1" y="12685"/>
                  </a:cubicBez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8"/>
            <p:cNvSpPr/>
            <p:nvPr/>
          </p:nvSpPr>
          <p:spPr>
            <a:xfrm>
              <a:off x="-1716740" y="3057080"/>
              <a:ext cx="60491" cy="79502"/>
            </a:xfrm>
            <a:custGeom>
              <a:avLst/>
              <a:gdLst/>
              <a:ahLst/>
              <a:cxnLst/>
              <a:rect l="l" t="t" r="r" b="b"/>
              <a:pathLst>
                <a:path w="1190" h="1564" fill="none" extrusionOk="0">
                  <a:moveTo>
                    <a:pt x="1189" y="1563"/>
                  </a:moveTo>
                  <a:cubicBezTo>
                    <a:pt x="1176" y="1563"/>
                    <a:pt x="1176" y="1536"/>
                    <a:pt x="1189" y="1563"/>
                  </a:cubicBezTo>
                  <a:cubicBezTo>
                    <a:pt x="602" y="1203"/>
                    <a:pt x="175" y="642"/>
                    <a:pt x="1" y="1"/>
                  </a:cubicBez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8"/>
            <p:cNvSpPr/>
            <p:nvPr/>
          </p:nvSpPr>
          <p:spPr>
            <a:xfrm>
              <a:off x="-1999064" y="2588099"/>
              <a:ext cx="326497" cy="433093"/>
            </a:xfrm>
            <a:custGeom>
              <a:avLst/>
              <a:gdLst/>
              <a:ahLst/>
              <a:cxnLst/>
              <a:rect l="l" t="t" r="r" b="b"/>
              <a:pathLst>
                <a:path w="6423" h="8520" fill="none" extrusionOk="0">
                  <a:moveTo>
                    <a:pt x="6396" y="1"/>
                  </a:moveTo>
                  <a:cubicBezTo>
                    <a:pt x="6423" y="254"/>
                    <a:pt x="6396" y="508"/>
                    <a:pt x="6343" y="735"/>
                  </a:cubicBezTo>
                  <a:cubicBezTo>
                    <a:pt x="6263" y="1109"/>
                    <a:pt x="6089" y="1469"/>
                    <a:pt x="5902" y="1816"/>
                  </a:cubicBezTo>
                  <a:cubicBezTo>
                    <a:pt x="5074" y="3352"/>
                    <a:pt x="3806" y="4687"/>
                    <a:pt x="2190" y="5341"/>
                  </a:cubicBezTo>
                  <a:lnTo>
                    <a:pt x="1589" y="5341"/>
                  </a:lnTo>
                  <a:cubicBezTo>
                    <a:pt x="721" y="5341"/>
                    <a:pt x="0" y="6049"/>
                    <a:pt x="0" y="6930"/>
                  </a:cubicBezTo>
                  <a:cubicBezTo>
                    <a:pt x="0" y="7358"/>
                    <a:pt x="187" y="7758"/>
                    <a:pt x="468" y="8052"/>
                  </a:cubicBezTo>
                  <a:cubicBezTo>
                    <a:pt x="748" y="8332"/>
                    <a:pt x="1149" y="8519"/>
                    <a:pt x="1589" y="8519"/>
                  </a:cubicBezTo>
                  <a:lnTo>
                    <a:pt x="2270" y="8519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8"/>
            <p:cNvSpPr/>
            <p:nvPr/>
          </p:nvSpPr>
          <p:spPr>
            <a:xfrm>
              <a:off x="-2844103" y="2372264"/>
              <a:ext cx="1221098" cy="1526500"/>
            </a:xfrm>
            <a:custGeom>
              <a:avLst/>
              <a:gdLst/>
              <a:ahLst/>
              <a:cxnLst/>
              <a:rect l="l" t="t" r="r" b="b"/>
              <a:pathLst>
                <a:path w="24022" h="30030" fill="none" extrusionOk="0">
                  <a:moveTo>
                    <a:pt x="23514" y="6223"/>
                  </a:moveTo>
                  <a:cubicBezTo>
                    <a:pt x="24022" y="5301"/>
                    <a:pt x="23968" y="4220"/>
                    <a:pt x="23554" y="3245"/>
                  </a:cubicBezTo>
                  <a:cubicBezTo>
                    <a:pt x="23381" y="2831"/>
                    <a:pt x="23154" y="2444"/>
                    <a:pt x="22847" y="2097"/>
                  </a:cubicBezTo>
                  <a:cubicBezTo>
                    <a:pt x="22633" y="1830"/>
                    <a:pt x="22379" y="1576"/>
                    <a:pt x="22112" y="1376"/>
                  </a:cubicBezTo>
                  <a:cubicBezTo>
                    <a:pt x="21832" y="1162"/>
                    <a:pt x="21538" y="975"/>
                    <a:pt x="21231" y="828"/>
                  </a:cubicBezTo>
                  <a:cubicBezTo>
                    <a:pt x="20109" y="268"/>
                    <a:pt x="18841" y="54"/>
                    <a:pt x="17572" y="1"/>
                  </a:cubicBezTo>
                  <a:lnTo>
                    <a:pt x="16905" y="1"/>
                  </a:lnTo>
                  <a:lnTo>
                    <a:pt x="16718" y="1"/>
                  </a:lnTo>
                  <a:cubicBezTo>
                    <a:pt x="15877" y="27"/>
                    <a:pt x="15022" y="107"/>
                    <a:pt x="14181" y="268"/>
                  </a:cubicBezTo>
                  <a:cubicBezTo>
                    <a:pt x="12005" y="695"/>
                    <a:pt x="9948" y="1656"/>
                    <a:pt x="8573" y="3365"/>
                  </a:cubicBezTo>
                  <a:cubicBezTo>
                    <a:pt x="7785" y="4340"/>
                    <a:pt x="7291" y="5475"/>
                    <a:pt x="6904" y="6677"/>
                  </a:cubicBezTo>
                  <a:cubicBezTo>
                    <a:pt x="6757" y="7131"/>
                    <a:pt x="6637" y="7585"/>
                    <a:pt x="6530" y="8039"/>
                  </a:cubicBezTo>
                  <a:cubicBezTo>
                    <a:pt x="6236" y="9120"/>
                    <a:pt x="5983" y="10215"/>
                    <a:pt x="5676" y="11283"/>
                  </a:cubicBezTo>
                  <a:cubicBezTo>
                    <a:pt x="5208" y="12819"/>
                    <a:pt x="4541" y="14314"/>
                    <a:pt x="3726" y="15676"/>
                  </a:cubicBezTo>
                  <a:cubicBezTo>
                    <a:pt x="2938" y="16985"/>
                    <a:pt x="2004" y="18200"/>
                    <a:pt x="1269" y="19535"/>
                  </a:cubicBezTo>
                  <a:cubicBezTo>
                    <a:pt x="535" y="20870"/>
                    <a:pt x="1" y="22365"/>
                    <a:pt x="94" y="23888"/>
                  </a:cubicBezTo>
                  <a:cubicBezTo>
                    <a:pt x="201" y="25410"/>
                    <a:pt x="1056" y="26945"/>
                    <a:pt x="2444" y="27533"/>
                  </a:cubicBezTo>
                  <a:cubicBezTo>
                    <a:pt x="2071" y="27146"/>
                    <a:pt x="1950" y="26611"/>
                    <a:pt x="1910" y="26077"/>
                  </a:cubicBezTo>
                  <a:cubicBezTo>
                    <a:pt x="1844" y="25290"/>
                    <a:pt x="2004" y="24515"/>
                    <a:pt x="2338" y="23794"/>
                  </a:cubicBezTo>
                  <a:cubicBezTo>
                    <a:pt x="2338" y="23794"/>
                    <a:pt x="3099" y="30030"/>
                    <a:pt x="11230" y="29135"/>
                  </a:cubicBezTo>
                  <a:cubicBezTo>
                    <a:pt x="14955" y="28721"/>
                    <a:pt x="16731" y="25223"/>
                    <a:pt x="17559" y="21591"/>
                  </a:cubicBezTo>
                  <a:cubicBezTo>
                    <a:pt x="17853" y="20269"/>
                    <a:pt x="18026" y="18921"/>
                    <a:pt x="18120" y="17706"/>
                  </a:cubicBezTo>
                  <a:cubicBezTo>
                    <a:pt x="18347" y="14942"/>
                    <a:pt x="18187" y="12779"/>
                    <a:pt x="18187" y="12779"/>
                  </a:cubicBez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8"/>
            <p:cNvSpPr/>
            <p:nvPr/>
          </p:nvSpPr>
          <p:spPr>
            <a:xfrm>
              <a:off x="-1956975" y="3464350"/>
              <a:ext cx="476504" cy="1063619"/>
            </a:xfrm>
            <a:custGeom>
              <a:avLst/>
              <a:gdLst/>
              <a:ahLst/>
              <a:cxnLst/>
              <a:rect l="l" t="t" r="r" b="b"/>
              <a:pathLst>
                <a:path w="9374" h="20924" fill="none" extrusionOk="0">
                  <a:moveTo>
                    <a:pt x="0" y="0"/>
                  </a:moveTo>
                  <a:cubicBezTo>
                    <a:pt x="40" y="40"/>
                    <a:pt x="67" y="54"/>
                    <a:pt x="107" y="94"/>
                  </a:cubicBezTo>
                  <a:cubicBezTo>
                    <a:pt x="1255" y="908"/>
                    <a:pt x="2364" y="1843"/>
                    <a:pt x="3338" y="2858"/>
                  </a:cubicBezTo>
                  <a:cubicBezTo>
                    <a:pt x="3832" y="3365"/>
                    <a:pt x="4300" y="3872"/>
                    <a:pt x="4727" y="4433"/>
                  </a:cubicBezTo>
                  <a:cubicBezTo>
                    <a:pt x="5728" y="5675"/>
                    <a:pt x="6570" y="7050"/>
                    <a:pt x="7144" y="8532"/>
                  </a:cubicBezTo>
                  <a:cubicBezTo>
                    <a:pt x="7518" y="9467"/>
                    <a:pt x="7798" y="10442"/>
                    <a:pt x="8012" y="11403"/>
                  </a:cubicBezTo>
                  <a:cubicBezTo>
                    <a:pt x="8118" y="11844"/>
                    <a:pt x="8199" y="12284"/>
                    <a:pt x="8279" y="12738"/>
                  </a:cubicBezTo>
                  <a:cubicBezTo>
                    <a:pt x="8345" y="13085"/>
                    <a:pt x="8412" y="13459"/>
                    <a:pt x="8466" y="13806"/>
                  </a:cubicBezTo>
                  <a:cubicBezTo>
                    <a:pt x="8532" y="14220"/>
                    <a:pt x="8599" y="14661"/>
                    <a:pt x="8666" y="15088"/>
                  </a:cubicBezTo>
                  <a:cubicBezTo>
                    <a:pt x="8706" y="15329"/>
                    <a:pt x="8733" y="15569"/>
                    <a:pt x="8759" y="15809"/>
                  </a:cubicBezTo>
                  <a:cubicBezTo>
                    <a:pt x="8813" y="16156"/>
                    <a:pt x="8853" y="16517"/>
                    <a:pt x="8893" y="16864"/>
                  </a:cubicBezTo>
                  <a:cubicBezTo>
                    <a:pt x="8933" y="17184"/>
                    <a:pt x="8986" y="17478"/>
                    <a:pt x="9013" y="17799"/>
                  </a:cubicBezTo>
                  <a:cubicBezTo>
                    <a:pt x="9026" y="17946"/>
                    <a:pt x="9053" y="18092"/>
                    <a:pt x="9066" y="18226"/>
                  </a:cubicBezTo>
                  <a:cubicBezTo>
                    <a:pt x="9080" y="18413"/>
                    <a:pt x="9120" y="18613"/>
                    <a:pt x="9133" y="18800"/>
                  </a:cubicBezTo>
                  <a:cubicBezTo>
                    <a:pt x="9160" y="19027"/>
                    <a:pt x="9187" y="19267"/>
                    <a:pt x="9213" y="19494"/>
                  </a:cubicBezTo>
                  <a:cubicBezTo>
                    <a:pt x="9253" y="19748"/>
                    <a:pt x="9267" y="19988"/>
                    <a:pt x="9293" y="20229"/>
                  </a:cubicBezTo>
                  <a:cubicBezTo>
                    <a:pt x="9320" y="20456"/>
                    <a:pt x="9347" y="20669"/>
                    <a:pt x="9373" y="20896"/>
                  </a:cubicBezTo>
                  <a:lnTo>
                    <a:pt x="9373" y="20923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8"/>
            <p:cNvSpPr/>
            <p:nvPr/>
          </p:nvSpPr>
          <p:spPr>
            <a:xfrm>
              <a:off x="-1908125" y="4085370"/>
              <a:ext cx="72690" cy="442599"/>
            </a:xfrm>
            <a:custGeom>
              <a:avLst/>
              <a:gdLst/>
              <a:ahLst/>
              <a:cxnLst/>
              <a:rect l="l" t="t" r="r" b="b"/>
              <a:pathLst>
                <a:path w="1430" h="8707" fill="none" extrusionOk="0">
                  <a:moveTo>
                    <a:pt x="1" y="0"/>
                  </a:moveTo>
                  <a:cubicBezTo>
                    <a:pt x="575" y="2898"/>
                    <a:pt x="1042" y="5782"/>
                    <a:pt x="1429" y="8706"/>
                  </a:cubicBez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48"/>
            <p:cNvSpPr/>
            <p:nvPr/>
          </p:nvSpPr>
          <p:spPr>
            <a:xfrm>
              <a:off x="-2842731" y="3755518"/>
              <a:ext cx="199619" cy="771078"/>
            </a:xfrm>
            <a:custGeom>
              <a:avLst/>
              <a:gdLst/>
              <a:ahLst/>
              <a:cxnLst/>
              <a:rect l="l" t="t" r="r" b="b"/>
              <a:pathLst>
                <a:path w="3927" h="15169" fill="none" extrusionOk="0">
                  <a:moveTo>
                    <a:pt x="3926" y="0"/>
                  </a:moveTo>
                  <a:cubicBezTo>
                    <a:pt x="1429" y="4593"/>
                    <a:pt x="54" y="9948"/>
                    <a:pt x="1" y="15168"/>
                  </a:cubicBezTo>
                </a:path>
              </a:pathLst>
            </a:custGeom>
            <a:noFill/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48"/>
            <p:cNvSpPr/>
            <p:nvPr/>
          </p:nvSpPr>
          <p:spPr>
            <a:xfrm>
              <a:off x="-1528050" y="4110482"/>
              <a:ext cx="1650735" cy="51"/>
            </a:xfrm>
            <a:custGeom>
              <a:avLst/>
              <a:gdLst/>
              <a:ahLst/>
              <a:cxnLst/>
              <a:rect l="l" t="t" r="r" b="b"/>
              <a:pathLst>
                <a:path w="32474" h="1" fill="none" extrusionOk="0">
                  <a:moveTo>
                    <a:pt x="32473" y="0"/>
                  </a:moveTo>
                  <a:lnTo>
                    <a:pt x="29202" y="0"/>
                  </a:lnTo>
                  <a:lnTo>
                    <a:pt x="19295" y="0"/>
                  </a:lnTo>
                  <a:lnTo>
                    <a:pt x="1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48"/>
            <p:cNvSpPr/>
            <p:nvPr/>
          </p:nvSpPr>
          <p:spPr>
            <a:xfrm>
              <a:off x="183023" y="4109821"/>
              <a:ext cx="71318" cy="51"/>
            </a:xfrm>
            <a:custGeom>
              <a:avLst/>
              <a:gdLst/>
              <a:ahLst/>
              <a:cxnLst/>
              <a:rect l="l" t="t" r="r" b="b"/>
              <a:pathLst>
                <a:path w="1403" h="1" fill="none" extrusionOk="0">
                  <a:moveTo>
                    <a:pt x="1403" y="0"/>
                  </a:moveTo>
                  <a:lnTo>
                    <a:pt x="1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48"/>
            <p:cNvSpPr/>
            <p:nvPr/>
          </p:nvSpPr>
          <p:spPr>
            <a:xfrm>
              <a:off x="-1517172" y="4230599"/>
              <a:ext cx="1266543" cy="261381"/>
            </a:xfrm>
            <a:custGeom>
              <a:avLst/>
              <a:gdLst/>
              <a:ahLst/>
              <a:cxnLst/>
              <a:rect l="l" t="t" r="r" b="b"/>
              <a:pathLst>
                <a:path w="24916" h="5142" fill="none" extrusionOk="0">
                  <a:moveTo>
                    <a:pt x="0" y="1"/>
                  </a:moveTo>
                  <a:lnTo>
                    <a:pt x="27" y="1"/>
                  </a:lnTo>
                  <a:lnTo>
                    <a:pt x="24916" y="1"/>
                  </a:lnTo>
                  <a:lnTo>
                    <a:pt x="19615" y="5141"/>
                  </a:lnTo>
                  <a:lnTo>
                    <a:pt x="748" y="514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48"/>
            <p:cNvSpPr/>
            <p:nvPr/>
          </p:nvSpPr>
          <p:spPr>
            <a:xfrm>
              <a:off x="-1479149" y="4230599"/>
              <a:ext cx="1228520" cy="295337"/>
            </a:xfrm>
            <a:custGeom>
              <a:avLst/>
              <a:gdLst/>
              <a:ahLst/>
              <a:cxnLst/>
              <a:rect l="l" t="t" r="r" b="b"/>
              <a:pathLst>
                <a:path w="24168" h="5810" fill="none" extrusionOk="0">
                  <a:moveTo>
                    <a:pt x="0" y="5809"/>
                  </a:moveTo>
                  <a:lnTo>
                    <a:pt x="18974" y="5809"/>
                  </a:lnTo>
                  <a:lnTo>
                    <a:pt x="24088" y="976"/>
                  </a:lnTo>
                  <a:lnTo>
                    <a:pt x="24168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8"/>
            <p:cNvSpPr/>
            <p:nvPr/>
          </p:nvSpPr>
          <p:spPr>
            <a:xfrm>
              <a:off x="-1509039" y="4267961"/>
              <a:ext cx="1155931" cy="187369"/>
            </a:xfrm>
            <a:custGeom>
              <a:avLst/>
              <a:gdLst/>
              <a:ahLst/>
              <a:cxnLst/>
              <a:rect l="l" t="t" r="r" b="b"/>
              <a:pathLst>
                <a:path w="22740" h="3686" fill="none" extrusionOk="0">
                  <a:moveTo>
                    <a:pt x="1" y="0"/>
                  </a:moveTo>
                  <a:lnTo>
                    <a:pt x="1256" y="0"/>
                  </a:lnTo>
                  <a:lnTo>
                    <a:pt x="2925" y="0"/>
                  </a:lnTo>
                  <a:lnTo>
                    <a:pt x="4580" y="0"/>
                  </a:lnTo>
                  <a:lnTo>
                    <a:pt x="6236" y="0"/>
                  </a:lnTo>
                  <a:lnTo>
                    <a:pt x="7905" y="0"/>
                  </a:lnTo>
                  <a:lnTo>
                    <a:pt x="9548" y="0"/>
                  </a:lnTo>
                  <a:lnTo>
                    <a:pt x="11203" y="0"/>
                  </a:lnTo>
                  <a:lnTo>
                    <a:pt x="12859" y="0"/>
                  </a:lnTo>
                  <a:lnTo>
                    <a:pt x="14528" y="0"/>
                  </a:lnTo>
                  <a:lnTo>
                    <a:pt x="16184" y="0"/>
                  </a:lnTo>
                  <a:lnTo>
                    <a:pt x="17826" y="0"/>
                  </a:lnTo>
                  <a:lnTo>
                    <a:pt x="19495" y="0"/>
                  </a:lnTo>
                  <a:lnTo>
                    <a:pt x="21151" y="0"/>
                  </a:lnTo>
                  <a:lnTo>
                    <a:pt x="22739" y="0"/>
                  </a:lnTo>
                  <a:lnTo>
                    <a:pt x="21725" y="988"/>
                  </a:lnTo>
                  <a:lnTo>
                    <a:pt x="20683" y="1990"/>
                  </a:lnTo>
                  <a:lnTo>
                    <a:pt x="19655" y="2991"/>
                  </a:lnTo>
                  <a:lnTo>
                    <a:pt x="18934" y="3685"/>
                  </a:lnTo>
                  <a:lnTo>
                    <a:pt x="17185" y="3685"/>
                  </a:lnTo>
                  <a:lnTo>
                    <a:pt x="15529" y="3685"/>
                  </a:lnTo>
                  <a:lnTo>
                    <a:pt x="13860" y="3685"/>
                  </a:lnTo>
                  <a:lnTo>
                    <a:pt x="12205" y="3685"/>
                  </a:lnTo>
                  <a:lnTo>
                    <a:pt x="10549" y="3685"/>
                  </a:lnTo>
                  <a:lnTo>
                    <a:pt x="8907" y="3685"/>
                  </a:lnTo>
                  <a:lnTo>
                    <a:pt x="7238" y="3685"/>
                  </a:lnTo>
                  <a:lnTo>
                    <a:pt x="5582" y="3685"/>
                  </a:lnTo>
                  <a:lnTo>
                    <a:pt x="3926" y="3685"/>
                  </a:lnTo>
                  <a:lnTo>
                    <a:pt x="2271" y="3685"/>
                  </a:lnTo>
                  <a:lnTo>
                    <a:pt x="602" y="3685"/>
                  </a:lnTo>
                  <a:lnTo>
                    <a:pt x="428" y="3685"/>
                  </a:lnTo>
                  <a:lnTo>
                    <a:pt x="375" y="3685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8"/>
            <p:cNvSpPr/>
            <p:nvPr/>
          </p:nvSpPr>
          <p:spPr>
            <a:xfrm>
              <a:off x="-1500905" y="4318183"/>
              <a:ext cx="1096915" cy="51"/>
            </a:xfrm>
            <a:custGeom>
              <a:avLst/>
              <a:gdLst/>
              <a:ahLst/>
              <a:cxnLst/>
              <a:rect l="l" t="t" r="r" b="b"/>
              <a:pathLst>
                <a:path w="21579" h="1" fill="none" extrusionOk="0">
                  <a:moveTo>
                    <a:pt x="21578" y="0"/>
                  </a:moveTo>
                  <a:lnTo>
                    <a:pt x="21565" y="0"/>
                  </a:lnTo>
                  <a:lnTo>
                    <a:pt x="19936" y="0"/>
                  </a:lnTo>
                  <a:lnTo>
                    <a:pt x="18293" y="0"/>
                  </a:lnTo>
                  <a:lnTo>
                    <a:pt x="16624" y="0"/>
                  </a:lnTo>
                  <a:lnTo>
                    <a:pt x="14969" y="0"/>
                  </a:lnTo>
                  <a:lnTo>
                    <a:pt x="13313" y="0"/>
                  </a:lnTo>
                  <a:lnTo>
                    <a:pt x="11657" y="0"/>
                  </a:lnTo>
                  <a:lnTo>
                    <a:pt x="9988" y="0"/>
                  </a:lnTo>
                  <a:lnTo>
                    <a:pt x="8346" y="0"/>
                  </a:lnTo>
                  <a:lnTo>
                    <a:pt x="6690" y="0"/>
                  </a:lnTo>
                  <a:lnTo>
                    <a:pt x="5035" y="0"/>
                  </a:lnTo>
                  <a:lnTo>
                    <a:pt x="3366" y="0"/>
                  </a:lnTo>
                  <a:lnTo>
                    <a:pt x="1697" y="0"/>
                  </a:lnTo>
                  <a:lnTo>
                    <a:pt x="41" y="0"/>
                  </a:lnTo>
                  <a:lnTo>
                    <a:pt x="1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8"/>
            <p:cNvSpPr/>
            <p:nvPr/>
          </p:nvSpPr>
          <p:spPr>
            <a:xfrm>
              <a:off x="-1500905" y="4369067"/>
              <a:ext cx="1045320" cy="51"/>
            </a:xfrm>
            <a:custGeom>
              <a:avLst/>
              <a:gdLst/>
              <a:ahLst/>
              <a:cxnLst/>
              <a:rect l="l" t="t" r="r" b="b"/>
              <a:pathLst>
                <a:path w="20564" h="1" fill="none" extrusionOk="0">
                  <a:moveTo>
                    <a:pt x="20563" y="1"/>
                  </a:moveTo>
                  <a:lnTo>
                    <a:pt x="20523" y="1"/>
                  </a:lnTo>
                  <a:lnTo>
                    <a:pt x="18854" y="1"/>
                  </a:lnTo>
                  <a:lnTo>
                    <a:pt x="17199" y="1"/>
                  </a:lnTo>
                  <a:lnTo>
                    <a:pt x="15556" y="1"/>
                  </a:lnTo>
                  <a:lnTo>
                    <a:pt x="13901" y="1"/>
                  </a:lnTo>
                  <a:lnTo>
                    <a:pt x="12232" y="1"/>
                  </a:lnTo>
                  <a:lnTo>
                    <a:pt x="10576" y="1"/>
                  </a:lnTo>
                  <a:lnTo>
                    <a:pt x="8920" y="1"/>
                  </a:lnTo>
                  <a:lnTo>
                    <a:pt x="7251" y="1"/>
                  </a:lnTo>
                  <a:lnTo>
                    <a:pt x="5609" y="1"/>
                  </a:lnTo>
                  <a:lnTo>
                    <a:pt x="3953" y="1"/>
                  </a:lnTo>
                  <a:lnTo>
                    <a:pt x="2298" y="1"/>
                  </a:lnTo>
                  <a:lnTo>
                    <a:pt x="602" y="1"/>
                  </a:lnTo>
                  <a:lnTo>
                    <a:pt x="68" y="1"/>
                  </a:lnTo>
                  <a:lnTo>
                    <a:pt x="1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8"/>
            <p:cNvSpPr/>
            <p:nvPr/>
          </p:nvSpPr>
          <p:spPr>
            <a:xfrm>
              <a:off x="-1488655" y="4420001"/>
              <a:ext cx="980101" cy="51"/>
            </a:xfrm>
            <a:custGeom>
              <a:avLst/>
              <a:gdLst/>
              <a:ahLst/>
              <a:cxnLst/>
              <a:rect l="l" t="t" r="r" b="b"/>
              <a:pathLst>
                <a:path w="19281" h="1" fill="none" extrusionOk="0">
                  <a:moveTo>
                    <a:pt x="19281" y="0"/>
                  </a:moveTo>
                  <a:lnTo>
                    <a:pt x="19254" y="0"/>
                  </a:lnTo>
                  <a:lnTo>
                    <a:pt x="17545" y="0"/>
                  </a:lnTo>
                  <a:lnTo>
                    <a:pt x="15876" y="0"/>
                  </a:lnTo>
                  <a:lnTo>
                    <a:pt x="14220" y="0"/>
                  </a:lnTo>
                  <a:lnTo>
                    <a:pt x="12578" y="0"/>
                  </a:lnTo>
                  <a:lnTo>
                    <a:pt x="10922" y="0"/>
                  </a:lnTo>
                  <a:lnTo>
                    <a:pt x="9253" y="0"/>
                  </a:lnTo>
                  <a:lnTo>
                    <a:pt x="7598" y="0"/>
                  </a:lnTo>
                  <a:lnTo>
                    <a:pt x="5942" y="0"/>
                  </a:lnTo>
                  <a:lnTo>
                    <a:pt x="4273" y="0"/>
                  </a:lnTo>
                  <a:lnTo>
                    <a:pt x="2631" y="0"/>
                  </a:lnTo>
                  <a:lnTo>
                    <a:pt x="975" y="0"/>
                  </a:lnTo>
                  <a:lnTo>
                    <a:pt x="0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8"/>
            <p:cNvSpPr/>
            <p:nvPr/>
          </p:nvSpPr>
          <p:spPr>
            <a:xfrm>
              <a:off x="-635533" y="4267961"/>
              <a:ext cx="201653" cy="188741"/>
            </a:xfrm>
            <a:custGeom>
              <a:avLst/>
              <a:gdLst/>
              <a:ahLst/>
              <a:cxnLst/>
              <a:rect l="l" t="t" r="r" b="b"/>
              <a:pathLst>
                <a:path w="3967" h="3713" fill="none" extrusionOk="0">
                  <a:moveTo>
                    <a:pt x="3967" y="0"/>
                  </a:moveTo>
                  <a:lnTo>
                    <a:pt x="2912" y="988"/>
                  </a:lnTo>
                  <a:lnTo>
                    <a:pt x="1830" y="1990"/>
                  </a:lnTo>
                  <a:lnTo>
                    <a:pt x="762" y="2991"/>
                  </a:lnTo>
                  <a:lnTo>
                    <a:pt x="1" y="3685"/>
                  </a:lnTo>
                  <a:lnTo>
                    <a:pt x="1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8"/>
            <p:cNvSpPr/>
            <p:nvPr/>
          </p:nvSpPr>
          <p:spPr>
            <a:xfrm>
              <a:off x="-720372" y="4267961"/>
              <a:ext cx="202313" cy="188741"/>
            </a:xfrm>
            <a:custGeom>
              <a:avLst/>
              <a:gdLst/>
              <a:ahLst/>
              <a:cxnLst/>
              <a:rect l="l" t="t" r="r" b="b"/>
              <a:pathLst>
                <a:path w="3980" h="3713" fill="none" extrusionOk="0">
                  <a:moveTo>
                    <a:pt x="3980" y="0"/>
                  </a:moveTo>
                  <a:lnTo>
                    <a:pt x="2938" y="988"/>
                  </a:lnTo>
                  <a:lnTo>
                    <a:pt x="1844" y="1990"/>
                  </a:lnTo>
                  <a:lnTo>
                    <a:pt x="762" y="2991"/>
                  </a:lnTo>
                  <a:lnTo>
                    <a:pt x="14" y="3685"/>
                  </a:lnTo>
                  <a:lnTo>
                    <a:pt x="1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48"/>
            <p:cNvSpPr/>
            <p:nvPr/>
          </p:nvSpPr>
          <p:spPr>
            <a:xfrm>
              <a:off x="-804500" y="4267961"/>
              <a:ext cx="201602" cy="188741"/>
            </a:xfrm>
            <a:custGeom>
              <a:avLst/>
              <a:gdLst/>
              <a:ahLst/>
              <a:cxnLst/>
              <a:rect l="l" t="t" r="r" b="b"/>
              <a:pathLst>
                <a:path w="3966" h="3713" fill="none" extrusionOk="0">
                  <a:moveTo>
                    <a:pt x="3966" y="0"/>
                  </a:moveTo>
                  <a:lnTo>
                    <a:pt x="2924" y="988"/>
                  </a:lnTo>
                  <a:lnTo>
                    <a:pt x="1856" y="1990"/>
                  </a:lnTo>
                  <a:lnTo>
                    <a:pt x="761" y="2991"/>
                  </a:lnTo>
                  <a:lnTo>
                    <a:pt x="0" y="3685"/>
                  </a:lnTo>
                  <a:lnTo>
                    <a:pt x="0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48"/>
            <p:cNvSpPr/>
            <p:nvPr/>
          </p:nvSpPr>
          <p:spPr>
            <a:xfrm>
              <a:off x="-888679" y="4267961"/>
              <a:ext cx="202313" cy="188741"/>
            </a:xfrm>
            <a:custGeom>
              <a:avLst/>
              <a:gdLst/>
              <a:ahLst/>
              <a:cxnLst/>
              <a:rect l="l" t="t" r="r" b="b"/>
              <a:pathLst>
                <a:path w="3980" h="3713" fill="none" extrusionOk="0">
                  <a:moveTo>
                    <a:pt x="3980" y="0"/>
                  </a:moveTo>
                  <a:lnTo>
                    <a:pt x="2925" y="988"/>
                  </a:lnTo>
                  <a:lnTo>
                    <a:pt x="1857" y="1990"/>
                  </a:lnTo>
                  <a:lnTo>
                    <a:pt x="775" y="2991"/>
                  </a:lnTo>
                  <a:lnTo>
                    <a:pt x="1" y="3685"/>
                  </a:lnTo>
                  <a:lnTo>
                    <a:pt x="1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8"/>
            <p:cNvSpPr/>
            <p:nvPr/>
          </p:nvSpPr>
          <p:spPr>
            <a:xfrm>
              <a:off x="-972857" y="4267961"/>
              <a:ext cx="202313" cy="188741"/>
            </a:xfrm>
            <a:custGeom>
              <a:avLst/>
              <a:gdLst/>
              <a:ahLst/>
              <a:cxnLst/>
              <a:rect l="l" t="t" r="r" b="b"/>
              <a:pathLst>
                <a:path w="3980" h="3713" fill="none" extrusionOk="0">
                  <a:moveTo>
                    <a:pt x="3980" y="0"/>
                  </a:moveTo>
                  <a:lnTo>
                    <a:pt x="2925" y="988"/>
                  </a:lnTo>
                  <a:lnTo>
                    <a:pt x="1844" y="1990"/>
                  </a:lnTo>
                  <a:lnTo>
                    <a:pt x="775" y="2991"/>
                  </a:lnTo>
                  <a:lnTo>
                    <a:pt x="1" y="3685"/>
                  </a:lnTo>
                  <a:lnTo>
                    <a:pt x="1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8"/>
            <p:cNvSpPr/>
            <p:nvPr/>
          </p:nvSpPr>
          <p:spPr>
            <a:xfrm>
              <a:off x="-1057697" y="4267961"/>
              <a:ext cx="202313" cy="188741"/>
            </a:xfrm>
            <a:custGeom>
              <a:avLst/>
              <a:gdLst/>
              <a:ahLst/>
              <a:cxnLst/>
              <a:rect l="l" t="t" r="r" b="b"/>
              <a:pathLst>
                <a:path w="3980" h="3713" fill="none" extrusionOk="0">
                  <a:moveTo>
                    <a:pt x="3980" y="0"/>
                  </a:moveTo>
                  <a:lnTo>
                    <a:pt x="2938" y="988"/>
                  </a:lnTo>
                  <a:lnTo>
                    <a:pt x="1857" y="1990"/>
                  </a:lnTo>
                  <a:lnTo>
                    <a:pt x="775" y="2991"/>
                  </a:lnTo>
                  <a:lnTo>
                    <a:pt x="28" y="3685"/>
                  </a:lnTo>
                  <a:lnTo>
                    <a:pt x="1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8"/>
            <p:cNvSpPr/>
            <p:nvPr/>
          </p:nvSpPr>
          <p:spPr>
            <a:xfrm>
              <a:off x="-1141164" y="4267961"/>
              <a:ext cx="201653" cy="188741"/>
            </a:xfrm>
            <a:custGeom>
              <a:avLst/>
              <a:gdLst/>
              <a:ahLst/>
              <a:cxnLst/>
              <a:rect l="l" t="t" r="r" b="b"/>
              <a:pathLst>
                <a:path w="3967" h="3713" fill="none" extrusionOk="0">
                  <a:moveTo>
                    <a:pt x="3966" y="0"/>
                  </a:moveTo>
                  <a:lnTo>
                    <a:pt x="2911" y="988"/>
                  </a:lnTo>
                  <a:lnTo>
                    <a:pt x="1843" y="1990"/>
                  </a:lnTo>
                  <a:lnTo>
                    <a:pt x="762" y="2991"/>
                  </a:lnTo>
                  <a:lnTo>
                    <a:pt x="1" y="3685"/>
                  </a:lnTo>
                  <a:lnTo>
                    <a:pt x="1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8"/>
            <p:cNvSpPr/>
            <p:nvPr/>
          </p:nvSpPr>
          <p:spPr>
            <a:xfrm>
              <a:off x="-1225342" y="4267961"/>
              <a:ext cx="201653" cy="188741"/>
            </a:xfrm>
            <a:custGeom>
              <a:avLst/>
              <a:gdLst/>
              <a:ahLst/>
              <a:cxnLst/>
              <a:rect l="l" t="t" r="r" b="b"/>
              <a:pathLst>
                <a:path w="3967" h="3713" fill="none" extrusionOk="0">
                  <a:moveTo>
                    <a:pt x="3967" y="0"/>
                  </a:moveTo>
                  <a:lnTo>
                    <a:pt x="2925" y="988"/>
                  </a:lnTo>
                  <a:lnTo>
                    <a:pt x="1830" y="1990"/>
                  </a:lnTo>
                  <a:lnTo>
                    <a:pt x="762" y="2991"/>
                  </a:lnTo>
                  <a:lnTo>
                    <a:pt x="1" y="3685"/>
                  </a:lnTo>
                  <a:lnTo>
                    <a:pt x="1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8"/>
            <p:cNvSpPr/>
            <p:nvPr/>
          </p:nvSpPr>
          <p:spPr>
            <a:xfrm>
              <a:off x="-1310182" y="4267961"/>
              <a:ext cx="203025" cy="188741"/>
            </a:xfrm>
            <a:custGeom>
              <a:avLst/>
              <a:gdLst/>
              <a:ahLst/>
              <a:cxnLst/>
              <a:rect l="l" t="t" r="r" b="b"/>
              <a:pathLst>
                <a:path w="3994" h="3713" fill="none" extrusionOk="0">
                  <a:moveTo>
                    <a:pt x="3993" y="0"/>
                  </a:moveTo>
                  <a:lnTo>
                    <a:pt x="2938" y="988"/>
                  </a:lnTo>
                  <a:lnTo>
                    <a:pt x="1857" y="1990"/>
                  </a:lnTo>
                  <a:lnTo>
                    <a:pt x="762" y="2991"/>
                  </a:lnTo>
                  <a:lnTo>
                    <a:pt x="14" y="3685"/>
                  </a:lnTo>
                  <a:lnTo>
                    <a:pt x="1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8"/>
            <p:cNvSpPr/>
            <p:nvPr/>
          </p:nvSpPr>
          <p:spPr>
            <a:xfrm>
              <a:off x="-1394310" y="4267961"/>
              <a:ext cx="202313" cy="188741"/>
            </a:xfrm>
            <a:custGeom>
              <a:avLst/>
              <a:gdLst/>
              <a:ahLst/>
              <a:cxnLst/>
              <a:rect l="l" t="t" r="r" b="b"/>
              <a:pathLst>
                <a:path w="3980" h="3713" fill="none" extrusionOk="0">
                  <a:moveTo>
                    <a:pt x="3979" y="0"/>
                  </a:moveTo>
                  <a:lnTo>
                    <a:pt x="2938" y="988"/>
                  </a:lnTo>
                  <a:lnTo>
                    <a:pt x="1856" y="1990"/>
                  </a:lnTo>
                  <a:lnTo>
                    <a:pt x="775" y="2991"/>
                  </a:lnTo>
                  <a:lnTo>
                    <a:pt x="14" y="3685"/>
                  </a:lnTo>
                  <a:lnTo>
                    <a:pt x="0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8"/>
            <p:cNvSpPr/>
            <p:nvPr/>
          </p:nvSpPr>
          <p:spPr>
            <a:xfrm>
              <a:off x="-1478488" y="4267961"/>
              <a:ext cx="202313" cy="188741"/>
            </a:xfrm>
            <a:custGeom>
              <a:avLst/>
              <a:gdLst/>
              <a:ahLst/>
              <a:cxnLst/>
              <a:rect l="l" t="t" r="r" b="b"/>
              <a:pathLst>
                <a:path w="3980" h="3713" fill="none" extrusionOk="0">
                  <a:moveTo>
                    <a:pt x="3979" y="0"/>
                  </a:moveTo>
                  <a:lnTo>
                    <a:pt x="2925" y="988"/>
                  </a:lnTo>
                  <a:lnTo>
                    <a:pt x="1857" y="1990"/>
                  </a:lnTo>
                  <a:lnTo>
                    <a:pt x="775" y="2991"/>
                  </a:lnTo>
                  <a:lnTo>
                    <a:pt x="1" y="3685"/>
                  </a:lnTo>
                  <a:lnTo>
                    <a:pt x="1" y="371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8"/>
            <p:cNvSpPr/>
            <p:nvPr/>
          </p:nvSpPr>
          <p:spPr>
            <a:xfrm>
              <a:off x="-1495466" y="4267961"/>
              <a:ext cx="135113" cy="122862"/>
            </a:xfrm>
            <a:custGeom>
              <a:avLst/>
              <a:gdLst/>
              <a:ahLst/>
              <a:cxnLst/>
              <a:rect l="l" t="t" r="r" b="b"/>
              <a:pathLst>
                <a:path w="2658" h="2417" fill="none" extrusionOk="0">
                  <a:moveTo>
                    <a:pt x="2658" y="0"/>
                  </a:moveTo>
                  <a:lnTo>
                    <a:pt x="1590" y="988"/>
                  </a:lnTo>
                  <a:lnTo>
                    <a:pt x="495" y="1990"/>
                  </a:lnTo>
                  <a:lnTo>
                    <a:pt x="27" y="2417"/>
                  </a:lnTo>
                  <a:lnTo>
                    <a:pt x="1" y="2417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8"/>
            <p:cNvSpPr/>
            <p:nvPr/>
          </p:nvSpPr>
          <p:spPr>
            <a:xfrm>
              <a:off x="-1502227" y="4267961"/>
              <a:ext cx="57034" cy="53679"/>
            </a:xfrm>
            <a:custGeom>
              <a:avLst/>
              <a:gdLst/>
              <a:ahLst/>
              <a:cxnLst/>
              <a:rect l="l" t="t" r="r" b="b"/>
              <a:pathLst>
                <a:path w="1122" h="1056" fill="none" extrusionOk="0">
                  <a:moveTo>
                    <a:pt x="1122" y="0"/>
                  </a:moveTo>
                  <a:lnTo>
                    <a:pt x="67" y="988"/>
                  </a:lnTo>
                  <a:lnTo>
                    <a:pt x="0" y="1055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8"/>
            <p:cNvSpPr/>
            <p:nvPr/>
          </p:nvSpPr>
          <p:spPr>
            <a:xfrm>
              <a:off x="-1550416" y="4043281"/>
              <a:ext cx="1003179" cy="67251"/>
            </a:xfrm>
            <a:custGeom>
              <a:avLst/>
              <a:gdLst/>
              <a:ahLst/>
              <a:cxnLst/>
              <a:rect l="l" t="t" r="r" b="b"/>
              <a:pathLst>
                <a:path w="19735" h="1323" fill="none" extrusionOk="0">
                  <a:moveTo>
                    <a:pt x="19735" y="1322"/>
                  </a:moveTo>
                  <a:lnTo>
                    <a:pt x="19735" y="1322"/>
                  </a:lnTo>
                  <a:cubicBezTo>
                    <a:pt x="19735" y="588"/>
                    <a:pt x="19147" y="1"/>
                    <a:pt x="18413" y="1"/>
                  </a:cubicBezTo>
                  <a:lnTo>
                    <a:pt x="11216" y="1"/>
                  </a:lnTo>
                  <a:lnTo>
                    <a:pt x="5394" y="1"/>
                  </a:lnTo>
                  <a:lnTo>
                    <a:pt x="54" y="1"/>
                  </a:lnTo>
                  <a:lnTo>
                    <a:pt x="0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8"/>
            <p:cNvSpPr/>
            <p:nvPr/>
          </p:nvSpPr>
          <p:spPr>
            <a:xfrm>
              <a:off x="-1276226" y="3688318"/>
              <a:ext cx="51" cy="355675"/>
            </a:xfrm>
            <a:custGeom>
              <a:avLst/>
              <a:gdLst/>
              <a:ahLst/>
              <a:cxnLst/>
              <a:rect l="l" t="t" r="r" b="b"/>
              <a:pathLst>
                <a:path w="1" h="69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6997"/>
                  </a:lnTo>
                  <a:lnTo>
                    <a:pt x="0" y="6997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8"/>
            <p:cNvSpPr/>
            <p:nvPr/>
          </p:nvSpPr>
          <p:spPr>
            <a:xfrm>
              <a:off x="-979618" y="3689690"/>
              <a:ext cx="51" cy="354303"/>
            </a:xfrm>
            <a:custGeom>
              <a:avLst/>
              <a:gdLst/>
              <a:ahLst/>
              <a:cxnLst/>
              <a:rect l="l" t="t" r="r" b="b"/>
              <a:pathLst>
                <a:path w="1" h="6970" fill="none" extrusionOk="0">
                  <a:moveTo>
                    <a:pt x="0" y="6970"/>
                  </a:moveTo>
                  <a:lnTo>
                    <a:pt x="0" y="6970"/>
                  </a:lnTo>
                  <a:lnTo>
                    <a:pt x="0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8"/>
            <p:cNvSpPr/>
            <p:nvPr/>
          </p:nvSpPr>
          <p:spPr>
            <a:xfrm>
              <a:off x="-1992964" y="2193080"/>
              <a:ext cx="1773546" cy="1495289"/>
            </a:xfrm>
            <a:custGeom>
              <a:avLst/>
              <a:gdLst/>
              <a:ahLst/>
              <a:cxnLst/>
              <a:rect l="l" t="t" r="r" b="b"/>
              <a:pathLst>
                <a:path w="34890" h="29416" fill="none" extrusionOk="0">
                  <a:moveTo>
                    <a:pt x="5355" y="29415"/>
                  </a:moveTo>
                  <a:lnTo>
                    <a:pt x="5448" y="29415"/>
                  </a:lnTo>
                  <a:lnTo>
                    <a:pt x="14100" y="29415"/>
                  </a:lnTo>
                  <a:lnTo>
                    <a:pt x="19922" y="29415"/>
                  </a:lnTo>
                  <a:lnTo>
                    <a:pt x="33394" y="29415"/>
                  </a:lnTo>
                  <a:cubicBezTo>
                    <a:pt x="34222" y="29415"/>
                    <a:pt x="34890" y="28748"/>
                    <a:pt x="34890" y="27920"/>
                  </a:cubicBezTo>
                  <a:lnTo>
                    <a:pt x="34890" y="16704"/>
                  </a:lnTo>
                  <a:lnTo>
                    <a:pt x="34890" y="12031"/>
                  </a:lnTo>
                  <a:lnTo>
                    <a:pt x="34890" y="1496"/>
                  </a:lnTo>
                  <a:cubicBezTo>
                    <a:pt x="34890" y="668"/>
                    <a:pt x="34222" y="1"/>
                    <a:pt x="33394" y="1"/>
                  </a:cubicBezTo>
                  <a:lnTo>
                    <a:pt x="10442" y="1"/>
                  </a:lnTo>
                  <a:lnTo>
                    <a:pt x="1496" y="1"/>
                  </a:lnTo>
                  <a:lnTo>
                    <a:pt x="1403" y="1"/>
                  </a:lnTo>
                  <a:cubicBezTo>
                    <a:pt x="615" y="41"/>
                    <a:pt x="1" y="695"/>
                    <a:pt x="1" y="1496"/>
                  </a:cubicBezTo>
                  <a:lnTo>
                    <a:pt x="1" y="3539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8"/>
            <p:cNvSpPr/>
            <p:nvPr/>
          </p:nvSpPr>
          <p:spPr>
            <a:xfrm>
              <a:off x="-1933236" y="2275886"/>
              <a:ext cx="1645956" cy="1333743"/>
            </a:xfrm>
            <a:custGeom>
              <a:avLst/>
              <a:gdLst/>
              <a:ahLst/>
              <a:cxnLst/>
              <a:rect l="l" t="t" r="r" b="b"/>
              <a:pathLst>
                <a:path w="32380" h="26238" fill="none" extrusionOk="0">
                  <a:moveTo>
                    <a:pt x="1" y="1816"/>
                  </a:moveTo>
                  <a:lnTo>
                    <a:pt x="1" y="1"/>
                  </a:lnTo>
                  <a:lnTo>
                    <a:pt x="32380" y="1"/>
                  </a:lnTo>
                  <a:lnTo>
                    <a:pt x="32380" y="26238"/>
                  </a:lnTo>
                  <a:lnTo>
                    <a:pt x="2898" y="26238"/>
                  </a:lnTo>
                  <a:lnTo>
                    <a:pt x="2831" y="26238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8"/>
            <p:cNvSpPr/>
            <p:nvPr/>
          </p:nvSpPr>
          <p:spPr>
            <a:xfrm>
              <a:off x="-1815813" y="2410948"/>
              <a:ext cx="1442321" cy="1088730"/>
            </a:xfrm>
            <a:custGeom>
              <a:avLst/>
              <a:gdLst/>
              <a:ahLst/>
              <a:cxnLst/>
              <a:rect l="l" t="t" r="r" b="b"/>
              <a:pathLst>
                <a:path w="28374" h="21418" fill="none" extrusionOk="0">
                  <a:moveTo>
                    <a:pt x="1029" y="1"/>
                  </a:moveTo>
                  <a:lnTo>
                    <a:pt x="27706" y="1"/>
                  </a:lnTo>
                  <a:cubicBezTo>
                    <a:pt x="28067" y="1"/>
                    <a:pt x="28374" y="294"/>
                    <a:pt x="28374" y="668"/>
                  </a:cubicBezTo>
                  <a:lnTo>
                    <a:pt x="28374" y="1323"/>
                  </a:lnTo>
                  <a:lnTo>
                    <a:pt x="28374" y="7999"/>
                  </a:lnTo>
                  <a:lnTo>
                    <a:pt x="28374" y="14835"/>
                  </a:lnTo>
                  <a:lnTo>
                    <a:pt x="28374" y="20750"/>
                  </a:lnTo>
                  <a:cubicBezTo>
                    <a:pt x="28374" y="21110"/>
                    <a:pt x="28067" y="21418"/>
                    <a:pt x="27706" y="21418"/>
                  </a:cubicBezTo>
                  <a:lnTo>
                    <a:pt x="26064" y="21418"/>
                  </a:lnTo>
                  <a:lnTo>
                    <a:pt x="20817" y="21418"/>
                  </a:lnTo>
                  <a:lnTo>
                    <a:pt x="18226" y="21418"/>
                  </a:lnTo>
                  <a:lnTo>
                    <a:pt x="668" y="21418"/>
                  </a:lnTo>
                  <a:cubicBezTo>
                    <a:pt x="294" y="21418"/>
                    <a:pt x="1" y="21110"/>
                    <a:pt x="1" y="20750"/>
                  </a:cubicBezTo>
                  <a:lnTo>
                    <a:pt x="1" y="17238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8"/>
            <p:cNvSpPr/>
            <p:nvPr/>
          </p:nvSpPr>
          <p:spPr>
            <a:xfrm>
              <a:off x="-1684157" y="2478148"/>
              <a:ext cx="1308632" cy="51"/>
            </a:xfrm>
            <a:custGeom>
              <a:avLst/>
              <a:gdLst/>
              <a:ahLst/>
              <a:cxnLst/>
              <a:rect l="l" t="t" r="r" b="b"/>
              <a:pathLst>
                <a:path w="25744" h="1" fill="none" extrusionOk="0">
                  <a:moveTo>
                    <a:pt x="25744" y="1"/>
                  </a:moveTo>
                  <a:lnTo>
                    <a:pt x="15636" y="1"/>
                  </a:lnTo>
                  <a:lnTo>
                    <a:pt x="41" y="1"/>
                  </a:lnTo>
                  <a:lnTo>
                    <a:pt x="1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8"/>
            <p:cNvSpPr/>
            <p:nvPr/>
          </p:nvSpPr>
          <p:spPr>
            <a:xfrm>
              <a:off x="-889340" y="2817506"/>
              <a:ext cx="510460" cy="51"/>
            </a:xfrm>
            <a:custGeom>
              <a:avLst/>
              <a:gdLst/>
              <a:ahLst/>
              <a:cxnLst/>
              <a:rect l="l" t="t" r="r" b="b"/>
              <a:pathLst>
                <a:path w="10042" h="1" fill="none" extrusionOk="0">
                  <a:moveTo>
                    <a:pt x="0" y="1"/>
                  </a:moveTo>
                  <a:lnTo>
                    <a:pt x="2591" y="1"/>
                  </a:lnTo>
                  <a:lnTo>
                    <a:pt x="7838" y="1"/>
                  </a:lnTo>
                  <a:lnTo>
                    <a:pt x="10041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8"/>
            <p:cNvSpPr/>
            <p:nvPr/>
          </p:nvSpPr>
          <p:spPr>
            <a:xfrm>
              <a:off x="-889340" y="3165709"/>
              <a:ext cx="510460" cy="51"/>
            </a:xfrm>
            <a:custGeom>
              <a:avLst/>
              <a:gdLst/>
              <a:ahLst/>
              <a:cxnLst/>
              <a:rect l="l" t="t" r="r" b="b"/>
              <a:pathLst>
                <a:path w="10042" h="1" fill="none" extrusionOk="0">
                  <a:moveTo>
                    <a:pt x="0" y="0"/>
                  </a:moveTo>
                  <a:lnTo>
                    <a:pt x="2591" y="0"/>
                  </a:lnTo>
                  <a:lnTo>
                    <a:pt x="7838" y="0"/>
                  </a:lnTo>
                  <a:lnTo>
                    <a:pt x="10041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8"/>
            <p:cNvSpPr/>
            <p:nvPr/>
          </p:nvSpPr>
          <p:spPr>
            <a:xfrm>
              <a:off x="-1745206" y="2536504"/>
              <a:ext cx="774433" cy="883062"/>
            </a:xfrm>
            <a:custGeom>
              <a:avLst/>
              <a:gdLst/>
              <a:ahLst/>
              <a:cxnLst/>
              <a:rect l="l" t="t" r="r" b="b"/>
              <a:pathLst>
                <a:path w="15235" h="17372" fill="none" extrusionOk="0">
                  <a:moveTo>
                    <a:pt x="1936" y="1"/>
                  </a:moveTo>
                  <a:lnTo>
                    <a:pt x="1950" y="1"/>
                  </a:lnTo>
                  <a:lnTo>
                    <a:pt x="15235" y="1"/>
                  </a:lnTo>
                  <a:lnTo>
                    <a:pt x="15235" y="17372"/>
                  </a:lnTo>
                  <a:lnTo>
                    <a:pt x="0" y="17372"/>
                  </a:lnTo>
                  <a:lnTo>
                    <a:pt x="0" y="1474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8"/>
            <p:cNvSpPr/>
            <p:nvPr/>
          </p:nvSpPr>
          <p:spPr>
            <a:xfrm>
              <a:off x="-1632562" y="2642388"/>
              <a:ext cx="583760" cy="51"/>
            </a:xfrm>
            <a:custGeom>
              <a:avLst/>
              <a:gdLst/>
              <a:ahLst/>
              <a:cxnLst/>
              <a:rect l="l" t="t" r="r" b="b"/>
              <a:pathLst>
                <a:path w="11484" h="1" fill="none" extrusionOk="0">
                  <a:moveTo>
                    <a:pt x="11483" y="1"/>
                  </a:moveTo>
                  <a:lnTo>
                    <a:pt x="1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8"/>
            <p:cNvSpPr/>
            <p:nvPr/>
          </p:nvSpPr>
          <p:spPr>
            <a:xfrm>
              <a:off x="-1646134" y="2710961"/>
              <a:ext cx="597333" cy="51"/>
            </a:xfrm>
            <a:custGeom>
              <a:avLst/>
              <a:gdLst/>
              <a:ahLst/>
              <a:cxnLst/>
              <a:rect l="l" t="t" r="r" b="b"/>
              <a:pathLst>
                <a:path w="11751" h="1" fill="none" extrusionOk="0">
                  <a:moveTo>
                    <a:pt x="11750" y="0"/>
                  </a:moveTo>
                  <a:lnTo>
                    <a:pt x="27" y="0"/>
                  </a:lnTo>
                  <a:lnTo>
                    <a:pt x="1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8"/>
            <p:cNvSpPr/>
            <p:nvPr/>
          </p:nvSpPr>
          <p:spPr>
            <a:xfrm>
              <a:off x="-1642728" y="2778823"/>
              <a:ext cx="593927" cy="51"/>
            </a:xfrm>
            <a:custGeom>
              <a:avLst/>
              <a:gdLst/>
              <a:ahLst/>
              <a:cxnLst/>
              <a:rect l="l" t="t" r="r" b="b"/>
              <a:pathLst>
                <a:path w="11684" h="1" fill="none" extrusionOk="0">
                  <a:moveTo>
                    <a:pt x="11683" y="1"/>
                  </a:moveTo>
                  <a:lnTo>
                    <a:pt x="0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8"/>
            <p:cNvSpPr/>
            <p:nvPr/>
          </p:nvSpPr>
          <p:spPr>
            <a:xfrm>
              <a:off x="-1641356" y="2846684"/>
              <a:ext cx="592554" cy="51"/>
            </a:xfrm>
            <a:custGeom>
              <a:avLst/>
              <a:gdLst/>
              <a:ahLst/>
              <a:cxnLst/>
              <a:rect l="l" t="t" r="r" b="b"/>
              <a:pathLst>
                <a:path w="11657" h="1" fill="none" extrusionOk="0">
                  <a:moveTo>
                    <a:pt x="11656" y="1"/>
                  </a:moveTo>
                  <a:lnTo>
                    <a:pt x="0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8"/>
            <p:cNvSpPr/>
            <p:nvPr/>
          </p:nvSpPr>
          <p:spPr>
            <a:xfrm>
              <a:off x="-1636628" y="2914545"/>
              <a:ext cx="587827" cy="51"/>
            </a:xfrm>
            <a:custGeom>
              <a:avLst/>
              <a:gdLst/>
              <a:ahLst/>
              <a:cxnLst/>
              <a:rect l="l" t="t" r="r" b="b"/>
              <a:pathLst>
                <a:path w="11564" h="1" fill="none" extrusionOk="0">
                  <a:moveTo>
                    <a:pt x="11563" y="1"/>
                  </a:moveTo>
                  <a:lnTo>
                    <a:pt x="0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8"/>
            <p:cNvSpPr/>
            <p:nvPr/>
          </p:nvSpPr>
          <p:spPr>
            <a:xfrm>
              <a:off x="-1591845" y="2983779"/>
              <a:ext cx="543044" cy="51"/>
            </a:xfrm>
            <a:custGeom>
              <a:avLst/>
              <a:gdLst/>
              <a:ahLst/>
              <a:cxnLst/>
              <a:rect l="l" t="t" r="r" b="b"/>
              <a:pathLst>
                <a:path w="10683" h="1" fill="none" extrusionOk="0">
                  <a:moveTo>
                    <a:pt x="10682" y="1"/>
                  </a:moveTo>
                  <a:lnTo>
                    <a:pt x="14" y="1"/>
                  </a:lnTo>
                  <a:lnTo>
                    <a:pt x="1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8"/>
            <p:cNvSpPr/>
            <p:nvPr/>
          </p:nvSpPr>
          <p:spPr>
            <a:xfrm>
              <a:off x="-1644101" y="3051691"/>
              <a:ext cx="595299" cy="51"/>
            </a:xfrm>
            <a:custGeom>
              <a:avLst/>
              <a:gdLst/>
              <a:ahLst/>
              <a:cxnLst/>
              <a:rect l="l" t="t" r="r" b="b"/>
              <a:pathLst>
                <a:path w="11711" h="1" fill="none" extrusionOk="0">
                  <a:moveTo>
                    <a:pt x="11710" y="0"/>
                  </a:moveTo>
                  <a:lnTo>
                    <a:pt x="1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8"/>
            <p:cNvSpPr/>
            <p:nvPr/>
          </p:nvSpPr>
          <p:spPr>
            <a:xfrm>
              <a:off x="-1654979" y="3119553"/>
              <a:ext cx="606178" cy="51"/>
            </a:xfrm>
            <a:custGeom>
              <a:avLst/>
              <a:gdLst/>
              <a:ahLst/>
              <a:cxnLst/>
              <a:rect l="l" t="t" r="r" b="b"/>
              <a:pathLst>
                <a:path w="11925" h="1" fill="none" extrusionOk="0">
                  <a:moveTo>
                    <a:pt x="11924" y="0"/>
                  </a:move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8"/>
            <p:cNvSpPr/>
            <p:nvPr/>
          </p:nvSpPr>
          <p:spPr>
            <a:xfrm>
              <a:off x="-1669212" y="3187414"/>
              <a:ext cx="620411" cy="51"/>
            </a:xfrm>
            <a:custGeom>
              <a:avLst/>
              <a:gdLst/>
              <a:ahLst/>
              <a:cxnLst/>
              <a:rect l="l" t="t" r="r" b="b"/>
              <a:pathLst>
                <a:path w="12205" h="1" fill="none" extrusionOk="0">
                  <a:moveTo>
                    <a:pt x="12204" y="1"/>
                  </a:moveTo>
                  <a:lnTo>
                    <a:pt x="1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48"/>
            <p:cNvSpPr/>
            <p:nvPr/>
          </p:nvSpPr>
          <p:spPr>
            <a:xfrm>
              <a:off x="-1670584" y="3255987"/>
              <a:ext cx="621783" cy="51"/>
            </a:xfrm>
            <a:custGeom>
              <a:avLst/>
              <a:gdLst/>
              <a:ahLst/>
              <a:cxnLst/>
              <a:rect l="l" t="t" r="r" b="b"/>
              <a:pathLst>
                <a:path w="12232" h="1" fill="none" extrusionOk="0">
                  <a:moveTo>
                    <a:pt x="12231" y="0"/>
                  </a:moveTo>
                  <a:lnTo>
                    <a:pt x="1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8"/>
            <p:cNvSpPr/>
            <p:nvPr/>
          </p:nvSpPr>
          <p:spPr>
            <a:xfrm>
              <a:off x="-1673278" y="3323849"/>
              <a:ext cx="624477" cy="51"/>
            </a:xfrm>
            <a:custGeom>
              <a:avLst/>
              <a:gdLst/>
              <a:ahLst/>
              <a:cxnLst/>
              <a:rect l="l" t="t" r="r" b="b"/>
              <a:pathLst>
                <a:path w="12285" h="1" fill="none" extrusionOk="0">
                  <a:moveTo>
                    <a:pt x="12284" y="0"/>
                  </a:moveTo>
                  <a:lnTo>
                    <a:pt x="0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8"/>
            <p:cNvSpPr/>
            <p:nvPr/>
          </p:nvSpPr>
          <p:spPr>
            <a:xfrm>
              <a:off x="-685755" y="2535843"/>
              <a:ext cx="122913" cy="123574"/>
            </a:xfrm>
            <a:custGeom>
              <a:avLst/>
              <a:gdLst/>
              <a:ahLst/>
              <a:cxnLst/>
              <a:rect l="l" t="t" r="r" b="b"/>
              <a:pathLst>
                <a:path w="2418" h="2431" fill="none" extrusionOk="0">
                  <a:moveTo>
                    <a:pt x="2418" y="1215"/>
                  </a:moveTo>
                  <a:cubicBezTo>
                    <a:pt x="2418" y="1883"/>
                    <a:pt x="1884" y="2431"/>
                    <a:pt x="1203" y="2431"/>
                  </a:cubicBezTo>
                  <a:cubicBezTo>
                    <a:pt x="535" y="2431"/>
                    <a:pt x="1" y="1896"/>
                    <a:pt x="1" y="1215"/>
                  </a:cubicBezTo>
                  <a:cubicBezTo>
                    <a:pt x="1" y="521"/>
                    <a:pt x="535" y="14"/>
                    <a:pt x="1203" y="14"/>
                  </a:cubicBezTo>
                  <a:cubicBezTo>
                    <a:pt x="1884" y="0"/>
                    <a:pt x="2418" y="548"/>
                    <a:pt x="2418" y="1215"/>
                  </a:cubicBezTo>
                  <a:close/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8"/>
            <p:cNvSpPr/>
            <p:nvPr/>
          </p:nvSpPr>
          <p:spPr>
            <a:xfrm>
              <a:off x="-757683" y="2682444"/>
              <a:ext cx="267481" cy="133740"/>
            </a:xfrm>
            <a:custGeom>
              <a:avLst/>
              <a:gdLst/>
              <a:ahLst/>
              <a:cxnLst/>
              <a:rect l="l" t="t" r="r" b="b"/>
              <a:pathLst>
                <a:path w="5262" h="2631" fill="none" extrusionOk="0">
                  <a:moveTo>
                    <a:pt x="1" y="2631"/>
                  </a:moveTo>
                  <a:cubicBezTo>
                    <a:pt x="1" y="1189"/>
                    <a:pt x="1176" y="1"/>
                    <a:pt x="2631" y="1"/>
                  </a:cubicBezTo>
                  <a:cubicBezTo>
                    <a:pt x="4086" y="1"/>
                    <a:pt x="5261" y="1189"/>
                    <a:pt x="5261" y="2631"/>
                  </a:cubicBez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8"/>
            <p:cNvSpPr/>
            <p:nvPr/>
          </p:nvSpPr>
          <p:spPr>
            <a:xfrm>
              <a:off x="-685755" y="2882013"/>
              <a:ext cx="122913" cy="123574"/>
            </a:xfrm>
            <a:custGeom>
              <a:avLst/>
              <a:gdLst/>
              <a:ahLst/>
              <a:cxnLst/>
              <a:rect l="l" t="t" r="r" b="b"/>
              <a:pathLst>
                <a:path w="2418" h="2431" fill="none" extrusionOk="0">
                  <a:moveTo>
                    <a:pt x="2418" y="1215"/>
                  </a:moveTo>
                  <a:cubicBezTo>
                    <a:pt x="2418" y="1883"/>
                    <a:pt x="1884" y="2430"/>
                    <a:pt x="1203" y="2430"/>
                  </a:cubicBezTo>
                  <a:cubicBezTo>
                    <a:pt x="535" y="2430"/>
                    <a:pt x="1" y="1896"/>
                    <a:pt x="1" y="1215"/>
                  </a:cubicBezTo>
                  <a:cubicBezTo>
                    <a:pt x="1" y="547"/>
                    <a:pt x="535" y="13"/>
                    <a:pt x="1203" y="13"/>
                  </a:cubicBezTo>
                  <a:cubicBezTo>
                    <a:pt x="1884" y="0"/>
                    <a:pt x="2418" y="547"/>
                    <a:pt x="2418" y="1215"/>
                  </a:cubicBezTo>
                  <a:close/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8"/>
            <p:cNvSpPr/>
            <p:nvPr/>
          </p:nvSpPr>
          <p:spPr>
            <a:xfrm>
              <a:off x="-757683" y="3027902"/>
              <a:ext cx="267481" cy="133791"/>
            </a:xfrm>
            <a:custGeom>
              <a:avLst/>
              <a:gdLst/>
              <a:ahLst/>
              <a:cxnLst/>
              <a:rect l="l" t="t" r="r" b="b"/>
              <a:pathLst>
                <a:path w="5262" h="2632" fill="none" extrusionOk="0">
                  <a:moveTo>
                    <a:pt x="1" y="2631"/>
                  </a:moveTo>
                  <a:cubicBezTo>
                    <a:pt x="1" y="1176"/>
                    <a:pt x="1176" y="1"/>
                    <a:pt x="2631" y="1"/>
                  </a:cubicBezTo>
                  <a:cubicBezTo>
                    <a:pt x="4086" y="1"/>
                    <a:pt x="5261" y="1176"/>
                    <a:pt x="5261" y="2631"/>
                  </a:cubicBez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48"/>
            <p:cNvSpPr/>
            <p:nvPr/>
          </p:nvSpPr>
          <p:spPr>
            <a:xfrm>
              <a:off x="-685755" y="3221370"/>
              <a:ext cx="122913" cy="123574"/>
            </a:xfrm>
            <a:custGeom>
              <a:avLst/>
              <a:gdLst/>
              <a:ahLst/>
              <a:cxnLst/>
              <a:rect l="l" t="t" r="r" b="b"/>
              <a:pathLst>
                <a:path w="2418" h="2431" fill="none" extrusionOk="0">
                  <a:moveTo>
                    <a:pt x="2418" y="1215"/>
                  </a:moveTo>
                  <a:cubicBezTo>
                    <a:pt x="2418" y="1883"/>
                    <a:pt x="1884" y="2430"/>
                    <a:pt x="1203" y="2430"/>
                  </a:cubicBezTo>
                  <a:cubicBezTo>
                    <a:pt x="535" y="2430"/>
                    <a:pt x="1" y="1896"/>
                    <a:pt x="1" y="1215"/>
                  </a:cubicBezTo>
                  <a:cubicBezTo>
                    <a:pt x="1" y="548"/>
                    <a:pt x="535" y="0"/>
                    <a:pt x="1203" y="0"/>
                  </a:cubicBezTo>
                  <a:cubicBezTo>
                    <a:pt x="1884" y="0"/>
                    <a:pt x="2418" y="548"/>
                    <a:pt x="2418" y="1215"/>
                  </a:cubicBezTo>
                  <a:close/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48"/>
            <p:cNvSpPr/>
            <p:nvPr/>
          </p:nvSpPr>
          <p:spPr>
            <a:xfrm>
              <a:off x="-757683" y="3367971"/>
              <a:ext cx="267481" cy="133740"/>
            </a:xfrm>
            <a:custGeom>
              <a:avLst/>
              <a:gdLst/>
              <a:ahLst/>
              <a:cxnLst/>
              <a:rect l="l" t="t" r="r" b="b"/>
              <a:pathLst>
                <a:path w="5262" h="2631" fill="none" extrusionOk="0">
                  <a:moveTo>
                    <a:pt x="1" y="2631"/>
                  </a:moveTo>
                  <a:lnTo>
                    <a:pt x="1" y="2604"/>
                  </a:lnTo>
                  <a:cubicBezTo>
                    <a:pt x="14" y="1162"/>
                    <a:pt x="1176" y="0"/>
                    <a:pt x="2631" y="0"/>
                  </a:cubicBezTo>
                  <a:cubicBezTo>
                    <a:pt x="4060" y="0"/>
                    <a:pt x="5248" y="1162"/>
                    <a:pt x="5261" y="2604"/>
                  </a:cubicBezTo>
                  <a:lnTo>
                    <a:pt x="5261" y="263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48"/>
            <p:cNvSpPr/>
            <p:nvPr/>
          </p:nvSpPr>
          <p:spPr>
            <a:xfrm>
              <a:off x="-2825753" y="1850316"/>
              <a:ext cx="1364293" cy="928557"/>
            </a:xfrm>
            <a:custGeom>
              <a:avLst/>
              <a:gdLst/>
              <a:ahLst/>
              <a:cxnLst/>
              <a:rect l="l" t="t" r="r" b="b"/>
              <a:pathLst>
                <a:path w="26839" h="18267" fill="none" extrusionOk="0">
                  <a:moveTo>
                    <a:pt x="26838" y="6717"/>
                  </a:moveTo>
                  <a:lnTo>
                    <a:pt x="26838" y="4380"/>
                  </a:lnTo>
                  <a:lnTo>
                    <a:pt x="26838" y="1496"/>
                  </a:lnTo>
                  <a:cubicBezTo>
                    <a:pt x="26838" y="668"/>
                    <a:pt x="26171" y="1"/>
                    <a:pt x="25343" y="1"/>
                  </a:cubicBezTo>
                  <a:lnTo>
                    <a:pt x="1509" y="1"/>
                  </a:lnTo>
                  <a:cubicBezTo>
                    <a:pt x="668" y="1"/>
                    <a:pt x="0" y="668"/>
                    <a:pt x="0" y="1496"/>
                  </a:cubicBezTo>
                  <a:lnTo>
                    <a:pt x="0" y="16771"/>
                  </a:lnTo>
                  <a:cubicBezTo>
                    <a:pt x="0" y="17599"/>
                    <a:pt x="668" y="18267"/>
                    <a:pt x="1509" y="18267"/>
                  </a:cubicBezTo>
                  <a:lnTo>
                    <a:pt x="6129" y="18267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48"/>
            <p:cNvSpPr/>
            <p:nvPr/>
          </p:nvSpPr>
          <p:spPr>
            <a:xfrm>
              <a:off x="-2826414" y="1926362"/>
              <a:ext cx="1364954" cy="51"/>
            </a:xfrm>
            <a:custGeom>
              <a:avLst/>
              <a:gdLst/>
              <a:ahLst/>
              <a:cxnLst/>
              <a:rect l="l" t="t" r="r" b="b"/>
              <a:pathLst>
                <a:path w="26852" h="1" fill="none" extrusionOk="0">
                  <a:moveTo>
                    <a:pt x="26851" y="0"/>
                  </a:moveTo>
                  <a:lnTo>
                    <a:pt x="0" y="0"/>
                  </a:lnTo>
                </a:path>
              </a:pathLst>
            </a:custGeom>
            <a:solidFill>
              <a:schemeClr val="dk2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48"/>
            <p:cNvSpPr/>
            <p:nvPr/>
          </p:nvSpPr>
          <p:spPr>
            <a:xfrm>
              <a:off x="-2751080" y="1994884"/>
              <a:ext cx="627832" cy="715417"/>
            </a:xfrm>
            <a:custGeom>
              <a:avLst/>
              <a:gdLst/>
              <a:ahLst/>
              <a:cxnLst/>
              <a:rect l="l" t="t" r="r" b="b"/>
              <a:pathLst>
                <a:path w="12351" h="14074" fill="none" extrusionOk="0">
                  <a:moveTo>
                    <a:pt x="12351" y="7732"/>
                  </a:moveTo>
                  <a:lnTo>
                    <a:pt x="12351" y="7705"/>
                  </a:lnTo>
                  <a:lnTo>
                    <a:pt x="12351" y="5262"/>
                  </a:lnTo>
                  <a:lnTo>
                    <a:pt x="12351" y="1"/>
                  </a:lnTo>
                  <a:lnTo>
                    <a:pt x="0" y="1"/>
                  </a:lnTo>
                  <a:lnTo>
                    <a:pt x="0" y="6997"/>
                  </a:lnTo>
                  <a:lnTo>
                    <a:pt x="0" y="13126"/>
                  </a:lnTo>
                  <a:lnTo>
                    <a:pt x="0" y="14074"/>
                  </a:lnTo>
                  <a:lnTo>
                    <a:pt x="5047" y="14074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48"/>
            <p:cNvSpPr/>
            <p:nvPr/>
          </p:nvSpPr>
          <p:spPr>
            <a:xfrm>
              <a:off x="-2751792" y="2147585"/>
              <a:ext cx="628544" cy="515238"/>
            </a:xfrm>
            <a:custGeom>
              <a:avLst/>
              <a:gdLst/>
              <a:ahLst/>
              <a:cxnLst/>
              <a:rect l="l" t="t" r="r" b="b"/>
              <a:pathLst>
                <a:path w="12365" h="10136" fill="none" extrusionOk="0">
                  <a:moveTo>
                    <a:pt x="12365" y="2258"/>
                  </a:moveTo>
                  <a:lnTo>
                    <a:pt x="10135" y="1"/>
                  </a:lnTo>
                  <a:lnTo>
                    <a:pt x="8533" y="1603"/>
                  </a:lnTo>
                  <a:lnTo>
                    <a:pt x="14" y="10122"/>
                  </a:lnTo>
                  <a:lnTo>
                    <a:pt x="1" y="10135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48"/>
            <p:cNvSpPr/>
            <p:nvPr/>
          </p:nvSpPr>
          <p:spPr>
            <a:xfrm>
              <a:off x="-2751792" y="2074284"/>
              <a:ext cx="432432" cy="278359"/>
            </a:xfrm>
            <a:custGeom>
              <a:avLst/>
              <a:gdLst/>
              <a:ahLst/>
              <a:cxnLst/>
              <a:rect l="l" t="t" r="r" b="b"/>
              <a:pathLst>
                <a:path w="8507" h="5476" fill="none" extrusionOk="0">
                  <a:moveTo>
                    <a:pt x="8506" y="3032"/>
                  </a:moveTo>
                  <a:lnTo>
                    <a:pt x="5475" y="1"/>
                  </a:lnTo>
                  <a:lnTo>
                    <a:pt x="14" y="5435"/>
                  </a:lnTo>
                  <a:lnTo>
                    <a:pt x="1" y="5475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48"/>
            <p:cNvSpPr/>
            <p:nvPr/>
          </p:nvSpPr>
          <p:spPr>
            <a:xfrm>
              <a:off x="-2053353" y="1995595"/>
              <a:ext cx="529420" cy="51"/>
            </a:xfrm>
            <a:custGeom>
              <a:avLst/>
              <a:gdLst/>
              <a:ahLst/>
              <a:cxnLst/>
              <a:rect l="l" t="t" r="r" b="b"/>
              <a:pathLst>
                <a:path w="10415" h="1" fill="none" extrusionOk="0">
                  <a:moveTo>
                    <a:pt x="0" y="0"/>
                  </a:moveTo>
                  <a:lnTo>
                    <a:pt x="10415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48"/>
            <p:cNvSpPr/>
            <p:nvPr/>
          </p:nvSpPr>
          <p:spPr>
            <a:xfrm>
              <a:off x="-2053353" y="2045818"/>
              <a:ext cx="529420" cy="51"/>
            </a:xfrm>
            <a:custGeom>
              <a:avLst/>
              <a:gdLst/>
              <a:ahLst/>
              <a:cxnLst/>
              <a:rect l="l" t="t" r="r" b="b"/>
              <a:pathLst>
                <a:path w="10415" h="1" fill="none" extrusionOk="0">
                  <a:moveTo>
                    <a:pt x="0" y="0"/>
                  </a:moveTo>
                  <a:lnTo>
                    <a:pt x="10415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48"/>
            <p:cNvSpPr/>
            <p:nvPr/>
          </p:nvSpPr>
          <p:spPr>
            <a:xfrm>
              <a:off x="-2053353" y="2096040"/>
              <a:ext cx="529420" cy="51"/>
            </a:xfrm>
            <a:custGeom>
              <a:avLst/>
              <a:gdLst/>
              <a:ahLst/>
              <a:cxnLst/>
              <a:rect l="l" t="t" r="r" b="b"/>
              <a:pathLst>
                <a:path w="10415" h="1" fill="none" extrusionOk="0">
                  <a:moveTo>
                    <a:pt x="0" y="0"/>
                  </a:moveTo>
                  <a:lnTo>
                    <a:pt x="10415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48"/>
            <p:cNvSpPr/>
            <p:nvPr/>
          </p:nvSpPr>
          <p:spPr>
            <a:xfrm>
              <a:off x="-2053353" y="2146924"/>
              <a:ext cx="529420" cy="51"/>
            </a:xfrm>
            <a:custGeom>
              <a:avLst/>
              <a:gdLst/>
              <a:ahLst/>
              <a:cxnLst/>
              <a:rect l="l" t="t" r="r" b="b"/>
              <a:pathLst>
                <a:path w="10415" h="1" fill="none" extrusionOk="0">
                  <a:moveTo>
                    <a:pt x="0" y="1"/>
                  </a:moveTo>
                  <a:lnTo>
                    <a:pt x="10415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48"/>
            <p:cNvSpPr/>
            <p:nvPr/>
          </p:nvSpPr>
          <p:spPr>
            <a:xfrm>
              <a:off x="-2053353" y="2193741"/>
              <a:ext cx="145279" cy="51"/>
            </a:xfrm>
            <a:custGeom>
              <a:avLst/>
              <a:gdLst/>
              <a:ahLst/>
              <a:cxnLst/>
              <a:rect l="l" t="t" r="r" b="b"/>
              <a:pathLst>
                <a:path w="2858" h="1" fill="none" extrusionOk="0">
                  <a:moveTo>
                    <a:pt x="0" y="1"/>
                  </a:moveTo>
                  <a:lnTo>
                    <a:pt x="2591" y="1"/>
                  </a:lnTo>
                  <a:lnTo>
                    <a:pt x="2858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48"/>
            <p:cNvSpPr/>
            <p:nvPr/>
          </p:nvSpPr>
          <p:spPr>
            <a:xfrm>
              <a:off x="-2053353" y="2246708"/>
              <a:ext cx="59067" cy="51"/>
            </a:xfrm>
            <a:custGeom>
              <a:avLst/>
              <a:gdLst/>
              <a:ahLst/>
              <a:cxnLst/>
              <a:rect l="l" t="t" r="r" b="b"/>
              <a:pathLst>
                <a:path w="1162" h="1" fill="none" extrusionOk="0">
                  <a:moveTo>
                    <a:pt x="0" y="0"/>
                  </a:moveTo>
                  <a:lnTo>
                    <a:pt x="1162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48"/>
            <p:cNvSpPr/>
            <p:nvPr/>
          </p:nvSpPr>
          <p:spPr>
            <a:xfrm>
              <a:off x="-2053353" y="2296930"/>
              <a:ext cx="59067" cy="51"/>
            </a:xfrm>
            <a:custGeom>
              <a:avLst/>
              <a:gdLst/>
              <a:ahLst/>
              <a:cxnLst/>
              <a:rect l="l" t="t" r="r" b="b"/>
              <a:pathLst>
                <a:path w="1162" h="1" fill="none" extrusionOk="0">
                  <a:moveTo>
                    <a:pt x="0" y="0"/>
                  </a:moveTo>
                  <a:lnTo>
                    <a:pt x="1162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48"/>
            <p:cNvSpPr/>
            <p:nvPr/>
          </p:nvSpPr>
          <p:spPr>
            <a:xfrm>
              <a:off x="-2053353" y="2347814"/>
              <a:ext cx="59067" cy="51"/>
            </a:xfrm>
            <a:custGeom>
              <a:avLst/>
              <a:gdLst/>
              <a:ahLst/>
              <a:cxnLst/>
              <a:rect l="l" t="t" r="r" b="b"/>
              <a:pathLst>
                <a:path w="1162" h="1" fill="none" extrusionOk="0">
                  <a:moveTo>
                    <a:pt x="0" y="1"/>
                  </a:moveTo>
                  <a:lnTo>
                    <a:pt x="1162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48"/>
            <p:cNvSpPr/>
            <p:nvPr/>
          </p:nvSpPr>
          <p:spPr>
            <a:xfrm>
              <a:off x="-1464916" y="1629754"/>
              <a:ext cx="1399571" cy="445293"/>
            </a:xfrm>
            <a:custGeom>
              <a:avLst/>
              <a:gdLst/>
              <a:ahLst/>
              <a:cxnLst/>
              <a:rect l="l" t="t" r="r" b="b"/>
              <a:pathLst>
                <a:path w="27533" h="8760" fill="none" extrusionOk="0">
                  <a:moveTo>
                    <a:pt x="27533" y="4313"/>
                  </a:moveTo>
                  <a:cubicBezTo>
                    <a:pt x="27466" y="4139"/>
                    <a:pt x="27373" y="3966"/>
                    <a:pt x="27292" y="3806"/>
                  </a:cubicBezTo>
                  <a:cubicBezTo>
                    <a:pt x="26024" y="1416"/>
                    <a:pt x="23140" y="374"/>
                    <a:pt x="20429" y="161"/>
                  </a:cubicBezTo>
                  <a:cubicBezTo>
                    <a:pt x="18387" y="0"/>
                    <a:pt x="16277" y="201"/>
                    <a:pt x="14327" y="882"/>
                  </a:cubicBezTo>
                  <a:cubicBezTo>
                    <a:pt x="12218" y="1616"/>
                    <a:pt x="962" y="8212"/>
                    <a:pt x="54" y="8719"/>
                  </a:cubicBezTo>
                  <a:cubicBezTo>
                    <a:pt x="27" y="8746"/>
                    <a:pt x="1" y="8759"/>
                    <a:pt x="1" y="8759"/>
                  </a:cubicBez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48"/>
            <p:cNvSpPr/>
            <p:nvPr/>
          </p:nvSpPr>
          <p:spPr>
            <a:xfrm>
              <a:off x="-277164" y="1834050"/>
              <a:ext cx="232203" cy="238252"/>
            </a:xfrm>
            <a:custGeom>
              <a:avLst/>
              <a:gdLst/>
              <a:ahLst/>
              <a:cxnLst/>
              <a:rect l="l" t="t" r="r" b="b"/>
              <a:pathLst>
                <a:path w="4568" h="4687" fill="none" extrusionOk="0">
                  <a:moveTo>
                    <a:pt x="4167" y="294"/>
                  </a:moveTo>
                  <a:cubicBezTo>
                    <a:pt x="2778" y="0"/>
                    <a:pt x="1229" y="414"/>
                    <a:pt x="442" y="1549"/>
                  </a:cubicBezTo>
                  <a:cubicBezTo>
                    <a:pt x="174" y="1936"/>
                    <a:pt x="1" y="2390"/>
                    <a:pt x="28" y="2858"/>
                  </a:cubicBezTo>
                  <a:cubicBezTo>
                    <a:pt x="54" y="3872"/>
                    <a:pt x="1109" y="4687"/>
                    <a:pt x="2124" y="4607"/>
                  </a:cubicBezTo>
                  <a:cubicBezTo>
                    <a:pt x="3139" y="4540"/>
                    <a:pt x="4007" y="3699"/>
                    <a:pt x="4314" y="2737"/>
                  </a:cubicBezTo>
                  <a:cubicBezTo>
                    <a:pt x="4567" y="1950"/>
                    <a:pt x="4461" y="1082"/>
                    <a:pt x="4167" y="294"/>
                  </a:cubicBezTo>
                  <a:close/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48"/>
            <p:cNvSpPr/>
            <p:nvPr/>
          </p:nvSpPr>
          <p:spPr>
            <a:xfrm>
              <a:off x="-216724" y="1848995"/>
              <a:ext cx="413370" cy="955651"/>
            </a:xfrm>
            <a:custGeom>
              <a:avLst/>
              <a:gdLst/>
              <a:ahLst/>
              <a:cxnLst/>
              <a:rect l="l" t="t" r="r" b="b"/>
              <a:pathLst>
                <a:path w="8132" h="18800" fill="none" extrusionOk="0">
                  <a:moveTo>
                    <a:pt x="0" y="18800"/>
                  </a:moveTo>
                  <a:cubicBezTo>
                    <a:pt x="2911" y="17785"/>
                    <a:pt x="5395" y="15595"/>
                    <a:pt x="6716" y="12805"/>
                  </a:cubicBezTo>
                  <a:cubicBezTo>
                    <a:pt x="8025" y="10014"/>
                    <a:pt x="8132" y="6676"/>
                    <a:pt x="6943" y="3845"/>
                  </a:cubicBezTo>
                  <a:cubicBezTo>
                    <a:pt x="6289" y="2323"/>
                    <a:pt x="5248" y="895"/>
                    <a:pt x="3726" y="240"/>
                  </a:cubicBezTo>
                  <a:cubicBezTo>
                    <a:pt x="3485" y="134"/>
                    <a:pt x="3245" y="53"/>
                    <a:pt x="2991" y="0"/>
                  </a:cubicBez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48"/>
            <p:cNvSpPr/>
            <p:nvPr/>
          </p:nvSpPr>
          <p:spPr>
            <a:xfrm>
              <a:off x="-219469" y="3042186"/>
              <a:ext cx="323142" cy="1066313"/>
            </a:xfrm>
            <a:custGeom>
              <a:avLst/>
              <a:gdLst/>
              <a:ahLst/>
              <a:cxnLst/>
              <a:rect l="l" t="t" r="r" b="b"/>
              <a:pathLst>
                <a:path w="6357" h="20977" fill="none" extrusionOk="0">
                  <a:moveTo>
                    <a:pt x="1" y="0"/>
                  </a:moveTo>
                  <a:cubicBezTo>
                    <a:pt x="28" y="0"/>
                    <a:pt x="28" y="0"/>
                    <a:pt x="1" y="0"/>
                  </a:cubicBezTo>
                  <a:cubicBezTo>
                    <a:pt x="2351" y="868"/>
                    <a:pt x="3873" y="3151"/>
                    <a:pt x="4768" y="5488"/>
                  </a:cubicBezTo>
                  <a:cubicBezTo>
                    <a:pt x="6316" y="9560"/>
                    <a:pt x="6356" y="14167"/>
                    <a:pt x="4928" y="18279"/>
                  </a:cubicBezTo>
                  <a:cubicBezTo>
                    <a:pt x="4594" y="19254"/>
                    <a:pt x="4140" y="20229"/>
                    <a:pt x="3446" y="20976"/>
                  </a:cubicBez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48"/>
            <p:cNvSpPr/>
            <p:nvPr/>
          </p:nvSpPr>
          <p:spPr>
            <a:xfrm>
              <a:off x="-1673278" y="1639260"/>
              <a:ext cx="51" cy="88957"/>
            </a:xfrm>
            <a:custGeom>
              <a:avLst/>
              <a:gdLst/>
              <a:ahLst/>
              <a:cxnLst/>
              <a:rect l="l" t="t" r="r" b="b"/>
              <a:pathLst>
                <a:path w="1" h="1750" fill="none" extrusionOk="0">
                  <a:moveTo>
                    <a:pt x="0" y="0"/>
                  </a:moveTo>
                  <a:lnTo>
                    <a:pt x="0" y="1749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48"/>
            <p:cNvSpPr/>
            <p:nvPr/>
          </p:nvSpPr>
          <p:spPr>
            <a:xfrm>
              <a:off x="-1673278" y="1552387"/>
              <a:ext cx="51" cy="86924"/>
            </a:xfrm>
            <a:custGeom>
              <a:avLst/>
              <a:gdLst/>
              <a:ahLst/>
              <a:cxnLst/>
              <a:rect l="l" t="t" r="r" b="b"/>
              <a:pathLst>
                <a:path w="1" h="1710" fill="none" extrusionOk="0">
                  <a:moveTo>
                    <a:pt x="0" y="0"/>
                  </a:moveTo>
                  <a:lnTo>
                    <a:pt x="0" y="1709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48"/>
            <p:cNvSpPr/>
            <p:nvPr/>
          </p:nvSpPr>
          <p:spPr>
            <a:xfrm>
              <a:off x="-1673278" y="1639260"/>
              <a:ext cx="88296" cy="51"/>
            </a:xfrm>
            <a:custGeom>
              <a:avLst/>
              <a:gdLst/>
              <a:ahLst/>
              <a:cxnLst/>
              <a:rect l="l" t="t" r="r" b="b"/>
              <a:pathLst>
                <a:path w="1737" h="1" fill="none" extrusionOk="0">
                  <a:moveTo>
                    <a:pt x="0" y="0"/>
                  </a:moveTo>
                  <a:lnTo>
                    <a:pt x="1736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48"/>
            <p:cNvSpPr/>
            <p:nvPr/>
          </p:nvSpPr>
          <p:spPr>
            <a:xfrm>
              <a:off x="-1760812" y="1639260"/>
              <a:ext cx="87584" cy="51"/>
            </a:xfrm>
            <a:custGeom>
              <a:avLst/>
              <a:gdLst/>
              <a:ahLst/>
              <a:cxnLst/>
              <a:rect l="l" t="t" r="r" b="b"/>
              <a:pathLst>
                <a:path w="1723" h="1" fill="none" extrusionOk="0">
                  <a:moveTo>
                    <a:pt x="0" y="0"/>
                  </a:moveTo>
                  <a:lnTo>
                    <a:pt x="1722" y="0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48"/>
            <p:cNvSpPr/>
            <p:nvPr/>
          </p:nvSpPr>
          <p:spPr>
            <a:xfrm>
              <a:off x="-1735040" y="1639260"/>
              <a:ext cx="61812" cy="62473"/>
            </a:xfrm>
            <a:custGeom>
              <a:avLst/>
              <a:gdLst/>
              <a:ahLst/>
              <a:cxnLst/>
              <a:rect l="l" t="t" r="r" b="b"/>
              <a:pathLst>
                <a:path w="1216" h="1229" fill="none" extrusionOk="0">
                  <a:moveTo>
                    <a:pt x="1215" y="0"/>
                  </a:moveTo>
                  <a:lnTo>
                    <a:pt x="0" y="1229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48"/>
            <p:cNvSpPr/>
            <p:nvPr/>
          </p:nvSpPr>
          <p:spPr>
            <a:xfrm>
              <a:off x="-1673278" y="1577498"/>
              <a:ext cx="61812" cy="61812"/>
            </a:xfrm>
            <a:custGeom>
              <a:avLst/>
              <a:gdLst/>
              <a:ahLst/>
              <a:cxnLst/>
              <a:rect l="l" t="t" r="r" b="b"/>
              <a:pathLst>
                <a:path w="1216" h="1216" fill="none" extrusionOk="0">
                  <a:moveTo>
                    <a:pt x="1216" y="0"/>
                  </a:moveTo>
                  <a:lnTo>
                    <a:pt x="0" y="1215"/>
                  </a:lnTo>
                  <a:lnTo>
                    <a:pt x="0" y="1215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48"/>
            <p:cNvSpPr/>
            <p:nvPr/>
          </p:nvSpPr>
          <p:spPr>
            <a:xfrm>
              <a:off x="-1735040" y="1577498"/>
              <a:ext cx="123574" cy="124235"/>
            </a:xfrm>
            <a:custGeom>
              <a:avLst/>
              <a:gdLst/>
              <a:ahLst/>
              <a:cxnLst/>
              <a:rect l="l" t="t" r="r" b="b"/>
              <a:pathLst>
                <a:path w="2431" h="2444" fill="none" extrusionOk="0">
                  <a:moveTo>
                    <a:pt x="0" y="0"/>
                  </a:moveTo>
                  <a:lnTo>
                    <a:pt x="1215" y="1215"/>
                  </a:lnTo>
                  <a:lnTo>
                    <a:pt x="1215" y="1215"/>
                  </a:lnTo>
                  <a:lnTo>
                    <a:pt x="2431" y="2444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48"/>
            <p:cNvSpPr/>
            <p:nvPr/>
          </p:nvSpPr>
          <p:spPr>
            <a:xfrm>
              <a:off x="-1071930" y="1548981"/>
              <a:ext cx="74724" cy="74724"/>
            </a:xfrm>
            <a:custGeom>
              <a:avLst/>
              <a:gdLst/>
              <a:ahLst/>
              <a:cxnLst/>
              <a:rect l="l" t="t" r="r" b="b"/>
              <a:pathLst>
                <a:path w="1470" h="1470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34" y="1469"/>
                    <a:pt x="1" y="1135"/>
                    <a:pt x="1" y="735"/>
                  </a:cubicBezTo>
                  <a:cubicBezTo>
                    <a:pt x="1" y="321"/>
                    <a:pt x="334" y="0"/>
                    <a:pt x="735" y="0"/>
                  </a:cubicBezTo>
                  <a:cubicBezTo>
                    <a:pt x="1135" y="0"/>
                    <a:pt x="1469" y="321"/>
                    <a:pt x="1469" y="735"/>
                  </a:cubicBezTo>
                  <a:close/>
                </a:path>
              </a:pathLst>
            </a:custGeom>
            <a:noFill/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48"/>
            <p:cNvSpPr/>
            <p:nvPr/>
          </p:nvSpPr>
          <p:spPr>
            <a:xfrm>
              <a:off x="-988463" y="1960978"/>
              <a:ext cx="59118" cy="59779"/>
            </a:xfrm>
            <a:custGeom>
              <a:avLst/>
              <a:gdLst/>
              <a:ahLst/>
              <a:cxnLst/>
              <a:rect l="l" t="t" r="r" b="b"/>
              <a:pathLst>
                <a:path w="1163" h="1176" fill="none" extrusionOk="0">
                  <a:moveTo>
                    <a:pt x="1162" y="588"/>
                  </a:moveTo>
                  <a:cubicBezTo>
                    <a:pt x="1162" y="908"/>
                    <a:pt x="895" y="1175"/>
                    <a:pt x="575" y="1175"/>
                  </a:cubicBezTo>
                  <a:cubicBezTo>
                    <a:pt x="255" y="1175"/>
                    <a:pt x="1" y="908"/>
                    <a:pt x="1" y="588"/>
                  </a:cubicBezTo>
                  <a:cubicBezTo>
                    <a:pt x="1" y="267"/>
                    <a:pt x="255" y="0"/>
                    <a:pt x="575" y="0"/>
                  </a:cubicBezTo>
                  <a:cubicBezTo>
                    <a:pt x="895" y="0"/>
                    <a:pt x="1162" y="267"/>
                    <a:pt x="1162" y="588"/>
                  </a:cubicBezTo>
                  <a:close/>
                </a:path>
              </a:pathLst>
            </a:custGeom>
            <a:solidFill>
              <a:srgbClr val="4A86E8"/>
            </a:solidFill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48"/>
            <p:cNvSpPr/>
            <p:nvPr/>
          </p:nvSpPr>
          <p:spPr>
            <a:xfrm>
              <a:off x="-172601" y="3889208"/>
              <a:ext cx="51" cy="87635"/>
            </a:xfrm>
            <a:custGeom>
              <a:avLst/>
              <a:gdLst/>
              <a:ahLst/>
              <a:cxnLst/>
              <a:rect l="l" t="t" r="r" b="b"/>
              <a:pathLst>
                <a:path w="1" h="1724" fill="none" extrusionOk="0">
                  <a:moveTo>
                    <a:pt x="0" y="1"/>
                  </a:moveTo>
                  <a:lnTo>
                    <a:pt x="0" y="1723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48"/>
            <p:cNvSpPr/>
            <p:nvPr/>
          </p:nvSpPr>
          <p:spPr>
            <a:xfrm>
              <a:off x="-172601" y="3800963"/>
              <a:ext cx="51" cy="87635"/>
            </a:xfrm>
            <a:custGeom>
              <a:avLst/>
              <a:gdLst/>
              <a:ahLst/>
              <a:cxnLst/>
              <a:rect l="l" t="t" r="r" b="b"/>
              <a:pathLst>
                <a:path w="1" h="1724" fill="none" extrusionOk="0">
                  <a:moveTo>
                    <a:pt x="0" y="1"/>
                  </a:moveTo>
                  <a:lnTo>
                    <a:pt x="0" y="1723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48"/>
            <p:cNvSpPr/>
            <p:nvPr/>
          </p:nvSpPr>
          <p:spPr>
            <a:xfrm>
              <a:off x="-172601" y="3889208"/>
              <a:ext cx="88245" cy="51"/>
            </a:xfrm>
            <a:custGeom>
              <a:avLst/>
              <a:gdLst/>
              <a:ahLst/>
              <a:cxnLst/>
              <a:rect l="l" t="t" r="r" b="b"/>
              <a:pathLst>
                <a:path w="1736" h="1" fill="none" extrusionOk="0">
                  <a:moveTo>
                    <a:pt x="0" y="1"/>
                  </a:moveTo>
                  <a:lnTo>
                    <a:pt x="1736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48"/>
            <p:cNvSpPr/>
            <p:nvPr/>
          </p:nvSpPr>
          <p:spPr>
            <a:xfrm>
              <a:off x="-260186" y="3889208"/>
              <a:ext cx="87635" cy="51"/>
            </a:xfrm>
            <a:custGeom>
              <a:avLst/>
              <a:gdLst/>
              <a:ahLst/>
              <a:cxnLst/>
              <a:rect l="l" t="t" r="r" b="b"/>
              <a:pathLst>
                <a:path w="1724" h="1" fill="none" extrusionOk="0">
                  <a:moveTo>
                    <a:pt x="1" y="1"/>
                  </a:moveTo>
                  <a:lnTo>
                    <a:pt x="1723" y="1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48"/>
            <p:cNvSpPr/>
            <p:nvPr/>
          </p:nvSpPr>
          <p:spPr>
            <a:xfrm>
              <a:off x="-234363" y="3889208"/>
              <a:ext cx="61812" cy="62524"/>
            </a:xfrm>
            <a:custGeom>
              <a:avLst/>
              <a:gdLst/>
              <a:ahLst/>
              <a:cxnLst/>
              <a:rect l="l" t="t" r="r" b="b"/>
              <a:pathLst>
                <a:path w="1216" h="1230" fill="none" extrusionOk="0">
                  <a:moveTo>
                    <a:pt x="1215" y="1"/>
                  </a:moveTo>
                  <a:lnTo>
                    <a:pt x="0" y="1229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48"/>
            <p:cNvSpPr/>
            <p:nvPr/>
          </p:nvSpPr>
          <p:spPr>
            <a:xfrm>
              <a:off x="-172601" y="3826785"/>
              <a:ext cx="63134" cy="63185"/>
            </a:xfrm>
            <a:custGeom>
              <a:avLst/>
              <a:gdLst/>
              <a:ahLst/>
              <a:cxnLst/>
              <a:rect l="l" t="t" r="r" b="b"/>
              <a:pathLst>
                <a:path w="1242" h="1243" fill="none" extrusionOk="0">
                  <a:moveTo>
                    <a:pt x="1242" y="0"/>
                  </a:moveTo>
                  <a:lnTo>
                    <a:pt x="0" y="1215"/>
                  </a:lnTo>
                  <a:lnTo>
                    <a:pt x="0" y="1242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48"/>
            <p:cNvSpPr/>
            <p:nvPr/>
          </p:nvSpPr>
          <p:spPr>
            <a:xfrm>
              <a:off x="-234363" y="3826785"/>
              <a:ext cx="124895" cy="124946"/>
            </a:xfrm>
            <a:custGeom>
              <a:avLst/>
              <a:gdLst/>
              <a:ahLst/>
              <a:cxnLst/>
              <a:rect l="l" t="t" r="r" b="b"/>
              <a:pathLst>
                <a:path w="2457" h="2458" fill="none" extrusionOk="0">
                  <a:moveTo>
                    <a:pt x="0" y="0"/>
                  </a:moveTo>
                  <a:lnTo>
                    <a:pt x="1215" y="1242"/>
                  </a:lnTo>
                  <a:lnTo>
                    <a:pt x="1215" y="1242"/>
                  </a:lnTo>
                  <a:lnTo>
                    <a:pt x="2457" y="2457"/>
                  </a:lnTo>
                </a:path>
              </a:pathLst>
            </a:custGeom>
            <a:solidFill>
              <a:srgbClr val="4A86E8"/>
            </a:solidFill>
            <a:ln w="4350" cap="flat" cmpd="sng">
              <a:solidFill>
                <a:schemeClr val="dk1"/>
              </a:solidFill>
              <a:prstDash val="solid"/>
              <a:miter lim="1335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48"/>
            <p:cNvSpPr/>
            <p:nvPr/>
          </p:nvSpPr>
          <p:spPr>
            <a:xfrm>
              <a:off x="-98640" y="2493093"/>
              <a:ext cx="74724" cy="74673"/>
            </a:xfrm>
            <a:custGeom>
              <a:avLst/>
              <a:gdLst/>
              <a:ahLst/>
              <a:cxnLst/>
              <a:rect l="l" t="t" r="r" b="b"/>
              <a:pathLst>
                <a:path w="1470" h="1469" fill="none" extrusionOk="0">
                  <a:moveTo>
                    <a:pt x="1469" y="735"/>
                  </a:moveTo>
                  <a:cubicBezTo>
                    <a:pt x="1469" y="1135"/>
                    <a:pt x="1135" y="1469"/>
                    <a:pt x="735" y="1469"/>
                  </a:cubicBezTo>
                  <a:cubicBezTo>
                    <a:pt x="321" y="1469"/>
                    <a:pt x="1" y="1135"/>
                    <a:pt x="1" y="735"/>
                  </a:cubicBezTo>
                  <a:cubicBezTo>
                    <a:pt x="1" y="334"/>
                    <a:pt x="321" y="0"/>
                    <a:pt x="735" y="0"/>
                  </a:cubicBezTo>
                  <a:cubicBezTo>
                    <a:pt x="1135" y="0"/>
                    <a:pt x="1469" y="334"/>
                    <a:pt x="1469" y="735"/>
                  </a:cubicBezTo>
                  <a:close/>
                </a:path>
              </a:pathLst>
            </a:custGeom>
            <a:solidFill>
              <a:srgbClr val="4A86E8"/>
            </a:solidFill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48"/>
            <p:cNvSpPr/>
            <p:nvPr/>
          </p:nvSpPr>
          <p:spPr>
            <a:xfrm>
              <a:off x="128734" y="3211865"/>
              <a:ext cx="59118" cy="59067"/>
            </a:xfrm>
            <a:custGeom>
              <a:avLst/>
              <a:gdLst/>
              <a:ahLst/>
              <a:cxnLst/>
              <a:rect l="l" t="t" r="r" b="b"/>
              <a:pathLst>
                <a:path w="1163" h="1162" fill="none" extrusionOk="0">
                  <a:moveTo>
                    <a:pt x="1162" y="574"/>
                  </a:moveTo>
                  <a:cubicBezTo>
                    <a:pt x="1162" y="908"/>
                    <a:pt x="908" y="1162"/>
                    <a:pt x="575" y="1162"/>
                  </a:cubicBezTo>
                  <a:cubicBezTo>
                    <a:pt x="254" y="1162"/>
                    <a:pt x="1" y="908"/>
                    <a:pt x="1" y="574"/>
                  </a:cubicBezTo>
                  <a:cubicBezTo>
                    <a:pt x="1" y="254"/>
                    <a:pt x="254" y="0"/>
                    <a:pt x="575" y="0"/>
                  </a:cubicBezTo>
                  <a:cubicBezTo>
                    <a:pt x="908" y="0"/>
                    <a:pt x="1162" y="254"/>
                    <a:pt x="1162" y="574"/>
                  </a:cubicBezTo>
                  <a:close/>
                </a:path>
              </a:pathLst>
            </a:custGeom>
            <a:solidFill>
              <a:srgbClr val="4A86E8"/>
            </a:solidFill>
            <a:ln w="43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DDCCD4-1E17-4739-98F2-0434DABEB6FA}"/>
              </a:ext>
            </a:extLst>
          </p:cNvPr>
          <p:cNvSpPr txBox="1"/>
          <p:nvPr/>
        </p:nvSpPr>
        <p:spPr>
          <a:xfrm>
            <a:off x="376518" y="702737"/>
            <a:ext cx="820654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53365" marR="85725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Anderson, A. A., Brossard, D., </a:t>
            </a:r>
            <a:r>
              <a:rPr lang="en-US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Scheufele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D. A., </a:t>
            </a:r>
            <a:r>
              <a:rPr lang="en-US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Xenos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M. A., &amp; </a:t>
            </a:r>
            <a:r>
              <a:rPr lang="en-US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Ladwig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P. (2014). The “nasty effect”: Online incivility and risk perceptions of emerging technologies. Journal of Computer-Mediated Communication, 19(3), 373–387. 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https://doi.org/10.1111/jcc4.12009</a:t>
            </a:r>
            <a:endParaRPr lang="cs-CZ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53365" marR="85725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Borah, P. (2014). Does it matter where you read the news story? Interaction of incivility and news frames in the political blogosphere. Communication Research, 41(6), 809–827. 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https://doi.org/10.1177/0093650212449353</a:t>
            </a:r>
            <a:r>
              <a:rPr lang="cs-CZ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253365" marR="85725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Coe, K., </a:t>
            </a:r>
            <a:r>
              <a:rPr lang="en-US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Kenski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K., &amp; Rains, S. A. (2014). Online and uncivil? Patterns and determinants of incivility in newspaper website comments. Journal of Communication, 64(4), 658–679.</a:t>
            </a:r>
            <a:endParaRPr lang="cs-CZ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53365" marR="85725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Gervais, B. T. (2015). Incivility online: Affective and behavioral reactions to uncivil </a:t>
            </a:r>
            <a:r>
              <a:rPr lang="en-US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politi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en-US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cal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posts in a web-based experiment. Journal of Information Technology &amp; Politics, 12, 167–185. 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4"/>
              </a:rPr>
              <a:t>https://doi.org/10.1080/19331681.2014.997416</a:t>
            </a:r>
            <a:r>
              <a:rPr lang="cs-CZ" sz="1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cs-CZ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53365" marR="85725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Habermas, J. (1989). </a:t>
            </a:r>
            <a:r>
              <a:rPr lang="en-US" sz="1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 structural transformation of the </a:t>
            </a:r>
            <a:r>
              <a:rPr lang="en-US" sz="1000" i="1" spc="-1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public</a:t>
            </a:r>
            <a:r>
              <a:rPr lang="en-US" sz="1000" i="1" spc="-2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000" i="1" spc="-1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sphere:</a:t>
            </a:r>
            <a:r>
              <a:rPr lang="en-US" sz="1000" i="1" spc="-2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000" i="1" spc="-1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</a:t>
            </a:r>
            <a:r>
              <a:rPr lang="en-US" sz="1000" i="1" spc="-2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000" i="1" spc="-1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inquiry</a:t>
            </a:r>
            <a:r>
              <a:rPr lang="en-US" sz="1000" i="1" spc="-2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000" i="1" spc="-1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into</a:t>
            </a:r>
            <a:r>
              <a:rPr lang="en-US" sz="1000" i="1" spc="-2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000" i="1" spc="-1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US" sz="1000" i="1" spc="-2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000" i="1" spc="-1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category</a:t>
            </a:r>
            <a:r>
              <a:rPr lang="en-US" sz="1000" i="1" spc="-2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000" i="1" spc="-1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en-US" sz="1000" i="1" spc="-25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000" i="1" spc="-1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bourgeois </a:t>
            </a:r>
            <a:r>
              <a:rPr lang="en-US" sz="1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society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The MIT Press.</a:t>
            </a:r>
            <a:endParaRPr lang="cs-CZ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53365" marR="66040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Habermas,</a:t>
            </a:r>
            <a:r>
              <a:rPr lang="en-US" sz="10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</a:t>
            </a:r>
            <a:r>
              <a:rPr lang="en-US" sz="10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(2022).</a:t>
            </a:r>
            <a:r>
              <a:rPr lang="en-US" sz="10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Reflections</a:t>
            </a:r>
            <a:r>
              <a:rPr lang="en-US" sz="10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10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hypotheses</a:t>
            </a:r>
            <a:r>
              <a:rPr lang="en-US" sz="10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</a:t>
            </a:r>
            <a:r>
              <a:rPr lang="en-US" sz="10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000" spc="-4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000" spc="-1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fur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 structural transformation of the political public sphere.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Theory, Culture &amp; Society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39</a:t>
            </a:r>
            <a:r>
              <a:rPr lang="en-US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(4), 145–171.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3365" marR="66040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Hmielowski</a:t>
            </a:r>
            <a:r>
              <a:rPr lang="en-US" sz="1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J. D., Hutchens, M. J., &amp; </a:t>
            </a:r>
            <a:r>
              <a:rPr lang="en-US" sz="1000" b="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Cicchirillo</a:t>
            </a:r>
            <a:r>
              <a:rPr lang="en-US" sz="1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V. J. (2014). Living in an age of online incivility: examining the conditional indirect effects of online discussion on political flaming. </a:t>
            </a:r>
            <a:r>
              <a:rPr lang="en-US" sz="10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Information, Communication &amp; Society</a:t>
            </a:r>
            <a:r>
              <a:rPr lang="en-US" sz="1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000" b="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en-US" sz="1000" b="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(10), 1196–1211. 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3365" marR="66040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Humprecht</a:t>
            </a:r>
            <a:r>
              <a:rPr lang="en-GB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E., </a:t>
            </a:r>
            <a:r>
              <a:rPr lang="en-GB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Hellmueller</a:t>
            </a:r>
            <a:r>
              <a:rPr lang="en-GB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L., &amp; </a:t>
            </a:r>
            <a:r>
              <a:rPr lang="en-GB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Lischka</a:t>
            </a:r>
            <a:r>
              <a:rPr lang="en-GB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J. A. (2020). Hostile Emotions in News Comments: A Cross-National Analysis of Facebook Discussions. </a:t>
            </a:r>
            <a:r>
              <a:rPr lang="en-GB" sz="1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Social Media + society</a:t>
            </a:r>
            <a:r>
              <a:rPr lang="en-GB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GB" sz="1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6</a:t>
            </a:r>
            <a:r>
              <a:rPr lang="en-GB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(1), 205630512091248. </a:t>
            </a:r>
            <a:r>
              <a:rPr lang="en-GB" sz="10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5"/>
              </a:rPr>
              <a:t>https://doi.org/10.1177/2056305120912481</a:t>
            </a:r>
            <a:r>
              <a:rPr lang="en-GB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53365" marR="66040" indent="-171450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Kennedy, R. D.,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Sokhey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A. E.,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Abernathy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C.,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Esterling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K. M.,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Lazer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D., Lee, A. S.,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Minozzi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W., &amp;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Neblo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M. A. (2021).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Demographics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(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equal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?)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voice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Assessing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participation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online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deliberative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sessions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Political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Studies</a:t>
            </a:r>
            <a:r>
              <a:rPr lang="cs-CZ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69(1), 66–88.</a:t>
            </a:r>
          </a:p>
          <a:p>
            <a:pPr marL="368300" indent="-285750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lang="cs-CZ" sz="10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ea typeface="Barlow"/>
              <a:cs typeface="Calibri" panose="020F0502020204030204" pitchFamily="34" charset="0"/>
              <a:sym typeface="Barlow"/>
            </a:endParaRPr>
          </a:p>
        </p:txBody>
      </p:sp>
      <p:sp>
        <p:nvSpPr>
          <p:cNvPr id="4" name="Title 33">
            <a:extLst>
              <a:ext uri="{FF2B5EF4-FFF2-40B4-BE49-F238E27FC236}">
                <a16:creationId xmlns:a16="http://schemas.microsoft.com/office/drawing/2014/main" id="{BE37A19F-FE02-46E4-93A5-0DD50AE1DACE}"/>
              </a:ext>
            </a:extLst>
          </p:cNvPr>
          <p:cNvSpPr txBox="1">
            <a:spLocks/>
          </p:cNvSpPr>
          <p:nvPr/>
        </p:nvSpPr>
        <p:spPr>
          <a:xfrm>
            <a:off x="628650" y="92208"/>
            <a:ext cx="7886700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ans"/>
              <a:buNone/>
              <a:defRPr sz="3000" b="1" i="0" u="none" strike="noStrike" cap="none">
                <a:solidFill>
                  <a:schemeClr val="dk1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r>
              <a:rPr lang="cs-CZ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SOURCES</a:t>
            </a:r>
            <a:endParaRPr lang="en-GB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9103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DDCCD4-1E17-4739-98F2-0434DABEB6FA}"/>
              </a:ext>
            </a:extLst>
          </p:cNvPr>
          <p:cNvSpPr txBox="1"/>
          <p:nvPr/>
        </p:nvSpPr>
        <p:spPr>
          <a:xfrm>
            <a:off x="372966" y="309606"/>
            <a:ext cx="7816584" cy="5709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780" marR="66040" indent="-18986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Kenski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K., Coe, K., &amp; Rains, S. A. (2017). Perceptions of Uncivil Discourse Online: An Examination of Types and Predictors. Communication Research, 47(6), 795–814. 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https://doi.org/10.1177/0093650217699933</a:t>
            </a:r>
            <a:r>
              <a:rPr lang="cs-CZ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cs-CZ" sz="1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71780" marR="66040" indent="-18986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Lee, J., Choi, J., &amp; Kim, J. (2021). Effects of online incivility and emotions toward in-groups on cross-cutting attention and political participation. </a:t>
            </a:r>
            <a:r>
              <a:rPr lang="en-GB" sz="1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Behaviour &amp; Information Technology</a:t>
            </a:r>
            <a:r>
              <a:rPr lang="en-GB" sz="1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1–15. </a:t>
            </a:r>
            <a:r>
              <a:rPr lang="en-GB" sz="1000" b="0" i="0" u="sng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https://doi.org/10.1080/0144929x.2021.1969429</a:t>
            </a:r>
            <a:endParaRPr lang="cs-CZ" sz="1000" b="0" i="0" u="sng" strike="noStrike" dirty="0">
              <a:solidFill>
                <a:srgbClr val="0000F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1780" marR="66040" indent="-18986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Muddiman</a:t>
            </a:r>
            <a:r>
              <a:rPr lang="cs-CZ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A. (2017). 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Personal and Public Levels of Political Incivility</a:t>
            </a:r>
            <a:r>
              <a:rPr lang="cs-CZ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International Journal of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Communication 11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000" dirty="0">
                <a:latin typeface="Calibri" panose="020F0502020204030204" pitchFamily="34" charset="0"/>
                <a:cs typeface="Calibri" panose="020F0502020204030204" pitchFamily="34" charset="0"/>
              </a:rPr>
              <a:t>3182–3202</a:t>
            </a:r>
            <a:r>
              <a:rPr lang="cs-CZ" sz="1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pPr marL="271780" marR="66040" indent="-18986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Mutz, D. C. (2016). In-your-face politics: The consequences of uncivil media. Princeton University Press</a:t>
            </a:r>
          </a:p>
          <a:p>
            <a:pPr marL="271780" marR="66040" indent="-18986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latin typeface="Calibri" panose="020F0502020204030204" pitchFamily="34" charset="0"/>
                <a:cs typeface="Calibri" panose="020F0502020204030204" pitchFamily="34" charset="0"/>
              </a:rPr>
              <a:t>Norris, P. (2002), Democratic Phoenix: Reinventing Political Activism, Cambridge: Cambridge University Press.</a:t>
            </a:r>
          </a:p>
          <a:p>
            <a:pPr marL="271780" marR="66040" indent="-18986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Quandt</a:t>
            </a:r>
            <a:r>
              <a:rPr lang="en-GB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T. (2018). Dark Participation. Media and Communication, 6(4), 36-48.. Retrieved from </a:t>
            </a:r>
            <a:r>
              <a:rPr lang="en-GB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https://doi.org/10.17645/mac.v6i4.1519</a:t>
            </a:r>
            <a:endParaRPr 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1780" marR="66040" indent="-18986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Rossini, P. (202</a:t>
            </a:r>
            <a:r>
              <a:rPr lang="cs-CZ" sz="1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GB" sz="1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). Beyond Incivility: Understanding Patterns of Uncivil and Intolerant Discourse in Online Political Talk. </a:t>
            </a:r>
            <a:r>
              <a:rPr lang="en-GB" sz="1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Communication Research</a:t>
            </a:r>
            <a:r>
              <a:rPr lang="en-GB" sz="1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1-27. </a:t>
            </a:r>
            <a:r>
              <a:rPr lang="en-GB" sz="1000" b="0" i="0" u="sng" strike="noStrike" dirty="0">
                <a:solidFill>
                  <a:srgbClr val="0000FF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https://doi.org/10.1177/0093650220921314</a:t>
            </a:r>
            <a:r>
              <a:rPr lang="en-GB" sz="1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1780" marR="66040" indent="-18986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Stoll, A., </a:t>
            </a:r>
            <a:r>
              <a:rPr lang="en-US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Ziegele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M., &amp; Quiring, O. (2020). Detecting Impoliteness and Incivility in Online Discussions. Computational Communication Research, 2(1), 109–134. 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/>
              </a:rPr>
              <a:t>https://doi.org/10.5117/ccr2020.1.005.kath</a:t>
            </a:r>
            <a:r>
              <a:rPr lang="cs-CZ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cs-CZ" sz="10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71780" marR="66040" indent="-18986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Stryker</a:t>
            </a:r>
            <a:r>
              <a:rPr lang="cs-CZ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R.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&amp; 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Conway</a:t>
            </a:r>
            <a:r>
              <a:rPr lang="cs-CZ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B. A.</a:t>
            </a:r>
            <a:r>
              <a:rPr lang="cs-CZ" sz="1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&amp;</a:t>
            </a:r>
            <a:r>
              <a:rPr lang="cs-CZ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Danielson</a:t>
            </a:r>
            <a:r>
              <a:rPr lang="cs-CZ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J. T.</a:t>
            </a:r>
            <a:r>
              <a:rPr lang="cs-CZ" sz="1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(2016): What is political incivility?</a:t>
            </a:r>
            <a:r>
              <a:rPr lang="cs-CZ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Communication Monographs</a:t>
            </a:r>
            <a:r>
              <a:rPr lang="cs-CZ" sz="1000" i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7"/>
              </a:rPr>
              <a:t>https://doi.org/10.1080/03637751.2016.1201207</a:t>
            </a:r>
            <a:r>
              <a:rPr lang="cs-CZ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</a:p>
          <a:p>
            <a:pPr marL="271780" marR="66040" indent="-18986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Sydnor, E. (201</a:t>
            </a:r>
            <a:r>
              <a:rPr lang="cs-CZ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8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 Platforms for Incivility: Examining Perceptions Across Different Media Formats. Political Communication, 35(1), 97–116. 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8"/>
              </a:rPr>
              <a:t>https://doi.org/10.1080/10584609.2017.1355857</a:t>
            </a:r>
            <a:endParaRPr lang="cs-CZ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71780" marR="66040" indent="-18986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Sydnor, E. (2019). </a:t>
            </a:r>
            <a:r>
              <a:rPr lang="en-US" sz="1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Disrespectful democracy: The psychology of political incivility</a:t>
            </a:r>
            <a:r>
              <a:rPr lang="en-US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Columbia University Press.</a:t>
            </a:r>
          </a:p>
          <a:p>
            <a:pPr marL="271780" marR="66040" indent="-18986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Theocharis</a:t>
            </a:r>
            <a:r>
              <a:rPr lang="cs-CZ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cs-CZ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Y</a:t>
            </a:r>
            <a:r>
              <a:rPr lang="cs-CZ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., &amp; Van </a:t>
            </a:r>
            <a:r>
              <a:rPr lang="cs-CZ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Deth</a:t>
            </a:r>
            <a:r>
              <a:rPr lang="cs-CZ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J. (2018). </a:t>
            </a:r>
            <a:r>
              <a:rPr lang="cs-CZ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The</a:t>
            </a:r>
            <a:r>
              <a:rPr lang="cs-CZ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continuous</a:t>
            </a:r>
            <a:r>
              <a:rPr lang="cs-CZ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expansion</a:t>
            </a:r>
            <a:r>
              <a:rPr lang="cs-CZ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cs-CZ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citizen</a:t>
            </a:r>
            <a:r>
              <a:rPr lang="cs-CZ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participation</a:t>
            </a:r>
            <a:r>
              <a:rPr lang="cs-CZ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 A </a:t>
            </a:r>
            <a:r>
              <a:rPr lang="cs-CZ" sz="100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</a:t>
            </a:r>
            <a:r>
              <a:rPr lang="cs-CZ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taxonomy. </a:t>
            </a:r>
            <a:r>
              <a:rPr lang="cs-CZ" sz="10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European</a:t>
            </a:r>
            <a:r>
              <a:rPr lang="cs-CZ" sz="10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0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Political</a:t>
            </a:r>
            <a:r>
              <a:rPr lang="cs-CZ" sz="10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Science </a:t>
            </a:r>
            <a:r>
              <a:rPr lang="cs-CZ" sz="1000" i="1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Review</a:t>
            </a:r>
            <a:r>
              <a:rPr lang="cs-CZ" sz="10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10(1), 139-163. doi:10.1017/S1755773916000230</a:t>
            </a:r>
            <a:endParaRPr lang="en-GB" sz="10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81915" marR="66040" algn="just">
              <a:spcBef>
                <a:spcPts val="600"/>
              </a:spcBef>
              <a:spcAft>
                <a:spcPts val="600"/>
              </a:spcAft>
            </a:pPr>
            <a:endParaRPr lang="cs-CZ" sz="1000" b="0" i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71780" marR="66040" indent="-189865" algn="just">
              <a:buFont typeface="Arial" panose="020B0604020202020204" pitchFamily="34" charset="0"/>
              <a:buChar char="•"/>
            </a:pPr>
            <a:endParaRPr lang="cs-CZ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71780" marR="66040" indent="-189865" algn="just">
              <a:buFont typeface="Arial" panose="020B0604020202020204" pitchFamily="34" charset="0"/>
              <a:buChar char="•"/>
            </a:pPr>
            <a:endParaRPr lang="cs-CZ" sz="1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71780" marR="66040" indent="-189865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cs-CZ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68300" indent="-285750"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endParaRPr lang="cs-CZ" sz="10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ea typeface="Barlow"/>
              <a:cs typeface="Calibri" panose="020F0502020204030204" pitchFamily="34" charset="0"/>
              <a:sym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23101909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32"/>
          <p:cNvSpPr txBox="1">
            <a:spLocks noGrp="1"/>
          </p:cNvSpPr>
          <p:nvPr>
            <p:ph type="title"/>
          </p:nvPr>
        </p:nvSpPr>
        <p:spPr>
          <a:xfrm>
            <a:off x="4572000" y="455644"/>
            <a:ext cx="3867900" cy="105311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err="1"/>
              <a:t>Political</a:t>
            </a:r>
            <a:r>
              <a:rPr lang="cs-CZ"/>
              <a:t> </a:t>
            </a:r>
            <a:r>
              <a:rPr lang="cs-CZ" err="1"/>
              <a:t>participation</a:t>
            </a:r>
            <a:endParaRPr/>
          </a:p>
        </p:txBody>
      </p:sp>
      <p:sp>
        <p:nvSpPr>
          <p:cNvPr id="678" name="Google Shape;678;p32"/>
          <p:cNvSpPr txBox="1">
            <a:spLocks noGrp="1"/>
          </p:cNvSpPr>
          <p:nvPr>
            <p:ph type="body" idx="1"/>
          </p:nvPr>
        </p:nvSpPr>
        <p:spPr>
          <a:xfrm>
            <a:off x="4463702" y="1508760"/>
            <a:ext cx="4520809" cy="29596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■"/>
            </a:pPr>
            <a:r>
              <a:rPr lang="en-US" sz="1400" i="1">
                <a:latin typeface="+mn-lt"/>
              </a:rPr>
              <a:t>‘those activities by private citizens that are more or less directly aimed at inﬂuencing the selection of governmental personnel and/or the actions they take’  </a:t>
            </a:r>
            <a:r>
              <a:rPr lang="en-US" sz="1100">
                <a:latin typeface="+mn-lt"/>
              </a:rPr>
              <a:t>(</a:t>
            </a:r>
            <a:r>
              <a:rPr lang="en-US" sz="1100" err="1">
                <a:latin typeface="+mn-lt"/>
              </a:rPr>
              <a:t>Verba</a:t>
            </a:r>
            <a:r>
              <a:rPr lang="en-US" sz="1100">
                <a:latin typeface="+mn-lt"/>
              </a:rPr>
              <a:t> &amp; </a:t>
            </a:r>
            <a:r>
              <a:rPr lang="en-US" sz="1100" err="1">
                <a:latin typeface="+mn-lt"/>
              </a:rPr>
              <a:t>Nie</a:t>
            </a:r>
            <a:r>
              <a:rPr lang="en-US" sz="1100">
                <a:latin typeface="+mn-lt"/>
              </a:rPr>
              <a:t>, 1972)</a:t>
            </a:r>
            <a:endParaRPr lang="en-US" sz="1100" i="1">
              <a:latin typeface="+mn-lt"/>
            </a:endParaRP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■"/>
            </a:pPr>
            <a:r>
              <a:rPr lang="en-US" sz="1400">
                <a:latin typeface="+mn-lt"/>
              </a:rPr>
              <a:t>Reflects activities not attitudes</a:t>
            </a:r>
          </a:p>
          <a:p>
            <a:pPr marL="457200" lvl="0" indent="-304800" algn="l" rtl="0">
              <a:spcBef>
                <a:spcPts val="1000"/>
              </a:spcBef>
              <a:spcAft>
                <a:spcPts val="0"/>
              </a:spcAft>
              <a:buSzPts val="1200"/>
              <a:buChar char="■"/>
            </a:pPr>
            <a:r>
              <a:rPr lang="en-US" sz="1400">
                <a:latin typeface="+mn-lt"/>
              </a:rPr>
              <a:t>Spectrum of what activities are political participation is getting wider with the use of internet and growing number of social media (</a:t>
            </a:r>
            <a:r>
              <a:rPr lang="en-SK" sz="1100">
                <a:effectLst/>
                <a:latin typeface="+mn-lt"/>
                <a:ea typeface="Times New Roman" panose="02020603050405020304" pitchFamily="18" charset="0"/>
              </a:rPr>
              <a:t>Waeterloos, Walrave, &amp; Ponnet, 2021; </a:t>
            </a:r>
            <a:r>
              <a:rPr lang="sk-SK" sz="1100" err="1">
                <a:latin typeface="+mn-lt"/>
              </a:rPr>
              <a:t>Lee</a:t>
            </a:r>
            <a:r>
              <a:rPr lang="sk-SK" sz="1100">
                <a:latin typeface="+mn-lt"/>
              </a:rPr>
              <a:t> &amp; Kim, 2021)</a:t>
            </a:r>
            <a:endParaRPr lang="en-US" sz="1400">
              <a:latin typeface="+mn-lt"/>
            </a:endParaRPr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331BC594-1F59-84A0-BF66-E47F227BC4ED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3" r="1711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611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7BA739-F95E-136E-FD60-85BE47CDC39C}"/>
              </a:ext>
            </a:extLst>
          </p:cNvPr>
          <p:cNvSpPr txBox="1"/>
          <p:nvPr/>
        </p:nvSpPr>
        <p:spPr>
          <a:xfrm>
            <a:off x="175491" y="628073"/>
            <a:ext cx="7758545" cy="1910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780" marR="66040" indent="-18986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Verba, S. and N.H. </a:t>
            </a:r>
            <a:r>
              <a:rPr lang="cs-CZ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Nie</a:t>
            </a:r>
            <a:r>
              <a:rPr lang="cs-CZ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(1972), </a:t>
            </a:r>
            <a:r>
              <a:rPr lang="cs-CZ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Participation</a:t>
            </a:r>
            <a:r>
              <a:rPr lang="cs-CZ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in America: </a:t>
            </a:r>
            <a:r>
              <a:rPr lang="cs-CZ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Political</a:t>
            </a:r>
            <a:r>
              <a:rPr lang="cs-CZ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Democracy</a:t>
            </a:r>
            <a:r>
              <a:rPr lang="cs-CZ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and </a:t>
            </a:r>
            <a:r>
              <a:rPr lang="cs-CZ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Social</a:t>
            </a:r>
            <a:r>
              <a:rPr lang="cs-CZ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Equality</a:t>
            </a:r>
            <a:r>
              <a:rPr lang="cs-CZ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Chicago, IL: University </a:t>
            </a:r>
            <a:r>
              <a:rPr lang="cs-CZ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cs-CZ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Chicago </a:t>
            </a:r>
            <a:r>
              <a:rPr lang="cs-CZ" sz="10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Press</a:t>
            </a:r>
            <a:r>
              <a:rPr lang="cs-CZ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</a:p>
          <a:p>
            <a:pPr marL="271780" marR="66040" indent="-18986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Vochocová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L. (2020). ‘Frustrated women invite the immigrants to Europe’: Intersection of (</a:t>
            </a:r>
            <a:r>
              <a:rPr lang="en-US" sz="10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xeno</a:t>
            </a:r>
            <a:r>
              <a:rPr lang="en-US" sz="1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-) racism and sexism in online discussions on gender aspects of immigration. European Journal of Cultural Studies, 24(1), 333–349.</a:t>
            </a:r>
          </a:p>
          <a:p>
            <a:pPr marL="271780" marR="66040" indent="-18986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Valenzuela, S., Halpern, D., Katz, J. E., &amp; Miranda, J. P. (2019). The Paradox of Participation Versus Misinformation: Social Media, Political Engagement, and the Spread of Misinformation. Digital Journalism, 7(6), 802-823.</a:t>
            </a:r>
          </a:p>
          <a:p>
            <a:pPr marL="271780" marR="66040" indent="-189865" algn="just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s-CZ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Waeterloos</a:t>
            </a:r>
            <a:r>
              <a:rPr lang="cs-CZ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C., </a:t>
            </a:r>
            <a:r>
              <a:rPr lang="cs-CZ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Walrave</a:t>
            </a:r>
            <a:r>
              <a:rPr lang="cs-CZ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M., &amp; </a:t>
            </a:r>
            <a:r>
              <a:rPr lang="cs-CZ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Pennet</a:t>
            </a:r>
            <a:r>
              <a:rPr lang="cs-CZ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K. (2021). </a:t>
            </a:r>
            <a:r>
              <a:rPr lang="cs-CZ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Designing</a:t>
            </a:r>
            <a:r>
              <a:rPr lang="cs-CZ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cs-CZ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validating</a:t>
            </a:r>
            <a:r>
              <a:rPr lang="cs-CZ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cs-CZ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cs-CZ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Media </a:t>
            </a:r>
            <a:r>
              <a:rPr lang="cs-CZ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Political</a:t>
            </a:r>
            <a:r>
              <a:rPr lang="cs-CZ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Participation</a:t>
            </a:r>
            <a:r>
              <a:rPr lang="cs-CZ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Scale</a:t>
            </a:r>
            <a:r>
              <a:rPr lang="cs-CZ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An instrument to </a:t>
            </a:r>
            <a:r>
              <a:rPr lang="cs-CZ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</a:t>
            </a:r>
            <a:r>
              <a:rPr lang="cs-CZ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political</a:t>
            </a:r>
            <a:r>
              <a:rPr lang="cs-CZ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participation</a:t>
            </a:r>
            <a:r>
              <a:rPr lang="cs-CZ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cs-CZ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social</a:t>
            </a:r>
            <a:r>
              <a:rPr lang="cs-CZ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media. Technology in Society, 64.</a:t>
            </a:r>
            <a:r>
              <a:rPr lang="sk-SK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cs-CZ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Retrieved</a:t>
            </a:r>
            <a:r>
              <a:rPr lang="cs-CZ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1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</a:t>
            </a:r>
            <a:r>
              <a:rPr lang="sk-SK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cs-CZ" sz="1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https://doi.org/10.1016/j.techsoc.2020.101493</a:t>
            </a:r>
            <a:endParaRPr lang="en-GB" sz="1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SK" sz="1000" dirty="0"/>
          </a:p>
        </p:txBody>
      </p:sp>
    </p:spTree>
    <p:extLst>
      <p:ext uri="{BB962C8B-B14F-4D97-AF65-F5344CB8AC3E}">
        <p14:creationId xmlns:p14="http://schemas.microsoft.com/office/powerpoint/2010/main" val="252097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36"/>
          <p:cNvSpPr txBox="1">
            <a:spLocks noGrp="1"/>
          </p:cNvSpPr>
          <p:nvPr>
            <p:ph type="subTitle" idx="5"/>
          </p:nvPr>
        </p:nvSpPr>
        <p:spPr>
          <a:xfrm>
            <a:off x="871050" y="1750008"/>
            <a:ext cx="7157730" cy="17689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GB" sz="1400" err="1">
                <a:latin typeface="+mn-lt"/>
              </a:rPr>
              <a:t>Verba</a:t>
            </a:r>
            <a:r>
              <a:rPr lang="en-GB" sz="1400">
                <a:latin typeface="+mn-lt"/>
              </a:rPr>
              <a:t> and </a:t>
            </a:r>
            <a:r>
              <a:rPr lang="en-GB" sz="1400" err="1">
                <a:latin typeface="+mn-lt"/>
              </a:rPr>
              <a:t>Nie’s</a:t>
            </a:r>
            <a:r>
              <a:rPr lang="en-GB" sz="1400">
                <a:latin typeface="+mn-lt"/>
              </a:rPr>
              <a:t> seminal deﬁnition cited above, political participation has four minimal deﬁnitional features: </a:t>
            </a:r>
          </a:p>
          <a:p>
            <a:pPr marL="628650" lvl="1" indent="-171450" algn="l">
              <a:buFont typeface="Wingdings" pitchFamily="2" charset="2"/>
              <a:buChar char="§"/>
            </a:pPr>
            <a:r>
              <a:rPr lang="en-GB" sz="1400">
                <a:latin typeface="+mn-lt"/>
              </a:rPr>
              <a:t>(</a:t>
            </a:r>
            <a:r>
              <a:rPr lang="en-GB" sz="1400" err="1">
                <a:latin typeface="+mn-lt"/>
              </a:rPr>
              <a:t>i</a:t>
            </a:r>
            <a:r>
              <a:rPr lang="en-GB" sz="1400">
                <a:latin typeface="+mn-lt"/>
              </a:rPr>
              <a:t>) participation is an activity,</a:t>
            </a:r>
          </a:p>
          <a:p>
            <a:pPr marL="628650" lvl="1" indent="-171450" algn="l">
              <a:buFont typeface="Wingdings" pitchFamily="2" charset="2"/>
              <a:buChar char="§"/>
            </a:pPr>
            <a:r>
              <a:rPr lang="en-GB" sz="1400">
                <a:latin typeface="+mn-lt"/>
              </a:rPr>
              <a:t>(ii) it is voluntary and not ordered by a ruling class or obliged under some law,</a:t>
            </a:r>
          </a:p>
          <a:p>
            <a:pPr marL="628650" lvl="1" indent="-171450" algn="l">
              <a:buFont typeface="Wingdings" pitchFamily="2" charset="2"/>
              <a:buChar char="§"/>
            </a:pPr>
            <a:r>
              <a:rPr lang="en-GB" sz="1400">
                <a:latin typeface="+mn-lt"/>
              </a:rPr>
              <a:t>(iii) it refers to people in their role as non-professionals or amateurs,</a:t>
            </a:r>
          </a:p>
          <a:p>
            <a:pPr marL="628650" lvl="1" indent="-171450" algn="l">
              <a:buFont typeface="Wingdings" pitchFamily="2" charset="2"/>
              <a:buChar char="§"/>
            </a:pPr>
            <a:r>
              <a:rPr lang="en-GB" sz="1400">
                <a:latin typeface="+mn-lt"/>
              </a:rPr>
              <a:t>(iv) it concerns government, politics, or the state </a:t>
            </a:r>
          </a:p>
        </p:txBody>
      </p:sp>
      <p:sp>
        <p:nvSpPr>
          <p:cNvPr id="796" name="Google Shape;796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Traditional political participation </a:t>
            </a:r>
            <a:br>
              <a:rPr lang="en"/>
            </a:br>
            <a:r>
              <a:rPr lang="en" sz="1600"/>
              <a:t>(</a:t>
            </a:r>
            <a:r>
              <a:rPr lang="en" sz="1600" err="1"/>
              <a:t>Verba</a:t>
            </a:r>
            <a:r>
              <a:rPr lang="en" sz="1600"/>
              <a:t> &amp; </a:t>
            </a:r>
            <a:r>
              <a:rPr lang="en" sz="1600" err="1"/>
              <a:t>Nie</a:t>
            </a:r>
            <a:r>
              <a:rPr lang="en" sz="1600"/>
              <a:t>, 1972)</a:t>
            </a:r>
            <a:r>
              <a:rPr lang="en"/>
              <a:t> </a:t>
            </a:r>
            <a:endParaRPr/>
          </a:p>
        </p:txBody>
      </p:sp>
      <p:sp>
        <p:nvSpPr>
          <p:cNvPr id="797" name="Google Shape;797;p36"/>
          <p:cNvSpPr txBox="1">
            <a:spLocks noGrp="1"/>
          </p:cNvSpPr>
          <p:nvPr>
            <p:ph type="subTitle" idx="1"/>
          </p:nvPr>
        </p:nvSpPr>
        <p:spPr>
          <a:xfrm>
            <a:off x="1747162" y="3702399"/>
            <a:ext cx="3342600" cy="39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Voting</a:t>
            </a:r>
            <a:endParaRPr/>
          </a:p>
        </p:txBody>
      </p:sp>
      <p:sp>
        <p:nvSpPr>
          <p:cNvPr id="798" name="Google Shape;798;p36"/>
          <p:cNvSpPr txBox="1">
            <a:spLocks noGrp="1"/>
          </p:cNvSpPr>
          <p:nvPr>
            <p:ph type="subTitle" idx="6"/>
          </p:nvPr>
        </p:nvSpPr>
        <p:spPr>
          <a:xfrm>
            <a:off x="1701131" y="4345741"/>
            <a:ext cx="3342600" cy="39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Campaign activity</a:t>
            </a:r>
            <a:endParaRPr/>
          </a:p>
        </p:txBody>
      </p:sp>
      <p:sp>
        <p:nvSpPr>
          <p:cNvPr id="799" name="Google Shape;799;p36"/>
          <p:cNvSpPr txBox="1">
            <a:spLocks noGrp="1"/>
          </p:cNvSpPr>
          <p:nvPr>
            <p:ph type="subTitle" idx="7"/>
          </p:nvPr>
        </p:nvSpPr>
        <p:spPr>
          <a:xfrm>
            <a:off x="5147946" y="3714539"/>
            <a:ext cx="3342600" cy="39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Cooperative activity</a:t>
            </a:r>
            <a:endParaRPr/>
          </a:p>
        </p:txBody>
      </p:sp>
      <p:sp>
        <p:nvSpPr>
          <p:cNvPr id="800" name="Google Shape;800;p36"/>
          <p:cNvSpPr txBox="1">
            <a:spLocks noGrp="1"/>
          </p:cNvSpPr>
          <p:nvPr>
            <p:ph type="subTitle" idx="8"/>
          </p:nvPr>
        </p:nvSpPr>
        <p:spPr>
          <a:xfrm>
            <a:off x="5147946" y="4345741"/>
            <a:ext cx="3342600" cy="39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Citizen- initiated contact</a:t>
            </a:r>
            <a:endParaRPr/>
          </a:p>
        </p:txBody>
      </p:sp>
      <p:grpSp>
        <p:nvGrpSpPr>
          <p:cNvPr id="830" name="Google Shape;830;p36"/>
          <p:cNvGrpSpPr/>
          <p:nvPr/>
        </p:nvGrpSpPr>
        <p:grpSpPr>
          <a:xfrm>
            <a:off x="1181293" y="4319603"/>
            <a:ext cx="398938" cy="396970"/>
            <a:chOff x="5594748" y="1298681"/>
            <a:chExt cx="398938" cy="396970"/>
          </a:xfrm>
        </p:grpSpPr>
        <p:sp>
          <p:nvSpPr>
            <p:cNvPr id="831" name="Google Shape;831;p36"/>
            <p:cNvSpPr/>
            <p:nvPr/>
          </p:nvSpPr>
          <p:spPr>
            <a:xfrm>
              <a:off x="5594748" y="1299081"/>
              <a:ext cx="395768" cy="396569"/>
            </a:xfrm>
            <a:custGeom>
              <a:avLst/>
              <a:gdLst/>
              <a:ahLst/>
              <a:cxnLst/>
              <a:rect l="l" t="t" r="r" b="b"/>
              <a:pathLst>
                <a:path w="11860" h="11884" extrusionOk="0">
                  <a:moveTo>
                    <a:pt x="1024" y="0"/>
                  </a:moveTo>
                  <a:cubicBezTo>
                    <a:pt x="476" y="0"/>
                    <a:pt x="0" y="477"/>
                    <a:pt x="0" y="1048"/>
                  </a:cubicBezTo>
                  <a:cubicBezTo>
                    <a:pt x="0" y="1501"/>
                    <a:pt x="286" y="1882"/>
                    <a:pt x="667" y="2025"/>
                  </a:cubicBezTo>
                  <a:lnTo>
                    <a:pt x="667" y="9859"/>
                  </a:lnTo>
                  <a:cubicBezTo>
                    <a:pt x="286" y="10002"/>
                    <a:pt x="0" y="10383"/>
                    <a:pt x="0" y="10836"/>
                  </a:cubicBezTo>
                  <a:cubicBezTo>
                    <a:pt x="0" y="11407"/>
                    <a:pt x="476" y="11884"/>
                    <a:pt x="1048" y="11884"/>
                  </a:cubicBezTo>
                  <a:cubicBezTo>
                    <a:pt x="1477" y="11884"/>
                    <a:pt x="1881" y="11574"/>
                    <a:pt x="2024" y="11193"/>
                  </a:cubicBezTo>
                  <a:lnTo>
                    <a:pt x="9835" y="11193"/>
                  </a:lnTo>
                  <a:cubicBezTo>
                    <a:pt x="10002" y="11622"/>
                    <a:pt x="10383" y="11884"/>
                    <a:pt x="10836" y="11884"/>
                  </a:cubicBezTo>
                  <a:cubicBezTo>
                    <a:pt x="11383" y="11884"/>
                    <a:pt x="11860" y="11407"/>
                    <a:pt x="11860" y="10836"/>
                  </a:cubicBezTo>
                  <a:cubicBezTo>
                    <a:pt x="11860" y="10383"/>
                    <a:pt x="11574" y="10002"/>
                    <a:pt x="11193" y="9859"/>
                  </a:cubicBezTo>
                  <a:lnTo>
                    <a:pt x="11193" y="3834"/>
                  </a:lnTo>
                  <a:cubicBezTo>
                    <a:pt x="11193" y="3668"/>
                    <a:pt x="11026" y="3477"/>
                    <a:pt x="10836" y="3477"/>
                  </a:cubicBezTo>
                  <a:cubicBezTo>
                    <a:pt x="10645" y="3477"/>
                    <a:pt x="10478" y="3644"/>
                    <a:pt x="10478" y="3834"/>
                  </a:cubicBezTo>
                  <a:lnTo>
                    <a:pt x="10478" y="5573"/>
                  </a:lnTo>
                  <a:lnTo>
                    <a:pt x="8740" y="5573"/>
                  </a:lnTo>
                  <a:cubicBezTo>
                    <a:pt x="8573" y="5573"/>
                    <a:pt x="8383" y="5716"/>
                    <a:pt x="8383" y="5930"/>
                  </a:cubicBezTo>
                  <a:cubicBezTo>
                    <a:pt x="8383" y="6097"/>
                    <a:pt x="8526" y="6287"/>
                    <a:pt x="8740" y="6287"/>
                  </a:cubicBezTo>
                  <a:lnTo>
                    <a:pt x="10478" y="6287"/>
                  </a:lnTo>
                  <a:lnTo>
                    <a:pt x="10478" y="9883"/>
                  </a:lnTo>
                  <a:cubicBezTo>
                    <a:pt x="10169" y="10002"/>
                    <a:pt x="9931" y="10217"/>
                    <a:pt x="9835" y="10502"/>
                  </a:cubicBezTo>
                  <a:lnTo>
                    <a:pt x="6311" y="10502"/>
                  </a:lnTo>
                  <a:lnTo>
                    <a:pt x="6311" y="8026"/>
                  </a:lnTo>
                  <a:cubicBezTo>
                    <a:pt x="6311" y="7859"/>
                    <a:pt x="6144" y="7692"/>
                    <a:pt x="5954" y="7692"/>
                  </a:cubicBezTo>
                  <a:cubicBezTo>
                    <a:pt x="5763" y="7692"/>
                    <a:pt x="5596" y="7835"/>
                    <a:pt x="5596" y="8026"/>
                  </a:cubicBezTo>
                  <a:lnTo>
                    <a:pt x="5596" y="10502"/>
                  </a:lnTo>
                  <a:lnTo>
                    <a:pt x="1977" y="10502"/>
                  </a:lnTo>
                  <a:cubicBezTo>
                    <a:pt x="1858" y="10217"/>
                    <a:pt x="1667" y="9979"/>
                    <a:pt x="1357" y="9883"/>
                  </a:cubicBezTo>
                  <a:lnTo>
                    <a:pt x="1357" y="6287"/>
                  </a:lnTo>
                  <a:lnTo>
                    <a:pt x="3834" y="6287"/>
                  </a:lnTo>
                  <a:cubicBezTo>
                    <a:pt x="4001" y="6287"/>
                    <a:pt x="4191" y="6144"/>
                    <a:pt x="4191" y="5930"/>
                  </a:cubicBezTo>
                  <a:cubicBezTo>
                    <a:pt x="4191" y="5740"/>
                    <a:pt x="4049" y="5573"/>
                    <a:pt x="3834" y="5573"/>
                  </a:cubicBezTo>
                  <a:lnTo>
                    <a:pt x="1357" y="5573"/>
                  </a:lnTo>
                  <a:lnTo>
                    <a:pt x="1357" y="2025"/>
                  </a:lnTo>
                  <a:cubicBezTo>
                    <a:pt x="1667" y="1905"/>
                    <a:pt x="1905" y="1691"/>
                    <a:pt x="1977" y="1405"/>
                  </a:cubicBezTo>
                  <a:lnTo>
                    <a:pt x="5596" y="1405"/>
                  </a:lnTo>
                  <a:lnTo>
                    <a:pt x="5596" y="3120"/>
                  </a:lnTo>
                  <a:cubicBezTo>
                    <a:pt x="5596" y="3311"/>
                    <a:pt x="5739" y="3477"/>
                    <a:pt x="5954" y="3477"/>
                  </a:cubicBezTo>
                  <a:cubicBezTo>
                    <a:pt x="6120" y="3477"/>
                    <a:pt x="6311" y="3334"/>
                    <a:pt x="6311" y="3120"/>
                  </a:cubicBezTo>
                  <a:lnTo>
                    <a:pt x="6311" y="1405"/>
                  </a:lnTo>
                  <a:lnTo>
                    <a:pt x="8026" y="1405"/>
                  </a:lnTo>
                  <a:cubicBezTo>
                    <a:pt x="8216" y="1405"/>
                    <a:pt x="8383" y="1262"/>
                    <a:pt x="8383" y="1048"/>
                  </a:cubicBezTo>
                  <a:cubicBezTo>
                    <a:pt x="8383" y="834"/>
                    <a:pt x="8240" y="691"/>
                    <a:pt x="8026" y="691"/>
                  </a:cubicBezTo>
                  <a:lnTo>
                    <a:pt x="2024" y="691"/>
                  </a:lnTo>
                  <a:cubicBezTo>
                    <a:pt x="1858" y="262"/>
                    <a:pt x="1477" y="0"/>
                    <a:pt x="1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5727460" y="1459591"/>
              <a:ext cx="102546" cy="101378"/>
            </a:xfrm>
            <a:custGeom>
              <a:avLst/>
              <a:gdLst/>
              <a:ahLst/>
              <a:cxnLst/>
              <a:rect l="l" t="t" r="r" b="b"/>
              <a:pathLst>
                <a:path w="3073" h="3038" extrusionOk="0">
                  <a:moveTo>
                    <a:pt x="1596" y="1"/>
                  </a:moveTo>
                  <a:lnTo>
                    <a:pt x="1167" y="429"/>
                  </a:lnTo>
                  <a:cubicBezTo>
                    <a:pt x="1143" y="453"/>
                    <a:pt x="1096" y="525"/>
                    <a:pt x="1072" y="572"/>
                  </a:cubicBezTo>
                  <a:lnTo>
                    <a:pt x="595" y="1977"/>
                  </a:lnTo>
                  <a:lnTo>
                    <a:pt x="167" y="2430"/>
                  </a:lnTo>
                  <a:cubicBezTo>
                    <a:pt x="0" y="2573"/>
                    <a:pt x="0" y="2787"/>
                    <a:pt x="167" y="2930"/>
                  </a:cubicBezTo>
                  <a:cubicBezTo>
                    <a:pt x="238" y="3001"/>
                    <a:pt x="328" y="3037"/>
                    <a:pt x="417" y="3037"/>
                  </a:cubicBezTo>
                  <a:cubicBezTo>
                    <a:pt x="506" y="3037"/>
                    <a:pt x="595" y="3001"/>
                    <a:pt x="667" y="2930"/>
                  </a:cubicBezTo>
                  <a:lnTo>
                    <a:pt x="1119" y="2478"/>
                  </a:lnTo>
                  <a:lnTo>
                    <a:pt x="2501" y="2001"/>
                  </a:lnTo>
                  <a:cubicBezTo>
                    <a:pt x="2572" y="1977"/>
                    <a:pt x="2596" y="1954"/>
                    <a:pt x="2667" y="1906"/>
                  </a:cubicBezTo>
                  <a:lnTo>
                    <a:pt x="3072" y="1501"/>
                  </a:lnTo>
                  <a:lnTo>
                    <a:pt x="159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5922141" y="1298681"/>
              <a:ext cx="71545" cy="67975"/>
            </a:xfrm>
            <a:custGeom>
              <a:avLst/>
              <a:gdLst/>
              <a:ahLst/>
              <a:cxnLst/>
              <a:rect l="l" t="t" r="r" b="b"/>
              <a:pathLst>
                <a:path w="2144" h="2037" extrusionOk="0">
                  <a:moveTo>
                    <a:pt x="989" y="0"/>
                  </a:moveTo>
                  <a:cubicBezTo>
                    <a:pt x="721" y="0"/>
                    <a:pt x="453" y="108"/>
                    <a:pt x="239" y="322"/>
                  </a:cubicBezTo>
                  <a:lnTo>
                    <a:pt x="1" y="560"/>
                  </a:lnTo>
                  <a:lnTo>
                    <a:pt x="1501" y="2037"/>
                  </a:lnTo>
                  <a:lnTo>
                    <a:pt x="1739" y="1798"/>
                  </a:lnTo>
                  <a:cubicBezTo>
                    <a:pt x="2144" y="1394"/>
                    <a:pt x="2144" y="727"/>
                    <a:pt x="1739" y="322"/>
                  </a:cubicBezTo>
                  <a:cubicBezTo>
                    <a:pt x="1525" y="108"/>
                    <a:pt x="1257" y="0"/>
                    <a:pt x="9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5797370" y="1334053"/>
              <a:ext cx="158975" cy="158975"/>
            </a:xfrm>
            <a:custGeom>
              <a:avLst/>
              <a:gdLst/>
              <a:ahLst/>
              <a:cxnLst/>
              <a:rect l="l" t="t" r="r" b="b"/>
              <a:pathLst>
                <a:path w="4764" h="4764" extrusionOk="0">
                  <a:moveTo>
                    <a:pt x="3263" y="0"/>
                  </a:moveTo>
                  <a:lnTo>
                    <a:pt x="1" y="3263"/>
                  </a:lnTo>
                  <a:lnTo>
                    <a:pt x="1477" y="4763"/>
                  </a:lnTo>
                  <a:lnTo>
                    <a:pt x="4764" y="1477"/>
                  </a:lnTo>
                  <a:lnTo>
                    <a:pt x="32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oogle Shape;8882;p69">
            <a:extLst>
              <a:ext uri="{FF2B5EF4-FFF2-40B4-BE49-F238E27FC236}">
                <a16:creationId xmlns:a16="http://schemas.microsoft.com/office/drawing/2014/main" id="{6FFF3E16-4794-5151-6097-30A5FC3922B5}"/>
              </a:ext>
            </a:extLst>
          </p:cNvPr>
          <p:cNvGrpSpPr/>
          <p:nvPr/>
        </p:nvGrpSpPr>
        <p:grpSpPr>
          <a:xfrm>
            <a:off x="1220825" y="3653538"/>
            <a:ext cx="319874" cy="419623"/>
            <a:chOff x="-3365275" y="3253275"/>
            <a:chExt cx="222150" cy="291425"/>
          </a:xfrm>
        </p:grpSpPr>
        <p:sp>
          <p:nvSpPr>
            <p:cNvPr id="3" name="Google Shape;8883;p69">
              <a:extLst>
                <a:ext uri="{FF2B5EF4-FFF2-40B4-BE49-F238E27FC236}">
                  <a16:creationId xmlns:a16="http://schemas.microsoft.com/office/drawing/2014/main" id="{A6F7DE38-38DC-D984-2BC1-72A36C54E07F}"/>
                </a:ext>
              </a:extLst>
            </p:cNvPr>
            <p:cNvSpPr/>
            <p:nvPr/>
          </p:nvSpPr>
          <p:spPr>
            <a:xfrm>
              <a:off x="-3365275" y="3253275"/>
              <a:ext cx="222150" cy="291425"/>
            </a:xfrm>
            <a:custGeom>
              <a:avLst/>
              <a:gdLst/>
              <a:ahLst/>
              <a:cxnLst/>
              <a:rect l="l" t="t" r="r" b="b"/>
              <a:pathLst>
                <a:path w="8886" h="11657" extrusionOk="0">
                  <a:moveTo>
                    <a:pt x="5861" y="662"/>
                  </a:moveTo>
                  <a:cubicBezTo>
                    <a:pt x="6302" y="662"/>
                    <a:pt x="6302" y="1323"/>
                    <a:pt x="5861" y="1323"/>
                  </a:cubicBezTo>
                  <a:lnTo>
                    <a:pt x="3120" y="1323"/>
                  </a:lnTo>
                  <a:cubicBezTo>
                    <a:pt x="2647" y="1323"/>
                    <a:pt x="2647" y="662"/>
                    <a:pt x="3120" y="662"/>
                  </a:cubicBezTo>
                  <a:close/>
                  <a:moveTo>
                    <a:pt x="7215" y="3466"/>
                  </a:moveTo>
                  <a:cubicBezTo>
                    <a:pt x="7625" y="3466"/>
                    <a:pt x="7625" y="4127"/>
                    <a:pt x="7215" y="4127"/>
                  </a:cubicBezTo>
                  <a:lnTo>
                    <a:pt x="4443" y="4127"/>
                  </a:lnTo>
                  <a:cubicBezTo>
                    <a:pt x="4002" y="4127"/>
                    <a:pt x="3970" y="3466"/>
                    <a:pt x="4443" y="3466"/>
                  </a:cubicBezTo>
                  <a:close/>
                  <a:moveTo>
                    <a:pt x="3101" y="2795"/>
                  </a:moveTo>
                  <a:cubicBezTo>
                    <a:pt x="3360" y="2795"/>
                    <a:pt x="3582" y="3129"/>
                    <a:pt x="3340" y="3371"/>
                  </a:cubicBezTo>
                  <a:lnTo>
                    <a:pt x="2899" y="3812"/>
                  </a:lnTo>
                  <a:lnTo>
                    <a:pt x="3340" y="4253"/>
                  </a:lnTo>
                  <a:cubicBezTo>
                    <a:pt x="3582" y="4495"/>
                    <a:pt x="3360" y="4830"/>
                    <a:pt x="3101" y="4830"/>
                  </a:cubicBezTo>
                  <a:cubicBezTo>
                    <a:pt x="3023" y="4830"/>
                    <a:pt x="2941" y="4799"/>
                    <a:pt x="2868" y="4726"/>
                  </a:cubicBezTo>
                  <a:lnTo>
                    <a:pt x="2427" y="4285"/>
                  </a:lnTo>
                  <a:lnTo>
                    <a:pt x="2017" y="4726"/>
                  </a:lnTo>
                  <a:cubicBezTo>
                    <a:pt x="1944" y="4799"/>
                    <a:pt x="1862" y="4830"/>
                    <a:pt x="1784" y="4830"/>
                  </a:cubicBezTo>
                  <a:cubicBezTo>
                    <a:pt x="1525" y="4830"/>
                    <a:pt x="1303" y="4495"/>
                    <a:pt x="1545" y="4253"/>
                  </a:cubicBezTo>
                  <a:lnTo>
                    <a:pt x="1954" y="3812"/>
                  </a:lnTo>
                  <a:lnTo>
                    <a:pt x="1545" y="3371"/>
                  </a:lnTo>
                  <a:cubicBezTo>
                    <a:pt x="1303" y="3129"/>
                    <a:pt x="1525" y="2795"/>
                    <a:pt x="1784" y="2795"/>
                  </a:cubicBezTo>
                  <a:cubicBezTo>
                    <a:pt x="1862" y="2795"/>
                    <a:pt x="1944" y="2825"/>
                    <a:pt x="2017" y="2899"/>
                  </a:cubicBezTo>
                  <a:lnTo>
                    <a:pt x="2427" y="3340"/>
                  </a:lnTo>
                  <a:lnTo>
                    <a:pt x="2868" y="2899"/>
                  </a:lnTo>
                  <a:cubicBezTo>
                    <a:pt x="2941" y="2825"/>
                    <a:pt x="3023" y="2795"/>
                    <a:pt x="3101" y="2795"/>
                  </a:cubicBezTo>
                  <a:close/>
                  <a:moveTo>
                    <a:pt x="7242" y="6206"/>
                  </a:moveTo>
                  <a:cubicBezTo>
                    <a:pt x="7625" y="6206"/>
                    <a:pt x="7616" y="6868"/>
                    <a:pt x="7215" y="6868"/>
                  </a:cubicBezTo>
                  <a:lnTo>
                    <a:pt x="4443" y="6868"/>
                  </a:lnTo>
                  <a:cubicBezTo>
                    <a:pt x="4002" y="6868"/>
                    <a:pt x="3970" y="6207"/>
                    <a:pt x="4443" y="6207"/>
                  </a:cubicBezTo>
                  <a:lnTo>
                    <a:pt x="7215" y="6207"/>
                  </a:lnTo>
                  <a:cubicBezTo>
                    <a:pt x="7225" y="6206"/>
                    <a:pt x="7233" y="6206"/>
                    <a:pt x="7242" y="6206"/>
                  </a:cubicBezTo>
                  <a:close/>
                  <a:moveTo>
                    <a:pt x="3101" y="5504"/>
                  </a:moveTo>
                  <a:cubicBezTo>
                    <a:pt x="3360" y="5504"/>
                    <a:pt x="3582" y="5839"/>
                    <a:pt x="3340" y="6081"/>
                  </a:cubicBezTo>
                  <a:lnTo>
                    <a:pt x="2899" y="6522"/>
                  </a:lnTo>
                  <a:lnTo>
                    <a:pt x="3340" y="6963"/>
                  </a:lnTo>
                  <a:cubicBezTo>
                    <a:pt x="3582" y="7205"/>
                    <a:pt x="3360" y="7539"/>
                    <a:pt x="3101" y="7539"/>
                  </a:cubicBezTo>
                  <a:cubicBezTo>
                    <a:pt x="3023" y="7539"/>
                    <a:pt x="2941" y="7509"/>
                    <a:pt x="2868" y="7435"/>
                  </a:cubicBezTo>
                  <a:lnTo>
                    <a:pt x="2427" y="6994"/>
                  </a:lnTo>
                  <a:lnTo>
                    <a:pt x="2017" y="7435"/>
                  </a:lnTo>
                  <a:cubicBezTo>
                    <a:pt x="1944" y="7509"/>
                    <a:pt x="1862" y="7539"/>
                    <a:pt x="1784" y="7539"/>
                  </a:cubicBezTo>
                  <a:cubicBezTo>
                    <a:pt x="1525" y="7539"/>
                    <a:pt x="1303" y="7205"/>
                    <a:pt x="1545" y="6963"/>
                  </a:cubicBezTo>
                  <a:lnTo>
                    <a:pt x="1954" y="6522"/>
                  </a:lnTo>
                  <a:lnTo>
                    <a:pt x="1545" y="6081"/>
                  </a:lnTo>
                  <a:cubicBezTo>
                    <a:pt x="1303" y="5839"/>
                    <a:pt x="1525" y="5504"/>
                    <a:pt x="1784" y="5504"/>
                  </a:cubicBezTo>
                  <a:cubicBezTo>
                    <a:pt x="1862" y="5504"/>
                    <a:pt x="1944" y="5535"/>
                    <a:pt x="2017" y="5608"/>
                  </a:cubicBezTo>
                  <a:lnTo>
                    <a:pt x="2427" y="6049"/>
                  </a:lnTo>
                  <a:lnTo>
                    <a:pt x="2868" y="5608"/>
                  </a:lnTo>
                  <a:cubicBezTo>
                    <a:pt x="2941" y="5535"/>
                    <a:pt x="3023" y="5504"/>
                    <a:pt x="3101" y="5504"/>
                  </a:cubicBezTo>
                  <a:close/>
                  <a:moveTo>
                    <a:pt x="7215" y="8916"/>
                  </a:moveTo>
                  <a:cubicBezTo>
                    <a:pt x="7625" y="8916"/>
                    <a:pt x="7625" y="9609"/>
                    <a:pt x="7215" y="9609"/>
                  </a:cubicBezTo>
                  <a:lnTo>
                    <a:pt x="4443" y="9609"/>
                  </a:lnTo>
                  <a:cubicBezTo>
                    <a:pt x="4002" y="9609"/>
                    <a:pt x="3970" y="8916"/>
                    <a:pt x="4443" y="8916"/>
                  </a:cubicBezTo>
                  <a:close/>
                  <a:moveTo>
                    <a:pt x="2395" y="8254"/>
                  </a:moveTo>
                  <a:cubicBezTo>
                    <a:pt x="2962" y="8254"/>
                    <a:pt x="3435" y="8727"/>
                    <a:pt x="3435" y="9263"/>
                  </a:cubicBezTo>
                  <a:cubicBezTo>
                    <a:pt x="3435" y="9830"/>
                    <a:pt x="2994" y="10302"/>
                    <a:pt x="2395" y="10302"/>
                  </a:cubicBezTo>
                  <a:cubicBezTo>
                    <a:pt x="1860" y="10302"/>
                    <a:pt x="1387" y="9830"/>
                    <a:pt x="1387" y="9263"/>
                  </a:cubicBezTo>
                  <a:cubicBezTo>
                    <a:pt x="1387" y="8727"/>
                    <a:pt x="1860" y="8254"/>
                    <a:pt x="2395" y="8254"/>
                  </a:cubicBezTo>
                  <a:close/>
                  <a:moveTo>
                    <a:pt x="3057" y="0"/>
                  </a:moveTo>
                  <a:cubicBezTo>
                    <a:pt x="2647" y="0"/>
                    <a:pt x="2238" y="252"/>
                    <a:pt x="2112" y="662"/>
                  </a:cubicBezTo>
                  <a:lnTo>
                    <a:pt x="1009" y="662"/>
                  </a:lnTo>
                  <a:cubicBezTo>
                    <a:pt x="473" y="662"/>
                    <a:pt x="1" y="1134"/>
                    <a:pt x="1" y="1670"/>
                  </a:cubicBezTo>
                  <a:lnTo>
                    <a:pt x="1" y="10617"/>
                  </a:lnTo>
                  <a:cubicBezTo>
                    <a:pt x="1" y="11153"/>
                    <a:pt x="473" y="11657"/>
                    <a:pt x="1009" y="11657"/>
                  </a:cubicBezTo>
                  <a:lnTo>
                    <a:pt x="7877" y="11657"/>
                  </a:lnTo>
                  <a:cubicBezTo>
                    <a:pt x="8413" y="11657"/>
                    <a:pt x="8885" y="11184"/>
                    <a:pt x="8885" y="10617"/>
                  </a:cubicBezTo>
                  <a:lnTo>
                    <a:pt x="8885" y="1670"/>
                  </a:lnTo>
                  <a:cubicBezTo>
                    <a:pt x="8885" y="1134"/>
                    <a:pt x="8476" y="662"/>
                    <a:pt x="7877" y="662"/>
                  </a:cubicBezTo>
                  <a:lnTo>
                    <a:pt x="6774" y="662"/>
                  </a:lnTo>
                  <a:cubicBezTo>
                    <a:pt x="6617" y="252"/>
                    <a:pt x="6270" y="0"/>
                    <a:pt x="58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8884;p69">
              <a:extLst>
                <a:ext uri="{FF2B5EF4-FFF2-40B4-BE49-F238E27FC236}">
                  <a16:creationId xmlns:a16="http://schemas.microsoft.com/office/drawing/2014/main" id="{6ED13FEA-2269-E9EA-D287-DC9CE00C2DD5}"/>
                </a:ext>
              </a:extLst>
            </p:cNvPr>
            <p:cNvSpPr/>
            <p:nvPr/>
          </p:nvSpPr>
          <p:spPr>
            <a:xfrm>
              <a:off x="-3314075" y="3476175"/>
              <a:ext cx="17350" cy="18125"/>
            </a:xfrm>
            <a:custGeom>
              <a:avLst/>
              <a:gdLst/>
              <a:ahLst/>
              <a:cxnLst/>
              <a:rect l="l" t="t" r="r" b="b"/>
              <a:pathLst>
                <a:path w="694" h="72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cubicBezTo>
                    <a:pt x="1" y="567"/>
                    <a:pt x="158" y="725"/>
                    <a:pt x="347" y="725"/>
                  </a:cubicBezTo>
                  <a:cubicBezTo>
                    <a:pt x="536" y="725"/>
                    <a:pt x="694" y="567"/>
                    <a:pt x="694" y="347"/>
                  </a:cubicBez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6836;p65">
            <a:extLst>
              <a:ext uri="{FF2B5EF4-FFF2-40B4-BE49-F238E27FC236}">
                <a16:creationId xmlns:a16="http://schemas.microsoft.com/office/drawing/2014/main" id="{AFC584FB-CEB0-C7CD-AE44-FB27C00C5FDB}"/>
              </a:ext>
            </a:extLst>
          </p:cNvPr>
          <p:cNvGrpSpPr/>
          <p:nvPr/>
        </p:nvGrpSpPr>
        <p:grpSpPr>
          <a:xfrm>
            <a:off x="4783918" y="3674026"/>
            <a:ext cx="350079" cy="350079"/>
            <a:chOff x="583100" y="3982600"/>
            <a:chExt cx="296175" cy="296175"/>
          </a:xfrm>
        </p:grpSpPr>
        <p:sp>
          <p:nvSpPr>
            <p:cNvPr id="6" name="Google Shape;6837;p65">
              <a:extLst>
                <a:ext uri="{FF2B5EF4-FFF2-40B4-BE49-F238E27FC236}">
                  <a16:creationId xmlns:a16="http://schemas.microsoft.com/office/drawing/2014/main" id="{2E5324E4-9412-0BDA-BF70-06CFE8BB9F2A}"/>
                </a:ext>
              </a:extLst>
            </p:cNvPr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838;p65">
              <a:extLst>
                <a:ext uri="{FF2B5EF4-FFF2-40B4-BE49-F238E27FC236}">
                  <a16:creationId xmlns:a16="http://schemas.microsoft.com/office/drawing/2014/main" id="{A7425DB6-1DE3-B111-BF73-1BDFCC3229C5}"/>
                </a:ext>
              </a:extLst>
            </p:cNvPr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839;p65">
              <a:extLst>
                <a:ext uri="{FF2B5EF4-FFF2-40B4-BE49-F238E27FC236}">
                  <a16:creationId xmlns:a16="http://schemas.microsoft.com/office/drawing/2014/main" id="{5BD75D11-2CDD-FE06-C880-A439631CD1B4}"/>
                </a:ext>
              </a:extLst>
            </p:cNvPr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840;p65">
              <a:extLst>
                <a:ext uri="{FF2B5EF4-FFF2-40B4-BE49-F238E27FC236}">
                  <a16:creationId xmlns:a16="http://schemas.microsoft.com/office/drawing/2014/main" id="{4DA02901-53A9-3A8A-E60D-B768DEF368F0}"/>
                </a:ext>
              </a:extLst>
            </p:cNvPr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41;p65">
              <a:extLst>
                <a:ext uri="{FF2B5EF4-FFF2-40B4-BE49-F238E27FC236}">
                  <a16:creationId xmlns:a16="http://schemas.microsoft.com/office/drawing/2014/main" id="{278E6974-275D-D631-6DD2-CDE3CFDECDF5}"/>
                </a:ext>
              </a:extLst>
            </p:cNvPr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842;p65">
              <a:extLst>
                <a:ext uri="{FF2B5EF4-FFF2-40B4-BE49-F238E27FC236}">
                  <a16:creationId xmlns:a16="http://schemas.microsoft.com/office/drawing/2014/main" id="{675E0596-59F2-48DA-D9CA-69B3DCA79BC8}"/>
                </a:ext>
              </a:extLst>
            </p:cNvPr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843;p65">
              <a:extLst>
                <a:ext uri="{FF2B5EF4-FFF2-40B4-BE49-F238E27FC236}">
                  <a16:creationId xmlns:a16="http://schemas.microsoft.com/office/drawing/2014/main" id="{4FBC9B22-2188-F3BE-7463-136693D20DAD}"/>
                </a:ext>
              </a:extLst>
            </p:cNvPr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" name="Google Shape;7035;p65">
            <a:extLst>
              <a:ext uri="{FF2B5EF4-FFF2-40B4-BE49-F238E27FC236}">
                <a16:creationId xmlns:a16="http://schemas.microsoft.com/office/drawing/2014/main" id="{5502D6AD-0363-D901-37E5-96FBDEE5CD34}"/>
              </a:ext>
            </a:extLst>
          </p:cNvPr>
          <p:cNvGrpSpPr/>
          <p:nvPr/>
        </p:nvGrpSpPr>
        <p:grpSpPr>
          <a:xfrm>
            <a:off x="4806258" y="4349844"/>
            <a:ext cx="327739" cy="348631"/>
            <a:chOff x="5364750" y="3235150"/>
            <a:chExt cx="277275" cy="294950"/>
          </a:xfrm>
        </p:grpSpPr>
        <p:sp>
          <p:nvSpPr>
            <p:cNvPr id="14" name="Google Shape;7036;p65">
              <a:extLst>
                <a:ext uri="{FF2B5EF4-FFF2-40B4-BE49-F238E27FC236}">
                  <a16:creationId xmlns:a16="http://schemas.microsoft.com/office/drawing/2014/main" id="{279C737A-04AA-7392-71FE-45CAAFED9D6B}"/>
                </a:ext>
              </a:extLst>
            </p:cNvPr>
            <p:cNvSpPr/>
            <p:nvPr/>
          </p:nvSpPr>
          <p:spPr>
            <a:xfrm>
              <a:off x="5502600" y="3235150"/>
              <a:ext cx="17350" cy="44125"/>
            </a:xfrm>
            <a:custGeom>
              <a:avLst/>
              <a:gdLst/>
              <a:ahLst/>
              <a:cxnLst/>
              <a:rect l="l" t="t" r="r" b="b"/>
              <a:pathLst>
                <a:path w="694" h="1765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1418"/>
                  </a:lnTo>
                  <a:cubicBezTo>
                    <a:pt x="0" y="1607"/>
                    <a:pt x="158" y="1765"/>
                    <a:pt x="347" y="1765"/>
                  </a:cubicBezTo>
                  <a:cubicBezTo>
                    <a:pt x="536" y="1765"/>
                    <a:pt x="693" y="1607"/>
                    <a:pt x="693" y="1418"/>
                  </a:cubicBezTo>
                  <a:lnTo>
                    <a:pt x="693" y="347"/>
                  </a:lnTo>
                  <a:cubicBezTo>
                    <a:pt x="693" y="158"/>
                    <a:pt x="536" y="1"/>
                    <a:pt x="3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037;p65">
              <a:extLst>
                <a:ext uri="{FF2B5EF4-FFF2-40B4-BE49-F238E27FC236}">
                  <a16:creationId xmlns:a16="http://schemas.microsoft.com/office/drawing/2014/main" id="{455FBF6A-9BA7-7C7D-B9C5-20B8D6C65792}"/>
                </a:ext>
              </a:extLst>
            </p:cNvPr>
            <p:cNvSpPr/>
            <p:nvPr/>
          </p:nvSpPr>
          <p:spPr>
            <a:xfrm>
              <a:off x="5555375" y="3253850"/>
              <a:ext cx="35450" cy="34100"/>
            </a:xfrm>
            <a:custGeom>
              <a:avLst/>
              <a:gdLst/>
              <a:ahLst/>
              <a:cxnLst/>
              <a:rect l="l" t="t" r="r" b="b"/>
              <a:pathLst>
                <a:path w="1418" h="1364" extrusionOk="0">
                  <a:moveTo>
                    <a:pt x="1071" y="1"/>
                  </a:moveTo>
                  <a:cubicBezTo>
                    <a:pt x="977" y="1"/>
                    <a:pt x="882" y="24"/>
                    <a:pt x="819" y="72"/>
                  </a:cubicBezTo>
                  <a:lnTo>
                    <a:pt x="126" y="796"/>
                  </a:lnTo>
                  <a:cubicBezTo>
                    <a:pt x="0" y="922"/>
                    <a:pt x="0" y="1143"/>
                    <a:pt x="126" y="1269"/>
                  </a:cubicBezTo>
                  <a:cubicBezTo>
                    <a:pt x="189" y="1332"/>
                    <a:pt x="268" y="1363"/>
                    <a:pt x="350" y="1363"/>
                  </a:cubicBezTo>
                  <a:cubicBezTo>
                    <a:pt x="433" y="1363"/>
                    <a:pt x="520" y="1332"/>
                    <a:pt x="599" y="1269"/>
                  </a:cubicBezTo>
                  <a:lnTo>
                    <a:pt x="1323" y="544"/>
                  </a:lnTo>
                  <a:cubicBezTo>
                    <a:pt x="1418" y="418"/>
                    <a:pt x="1418" y="198"/>
                    <a:pt x="1323" y="72"/>
                  </a:cubicBezTo>
                  <a:cubicBezTo>
                    <a:pt x="1260" y="24"/>
                    <a:pt x="1166" y="1"/>
                    <a:pt x="10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038;p65">
              <a:extLst>
                <a:ext uri="{FF2B5EF4-FFF2-40B4-BE49-F238E27FC236}">
                  <a16:creationId xmlns:a16="http://schemas.microsoft.com/office/drawing/2014/main" id="{5460FB43-D656-5186-E2F2-6AEA4FEC2A53}"/>
                </a:ext>
              </a:extLst>
            </p:cNvPr>
            <p:cNvSpPr/>
            <p:nvPr/>
          </p:nvSpPr>
          <p:spPr>
            <a:xfrm>
              <a:off x="5606550" y="3357225"/>
              <a:ext cx="35475" cy="18150"/>
            </a:xfrm>
            <a:custGeom>
              <a:avLst/>
              <a:gdLst/>
              <a:ahLst/>
              <a:cxnLst/>
              <a:rect l="l" t="t" r="r" b="b"/>
              <a:pathLst>
                <a:path w="1419" h="726" extrusionOk="0">
                  <a:moveTo>
                    <a:pt x="379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725"/>
                    <a:pt x="379" y="725"/>
                  </a:cubicBezTo>
                  <a:lnTo>
                    <a:pt x="1072" y="725"/>
                  </a:lnTo>
                  <a:cubicBezTo>
                    <a:pt x="1261" y="725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039;p65">
              <a:extLst>
                <a:ext uri="{FF2B5EF4-FFF2-40B4-BE49-F238E27FC236}">
                  <a16:creationId xmlns:a16="http://schemas.microsoft.com/office/drawing/2014/main" id="{DDF5E98C-3817-D258-D65D-486EA0AA300E}"/>
                </a:ext>
              </a:extLst>
            </p:cNvPr>
            <p:cNvSpPr/>
            <p:nvPr/>
          </p:nvSpPr>
          <p:spPr>
            <a:xfrm>
              <a:off x="5364750" y="3357225"/>
              <a:ext cx="35475" cy="17350"/>
            </a:xfrm>
            <a:custGeom>
              <a:avLst/>
              <a:gdLst/>
              <a:ahLst/>
              <a:cxnLst/>
              <a:rect l="l" t="t" r="r" b="b"/>
              <a:pathLst>
                <a:path w="1419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68"/>
                    <a:pt x="158" y="694"/>
                    <a:pt x="347" y="694"/>
                  </a:cubicBezTo>
                  <a:lnTo>
                    <a:pt x="1072" y="694"/>
                  </a:lnTo>
                  <a:cubicBezTo>
                    <a:pt x="1261" y="694"/>
                    <a:pt x="1419" y="568"/>
                    <a:pt x="1419" y="347"/>
                  </a:cubicBezTo>
                  <a:cubicBezTo>
                    <a:pt x="1419" y="158"/>
                    <a:pt x="1261" y="1"/>
                    <a:pt x="10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040;p65">
              <a:extLst>
                <a:ext uri="{FF2B5EF4-FFF2-40B4-BE49-F238E27FC236}">
                  <a16:creationId xmlns:a16="http://schemas.microsoft.com/office/drawing/2014/main" id="{FC99AA28-2628-C8CA-1742-C745D034B50D}"/>
                </a:ext>
              </a:extLst>
            </p:cNvPr>
            <p:cNvSpPr/>
            <p:nvPr/>
          </p:nvSpPr>
          <p:spPr>
            <a:xfrm>
              <a:off x="5433275" y="3253850"/>
              <a:ext cx="35475" cy="34100"/>
            </a:xfrm>
            <a:custGeom>
              <a:avLst/>
              <a:gdLst/>
              <a:ahLst/>
              <a:cxnLst/>
              <a:rect l="l" t="t" r="r" b="b"/>
              <a:pathLst>
                <a:path w="1419" h="1364" extrusionOk="0">
                  <a:moveTo>
                    <a:pt x="363" y="1"/>
                  </a:moveTo>
                  <a:cubicBezTo>
                    <a:pt x="276" y="1"/>
                    <a:pt x="190" y="24"/>
                    <a:pt x="127" y="72"/>
                  </a:cubicBezTo>
                  <a:cubicBezTo>
                    <a:pt x="1" y="198"/>
                    <a:pt x="1" y="450"/>
                    <a:pt x="127" y="544"/>
                  </a:cubicBezTo>
                  <a:lnTo>
                    <a:pt x="820" y="1269"/>
                  </a:lnTo>
                  <a:cubicBezTo>
                    <a:pt x="883" y="1332"/>
                    <a:pt x="977" y="1363"/>
                    <a:pt x="1072" y="1363"/>
                  </a:cubicBezTo>
                  <a:cubicBezTo>
                    <a:pt x="1166" y="1363"/>
                    <a:pt x="1261" y="1332"/>
                    <a:pt x="1324" y="1269"/>
                  </a:cubicBezTo>
                  <a:cubicBezTo>
                    <a:pt x="1418" y="1143"/>
                    <a:pt x="1418" y="922"/>
                    <a:pt x="1324" y="796"/>
                  </a:cubicBezTo>
                  <a:lnTo>
                    <a:pt x="599" y="72"/>
                  </a:lnTo>
                  <a:cubicBezTo>
                    <a:pt x="536" y="24"/>
                    <a:pt x="450" y="1"/>
                    <a:pt x="3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7041;p65">
              <a:extLst>
                <a:ext uri="{FF2B5EF4-FFF2-40B4-BE49-F238E27FC236}">
                  <a16:creationId xmlns:a16="http://schemas.microsoft.com/office/drawing/2014/main" id="{C4107587-A69F-2453-7F3A-06E8711BB7FA}"/>
                </a:ext>
              </a:extLst>
            </p:cNvPr>
            <p:cNvSpPr/>
            <p:nvPr/>
          </p:nvSpPr>
          <p:spPr>
            <a:xfrm>
              <a:off x="5380500" y="3287775"/>
              <a:ext cx="37050" cy="25975"/>
            </a:xfrm>
            <a:custGeom>
              <a:avLst/>
              <a:gdLst/>
              <a:ahLst/>
              <a:cxnLst/>
              <a:rect l="l" t="t" r="r" b="b"/>
              <a:pathLst>
                <a:path w="1482" h="1039" extrusionOk="0">
                  <a:moveTo>
                    <a:pt x="396" y="0"/>
                  </a:moveTo>
                  <a:cubicBezTo>
                    <a:pt x="267" y="0"/>
                    <a:pt x="132" y="81"/>
                    <a:pt x="64" y="195"/>
                  </a:cubicBezTo>
                  <a:cubicBezTo>
                    <a:pt x="1" y="353"/>
                    <a:pt x="64" y="573"/>
                    <a:pt x="221" y="668"/>
                  </a:cubicBezTo>
                  <a:lnTo>
                    <a:pt x="946" y="1015"/>
                  </a:lnTo>
                  <a:cubicBezTo>
                    <a:pt x="987" y="1031"/>
                    <a:pt x="1032" y="1039"/>
                    <a:pt x="1077" y="1039"/>
                  </a:cubicBezTo>
                  <a:cubicBezTo>
                    <a:pt x="1209" y="1039"/>
                    <a:pt x="1349" y="974"/>
                    <a:pt x="1419" y="857"/>
                  </a:cubicBezTo>
                  <a:cubicBezTo>
                    <a:pt x="1482" y="699"/>
                    <a:pt x="1419" y="447"/>
                    <a:pt x="1261" y="384"/>
                  </a:cubicBezTo>
                  <a:lnTo>
                    <a:pt x="536" y="38"/>
                  </a:lnTo>
                  <a:cubicBezTo>
                    <a:pt x="493" y="12"/>
                    <a:pt x="445" y="0"/>
                    <a:pt x="39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042;p65">
              <a:extLst>
                <a:ext uri="{FF2B5EF4-FFF2-40B4-BE49-F238E27FC236}">
                  <a16:creationId xmlns:a16="http://schemas.microsoft.com/office/drawing/2014/main" id="{60A7C673-9D6E-53E1-29F9-C9F2E505AC30}"/>
                </a:ext>
              </a:extLst>
            </p:cNvPr>
            <p:cNvSpPr/>
            <p:nvPr/>
          </p:nvSpPr>
          <p:spPr>
            <a:xfrm>
              <a:off x="5588450" y="3288075"/>
              <a:ext cx="37025" cy="26800"/>
            </a:xfrm>
            <a:custGeom>
              <a:avLst/>
              <a:gdLst/>
              <a:ahLst/>
              <a:cxnLst/>
              <a:rect l="l" t="t" r="r" b="b"/>
              <a:pathLst>
                <a:path w="1481" h="1072" extrusionOk="0">
                  <a:moveTo>
                    <a:pt x="1110" y="0"/>
                  </a:moveTo>
                  <a:cubicBezTo>
                    <a:pt x="1049" y="0"/>
                    <a:pt x="983" y="18"/>
                    <a:pt x="914" y="57"/>
                  </a:cubicBezTo>
                  <a:lnTo>
                    <a:pt x="221" y="404"/>
                  </a:lnTo>
                  <a:cubicBezTo>
                    <a:pt x="63" y="498"/>
                    <a:pt x="0" y="687"/>
                    <a:pt x="63" y="877"/>
                  </a:cubicBezTo>
                  <a:cubicBezTo>
                    <a:pt x="132" y="991"/>
                    <a:pt x="250" y="1072"/>
                    <a:pt x="382" y="1072"/>
                  </a:cubicBezTo>
                  <a:cubicBezTo>
                    <a:pt x="432" y="1072"/>
                    <a:pt x="484" y="1060"/>
                    <a:pt x="536" y="1034"/>
                  </a:cubicBezTo>
                  <a:lnTo>
                    <a:pt x="1260" y="687"/>
                  </a:lnTo>
                  <a:cubicBezTo>
                    <a:pt x="1418" y="593"/>
                    <a:pt x="1481" y="404"/>
                    <a:pt x="1418" y="215"/>
                  </a:cubicBezTo>
                  <a:cubicBezTo>
                    <a:pt x="1353" y="85"/>
                    <a:pt x="1244" y="0"/>
                    <a:pt x="1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7043;p65">
              <a:extLst>
                <a:ext uri="{FF2B5EF4-FFF2-40B4-BE49-F238E27FC236}">
                  <a16:creationId xmlns:a16="http://schemas.microsoft.com/office/drawing/2014/main" id="{8A36FE2F-E6A7-8FC6-8174-7095417BA21C}"/>
                </a:ext>
              </a:extLst>
            </p:cNvPr>
            <p:cNvSpPr/>
            <p:nvPr/>
          </p:nvSpPr>
          <p:spPr>
            <a:xfrm>
              <a:off x="5412025" y="3286350"/>
              <a:ext cx="177225" cy="243750"/>
            </a:xfrm>
            <a:custGeom>
              <a:avLst/>
              <a:gdLst/>
              <a:ahLst/>
              <a:cxnLst/>
              <a:rect l="l" t="t" r="r" b="b"/>
              <a:pathLst>
                <a:path w="7089" h="9750" extrusionOk="0">
                  <a:moveTo>
                    <a:pt x="3529" y="0"/>
                  </a:moveTo>
                  <a:cubicBezTo>
                    <a:pt x="3151" y="0"/>
                    <a:pt x="2836" y="315"/>
                    <a:pt x="2836" y="725"/>
                  </a:cubicBezTo>
                  <a:lnTo>
                    <a:pt x="2836" y="1418"/>
                  </a:lnTo>
                  <a:cubicBezTo>
                    <a:pt x="2836" y="1040"/>
                    <a:pt x="2520" y="725"/>
                    <a:pt x="2111" y="725"/>
                  </a:cubicBezTo>
                  <a:cubicBezTo>
                    <a:pt x="1733" y="725"/>
                    <a:pt x="1418" y="1040"/>
                    <a:pt x="1418" y="1418"/>
                  </a:cubicBezTo>
                  <a:lnTo>
                    <a:pt x="1418" y="2143"/>
                  </a:lnTo>
                  <a:cubicBezTo>
                    <a:pt x="1544" y="2143"/>
                    <a:pt x="1638" y="2080"/>
                    <a:pt x="1764" y="2080"/>
                  </a:cubicBezTo>
                  <a:lnTo>
                    <a:pt x="3497" y="2080"/>
                  </a:lnTo>
                  <a:cubicBezTo>
                    <a:pt x="4253" y="2080"/>
                    <a:pt x="4883" y="2710"/>
                    <a:pt x="4883" y="3466"/>
                  </a:cubicBezTo>
                  <a:cubicBezTo>
                    <a:pt x="4883" y="4096"/>
                    <a:pt x="4474" y="4600"/>
                    <a:pt x="3907" y="4758"/>
                  </a:cubicBezTo>
                  <a:cubicBezTo>
                    <a:pt x="4064" y="5073"/>
                    <a:pt x="4159" y="5482"/>
                    <a:pt x="4159" y="5860"/>
                  </a:cubicBezTo>
                  <a:cubicBezTo>
                    <a:pt x="4159" y="6081"/>
                    <a:pt x="4001" y="6238"/>
                    <a:pt x="3812" y="6238"/>
                  </a:cubicBezTo>
                  <a:cubicBezTo>
                    <a:pt x="3623" y="6238"/>
                    <a:pt x="3466" y="6081"/>
                    <a:pt x="3466" y="5860"/>
                  </a:cubicBezTo>
                  <a:cubicBezTo>
                    <a:pt x="3466" y="4915"/>
                    <a:pt x="2678" y="4128"/>
                    <a:pt x="1733" y="4128"/>
                  </a:cubicBezTo>
                  <a:lnTo>
                    <a:pt x="3466" y="4128"/>
                  </a:lnTo>
                  <a:cubicBezTo>
                    <a:pt x="3844" y="4128"/>
                    <a:pt x="4159" y="3812"/>
                    <a:pt x="4159" y="3434"/>
                  </a:cubicBezTo>
                  <a:cubicBezTo>
                    <a:pt x="4159" y="3025"/>
                    <a:pt x="3844" y="2710"/>
                    <a:pt x="3466" y="2710"/>
                  </a:cubicBezTo>
                  <a:lnTo>
                    <a:pt x="1733" y="2710"/>
                  </a:lnTo>
                  <a:cubicBezTo>
                    <a:pt x="788" y="2710"/>
                    <a:pt x="0" y="3497"/>
                    <a:pt x="0" y="4443"/>
                  </a:cubicBezTo>
                  <a:lnTo>
                    <a:pt x="0" y="5167"/>
                  </a:lnTo>
                  <a:cubicBezTo>
                    <a:pt x="0" y="6112"/>
                    <a:pt x="536" y="6963"/>
                    <a:pt x="1386" y="7372"/>
                  </a:cubicBezTo>
                  <a:lnTo>
                    <a:pt x="1386" y="8318"/>
                  </a:lnTo>
                  <a:cubicBezTo>
                    <a:pt x="977" y="8318"/>
                    <a:pt x="662" y="8633"/>
                    <a:pt x="662" y="9011"/>
                  </a:cubicBezTo>
                  <a:lnTo>
                    <a:pt x="662" y="9389"/>
                  </a:lnTo>
                  <a:cubicBezTo>
                    <a:pt x="662" y="9578"/>
                    <a:pt x="819" y="9735"/>
                    <a:pt x="1008" y="9735"/>
                  </a:cubicBezTo>
                  <a:lnTo>
                    <a:pt x="5860" y="9735"/>
                  </a:lnTo>
                  <a:cubicBezTo>
                    <a:pt x="5923" y="9745"/>
                    <a:pt x="5979" y="9749"/>
                    <a:pt x="6029" y="9749"/>
                  </a:cubicBezTo>
                  <a:cubicBezTo>
                    <a:pt x="6305" y="9749"/>
                    <a:pt x="6396" y="9612"/>
                    <a:pt x="6396" y="9452"/>
                  </a:cubicBezTo>
                  <a:lnTo>
                    <a:pt x="6396" y="9105"/>
                  </a:lnTo>
                  <a:cubicBezTo>
                    <a:pt x="6396" y="8696"/>
                    <a:pt x="6112" y="8381"/>
                    <a:pt x="5702" y="8381"/>
                  </a:cubicBezTo>
                  <a:lnTo>
                    <a:pt x="5702" y="7436"/>
                  </a:lnTo>
                  <a:cubicBezTo>
                    <a:pt x="6522" y="7057"/>
                    <a:pt x="7089" y="6175"/>
                    <a:pt x="7089" y="5230"/>
                  </a:cubicBezTo>
                  <a:lnTo>
                    <a:pt x="7089" y="2143"/>
                  </a:lnTo>
                  <a:cubicBezTo>
                    <a:pt x="7089" y="1733"/>
                    <a:pt x="6774" y="1418"/>
                    <a:pt x="6364" y="1418"/>
                  </a:cubicBezTo>
                  <a:cubicBezTo>
                    <a:pt x="5986" y="1418"/>
                    <a:pt x="5671" y="1733"/>
                    <a:pt x="5671" y="2143"/>
                  </a:cubicBezTo>
                  <a:lnTo>
                    <a:pt x="5671" y="1418"/>
                  </a:lnTo>
                  <a:cubicBezTo>
                    <a:pt x="5671" y="1040"/>
                    <a:pt x="5356" y="725"/>
                    <a:pt x="4946" y="725"/>
                  </a:cubicBezTo>
                  <a:cubicBezTo>
                    <a:pt x="4568" y="725"/>
                    <a:pt x="4253" y="1040"/>
                    <a:pt x="4253" y="1418"/>
                  </a:cubicBezTo>
                  <a:lnTo>
                    <a:pt x="4253" y="725"/>
                  </a:lnTo>
                  <a:cubicBezTo>
                    <a:pt x="4253" y="315"/>
                    <a:pt x="3938" y="0"/>
                    <a:pt x="35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09296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BBF5A-2D8D-ECC0-CAA1-28134CC0D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530" y="338699"/>
            <a:ext cx="7704000" cy="572700"/>
          </a:xfrm>
        </p:spPr>
        <p:txBody>
          <a:bodyPr/>
          <a:lstStyle/>
          <a:p>
            <a:r>
              <a:rPr lang="en-SK"/>
              <a:t>New forms of participation </a:t>
            </a:r>
            <a:br>
              <a:rPr lang="en-SK"/>
            </a:br>
            <a:endParaRPr lang="en-SK" sz="180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B5BE136-AD98-4D1E-8061-3100F48216AB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160530" y="1502353"/>
            <a:ext cx="5569468" cy="2599044"/>
          </a:xfrm>
        </p:spPr>
        <p:txBody>
          <a:bodyPr/>
          <a:lstStyle/>
          <a:p>
            <a:pPr>
              <a:lnSpc>
                <a:spcPct val="150000"/>
              </a:lnSpc>
              <a:buClr>
                <a:schemeClr val="bg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O</a:t>
            </a:r>
            <a:r>
              <a:rPr lang="en-SK" sz="1400" dirty="0">
                <a:latin typeface="+mn-lt"/>
              </a:rPr>
              <a:t>pening up the definition of participation:                             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‘</a:t>
            </a:r>
            <a:r>
              <a:rPr lang="en-GB" sz="1400" i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any dimensions of social activity that are either</a:t>
            </a:r>
            <a:r>
              <a:rPr lang="en-SK" sz="1400" i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</a:t>
            </a:r>
            <a:r>
              <a:rPr lang="en-GB" sz="1400" i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designed directly to inﬂuence government agencies and the policy process, or indirectly to impact civil society, or which attempt to alter systematic patterns of social </a:t>
            </a:r>
            <a:r>
              <a:rPr lang="en-GB" sz="1400" i="1" dirty="0" err="1">
                <a:solidFill>
                  <a:schemeClr val="bg2">
                    <a:lumMod val="75000"/>
                  </a:schemeClr>
                </a:solidFill>
                <a:latin typeface="+mn-lt"/>
              </a:rPr>
              <a:t>behavior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’ </a:t>
            </a:r>
            <a:r>
              <a:rPr lang="en-GB" dirty="0">
                <a:latin typeface="+mn-lt"/>
              </a:rPr>
              <a:t>(Norris, 2002: 16)</a:t>
            </a:r>
          </a:p>
          <a:p>
            <a:pPr>
              <a:lnSpc>
                <a:spcPct val="150000"/>
              </a:lnSpc>
              <a:buClr>
                <a:schemeClr val="bg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Blurring the boundaries between political and civic participation</a:t>
            </a:r>
          </a:p>
          <a:p>
            <a:pPr>
              <a:lnSpc>
                <a:spcPct val="150000"/>
              </a:lnSpc>
              <a:buClr>
                <a:schemeClr val="bg2">
                  <a:lumMod val="75000"/>
                </a:schemeClr>
              </a:buClr>
              <a:buFont typeface="Wingdings" pitchFamily="2" charset="2"/>
              <a:buChar char="§"/>
            </a:pPr>
            <a:r>
              <a:rPr lang="en-GB" sz="1400" dirty="0">
                <a:latin typeface="+mn-lt"/>
              </a:rPr>
              <a:t>Additional forms of participation such as joining boycotting     or attending demonstrations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E40F11F-CCE3-D916-3FCB-F54A0710C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2" r="25342"/>
          <a:stretch>
            <a:fillRect/>
          </a:stretch>
        </p:blipFill>
        <p:spPr bwMode="auto">
          <a:xfrm>
            <a:off x="5729998" y="1145315"/>
            <a:ext cx="3327900" cy="379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985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38"/>
          <p:cNvSpPr txBox="1">
            <a:spLocks noGrp="1"/>
          </p:cNvSpPr>
          <p:nvPr>
            <p:ph type="title"/>
          </p:nvPr>
        </p:nvSpPr>
        <p:spPr>
          <a:xfrm>
            <a:off x="2144250" y="3064691"/>
            <a:ext cx="4855500" cy="114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/>
              <a:t>What can change with internet?</a:t>
            </a:r>
            <a:endParaRPr sz="4000"/>
          </a:p>
        </p:txBody>
      </p:sp>
      <p:sp>
        <p:nvSpPr>
          <p:cNvPr id="857" name="Google Shape;857;p38"/>
          <p:cNvSpPr txBox="1">
            <a:spLocks noGrp="1"/>
          </p:cNvSpPr>
          <p:nvPr>
            <p:ph type="subTitle" idx="1"/>
          </p:nvPr>
        </p:nvSpPr>
        <p:spPr>
          <a:xfrm>
            <a:off x="1216549" y="4101474"/>
            <a:ext cx="6997147" cy="4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/>
              <a:t>Do </a:t>
            </a:r>
            <a:r>
              <a:rPr lang="cs-CZ" err="1"/>
              <a:t>you</a:t>
            </a:r>
            <a:r>
              <a:rPr lang="cs-CZ"/>
              <a:t> </a:t>
            </a:r>
            <a:r>
              <a:rPr lang="cs-CZ" err="1"/>
              <a:t>see</a:t>
            </a:r>
            <a:r>
              <a:rPr lang="cs-CZ"/>
              <a:t> any </a:t>
            </a:r>
            <a:r>
              <a:rPr lang="cs-CZ" err="1"/>
              <a:t>new</a:t>
            </a:r>
            <a:r>
              <a:rPr lang="cs-CZ"/>
              <a:t> </a:t>
            </a:r>
            <a:r>
              <a:rPr lang="cs-CZ" err="1"/>
              <a:t>possibilities</a:t>
            </a:r>
            <a:r>
              <a:rPr lang="cs-CZ"/>
              <a:t>?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err="1"/>
              <a:t>What</a:t>
            </a:r>
            <a:r>
              <a:rPr lang="cs-CZ"/>
              <a:t> are </a:t>
            </a:r>
            <a:r>
              <a:rPr lang="cs-CZ" err="1"/>
              <a:t>new</a:t>
            </a:r>
            <a:r>
              <a:rPr lang="cs-CZ"/>
              <a:t> </a:t>
            </a:r>
            <a:r>
              <a:rPr lang="cs-CZ" err="1"/>
              <a:t>types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participation</a:t>
            </a:r>
            <a:r>
              <a:rPr lang="cs-CZ"/>
              <a:t> </a:t>
            </a:r>
            <a:r>
              <a:rPr lang="cs-CZ" err="1"/>
              <a:t>people</a:t>
            </a:r>
            <a:r>
              <a:rPr lang="cs-CZ"/>
              <a:t> </a:t>
            </a:r>
            <a:r>
              <a:rPr lang="cs-CZ" err="1"/>
              <a:t>can</a:t>
            </a:r>
            <a:r>
              <a:rPr lang="cs-CZ"/>
              <a:t> use </a:t>
            </a:r>
            <a:r>
              <a:rPr lang="cs-CZ" err="1"/>
              <a:t>now</a:t>
            </a:r>
            <a:r>
              <a:rPr lang="cs-CZ"/>
              <a:t>?</a:t>
            </a:r>
            <a:endParaRPr/>
          </a:p>
        </p:txBody>
      </p:sp>
      <p:grpSp>
        <p:nvGrpSpPr>
          <p:cNvPr id="858" name="Google Shape;858;p38"/>
          <p:cNvGrpSpPr/>
          <p:nvPr/>
        </p:nvGrpSpPr>
        <p:grpSpPr>
          <a:xfrm>
            <a:off x="3157666" y="564726"/>
            <a:ext cx="2828668" cy="2243288"/>
            <a:chOff x="470625" y="3022000"/>
            <a:chExt cx="1891200" cy="1499825"/>
          </a:xfrm>
        </p:grpSpPr>
        <p:sp>
          <p:nvSpPr>
            <p:cNvPr id="859" name="Google Shape;859;p38"/>
            <p:cNvSpPr/>
            <p:nvPr/>
          </p:nvSpPr>
          <p:spPr>
            <a:xfrm>
              <a:off x="1046800" y="3696450"/>
              <a:ext cx="68775" cy="5275"/>
            </a:xfrm>
            <a:custGeom>
              <a:avLst/>
              <a:gdLst/>
              <a:ahLst/>
              <a:cxnLst/>
              <a:rect l="l" t="t" r="r" b="b"/>
              <a:pathLst>
                <a:path w="2751" h="211" extrusionOk="0">
                  <a:moveTo>
                    <a:pt x="106" y="0"/>
                  </a:moveTo>
                  <a:cubicBezTo>
                    <a:pt x="48" y="0"/>
                    <a:pt x="1" y="47"/>
                    <a:pt x="1" y="106"/>
                  </a:cubicBezTo>
                  <a:cubicBezTo>
                    <a:pt x="1" y="164"/>
                    <a:pt x="48" y="211"/>
                    <a:pt x="106" y="211"/>
                  </a:cubicBezTo>
                  <a:lnTo>
                    <a:pt x="949" y="211"/>
                  </a:lnTo>
                  <a:cubicBezTo>
                    <a:pt x="1007" y="211"/>
                    <a:pt x="1054" y="164"/>
                    <a:pt x="1054" y="106"/>
                  </a:cubicBezTo>
                  <a:cubicBezTo>
                    <a:pt x="1054" y="47"/>
                    <a:pt x="1007" y="0"/>
                    <a:pt x="949" y="0"/>
                  </a:cubicBezTo>
                  <a:close/>
                  <a:moveTo>
                    <a:pt x="1803" y="0"/>
                  </a:moveTo>
                  <a:cubicBezTo>
                    <a:pt x="1744" y="0"/>
                    <a:pt x="1697" y="47"/>
                    <a:pt x="1697" y="106"/>
                  </a:cubicBezTo>
                  <a:cubicBezTo>
                    <a:pt x="1697" y="164"/>
                    <a:pt x="1744" y="211"/>
                    <a:pt x="1803" y="211"/>
                  </a:cubicBezTo>
                  <a:lnTo>
                    <a:pt x="2645" y="211"/>
                  </a:lnTo>
                  <a:cubicBezTo>
                    <a:pt x="2703" y="211"/>
                    <a:pt x="2750" y="164"/>
                    <a:pt x="2750" y="106"/>
                  </a:cubicBezTo>
                  <a:cubicBezTo>
                    <a:pt x="2750" y="47"/>
                    <a:pt x="2703" y="0"/>
                    <a:pt x="26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8"/>
            <p:cNvSpPr/>
            <p:nvPr/>
          </p:nvSpPr>
          <p:spPr>
            <a:xfrm>
              <a:off x="2152950" y="3290475"/>
              <a:ext cx="5300" cy="15825"/>
            </a:xfrm>
            <a:custGeom>
              <a:avLst/>
              <a:gdLst/>
              <a:ahLst/>
              <a:cxnLst/>
              <a:rect l="l" t="t" r="r" b="b"/>
              <a:pathLst>
                <a:path w="212" h="633" extrusionOk="0">
                  <a:moveTo>
                    <a:pt x="106" y="1"/>
                  </a:moveTo>
                  <a:cubicBezTo>
                    <a:pt x="48" y="1"/>
                    <a:pt x="1" y="48"/>
                    <a:pt x="1" y="106"/>
                  </a:cubicBezTo>
                  <a:lnTo>
                    <a:pt x="1" y="527"/>
                  </a:lnTo>
                  <a:cubicBezTo>
                    <a:pt x="1" y="586"/>
                    <a:pt x="48" y="633"/>
                    <a:pt x="106" y="633"/>
                  </a:cubicBezTo>
                  <a:cubicBezTo>
                    <a:pt x="165" y="633"/>
                    <a:pt x="211" y="586"/>
                    <a:pt x="211" y="527"/>
                  </a:cubicBezTo>
                  <a:lnTo>
                    <a:pt x="211" y="106"/>
                  </a:lnTo>
                  <a:cubicBezTo>
                    <a:pt x="211" y="36"/>
                    <a:pt x="165" y="1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8"/>
            <p:cNvSpPr/>
            <p:nvPr/>
          </p:nvSpPr>
          <p:spPr>
            <a:xfrm>
              <a:off x="2152950" y="3321500"/>
              <a:ext cx="5300" cy="349525"/>
            </a:xfrm>
            <a:custGeom>
              <a:avLst/>
              <a:gdLst/>
              <a:ahLst/>
              <a:cxnLst/>
              <a:rect l="l" t="t" r="r" b="b"/>
              <a:pathLst>
                <a:path w="212" h="13981" extrusionOk="0">
                  <a:moveTo>
                    <a:pt x="106" y="0"/>
                  </a:moveTo>
                  <a:cubicBezTo>
                    <a:pt x="48" y="0"/>
                    <a:pt x="1" y="47"/>
                    <a:pt x="1" y="105"/>
                  </a:cubicBezTo>
                  <a:lnTo>
                    <a:pt x="1" y="913"/>
                  </a:lnTo>
                  <a:cubicBezTo>
                    <a:pt x="1" y="971"/>
                    <a:pt x="48" y="1006"/>
                    <a:pt x="106" y="1006"/>
                  </a:cubicBezTo>
                  <a:cubicBezTo>
                    <a:pt x="165" y="1006"/>
                    <a:pt x="211" y="971"/>
                    <a:pt x="211" y="913"/>
                  </a:cubicBezTo>
                  <a:lnTo>
                    <a:pt x="211" y="105"/>
                  </a:lnTo>
                  <a:cubicBezTo>
                    <a:pt x="211" y="47"/>
                    <a:pt x="165" y="0"/>
                    <a:pt x="106" y="0"/>
                  </a:cubicBezTo>
                  <a:close/>
                  <a:moveTo>
                    <a:pt x="106" y="1626"/>
                  </a:moveTo>
                  <a:cubicBezTo>
                    <a:pt x="48" y="1626"/>
                    <a:pt x="1" y="1673"/>
                    <a:pt x="1" y="1720"/>
                  </a:cubicBezTo>
                  <a:lnTo>
                    <a:pt x="1" y="2527"/>
                  </a:lnTo>
                  <a:cubicBezTo>
                    <a:pt x="1" y="2586"/>
                    <a:pt x="48" y="2632"/>
                    <a:pt x="106" y="2632"/>
                  </a:cubicBezTo>
                  <a:cubicBezTo>
                    <a:pt x="165" y="2632"/>
                    <a:pt x="211" y="2586"/>
                    <a:pt x="211" y="2527"/>
                  </a:cubicBezTo>
                  <a:lnTo>
                    <a:pt x="211" y="1720"/>
                  </a:lnTo>
                  <a:cubicBezTo>
                    <a:pt x="211" y="1661"/>
                    <a:pt x="165" y="1626"/>
                    <a:pt x="106" y="1626"/>
                  </a:cubicBezTo>
                  <a:close/>
                  <a:moveTo>
                    <a:pt x="106" y="3241"/>
                  </a:moveTo>
                  <a:cubicBezTo>
                    <a:pt x="48" y="3241"/>
                    <a:pt x="1" y="3287"/>
                    <a:pt x="1" y="3346"/>
                  </a:cubicBezTo>
                  <a:lnTo>
                    <a:pt x="1" y="4153"/>
                  </a:lnTo>
                  <a:cubicBezTo>
                    <a:pt x="1" y="4212"/>
                    <a:pt x="48" y="4259"/>
                    <a:pt x="106" y="4259"/>
                  </a:cubicBezTo>
                  <a:cubicBezTo>
                    <a:pt x="165" y="4259"/>
                    <a:pt x="211" y="4200"/>
                    <a:pt x="211" y="4153"/>
                  </a:cubicBezTo>
                  <a:lnTo>
                    <a:pt x="211" y="3346"/>
                  </a:lnTo>
                  <a:cubicBezTo>
                    <a:pt x="211" y="3287"/>
                    <a:pt x="165" y="3241"/>
                    <a:pt x="106" y="3241"/>
                  </a:cubicBezTo>
                  <a:close/>
                  <a:moveTo>
                    <a:pt x="106" y="4855"/>
                  </a:moveTo>
                  <a:cubicBezTo>
                    <a:pt x="48" y="4855"/>
                    <a:pt x="1" y="4902"/>
                    <a:pt x="1" y="4960"/>
                  </a:cubicBezTo>
                  <a:lnTo>
                    <a:pt x="1" y="5768"/>
                  </a:lnTo>
                  <a:cubicBezTo>
                    <a:pt x="1" y="5826"/>
                    <a:pt x="48" y="5861"/>
                    <a:pt x="106" y="5861"/>
                  </a:cubicBezTo>
                  <a:cubicBezTo>
                    <a:pt x="165" y="5861"/>
                    <a:pt x="211" y="5826"/>
                    <a:pt x="211" y="5768"/>
                  </a:cubicBezTo>
                  <a:lnTo>
                    <a:pt x="211" y="4960"/>
                  </a:lnTo>
                  <a:cubicBezTo>
                    <a:pt x="211" y="4902"/>
                    <a:pt x="165" y="4855"/>
                    <a:pt x="106" y="4855"/>
                  </a:cubicBezTo>
                  <a:close/>
                  <a:moveTo>
                    <a:pt x="106" y="6481"/>
                  </a:moveTo>
                  <a:cubicBezTo>
                    <a:pt x="48" y="6481"/>
                    <a:pt x="1" y="6528"/>
                    <a:pt x="1" y="6587"/>
                  </a:cubicBezTo>
                  <a:lnTo>
                    <a:pt x="1" y="7382"/>
                  </a:lnTo>
                  <a:cubicBezTo>
                    <a:pt x="1" y="7441"/>
                    <a:pt x="48" y="7487"/>
                    <a:pt x="106" y="7487"/>
                  </a:cubicBezTo>
                  <a:cubicBezTo>
                    <a:pt x="165" y="7487"/>
                    <a:pt x="211" y="7441"/>
                    <a:pt x="211" y="7382"/>
                  </a:cubicBezTo>
                  <a:lnTo>
                    <a:pt x="211" y="6587"/>
                  </a:lnTo>
                  <a:cubicBezTo>
                    <a:pt x="211" y="6516"/>
                    <a:pt x="165" y="6481"/>
                    <a:pt x="106" y="6481"/>
                  </a:cubicBezTo>
                  <a:close/>
                  <a:moveTo>
                    <a:pt x="106" y="8107"/>
                  </a:moveTo>
                  <a:cubicBezTo>
                    <a:pt x="48" y="8107"/>
                    <a:pt x="1" y="8143"/>
                    <a:pt x="1" y="8201"/>
                  </a:cubicBezTo>
                  <a:lnTo>
                    <a:pt x="1" y="9008"/>
                  </a:lnTo>
                  <a:cubicBezTo>
                    <a:pt x="1" y="9067"/>
                    <a:pt x="48" y="9114"/>
                    <a:pt x="106" y="9114"/>
                  </a:cubicBezTo>
                  <a:cubicBezTo>
                    <a:pt x="165" y="9114"/>
                    <a:pt x="211" y="9067"/>
                    <a:pt x="211" y="9008"/>
                  </a:cubicBezTo>
                  <a:lnTo>
                    <a:pt x="211" y="8201"/>
                  </a:lnTo>
                  <a:cubicBezTo>
                    <a:pt x="211" y="8143"/>
                    <a:pt x="165" y="8107"/>
                    <a:pt x="106" y="8107"/>
                  </a:cubicBezTo>
                  <a:close/>
                  <a:moveTo>
                    <a:pt x="106" y="9722"/>
                  </a:moveTo>
                  <a:cubicBezTo>
                    <a:pt x="48" y="9722"/>
                    <a:pt x="1" y="9769"/>
                    <a:pt x="1" y="9827"/>
                  </a:cubicBezTo>
                  <a:lnTo>
                    <a:pt x="1" y="10634"/>
                  </a:lnTo>
                  <a:cubicBezTo>
                    <a:pt x="1" y="10693"/>
                    <a:pt x="48" y="10740"/>
                    <a:pt x="106" y="10740"/>
                  </a:cubicBezTo>
                  <a:cubicBezTo>
                    <a:pt x="165" y="10740"/>
                    <a:pt x="211" y="10693"/>
                    <a:pt x="211" y="10634"/>
                  </a:cubicBezTo>
                  <a:lnTo>
                    <a:pt x="211" y="9827"/>
                  </a:lnTo>
                  <a:cubicBezTo>
                    <a:pt x="211" y="9769"/>
                    <a:pt x="165" y="9722"/>
                    <a:pt x="106" y="9722"/>
                  </a:cubicBezTo>
                  <a:close/>
                  <a:moveTo>
                    <a:pt x="106" y="11336"/>
                  </a:moveTo>
                  <a:cubicBezTo>
                    <a:pt x="48" y="11336"/>
                    <a:pt x="1" y="11383"/>
                    <a:pt x="1" y="11442"/>
                  </a:cubicBezTo>
                  <a:lnTo>
                    <a:pt x="1" y="12249"/>
                  </a:lnTo>
                  <a:cubicBezTo>
                    <a:pt x="1" y="12319"/>
                    <a:pt x="48" y="12354"/>
                    <a:pt x="106" y="12354"/>
                  </a:cubicBezTo>
                  <a:cubicBezTo>
                    <a:pt x="165" y="12354"/>
                    <a:pt x="211" y="12296"/>
                    <a:pt x="211" y="12237"/>
                  </a:cubicBezTo>
                  <a:lnTo>
                    <a:pt x="211" y="11442"/>
                  </a:lnTo>
                  <a:cubicBezTo>
                    <a:pt x="211" y="11372"/>
                    <a:pt x="165" y="11336"/>
                    <a:pt x="106" y="11336"/>
                  </a:cubicBezTo>
                  <a:close/>
                  <a:moveTo>
                    <a:pt x="106" y="12974"/>
                  </a:moveTo>
                  <a:cubicBezTo>
                    <a:pt x="48" y="12974"/>
                    <a:pt x="1" y="13021"/>
                    <a:pt x="1" y="13080"/>
                  </a:cubicBezTo>
                  <a:lnTo>
                    <a:pt x="1" y="13875"/>
                  </a:lnTo>
                  <a:cubicBezTo>
                    <a:pt x="1" y="13934"/>
                    <a:pt x="48" y="13980"/>
                    <a:pt x="106" y="13980"/>
                  </a:cubicBezTo>
                  <a:cubicBezTo>
                    <a:pt x="165" y="13980"/>
                    <a:pt x="211" y="13922"/>
                    <a:pt x="211" y="13875"/>
                  </a:cubicBezTo>
                  <a:lnTo>
                    <a:pt x="211" y="13080"/>
                  </a:lnTo>
                  <a:cubicBezTo>
                    <a:pt x="211" y="13009"/>
                    <a:pt x="165" y="12974"/>
                    <a:pt x="106" y="129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8"/>
            <p:cNvSpPr/>
            <p:nvPr/>
          </p:nvSpPr>
          <p:spPr>
            <a:xfrm>
              <a:off x="2142425" y="3685925"/>
              <a:ext cx="15825" cy="15800"/>
            </a:xfrm>
            <a:custGeom>
              <a:avLst/>
              <a:gdLst/>
              <a:ahLst/>
              <a:cxnLst/>
              <a:rect l="l" t="t" r="r" b="b"/>
              <a:pathLst>
                <a:path w="633" h="632" extrusionOk="0">
                  <a:moveTo>
                    <a:pt x="527" y="0"/>
                  </a:moveTo>
                  <a:cubicBezTo>
                    <a:pt x="469" y="0"/>
                    <a:pt x="434" y="47"/>
                    <a:pt x="434" y="105"/>
                  </a:cubicBezTo>
                  <a:lnTo>
                    <a:pt x="434" y="421"/>
                  </a:lnTo>
                  <a:lnTo>
                    <a:pt x="106" y="421"/>
                  </a:lnTo>
                  <a:cubicBezTo>
                    <a:pt x="48" y="421"/>
                    <a:pt x="1" y="468"/>
                    <a:pt x="1" y="527"/>
                  </a:cubicBezTo>
                  <a:cubicBezTo>
                    <a:pt x="1" y="585"/>
                    <a:pt x="48" y="632"/>
                    <a:pt x="106" y="632"/>
                  </a:cubicBezTo>
                  <a:lnTo>
                    <a:pt x="527" y="632"/>
                  </a:lnTo>
                  <a:cubicBezTo>
                    <a:pt x="586" y="632"/>
                    <a:pt x="632" y="585"/>
                    <a:pt x="632" y="527"/>
                  </a:cubicBezTo>
                  <a:lnTo>
                    <a:pt x="632" y="105"/>
                  </a:lnTo>
                  <a:cubicBezTo>
                    <a:pt x="632" y="47"/>
                    <a:pt x="586" y="0"/>
                    <a:pt x="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8"/>
            <p:cNvSpPr/>
            <p:nvPr/>
          </p:nvSpPr>
          <p:spPr>
            <a:xfrm>
              <a:off x="1478225" y="3696450"/>
              <a:ext cx="648725" cy="5275"/>
            </a:xfrm>
            <a:custGeom>
              <a:avLst/>
              <a:gdLst/>
              <a:ahLst/>
              <a:cxnLst/>
              <a:rect l="l" t="t" r="r" b="b"/>
              <a:pathLst>
                <a:path w="25949" h="211" extrusionOk="0">
                  <a:moveTo>
                    <a:pt x="105" y="0"/>
                  </a:moveTo>
                  <a:cubicBezTo>
                    <a:pt x="47" y="0"/>
                    <a:pt x="0" y="47"/>
                    <a:pt x="0" y="106"/>
                  </a:cubicBezTo>
                  <a:cubicBezTo>
                    <a:pt x="0" y="164"/>
                    <a:pt x="47" y="211"/>
                    <a:pt x="105" y="211"/>
                  </a:cubicBezTo>
                  <a:lnTo>
                    <a:pt x="936" y="211"/>
                  </a:lnTo>
                  <a:cubicBezTo>
                    <a:pt x="995" y="211"/>
                    <a:pt x="1041" y="164"/>
                    <a:pt x="1041" y="106"/>
                  </a:cubicBezTo>
                  <a:cubicBezTo>
                    <a:pt x="1041" y="47"/>
                    <a:pt x="995" y="0"/>
                    <a:pt x="936" y="0"/>
                  </a:cubicBezTo>
                  <a:close/>
                  <a:moveTo>
                    <a:pt x="1755" y="0"/>
                  </a:moveTo>
                  <a:cubicBezTo>
                    <a:pt x="1696" y="0"/>
                    <a:pt x="1650" y="47"/>
                    <a:pt x="1650" y="106"/>
                  </a:cubicBezTo>
                  <a:cubicBezTo>
                    <a:pt x="1650" y="164"/>
                    <a:pt x="1696" y="211"/>
                    <a:pt x="1755" y="211"/>
                  </a:cubicBezTo>
                  <a:lnTo>
                    <a:pt x="2586" y="211"/>
                  </a:lnTo>
                  <a:cubicBezTo>
                    <a:pt x="2644" y="211"/>
                    <a:pt x="2691" y="164"/>
                    <a:pt x="2691" y="106"/>
                  </a:cubicBezTo>
                  <a:cubicBezTo>
                    <a:pt x="2691" y="47"/>
                    <a:pt x="2644" y="0"/>
                    <a:pt x="2586" y="0"/>
                  </a:cubicBezTo>
                  <a:close/>
                  <a:moveTo>
                    <a:pt x="3428" y="0"/>
                  </a:moveTo>
                  <a:cubicBezTo>
                    <a:pt x="3369" y="0"/>
                    <a:pt x="3323" y="47"/>
                    <a:pt x="3323" y="106"/>
                  </a:cubicBezTo>
                  <a:cubicBezTo>
                    <a:pt x="3323" y="164"/>
                    <a:pt x="3369" y="211"/>
                    <a:pt x="3428" y="211"/>
                  </a:cubicBezTo>
                  <a:lnTo>
                    <a:pt x="4259" y="211"/>
                  </a:lnTo>
                  <a:cubicBezTo>
                    <a:pt x="4317" y="211"/>
                    <a:pt x="4364" y="164"/>
                    <a:pt x="4364" y="106"/>
                  </a:cubicBezTo>
                  <a:cubicBezTo>
                    <a:pt x="4364" y="47"/>
                    <a:pt x="4317" y="0"/>
                    <a:pt x="4259" y="0"/>
                  </a:cubicBezTo>
                  <a:close/>
                  <a:moveTo>
                    <a:pt x="5077" y="0"/>
                  </a:moveTo>
                  <a:cubicBezTo>
                    <a:pt x="5019" y="0"/>
                    <a:pt x="4972" y="47"/>
                    <a:pt x="4972" y="106"/>
                  </a:cubicBezTo>
                  <a:cubicBezTo>
                    <a:pt x="4972" y="164"/>
                    <a:pt x="5019" y="211"/>
                    <a:pt x="5077" y="211"/>
                  </a:cubicBezTo>
                  <a:lnTo>
                    <a:pt x="5908" y="211"/>
                  </a:lnTo>
                  <a:cubicBezTo>
                    <a:pt x="5967" y="211"/>
                    <a:pt x="6013" y="164"/>
                    <a:pt x="6013" y="106"/>
                  </a:cubicBezTo>
                  <a:cubicBezTo>
                    <a:pt x="6013" y="47"/>
                    <a:pt x="5967" y="0"/>
                    <a:pt x="5908" y="0"/>
                  </a:cubicBezTo>
                  <a:close/>
                  <a:moveTo>
                    <a:pt x="6739" y="0"/>
                  </a:moveTo>
                  <a:cubicBezTo>
                    <a:pt x="6680" y="0"/>
                    <a:pt x="6645" y="47"/>
                    <a:pt x="6645" y="106"/>
                  </a:cubicBezTo>
                  <a:cubicBezTo>
                    <a:pt x="6645" y="164"/>
                    <a:pt x="6680" y="211"/>
                    <a:pt x="6739" y="211"/>
                  </a:cubicBezTo>
                  <a:lnTo>
                    <a:pt x="7581" y="211"/>
                  </a:lnTo>
                  <a:cubicBezTo>
                    <a:pt x="7640" y="211"/>
                    <a:pt x="7675" y="164"/>
                    <a:pt x="7675" y="106"/>
                  </a:cubicBezTo>
                  <a:cubicBezTo>
                    <a:pt x="7675" y="47"/>
                    <a:pt x="7640" y="0"/>
                    <a:pt x="7581" y="0"/>
                  </a:cubicBezTo>
                  <a:close/>
                  <a:moveTo>
                    <a:pt x="8400" y="0"/>
                  </a:moveTo>
                  <a:cubicBezTo>
                    <a:pt x="8342" y="0"/>
                    <a:pt x="8295" y="47"/>
                    <a:pt x="8295" y="106"/>
                  </a:cubicBezTo>
                  <a:cubicBezTo>
                    <a:pt x="8295" y="164"/>
                    <a:pt x="8342" y="211"/>
                    <a:pt x="8400" y="211"/>
                  </a:cubicBezTo>
                  <a:lnTo>
                    <a:pt x="9231" y="211"/>
                  </a:lnTo>
                  <a:cubicBezTo>
                    <a:pt x="9289" y="211"/>
                    <a:pt x="9336" y="164"/>
                    <a:pt x="9336" y="106"/>
                  </a:cubicBezTo>
                  <a:cubicBezTo>
                    <a:pt x="9336" y="47"/>
                    <a:pt x="9289" y="0"/>
                    <a:pt x="9231" y="0"/>
                  </a:cubicBezTo>
                  <a:close/>
                  <a:moveTo>
                    <a:pt x="10061" y="0"/>
                  </a:moveTo>
                  <a:cubicBezTo>
                    <a:pt x="10003" y="0"/>
                    <a:pt x="9956" y="47"/>
                    <a:pt x="9956" y="106"/>
                  </a:cubicBezTo>
                  <a:cubicBezTo>
                    <a:pt x="9956" y="164"/>
                    <a:pt x="10003" y="211"/>
                    <a:pt x="10061" y="211"/>
                  </a:cubicBezTo>
                  <a:lnTo>
                    <a:pt x="10892" y="211"/>
                  </a:lnTo>
                  <a:cubicBezTo>
                    <a:pt x="10950" y="211"/>
                    <a:pt x="10997" y="164"/>
                    <a:pt x="10997" y="106"/>
                  </a:cubicBezTo>
                  <a:cubicBezTo>
                    <a:pt x="10997" y="47"/>
                    <a:pt x="10950" y="0"/>
                    <a:pt x="10892" y="0"/>
                  </a:cubicBezTo>
                  <a:close/>
                  <a:moveTo>
                    <a:pt x="11734" y="0"/>
                  </a:moveTo>
                  <a:cubicBezTo>
                    <a:pt x="11676" y="0"/>
                    <a:pt x="11629" y="47"/>
                    <a:pt x="11629" y="106"/>
                  </a:cubicBezTo>
                  <a:cubicBezTo>
                    <a:pt x="11629" y="164"/>
                    <a:pt x="11676" y="211"/>
                    <a:pt x="11734" y="211"/>
                  </a:cubicBezTo>
                  <a:lnTo>
                    <a:pt x="12565" y="211"/>
                  </a:lnTo>
                  <a:cubicBezTo>
                    <a:pt x="12623" y="211"/>
                    <a:pt x="12670" y="164"/>
                    <a:pt x="12670" y="106"/>
                  </a:cubicBezTo>
                  <a:cubicBezTo>
                    <a:pt x="12670" y="47"/>
                    <a:pt x="12623" y="0"/>
                    <a:pt x="12565" y="0"/>
                  </a:cubicBezTo>
                  <a:close/>
                  <a:moveTo>
                    <a:pt x="13384" y="0"/>
                  </a:moveTo>
                  <a:cubicBezTo>
                    <a:pt x="13325" y="0"/>
                    <a:pt x="13279" y="47"/>
                    <a:pt x="13279" y="106"/>
                  </a:cubicBezTo>
                  <a:cubicBezTo>
                    <a:pt x="13279" y="164"/>
                    <a:pt x="13325" y="211"/>
                    <a:pt x="13384" y="211"/>
                  </a:cubicBezTo>
                  <a:lnTo>
                    <a:pt x="14214" y="211"/>
                  </a:lnTo>
                  <a:cubicBezTo>
                    <a:pt x="14273" y="211"/>
                    <a:pt x="14320" y="164"/>
                    <a:pt x="14320" y="106"/>
                  </a:cubicBezTo>
                  <a:cubicBezTo>
                    <a:pt x="14320" y="47"/>
                    <a:pt x="14273" y="0"/>
                    <a:pt x="14214" y="0"/>
                  </a:cubicBezTo>
                  <a:close/>
                  <a:moveTo>
                    <a:pt x="15045" y="0"/>
                  </a:moveTo>
                  <a:cubicBezTo>
                    <a:pt x="14987" y="0"/>
                    <a:pt x="14952" y="47"/>
                    <a:pt x="14952" y="106"/>
                  </a:cubicBezTo>
                  <a:cubicBezTo>
                    <a:pt x="14952" y="164"/>
                    <a:pt x="14987" y="211"/>
                    <a:pt x="15045" y="211"/>
                  </a:cubicBezTo>
                  <a:lnTo>
                    <a:pt x="15887" y="211"/>
                  </a:lnTo>
                  <a:cubicBezTo>
                    <a:pt x="15946" y="211"/>
                    <a:pt x="15981" y="164"/>
                    <a:pt x="15981" y="106"/>
                  </a:cubicBezTo>
                  <a:cubicBezTo>
                    <a:pt x="15981" y="47"/>
                    <a:pt x="15946" y="0"/>
                    <a:pt x="15887" y="0"/>
                  </a:cubicBezTo>
                  <a:close/>
                  <a:moveTo>
                    <a:pt x="16706" y="0"/>
                  </a:moveTo>
                  <a:cubicBezTo>
                    <a:pt x="16648" y="0"/>
                    <a:pt x="16601" y="47"/>
                    <a:pt x="16601" y="106"/>
                  </a:cubicBezTo>
                  <a:cubicBezTo>
                    <a:pt x="16601" y="164"/>
                    <a:pt x="16648" y="211"/>
                    <a:pt x="16706" y="211"/>
                  </a:cubicBezTo>
                  <a:lnTo>
                    <a:pt x="17537" y="211"/>
                  </a:lnTo>
                  <a:cubicBezTo>
                    <a:pt x="17596" y="211"/>
                    <a:pt x="17642" y="164"/>
                    <a:pt x="17642" y="106"/>
                  </a:cubicBezTo>
                  <a:cubicBezTo>
                    <a:pt x="17642" y="47"/>
                    <a:pt x="17596" y="0"/>
                    <a:pt x="17537" y="0"/>
                  </a:cubicBezTo>
                  <a:close/>
                  <a:moveTo>
                    <a:pt x="18368" y="0"/>
                  </a:moveTo>
                  <a:cubicBezTo>
                    <a:pt x="18309" y="0"/>
                    <a:pt x="18262" y="47"/>
                    <a:pt x="18262" y="106"/>
                  </a:cubicBezTo>
                  <a:cubicBezTo>
                    <a:pt x="18262" y="164"/>
                    <a:pt x="18309" y="211"/>
                    <a:pt x="18368" y="211"/>
                  </a:cubicBezTo>
                  <a:lnTo>
                    <a:pt x="19198" y="211"/>
                  </a:lnTo>
                  <a:cubicBezTo>
                    <a:pt x="19257" y="211"/>
                    <a:pt x="19304" y="164"/>
                    <a:pt x="19304" y="106"/>
                  </a:cubicBezTo>
                  <a:cubicBezTo>
                    <a:pt x="19304" y="47"/>
                    <a:pt x="19257" y="0"/>
                    <a:pt x="19198" y="0"/>
                  </a:cubicBezTo>
                  <a:close/>
                  <a:moveTo>
                    <a:pt x="20017" y="0"/>
                  </a:moveTo>
                  <a:cubicBezTo>
                    <a:pt x="19959" y="0"/>
                    <a:pt x="19924" y="47"/>
                    <a:pt x="19924" y="106"/>
                  </a:cubicBezTo>
                  <a:cubicBezTo>
                    <a:pt x="19924" y="164"/>
                    <a:pt x="19959" y="211"/>
                    <a:pt x="20017" y="211"/>
                  </a:cubicBezTo>
                  <a:lnTo>
                    <a:pt x="20860" y="211"/>
                  </a:lnTo>
                  <a:cubicBezTo>
                    <a:pt x="20918" y="211"/>
                    <a:pt x="20953" y="164"/>
                    <a:pt x="20953" y="106"/>
                  </a:cubicBezTo>
                  <a:cubicBezTo>
                    <a:pt x="20953" y="47"/>
                    <a:pt x="20918" y="0"/>
                    <a:pt x="20860" y="0"/>
                  </a:cubicBezTo>
                  <a:close/>
                  <a:moveTo>
                    <a:pt x="21690" y="0"/>
                  </a:moveTo>
                  <a:cubicBezTo>
                    <a:pt x="21632" y="0"/>
                    <a:pt x="21585" y="47"/>
                    <a:pt x="21585" y="106"/>
                  </a:cubicBezTo>
                  <a:cubicBezTo>
                    <a:pt x="21585" y="164"/>
                    <a:pt x="21632" y="211"/>
                    <a:pt x="21690" y="211"/>
                  </a:cubicBezTo>
                  <a:lnTo>
                    <a:pt x="22521" y="211"/>
                  </a:lnTo>
                  <a:cubicBezTo>
                    <a:pt x="22579" y="211"/>
                    <a:pt x="22626" y="164"/>
                    <a:pt x="22626" y="106"/>
                  </a:cubicBezTo>
                  <a:cubicBezTo>
                    <a:pt x="22626" y="47"/>
                    <a:pt x="22579" y="0"/>
                    <a:pt x="22521" y="0"/>
                  </a:cubicBezTo>
                  <a:close/>
                  <a:moveTo>
                    <a:pt x="23351" y="0"/>
                  </a:moveTo>
                  <a:cubicBezTo>
                    <a:pt x="23293" y="0"/>
                    <a:pt x="23258" y="47"/>
                    <a:pt x="23258" y="106"/>
                  </a:cubicBezTo>
                  <a:cubicBezTo>
                    <a:pt x="23258" y="164"/>
                    <a:pt x="23293" y="211"/>
                    <a:pt x="23351" y="211"/>
                  </a:cubicBezTo>
                  <a:lnTo>
                    <a:pt x="24194" y="211"/>
                  </a:lnTo>
                  <a:cubicBezTo>
                    <a:pt x="24252" y="211"/>
                    <a:pt x="24287" y="164"/>
                    <a:pt x="24287" y="106"/>
                  </a:cubicBezTo>
                  <a:cubicBezTo>
                    <a:pt x="24287" y="47"/>
                    <a:pt x="24252" y="0"/>
                    <a:pt x="24194" y="0"/>
                  </a:cubicBezTo>
                  <a:close/>
                  <a:moveTo>
                    <a:pt x="25013" y="0"/>
                  </a:moveTo>
                  <a:cubicBezTo>
                    <a:pt x="24954" y="0"/>
                    <a:pt x="24907" y="47"/>
                    <a:pt x="24907" y="106"/>
                  </a:cubicBezTo>
                  <a:cubicBezTo>
                    <a:pt x="24907" y="164"/>
                    <a:pt x="24954" y="211"/>
                    <a:pt x="25013" y="211"/>
                  </a:cubicBezTo>
                  <a:lnTo>
                    <a:pt x="25843" y="211"/>
                  </a:lnTo>
                  <a:cubicBezTo>
                    <a:pt x="25902" y="211"/>
                    <a:pt x="25949" y="164"/>
                    <a:pt x="25949" y="106"/>
                  </a:cubicBezTo>
                  <a:cubicBezTo>
                    <a:pt x="25949" y="47"/>
                    <a:pt x="25902" y="0"/>
                    <a:pt x="25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8"/>
            <p:cNvSpPr/>
            <p:nvPr/>
          </p:nvSpPr>
          <p:spPr>
            <a:xfrm>
              <a:off x="1446925" y="3696450"/>
              <a:ext cx="15525" cy="5275"/>
            </a:xfrm>
            <a:custGeom>
              <a:avLst/>
              <a:gdLst/>
              <a:ahLst/>
              <a:cxnLst/>
              <a:rect l="l" t="t" r="r" b="b"/>
              <a:pathLst>
                <a:path w="621" h="211" extrusionOk="0">
                  <a:moveTo>
                    <a:pt x="94" y="0"/>
                  </a:moveTo>
                  <a:cubicBezTo>
                    <a:pt x="35" y="0"/>
                    <a:pt x="0" y="47"/>
                    <a:pt x="0" y="106"/>
                  </a:cubicBezTo>
                  <a:cubicBezTo>
                    <a:pt x="0" y="164"/>
                    <a:pt x="35" y="211"/>
                    <a:pt x="94" y="211"/>
                  </a:cubicBezTo>
                  <a:lnTo>
                    <a:pt x="527" y="211"/>
                  </a:lnTo>
                  <a:cubicBezTo>
                    <a:pt x="585" y="211"/>
                    <a:pt x="620" y="164"/>
                    <a:pt x="620" y="106"/>
                  </a:cubicBezTo>
                  <a:cubicBezTo>
                    <a:pt x="620" y="47"/>
                    <a:pt x="585" y="0"/>
                    <a:pt x="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8"/>
            <p:cNvSpPr/>
            <p:nvPr/>
          </p:nvSpPr>
          <p:spPr>
            <a:xfrm>
              <a:off x="473275" y="3505450"/>
              <a:ext cx="556300" cy="50625"/>
            </a:xfrm>
            <a:custGeom>
              <a:avLst/>
              <a:gdLst/>
              <a:ahLst/>
              <a:cxnLst/>
              <a:rect l="l" t="t" r="r" b="b"/>
              <a:pathLst>
                <a:path w="22252" h="2025" extrusionOk="0">
                  <a:moveTo>
                    <a:pt x="0" y="1"/>
                  </a:moveTo>
                  <a:lnTo>
                    <a:pt x="0" y="2025"/>
                  </a:lnTo>
                  <a:lnTo>
                    <a:pt x="22252" y="2025"/>
                  </a:lnTo>
                  <a:lnTo>
                    <a:pt x="2225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8"/>
            <p:cNvSpPr/>
            <p:nvPr/>
          </p:nvSpPr>
          <p:spPr>
            <a:xfrm>
              <a:off x="470625" y="3502825"/>
              <a:ext cx="561575" cy="56475"/>
            </a:xfrm>
            <a:custGeom>
              <a:avLst/>
              <a:gdLst/>
              <a:ahLst/>
              <a:cxnLst/>
              <a:rect l="l" t="t" r="r" b="b"/>
              <a:pathLst>
                <a:path w="22463" h="2259" extrusionOk="0">
                  <a:moveTo>
                    <a:pt x="22241" y="223"/>
                  </a:moveTo>
                  <a:lnTo>
                    <a:pt x="22241" y="2048"/>
                  </a:lnTo>
                  <a:lnTo>
                    <a:pt x="211" y="2048"/>
                  </a:lnTo>
                  <a:lnTo>
                    <a:pt x="211" y="223"/>
                  </a:lnTo>
                  <a:close/>
                  <a:moveTo>
                    <a:pt x="1" y="0"/>
                  </a:moveTo>
                  <a:lnTo>
                    <a:pt x="1" y="2258"/>
                  </a:lnTo>
                  <a:lnTo>
                    <a:pt x="22463" y="2258"/>
                  </a:lnTo>
                  <a:lnTo>
                    <a:pt x="224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8"/>
            <p:cNvSpPr/>
            <p:nvPr/>
          </p:nvSpPr>
          <p:spPr>
            <a:xfrm>
              <a:off x="473275" y="3556650"/>
              <a:ext cx="556300" cy="373800"/>
            </a:xfrm>
            <a:custGeom>
              <a:avLst/>
              <a:gdLst/>
              <a:ahLst/>
              <a:cxnLst/>
              <a:rect l="l" t="t" r="r" b="b"/>
              <a:pathLst>
                <a:path w="22252" h="14952" extrusionOk="0">
                  <a:moveTo>
                    <a:pt x="0" y="0"/>
                  </a:moveTo>
                  <a:lnTo>
                    <a:pt x="0" y="14951"/>
                  </a:lnTo>
                  <a:lnTo>
                    <a:pt x="22252" y="14951"/>
                  </a:lnTo>
                  <a:lnTo>
                    <a:pt x="2225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8"/>
            <p:cNvSpPr/>
            <p:nvPr/>
          </p:nvSpPr>
          <p:spPr>
            <a:xfrm>
              <a:off x="470625" y="3554000"/>
              <a:ext cx="561575" cy="379075"/>
            </a:xfrm>
            <a:custGeom>
              <a:avLst/>
              <a:gdLst/>
              <a:ahLst/>
              <a:cxnLst/>
              <a:rect l="l" t="t" r="r" b="b"/>
              <a:pathLst>
                <a:path w="22463" h="15163" extrusionOk="0">
                  <a:moveTo>
                    <a:pt x="22241" y="211"/>
                  </a:moveTo>
                  <a:lnTo>
                    <a:pt x="22241" y="14964"/>
                  </a:lnTo>
                  <a:lnTo>
                    <a:pt x="211" y="14964"/>
                  </a:lnTo>
                  <a:lnTo>
                    <a:pt x="211" y="211"/>
                  </a:lnTo>
                  <a:close/>
                  <a:moveTo>
                    <a:pt x="1" y="1"/>
                  </a:moveTo>
                  <a:lnTo>
                    <a:pt x="1" y="15163"/>
                  </a:lnTo>
                  <a:lnTo>
                    <a:pt x="22463" y="15163"/>
                  </a:lnTo>
                  <a:lnTo>
                    <a:pt x="224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8"/>
            <p:cNvSpPr/>
            <p:nvPr/>
          </p:nvSpPr>
          <p:spPr>
            <a:xfrm>
              <a:off x="1155025" y="3024625"/>
              <a:ext cx="242200" cy="336375"/>
            </a:xfrm>
            <a:custGeom>
              <a:avLst/>
              <a:gdLst/>
              <a:ahLst/>
              <a:cxnLst/>
              <a:rect l="l" t="t" r="r" b="b"/>
              <a:pathLst>
                <a:path w="9688" h="13455" extrusionOk="0">
                  <a:moveTo>
                    <a:pt x="1" y="1"/>
                  </a:moveTo>
                  <a:lnTo>
                    <a:pt x="1" y="13454"/>
                  </a:lnTo>
                  <a:lnTo>
                    <a:pt x="9687" y="13454"/>
                  </a:lnTo>
                  <a:lnTo>
                    <a:pt x="96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8"/>
            <p:cNvSpPr/>
            <p:nvPr/>
          </p:nvSpPr>
          <p:spPr>
            <a:xfrm>
              <a:off x="1152100" y="3022000"/>
              <a:ext cx="247475" cy="341625"/>
            </a:xfrm>
            <a:custGeom>
              <a:avLst/>
              <a:gdLst/>
              <a:ahLst/>
              <a:cxnLst/>
              <a:rect l="l" t="t" r="r" b="b"/>
              <a:pathLst>
                <a:path w="9899" h="13665" extrusionOk="0">
                  <a:moveTo>
                    <a:pt x="9699" y="223"/>
                  </a:moveTo>
                  <a:lnTo>
                    <a:pt x="9699" y="13454"/>
                  </a:lnTo>
                  <a:lnTo>
                    <a:pt x="223" y="13454"/>
                  </a:lnTo>
                  <a:lnTo>
                    <a:pt x="223" y="223"/>
                  </a:lnTo>
                  <a:close/>
                  <a:moveTo>
                    <a:pt x="1" y="0"/>
                  </a:moveTo>
                  <a:lnTo>
                    <a:pt x="1" y="13665"/>
                  </a:lnTo>
                  <a:lnTo>
                    <a:pt x="9898" y="13665"/>
                  </a:lnTo>
                  <a:lnTo>
                    <a:pt x="989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8"/>
            <p:cNvSpPr/>
            <p:nvPr/>
          </p:nvSpPr>
          <p:spPr>
            <a:xfrm>
              <a:off x="2034500" y="3051250"/>
              <a:ext cx="242200" cy="217900"/>
            </a:xfrm>
            <a:custGeom>
              <a:avLst/>
              <a:gdLst/>
              <a:ahLst/>
              <a:cxnLst/>
              <a:rect l="l" t="t" r="r" b="b"/>
              <a:pathLst>
                <a:path w="9688" h="8716" extrusionOk="0">
                  <a:moveTo>
                    <a:pt x="1" y="0"/>
                  </a:moveTo>
                  <a:lnTo>
                    <a:pt x="1" y="8716"/>
                  </a:lnTo>
                  <a:lnTo>
                    <a:pt x="9688" y="8716"/>
                  </a:lnTo>
                  <a:lnTo>
                    <a:pt x="968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8"/>
            <p:cNvSpPr/>
            <p:nvPr/>
          </p:nvSpPr>
          <p:spPr>
            <a:xfrm>
              <a:off x="2031875" y="3048900"/>
              <a:ext cx="247450" cy="222900"/>
            </a:xfrm>
            <a:custGeom>
              <a:avLst/>
              <a:gdLst/>
              <a:ahLst/>
              <a:cxnLst/>
              <a:rect l="l" t="t" r="r" b="b"/>
              <a:pathLst>
                <a:path w="9898" h="8916" extrusionOk="0">
                  <a:moveTo>
                    <a:pt x="9687" y="199"/>
                  </a:moveTo>
                  <a:lnTo>
                    <a:pt x="9687" y="8693"/>
                  </a:lnTo>
                  <a:lnTo>
                    <a:pt x="211" y="8693"/>
                  </a:lnTo>
                  <a:lnTo>
                    <a:pt x="211" y="199"/>
                  </a:lnTo>
                  <a:close/>
                  <a:moveTo>
                    <a:pt x="0" y="1"/>
                  </a:moveTo>
                  <a:lnTo>
                    <a:pt x="0" y="8915"/>
                  </a:lnTo>
                  <a:lnTo>
                    <a:pt x="9898" y="8915"/>
                  </a:lnTo>
                  <a:lnTo>
                    <a:pt x="98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8"/>
            <p:cNvSpPr/>
            <p:nvPr/>
          </p:nvSpPr>
          <p:spPr>
            <a:xfrm>
              <a:off x="1188375" y="3321775"/>
              <a:ext cx="174925" cy="25"/>
            </a:xfrm>
            <a:custGeom>
              <a:avLst/>
              <a:gdLst/>
              <a:ahLst/>
              <a:cxnLst/>
              <a:rect l="l" t="t" r="r" b="b"/>
              <a:pathLst>
                <a:path w="6997" h="1" extrusionOk="0">
                  <a:moveTo>
                    <a:pt x="0" y="1"/>
                  </a:moveTo>
                  <a:lnTo>
                    <a:pt x="6996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8"/>
            <p:cNvSpPr/>
            <p:nvPr/>
          </p:nvSpPr>
          <p:spPr>
            <a:xfrm>
              <a:off x="1188375" y="3319450"/>
              <a:ext cx="174925" cy="5275"/>
            </a:xfrm>
            <a:custGeom>
              <a:avLst/>
              <a:gdLst/>
              <a:ahLst/>
              <a:cxnLst/>
              <a:rect l="l" t="t" r="r" b="b"/>
              <a:pathLst>
                <a:path w="6997" h="211" extrusionOk="0">
                  <a:moveTo>
                    <a:pt x="0" y="0"/>
                  </a:moveTo>
                  <a:lnTo>
                    <a:pt x="0" y="211"/>
                  </a:lnTo>
                  <a:lnTo>
                    <a:pt x="6996" y="211"/>
                  </a:lnTo>
                  <a:lnTo>
                    <a:pt x="69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8"/>
            <p:cNvSpPr/>
            <p:nvPr/>
          </p:nvSpPr>
          <p:spPr>
            <a:xfrm>
              <a:off x="892675" y="3675425"/>
              <a:ext cx="94500" cy="92400"/>
            </a:xfrm>
            <a:custGeom>
              <a:avLst/>
              <a:gdLst/>
              <a:ahLst/>
              <a:cxnLst/>
              <a:rect l="l" t="t" r="r" b="b"/>
              <a:pathLst>
                <a:path w="3780" h="3696" extrusionOk="0">
                  <a:moveTo>
                    <a:pt x="2322" y="0"/>
                  </a:moveTo>
                  <a:cubicBezTo>
                    <a:pt x="2268" y="0"/>
                    <a:pt x="2207" y="27"/>
                    <a:pt x="2165" y="57"/>
                  </a:cubicBezTo>
                  <a:cubicBezTo>
                    <a:pt x="2106" y="104"/>
                    <a:pt x="2060" y="139"/>
                    <a:pt x="2013" y="198"/>
                  </a:cubicBezTo>
                  <a:cubicBezTo>
                    <a:pt x="1849" y="397"/>
                    <a:pt x="1709" y="584"/>
                    <a:pt x="1580" y="771"/>
                  </a:cubicBezTo>
                  <a:cubicBezTo>
                    <a:pt x="1440" y="958"/>
                    <a:pt x="1323" y="1169"/>
                    <a:pt x="1206" y="1368"/>
                  </a:cubicBezTo>
                  <a:cubicBezTo>
                    <a:pt x="1170" y="1461"/>
                    <a:pt x="1112" y="1555"/>
                    <a:pt x="1007" y="1567"/>
                  </a:cubicBezTo>
                  <a:cubicBezTo>
                    <a:pt x="1001" y="1568"/>
                    <a:pt x="994" y="1568"/>
                    <a:pt x="988" y="1568"/>
                  </a:cubicBezTo>
                  <a:cubicBezTo>
                    <a:pt x="921" y="1568"/>
                    <a:pt x="841" y="1514"/>
                    <a:pt x="819" y="1450"/>
                  </a:cubicBezTo>
                  <a:cubicBezTo>
                    <a:pt x="702" y="1227"/>
                    <a:pt x="738" y="947"/>
                    <a:pt x="679" y="713"/>
                  </a:cubicBezTo>
                  <a:cubicBezTo>
                    <a:pt x="658" y="586"/>
                    <a:pt x="524" y="243"/>
                    <a:pt x="361" y="243"/>
                  </a:cubicBezTo>
                  <a:cubicBezTo>
                    <a:pt x="342" y="243"/>
                    <a:pt x="324" y="247"/>
                    <a:pt x="305" y="256"/>
                  </a:cubicBezTo>
                  <a:cubicBezTo>
                    <a:pt x="118" y="362"/>
                    <a:pt x="118" y="666"/>
                    <a:pt x="94" y="841"/>
                  </a:cubicBezTo>
                  <a:cubicBezTo>
                    <a:pt x="71" y="1461"/>
                    <a:pt x="24" y="2093"/>
                    <a:pt x="1" y="2701"/>
                  </a:cubicBezTo>
                  <a:lnTo>
                    <a:pt x="1650" y="3696"/>
                  </a:lnTo>
                  <a:cubicBezTo>
                    <a:pt x="2375" y="3216"/>
                    <a:pt x="3042" y="2643"/>
                    <a:pt x="3627" y="1999"/>
                  </a:cubicBezTo>
                  <a:cubicBezTo>
                    <a:pt x="3686" y="1929"/>
                    <a:pt x="3779" y="1847"/>
                    <a:pt x="3779" y="1742"/>
                  </a:cubicBezTo>
                  <a:cubicBezTo>
                    <a:pt x="3779" y="1707"/>
                    <a:pt x="3768" y="1684"/>
                    <a:pt x="3756" y="1672"/>
                  </a:cubicBezTo>
                  <a:cubicBezTo>
                    <a:pt x="3724" y="1646"/>
                    <a:pt x="3673" y="1638"/>
                    <a:pt x="3623" y="1638"/>
                  </a:cubicBezTo>
                  <a:cubicBezTo>
                    <a:pt x="3582" y="1638"/>
                    <a:pt x="3542" y="1643"/>
                    <a:pt x="3510" y="1648"/>
                  </a:cubicBezTo>
                  <a:cubicBezTo>
                    <a:pt x="3405" y="1684"/>
                    <a:pt x="3311" y="1730"/>
                    <a:pt x="3229" y="1789"/>
                  </a:cubicBezTo>
                  <a:cubicBezTo>
                    <a:pt x="3007" y="1918"/>
                    <a:pt x="2808" y="2058"/>
                    <a:pt x="2598" y="2210"/>
                  </a:cubicBezTo>
                  <a:cubicBezTo>
                    <a:pt x="2984" y="1894"/>
                    <a:pt x="3311" y="1531"/>
                    <a:pt x="3592" y="1145"/>
                  </a:cubicBezTo>
                  <a:cubicBezTo>
                    <a:pt x="3651" y="1064"/>
                    <a:pt x="3697" y="982"/>
                    <a:pt x="3744" y="911"/>
                  </a:cubicBezTo>
                  <a:cubicBezTo>
                    <a:pt x="3756" y="876"/>
                    <a:pt x="3768" y="853"/>
                    <a:pt x="3756" y="818"/>
                  </a:cubicBezTo>
                  <a:cubicBezTo>
                    <a:pt x="3733" y="724"/>
                    <a:pt x="3662" y="693"/>
                    <a:pt x="3587" y="693"/>
                  </a:cubicBezTo>
                  <a:cubicBezTo>
                    <a:pt x="3549" y="693"/>
                    <a:pt x="3510" y="701"/>
                    <a:pt x="3475" y="713"/>
                  </a:cubicBezTo>
                  <a:cubicBezTo>
                    <a:pt x="3358" y="759"/>
                    <a:pt x="3276" y="830"/>
                    <a:pt x="3183" y="900"/>
                  </a:cubicBezTo>
                  <a:lnTo>
                    <a:pt x="2352" y="1567"/>
                  </a:lnTo>
                  <a:cubicBezTo>
                    <a:pt x="2539" y="1356"/>
                    <a:pt x="2715" y="1157"/>
                    <a:pt x="2867" y="923"/>
                  </a:cubicBezTo>
                  <a:cubicBezTo>
                    <a:pt x="2937" y="818"/>
                    <a:pt x="2996" y="713"/>
                    <a:pt x="3054" y="607"/>
                  </a:cubicBezTo>
                  <a:cubicBezTo>
                    <a:pt x="3101" y="537"/>
                    <a:pt x="3136" y="479"/>
                    <a:pt x="3171" y="408"/>
                  </a:cubicBezTo>
                  <a:cubicBezTo>
                    <a:pt x="3194" y="350"/>
                    <a:pt x="3241" y="256"/>
                    <a:pt x="3218" y="198"/>
                  </a:cubicBezTo>
                  <a:cubicBezTo>
                    <a:pt x="3196" y="143"/>
                    <a:pt x="3158" y="120"/>
                    <a:pt x="3111" y="120"/>
                  </a:cubicBezTo>
                  <a:cubicBezTo>
                    <a:pt x="2906" y="120"/>
                    <a:pt x="2519" y="545"/>
                    <a:pt x="2434" y="631"/>
                  </a:cubicBezTo>
                  <a:cubicBezTo>
                    <a:pt x="2258" y="806"/>
                    <a:pt x="2106" y="982"/>
                    <a:pt x="1943" y="1157"/>
                  </a:cubicBezTo>
                  <a:cubicBezTo>
                    <a:pt x="2060" y="993"/>
                    <a:pt x="2165" y="806"/>
                    <a:pt x="2258" y="631"/>
                  </a:cubicBezTo>
                  <a:cubicBezTo>
                    <a:pt x="2305" y="537"/>
                    <a:pt x="2352" y="432"/>
                    <a:pt x="2399" y="350"/>
                  </a:cubicBezTo>
                  <a:cubicBezTo>
                    <a:pt x="2422" y="280"/>
                    <a:pt x="2469" y="174"/>
                    <a:pt x="2434" y="92"/>
                  </a:cubicBezTo>
                  <a:cubicBezTo>
                    <a:pt x="2417" y="24"/>
                    <a:pt x="2372" y="0"/>
                    <a:pt x="2322" y="0"/>
                  </a:cubicBezTo>
                  <a:close/>
                </a:path>
              </a:pathLst>
            </a:custGeom>
            <a:solidFill>
              <a:srgbClr val="2C7F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8"/>
            <p:cNvSpPr/>
            <p:nvPr/>
          </p:nvSpPr>
          <p:spPr>
            <a:xfrm>
              <a:off x="891800" y="3671825"/>
              <a:ext cx="99175" cy="98350"/>
            </a:xfrm>
            <a:custGeom>
              <a:avLst/>
              <a:gdLst/>
              <a:ahLst/>
              <a:cxnLst/>
              <a:rect l="l" t="t" r="r" b="b"/>
              <a:pathLst>
                <a:path w="3967" h="3934" extrusionOk="0">
                  <a:moveTo>
                    <a:pt x="2416" y="0"/>
                  </a:moveTo>
                  <a:cubicBezTo>
                    <a:pt x="2338" y="0"/>
                    <a:pt x="2262" y="30"/>
                    <a:pt x="2212" y="73"/>
                  </a:cubicBezTo>
                  <a:cubicBezTo>
                    <a:pt x="2153" y="108"/>
                    <a:pt x="2095" y="166"/>
                    <a:pt x="2048" y="225"/>
                  </a:cubicBezTo>
                  <a:cubicBezTo>
                    <a:pt x="1884" y="424"/>
                    <a:pt x="1744" y="611"/>
                    <a:pt x="1592" y="810"/>
                  </a:cubicBezTo>
                  <a:cubicBezTo>
                    <a:pt x="1475" y="974"/>
                    <a:pt x="1369" y="1149"/>
                    <a:pt x="1287" y="1313"/>
                  </a:cubicBezTo>
                  <a:lnTo>
                    <a:pt x="1229" y="1430"/>
                  </a:lnTo>
                  <a:cubicBezTo>
                    <a:pt x="1194" y="1488"/>
                    <a:pt x="1159" y="1558"/>
                    <a:pt x="1112" y="1558"/>
                  </a:cubicBezTo>
                  <a:cubicBezTo>
                    <a:pt x="1106" y="1560"/>
                    <a:pt x="1100" y="1561"/>
                    <a:pt x="1094" y="1561"/>
                  </a:cubicBezTo>
                  <a:cubicBezTo>
                    <a:pt x="1065" y="1561"/>
                    <a:pt x="1038" y="1539"/>
                    <a:pt x="1018" y="1500"/>
                  </a:cubicBezTo>
                  <a:cubicBezTo>
                    <a:pt x="960" y="1383"/>
                    <a:pt x="948" y="1243"/>
                    <a:pt x="936" y="1091"/>
                  </a:cubicBezTo>
                  <a:cubicBezTo>
                    <a:pt x="925" y="985"/>
                    <a:pt x="901" y="903"/>
                    <a:pt x="890" y="798"/>
                  </a:cubicBezTo>
                  <a:cubicBezTo>
                    <a:pt x="890" y="798"/>
                    <a:pt x="784" y="377"/>
                    <a:pt x="574" y="272"/>
                  </a:cubicBezTo>
                  <a:cubicBezTo>
                    <a:pt x="549" y="252"/>
                    <a:pt x="520" y="245"/>
                    <a:pt x="490" y="245"/>
                  </a:cubicBezTo>
                  <a:cubicBezTo>
                    <a:pt x="448" y="245"/>
                    <a:pt x="404" y="258"/>
                    <a:pt x="363" y="272"/>
                  </a:cubicBezTo>
                  <a:cubicBezTo>
                    <a:pt x="129" y="400"/>
                    <a:pt x="117" y="728"/>
                    <a:pt x="106" y="915"/>
                  </a:cubicBezTo>
                  <a:lnTo>
                    <a:pt x="0" y="2799"/>
                  </a:lnTo>
                  <a:lnTo>
                    <a:pt x="199" y="2822"/>
                  </a:lnTo>
                  <a:lnTo>
                    <a:pt x="305" y="927"/>
                  </a:lnTo>
                  <a:cubicBezTo>
                    <a:pt x="305" y="786"/>
                    <a:pt x="316" y="541"/>
                    <a:pt x="457" y="459"/>
                  </a:cubicBezTo>
                  <a:lnTo>
                    <a:pt x="480" y="459"/>
                  </a:lnTo>
                  <a:cubicBezTo>
                    <a:pt x="550" y="494"/>
                    <a:pt x="656" y="716"/>
                    <a:pt x="691" y="845"/>
                  </a:cubicBezTo>
                  <a:cubicBezTo>
                    <a:pt x="702" y="915"/>
                    <a:pt x="702" y="1020"/>
                    <a:pt x="714" y="1102"/>
                  </a:cubicBezTo>
                  <a:cubicBezTo>
                    <a:pt x="726" y="1278"/>
                    <a:pt x="749" y="1441"/>
                    <a:pt x="819" y="1605"/>
                  </a:cubicBezTo>
                  <a:cubicBezTo>
                    <a:pt x="863" y="1704"/>
                    <a:pt x="968" y="1782"/>
                    <a:pt x="1087" y="1782"/>
                  </a:cubicBezTo>
                  <a:cubicBezTo>
                    <a:pt x="1095" y="1782"/>
                    <a:pt x="1104" y="1782"/>
                    <a:pt x="1112" y="1781"/>
                  </a:cubicBezTo>
                  <a:cubicBezTo>
                    <a:pt x="1252" y="1769"/>
                    <a:pt x="1346" y="1617"/>
                    <a:pt x="1393" y="1547"/>
                  </a:cubicBezTo>
                  <a:lnTo>
                    <a:pt x="1451" y="1430"/>
                  </a:lnTo>
                  <a:cubicBezTo>
                    <a:pt x="1533" y="1266"/>
                    <a:pt x="1638" y="1091"/>
                    <a:pt x="1744" y="950"/>
                  </a:cubicBezTo>
                  <a:cubicBezTo>
                    <a:pt x="1872" y="740"/>
                    <a:pt x="2013" y="552"/>
                    <a:pt x="2176" y="377"/>
                  </a:cubicBezTo>
                  <a:cubicBezTo>
                    <a:pt x="2223" y="318"/>
                    <a:pt x="2270" y="272"/>
                    <a:pt x="2305" y="248"/>
                  </a:cubicBezTo>
                  <a:cubicBezTo>
                    <a:pt x="2340" y="213"/>
                    <a:pt x="2399" y="213"/>
                    <a:pt x="2410" y="213"/>
                  </a:cubicBezTo>
                  <a:cubicBezTo>
                    <a:pt x="2410" y="213"/>
                    <a:pt x="2422" y="213"/>
                    <a:pt x="2422" y="225"/>
                  </a:cubicBezTo>
                  <a:cubicBezTo>
                    <a:pt x="2446" y="272"/>
                    <a:pt x="2399" y="365"/>
                    <a:pt x="2387" y="400"/>
                  </a:cubicBezTo>
                  <a:lnTo>
                    <a:pt x="2352" y="482"/>
                  </a:lnTo>
                  <a:cubicBezTo>
                    <a:pt x="2329" y="541"/>
                    <a:pt x="2282" y="611"/>
                    <a:pt x="2247" y="681"/>
                  </a:cubicBezTo>
                  <a:cubicBezTo>
                    <a:pt x="2165" y="857"/>
                    <a:pt x="2059" y="1032"/>
                    <a:pt x="1942" y="1196"/>
                  </a:cubicBezTo>
                  <a:lnTo>
                    <a:pt x="2106" y="1324"/>
                  </a:lnTo>
                  <a:cubicBezTo>
                    <a:pt x="2247" y="1149"/>
                    <a:pt x="2410" y="962"/>
                    <a:pt x="2586" y="798"/>
                  </a:cubicBezTo>
                  <a:lnTo>
                    <a:pt x="2633" y="751"/>
                  </a:lnTo>
                  <a:cubicBezTo>
                    <a:pt x="3054" y="330"/>
                    <a:pt x="3171" y="330"/>
                    <a:pt x="3183" y="330"/>
                  </a:cubicBezTo>
                  <a:lnTo>
                    <a:pt x="3183" y="342"/>
                  </a:lnTo>
                  <a:cubicBezTo>
                    <a:pt x="3183" y="365"/>
                    <a:pt x="3159" y="424"/>
                    <a:pt x="3147" y="447"/>
                  </a:cubicBezTo>
                  <a:lnTo>
                    <a:pt x="3124" y="459"/>
                  </a:lnTo>
                  <a:cubicBezTo>
                    <a:pt x="3101" y="517"/>
                    <a:pt x="3054" y="576"/>
                    <a:pt x="3007" y="658"/>
                  </a:cubicBezTo>
                  <a:cubicBezTo>
                    <a:pt x="2984" y="716"/>
                    <a:pt x="2949" y="751"/>
                    <a:pt x="2925" y="798"/>
                  </a:cubicBezTo>
                  <a:cubicBezTo>
                    <a:pt x="2890" y="857"/>
                    <a:pt x="2867" y="903"/>
                    <a:pt x="2820" y="962"/>
                  </a:cubicBezTo>
                  <a:cubicBezTo>
                    <a:pt x="2656" y="1184"/>
                    <a:pt x="2504" y="1395"/>
                    <a:pt x="2305" y="1594"/>
                  </a:cubicBezTo>
                  <a:lnTo>
                    <a:pt x="2457" y="1746"/>
                  </a:lnTo>
                  <a:lnTo>
                    <a:pt x="3300" y="1091"/>
                  </a:lnTo>
                  <a:cubicBezTo>
                    <a:pt x="3393" y="1020"/>
                    <a:pt x="3475" y="962"/>
                    <a:pt x="3569" y="915"/>
                  </a:cubicBezTo>
                  <a:cubicBezTo>
                    <a:pt x="3592" y="909"/>
                    <a:pt x="3618" y="906"/>
                    <a:pt x="3640" y="906"/>
                  </a:cubicBezTo>
                  <a:cubicBezTo>
                    <a:pt x="3662" y="906"/>
                    <a:pt x="3680" y="909"/>
                    <a:pt x="3686" y="915"/>
                  </a:cubicBezTo>
                  <a:cubicBezTo>
                    <a:pt x="3686" y="915"/>
                    <a:pt x="3697" y="915"/>
                    <a:pt x="3697" y="950"/>
                  </a:cubicBezTo>
                  <a:cubicBezTo>
                    <a:pt x="3697" y="950"/>
                    <a:pt x="3697" y="962"/>
                    <a:pt x="3686" y="974"/>
                  </a:cubicBezTo>
                  <a:cubicBezTo>
                    <a:pt x="3639" y="1044"/>
                    <a:pt x="3592" y="1137"/>
                    <a:pt x="3534" y="1208"/>
                  </a:cubicBezTo>
                  <a:cubicBezTo>
                    <a:pt x="3264" y="1594"/>
                    <a:pt x="2925" y="1945"/>
                    <a:pt x="2563" y="2249"/>
                  </a:cubicBezTo>
                  <a:lnTo>
                    <a:pt x="2691" y="2424"/>
                  </a:lnTo>
                  <a:cubicBezTo>
                    <a:pt x="2902" y="2272"/>
                    <a:pt x="3112" y="2143"/>
                    <a:pt x="3323" y="2015"/>
                  </a:cubicBezTo>
                  <a:cubicBezTo>
                    <a:pt x="3393" y="1968"/>
                    <a:pt x="3487" y="1933"/>
                    <a:pt x="3569" y="1898"/>
                  </a:cubicBezTo>
                  <a:cubicBezTo>
                    <a:pt x="3639" y="1886"/>
                    <a:pt x="3686" y="1886"/>
                    <a:pt x="3721" y="1886"/>
                  </a:cubicBezTo>
                  <a:cubicBezTo>
                    <a:pt x="3697" y="1945"/>
                    <a:pt x="3639" y="2003"/>
                    <a:pt x="3592" y="2062"/>
                  </a:cubicBezTo>
                  <a:lnTo>
                    <a:pt x="3580" y="2073"/>
                  </a:lnTo>
                  <a:cubicBezTo>
                    <a:pt x="2995" y="2717"/>
                    <a:pt x="2340" y="3278"/>
                    <a:pt x="1627" y="3758"/>
                  </a:cubicBezTo>
                  <a:lnTo>
                    <a:pt x="1744" y="3933"/>
                  </a:lnTo>
                  <a:cubicBezTo>
                    <a:pt x="2469" y="3454"/>
                    <a:pt x="3147" y="2869"/>
                    <a:pt x="3791" y="2179"/>
                  </a:cubicBezTo>
                  <a:lnTo>
                    <a:pt x="3803" y="2155"/>
                  </a:lnTo>
                  <a:cubicBezTo>
                    <a:pt x="3861" y="2073"/>
                    <a:pt x="3966" y="1968"/>
                    <a:pt x="3966" y="1839"/>
                  </a:cubicBezTo>
                  <a:cubicBezTo>
                    <a:pt x="3966" y="1769"/>
                    <a:pt x="3931" y="1711"/>
                    <a:pt x="3885" y="1675"/>
                  </a:cubicBezTo>
                  <a:cubicBezTo>
                    <a:pt x="3835" y="1638"/>
                    <a:pt x="3766" y="1624"/>
                    <a:pt x="3698" y="1624"/>
                  </a:cubicBezTo>
                  <a:cubicBezTo>
                    <a:pt x="3637" y="1624"/>
                    <a:pt x="3578" y="1636"/>
                    <a:pt x="3534" y="1652"/>
                  </a:cubicBezTo>
                  <a:cubicBezTo>
                    <a:pt x="3498" y="1652"/>
                    <a:pt x="3463" y="1664"/>
                    <a:pt x="3440" y="1675"/>
                  </a:cubicBezTo>
                  <a:cubicBezTo>
                    <a:pt x="3557" y="1558"/>
                    <a:pt x="3651" y="1430"/>
                    <a:pt x="3744" y="1301"/>
                  </a:cubicBezTo>
                  <a:cubicBezTo>
                    <a:pt x="3803" y="1219"/>
                    <a:pt x="3861" y="1137"/>
                    <a:pt x="3908" y="1044"/>
                  </a:cubicBezTo>
                  <a:cubicBezTo>
                    <a:pt x="3931" y="985"/>
                    <a:pt x="3943" y="927"/>
                    <a:pt x="3931" y="892"/>
                  </a:cubicBezTo>
                  <a:cubicBezTo>
                    <a:pt x="3931" y="798"/>
                    <a:pt x="3885" y="740"/>
                    <a:pt x="3814" y="693"/>
                  </a:cubicBezTo>
                  <a:cubicBezTo>
                    <a:pt x="3779" y="675"/>
                    <a:pt x="3732" y="666"/>
                    <a:pt x="3681" y="666"/>
                  </a:cubicBezTo>
                  <a:cubicBezTo>
                    <a:pt x="3630" y="666"/>
                    <a:pt x="3575" y="675"/>
                    <a:pt x="3522" y="693"/>
                  </a:cubicBezTo>
                  <a:cubicBezTo>
                    <a:pt x="3405" y="740"/>
                    <a:pt x="3300" y="810"/>
                    <a:pt x="3206" y="903"/>
                  </a:cubicBezTo>
                  <a:lnTo>
                    <a:pt x="3066" y="1009"/>
                  </a:lnTo>
                  <a:cubicBezTo>
                    <a:pt x="3101" y="962"/>
                    <a:pt x="3112" y="927"/>
                    <a:pt x="3147" y="892"/>
                  </a:cubicBezTo>
                  <a:lnTo>
                    <a:pt x="3229" y="751"/>
                  </a:lnTo>
                  <a:cubicBezTo>
                    <a:pt x="3288" y="681"/>
                    <a:pt x="3335" y="611"/>
                    <a:pt x="3358" y="541"/>
                  </a:cubicBezTo>
                  <a:lnTo>
                    <a:pt x="3381" y="517"/>
                  </a:lnTo>
                  <a:cubicBezTo>
                    <a:pt x="3405" y="459"/>
                    <a:pt x="3452" y="342"/>
                    <a:pt x="3417" y="260"/>
                  </a:cubicBezTo>
                  <a:cubicBezTo>
                    <a:pt x="3393" y="190"/>
                    <a:pt x="3335" y="131"/>
                    <a:pt x="3264" y="108"/>
                  </a:cubicBezTo>
                  <a:cubicBezTo>
                    <a:pt x="3254" y="107"/>
                    <a:pt x="3243" y="106"/>
                    <a:pt x="3232" y="106"/>
                  </a:cubicBezTo>
                  <a:cubicBezTo>
                    <a:pt x="3039" y="106"/>
                    <a:pt x="2807" y="297"/>
                    <a:pt x="2574" y="541"/>
                  </a:cubicBezTo>
                  <a:lnTo>
                    <a:pt x="2586" y="494"/>
                  </a:lnTo>
                  <a:cubicBezTo>
                    <a:pt x="2633" y="424"/>
                    <a:pt x="2691" y="283"/>
                    <a:pt x="2644" y="155"/>
                  </a:cubicBezTo>
                  <a:cubicBezTo>
                    <a:pt x="2621" y="84"/>
                    <a:pt x="2574" y="26"/>
                    <a:pt x="2504" y="14"/>
                  </a:cubicBezTo>
                  <a:cubicBezTo>
                    <a:pt x="2475" y="5"/>
                    <a:pt x="2445" y="0"/>
                    <a:pt x="2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8"/>
            <p:cNvSpPr/>
            <p:nvPr/>
          </p:nvSpPr>
          <p:spPr>
            <a:xfrm>
              <a:off x="1188375" y="3293125"/>
              <a:ext cx="174925" cy="25"/>
            </a:xfrm>
            <a:custGeom>
              <a:avLst/>
              <a:gdLst/>
              <a:ahLst/>
              <a:cxnLst/>
              <a:rect l="l" t="t" r="r" b="b"/>
              <a:pathLst>
                <a:path w="6997" h="1" extrusionOk="0">
                  <a:moveTo>
                    <a:pt x="0" y="0"/>
                  </a:moveTo>
                  <a:lnTo>
                    <a:pt x="699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8"/>
            <p:cNvSpPr/>
            <p:nvPr/>
          </p:nvSpPr>
          <p:spPr>
            <a:xfrm>
              <a:off x="1188375" y="3290475"/>
              <a:ext cx="174925" cy="5300"/>
            </a:xfrm>
            <a:custGeom>
              <a:avLst/>
              <a:gdLst/>
              <a:ahLst/>
              <a:cxnLst/>
              <a:rect l="l" t="t" r="r" b="b"/>
              <a:pathLst>
                <a:path w="6997" h="212" extrusionOk="0">
                  <a:moveTo>
                    <a:pt x="0" y="1"/>
                  </a:moveTo>
                  <a:lnTo>
                    <a:pt x="0" y="212"/>
                  </a:lnTo>
                  <a:lnTo>
                    <a:pt x="6996" y="212"/>
                  </a:lnTo>
                  <a:lnTo>
                    <a:pt x="69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8"/>
            <p:cNvSpPr/>
            <p:nvPr/>
          </p:nvSpPr>
          <p:spPr>
            <a:xfrm>
              <a:off x="1188375" y="3264175"/>
              <a:ext cx="174925" cy="25"/>
            </a:xfrm>
            <a:custGeom>
              <a:avLst/>
              <a:gdLst/>
              <a:ahLst/>
              <a:cxnLst/>
              <a:rect l="l" t="t" r="r" b="b"/>
              <a:pathLst>
                <a:path w="6997" h="1" extrusionOk="0">
                  <a:moveTo>
                    <a:pt x="0" y="0"/>
                  </a:moveTo>
                  <a:lnTo>
                    <a:pt x="699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8"/>
            <p:cNvSpPr/>
            <p:nvPr/>
          </p:nvSpPr>
          <p:spPr>
            <a:xfrm>
              <a:off x="1188375" y="3261250"/>
              <a:ext cx="174925" cy="5275"/>
            </a:xfrm>
            <a:custGeom>
              <a:avLst/>
              <a:gdLst/>
              <a:ahLst/>
              <a:cxnLst/>
              <a:rect l="l" t="t" r="r" b="b"/>
              <a:pathLst>
                <a:path w="6997" h="211" extrusionOk="0">
                  <a:moveTo>
                    <a:pt x="0" y="0"/>
                  </a:moveTo>
                  <a:lnTo>
                    <a:pt x="0" y="211"/>
                  </a:lnTo>
                  <a:lnTo>
                    <a:pt x="6996" y="211"/>
                  </a:lnTo>
                  <a:lnTo>
                    <a:pt x="69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8"/>
            <p:cNvSpPr/>
            <p:nvPr/>
          </p:nvSpPr>
          <p:spPr>
            <a:xfrm>
              <a:off x="1188375" y="3234925"/>
              <a:ext cx="174925" cy="25"/>
            </a:xfrm>
            <a:custGeom>
              <a:avLst/>
              <a:gdLst/>
              <a:ahLst/>
              <a:cxnLst/>
              <a:rect l="l" t="t" r="r" b="b"/>
              <a:pathLst>
                <a:path w="6997" h="1" extrusionOk="0">
                  <a:moveTo>
                    <a:pt x="0" y="0"/>
                  </a:moveTo>
                  <a:lnTo>
                    <a:pt x="699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8"/>
            <p:cNvSpPr/>
            <p:nvPr/>
          </p:nvSpPr>
          <p:spPr>
            <a:xfrm>
              <a:off x="1188375" y="3232275"/>
              <a:ext cx="174925" cy="5600"/>
            </a:xfrm>
            <a:custGeom>
              <a:avLst/>
              <a:gdLst/>
              <a:ahLst/>
              <a:cxnLst/>
              <a:rect l="l" t="t" r="r" b="b"/>
              <a:pathLst>
                <a:path w="6997" h="224" extrusionOk="0">
                  <a:moveTo>
                    <a:pt x="0" y="1"/>
                  </a:moveTo>
                  <a:lnTo>
                    <a:pt x="0" y="223"/>
                  </a:lnTo>
                  <a:lnTo>
                    <a:pt x="6996" y="223"/>
                  </a:lnTo>
                  <a:lnTo>
                    <a:pt x="69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8"/>
            <p:cNvSpPr/>
            <p:nvPr/>
          </p:nvSpPr>
          <p:spPr>
            <a:xfrm>
              <a:off x="1188375" y="3205950"/>
              <a:ext cx="174925" cy="25"/>
            </a:xfrm>
            <a:custGeom>
              <a:avLst/>
              <a:gdLst/>
              <a:ahLst/>
              <a:cxnLst/>
              <a:rect l="l" t="t" r="r" b="b"/>
              <a:pathLst>
                <a:path w="6997" h="1" extrusionOk="0">
                  <a:moveTo>
                    <a:pt x="0" y="1"/>
                  </a:moveTo>
                  <a:lnTo>
                    <a:pt x="6996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8"/>
            <p:cNvSpPr/>
            <p:nvPr/>
          </p:nvSpPr>
          <p:spPr>
            <a:xfrm>
              <a:off x="1188375" y="3203325"/>
              <a:ext cx="174925" cy="5575"/>
            </a:xfrm>
            <a:custGeom>
              <a:avLst/>
              <a:gdLst/>
              <a:ahLst/>
              <a:cxnLst/>
              <a:rect l="l" t="t" r="r" b="b"/>
              <a:pathLst>
                <a:path w="6997" h="223" extrusionOk="0">
                  <a:moveTo>
                    <a:pt x="0" y="1"/>
                  </a:moveTo>
                  <a:lnTo>
                    <a:pt x="0" y="223"/>
                  </a:lnTo>
                  <a:lnTo>
                    <a:pt x="6996" y="223"/>
                  </a:lnTo>
                  <a:lnTo>
                    <a:pt x="69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8"/>
            <p:cNvSpPr/>
            <p:nvPr/>
          </p:nvSpPr>
          <p:spPr>
            <a:xfrm>
              <a:off x="1188375" y="3177000"/>
              <a:ext cx="174925" cy="25"/>
            </a:xfrm>
            <a:custGeom>
              <a:avLst/>
              <a:gdLst/>
              <a:ahLst/>
              <a:cxnLst/>
              <a:rect l="l" t="t" r="r" b="b"/>
              <a:pathLst>
                <a:path w="6997" h="1" extrusionOk="0">
                  <a:moveTo>
                    <a:pt x="0" y="1"/>
                  </a:moveTo>
                  <a:lnTo>
                    <a:pt x="6996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8"/>
            <p:cNvSpPr/>
            <p:nvPr/>
          </p:nvSpPr>
          <p:spPr>
            <a:xfrm>
              <a:off x="1188375" y="3174375"/>
              <a:ext cx="174925" cy="5575"/>
            </a:xfrm>
            <a:custGeom>
              <a:avLst/>
              <a:gdLst/>
              <a:ahLst/>
              <a:cxnLst/>
              <a:rect l="l" t="t" r="r" b="b"/>
              <a:pathLst>
                <a:path w="6997" h="223" extrusionOk="0">
                  <a:moveTo>
                    <a:pt x="0" y="0"/>
                  </a:moveTo>
                  <a:lnTo>
                    <a:pt x="0" y="223"/>
                  </a:lnTo>
                  <a:lnTo>
                    <a:pt x="6996" y="223"/>
                  </a:lnTo>
                  <a:lnTo>
                    <a:pt x="699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8"/>
            <p:cNvSpPr/>
            <p:nvPr/>
          </p:nvSpPr>
          <p:spPr>
            <a:xfrm>
              <a:off x="1188375" y="3148350"/>
              <a:ext cx="174925" cy="25"/>
            </a:xfrm>
            <a:custGeom>
              <a:avLst/>
              <a:gdLst/>
              <a:ahLst/>
              <a:cxnLst/>
              <a:rect l="l" t="t" r="r" b="b"/>
              <a:pathLst>
                <a:path w="6997" h="1" extrusionOk="0">
                  <a:moveTo>
                    <a:pt x="0" y="0"/>
                  </a:moveTo>
                  <a:lnTo>
                    <a:pt x="6996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8"/>
            <p:cNvSpPr/>
            <p:nvPr/>
          </p:nvSpPr>
          <p:spPr>
            <a:xfrm>
              <a:off x="1188375" y="3145125"/>
              <a:ext cx="174925" cy="5575"/>
            </a:xfrm>
            <a:custGeom>
              <a:avLst/>
              <a:gdLst/>
              <a:ahLst/>
              <a:cxnLst/>
              <a:rect l="l" t="t" r="r" b="b"/>
              <a:pathLst>
                <a:path w="6997" h="223" extrusionOk="0">
                  <a:moveTo>
                    <a:pt x="0" y="1"/>
                  </a:moveTo>
                  <a:lnTo>
                    <a:pt x="0" y="223"/>
                  </a:lnTo>
                  <a:lnTo>
                    <a:pt x="6996" y="223"/>
                  </a:lnTo>
                  <a:lnTo>
                    <a:pt x="69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8"/>
            <p:cNvSpPr/>
            <p:nvPr/>
          </p:nvSpPr>
          <p:spPr>
            <a:xfrm>
              <a:off x="1291325" y="3119100"/>
              <a:ext cx="71975" cy="25"/>
            </a:xfrm>
            <a:custGeom>
              <a:avLst/>
              <a:gdLst/>
              <a:ahLst/>
              <a:cxnLst/>
              <a:rect l="l" t="t" r="r" b="b"/>
              <a:pathLst>
                <a:path w="2879" h="1" extrusionOk="0">
                  <a:moveTo>
                    <a:pt x="0" y="0"/>
                  </a:moveTo>
                  <a:lnTo>
                    <a:pt x="287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8"/>
            <p:cNvSpPr/>
            <p:nvPr/>
          </p:nvSpPr>
          <p:spPr>
            <a:xfrm>
              <a:off x="1291325" y="3116475"/>
              <a:ext cx="72275" cy="5575"/>
            </a:xfrm>
            <a:custGeom>
              <a:avLst/>
              <a:gdLst/>
              <a:ahLst/>
              <a:cxnLst/>
              <a:rect l="l" t="t" r="r" b="b"/>
              <a:pathLst>
                <a:path w="2891" h="223" extrusionOk="0">
                  <a:moveTo>
                    <a:pt x="0" y="0"/>
                  </a:moveTo>
                  <a:lnTo>
                    <a:pt x="0" y="222"/>
                  </a:lnTo>
                  <a:lnTo>
                    <a:pt x="2890" y="222"/>
                  </a:lnTo>
                  <a:lnTo>
                    <a:pt x="289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8"/>
            <p:cNvSpPr/>
            <p:nvPr/>
          </p:nvSpPr>
          <p:spPr>
            <a:xfrm>
              <a:off x="1291325" y="3090150"/>
              <a:ext cx="71975" cy="25"/>
            </a:xfrm>
            <a:custGeom>
              <a:avLst/>
              <a:gdLst/>
              <a:ahLst/>
              <a:cxnLst/>
              <a:rect l="l" t="t" r="r" b="b"/>
              <a:pathLst>
                <a:path w="2879" h="1" extrusionOk="0">
                  <a:moveTo>
                    <a:pt x="0" y="0"/>
                  </a:moveTo>
                  <a:lnTo>
                    <a:pt x="287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8"/>
            <p:cNvSpPr/>
            <p:nvPr/>
          </p:nvSpPr>
          <p:spPr>
            <a:xfrm>
              <a:off x="1291325" y="3087500"/>
              <a:ext cx="72275" cy="5600"/>
            </a:xfrm>
            <a:custGeom>
              <a:avLst/>
              <a:gdLst/>
              <a:ahLst/>
              <a:cxnLst/>
              <a:rect l="l" t="t" r="r" b="b"/>
              <a:pathLst>
                <a:path w="2891" h="224" extrusionOk="0">
                  <a:moveTo>
                    <a:pt x="0" y="1"/>
                  </a:moveTo>
                  <a:lnTo>
                    <a:pt x="0" y="223"/>
                  </a:lnTo>
                  <a:lnTo>
                    <a:pt x="2890" y="223"/>
                  </a:lnTo>
                  <a:lnTo>
                    <a:pt x="28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8"/>
            <p:cNvSpPr/>
            <p:nvPr/>
          </p:nvSpPr>
          <p:spPr>
            <a:xfrm>
              <a:off x="1291325" y="3061175"/>
              <a:ext cx="71975" cy="25"/>
            </a:xfrm>
            <a:custGeom>
              <a:avLst/>
              <a:gdLst/>
              <a:ahLst/>
              <a:cxnLst/>
              <a:rect l="l" t="t" r="r" b="b"/>
              <a:pathLst>
                <a:path w="2879" h="1" extrusionOk="0">
                  <a:moveTo>
                    <a:pt x="0" y="1"/>
                  </a:moveTo>
                  <a:lnTo>
                    <a:pt x="2878" y="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8"/>
            <p:cNvSpPr/>
            <p:nvPr/>
          </p:nvSpPr>
          <p:spPr>
            <a:xfrm>
              <a:off x="1291325" y="3058550"/>
              <a:ext cx="72275" cy="5575"/>
            </a:xfrm>
            <a:custGeom>
              <a:avLst/>
              <a:gdLst/>
              <a:ahLst/>
              <a:cxnLst/>
              <a:rect l="l" t="t" r="r" b="b"/>
              <a:pathLst>
                <a:path w="2891" h="223" extrusionOk="0">
                  <a:moveTo>
                    <a:pt x="0" y="1"/>
                  </a:moveTo>
                  <a:lnTo>
                    <a:pt x="0" y="223"/>
                  </a:lnTo>
                  <a:lnTo>
                    <a:pt x="2890" y="223"/>
                  </a:lnTo>
                  <a:lnTo>
                    <a:pt x="28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8"/>
            <p:cNvSpPr/>
            <p:nvPr/>
          </p:nvSpPr>
          <p:spPr>
            <a:xfrm>
              <a:off x="1201825" y="3063525"/>
              <a:ext cx="52950" cy="63500"/>
            </a:xfrm>
            <a:custGeom>
              <a:avLst/>
              <a:gdLst/>
              <a:ahLst/>
              <a:cxnLst/>
              <a:rect l="l" t="t" r="r" b="b"/>
              <a:pathLst>
                <a:path w="2118" h="2540" extrusionOk="0">
                  <a:moveTo>
                    <a:pt x="1053" y="270"/>
                  </a:moveTo>
                  <a:cubicBezTo>
                    <a:pt x="1100" y="422"/>
                    <a:pt x="1124" y="574"/>
                    <a:pt x="1182" y="738"/>
                  </a:cubicBezTo>
                  <a:lnTo>
                    <a:pt x="1428" y="1475"/>
                  </a:lnTo>
                  <a:lnTo>
                    <a:pt x="656" y="1475"/>
                  </a:lnTo>
                  <a:lnTo>
                    <a:pt x="913" y="738"/>
                  </a:lnTo>
                  <a:cubicBezTo>
                    <a:pt x="971" y="574"/>
                    <a:pt x="995" y="422"/>
                    <a:pt x="1042" y="270"/>
                  </a:cubicBezTo>
                  <a:close/>
                  <a:moveTo>
                    <a:pt x="866" y="0"/>
                  </a:moveTo>
                  <a:lnTo>
                    <a:pt x="0" y="2539"/>
                  </a:lnTo>
                  <a:lnTo>
                    <a:pt x="340" y="2539"/>
                  </a:lnTo>
                  <a:lnTo>
                    <a:pt x="597" y="1732"/>
                  </a:lnTo>
                  <a:lnTo>
                    <a:pt x="1486" y="1732"/>
                  </a:lnTo>
                  <a:lnTo>
                    <a:pt x="1767" y="2539"/>
                  </a:lnTo>
                  <a:lnTo>
                    <a:pt x="2118" y="2539"/>
                  </a:lnTo>
                  <a:lnTo>
                    <a:pt x="125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8"/>
            <p:cNvSpPr/>
            <p:nvPr/>
          </p:nvSpPr>
          <p:spPr>
            <a:xfrm>
              <a:off x="837975" y="3471825"/>
              <a:ext cx="5300" cy="15825"/>
            </a:xfrm>
            <a:custGeom>
              <a:avLst/>
              <a:gdLst/>
              <a:ahLst/>
              <a:cxnLst/>
              <a:rect l="l" t="t" r="r" b="b"/>
              <a:pathLst>
                <a:path w="212" h="633" extrusionOk="0">
                  <a:moveTo>
                    <a:pt x="106" y="0"/>
                  </a:moveTo>
                  <a:cubicBezTo>
                    <a:pt x="48" y="0"/>
                    <a:pt x="1" y="47"/>
                    <a:pt x="1" y="106"/>
                  </a:cubicBezTo>
                  <a:lnTo>
                    <a:pt x="1" y="527"/>
                  </a:lnTo>
                  <a:cubicBezTo>
                    <a:pt x="1" y="585"/>
                    <a:pt x="48" y="632"/>
                    <a:pt x="106" y="632"/>
                  </a:cubicBezTo>
                  <a:cubicBezTo>
                    <a:pt x="165" y="632"/>
                    <a:pt x="211" y="585"/>
                    <a:pt x="211" y="527"/>
                  </a:cubicBezTo>
                  <a:lnTo>
                    <a:pt x="211" y="106"/>
                  </a:lnTo>
                  <a:cubicBezTo>
                    <a:pt x="211" y="47"/>
                    <a:pt x="165" y="0"/>
                    <a:pt x="1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8"/>
            <p:cNvSpPr/>
            <p:nvPr/>
          </p:nvSpPr>
          <p:spPr>
            <a:xfrm>
              <a:off x="837975" y="3221750"/>
              <a:ext cx="5300" cy="234300"/>
            </a:xfrm>
            <a:custGeom>
              <a:avLst/>
              <a:gdLst/>
              <a:ahLst/>
              <a:cxnLst/>
              <a:rect l="l" t="t" r="r" b="b"/>
              <a:pathLst>
                <a:path w="212" h="9372" extrusionOk="0">
                  <a:moveTo>
                    <a:pt x="106" y="1"/>
                  </a:moveTo>
                  <a:cubicBezTo>
                    <a:pt x="48" y="1"/>
                    <a:pt x="1" y="47"/>
                    <a:pt x="1" y="106"/>
                  </a:cubicBezTo>
                  <a:lnTo>
                    <a:pt x="1" y="937"/>
                  </a:lnTo>
                  <a:cubicBezTo>
                    <a:pt x="1" y="995"/>
                    <a:pt x="48" y="1042"/>
                    <a:pt x="106" y="1042"/>
                  </a:cubicBezTo>
                  <a:cubicBezTo>
                    <a:pt x="165" y="1042"/>
                    <a:pt x="211" y="995"/>
                    <a:pt x="211" y="937"/>
                  </a:cubicBezTo>
                  <a:lnTo>
                    <a:pt x="211" y="106"/>
                  </a:lnTo>
                  <a:cubicBezTo>
                    <a:pt x="211" y="36"/>
                    <a:pt x="165" y="1"/>
                    <a:pt x="106" y="1"/>
                  </a:cubicBezTo>
                  <a:close/>
                  <a:moveTo>
                    <a:pt x="106" y="1662"/>
                  </a:moveTo>
                  <a:cubicBezTo>
                    <a:pt x="48" y="1662"/>
                    <a:pt x="1" y="1709"/>
                    <a:pt x="1" y="1767"/>
                  </a:cubicBezTo>
                  <a:lnTo>
                    <a:pt x="1" y="2598"/>
                  </a:lnTo>
                  <a:cubicBezTo>
                    <a:pt x="1" y="2656"/>
                    <a:pt x="48" y="2703"/>
                    <a:pt x="106" y="2703"/>
                  </a:cubicBezTo>
                  <a:cubicBezTo>
                    <a:pt x="165" y="2703"/>
                    <a:pt x="211" y="2656"/>
                    <a:pt x="211" y="2598"/>
                  </a:cubicBezTo>
                  <a:lnTo>
                    <a:pt x="211" y="1767"/>
                  </a:lnTo>
                  <a:cubicBezTo>
                    <a:pt x="211" y="1709"/>
                    <a:pt x="165" y="1662"/>
                    <a:pt x="106" y="1662"/>
                  </a:cubicBezTo>
                  <a:close/>
                  <a:moveTo>
                    <a:pt x="106" y="3335"/>
                  </a:moveTo>
                  <a:cubicBezTo>
                    <a:pt x="48" y="3335"/>
                    <a:pt x="1" y="3382"/>
                    <a:pt x="1" y="3440"/>
                  </a:cubicBezTo>
                  <a:lnTo>
                    <a:pt x="1" y="4271"/>
                  </a:lnTo>
                  <a:cubicBezTo>
                    <a:pt x="1" y="4329"/>
                    <a:pt x="48" y="4376"/>
                    <a:pt x="106" y="4376"/>
                  </a:cubicBezTo>
                  <a:cubicBezTo>
                    <a:pt x="165" y="4376"/>
                    <a:pt x="211" y="4329"/>
                    <a:pt x="211" y="4271"/>
                  </a:cubicBezTo>
                  <a:lnTo>
                    <a:pt x="211" y="3440"/>
                  </a:lnTo>
                  <a:cubicBezTo>
                    <a:pt x="211" y="3370"/>
                    <a:pt x="165" y="3335"/>
                    <a:pt x="106" y="3335"/>
                  </a:cubicBezTo>
                  <a:close/>
                  <a:moveTo>
                    <a:pt x="106" y="4996"/>
                  </a:moveTo>
                  <a:cubicBezTo>
                    <a:pt x="48" y="4996"/>
                    <a:pt x="1" y="5043"/>
                    <a:pt x="1" y="5101"/>
                  </a:cubicBezTo>
                  <a:lnTo>
                    <a:pt x="1" y="5932"/>
                  </a:lnTo>
                  <a:cubicBezTo>
                    <a:pt x="1" y="5991"/>
                    <a:pt x="48" y="6037"/>
                    <a:pt x="106" y="6037"/>
                  </a:cubicBezTo>
                  <a:cubicBezTo>
                    <a:pt x="165" y="6037"/>
                    <a:pt x="211" y="5991"/>
                    <a:pt x="211" y="5932"/>
                  </a:cubicBezTo>
                  <a:lnTo>
                    <a:pt x="211" y="5101"/>
                  </a:lnTo>
                  <a:cubicBezTo>
                    <a:pt x="211" y="5043"/>
                    <a:pt x="165" y="4996"/>
                    <a:pt x="106" y="4996"/>
                  </a:cubicBezTo>
                  <a:close/>
                  <a:moveTo>
                    <a:pt x="106" y="6669"/>
                  </a:moveTo>
                  <a:cubicBezTo>
                    <a:pt x="48" y="6669"/>
                    <a:pt x="1" y="6716"/>
                    <a:pt x="1" y="6774"/>
                  </a:cubicBezTo>
                  <a:lnTo>
                    <a:pt x="1" y="7605"/>
                  </a:lnTo>
                  <a:cubicBezTo>
                    <a:pt x="1" y="7664"/>
                    <a:pt x="48" y="7710"/>
                    <a:pt x="106" y="7710"/>
                  </a:cubicBezTo>
                  <a:cubicBezTo>
                    <a:pt x="165" y="7710"/>
                    <a:pt x="211" y="7664"/>
                    <a:pt x="211" y="7605"/>
                  </a:cubicBezTo>
                  <a:lnTo>
                    <a:pt x="211" y="6774"/>
                  </a:lnTo>
                  <a:cubicBezTo>
                    <a:pt x="211" y="6704"/>
                    <a:pt x="165" y="6669"/>
                    <a:pt x="106" y="6669"/>
                  </a:cubicBezTo>
                  <a:close/>
                  <a:moveTo>
                    <a:pt x="106" y="8330"/>
                  </a:moveTo>
                  <a:cubicBezTo>
                    <a:pt x="48" y="8330"/>
                    <a:pt x="1" y="8377"/>
                    <a:pt x="1" y="8436"/>
                  </a:cubicBezTo>
                  <a:lnTo>
                    <a:pt x="1" y="9266"/>
                  </a:lnTo>
                  <a:cubicBezTo>
                    <a:pt x="1" y="9325"/>
                    <a:pt x="48" y="9372"/>
                    <a:pt x="106" y="9372"/>
                  </a:cubicBezTo>
                  <a:cubicBezTo>
                    <a:pt x="165" y="9372"/>
                    <a:pt x="211" y="9325"/>
                    <a:pt x="211" y="9266"/>
                  </a:cubicBezTo>
                  <a:lnTo>
                    <a:pt x="211" y="8436"/>
                  </a:lnTo>
                  <a:cubicBezTo>
                    <a:pt x="211" y="8377"/>
                    <a:pt x="165" y="8330"/>
                    <a:pt x="106" y="83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8"/>
            <p:cNvSpPr/>
            <p:nvPr/>
          </p:nvSpPr>
          <p:spPr>
            <a:xfrm>
              <a:off x="837975" y="3190175"/>
              <a:ext cx="15825" cy="15800"/>
            </a:xfrm>
            <a:custGeom>
              <a:avLst/>
              <a:gdLst/>
              <a:ahLst/>
              <a:cxnLst/>
              <a:rect l="l" t="t" r="r" b="b"/>
              <a:pathLst>
                <a:path w="633" h="632" extrusionOk="0">
                  <a:moveTo>
                    <a:pt x="106" y="0"/>
                  </a:moveTo>
                  <a:cubicBezTo>
                    <a:pt x="48" y="0"/>
                    <a:pt x="1" y="47"/>
                    <a:pt x="1" y="105"/>
                  </a:cubicBezTo>
                  <a:lnTo>
                    <a:pt x="1" y="527"/>
                  </a:lnTo>
                  <a:cubicBezTo>
                    <a:pt x="1" y="585"/>
                    <a:pt x="48" y="632"/>
                    <a:pt x="106" y="632"/>
                  </a:cubicBezTo>
                  <a:cubicBezTo>
                    <a:pt x="165" y="632"/>
                    <a:pt x="211" y="585"/>
                    <a:pt x="211" y="527"/>
                  </a:cubicBezTo>
                  <a:lnTo>
                    <a:pt x="211" y="211"/>
                  </a:lnTo>
                  <a:lnTo>
                    <a:pt x="527" y="211"/>
                  </a:lnTo>
                  <a:cubicBezTo>
                    <a:pt x="586" y="211"/>
                    <a:pt x="633" y="164"/>
                    <a:pt x="633" y="105"/>
                  </a:cubicBezTo>
                  <a:cubicBezTo>
                    <a:pt x="633" y="47"/>
                    <a:pt x="586" y="0"/>
                    <a:pt x="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8"/>
            <p:cNvSpPr/>
            <p:nvPr/>
          </p:nvSpPr>
          <p:spPr>
            <a:xfrm>
              <a:off x="869575" y="3190175"/>
              <a:ext cx="236925" cy="5275"/>
            </a:xfrm>
            <a:custGeom>
              <a:avLst/>
              <a:gdLst/>
              <a:ahLst/>
              <a:cxnLst/>
              <a:rect l="l" t="t" r="r" b="b"/>
              <a:pathLst>
                <a:path w="9477" h="211" extrusionOk="0">
                  <a:moveTo>
                    <a:pt x="94" y="0"/>
                  </a:moveTo>
                  <a:cubicBezTo>
                    <a:pt x="47" y="0"/>
                    <a:pt x="0" y="47"/>
                    <a:pt x="0" y="105"/>
                  </a:cubicBezTo>
                  <a:cubicBezTo>
                    <a:pt x="0" y="164"/>
                    <a:pt x="35" y="211"/>
                    <a:pt x="94" y="211"/>
                  </a:cubicBezTo>
                  <a:lnTo>
                    <a:pt x="948" y="211"/>
                  </a:lnTo>
                  <a:cubicBezTo>
                    <a:pt x="1006" y="211"/>
                    <a:pt x="1053" y="164"/>
                    <a:pt x="1053" y="105"/>
                  </a:cubicBezTo>
                  <a:cubicBezTo>
                    <a:pt x="1053" y="47"/>
                    <a:pt x="1006" y="0"/>
                    <a:pt x="948" y="0"/>
                  </a:cubicBezTo>
                  <a:close/>
                  <a:moveTo>
                    <a:pt x="1802" y="0"/>
                  </a:moveTo>
                  <a:cubicBezTo>
                    <a:pt x="1743" y="0"/>
                    <a:pt x="1697" y="47"/>
                    <a:pt x="1697" y="105"/>
                  </a:cubicBezTo>
                  <a:cubicBezTo>
                    <a:pt x="1697" y="164"/>
                    <a:pt x="1743" y="211"/>
                    <a:pt x="1802" y="211"/>
                  </a:cubicBezTo>
                  <a:lnTo>
                    <a:pt x="2633" y="211"/>
                  </a:lnTo>
                  <a:cubicBezTo>
                    <a:pt x="2691" y="211"/>
                    <a:pt x="2750" y="164"/>
                    <a:pt x="2750" y="105"/>
                  </a:cubicBezTo>
                  <a:cubicBezTo>
                    <a:pt x="2750" y="47"/>
                    <a:pt x="2703" y="0"/>
                    <a:pt x="2644" y="0"/>
                  </a:cubicBezTo>
                  <a:close/>
                  <a:moveTo>
                    <a:pt x="3463" y="0"/>
                  </a:moveTo>
                  <a:cubicBezTo>
                    <a:pt x="3405" y="0"/>
                    <a:pt x="3358" y="47"/>
                    <a:pt x="3358" y="105"/>
                  </a:cubicBezTo>
                  <a:cubicBezTo>
                    <a:pt x="3358" y="164"/>
                    <a:pt x="3405" y="211"/>
                    <a:pt x="3463" y="211"/>
                  </a:cubicBezTo>
                  <a:lnTo>
                    <a:pt x="4317" y="211"/>
                  </a:lnTo>
                  <a:cubicBezTo>
                    <a:pt x="4376" y="211"/>
                    <a:pt x="4411" y="164"/>
                    <a:pt x="4411" y="105"/>
                  </a:cubicBezTo>
                  <a:cubicBezTo>
                    <a:pt x="4411" y="47"/>
                    <a:pt x="4376" y="0"/>
                    <a:pt x="4317" y="0"/>
                  </a:cubicBezTo>
                  <a:close/>
                  <a:moveTo>
                    <a:pt x="5160" y="0"/>
                  </a:moveTo>
                  <a:cubicBezTo>
                    <a:pt x="5101" y="0"/>
                    <a:pt x="5054" y="47"/>
                    <a:pt x="5054" y="105"/>
                  </a:cubicBezTo>
                  <a:cubicBezTo>
                    <a:pt x="5054" y="164"/>
                    <a:pt x="5101" y="211"/>
                    <a:pt x="5160" y="211"/>
                  </a:cubicBezTo>
                  <a:lnTo>
                    <a:pt x="6014" y="211"/>
                  </a:lnTo>
                  <a:cubicBezTo>
                    <a:pt x="6072" y="211"/>
                    <a:pt x="6107" y="164"/>
                    <a:pt x="6107" y="105"/>
                  </a:cubicBezTo>
                  <a:cubicBezTo>
                    <a:pt x="6107" y="47"/>
                    <a:pt x="6072" y="0"/>
                    <a:pt x="6014" y="0"/>
                  </a:cubicBezTo>
                  <a:close/>
                  <a:moveTo>
                    <a:pt x="6844" y="0"/>
                  </a:moveTo>
                  <a:cubicBezTo>
                    <a:pt x="6786" y="0"/>
                    <a:pt x="6739" y="47"/>
                    <a:pt x="6739" y="105"/>
                  </a:cubicBezTo>
                  <a:cubicBezTo>
                    <a:pt x="6739" y="164"/>
                    <a:pt x="6786" y="211"/>
                    <a:pt x="6844" y="211"/>
                  </a:cubicBezTo>
                  <a:lnTo>
                    <a:pt x="7687" y="211"/>
                  </a:lnTo>
                  <a:cubicBezTo>
                    <a:pt x="7745" y="211"/>
                    <a:pt x="7792" y="164"/>
                    <a:pt x="7792" y="105"/>
                  </a:cubicBezTo>
                  <a:cubicBezTo>
                    <a:pt x="7792" y="47"/>
                    <a:pt x="7745" y="0"/>
                    <a:pt x="7687" y="0"/>
                  </a:cubicBezTo>
                  <a:close/>
                  <a:moveTo>
                    <a:pt x="8529" y="0"/>
                  </a:moveTo>
                  <a:cubicBezTo>
                    <a:pt x="8470" y="0"/>
                    <a:pt x="8424" y="47"/>
                    <a:pt x="8424" y="105"/>
                  </a:cubicBezTo>
                  <a:cubicBezTo>
                    <a:pt x="8424" y="164"/>
                    <a:pt x="8470" y="211"/>
                    <a:pt x="8529" y="211"/>
                  </a:cubicBezTo>
                  <a:lnTo>
                    <a:pt x="9371" y="211"/>
                  </a:lnTo>
                  <a:cubicBezTo>
                    <a:pt x="9430" y="211"/>
                    <a:pt x="9477" y="164"/>
                    <a:pt x="9477" y="105"/>
                  </a:cubicBezTo>
                  <a:cubicBezTo>
                    <a:pt x="9477" y="47"/>
                    <a:pt x="9430" y="0"/>
                    <a:pt x="9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8"/>
            <p:cNvSpPr/>
            <p:nvPr/>
          </p:nvSpPr>
          <p:spPr>
            <a:xfrm>
              <a:off x="1122575" y="3190175"/>
              <a:ext cx="15800" cy="5275"/>
            </a:xfrm>
            <a:custGeom>
              <a:avLst/>
              <a:gdLst/>
              <a:ahLst/>
              <a:cxnLst/>
              <a:rect l="l" t="t" r="r" b="b"/>
              <a:pathLst>
                <a:path w="632" h="211" extrusionOk="0">
                  <a:moveTo>
                    <a:pt x="105" y="0"/>
                  </a:moveTo>
                  <a:cubicBezTo>
                    <a:pt x="47" y="0"/>
                    <a:pt x="0" y="47"/>
                    <a:pt x="0" y="105"/>
                  </a:cubicBezTo>
                  <a:cubicBezTo>
                    <a:pt x="0" y="164"/>
                    <a:pt x="47" y="211"/>
                    <a:pt x="105" y="211"/>
                  </a:cubicBezTo>
                  <a:lnTo>
                    <a:pt x="526" y="211"/>
                  </a:lnTo>
                  <a:cubicBezTo>
                    <a:pt x="585" y="211"/>
                    <a:pt x="632" y="164"/>
                    <a:pt x="632" y="105"/>
                  </a:cubicBezTo>
                  <a:cubicBezTo>
                    <a:pt x="632" y="47"/>
                    <a:pt x="585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8"/>
            <p:cNvSpPr/>
            <p:nvPr/>
          </p:nvSpPr>
          <p:spPr>
            <a:xfrm>
              <a:off x="736500" y="3609000"/>
              <a:ext cx="154750" cy="154450"/>
            </a:xfrm>
            <a:custGeom>
              <a:avLst/>
              <a:gdLst/>
              <a:ahLst/>
              <a:cxnLst/>
              <a:rect l="l" t="t" r="r" b="b"/>
              <a:pathLst>
                <a:path w="6190" h="6178" extrusionOk="0">
                  <a:moveTo>
                    <a:pt x="0" y="0"/>
                  </a:moveTo>
                  <a:lnTo>
                    <a:pt x="0" y="6177"/>
                  </a:lnTo>
                  <a:lnTo>
                    <a:pt x="6189" y="6177"/>
                  </a:lnTo>
                  <a:lnTo>
                    <a:pt x="618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8"/>
            <p:cNvSpPr/>
            <p:nvPr/>
          </p:nvSpPr>
          <p:spPr>
            <a:xfrm>
              <a:off x="755800" y="3628300"/>
              <a:ext cx="115850" cy="115850"/>
            </a:xfrm>
            <a:custGeom>
              <a:avLst/>
              <a:gdLst/>
              <a:ahLst/>
              <a:cxnLst/>
              <a:rect l="l" t="t" r="r" b="b"/>
              <a:pathLst>
                <a:path w="4634" h="4634" extrusionOk="0">
                  <a:moveTo>
                    <a:pt x="0" y="0"/>
                  </a:moveTo>
                  <a:lnTo>
                    <a:pt x="0" y="4633"/>
                  </a:lnTo>
                  <a:lnTo>
                    <a:pt x="4633" y="4633"/>
                  </a:lnTo>
                  <a:lnTo>
                    <a:pt x="46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8"/>
            <p:cNvSpPr/>
            <p:nvPr/>
          </p:nvSpPr>
          <p:spPr>
            <a:xfrm>
              <a:off x="753175" y="3625675"/>
              <a:ext cx="121400" cy="121400"/>
            </a:xfrm>
            <a:custGeom>
              <a:avLst/>
              <a:gdLst/>
              <a:ahLst/>
              <a:cxnLst/>
              <a:rect l="l" t="t" r="r" b="b"/>
              <a:pathLst>
                <a:path w="4856" h="4856" extrusionOk="0">
                  <a:moveTo>
                    <a:pt x="4656" y="211"/>
                  </a:moveTo>
                  <a:lnTo>
                    <a:pt x="4656" y="4633"/>
                  </a:lnTo>
                  <a:lnTo>
                    <a:pt x="222" y="4633"/>
                  </a:lnTo>
                  <a:lnTo>
                    <a:pt x="222" y="211"/>
                  </a:lnTo>
                  <a:close/>
                  <a:moveTo>
                    <a:pt x="0" y="0"/>
                  </a:moveTo>
                  <a:lnTo>
                    <a:pt x="0" y="4855"/>
                  </a:lnTo>
                  <a:lnTo>
                    <a:pt x="4855" y="4855"/>
                  </a:lnTo>
                  <a:lnTo>
                    <a:pt x="48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8"/>
            <p:cNvSpPr/>
            <p:nvPr/>
          </p:nvSpPr>
          <p:spPr>
            <a:xfrm>
              <a:off x="790300" y="3649350"/>
              <a:ext cx="47425" cy="41550"/>
            </a:xfrm>
            <a:custGeom>
              <a:avLst/>
              <a:gdLst/>
              <a:ahLst/>
              <a:cxnLst/>
              <a:rect l="l" t="t" r="r" b="b"/>
              <a:pathLst>
                <a:path w="1897" h="1662" extrusionOk="0">
                  <a:moveTo>
                    <a:pt x="948" y="1"/>
                  </a:moveTo>
                  <a:lnTo>
                    <a:pt x="1" y="1662"/>
                  </a:lnTo>
                  <a:lnTo>
                    <a:pt x="1896" y="1662"/>
                  </a:lnTo>
                  <a:lnTo>
                    <a:pt x="9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8"/>
            <p:cNvSpPr/>
            <p:nvPr/>
          </p:nvSpPr>
          <p:spPr>
            <a:xfrm>
              <a:off x="768375" y="3711950"/>
              <a:ext cx="90975" cy="25"/>
            </a:xfrm>
            <a:custGeom>
              <a:avLst/>
              <a:gdLst/>
              <a:ahLst/>
              <a:cxnLst/>
              <a:rect l="l" t="t" r="r" b="b"/>
              <a:pathLst>
                <a:path w="3639" h="1" extrusionOk="0">
                  <a:moveTo>
                    <a:pt x="0" y="0"/>
                  </a:moveTo>
                  <a:lnTo>
                    <a:pt x="3639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8"/>
            <p:cNvSpPr/>
            <p:nvPr/>
          </p:nvSpPr>
          <p:spPr>
            <a:xfrm>
              <a:off x="768375" y="3709300"/>
              <a:ext cx="90975" cy="5600"/>
            </a:xfrm>
            <a:custGeom>
              <a:avLst/>
              <a:gdLst/>
              <a:ahLst/>
              <a:cxnLst/>
              <a:rect l="l" t="t" r="r" b="b"/>
              <a:pathLst>
                <a:path w="3639" h="224" extrusionOk="0">
                  <a:moveTo>
                    <a:pt x="0" y="1"/>
                  </a:moveTo>
                  <a:lnTo>
                    <a:pt x="0" y="223"/>
                  </a:lnTo>
                  <a:lnTo>
                    <a:pt x="3639" y="223"/>
                  </a:lnTo>
                  <a:lnTo>
                    <a:pt x="36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8"/>
            <p:cNvSpPr/>
            <p:nvPr/>
          </p:nvSpPr>
          <p:spPr>
            <a:xfrm>
              <a:off x="768375" y="3724825"/>
              <a:ext cx="90975" cy="25"/>
            </a:xfrm>
            <a:custGeom>
              <a:avLst/>
              <a:gdLst/>
              <a:ahLst/>
              <a:cxnLst/>
              <a:rect l="l" t="t" r="r" b="b"/>
              <a:pathLst>
                <a:path w="3639" h="1" extrusionOk="0">
                  <a:moveTo>
                    <a:pt x="0" y="0"/>
                  </a:moveTo>
                  <a:lnTo>
                    <a:pt x="3639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8"/>
            <p:cNvSpPr/>
            <p:nvPr/>
          </p:nvSpPr>
          <p:spPr>
            <a:xfrm>
              <a:off x="768375" y="3722175"/>
              <a:ext cx="90975" cy="5600"/>
            </a:xfrm>
            <a:custGeom>
              <a:avLst/>
              <a:gdLst/>
              <a:ahLst/>
              <a:cxnLst/>
              <a:rect l="l" t="t" r="r" b="b"/>
              <a:pathLst>
                <a:path w="3639" h="224" extrusionOk="0">
                  <a:moveTo>
                    <a:pt x="0" y="1"/>
                  </a:moveTo>
                  <a:lnTo>
                    <a:pt x="0" y="223"/>
                  </a:lnTo>
                  <a:lnTo>
                    <a:pt x="3639" y="223"/>
                  </a:lnTo>
                  <a:lnTo>
                    <a:pt x="36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8"/>
            <p:cNvSpPr/>
            <p:nvPr/>
          </p:nvSpPr>
          <p:spPr>
            <a:xfrm>
              <a:off x="1423525" y="3190175"/>
              <a:ext cx="15525" cy="5275"/>
            </a:xfrm>
            <a:custGeom>
              <a:avLst/>
              <a:gdLst/>
              <a:ahLst/>
              <a:cxnLst/>
              <a:rect l="l" t="t" r="r" b="b"/>
              <a:pathLst>
                <a:path w="621" h="211" extrusionOk="0">
                  <a:moveTo>
                    <a:pt x="94" y="0"/>
                  </a:moveTo>
                  <a:cubicBezTo>
                    <a:pt x="35" y="0"/>
                    <a:pt x="0" y="47"/>
                    <a:pt x="0" y="105"/>
                  </a:cubicBezTo>
                  <a:cubicBezTo>
                    <a:pt x="0" y="164"/>
                    <a:pt x="35" y="211"/>
                    <a:pt x="94" y="211"/>
                  </a:cubicBezTo>
                  <a:lnTo>
                    <a:pt x="527" y="211"/>
                  </a:lnTo>
                  <a:cubicBezTo>
                    <a:pt x="585" y="211"/>
                    <a:pt x="620" y="164"/>
                    <a:pt x="620" y="105"/>
                  </a:cubicBezTo>
                  <a:cubicBezTo>
                    <a:pt x="620" y="47"/>
                    <a:pt x="585" y="0"/>
                    <a:pt x="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8"/>
            <p:cNvSpPr/>
            <p:nvPr/>
          </p:nvSpPr>
          <p:spPr>
            <a:xfrm>
              <a:off x="1454525" y="3190175"/>
              <a:ext cx="523850" cy="5275"/>
            </a:xfrm>
            <a:custGeom>
              <a:avLst/>
              <a:gdLst/>
              <a:ahLst/>
              <a:cxnLst/>
              <a:rect l="l" t="t" r="r" b="b"/>
              <a:pathLst>
                <a:path w="20954" h="211" extrusionOk="0">
                  <a:moveTo>
                    <a:pt x="106" y="0"/>
                  </a:moveTo>
                  <a:cubicBezTo>
                    <a:pt x="47" y="0"/>
                    <a:pt x="0" y="47"/>
                    <a:pt x="0" y="105"/>
                  </a:cubicBezTo>
                  <a:cubicBezTo>
                    <a:pt x="0" y="164"/>
                    <a:pt x="47" y="211"/>
                    <a:pt x="106" y="211"/>
                  </a:cubicBezTo>
                  <a:lnTo>
                    <a:pt x="936" y="211"/>
                  </a:lnTo>
                  <a:cubicBezTo>
                    <a:pt x="995" y="211"/>
                    <a:pt x="1042" y="164"/>
                    <a:pt x="1042" y="105"/>
                  </a:cubicBezTo>
                  <a:cubicBezTo>
                    <a:pt x="1042" y="47"/>
                    <a:pt x="995" y="0"/>
                    <a:pt x="936" y="0"/>
                  </a:cubicBezTo>
                  <a:close/>
                  <a:moveTo>
                    <a:pt x="1767" y="0"/>
                  </a:moveTo>
                  <a:cubicBezTo>
                    <a:pt x="1709" y="0"/>
                    <a:pt x="1662" y="47"/>
                    <a:pt x="1662" y="105"/>
                  </a:cubicBezTo>
                  <a:cubicBezTo>
                    <a:pt x="1662" y="164"/>
                    <a:pt x="1709" y="211"/>
                    <a:pt x="1767" y="211"/>
                  </a:cubicBezTo>
                  <a:lnTo>
                    <a:pt x="2598" y="211"/>
                  </a:lnTo>
                  <a:cubicBezTo>
                    <a:pt x="2656" y="211"/>
                    <a:pt x="2703" y="164"/>
                    <a:pt x="2703" y="105"/>
                  </a:cubicBezTo>
                  <a:cubicBezTo>
                    <a:pt x="2703" y="47"/>
                    <a:pt x="2656" y="0"/>
                    <a:pt x="2598" y="0"/>
                  </a:cubicBezTo>
                  <a:close/>
                  <a:moveTo>
                    <a:pt x="3417" y="0"/>
                  </a:moveTo>
                  <a:cubicBezTo>
                    <a:pt x="3358" y="0"/>
                    <a:pt x="3323" y="47"/>
                    <a:pt x="3323" y="105"/>
                  </a:cubicBezTo>
                  <a:cubicBezTo>
                    <a:pt x="3323" y="164"/>
                    <a:pt x="3358" y="211"/>
                    <a:pt x="3417" y="211"/>
                  </a:cubicBezTo>
                  <a:lnTo>
                    <a:pt x="4259" y="211"/>
                  </a:lnTo>
                  <a:cubicBezTo>
                    <a:pt x="4317" y="211"/>
                    <a:pt x="4353" y="164"/>
                    <a:pt x="4353" y="105"/>
                  </a:cubicBezTo>
                  <a:cubicBezTo>
                    <a:pt x="4353" y="47"/>
                    <a:pt x="4317" y="0"/>
                    <a:pt x="4259" y="0"/>
                  </a:cubicBezTo>
                  <a:close/>
                  <a:moveTo>
                    <a:pt x="5090" y="0"/>
                  </a:moveTo>
                  <a:cubicBezTo>
                    <a:pt x="5031" y="0"/>
                    <a:pt x="4984" y="47"/>
                    <a:pt x="4984" y="105"/>
                  </a:cubicBezTo>
                  <a:cubicBezTo>
                    <a:pt x="4984" y="164"/>
                    <a:pt x="5031" y="211"/>
                    <a:pt x="5090" y="211"/>
                  </a:cubicBezTo>
                  <a:lnTo>
                    <a:pt x="5920" y="211"/>
                  </a:lnTo>
                  <a:cubicBezTo>
                    <a:pt x="5979" y="211"/>
                    <a:pt x="6025" y="164"/>
                    <a:pt x="6025" y="105"/>
                  </a:cubicBezTo>
                  <a:cubicBezTo>
                    <a:pt x="6025" y="47"/>
                    <a:pt x="5979" y="0"/>
                    <a:pt x="5920" y="0"/>
                  </a:cubicBezTo>
                  <a:close/>
                  <a:moveTo>
                    <a:pt x="6739" y="0"/>
                  </a:moveTo>
                  <a:cubicBezTo>
                    <a:pt x="6681" y="0"/>
                    <a:pt x="6634" y="47"/>
                    <a:pt x="6634" y="105"/>
                  </a:cubicBezTo>
                  <a:cubicBezTo>
                    <a:pt x="6634" y="164"/>
                    <a:pt x="6681" y="211"/>
                    <a:pt x="6739" y="211"/>
                  </a:cubicBezTo>
                  <a:lnTo>
                    <a:pt x="7570" y="211"/>
                  </a:lnTo>
                  <a:cubicBezTo>
                    <a:pt x="7628" y="211"/>
                    <a:pt x="7675" y="164"/>
                    <a:pt x="7675" y="105"/>
                  </a:cubicBezTo>
                  <a:cubicBezTo>
                    <a:pt x="7675" y="47"/>
                    <a:pt x="7628" y="0"/>
                    <a:pt x="7570" y="0"/>
                  </a:cubicBezTo>
                  <a:close/>
                  <a:moveTo>
                    <a:pt x="8412" y="0"/>
                  </a:moveTo>
                  <a:cubicBezTo>
                    <a:pt x="8354" y="0"/>
                    <a:pt x="8307" y="47"/>
                    <a:pt x="8307" y="105"/>
                  </a:cubicBezTo>
                  <a:cubicBezTo>
                    <a:pt x="8307" y="164"/>
                    <a:pt x="8354" y="211"/>
                    <a:pt x="8412" y="211"/>
                  </a:cubicBezTo>
                  <a:lnTo>
                    <a:pt x="9243" y="211"/>
                  </a:lnTo>
                  <a:cubicBezTo>
                    <a:pt x="9301" y="211"/>
                    <a:pt x="9348" y="164"/>
                    <a:pt x="9348" y="105"/>
                  </a:cubicBezTo>
                  <a:cubicBezTo>
                    <a:pt x="9348" y="47"/>
                    <a:pt x="9301" y="0"/>
                    <a:pt x="9243" y="0"/>
                  </a:cubicBezTo>
                  <a:close/>
                  <a:moveTo>
                    <a:pt x="10062" y="0"/>
                  </a:moveTo>
                  <a:cubicBezTo>
                    <a:pt x="10003" y="0"/>
                    <a:pt x="9956" y="47"/>
                    <a:pt x="9956" y="105"/>
                  </a:cubicBezTo>
                  <a:cubicBezTo>
                    <a:pt x="9956" y="164"/>
                    <a:pt x="10003" y="211"/>
                    <a:pt x="10062" y="211"/>
                  </a:cubicBezTo>
                  <a:lnTo>
                    <a:pt x="10892" y="211"/>
                  </a:lnTo>
                  <a:cubicBezTo>
                    <a:pt x="10951" y="211"/>
                    <a:pt x="10998" y="164"/>
                    <a:pt x="10998" y="105"/>
                  </a:cubicBezTo>
                  <a:cubicBezTo>
                    <a:pt x="10998" y="47"/>
                    <a:pt x="10951" y="0"/>
                    <a:pt x="10892" y="0"/>
                  </a:cubicBezTo>
                  <a:close/>
                  <a:moveTo>
                    <a:pt x="11723" y="0"/>
                  </a:moveTo>
                  <a:cubicBezTo>
                    <a:pt x="11664" y="0"/>
                    <a:pt x="11629" y="47"/>
                    <a:pt x="11629" y="105"/>
                  </a:cubicBezTo>
                  <a:cubicBezTo>
                    <a:pt x="11629" y="164"/>
                    <a:pt x="11664" y="211"/>
                    <a:pt x="11723" y="211"/>
                  </a:cubicBezTo>
                  <a:lnTo>
                    <a:pt x="12565" y="211"/>
                  </a:lnTo>
                  <a:cubicBezTo>
                    <a:pt x="12624" y="211"/>
                    <a:pt x="12659" y="164"/>
                    <a:pt x="12659" y="105"/>
                  </a:cubicBezTo>
                  <a:cubicBezTo>
                    <a:pt x="12659" y="47"/>
                    <a:pt x="12624" y="0"/>
                    <a:pt x="12565" y="0"/>
                  </a:cubicBezTo>
                  <a:close/>
                  <a:moveTo>
                    <a:pt x="13384" y="0"/>
                  </a:moveTo>
                  <a:cubicBezTo>
                    <a:pt x="13326" y="0"/>
                    <a:pt x="13279" y="47"/>
                    <a:pt x="13279" y="105"/>
                  </a:cubicBezTo>
                  <a:cubicBezTo>
                    <a:pt x="13279" y="164"/>
                    <a:pt x="13326" y="211"/>
                    <a:pt x="13384" y="211"/>
                  </a:cubicBezTo>
                  <a:lnTo>
                    <a:pt x="14215" y="211"/>
                  </a:lnTo>
                  <a:cubicBezTo>
                    <a:pt x="14273" y="211"/>
                    <a:pt x="14320" y="164"/>
                    <a:pt x="14320" y="105"/>
                  </a:cubicBezTo>
                  <a:cubicBezTo>
                    <a:pt x="14320" y="47"/>
                    <a:pt x="14273" y="0"/>
                    <a:pt x="14215" y="0"/>
                  </a:cubicBezTo>
                  <a:close/>
                  <a:moveTo>
                    <a:pt x="15045" y="0"/>
                  </a:moveTo>
                  <a:cubicBezTo>
                    <a:pt x="14987" y="0"/>
                    <a:pt x="14940" y="47"/>
                    <a:pt x="14940" y="105"/>
                  </a:cubicBezTo>
                  <a:cubicBezTo>
                    <a:pt x="14940" y="164"/>
                    <a:pt x="14987" y="211"/>
                    <a:pt x="15045" y="211"/>
                  </a:cubicBezTo>
                  <a:lnTo>
                    <a:pt x="15876" y="211"/>
                  </a:lnTo>
                  <a:cubicBezTo>
                    <a:pt x="15935" y="211"/>
                    <a:pt x="15981" y="164"/>
                    <a:pt x="15981" y="105"/>
                  </a:cubicBezTo>
                  <a:cubicBezTo>
                    <a:pt x="15981" y="47"/>
                    <a:pt x="15935" y="0"/>
                    <a:pt x="15876" y="0"/>
                  </a:cubicBezTo>
                  <a:close/>
                  <a:moveTo>
                    <a:pt x="16695" y="0"/>
                  </a:moveTo>
                  <a:cubicBezTo>
                    <a:pt x="16637" y="0"/>
                    <a:pt x="16601" y="47"/>
                    <a:pt x="16601" y="105"/>
                  </a:cubicBezTo>
                  <a:cubicBezTo>
                    <a:pt x="16601" y="164"/>
                    <a:pt x="16637" y="211"/>
                    <a:pt x="16695" y="211"/>
                  </a:cubicBezTo>
                  <a:lnTo>
                    <a:pt x="17537" y="211"/>
                  </a:lnTo>
                  <a:cubicBezTo>
                    <a:pt x="17596" y="211"/>
                    <a:pt x="17631" y="164"/>
                    <a:pt x="17631" y="105"/>
                  </a:cubicBezTo>
                  <a:cubicBezTo>
                    <a:pt x="17631" y="47"/>
                    <a:pt x="17596" y="0"/>
                    <a:pt x="17537" y="0"/>
                  </a:cubicBezTo>
                  <a:close/>
                  <a:moveTo>
                    <a:pt x="18368" y="0"/>
                  </a:moveTo>
                  <a:cubicBezTo>
                    <a:pt x="18310" y="0"/>
                    <a:pt x="18263" y="47"/>
                    <a:pt x="18263" y="105"/>
                  </a:cubicBezTo>
                  <a:cubicBezTo>
                    <a:pt x="18263" y="164"/>
                    <a:pt x="18310" y="211"/>
                    <a:pt x="18368" y="211"/>
                  </a:cubicBezTo>
                  <a:lnTo>
                    <a:pt x="19199" y="211"/>
                  </a:lnTo>
                  <a:cubicBezTo>
                    <a:pt x="19257" y="211"/>
                    <a:pt x="19304" y="164"/>
                    <a:pt x="19304" y="105"/>
                  </a:cubicBezTo>
                  <a:cubicBezTo>
                    <a:pt x="19304" y="47"/>
                    <a:pt x="19257" y="0"/>
                    <a:pt x="19199" y="0"/>
                  </a:cubicBezTo>
                  <a:close/>
                  <a:moveTo>
                    <a:pt x="20018" y="0"/>
                  </a:moveTo>
                  <a:cubicBezTo>
                    <a:pt x="19959" y="0"/>
                    <a:pt x="19912" y="47"/>
                    <a:pt x="19912" y="105"/>
                  </a:cubicBezTo>
                  <a:cubicBezTo>
                    <a:pt x="19912" y="164"/>
                    <a:pt x="19959" y="211"/>
                    <a:pt x="20018" y="211"/>
                  </a:cubicBezTo>
                  <a:lnTo>
                    <a:pt x="20848" y="211"/>
                  </a:lnTo>
                  <a:cubicBezTo>
                    <a:pt x="20907" y="211"/>
                    <a:pt x="20954" y="164"/>
                    <a:pt x="20954" y="105"/>
                  </a:cubicBezTo>
                  <a:cubicBezTo>
                    <a:pt x="20954" y="47"/>
                    <a:pt x="20907" y="0"/>
                    <a:pt x="208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8"/>
            <p:cNvSpPr/>
            <p:nvPr/>
          </p:nvSpPr>
          <p:spPr>
            <a:xfrm>
              <a:off x="1994150" y="3190175"/>
              <a:ext cx="15825" cy="5275"/>
            </a:xfrm>
            <a:custGeom>
              <a:avLst/>
              <a:gdLst/>
              <a:ahLst/>
              <a:cxnLst/>
              <a:rect l="l" t="t" r="r" b="b"/>
              <a:pathLst>
                <a:path w="633" h="211" extrusionOk="0">
                  <a:moveTo>
                    <a:pt x="106" y="0"/>
                  </a:moveTo>
                  <a:cubicBezTo>
                    <a:pt x="47" y="0"/>
                    <a:pt x="0" y="47"/>
                    <a:pt x="0" y="105"/>
                  </a:cubicBezTo>
                  <a:cubicBezTo>
                    <a:pt x="0" y="164"/>
                    <a:pt x="47" y="211"/>
                    <a:pt x="106" y="211"/>
                  </a:cubicBezTo>
                  <a:lnTo>
                    <a:pt x="527" y="211"/>
                  </a:lnTo>
                  <a:cubicBezTo>
                    <a:pt x="585" y="211"/>
                    <a:pt x="632" y="164"/>
                    <a:pt x="632" y="105"/>
                  </a:cubicBezTo>
                  <a:cubicBezTo>
                    <a:pt x="632" y="47"/>
                    <a:pt x="585" y="0"/>
                    <a:pt x="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8"/>
            <p:cNvSpPr/>
            <p:nvPr/>
          </p:nvSpPr>
          <p:spPr>
            <a:xfrm>
              <a:off x="1129575" y="3603725"/>
              <a:ext cx="293100" cy="173750"/>
            </a:xfrm>
            <a:custGeom>
              <a:avLst/>
              <a:gdLst/>
              <a:ahLst/>
              <a:cxnLst/>
              <a:rect l="l" t="t" r="r" b="b"/>
              <a:pathLst>
                <a:path w="11724" h="6950" extrusionOk="0">
                  <a:moveTo>
                    <a:pt x="1416" y="1"/>
                  </a:moveTo>
                  <a:cubicBezTo>
                    <a:pt x="621" y="1"/>
                    <a:pt x="1" y="644"/>
                    <a:pt x="1" y="1416"/>
                  </a:cubicBezTo>
                  <a:lnTo>
                    <a:pt x="1" y="5534"/>
                  </a:lnTo>
                  <a:cubicBezTo>
                    <a:pt x="1" y="6318"/>
                    <a:pt x="644" y="6950"/>
                    <a:pt x="1416" y="6950"/>
                  </a:cubicBezTo>
                  <a:lnTo>
                    <a:pt x="10308" y="6950"/>
                  </a:lnTo>
                  <a:cubicBezTo>
                    <a:pt x="11080" y="6950"/>
                    <a:pt x="11723" y="6318"/>
                    <a:pt x="11723" y="5534"/>
                  </a:cubicBezTo>
                  <a:lnTo>
                    <a:pt x="11723" y="1416"/>
                  </a:lnTo>
                  <a:cubicBezTo>
                    <a:pt x="11723" y="632"/>
                    <a:pt x="11080" y="1"/>
                    <a:pt x="1030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8"/>
            <p:cNvSpPr/>
            <p:nvPr/>
          </p:nvSpPr>
          <p:spPr>
            <a:xfrm>
              <a:off x="1126950" y="3601675"/>
              <a:ext cx="298350" cy="178725"/>
            </a:xfrm>
            <a:custGeom>
              <a:avLst/>
              <a:gdLst/>
              <a:ahLst/>
              <a:cxnLst/>
              <a:rect l="l" t="t" r="r" b="b"/>
              <a:pathLst>
                <a:path w="11934" h="7149" extrusionOk="0">
                  <a:moveTo>
                    <a:pt x="10413" y="200"/>
                  </a:moveTo>
                  <a:cubicBezTo>
                    <a:pt x="11126" y="200"/>
                    <a:pt x="11711" y="785"/>
                    <a:pt x="11711" y="1498"/>
                  </a:cubicBezTo>
                  <a:lnTo>
                    <a:pt x="11711" y="5616"/>
                  </a:lnTo>
                  <a:cubicBezTo>
                    <a:pt x="11711" y="6330"/>
                    <a:pt x="11126" y="6915"/>
                    <a:pt x="10413" y="6915"/>
                  </a:cubicBezTo>
                  <a:lnTo>
                    <a:pt x="1521" y="6915"/>
                  </a:lnTo>
                  <a:cubicBezTo>
                    <a:pt x="808" y="6915"/>
                    <a:pt x="223" y="6330"/>
                    <a:pt x="223" y="5616"/>
                  </a:cubicBezTo>
                  <a:lnTo>
                    <a:pt x="223" y="1498"/>
                  </a:lnTo>
                  <a:cubicBezTo>
                    <a:pt x="223" y="785"/>
                    <a:pt x="808" y="200"/>
                    <a:pt x="1521" y="200"/>
                  </a:cubicBezTo>
                  <a:close/>
                  <a:moveTo>
                    <a:pt x="1521" y="1"/>
                  </a:moveTo>
                  <a:cubicBezTo>
                    <a:pt x="691" y="1"/>
                    <a:pt x="1" y="679"/>
                    <a:pt x="1" y="1522"/>
                  </a:cubicBezTo>
                  <a:lnTo>
                    <a:pt x="1" y="5628"/>
                  </a:lnTo>
                  <a:cubicBezTo>
                    <a:pt x="1" y="6459"/>
                    <a:pt x="691" y="7149"/>
                    <a:pt x="1521" y="7149"/>
                  </a:cubicBezTo>
                  <a:lnTo>
                    <a:pt x="10413" y="7149"/>
                  </a:lnTo>
                  <a:cubicBezTo>
                    <a:pt x="11243" y="7149"/>
                    <a:pt x="11934" y="6459"/>
                    <a:pt x="11934" y="5628"/>
                  </a:cubicBezTo>
                  <a:lnTo>
                    <a:pt x="11934" y="1522"/>
                  </a:lnTo>
                  <a:cubicBezTo>
                    <a:pt x="11934" y="679"/>
                    <a:pt x="11243" y="1"/>
                    <a:pt x="10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8"/>
            <p:cNvSpPr/>
            <p:nvPr/>
          </p:nvSpPr>
          <p:spPr>
            <a:xfrm>
              <a:off x="593175" y="3773650"/>
              <a:ext cx="74900" cy="44775"/>
            </a:xfrm>
            <a:custGeom>
              <a:avLst/>
              <a:gdLst/>
              <a:ahLst/>
              <a:cxnLst/>
              <a:rect l="l" t="t" r="r" b="b"/>
              <a:pathLst>
                <a:path w="2996" h="1791" extrusionOk="0">
                  <a:moveTo>
                    <a:pt x="2996" y="1"/>
                  </a:moveTo>
                  <a:lnTo>
                    <a:pt x="1" y="270"/>
                  </a:lnTo>
                  <a:lnTo>
                    <a:pt x="1802" y="1791"/>
                  </a:lnTo>
                  <a:lnTo>
                    <a:pt x="2738" y="445"/>
                  </a:lnTo>
                  <a:lnTo>
                    <a:pt x="29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8"/>
            <p:cNvSpPr/>
            <p:nvPr/>
          </p:nvSpPr>
          <p:spPr>
            <a:xfrm>
              <a:off x="589950" y="3770725"/>
              <a:ext cx="80750" cy="50350"/>
            </a:xfrm>
            <a:custGeom>
              <a:avLst/>
              <a:gdLst/>
              <a:ahLst/>
              <a:cxnLst/>
              <a:rect l="l" t="t" r="r" b="b"/>
              <a:pathLst>
                <a:path w="3230" h="2014" extrusionOk="0">
                  <a:moveTo>
                    <a:pt x="2937" y="258"/>
                  </a:moveTo>
                  <a:lnTo>
                    <a:pt x="2774" y="504"/>
                  </a:lnTo>
                  <a:lnTo>
                    <a:pt x="1908" y="1744"/>
                  </a:lnTo>
                  <a:lnTo>
                    <a:pt x="387" y="469"/>
                  </a:lnTo>
                  <a:lnTo>
                    <a:pt x="2937" y="258"/>
                  </a:lnTo>
                  <a:close/>
                  <a:moveTo>
                    <a:pt x="3113" y="1"/>
                  </a:moveTo>
                  <a:lnTo>
                    <a:pt x="95" y="270"/>
                  </a:lnTo>
                  <a:cubicBezTo>
                    <a:pt x="59" y="270"/>
                    <a:pt x="24" y="293"/>
                    <a:pt x="13" y="340"/>
                  </a:cubicBezTo>
                  <a:cubicBezTo>
                    <a:pt x="1" y="387"/>
                    <a:pt x="13" y="422"/>
                    <a:pt x="36" y="457"/>
                  </a:cubicBezTo>
                  <a:lnTo>
                    <a:pt x="1849" y="1978"/>
                  </a:lnTo>
                  <a:cubicBezTo>
                    <a:pt x="1885" y="1990"/>
                    <a:pt x="1896" y="2013"/>
                    <a:pt x="1931" y="2013"/>
                  </a:cubicBezTo>
                  <a:cubicBezTo>
                    <a:pt x="1966" y="2013"/>
                    <a:pt x="2002" y="1990"/>
                    <a:pt x="2013" y="1955"/>
                  </a:cubicBezTo>
                  <a:lnTo>
                    <a:pt x="2949" y="609"/>
                  </a:lnTo>
                  <a:lnTo>
                    <a:pt x="3218" y="165"/>
                  </a:lnTo>
                  <a:cubicBezTo>
                    <a:pt x="3230" y="118"/>
                    <a:pt x="3230" y="83"/>
                    <a:pt x="3218" y="48"/>
                  </a:cubicBezTo>
                  <a:cubicBezTo>
                    <a:pt x="3183" y="24"/>
                    <a:pt x="3160" y="1"/>
                    <a:pt x="31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8"/>
            <p:cNvSpPr/>
            <p:nvPr/>
          </p:nvSpPr>
          <p:spPr>
            <a:xfrm>
              <a:off x="888300" y="3519200"/>
              <a:ext cx="22525" cy="22850"/>
            </a:xfrm>
            <a:custGeom>
              <a:avLst/>
              <a:gdLst/>
              <a:ahLst/>
              <a:cxnLst/>
              <a:rect l="l" t="t" r="r" b="b"/>
              <a:pathLst>
                <a:path w="901" h="914" extrusionOk="0">
                  <a:moveTo>
                    <a:pt x="445" y="1"/>
                  </a:moveTo>
                  <a:cubicBezTo>
                    <a:pt x="199" y="1"/>
                    <a:pt x="0" y="211"/>
                    <a:pt x="0" y="457"/>
                  </a:cubicBezTo>
                  <a:cubicBezTo>
                    <a:pt x="0" y="703"/>
                    <a:pt x="199" y="913"/>
                    <a:pt x="445" y="913"/>
                  </a:cubicBezTo>
                  <a:cubicBezTo>
                    <a:pt x="702" y="913"/>
                    <a:pt x="901" y="703"/>
                    <a:pt x="901" y="457"/>
                  </a:cubicBezTo>
                  <a:cubicBezTo>
                    <a:pt x="901" y="211"/>
                    <a:pt x="714" y="1"/>
                    <a:pt x="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8"/>
            <p:cNvSpPr/>
            <p:nvPr/>
          </p:nvSpPr>
          <p:spPr>
            <a:xfrm>
              <a:off x="936850" y="3519200"/>
              <a:ext cx="22525" cy="22850"/>
            </a:xfrm>
            <a:custGeom>
              <a:avLst/>
              <a:gdLst/>
              <a:ahLst/>
              <a:cxnLst/>
              <a:rect l="l" t="t" r="r" b="b"/>
              <a:pathLst>
                <a:path w="901" h="914" extrusionOk="0">
                  <a:moveTo>
                    <a:pt x="456" y="1"/>
                  </a:moveTo>
                  <a:cubicBezTo>
                    <a:pt x="199" y="1"/>
                    <a:pt x="0" y="211"/>
                    <a:pt x="0" y="457"/>
                  </a:cubicBezTo>
                  <a:cubicBezTo>
                    <a:pt x="0" y="703"/>
                    <a:pt x="199" y="913"/>
                    <a:pt x="456" y="913"/>
                  </a:cubicBezTo>
                  <a:cubicBezTo>
                    <a:pt x="702" y="913"/>
                    <a:pt x="901" y="703"/>
                    <a:pt x="901" y="457"/>
                  </a:cubicBezTo>
                  <a:cubicBezTo>
                    <a:pt x="901" y="211"/>
                    <a:pt x="702" y="1"/>
                    <a:pt x="4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8"/>
            <p:cNvSpPr/>
            <p:nvPr/>
          </p:nvSpPr>
          <p:spPr>
            <a:xfrm>
              <a:off x="985100" y="3519200"/>
              <a:ext cx="22550" cy="22850"/>
            </a:xfrm>
            <a:custGeom>
              <a:avLst/>
              <a:gdLst/>
              <a:ahLst/>
              <a:cxnLst/>
              <a:rect l="l" t="t" r="r" b="b"/>
              <a:pathLst>
                <a:path w="902" h="914" extrusionOk="0">
                  <a:moveTo>
                    <a:pt x="457" y="1"/>
                  </a:moveTo>
                  <a:cubicBezTo>
                    <a:pt x="199" y="1"/>
                    <a:pt x="0" y="211"/>
                    <a:pt x="0" y="457"/>
                  </a:cubicBezTo>
                  <a:cubicBezTo>
                    <a:pt x="0" y="703"/>
                    <a:pt x="199" y="913"/>
                    <a:pt x="457" y="913"/>
                  </a:cubicBezTo>
                  <a:cubicBezTo>
                    <a:pt x="702" y="913"/>
                    <a:pt x="901" y="703"/>
                    <a:pt x="901" y="457"/>
                  </a:cubicBezTo>
                  <a:cubicBezTo>
                    <a:pt x="901" y="211"/>
                    <a:pt x="702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8"/>
            <p:cNvSpPr/>
            <p:nvPr/>
          </p:nvSpPr>
          <p:spPr>
            <a:xfrm>
              <a:off x="473550" y="3749675"/>
              <a:ext cx="461850" cy="180475"/>
            </a:xfrm>
            <a:custGeom>
              <a:avLst/>
              <a:gdLst/>
              <a:ahLst/>
              <a:cxnLst/>
              <a:rect l="l" t="t" r="r" b="b"/>
              <a:pathLst>
                <a:path w="18474" h="7219" extrusionOk="0">
                  <a:moveTo>
                    <a:pt x="16216" y="0"/>
                  </a:moveTo>
                  <a:lnTo>
                    <a:pt x="13607" y="3768"/>
                  </a:lnTo>
                  <a:lnTo>
                    <a:pt x="10682" y="2293"/>
                  </a:lnTo>
                  <a:cubicBezTo>
                    <a:pt x="10331" y="2118"/>
                    <a:pt x="9957" y="1966"/>
                    <a:pt x="9594" y="1849"/>
                  </a:cubicBezTo>
                  <a:lnTo>
                    <a:pt x="9231" y="1744"/>
                  </a:lnTo>
                  <a:cubicBezTo>
                    <a:pt x="8471" y="1510"/>
                    <a:pt x="7675" y="1369"/>
                    <a:pt x="6892" y="1369"/>
                  </a:cubicBezTo>
                  <a:cubicBezTo>
                    <a:pt x="6026" y="1369"/>
                    <a:pt x="5183" y="1521"/>
                    <a:pt x="4376" y="1802"/>
                  </a:cubicBezTo>
                  <a:cubicBezTo>
                    <a:pt x="3698" y="2036"/>
                    <a:pt x="3136" y="2469"/>
                    <a:pt x="2750" y="3054"/>
                  </a:cubicBezTo>
                  <a:lnTo>
                    <a:pt x="1" y="7219"/>
                  </a:lnTo>
                  <a:lnTo>
                    <a:pt x="2282" y="7219"/>
                  </a:lnTo>
                  <a:lnTo>
                    <a:pt x="3733" y="5136"/>
                  </a:lnTo>
                  <a:lnTo>
                    <a:pt x="3733" y="5136"/>
                  </a:lnTo>
                  <a:lnTo>
                    <a:pt x="3265" y="7219"/>
                  </a:lnTo>
                  <a:lnTo>
                    <a:pt x="10366" y="7219"/>
                  </a:lnTo>
                  <a:lnTo>
                    <a:pt x="9512" y="4516"/>
                  </a:lnTo>
                  <a:lnTo>
                    <a:pt x="13642" y="5721"/>
                  </a:lnTo>
                  <a:cubicBezTo>
                    <a:pt x="13714" y="5742"/>
                    <a:pt x="13788" y="5753"/>
                    <a:pt x="13861" y="5753"/>
                  </a:cubicBezTo>
                  <a:cubicBezTo>
                    <a:pt x="14073" y="5753"/>
                    <a:pt x="14281" y="5667"/>
                    <a:pt x="14437" y="5511"/>
                  </a:cubicBezTo>
                  <a:lnTo>
                    <a:pt x="18474" y="1299"/>
                  </a:lnTo>
                  <a:lnTo>
                    <a:pt x="1621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8"/>
            <p:cNvSpPr/>
            <p:nvPr/>
          </p:nvSpPr>
          <p:spPr>
            <a:xfrm>
              <a:off x="878925" y="3735625"/>
              <a:ext cx="66725" cy="46250"/>
            </a:xfrm>
            <a:custGeom>
              <a:avLst/>
              <a:gdLst/>
              <a:ahLst/>
              <a:cxnLst/>
              <a:rect l="l" t="t" r="r" b="b"/>
              <a:pathLst>
                <a:path w="2669" h="1850" extrusionOk="0">
                  <a:moveTo>
                    <a:pt x="387" y="1"/>
                  </a:moveTo>
                  <a:lnTo>
                    <a:pt x="1" y="562"/>
                  </a:lnTo>
                  <a:lnTo>
                    <a:pt x="2247" y="1849"/>
                  </a:lnTo>
                  <a:lnTo>
                    <a:pt x="2668" y="1393"/>
                  </a:lnTo>
                  <a:lnTo>
                    <a:pt x="3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8"/>
            <p:cNvSpPr/>
            <p:nvPr/>
          </p:nvSpPr>
          <p:spPr>
            <a:xfrm>
              <a:off x="875125" y="3732425"/>
              <a:ext cx="74600" cy="52675"/>
            </a:xfrm>
            <a:custGeom>
              <a:avLst/>
              <a:gdLst/>
              <a:ahLst/>
              <a:cxnLst/>
              <a:rect l="l" t="t" r="r" b="b"/>
              <a:pathLst>
                <a:path w="2984" h="2107" extrusionOk="0">
                  <a:moveTo>
                    <a:pt x="562" y="281"/>
                  </a:moveTo>
                  <a:lnTo>
                    <a:pt x="2645" y="1556"/>
                  </a:lnTo>
                  <a:lnTo>
                    <a:pt x="2364" y="1849"/>
                  </a:lnTo>
                  <a:lnTo>
                    <a:pt x="305" y="655"/>
                  </a:lnTo>
                  <a:lnTo>
                    <a:pt x="562" y="281"/>
                  </a:lnTo>
                  <a:close/>
                  <a:moveTo>
                    <a:pt x="504" y="0"/>
                  </a:moveTo>
                  <a:lnTo>
                    <a:pt x="1" y="737"/>
                  </a:lnTo>
                  <a:lnTo>
                    <a:pt x="2411" y="2106"/>
                  </a:lnTo>
                  <a:lnTo>
                    <a:pt x="2984" y="1509"/>
                  </a:lnTo>
                  <a:lnTo>
                    <a:pt x="50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8"/>
            <p:cNvSpPr/>
            <p:nvPr/>
          </p:nvSpPr>
          <p:spPr>
            <a:xfrm>
              <a:off x="603425" y="3749975"/>
              <a:ext cx="58225" cy="68450"/>
            </a:xfrm>
            <a:custGeom>
              <a:avLst/>
              <a:gdLst/>
              <a:ahLst/>
              <a:cxnLst/>
              <a:rect l="l" t="t" r="r" b="b"/>
              <a:pathLst>
                <a:path w="2329" h="2738" extrusionOk="0">
                  <a:moveTo>
                    <a:pt x="0" y="0"/>
                  </a:moveTo>
                  <a:lnTo>
                    <a:pt x="0" y="1556"/>
                  </a:lnTo>
                  <a:lnTo>
                    <a:pt x="1392" y="2738"/>
                  </a:lnTo>
                  <a:lnTo>
                    <a:pt x="2328" y="1392"/>
                  </a:lnTo>
                  <a:lnTo>
                    <a:pt x="2328" y="0"/>
                  </a:lnTo>
                  <a:close/>
                </a:path>
              </a:pathLst>
            </a:custGeom>
            <a:solidFill>
              <a:srgbClr val="2C7F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8"/>
            <p:cNvSpPr/>
            <p:nvPr/>
          </p:nvSpPr>
          <p:spPr>
            <a:xfrm>
              <a:off x="600775" y="3747925"/>
              <a:ext cx="63800" cy="74600"/>
            </a:xfrm>
            <a:custGeom>
              <a:avLst/>
              <a:gdLst/>
              <a:ahLst/>
              <a:cxnLst/>
              <a:rect l="l" t="t" r="r" b="b"/>
              <a:pathLst>
                <a:path w="2552" h="2984" extrusionOk="0">
                  <a:moveTo>
                    <a:pt x="2329" y="187"/>
                  </a:moveTo>
                  <a:lnTo>
                    <a:pt x="2329" y="1428"/>
                  </a:lnTo>
                  <a:lnTo>
                    <a:pt x="1475" y="2656"/>
                  </a:lnTo>
                  <a:lnTo>
                    <a:pt x="211" y="1580"/>
                  </a:lnTo>
                  <a:lnTo>
                    <a:pt x="211" y="187"/>
                  </a:lnTo>
                  <a:close/>
                  <a:moveTo>
                    <a:pt x="1" y="0"/>
                  </a:moveTo>
                  <a:lnTo>
                    <a:pt x="1" y="1697"/>
                  </a:lnTo>
                  <a:lnTo>
                    <a:pt x="1522" y="2984"/>
                  </a:lnTo>
                  <a:lnTo>
                    <a:pt x="2551" y="1521"/>
                  </a:lnTo>
                  <a:lnTo>
                    <a:pt x="25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8"/>
            <p:cNvSpPr/>
            <p:nvPr/>
          </p:nvSpPr>
          <p:spPr>
            <a:xfrm>
              <a:off x="558375" y="3587000"/>
              <a:ext cx="159125" cy="106550"/>
            </a:xfrm>
            <a:custGeom>
              <a:avLst/>
              <a:gdLst/>
              <a:ahLst/>
              <a:cxnLst/>
              <a:rect l="l" t="t" r="r" b="b"/>
              <a:pathLst>
                <a:path w="6365" h="4262" extrusionOk="0">
                  <a:moveTo>
                    <a:pt x="2432" y="0"/>
                  </a:moveTo>
                  <a:cubicBezTo>
                    <a:pt x="2307" y="0"/>
                    <a:pt x="2183" y="8"/>
                    <a:pt x="2060" y="26"/>
                  </a:cubicBezTo>
                  <a:cubicBezTo>
                    <a:pt x="1568" y="96"/>
                    <a:pt x="1100" y="330"/>
                    <a:pt x="749" y="670"/>
                  </a:cubicBezTo>
                  <a:cubicBezTo>
                    <a:pt x="398" y="1021"/>
                    <a:pt x="153" y="1477"/>
                    <a:pt x="59" y="1968"/>
                  </a:cubicBezTo>
                  <a:cubicBezTo>
                    <a:pt x="0" y="2307"/>
                    <a:pt x="12" y="2647"/>
                    <a:pt x="47" y="2974"/>
                  </a:cubicBezTo>
                  <a:lnTo>
                    <a:pt x="527" y="4261"/>
                  </a:lnTo>
                  <a:lnTo>
                    <a:pt x="1802" y="3887"/>
                  </a:lnTo>
                  <a:lnTo>
                    <a:pt x="2808" y="2261"/>
                  </a:lnTo>
                  <a:lnTo>
                    <a:pt x="5066" y="2694"/>
                  </a:lnTo>
                  <a:cubicBezTo>
                    <a:pt x="5181" y="2747"/>
                    <a:pt x="5307" y="2776"/>
                    <a:pt x="5429" y="2776"/>
                  </a:cubicBezTo>
                  <a:cubicBezTo>
                    <a:pt x="5493" y="2776"/>
                    <a:pt x="5556" y="2768"/>
                    <a:pt x="5616" y="2752"/>
                  </a:cubicBezTo>
                  <a:cubicBezTo>
                    <a:pt x="5710" y="2717"/>
                    <a:pt x="5803" y="2658"/>
                    <a:pt x="5792" y="2553"/>
                  </a:cubicBezTo>
                  <a:cubicBezTo>
                    <a:pt x="5792" y="2413"/>
                    <a:pt x="5558" y="2366"/>
                    <a:pt x="5499" y="2237"/>
                  </a:cubicBezTo>
                  <a:cubicBezTo>
                    <a:pt x="5838" y="2003"/>
                    <a:pt x="6119" y="1676"/>
                    <a:pt x="6330" y="1325"/>
                  </a:cubicBezTo>
                  <a:cubicBezTo>
                    <a:pt x="6353" y="1301"/>
                    <a:pt x="6365" y="1266"/>
                    <a:pt x="6365" y="1243"/>
                  </a:cubicBezTo>
                  <a:cubicBezTo>
                    <a:pt x="6353" y="1184"/>
                    <a:pt x="6271" y="1161"/>
                    <a:pt x="6213" y="1149"/>
                  </a:cubicBezTo>
                  <a:cubicBezTo>
                    <a:pt x="5534" y="1102"/>
                    <a:pt x="4914" y="716"/>
                    <a:pt x="4282" y="436"/>
                  </a:cubicBezTo>
                  <a:cubicBezTo>
                    <a:pt x="3966" y="284"/>
                    <a:pt x="3616" y="190"/>
                    <a:pt x="3265" y="96"/>
                  </a:cubicBezTo>
                  <a:cubicBezTo>
                    <a:pt x="2990" y="40"/>
                    <a:pt x="2710" y="0"/>
                    <a:pt x="24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8"/>
            <p:cNvSpPr/>
            <p:nvPr/>
          </p:nvSpPr>
          <p:spPr>
            <a:xfrm>
              <a:off x="546675" y="3624975"/>
              <a:ext cx="144800" cy="136975"/>
            </a:xfrm>
            <a:custGeom>
              <a:avLst/>
              <a:gdLst/>
              <a:ahLst/>
              <a:cxnLst/>
              <a:rect l="l" t="t" r="r" b="b"/>
              <a:pathLst>
                <a:path w="5792" h="5479" extrusionOk="0">
                  <a:moveTo>
                    <a:pt x="3003" y="0"/>
                  </a:moveTo>
                  <a:cubicBezTo>
                    <a:pt x="2906" y="0"/>
                    <a:pt x="2806" y="10"/>
                    <a:pt x="2703" y="28"/>
                  </a:cubicBezTo>
                  <a:cubicBezTo>
                    <a:pt x="1978" y="145"/>
                    <a:pt x="1790" y="788"/>
                    <a:pt x="1872" y="1444"/>
                  </a:cubicBezTo>
                  <a:cubicBezTo>
                    <a:pt x="1884" y="1549"/>
                    <a:pt x="1907" y="1666"/>
                    <a:pt x="1872" y="1771"/>
                  </a:cubicBezTo>
                  <a:cubicBezTo>
                    <a:pt x="1837" y="1865"/>
                    <a:pt x="1755" y="1970"/>
                    <a:pt x="1650" y="1970"/>
                  </a:cubicBezTo>
                  <a:cubicBezTo>
                    <a:pt x="1645" y="1971"/>
                    <a:pt x="1640" y="1971"/>
                    <a:pt x="1635" y="1971"/>
                  </a:cubicBezTo>
                  <a:cubicBezTo>
                    <a:pt x="1502" y="1971"/>
                    <a:pt x="1401" y="1826"/>
                    <a:pt x="1299" y="1724"/>
                  </a:cubicBezTo>
                  <a:cubicBezTo>
                    <a:pt x="1166" y="1585"/>
                    <a:pt x="975" y="1515"/>
                    <a:pt x="784" y="1515"/>
                  </a:cubicBezTo>
                  <a:cubicBezTo>
                    <a:pt x="589" y="1515"/>
                    <a:pt x="394" y="1588"/>
                    <a:pt x="258" y="1736"/>
                  </a:cubicBezTo>
                  <a:cubicBezTo>
                    <a:pt x="1" y="2029"/>
                    <a:pt x="47" y="2543"/>
                    <a:pt x="328" y="2848"/>
                  </a:cubicBezTo>
                  <a:cubicBezTo>
                    <a:pt x="597" y="3163"/>
                    <a:pt x="1042" y="3245"/>
                    <a:pt x="1404" y="3245"/>
                  </a:cubicBezTo>
                  <a:cubicBezTo>
                    <a:pt x="1404" y="3245"/>
                    <a:pt x="1603" y="4053"/>
                    <a:pt x="1650" y="4123"/>
                  </a:cubicBezTo>
                  <a:cubicBezTo>
                    <a:pt x="1767" y="4345"/>
                    <a:pt x="1896" y="4567"/>
                    <a:pt x="2071" y="4754"/>
                  </a:cubicBezTo>
                  <a:cubicBezTo>
                    <a:pt x="2446" y="5129"/>
                    <a:pt x="2937" y="5375"/>
                    <a:pt x="3452" y="5456"/>
                  </a:cubicBezTo>
                  <a:cubicBezTo>
                    <a:pt x="3547" y="5471"/>
                    <a:pt x="3640" y="5478"/>
                    <a:pt x="3731" y="5478"/>
                  </a:cubicBezTo>
                  <a:cubicBezTo>
                    <a:pt x="4300" y="5478"/>
                    <a:pt x="4779" y="5199"/>
                    <a:pt x="5101" y="4684"/>
                  </a:cubicBezTo>
                  <a:cubicBezTo>
                    <a:pt x="5382" y="4240"/>
                    <a:pt x="5546" y="3772"/>
                    <a:pt x="5604" y="3257"/>
                  </a:cubicBezTo>
                  <a:cubicBezTo>
                    <a:pt x="5675" y="2742"/>
                    <a:pt x="5663" y="2216"/>
                    <a:pt x="5710" y="1689"/>
                  </a:cubicBezTo>
                  <a:cubicBezTo>
                    <a:pt x="5721" y="1607"/>
                    <a:pt x="5792" y="1245"/>
                    <a:pt x="5663" y="1210"/>
                  </a:cubicBezTo>
                  <a:cubicBezTo>
                    <a:pt x="4938" y="1034"/>
                    <a:pt x="4212" y="625"/>
                    <a:pt x="3616" y="192"/>
                  </a:cubicBezTo>
                  <a:cubicBezTo>
                    <a:pt x="3428" y="53"/>
                    <a:pt x="3224" y="0"/>
                    <a:pt x="3003" y="0"/>
                  </a:cubicBezTo>
                  <a:close/>
                </a:path>
              </a:pathLst>
            </a:custGeom>
            <a:solidFill>
              <a:srgbClr val="2C7F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8"/>
            <p:cNvSpPr/>
            <p:nvPr/>
          </p:nvSpPr>
          <p:spPr>
            <a:xfrm>
              <a:off x="543750" y="3623200"/>
              <a:ext cx="150075" cy="141425"/>
            </a:xfrm>
            <a:custGeom>
              <a:avLst/>
              <a:gdLst/>
              <a:ahLst/>
              <a:cxnLst/>
              <a:rect l="l" t="t" r="r" b="b"/>
              <a:pathLst>
                <a:path w="6003" h="5657" extrusionOk="0">
                  <a:moveTo>
                    <a:pt x="3089" y="180"/>
                  </a:moveTo>
                  <a:cubicBezTo>
                    <a:pt x="3310" y="180"/>
                    <a:pt x="3499" y="235"/>
                    <a:pt x="3651" y="345"/>
                  </a:cubicBezTo>
                  <a:cubicBezTo>
                    <a:pt x="4388" y="871"/>
                    <a:pt x="5090" y="1222"/>
                    <a:pt x="5733" y="1386"/>
                  </a:cubicBezTo>
                  <a:cubicBezTo>
                    <a:pt x="5733" y="1421"/>
                    <a:pt x="5745" y="1491"/>
                    <a:pt x="5721" y="1690"/>
                  </a:cubicBezTo>
                  <a:lnTo>
                    <a:pt x="5721" y="1749"/>
                  </a:lnTo>
                  <a:cubicBezTo>
                    <a:pt x="5686" y="1983"/>
                    <a:pt x="5686" y="2217"/>
                    <a:pt x="5675" y="2451"/>
                  </a:cubicBezTo>
                  <a:cubicBezTo>
                    <a:pt x="5663" y="2743"/>
                    <a:pt x="5639" y="3036"/>
                    <a:pt x="5616" y="3328"/>
                  </a:cubicBezTo>
                  <a:cubicBezTo>
                    <a:pt x="5558" y="3831"/>
                    <a:pt x="5394" y="4287"/>
                    <a:pt x="5136" y="4708"/>
                  </a:cubicBezTo>
                  <a:cubicBezTo>
                    <a:pt x="4833" y="5184"/>
                    <a:pt x="4389" y="5441"/>
                    <a:pt x="3843" y="5441"/>
                  </a:cubicBezTo>
                  <a:cubicBezTo>
                    <a:pt x="3758" y="5441"/>
                    <a:pt x="3670" y="5435"/>
                    <a:pt x="3580" y="5422"/>
                  </a:cubicBezTo>
                  <a:cubicBezTo>
                    <a:pt x="3089" y="5352"/>
                    <a:pt x="2621" y="5118"/>
                    <a:pt x="2282" y="4755"/>
                  </a:cubicBezTo>
                  <a:cubicBezTo>
                    <a:pt x="2130" y="4603"/>
                    <a:pt x="2001" y="4416"/>
                    <a:pt x="1872" y="4147"/>
                  </a:cubicBezTo>
                  <a:cubicBezTo>
                    <a:pt x="1861" y="4088"/>
                    <a:pt x="1755" y="3714"/>
                    <a:pt x="1697" y="3527"/>
                  </a:cubicBezTo>
                  <a:cubicBezTo>
                    <a:pt x="1627" y="3211"/>
                    <a:pt x="1627" y="3211"/>
                    <a:pt x="1533" y="3211"/>
                  </a:cubicBezTo>
                  <a:cubicBezTo>
                    <a:pt x="1229" y="3211"/>
                    <a:pt x="796" y="3153"/>
                    <a:pt x="492" y="2860"/>
                  </a:cubicBezTo>
                  <a:cubicBezTo>
                    <a:pt x="235" y="2603"/>
                    <a:pt x="199" y="2146"/>
                    <a:pt x="433" y="1901"/>
                  </a:cubicBezTo>
                  <a:cubicBezTo>
                    <a:pt x="539" y="1784"/>
                    <a:pt x="702" y="1714"/>
                    <a:pt x="878" y="1714"/>
                  </a:cubicBezTo>
                  <a:cubicBezTo>
                    <a:pt x="1042" y="1714"/>
                    <a:pt x="1217" y="1772"/>
                    <a:pt x="1311" y="1889"/>
                  </a:cubicBezTo>
                  <a:lnTo>
                    <a:pt x="1369" y="1948"/>
                  </a:lnTo>
                  <a:cubicBezTo>
                    <a:pt x="1467" y="2034"/>
                    <a:pt x="1564" y="2161"/>
                    <a:pt x="1717" y="2161"/>
                  </a:cubicBezTo>
                  <a:cubicBezTo>
                    <a:pt x="1729" y="2161"/>
                    <a:pt x="1742" y="2160"/>
                    <a:pt x="1755" y="2158"/>
                  </a:cubicBezTo>
                  <a:cubicBezTo>
                    <a:pt x="1896" y="2146"/>
                    <a:pt x="2036" y="2029"/>
                    <a:pt x="2071" y="1866"/>
                  </a:cubicBezTo>
                  <a:cubicBezTo>
                    <a:pt x="2106" y="1749"/>
                    <a:pt x="2095" y="1620"/>
                    <a:pt x="2071" y="1503"/>
                  </a:cubicBezTo>
                  <a:cubicBezTo>
                    <a:pt x="2013" y="1082"/>
                    <a:pt x="2048" y="333"/>
                    <a:pt x="2820" y="204"/>
                  </a:cubicBezTo>
                  <a:cubicBezTo>
                    <a:pt x="2914" y="188"/>
                    <a:pt x="3004" y="180"/>
                    <a:pt x="3089" y="180"/>
                  </a:cubicBezTo>
                  <a:close/>
                  <a:moveTo>
                    <a:pt x="3090" y="0"/>
                  </a:moveTo>
                  <a:cubicBezTo>
                    <a:pt x="2992" y="0"/>
                    <a:pt x="2890" y="10"/>
                    <a:pt x="2785" y="29"/>
                  </a:cubicBezTo>
                  <a:cubicBezTo>
                    <a:pt x="2095" y="146"/>
                    <a:pt x="1744" y="719"/>
                    <a:pt x="1861" y="1573"/>
                  </a:cubicBezTo>
                  <a:cubicBezTo>
                    <a:pt x="1872" y="1667"/>
                    <a:pt x="1872" y="1772"/>
                    <a:pt x="1861" y="1842"/>
                  </a:cubicBezTo>
                  <a:cubicBezTo>
                    <a:pt x="1849" y="1901"/>
                    <a:pt x="1802" y="1971"/>
                    <a:pt x="1744" y="1971"/>
                  </a:cubicBezTo>
                  <a:cubicBezTo>
                    <a:pt x="1685" y="1971"/>
                    <a:pt x="1627" y="1912"/>
                    <a:pt x="1533" y="1831"/>
                  </a:cubicBezTo>
                  <a:cubicBezTo>
                    <a:pt x="1521" y="1795"/>
                    <a:pt x="1486" y="1784"/>
                    <a:pt x="1475" y="1749"/>
                  </a:cubicBezTo>
                  <a:cubicBezTo>
                    <a:pt x="1334" y="1608"/>
                    <a:pt x="1112" y="1515"/>
                    <a:pt x="878" y="1515"/>
                  </a:cubicBezTo>
                  <a:cubicBezTo>
                    <a:pt x="656" y="1538"/>
                    <a:pt x="445" y="1620"/>
                    <a:pt x="293" y="1784"/>
                  </a:cubicBezTo>
                  <a:cubicBezTo>
                    <a:pt x="1" y="2100"/>
                    <a:pt x="36" y="2685"/>
                    <a:pt x="352" y="3036"/>
                  </a:cubicBezTo>
                  <a:cubicBezTo>
                    <a:pt x="644" y="3363"/>
                    <a:pt x="1100" y="3445"/>
                    <a:pt x="1451" y="3468"/>
                  </a:cubicBezTo>
                  <a:cubicBezTo>
                    <a:pt x="1463" y="3492"/>
                    <a:pt x="1475" y="3550"/>
                    <a:pt x="1498" y="3609"/>
                  </a:cubicBezTo>
                  <a:cubicBezTo>
                    <a:pt x="1615" y="4018"/>
                    <a:pt x="1674" y="4229"/>
                    <a:pt x="1697" y="4264"/>
                  </a:cubicBezTo>
                  <a:cubicBezTo>
                    <a:pt x="1849" y="4545"/>
                    <a:pt x="1978" y="4755"/>
                    <a:pt x="2141" y="4907"/>
                  </a:cubicBezTo>
                  <a:cubicBezTo>
                    <a:pt x="2516" y="5305"/>
                    <a:pt x="3019" y="5574"/>
                    <a:pt x="3569" y="5644"/>
                  </a:cubicBezTo>
                  <a:cubicBezTo>
                    <a:pt x="3674" y="5656"/>
                    <a:pt x="3756" y="5656"/>
                    <a:pt x="3861" y="5656"/>
                  </a:cubicBezTo>
                  <a:cubicBezTo>
                    <a:pt x="4481" y="5656"/>
                    <a:pt x="4984" y="5364"/>
                    <a:pt x="5312" y="4837"/>
                  </a:cubicBezTo>
                  <a:cubicBezTo>
                    <a:pt x="5593" y="4381"/>
                    <a:pt x="5756" y="3901"/>
                    <a:pt x="5827" y="3375"/>
                  </a:cubicBezTo>
                  <a:cubicBezTo>
                    <a:pt x="5850" y="3071"/>
                    <a:pt x="5862" y="2778"/>
                    <a:pt x="5885" y="2486"/>
                  </a:cubicBezTo>
                  <a:cubicBezTo>
                    <a:pt x="5897" y="2263"/>
                    <a:pt x="5909" y="2029"/>
                    <a:pt x="5920" y="1795"/>
                  </a:cubicBezTo>
                  <a:lnTo>
                    <a:pt x="5920" y="1749"/>
                  </a:lnTo>
                  <a:cubicBezTo>
                    <a:pt x="5955" y="1561"/>
                    <a:pt x="6002" y="1257"/>
                    <a:pt x="5792" y="1210"/>
                  </a:cubicBezTo>
                  <a:cubicBezTo>
                    <a:pt x="5172" y="1070"/>
                    <a:pt x="4493" y="719"/>
                    <a:pt x="3779" y="204"/>
                  </a:cubicBezTo>
                  <a:cubicBezTo>
                    <a:pt x="3584" y="68"/>
                    <a:pt x="3351" y="0"/>
                    <a:pt x="30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8"/>
            <p:cNvSpPr/>
            <p:nvPr/>
          </p:nvSpPr>
          <p:spPr>
            <a:xfrm>
              <a:off x="656050" y="368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 w="5275" cap="flat" cmpd="sng">
              <a:solidFill>
                <a:srgbClr val="000041"/>
              </a:solidFill>
              <a:prstDash val="solid"/>
              <a:miter lim="116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8"/>
            <p:cNvSpPr/>
            <p:nvPr/>
          </p:nvSpPr>
          <p:spPr>
            <a:xfrm>
              <a:off x="655175" y="368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 w="5275" cap="flat" cmpd="sng">
              <a:solidFill>
                <a:srgbClr val="000041"/>
              </a:solidFill>
              <a:prstDash val="solid"/>
              <a:miter lim="116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8"/>
            <p:cNvSpPr/>
            <p:nvPr/>
          </p:nvSpPr>
          <p:spPr>
            <a:xfrm>
              <a:off x="643475" y="3684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rgbClr val="FFFFFF"/>
            </a:solidFill>
            <a:ln w="5275" cap="flat" cmpd="sng">
              <a:solidFill>
                <a:srgbClr val="000041"/>
              </a:solidFill>
              <a:prstDash val="solid"/>
              <a:miter lim="116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8"/>
            <p:cNvSpPr/>
            <p:nvPr/>
          </p:nvSpPr>
          <p:spPr>
            <a:xfrm>
              <a:off x="571525" y="36636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close/>
                </a:path>
              </a:pathLst>
            </a:custGeom>
            <a:noFill/>
            <a:ln w="5275" cap="flat" cmpd="sng">
              <a:solidFill>
                <a:srgbClr val="000041"/>
              </a:solidFill>
              <a:prstDash val="solid"/>
              <a:miter lim="116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8"/>
            <p:cNvSpPr/>
            <p:nvPr/>
          </p:nvSpPr>
          <p:spPr>
            <a:xfrm>
              <a:off x="614250" y="3680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close/>
                </a:path>
              </a:pathLst>
            </a:custGeom>
            <a:noFill/>
            <a:ln w="5275" cap="flat" cmpd="sng">
              <a:solidFill>
                <a:srgbClr val="000041"/>
              </a:solidFill>
              <a:prstDash val="solid"/>
              <a:miter lim="116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8"/>
            <p:cNvSpPr/>
            <p:nvPr/>
          </p:nvSpPr>
          <p:spPr>
            <a:xfrm>
              <a:off x="619500" y="3715225"/>
              <a:ext cx="29575" cy="18675"/>
            </a:xfrm>
            <a:custGeom>
              <a:avLst/>
              <a:gdLst/>
              <a:ahLst/>
              <a:cxnLst/>
              <a:rect l="l" t="t" r="r" b="b"/>
              <a:pathLst>
                <a:path w="1183" h="747" extrusionOk="0">
                  <a:moveTo>
                    <a:pt x="121" y="1"/>
                  </a:moveTo>
                  <a:cubicBezTo>
                    <a:pt x="100" y="1"/>
                    <a:pt x="78" y="8"/>
                    <a:pt x="59" y="21"/>
                  </a:cubicBezTo>
                  <a:cubicBezTo>
                    <a:pt x="12" y="45"/>
                    <a:pt x="1" y="115"/>
                    <a:pt x="24" y="162"/>
                  </a:cubicBezTo>
                  <a:cubicBezTo>
                    <a:pt x="246" y="513"/>
                    <a:pt x="644" y="735"/>
                    <a:pt x="1065" y="747"/>
                  </a:cubicBezTo>
                  <a:cubicBezTo>
                    <a:pt x="1112" y="747"/>
                    <a:pt x="1171" y="700"/>
                    <a:pt x="1182" y="641"/>
                  </a:cubicBezTo>
                  <a:cubicBezTo>
                    <a:pt x="1182" y="583"/>
                    <a:pt x="1135" y="548"/>
                    <a:pt x="1077" y="548"/>
                  </a:cubicBezTo>
                  <a:cubicBezTo>
                    <a:pt x="726" y="524"/>
                    <a:pt x="398" y="337"/>
                    <a:pt x="199" y="45"/>
                  </a:cubicBezTo>
                  <a:cubicBezTo>
                    <a:pt x="185" y="16"/>
                    <a:pt x="154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8"/>
            <p:cNvSpPr/>
            <p:nvPr/>
          </p:nvSpPr>
          <p:spPr>
            <a:xfrm>
              <a:off x="577675" y="3773650"/>
              <a:ext cx="103275" cy="59400"/>
            </a:xfrm>
            <a:custGeom>
              <a:avLst/>
              <a:gdLst/>
              <a:ahLst/>
              <a:cxnLst/>
              <a:rect l="l" t="t" r="r" b="b"/>
              <a:pathLst>
                <a:path w="4131" h="2376" extrusionOk="0">
                  <a:moveTo>
                    <a:pt x="621" y="270"/>
                  </a:moveTo>
                  <a:lnTo>
                    <a:pt x="1" y="913"/>
                  </a:lnTo>
                  <a:lnTo>
                    <a:pt x="1779" y="2376"/>
                  </a:lnTo>
                  <a:lnTo>
                    <a:pt x="2422" y="1791"/>
                  </a:lnTo>
                  <a:lnTo>
                    <a:pt x="1030" y="609"/>
                  </a:lnTo>
                  <a:lnTo>
                    <a:pt x="621" y="270"/>
                  </a:lnTo>
                  <a:close/>
                  <a:moveTo>
                    <a:pt x="3616" y="1"/>
                  </a:moveTo>
                  <a:lnTo>
                    <a:pt x="3358" y="445"/>
                  </a:lnTo>
                  <a:lnTo>
                    <a:pt x="2422" y="1791"/>
                  </a:lnTo>
                  <a:lnTo>
                    <a:pt x="3101" y="2376"/>
                  </a:lnTo>
                  <a:lnTo>
                    <a:pt x="4130" y="551"/>
                  </a:lnTo>
                  <a:lnTo>
                    <a:pt x="3616" y="1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8"/>
            <p:cNvSpPr/>
            <p:nvPr/>
          </p:nvSpPr>
          <p:spPr>
            <a:xfrm>
              <a:off x="669525" y="39248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 w="5275" cap="flat" cmpd="sng">
              <a:solidFill>
                <a:srgbClr val="000041"/>
              </a:solidFill>
              <a:prstDash val="solid"/>
              <a:miter lim="116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8"/>
            <p:cNvSpPr/>
            <p:nvPr/>
          </p:nvSpPr>
          <p:spPr>
            <a:xfrm>
              <a:off x="495200" y="3519200"/>
              <a:ext cx="372650" cy="22550"/>
            </a:xfrm>
            <a:custGeom>
              <a:avLst/>
              <a:gdLst/>
              <a:ahLst/>
              <a:cxnLst/>
              <a:rect l="l" t="t" r="r" b="b"/>
              <a:pathLst>
                <a:path w="14906" h="902" extrusionOk="0">
                  <a:moveTo>
                    <a:pt x="0" y="1"/>
                  </a:moveTo>
                  <a:lnTo>
                    <a:pt x="0" y="901"/>
                  </a:lnTo>
                  <a:lnTo>
                    <a:pt x="14905" y="901"/>
                  </a:lnTo>
                  <a:lnTo>
                    <a:pt x="1490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8"/>
            <p:cNvSpPr/>
            <p:nvPr/>
          </p:nvSpPr>
          <p:spPr>
            <a:xfrm>
              <a:off x="2064050" y="3077575"/>
              <a:ext cx="183400" cy="117000"/>
            </a:xfrm>
            <a:custGeom>
              <a:avLst/>
              <a:gdLst/>
              <a:ahLst/>
              <a:cxnLst/>
              <a:rect l="l" t="t" r="r" b="b"/>
              <a:pathLst>
                <a:path w="7336" h="4680" extrusionOk="0">
                  <a:moveTo>
                    <a:pt x="0" y="0"/>
                  </a:moveTo>
                  <a:lnTo>
                    <a:pt x="0" y="4680"/>
                  </a:lnTo>
                  <a:lnTo>
                    <a:pt x="2305" y="2188"/>
                  </a:lnTo>
                  <a:lnTo>
                    <a:pt x="4306" y="4609"/>
                  </a:lnTo>
                  <a:lnTo>
                    <a:pt x="5850" y="2831"/>
                  </a:lnTo>
                  <a:lnTo>
                    <a:pt x="7336" y="4258"/>
                  </a:lnTo>
                  <a:lnTo>
                    <a:pt x="733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8"/>
            <p:cNvSpPr/>
            <p:nvPr/>
          </p:nvSpPr>
          <p:spPr>
            <a:xfrm>
              <a:off x="2064050" y="3132250"/>
              <a:ext cx="183400" cy="110300"/>
            </a:xfrm>
            <a:custGeom>
              <a:avLst/>
              <a:gdLst/>
              <a:ahLst/>
              <a:cxnLst/>
              <a:rect l="l" t="t" r="r" b="b"/>
              <a:pathLst>
                <a:path w="7336" h="4412" extrusionOk="0">
                  <a:moveTo>
                    <a:pt x="2305" y="1"/>
                  </a:moveTo>
                  <a:lnTo>
                    <a:pt x="0" y="2493"/>
                  </a:lnTo>
                  <a:lnTo>
                    <a:pt x="0" y="4411"/>
                  </a:lnTo>
                  <a:lnTo>
                    <a:pt x="7336" y="4411"/>
                  </a:lnTo>
                  <a:lnTo>
                    <a:pt x="7336" y="2071"/>
                  </a:lnTo>
                  <a:lnTo>
                    <a:pt x="5850" y="644"/>
                  </a:lnTo>
                  <a:lnTo>
                    <a:pt x="4306" y="2422"/>
                  </a:lnTo>
                  <a:lnTo>
                    <a:pt x="23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8"/>
            <p:cNvSpPr/>
            <p:nvPr/>
          </p:nvSpPr>
          <p:spPr>
            <a:xfrm>
              <a:off x="2061425" y="3128150"/>
              <a:ext cx="188650" cy="117025"/>
            </a:xfrm>
            <a:custGeom>
              <a:avLst/>
              <a:gdLst/>
              <a:ahLst/>
              <a:cxnLst/>
              <a:rect l="l" t="t" r="r" b="b"/>
              <a:pathLst>
                <a:path w="7546" h="4681" extrusionOk="0">
                  <a:moveTo>
                    <a:pt x="2422" y="317"/>
                  </a:moveTo>
                  <a:lnTo>
                    <a:pt x="4411" y="2762"/>
                  </a:lnTo>
                  <a:lnTo>
                    <a:pt x="5967" y="960"/>
                  </a:lnTo>
                  <a:lnTo>
                    <a:pt x="7335" y="2294"/>
                  </a:lnTo>
                  <a:lnTo>
                    <a:pt x="7335" y="4470"/>
                  </a:lnTo>
                  <a:lnTo>
                    <a:pt x="211" y="4470"/>
                  </a:lnTo>
                  <a:lnTo>
                    <a:pt x="211" y="2703"/>
                  </a:lnTo>
                  <a:lnTo>
                    <a:pt x="2422" y="317"/>
                  </a:lnTo>
                  <a:close/>
                  <a:moveTo>
                    <a:pt x="2422" y="1"/>
                  </a:moveTo>
                  <a:lnTo>
                    <a:pt x="0" y="2622"/>
                  </a:lnTo>
                  <a:lnTo>
                    <a:pt x="0" y="4681"/>
                  </a:lnTo>
                  <a:lnTo>
                    <a:pt x="7546" y="4681"/>
                  </a:lnTo>
                  <a:lnTo>
                    <a:pt x="7546" y="2189"/>
                  </a:lnTo>
                  <a:lnTo>
                    <a:pt x="5955" y="644"/>
                  </a:lnTo>
                  <a:lnTo>
                    <a:pt x="4411" y="2423"/>
                  </a:lnTo>
                  <a:lnTo>
                    <a:pt x="242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8"/>
            <p:cNvSpPr/>
            <p:nvPr/>
          </p:nvSpPr>
          <p:spPr>
            <a:xfrm>
              <a:off x="2159100" y="3102425"/>
              <a:ext cx="24000" cy="24300"/>
            </a:xfrm>
            <a:custGeom>
              <a:avLst/>
              <a:gdLst/>
              <a:ahLst/>
              <a:cxnLst/>
              <a:rect l="l" t="t" r="r" b="b"/>
              <a:pathLst>
                <a:path w="960" h="972" extrusionOk="0">
                  <a:moveTo>
                    <a:pt x="480" y="0"/>
                  </a:moveTo>
                  <a:cubicBezTo>
                    <a:pt x="211" y="0"/>
                    <a:pt x="1" y="223"/>
                    <a:pt x="1" y="492"/>
                  </a:cubicBezTo>
                  <a:cubicBezTo>
                    <a:pt x="1" y="749"/>
                    <a:pt x="211" y="971"/>
                    <a:pt x="480" y="971"/>
                  </a:cubicBezTo>
                  <a:cubicBezTo>
                    <a:pt x="749" y="971"/>
                    <a:pt x="960" y="749"/>
                    <a:pt x="960" y="492"/>
                  </a:cubicBezTo>
                  <a:cubicBezTo>
                    <a:pt x="960" y="223"/>
                    <a:pt x="749" y="0"/>
                    <a:pt x="4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8"/>
            <p:cNvSpPr/>
            <p:nvPr/>
          </p:nvSpPr>
          <p:spPr>
            <a:xfrm>
              <a:off x="2156475" y="3100375"/>
              <a:ext cx="29275" cy="29275"/>
            </a:xfrm>
            <a:custGeom>
              <a:avLst/>
              <a:gdLst/>
              <a:ahLst/>
              <a:cxnLst/>
              <a:rect l="l" t="t" r="r" b="b"/>
              <a:pathLst>
                <a:path w="1171" h="1171" extrusionOk="0">
                  <a:moveTo>
                    <a:pt x="585" y="188"/>
                  </a:moveTo>
                  <a:cubicBezTo>
                    <a:pt x="784" y="188"/>
                    <a:pt x="960" y="363"/>
                    <a:pt x="960" y="574"/>
                  </a:cubicBezTo>
                  <a:cubicBezTo>
                    <a:pt x="960" y="773"/>
                    <a:pt x="784" y="948"/>
                    <a:pt x="585" y="948"/>
                  </a:cubicBezTo>
                  <a:cubicBezTo>
                    <a:pt x="375" y="948"/>
                    <a:pt x="199" y="773"/>
                    <a:pt x="199" y="574"/>
                  </a:cubicBezTo>
                  <a:cubicBezTo>
                    <a:pt x="199" y="363"/>
                    <a:pt x="375" y="188"/>
                    <a:pt x="585" y="188"/>
                  </a:cubicBezTo>
                  <a:close/>
                  <a:moveTo>
                    <a:pt x="585" y="1"/>
                  </a:moveTo>
                  <a:cubicBezTo>
                    <a:pt x="258" y="1"/>
                    <a:pt x="0" y="258"/>
                    <a:pt x="0" y="586"/>
                  </a:cubicBezTo>
                  <a:cubicBezTo>
                    <a:pt x="0" y="901"/>
                    <a:pt x="258" y="1170"/>
                    <a:pt x="585" y="1170"/>
                  </a:cubicBezTo>
                  <a:cubicBezTo>
                    <a:pt x="901" y="1170"/>
                    <a:pt x="1170" y="901"/>
                    <a:pt x="1170" y="586"/>
                  </a:cubicBezTo>
                  <a:cubicBezTo>
                    <a:pt x="1170" y="258"/>
                    <a:pt x="901" y="1"/>
                    <a:pt x="5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8"/>
            <p:cNvSpPr/>
            <p:nvPr/>
          </p:nvSpPr>
          <p:spPr>
            <a:xfrm>
              <a:off x="1274650" y="3375300"/>
              <a:ext cx="5575" cy="15825"/>
            </a:xfrm>
            <a:custGeom>
              <a:avLst/>
              <a:gdLst/>
              <a:ahLst/>
              <a:cxnLst/>
              <a:rect l="l" t="t" r="r" b="b"/>
              <a:pathLst>
                <a:path w="223" h="633" extrusionOk="0">
                  <a:moveTo>
                    <a:pt x="106" y="1"/>
                  </a:moveTo>
                  <a:cubicBezTo>
                    <a:pt x="47" y="1"/>
                    <a:pt x="1" y="47"/>
                    <a:pt x="1" y="106"/>
                  </a:cubicBezTo>
                  <a:lnTo>
                    <a:pt x="1" y="527"/>
                  </a:lnTo>
                  <a:cubicBezTo>
                    <a:pt x="1" y="586"/>
                    <a:pt x="47" y="632"/>
                    <a:pt x="106" y="632"/>
                  </a:cubicBezTo>
                  <a:cubicBezTo>
                    <a:pt x="164" y="632"/>
                    <a:pt x="223" y="586"/>
                    <a:pt x="199" y="527"/>
                  </a:cubicBezTo>
                  <a:lnTo>
                    <a:pt x="199" y="106"/>
                  </a:lnTo>
                  <a:cubicBezTo>
                    <a:pt x="199" y="36"/>
                    <a:pt x="153" y="1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8"/>
            <p:cNvSpPr/>
            <p:nvPr/>
          </p:nvSpPr>
          <p:spPr>
            <a:xfrm>
              <a:off x="1274650" y="3406025"/>
              <a:ext cx="5575" cy="147725"/>
            </a:xfrm>
            <a:custGeom>
              <a:avLst/>
              <a:gdLst/>
              <a:ahLst/>
              <a:cxnLst/>
              <a:rect l="l" t="t" r="r" b="b"/>
              <a:pathLst>
                <a:path w="223" h="5909" extrusionOk="0">
                  <a:moveTo>
                    <a:pt x="106" y="0"/>
                  </a:moveTo>
                  <a:cubicBezTo>
                    <a:pt x="47" y="0"/>
                    <a:pt x="1" y="47"/>
                    <a:pt x="1" y="94"/>
                  </a:cubicBezTo>
                  <a:lnTo>
                    <a:pt x="1" y="924"/>
                  </a:lnTo>
                  <a:cubicBezTo>
                    <a:pt x="1" y="983"/>
                    <a:pt x="47" y="1018"/>
                    <a:pt x="106" y="1018"/>
                  </a:cubicBezTo>
                  <a:cubicBezTo>
                    <a:pt x="164" y="1018"/>
                    <a:pt x="223" y="983"/>
                    <a:pt x="199" y="924"/>
                  </a:cubicBezTo>
                  <a:lnTo>
                    <a:pt x="199" y="94"/>
                  </a:lnTo>
                  <a:cubicBezTo>
                    <a:pt x="199" y="35"/>
                    <a:pt x="153" y="0"/>
                    <a:pt x="106" y="0"/>
                  </a:cubicBezTo>
                  <a:close/>
                  <a:moveTo>
                    <a:pt x="106" y="1638"/>
                  </a:moveTo>
                  <a:cubicBezTo>
                    <a:pt x="47" y="1638"/>
                    <a:pt x="1" y="1685"/>
                    <a:pt x="1" y="1743"/>
                  </a:cubicBezTo>
                  <a:lnTo>
                    <a:pt x="1" y="2562"/>
                  </a:lnTo>
                  <a:cubicBezTo>
                    <a:pt x="1" y="2621"/>
                    <a:pt x="47" y="2656"/>
                    <a:pt x="106" y="2656"/>
                  </a:cubicBezTo>
                  <a:cubicBezTo>
                    <a:pt x="164" y="2656"/>
                    <a:pt x="223" y="2597"/>
                    <a:pt x="199" y="2562"/>
                  </a:cubicBezTo>
                  <a:lnTo>
                    <a:pt x="199" y="1743"/>
                  </a:lnTo>
                  <a:cubicBezTo>
                    <a:pt x="199" y="1673"/>
                    <a:pt x="153" y="1638"/>
                    <a:pt x="106" y="1638"/>
                  </a:cubicBezTo>
                  <a:close/>
                  <a:moveTo>
                    <a:pt x="106" y="3264"/>
                  </a:moveTo>
                  <a:cubicBezTo>
                    <a:pt x="47" y="3264"/>
                    <a:pt x="1" y="3299"/>
                    <a:pt x="1" y="3358"/>
                  </a:cubicBezTo>
                  <a:lnTo>
                    <a:pt x="1" y="4177"/>
                  </a:lnTo>
                  <a:cubicBezTo>
                    <a:pt x="1" y="4235"/>
                    <a:pt x="47" y="4282"/>
                    <a:pt x="106" y="4282"/>
                  </a:cubicBezTo>
                  <a:cubicBezTo>
                    <a:pt x="164" y="4282"/>
                    <a:pt x="223" y="4223"/>
                    <a:pt x="199" y="4177"/>
                  </a:cubicBezTo>
                  <a:lnTo>
                    <a:pt x="199" y="3358"/>
                  </a:lnTo>
                  <a:cubicBezTo>
                    <a:pt x="199" y="3299"/>
                    <a:pt x="153" y="3264"/>
                    <a:pt x="106" y="3264"/>
                  </a:cubicBezTo>
                  <a:close/>
                  <a:moveTo>
                    <a:pt x="106" y="4879"/>
                  </a:moveTo>
                  <a:cubicBezTo>
                    <a:pt x="47" y="4879"/>
                    <a:pt x="1" y="4925"/>
                    <a:pt x="1" y="4984"/>
                  </a:cubicBezTo>
                  <a:lnTo>
                    <a:pt x="1" y="5803"/>
                  </a:lnTo>
                  <a:cubicBezTo>
                    <a:pt x="1" y="5861"/>
                    <a:pt x="47" y="5908"/>
                    <a:pt x="106" y="5908"/>
                  </a:cubicBezTo>
                  <a:cubicBezTo>
                    <a:pt x="164" y="5908"/>
                    <a:pt x="223" y="5861"/>
                    <a:pt x="199" y="5803"/>
                  </a:cubicBezTo>
                  <a:lnTo>
                    <a:pt x="199" y="4984"/>
                  </a:lnTo>
                  <a:cubicBezTo>
                    <a:pt x="199" y="4925"/>
                    <a:pt x="153" y="4879"/>
                    <a:pt x="106" y="48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8"/>
            <p:cNvSpPr/>
            <p:nvPr/>
          </p:nvSpPr>
          <p:spPr>
            <a:xfrm>
              <a:off x="1274650" y="3568625"/>
              <a:ext cx="5575" cy="15825"/>
            </a:xfrm>
            <a:custGeom>
              <a:avLst/>
              <a:gdLst/>
              <a:ahLst/>
              <a:cxnLst/>
              <a:rect l="l" t="t" r="r" b="b"/>
              <a:pathLst>
                <a:path w="223" h="633" extrusionOk="0">
                  <a:moveTo>
                    <a:pt x="106" y="1"/>
                  </a:moveTo>
                  <a:cubicBezTo>
                    <a:pt x="47" y="1"/>
                    <a:pt x="1" y="48"/>
                    <a:pt x="1" y="106"/>
                  </a:cubicBezTo>
                  <a:lnTo>
                    <a:pt x="1" y="527"/>
                  </a:lnTo>
                  <a:cubicBezTo>
                    <a:pt x="1" y="586"/>
                    <a:pt x="47" y="632"/>
                    <a:pt x="106" y="632"/>
                  </a:cubicBezTo>
                  <a:cubicBezTo>
                    <a:pt x="164" y="632"/>
                    <a:pt x="223" y="586"/>
                    <a:pt x="199" y="527"/>
                  </a:cubicBezTo>
                  <a:lnTo>
                    <a:pt x="199" y="106"/>
                  </a:lnTo>
                  <a:cubicBezTo>
                    <a:pt x="199" y="48"/>
                    <a:pt x="153" y="1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8"/>
            <p:cNvSpPr/>
            <p:nvPr/>
          </p:nvSpPr>
          <p:spPr>
            <a:xfrm>
              <a:off x="1244225" y="3643200"/>
              <a:ext cx="78700" cy="90700"/>
            </a:xfrm>
            <a:custGeom>
              <a:avLst/>
              <a:gdLst/>
              <a:ahLst/>
              <a:cxnLst/>
              <a:rect l="l" t="t" r="r" b="b"/>
              <a:pathLst>
                <a:path w="3148" h="3628" extrusionOk="0">
                  <a:moveTo>
                    <a:pt x="1" y="1"/>
                  </a:moveTo>
                  <a:lnTo>
                    <a:pt x="1" y="3628"/>
                  </a:lnTo>
                  <a:lnTo>
                    <a:pt x="3148" y="18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1687050" y="3478600"/>
              <a:ext cx="408325" cy="565300"/>
            </a:xfrm>
            <a:custGeom>
              <a:avLst/>
              <a:gdLst/>
              <a:ahLst/>
              <a:cxnLst/>
              <a:rect l="l" t="t" r="r" b="b"/>
              <a:pathLst>
                <a:path w="16333" h="22612" extrusionOk="0">
                  <a:moveTo>
                    <a:pt x="5896" y="0"/>
                  </a:moveTo>
                  <a:cubicBezTo>
                    <a:pt x="5197" y="0"/>
                    <a:pt x="4460" y="173"/>
                    <a:pt x="3931" y="396"/>
                  </a:cubicBezTo>
                  <a:cubicBezTo>
                    <a:pt x="2644" y="958"/>
                    <a:pt x="1603" y="1952"/>
                    <a:pt x="1077" y="3262"/>
                  </a:cubicBezTo>
                  <a:cubicBezTo>
                    <a:pt x="620" y="4374"/>
                    <a:pt x="538" y="5520"/>
                    <a:pt x="550" y="6714"/>
                  </a:cubicBezTo>
                  <a:cubicBezTo>
                    <a:pt x="550" y="7708"/>
                    <a:pt x="1053" y="8597"/>
                    <a:pt x="831" y="9627"/>
                  </a:cubicBezTo>
                  <a:cubicBezTo>
                    <a:pt x="831" y="9627"/>
                    <a:pt x="831" y="9662"/>
                    <a:pt x="819" y="9685"/>
                  </a:cubicBezTo>
                  <a:cubicBezTo>
                    <a:pt x="690" y="10212"/>
                    <a:pt x="433" y="10726"/>
                    <a:pt x="421" y="11265"/>
                  </a:cubicBezTo>
                  <a:cubicBezTo>
                    <a:pt x="410" y="11814"/>
                    <a:pt x="644" y="12329"/>
                    <a:pt x="784" y="12879"/>
                  </a:cubicBezTo>
                  <a:cubicBezTo>
                    <a:pt x="1065" y="13897"/>
                    <a:pt x="1041" y="14997"/>
                    <a:pt x="714" y="16003"/>
                  </a:cubicBezTo>
                  <a:cubicBezTo>
                    <a:pt x="433" y="16892"/>
                    <a:pt x="0" y="17594"/>
                    <a:pt x="0" y="18565"/>
                  </a:cubicBezTo>
                  <a:cubicBezTo>
                    <a:pt x="12" y="20753"/>
                    <a:pt x="2352" y="22238"/>
                    <a:pt x="4270" y="22507"/>
                  </a:cubicBezTo>
                  <a:cubicBezTo>
                    <a:pt x="4753" y="22582"/>
                    <a:pt x="5239" y="22612"/>
                    <a:pt x="5726" y="22612"/>
                  </a:cubicBezTo>
                  <a:cubicBezTo>
                    <a:pt x="6916" y="22612"/>
                    <a:pt x="8117" y="22436"/>
                    <a:pt x="9313" y="22320"/>
                  </a:cubicBezTo>
                  <a:cubicBezTo>
                    <a:pt x="10471" y="22215"/>
                    <a:pt x="11664" y="22145"/>
                    <a:pt x="12705" y="21653"/>
                  </a:cubicBezTo>
                  <a:cubicBezTo>
                    <a:pt x="13478" y="21279"/>
                    <a:pt x="14121" y="20694"/>
                    <a:pt x="14694" y="20074"/>
                  </a:cubicBezTo>
                  <a:cubicBezTo>
                    <a:pt x="15993" y="18647"/>
                    <a:pt x="16332" y="16705"/>
                    <a:pt x="15139" y="15102"/>
                  </a:cubicBezTo>
                  <a:cubicBezTo>
                    <a:pt x="14495" y="14236"/>
                    <a:pt x="13829" y="13429"/>
                    <a:pt x="13735" y="12306"/>
                  </a:cubicBezTo>
                  <a:cubicBezTo>
                    <a:pt x="13641" y="11417"/>
                    <a:pt x="13934" y="10609"/>
                    <a:pt x="14004" y="9720"/>
                  </a:cubicBezTo>
                  <a:cubicBezTo>
                    <a:pt x="14086" y="8597"/>
                    <a:pt x="14109" y="7474"/>
                    <a:pt x="13887" y="6363"/>
                  </a:cubicBezTo>
                  <a:cubicBezTo>
                    <a:pt x="13817" y="5988"/>
                    <a:pt x="13712" y="5602"/>
                    <a:pt x="13583" y="5240"/>
                  </a:cubicBezTo>
                  <a:cubicBezTo>
                    <a:pt x="13138" y="3953"/>
                    <a:pt x="12436" y="2666"/>
                    <a:pt x="11594" y="1613"/>
                  </a:cubicBezTo>
                  <a:cubicBezTo>
                    <a:pt x="10810" y="646"/>
                    <a:pt x="9889" y="172"/>
                    <a:pt x="8798" y="172"/>
                  </a:cubicBezTo>
                  <a:cubicBezTo>
                    <a:pt x="8425" y="172"/>
                    <a:pt x="8031" y="227"/>
                    <a:pt x="7616" y="338"/>
                  </a:cubicBezTo>
                  <a:cubicBezTo>
                    <a:pt x="7559" y="357"/>
                    <a:pt x="7494" y="376"/>
                    <a:pt x="7434" y="376"/>
                  </a:cubicBezTo>
                  <a:cubicBezTo>
                    <a:pt x="7420" y="376"/>
                    <a:pt x="7407" y="375"/>
                    <a:pt x="7394" y="373"/>
                  </a:cubicBezTo>
                  <a:cubicBezTo>
                    <a:pt x="7324" y="361"/>
                    <a:pt x="7254" y="314"/>
                    <a:pt x="7195" y="279"/>
                  </a:cubicBezTo>
                  <a:cubicBezTo>
                    <a:pt x="6831" y="80"/>
                    <a:pt x="6372" y="0"/>
                    <a:pt x="58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8"/>
            <p:cNvSpPr/>
            <p:nvPr/>
          </p:nvSpPr>
          <p:spPr>
            <a:xfrm>
              <a:off x="1634700" y="3690800"/>
              <a:ext cx="512150" cy="358850"/>
            </a:xfrm>
            <a:custGeom>
              <a:avLst/>
              <a:gdLst/>
              <a:ahLst/>
              <a:cxnLst/>
              <a:rect l="l" t="t" r="r" b="b"/>
              <a:pathLst>
                <a:path w="20486" h="14354" extrusionOk="0">
                  <a:moveTo>
                    <a:pt x="10703" y="0"/>
                  </a:moveTo>
                  <a:cubicBezTo>
                    <a:pt x="10360" y="0"/>
                    <a:pt x="10019" y="78"/>
                    <a:pt x="9687" y="168"/>
                  </a:cubicBezTo>
                  <a:cubicBezTo>
                    <a:pt x="9196" y="308"/>
                    <a:pt x="8962" y="542"/>
                    <a:pt x="8634" y="905"/>
                  </a:cubicBezTo>
                  <a:cubicBezTo>
                    <a:pt x="8260" y="1314"/>
                    <a:pt x="7932" y="1747"/>
                    <a:pt x="7616" y="2215"/>
                  </a:cubicBezTo>
                  <a:cubicBezTo>
                    <a:pt x="7464" y="2449"/>
                    <a:pt x="7324" y="2706"/>
                    <a:pt x="7183" y="2952"/>
                  </a:cubicBezTo>
                  <a:cubicBezTo>
                    <a:pt x="7113" y="3081"/>
                    <a:pt x="6821" y="3479"/>
                    <a:pt x="6832" y="3619"/>
                  </a:cubicBezTo>
                  <a:cubicBezTo>
                    <a:pt x="7020" y="4894"/>
                    <a:pt x="7183" y="6298"/>
                    <a:pt x="6435" y="7339"/>
                  </a:cubicBezTo>
                  <a:cubicBezTo>
                    <a:pt x="5885" y="8088"/>
                    <a:pt x="4972" y="8462"/>
                    <a:pt x="4106" y="8813"/>
                  </a:cubicBezTo>
                  <a:cubicBezTo>
                    <a:pt x="2621" y="9445"/>
                    <a:pt x="1100" y="10170"/>
                    <a:pt x="70" y="11434"/>
                  </a:cubicBezTo>
                  <a:cubicBezTo>
                    <a:pt x="47" y="11469"/>
                    <a:pt x="35" y="11492"/>
                    <a:pt x="0" y="11539"/>
                  </a:cubicBezTo>
                  <a:cubicBezTo>
                    <a:pt x="35" y="11808"/>
                    <a:pt x="164" y="12089"/>
                    <a:pt x="339" y="12311"/>
                  </a:cubicBezTo>
                  <a:cubicBezTo>
                    <a:pt x="644" y="12709"/>
                    <a:pt x="1041" y="12908"/>
                    <a:pt x="1474" y="13130"/>
                  </a:cubicBezTo>
                  <a:cubicBezTo>
                    <a:pt x="2609" y="13704"/>
                    <a:pt x="3908" y="13809"/>
                    <a:pt x="5148" y="13926"/>
                  </a:cubicBezTo>
                  <a:cubicBezTo>
                    <a:pt x="7399" y="14133"/>
                    <a:pt x="9693" y="14354"/>
                    <a:pt x="11985" y="14354"/>
                  </a:cubicBezTo>
                  <a:cubicBezTo>
                    <a:pt x="12670" y="14354"/>
                    <a:pt x="13355" y="14334"/>
                    <a:pt x="14039" y="14288"/>
                  </a:cubicBezTo>
                  <a:cubicBezTo>
                    <a:pt x="15981" y="14160"/>
                    <a:pt x="18063" y="13949"/>
                    <a:pt x="19725" y="12873"/>
                  </a:cubicBezTo>
                  <a:cubicBezTo>
                    <a:pt x="20427" y="12417"/>
                    <a:pt x="20485" y="11586"/>
                    <a:pt x="20193" y="10861"/>
                  </a:cubicBezTo>
                  <a:cubicBezTo>
                    <a:pt x="19666" y="10147"/>
                    <a:pt x="18941" y="9621"/>
                    <a:pt x="18005" y="9258"/>
                  </a:cubicBezTo>
                  <a:cubicBezTo>
                    <a:pt x="16484" y="8650"/>
                    <a:pt x="14741" y="8205"/>
                    <a:pt x="13372" y="7281"/>
                  </a:cubicBezTo>
                  <a:cubicBezTo>
                    <a:pt x="13197" y="7164"/>
                    <a:pt x="13033" y="7047"/>
                    <a:pt x="12904" y="6883"/>
                  </a:cubicBezTo>
                  <a:cubicBezTo>
                    <a:pt x="12705" y="6661"/>
                    <a:pt x="12577" y="6392"/>
                    <a:pt x="12471" y="6111"/>
                  </a:cubicBezTo>
                  <a:cubicBezTo>
                    <a:pt x="12109" y="5116"/>
                    <a:pt x="12050" y="4028"/>
                    <a:pt x="12062" y="2987"/>
                  </a:cubicBezTo>
                  <a:cubicBezTo>
                    <a:pt x="12085" y="2203"/>
                    <a:pt x="12378" y="963"/>
                    <a:pt x="11746" y="332"/>
                  </a:cubicBezTo>
                  <a:cubicBezTo>
                    <a:pt x="11652" y="250"/>
                    <a:pt x="11535" y="191"/>
                    <a:pt x="11418" y="133"/>
                  </a:cubicBezTo>
                  <a:cubicBezTo>
                    <a:pt x="11180" y="37"/>
                    <a:pt x="10941" y="0"/>
                    <a:pt x="10703" y="0"/>
                  </a:cubicBezTo>
                  <a:close/>
                </a:path>
              </a:pathLst>
            </a:custGeom>
            <a:solidFill>
              <a:srgbClr val="195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1631475" y="3688325"/>
              <a:ext cx="517700" cy="364075"/>
            </a:xfrm>
            <a:custGeom>
              <a:avLst/>
              <a:gdLst/>
              <a:ahLst/>
              <a:cxnLst/>
              <a:rect l="l" t="t" r="r" b="b"/>
              <a:pathLst>
                <a:path w="20708" h="14563" extrusionOk="0">
                  <a:moveTo>
                    <a:pt x="10875" y="210"/>
                  </a:moveTo>
                  <a:cubicBezTo>
                    <a:pt x="11098" y="210"/>
                    <a:pt x="11319" y="242"/>
                    <a:pt x="11536" y="325"/>
                  </a:cubicBezTo>
                  <a:cubicBezTo>
                    <a:pt x="11653" y="395"/>
                    <a:pt x="11746" y="431"/>
                    <a:pt x="11816" y="501"/>
                  </a:cubicBezTo>
                  <a:cubicBezTo>
                    <a:pt x="12273" y="957"/>
                    <a:pt x="12191" y="1776"/>
                    <a:pt x="12132" y="2501"/>
                  </a:cubicBezTo>
                  <a:cubicBezTo>
                    <a:pt x="12121" y="2700"/>
                    <a:pt x="12109" y="2899"/>
                    <a:pt x="12109" y="3086"/>
                  </a:cubicBezTo>
                  <a:cubicBezTo>
                    <a:pt x="12097" y="3987"/>
                    <a:pt x="12132" y="5157"/>
                    <a:pt x="12530" y="6257"/>
                  </a:cubicBezTo>
                  <a:cubicBezTo>
                    <a:pt x="12624" y="6491"/>
                    <a:pt x="12752" y="6806"/>
                    <a:pt x="12975" y="7064"/>
                  </a:cubicBezTo>
                  <a:cubicBezTo>
                    <a:pt x="13127" y="7228"/>
                    <a:pt x="13302" y="7368"/>
                    <a:pt x="13466" y="7473"/>
                  </a:cubicBezTo>
                  <a:cubicBezTo>
                    <a:pt x="14496" y="8152"/>
                    <a:pt x="15701" y="8585"/>
                    <a:pt x="16894" y="9006"/>
                  </a:cubicBezTo>
                  <a:cubicBezTo>
                    <a:pt x="17303" y="9146"/>
                    <a:pt x="17725" y="9298"/>
                    <a:pt x="18122" y="9462"/>
                  </a:cubicBezTo>
                  <a:cubicBezTo>
                    <a:pt x="19023" y="9813"/>
                    <a:pt x="19725" y="10316"/>
                    <a:pt x="20252" y="11018"/>
                  </a:cubicBezTo>
                  <a:cubicBezTo>
                    <a:pt x="20486" y="11638"/>
                    <a:pt x="20497" y="12445"/>
                    <a:pt x="19819" y="12878"/>
                  </a:cubicBezTo>
                  <a:cubicBezTo>
                    <a:pt x="18192" y="13920"/>
                    <a:pt x="16215" y="14118"/>
                    <a:pt x="14168" y="14270"/>
                  </a:cubicBezTo>
                  <a:cubicBezTo>
                    <a:pt x="13504" y="14313"/>
                    <a:pt x="12837" y="14331"/>
                    <a:pt x="12170" y="14331"/>
                  </a:cubicBezTo>
                  <a:cubicBezTo>
                    <a:pt x="9887" y="14331"/>
                    <a:pt x="7597" y="14116"/>
                    <a:pt x="5370" y="13908"/>
                  </a:cubicBezTo>
                  <a:lnTo>
                    <a:pt x="5136" y="13884"/>
                  </a:lnTo>
                  <a:cubicBezTo>
                    <a:pt x="3943" y="13791"/>
                    <a:pt x="2715" y="13674"/>
                    <a:pt x="1650" y="13124"/>
                  </a:cubicBezTo>
                  <a:cubicBezTo>
                    <a:pt x="1252" y="12925"/>
                    <a:pt x="843" y="12715"/>
                    <a:pt x="539" y="12340"/>
                  </a:cubicBezTo>
                  <a:cubicBezTo>
                    <a:pt x="375" y="12130"/>
                    <a:pt x="258" y="11896"/>
                    <a:pt x="234" y="11662"/>
                  </a:cubicBezTo>
                  <a:cubicBezTo>
                    <a:pt x="246" y="11650"/>
                    <a:pt x="258" y="11638"/>
                    <a:pt x="281" y="11603"/>
                  </a:cubicBezTo>
                  <a:cubicBezTo>
                    <a:pt x="1334" y="10316"/>
                    <a:pt x="2890" y="9603"/>
                    <a:pt x="4282" y="9018"/>
                  </a:cubicBezTo>
                  <a:lnTo>
                    <a:pt x="4341" y="8983"/>
                  </a:lnTo>
                  <a:cubicBezTo>
                    <a:pt x="5207" y="8620"/>
                    <a:pt x="6096" y="8257"/>
                    <a:pt x="6657" y="7497"/>
                  </a:cubicBezTo>
                  <a:cubicBezTo>
                    <a:pt x="7429" y="6456"/>
                    <a:pt x="7277" y="5052"/>
                    <a:pt x="7078" y="3706"/>
                  </a:cubicBezTo>
                  <a:cubicBezTo>
                    <a:pt x="7078" y="3624"/>
                    <a:pt x="7254" y="3344"/>
                    <a:pt x="7324" y="3238"/>
                  </a:cubicBezTo>
                  <a:cubicBezTo>
                    <a:pt x="7359" y="3180"/>
                    <a:pt x="7394" y="3121"/>
                    <a:pt x="7418" y="3098"/>
                  </a:cubicBezTo>
                  <a:cubicBezTo>
                    <a:pt x="7558" y="2841"/>
                    <a:pt x="7710" y="2607"/>
                    <a:pt x="7850" y="2373"/>
                  </a:cubicBezTo>
                  <a:cubicBezTo>
                    <a:pt x="8155" y="1893"/>
                    <a:pt x="8494" y="1460"/>
                    <a:pt x="8845" y="1074"/>
                  </a:cubicBezTo>
                  <a:cubicBezTo>
                    <a:pt x="9172" y="723"/>
                    <a:pt x="9406" y="489"/>
                    <a:pt x="9851" y="372"/>
                  </a:cubicBezTo>
                  <a:cubicBezTo>
                    <a:pt x="10185" y="287"/>
                    <a:pt x="10531" y="210"/>
                    <a:pt x="10875" y="210"/>
                  </a:cubicBezTo>
                  <a:close/>
                  <a:moveTo>
                    <a:pt x="10820" y="0"/>
                  </a:moveTo>
                  <a:cubicBezTo>
                    <a:pt x="10452" y="0"/>
                    <a:pt x="10096" y="83"/>
                    <a:pt x="9769" y="173"/>
                  </a:cubicBezTo>
                  <a:cubicBezTo>
                    <a:pt x="9254" y="302"/>
                    <a:pt x="8985" y="571"/>
                    <a:pt x="8658" y="934"/>
                  </a:cubicBezTo>
                  <a:cubicBezTo>
                    <a:pt x="8307" y="1331"/>
                    <a:pt x="7956" y="1776"/>
                    <a:pt x="7640" y="2267"/>
                  </a:cubicBezTo>
                  <a:cubicBezTo>
                    <a:pt x="7500" y="2501"/>
                    <a:pt x="7347" y="2747"/>
                    <a:pt x="7207" y="2993"/>
                  </a:cubicBezTo>
                  <a:cubicBezTo>
                    <a:pt x="7195" y="3028"/>
                    <a:pt x="7149" y="3063"/>
                    <a:pt x="7113" y="3121"/>
                  </a:cubicBezTo>
                  <a:cubicBezTo>
                    <a:pt x="6938" y="3390"/>
                    <a:pt x="6821" y="3589"/>
                    <a:pt x="6844" y="3741"/>
                  </a:cubicBezTo>
                  <a:cubicBezTo>
                    <a:pt x="7043" y="5040"/>
                    <a:pt x="7172" y="6397"/>
                    <a:pt x="6458" y="7380"/>
                  </a:cubicBezTo>
                  <a:cubicBezTo>
                    <a:pt x="5944" y="8082"/>
                    <a:pt x="5066" y="8444"/>
                    <a:pt x="4235" y="8795"/>
                  </a:cubicBezTo>
                  <a:lnTo>
                    <a:pt x="4177" y="8830"/>
                  </a:lnTo>
                  <a:cubicBezTo>
                    <a:pt x="2773" y="9415"/>
                    <a:pt x="1182" y="10164"/>
                    <a:pt x="94" y="11474"/>
                  </a:cubicBezTo>
                  <a:cubicBezTo>
                    <a:pt x="82" y="11486"/>
                    <a:pt x="71" y="11521"/>
                    <a:pt x="59" y="11533"/>
                  </a:cubicBezTo>
                  <a:lnTo>
                    <a:pt x="0" y="11603"/>
                  </a:lnTo>
                  <a:lnTo>
                    <a:pt x="0" y="11650"/>
                  </a:lnTo>
                  <a:cubicBezTo>
                    <a:pt x="24" y="11942"/>
                    <a:pt x="153" y="12235"/>
                    <a:pt x="363" y="12481"/>
                  </a:cubicBezTo>
                  <a:cubicBezTo>
                    <a:pt x="702" y="12913"/>
                    <a:pt x="1124" y="13124"/>
                    <a:pt x="1545" y="13335"/>
                  </a:cubicBezTo>
                  <a:cubicBezTo>
                    <a:pt x="2644" y="13884"/>
                    <a:pt x="3896" y="14001"/>
                    <a:pt x="5101" y="14118"/>
                  </a:cubicBezTo>
                  <a:lnTo>
                    <a:pt x="5335" y="14142"/>
                  </a:lnTo>
                  <a:cubicBezTo>
                    <a:pt x="7546" y="14341"/>
                    <a:pt x="9816" y="14563"/>
                    <a:pt x="12074" y="14563"/>
                  </a:cubicBezTo>
                  <a:cubicBezTo>
                    <a:pt x="12776" y="14563"/>
                    <a:pt x="13466" y="14551"/>
                    <a:pt x="14156" y="14504"/>
                  </a:cubicBezTo>
                  <a:cubicBezTo>
                    <a:pt x="16157" y="14352"/>
                    <a:pt x="18228" y="14142"/>
                    <a:pt x="19901" y="13065"/>
                  </a:cubicBezTo>
                  <a:cubicBezTo>
                    <a:pt x="20708" y="12539"/>
                    <a:pt x="20684" y="11627"/>
                    <a:pt x="20415" y="10936"/>
                  </a:cubicBezTo>
                  <a:lnTo>
                    <a:pt x="20392" y="10901"/>
                  </a:lnTo>
                  <a:cubicBezTo>
                    <a:pt x="19854" y="10176"/>
                    <a:pt x="19093" y="9614"/>
                    <a:pt x="18157" y="9252"/>
                  </a:cubicBezTo>
                  <a:cubicBezTo>
                    <a:pt x="17748" y="9088"/>
                    <a:pt x="17327" y="8947"/>
                    <a:pt x="16917" y="8795"/>
                  </a:cubicBezTo>
                  <a:cubicBezTo>
                    <a:pt x="15747" y="8386"/>
                    <a:pt x="14531" y="7965"/>
                    <a:pt x="13536" y="7298"/>
                  </a:cubicBezTo>
                  <a:cubicBezTo>
                    <a:pt x="13396" y="7193"/>
                    <a:pt x="13220" y="7076"/>
                    <a:pt x="13080" y="6912"/>
                  </a:cubicBezTo>
                  <a:cubicBezTo>
                    <a:pt x="12893" y="6678"/>
                    <a:pt x="12776" y="6385"/>
                    <a:pt x="12694" y="6163"/>
                  </a:cubicBezTo>
                  <a:cubicBezTo>
                    <a:pt x="12308" y="5110"/>
                    <a:pt x="12261" y="3964"/>
                    <a:pt x="12284" y="3086"/>
                  </a:cubicBezTo>
                  <a:cubicBezTo>
                    <a:pt x="12284" y="2911"/>
                    <a:pt x="12296" y="2712"/>
                    <a:pt x="12308" y="2513"/>
                  </a:cubicBezTo>
                  <a:cubicBezTo>
                    <a:pt x="12366" y="1788"/>
                    <a:pt x="12437" y="887"/>
                    <a:pt x="11933" y="360"/>
                  </a:cubicBezTo>
                  <a:cubicBezTo>
                    <a:pt x="11840" y="267"/>
                    <a:pt x="11723" y="197"/>
                    <a:pt x="11583" y="138"/>
                  </a:cubicBezTo>
                  <a:cubicBezTo>
                    <a:pt x="11327" y="39"/>
                    <a:pt x="11071" y="0"/>
                    <a:pt x="108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1106475" y="3962900"/>
              <a:ext cx="1063475" cy="513300"/>
            </a:xfrm>
            <a:custGeom>
              <a:avLst/>
              <a:gdLst/>
              <a:ahLst/>
              <a:cxnLst/>
              <a:rect l="l" t="t" r="r" b="b"/>
              <a:pathLst>
                <a:path w="42539" h="20532" extrusionOk="0">
                  <a:moveTo>
                    <a:pt x="41322" y="0"/>
                  </a:moveTo>
                  <a:cubicBezTo>
                    <a:pt x="41614" y="714"/>
                    <a:pt x="41556" y="1544"/>
                    <a:pt x="40854" y="2001"/>
                  </a:cubicBezTo>
                  <a:cubicBezTo>
                    <a:pt x="39192" y="3065"/>
                    <a:pt x="37098" y="3276"/>
                    <a:pt x="35168" y="3416"/>
                  </a:cubicBezTo>
                  <a:cubicBezTo>
                    <a:pt x="34460" y="3466"/>
                    <a:pt x="33750" y="3488"/>
                    <a:pt x="33040" y="3488"/>
                  </a:cubicBezTo>
                  <a:cubicBezTo>
                    <a:pt x="30773" y="3488"/>
                    <a:pt x="28504" y="3267"/>
                    <a:pt x="26277" y="3054"/>
                  </a:cubicBezTo>
                  <a:cubicBezTo>
                    <a:pt x="25037" y="2937"/>
                    <a:pt x="23738" y="2831"/>
                    <a:pt x="22603" y="2258"/>
                  </a:cubicBezTo>
                  <a:cubicBezTo>
                    <a:pt x="22170" y="2047"/>
                    <a:pt x="21773" y="1837"/>
                    <a:pt x="21457" y="1439"/>
                  </a:cubicBezTo>
                  <a:cubicBezTo>
                    <a:pt x="21281" y="1228"/>
                    <a:pt x="21141" y="948"/>
                    <a:pt x="21117" y="667"/>
                  </a:cubicBezTo>
                  <a:cubicBezTo>
                    <a:pt x="18450" y="4001"/>
                    <a:pt x="19047" y="8774"/>
                    <a:pt x="18848" y="13056"/>
                  </a:cubicBezTo>
                  <a:lnTo>
                    <a:pt x="1" y="16964"/>
                  </a:lnTo>
                  <a:lnTo>
                    <a:pt x="199" y="20532"/>
                  </a:lnTo>
                  <a:lnTo>
                    <a:pt x="38596" y="20532"/>
                  </a:lnTo>
                  <a:cubicBezTo>
                    <a:pt x="39789" y="20532"/>
                    <a:pt x="40795" y="19654"/>
                    <a:pt x="40982" y="18461"/>
                  </a:cubicBezTo>
                  <a:cubicBezTo>
                    <a:pt x="41602" y="14390"/>
                    <a:pt x="42269" y="9804"/>
                    <a:pt x="42468" y="5885"/>
                  </a:cubicBezTo>
                  <a:cubicBezTo>
                    <a:pt x="42515" y="4621"/>
                    <a:pt x="42538" y="3334"/>
                    <a:pt x="42258" y="2106"/>
                  </a:cubicBezTo>
                  <a:cubicBezTo>
                    <a:pt x="42070" y="1287"/>
                    <a:pt x="41766" y="585"/>
                    <a:pt x="41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8"/>
            <p:cNvSpPr/>
            <p:nvPr/>
          </p:nvSpPr>
          <p:spPr>
            <a:xfrm>
              <a:off x="1103550" y="3944475"/>
              <a:ext cx="1069025" cy="534075"/>
            </a:xfrm>
            <a:custGeom>
              <a:avLst/>
              <a:gdLst/>
              <a:ahLst/>
              <a:cxnLst/>
              <a:rect l="l" t="t" r="r" b="b"/>
              <a:pathLst>
                <a:path w="42761" h="21363" extrusionOk="0">
                  <a:moveTo>
                    <a:pt x="41719" y="1357"/>
                  </a:moveTo>
                  <a:lnTo>
                    <a:pt x="41719" y="1357"/>
                  </a:lnTo>
                  <a:cubicBezTo>
                    <a:pt x="41953" y="1802"/>
                    <a:pt x="42141" y="2316"/>
                    <a:pt x="42281" y="2866"/>
                  </a:cubicBezTo>
                  <a:cubicBezTo>
                    <a:pt x="42550" y="4095"/>
                    <a:pt x="42527" y="5393"/>
                    <a:pt x="42468" y="6622"/>
                  </a:cubicBezTo>
                  <a:cubicBezTo>
                    <a:pt x="42293" y="10412"/>
                    <a:pt x="41661" y="14729"/>
                    <a:pt x="40994" y="19186"/>
                  </a:cubicBezTo>
                  <a:cubicBezTo>
                    <a:pt x="40807" y="20333"/>
                    <a:pt x="39859" y="21152"/>
                    <a:pt x="38713" y="21152"/>
                  </a:cubicBezTo>
                  <a:lnTo>
                    <a:pt x="422" y="21152"/>
                  </a:lnTo>
                  <a:lnTo>
                    <a:pt x="246" y="17794"/>
                  </a:lnTo>
                  <a:lnTo>
                    <a:pt x="19093" y="13898"/>
                  </a:lnTo>
                  <a:lnTo>
                    <a:pt x="19093" y="13805"/>
                  </a:lnTo>
                  <a:cubicBezTo>
                    <a:pt x="19140" y="12963"/>
                    <a:pt x="19140" y="12062"/>
                    <a:pt x="19152" y="11219"/>
                  </a:cubicBezTo>
                  <a:cubicBezTo>
                    <a:pt x="19187" y="7815"/>
                    <a:pt x="19234" y="4305"/>
                    <a:pt x="21188" y="1673"/>
                  </a:cubicBezTo>
                  <a:cubicBezTo>
                    <a:pt x="21246" y="1872"/>
                    <a:pt x="21351" y="2082"/>
                    <a:pt x="21492" y="2258"/>
                  </a:cubicBezTo>
                  <a:cubicBezTo>
                    <a:pt x="21831" y="2679"/>
                    <a:pt x="22252" y="2901"/>
                    <a:pt x="22685" y="3100"/>
                  </a:cubicBezTo>
                  <a:cubicBezTo>
                    <a:pt x="23773" y="3662"/>
                    <a:pt x="25037" y="3779"/>
                    <a:pt x="26230" y="3896"/>
                  </a:cubicBezTo>
                  <a:lnTo>
                    <a:pt x="26464" y="3908"/>
                  </a:lnTo>
                  <a:cubicBezTo>
                    <a:pt x="28674" y="4121"/>
                    <a:pt x="30931" y="4342"/>
                    <a:pt x="33184" y="4342"/>
                  </a:cubicBezTo>
                  <a:cubicBezTo>
                    <a:pt x="33889" y="4342"/>
                    <a:pt x="34594" y="4320"/>
                    <a:pt x="35297" y="4270"/>
                  </a:cubicBezTo>
                  <a:cubicBezTo>
                    <a:pt x="37309" y="4130"/>
                    <a:pt x="39380" y="3908"/>
                    <a:pt x="41053" y="2843"/>
                  </a:cubicBezTo>
                  <a:cubicBezTo>
                    <a:pt x="41614" y="2469"/>
                    <a:pt x="41778" y="1907"/>
                    <a:pt x="41719" y="1357"/>
                  </a:cubicBezTo>
                  <a:close/>
                  <a:moveTo>
                    <a:pt x="41018" y="0"/>
                  </a:moveTo>
                  <a:lnTo>
                    <a:pt x="41322" y="772"/>
                  </a:lnTo>
                  <a:cubicBezTo>
                    <a:pt x="41579" y="1392"/>
                    <a:pt x="41591" y="2211"/>
                    <a:pt x="40901" y="2644"/>
                  </a:cubicBezTo>
                  <a:cubicBezTo>
                    <a:pt x="39274" y="3685"/>
                    <a:pt x="37309" y="3896"/>
                    <a:pt x="35262" y="4036"/>
                  </a:cubicBezTo>
                  <a:cubicBezTo>
                    <a:pt x="34580" y="4079"/>
                    <a:pt x="33897" y="4098"/>
                    <a:pt x="33213" y="4098"/>
                  </a:cubicBezTo>
                  <a:cubicBezTo>
                    <a:pt x="30940" y="4098"/>
                    <a:pt x="28665" y="3889"/>
                    <a:pt x="26452" y="3674"/>
                  </a:cubicBezTo>
                  <a:lnTo>
                    <a:pt x="26218" y="3662"/>
                  </a:lnTo>
                  <a:cubicBezTo>
                    <a:pt x="25037" y="3557"/>
                    <a:pt x="23808" y="3440"/>
                    <a:pt x="22744" y="2890"/>
                  </a:cubicBezTo>
                  <a:cubicBezTo>
                    <a:pt x="22346" y="2691"/>
                    <a:pt x="21936" y="2492"/>
                    <a:pt x="21632" y="2106"/>
                  </a:cubicBezTo>
                  <a:cubicBezTo>
                    <a:pt x="21457" y="1884"/>
                    <a:pt x="21351" y="1638"/>
                    <a:pt x="21316" y="1392"/>
                  </a:cubicBezTo>
                  <a:lnTo>
                    <a:pt x="21293" y="1123"/>
                  </a:lnTo>
                  <a:lnTo>
                    <a:pt x="21129" y="1334"/>
                  </a:lnTo>
                  <a:cubicBezTo>
                    <a:pt x="18976" y="4036"/>
                    <a:pt x="18941" y="7675"/>
                    <a:pt x="18906" y="11208"/>
                  </a:cubicBezTo>
                  <a:cubicBezTo>
                    <a:pt x="18895" y="12027"/>
                    <a:pt x="18895" y="12869"/>
                    <a:pt x="18848" y="13688"/>
                  </a:cubicBezTo>
                  <a:lnTo>
                    <a:pt x="82" y="17584"/>
                  </a:lnTo>
                  <a:lnTo>
                    <a:pt x="1" y="17595"/>
                  </a:lnTo>
                  <a:lnTo>
                    <a:pt x="223" y="21362"/>
                  </a:lnTo>
                  <a:lnTo>
                    <a:pt x="38713" y="21362"/>
                  </a:lnTo>
                  <a:cubicBezTo>
                    <a:pt x="39965" y="21362"/>
                    <a:pt x="41018" y="20462"/>
                    <a:pt x="41193" y="19222"/>
                  </a:cubicBezTo>
                  <a:cubicBezTo>
                    <a:pt x="41883" y="14753"/>
                    <a:pt x="42492" y="10424"/>
                    <a:pt x="42667" y="6645"/>
                  </a:cubicBezTo>
                  <a:cubicBezTo>
                    <a:pt x="42714" y="5393"/>
                    <a:pt x="42761" y="4083"/>
                    <a:pt x="42468" y="2819"/>
                  </a:cubicBezTo>
                  <a:cubicBezTo>
                    <a:pt x="42281" y="1989"/>
                    <a:pt x="41953" y="1264"/>
                    <a:pt x="41521" y="679"/>
                  </a:cubicBezTo>
                  <a:lnTo>
                    <a:pt x="4101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8"/>
            <p:cNvSpPr/>
            <p:nvPr/>
          </p:nvSpPr>
          <p:spPr>
            <a:xfrm>
              <a:off x="1741725" y="3932725"/>
              <a:ext cx="94800" cy="22300"/>
            </a:xfrm>
            <a:custGeom>
              <a:avLst/>
              <a:gdLst/>
              <a:ahLst/>
              <a:cxnLst/>
              <a:rect l="l" t="t" r="r" b="b"/>
              <a:pathLst>
                <a:path w="3792" h="892" extrusionOk="0">
                  <a:moveTo>
                    <a:pt x="120" y="0"/>
                  </a:moveTo>
                  <a:cubicBezTo>
                    <a:pt x="62" y="0"/>
                    <a:pt x="24" y="43"/>
                    <a:pt x="24" y="96"/>
                  </a:cubicBezTo>
                  <a:cubicBezTo>
                    <a:pt x="1" y="154"/>
                    <a:pt x="48" y="213"/>
                    <a:pt x="106" y="213"/>
                  </a:cubicBezTo>
                  <a:cubicBezTo>
                    <a:pt x="446" y="248"/>
                    <a:pt x="761" y="295"/>
                    <a:pt x="1101" y="330"/>
                  </a:cubicBezTo>
                  <a:cubicBezTo>
                    <a:pt x="1744" y="400"/>
                    <a:pt x="2423" y="470"/>
                    <a:pt x="3078" y="564"/>
                  </a:cubicBezTo>
                  <a:cubicBezTo>
                    <a:pt x="3324" y="599"/>
                    <a:pt x="3476" y="692"/>
                    <a:pt x="3569" y="856"/>
                  </a:cubicBezTo>
                  <a:cubicBezTo>
                    <a:pt x="3593" y="879"/>
                    <a:pt x="3628" y="891"/>
                    <a:pt x="3663" y="891"/>
                  </a:cubicBezTo>
                  <a:cubicBezTo>
                    <a:pt x="3674" y="891"/>
                    <a:pt x="3686" y="891"/>
                    <a:pt x="3733" y="879"/>
                  </a:cubicBezTo>
                  <a:cubicBezTo>
                    <a:pt x="3780" y="856"/>
                    <a:pt x="3791" y="774"/>
                    <a:pt x="3768" y="739"/>
                  </a:cubicBezTo>
                  <a:cubicBezTo>
                    <a:pt x="3569" y="458"/>
                    <a:pt x="3312" y="388"/>
                    <a:pt x="3101" y="353"/>
                  </a:cubicBezTo>
                  <a:cubicBezTo>
                    <a:pt x="2446" y="271"/>
                    <a:pt x="1779" y="189"/>
                    <a:pt x="1136" y="119"/>
                  </a:cubicBezTo>
                  <a:cubicBezTo>
                    <a:pt x="797" y="72"/>
                    <a:pt x="469" y="49"/>
                    <a:pt x="141" y="2"/>
                  </a:cubicBezTo>
                  <a:cubicBezTo>
                    <a:pt x="134" y="1"/>
                    <a:pt x="127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8"/>
            <p:cNvSpPr/>
            <p:nvPr/>
          </p:nvSpPr>
          <p:spPr>
            <a:xfrm>
              <a:off x="1880675" y="3932775"/>
              <a:ext cx="112025" cy="22250"/>
            </a:xfrm>
            <a:custGeom>
              <a:avLst/>
              <a:gdLst/>
              <a:ahLst/>
              <a:cxnLst/>
              <a:rect l="l" t="t" r="r" b="b"/>
              <a:pathLst>
                <a:path w="4481" h="890" extrusionOk="0">
                  <a:moveTo>
                    <a:pt x="4364" y="0"/>
                  </a:moveTo>
                  <a:cubicBezTo>
                    <a:pt x="3966" y="47"/>
                    <a:pt x="3568" y="82"/>
                    <a:pt x="3182" y="117"/>
                  </a:cubicBezTo>
                  <a:cubicBezTo>
                    <a:pt x="2398" y="187"/>
                    <a:pt x="1603" y="269"/>
                    <a:pt x="807" y="351"/>
                  </a:cubicBezTo>
                  <a:cubicBezTo>
                    <a:pt x="562" y="386"/>
                    <a:pt x="257" y="456"/>
                    <a:pt x="47" y="737"/>
                  </a:cubicBezTo>
                  <a:cubicBezTo>
                    <a:pt x="0" y="772"/>
                    <a:pt x="23" y="854"/>
                    <a:pt x="59" y="877"/>
                  </a:cubicBezTo>
                  <a:cubicBezTo>
                    <a:pt x="82" y="889"/>
                    <a:pt x="94" y="889"/>
                    <a:pt x="117" y="889"/>
                  </a:cubicBezTo>
                  <a:cubicBezTo>
                    <a:pt x="164" y="889"/>
                    <a:pt x="199" y="877"/>
                    <a:pt x="222" y="866"/>
                  </a:cubicBezTo>
                  <a:cubicBezTo>
                    <a:pt x="339" y="702"/>
                    <a:pt x="526" y="620"/>
                    <a:pt x="842" y="573"/>
                  </a:cubicBezTo>
                  <a:cubicBezTo>
                    <a:pt x="1615" y="480"/>
                    <a:pt x="2422" y="410"/>
                    <a:pt x="3194" y="339"/>
                  </a:cubicBezTo>
                  <a:cubicBezTo>
                    <a:pt x="3592" y="293"/>
                    <a:pt x="3978" y="269"/>
                    <a:pt x="4375" y="222"/>
                  </a:cubicBezTo>
                  <a:cubicBezTo>
                    <a:pt x="4434" y="222"/>
                    <a:pt x="4481" y="164"/>
                    <a:pt x="4481" y="105"/>
                  </a:cubicBezTo>
                  <a:cubicBezTo>
                    <a:pt x="4481" y="47"/>
                    <a:pt x="4422" y="0"/>
                    <a:pt x="43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1546950" y="4343700"/>
              <a:ext cx="74600" cy="34525"/>
            </a:xfrm>
            <a:custGeom>
              <a:avLst/>
              <a:gdLst/>
              <a:ahLst/>
              <a:cxnLst/>
              <a:rect l="l" t="t" r="r" b="b"/>
              <a:pathLst>
                <a:path w="2984" h="1381" extrusionOk="0">
                  <a:moveTo>
                    <a:pt x="1510" y="211"/>
                  </a:moveTo>
                  <a:cubicBezTo>
                    <a:pt x="1650" y="234"/>
                    <a:pt x="2048" y="620"/>
                    <a:pt x="2410" y="1030"/>
                  </a:cubicBezTo>
                  <a:lnTo>
                    <a:pt x="468" y="562"/>
                  </a:lnTo>
                  <a:cubicBezTo>
                    <a:pt x="890" y="281"/>
                    <a:pt x="1416" y="211"/>
                    <a:pt x="1510" y="211"/>
                  </a:cubicBezTo>
                  <a:close/>
                  <a:moveTo>
                    <a:pt x="1474" y="0"/>
                  </a:moveTo>
                  <a:cubicBezTo>
                    <a:pt x="1451" y="0"/>
                    <a:pt x="656" y="59"/>
                    <a:pt x="152" y="527"/>
                  </a:cubicBezTo>
                  <a:lnTo>
                    <a:pt x="0" y="655"/>
                  </a:lnTo>
                  <a:lnTo>
                    <a:pt x="2984" y="1381"/>
                  </a:lnTo>
                  <a:lnTo>
                    <a:pt x="2785" y="1147"/>
                  </a:lnTo>
                  <a:cubicBezTo>
                    <a:pt x="2633" y="948"/>
                    <a:pt x="1849" y="35"/>
                    <a:pt x="15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8"/>
            <p:cNvSpPr/>
            <p:nvPr/>
          </p:nvSpPr>
          <p:spPr>
            <a:xfrm>
              <a:off x="1581750" y="4074275"/>
              <a:ext cx="437575" cy="403975"/>
            </a:xfrm>
            <a:custGeom>
              <a:avLst/>
              <a:gdLst/>
              <a:ahLst/>
              <a:cxnLst/>
              <a:rect l="l" t="t" r="r" b="b"/>
              <a:pathLst>
                <a:path w="17503" h="16159" extrusionOk="0">
                  <a:moveTo>
                    <a:pt x="17376" y="0"/>
                  </a:moveTo>
                  <a:cubicBezTo>
                    <a:pt x="17330" y="0"/>
                    <a:pt x="17300" y="33"/>
                    <a:pt x="17280" y="84"/>
                  </a:cubicBezTo>
                  <a:cubicBezTo>
                    <a:pt x="16976" y="2214"/>
                    <a:pt x="16309" y="8297"/>
                    <a:pt x="16215" y="9081"/>
                  </a:cubicBezTo>
                  <a:lnTo>
                    <a:pt x="106" y="10766"/>
                  </a:lnTo>
                  <a:cubicBezTo>
                    <a:pt x="59" y="10766"/>
                    <a:pt x="24" y="10812"/>
                    <a:pt x="12" y="10847"/>
                  </a:cubicBezTo>
                  <a:cubicBezTo>
                    <a:pt x="1" y="10894"/>
                    <a:pt x="24" y="10953"/>
                    <a:pt x="71" y="10964"/>
                  </a:cubicBezTo>
                  <a:cubicBezTo>
                    <a:pt x="2106" y="11900"/>
                    <a:pt x="2352" y="16018"/>
                    <a:pt x="2352" y="16053"/>
                  </a:cubicBezTo>
                  <a:cubicBezTo>
                    <a:pt x="2352" y="16112"/>
                    <a:pt x="2399" y="16159"/>
                    <a:pt x="2457" y="16159"/>
                  </a:cubicBezTo>
                  <a:cubicBezTo>
                    <a:pt x="2516" y="16159"/>
                    <a:pt x="2563" y="16112"/>
                    <a:pt x="2574" y="16030"/>
                  </a:cubicBezTo>
                  <a:cubicBezTo>
                    <a:pt x="2563" y="15866"/>
                    <a:pt x="2340" y="12134"/>
                    <a:pt x="469" y="10929"/>
                  </a:cubicBezTo>
                  <a:lnTo>
                    <a:pt x="16332" y="9268"/>
                  </a:lnTo>
                  <a:cubicBezTo>
                    <a:pt x="16379" y="9268"/>
                    <a:pt x="16426" y="9233"/>
                    <a:pt x="16426" y="9186"/>
                  </a:cubicBezTo>
                  <a:cubicBezTo>
                    <a:pt x="16426" y="9128"/>
                    <a:pt x="17163" y="2366"/>
                    <a:pt x="17491" y="119"/>
                  </a:cubicBezTo>
                  <a:cubicBezTo>
                    <a:pt x="17502" y="61"/>
                    <a:pt x="17456" y="14"/>
                    <a:pt x="17397" y="2"/>
                  </a:cubicBezTo>
                  <a:cubicBezTo>
                    <a:pt x="17390" y="1"/>
                    <a:pt x="17382" y="0"/>
                    <a:pt x="173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8"/>
            <p:cNvSpPr/>
            <p:nvPr/>
          </p:nvSpPr>
          <p:spPr>
            <a:xfrm>
              <a:off x="1346300" y="4347250"/>
              <a:ext cx="295725" cy="148825"/>
            </a:xfrm>
            <a:custGeom>
              <a:avLst/>
              <a:gdLst/>
              <a:ahLst/>
              <a:cxnLst/>
              <a:rect l="l" t="t" r="r" b="b"/>
              <a:pathLst>
                <a:path w="11829" h="5953" extrusionOk="0">
                  <a:moveTo>
                    <a:pt x="5199" y="1"/>
                  </a:moveTo>
                  <a:cubicBezTo>
                    <a:pt x="4920" y="1"/>
                    <a:pt x="4640" y="20"/>
                    <a:pt x="4353" y="45"/>
                  </a:cubicBezTo>
                  <a:cubicBezTo>
                    <a:pt x="3124" y="151"/>
                    <a:pt x="1919" y="338"/>
                    <a:pt x="714" y="607"/>
                  </a:cubicBezTo>
                  <a:cubicBezTo>
                    <a:pt x="539" y="642"/>
                    <a:pt x="363" y="689"/>
                    <a:pt x="235" y="794"/>
                  </a:cubicBezTo>
                  <a:cubicBezTo>
                    <a:pt x="106" y="899"/>
                    <a:pt x="1" y="1087"/>
                    <a:pt x="59" y="1250"/>
                  </a:cubicBezTo>
                  <a:cubicBezTo>
                    <a:pt x="130" y="1449"/>
                    <a:pt x="375" y="1508"/>
                    <a:pt x="586" y="1555"/>
                  </a:cubicBezTo>
                  <a:cubicBezTo>
                    <a:pt x="1178" y="1646"/>
                    <a:pt x="1782" y="1696"/>
                    <a:pt x="2386" y="1696"/>
                  </a:cubicBezTo>
                  <a:cubicBezTo>
                    <a:pt x="2628" y="1696"/>
                    <a:pt x="2871" y="1688"/>
                    <a:pt x="3113" y="1672"/>
                  </a:cubicBezTo>
                  <a:lnTo>
                    <a:pt x="3113" y="1672"/>
                  </a:lnTo>
                  <a:cubicBezTo>
                    <a:pt x="2516" y="2081"/>
                    <a:pt x="1931" y="2479"/>
                    <a:pt x="1346" y="2888"/>
                  </a:cubicBezTo>
                  <a:cubicBezTo>
                    <a:pt x="1054" y="3087"/>
                    <a:pt x="773" y="3309"/>
                    <a:pt x="597" y="3614"/>
                  </a:cubicBezTo>
                  <a:cubicBezTo>
                    <a:pt x="527" y="3731"/>
                    <a:pt x="469" y="3848"/>
                    <a:pt x="516" y="3976"/>
                  </a:cubicBezTo>
                  <a:cubicBezTo>
                    <a:pt x="577" y="4169"/>
                    <a:pt x="719" y="4238"/>
                    <a:pt x="891" y="4238"/>
                  </a:cubicBezTo>
                  <a:cubicBezTo>
                    <a:pt x="1243" y="4238"/>
                    <a:pt x="1723" y="3950"/>
                    <a:pt x="1919" y="3824"/>
                  </a:cubicBezTo>
                  <a:lnTo>
                    <a:pt x="1919" y="3824"/>
                  </a:lnTo>
                  <a:cubicBezTo>
                    <a:pt x="1604" y="4082"/>
                    <a:pt x="1346" y="4362"/>
                    <a:pt x="1487" y="4795"/>
                  </a:cubicBezTo>
                  <a:cubicBezTo>
                    <a:pt x="1545" y="4971"/>
                    <a:pt x="1697" y="5123"/>
                    <a:pt x="1884" y="5146"/>
                  </a:cubicBezTo>
                  <a:cubicBezTo>
                    <a:pt x="1914" y="5152"/>
                    <a:pt x="1943" y="5155"/>
                    <a:pt x="1973" y="5155"/>
                  </a:cubicBezTo>
                  <a:cubicBezTo>
                    <a:pt x="2110" y="5155"/>
                    <a:pt x="2247" y="5094"/>
                    <a:pt x="2352" y="5017"/>
                  </a:cubicBezTo>
                  <a:cubicBezTo>
                    <a:pt x="2504" y="4936"/>
                    <a:pt x="2621" y="4819"/>
                    <a:pt x="2762" y="4737"/>
                  </a:cubicBezTo>
                  <a:lnTo>
                    <a:pt x="2762" y="4737"/>
                  </a:lnTo>
                  <a:cubicBezTo>
                    <a:pt x="2645" y="4936"/>
                    <a:pt x="2586" y="5181"/>
                    <a:pt x="2645" y="5404"/>
                  </a:cubicBezTo>
                  <a:cubicBezTo>
                    <a:pt x="2692" y="5614"/>
                    <a:pt x="2855" y="5825"/>
                    <a:pt x="3066" y="5907"/>
                  </a:cubicBezTo>
                  <a:cubicBezTo>
                    <a:pt x="3139" y="5939"/>
                    <a:pt x="3218" y="5953"/>
                    <a:pt x="3298" y="5953"/>
                  </a:cubicBezTo>
                  <a:cubicBezTo>
                    <a:pt x="3565" y="5953"/>
                    <a:pt x="3854" y="5804"/>
                    <a:pt x="4060" y="5696"/>
                  </a:cubicBezTo>
                  <a:cubicBezTo>
                    <a:pt x="4470" y="5485"/>
                    <a:pt x="4868" y="5251"/>
                    <a:pt x="5254" y="4994"/>
                  </a:cubicBezTo>
                  <a:cubicBezTo>
                    <a:pt x="5406" y="4877"/>
                    <a:pt x="5570" y="4760"/>
                    <a:pt x="5745" y="4655"/>
                  </a:cubicBezTo>
                  <a:cubicBezTo>
                    <a:pt x="5780" y="4643"/>
                    <a:pt x="5804" y="4620"/>
                    <a:pt x="5839" y="4620"/>
                  </a:cubicBezTo>
                  <a:cubicBezTo>
                    <a:pt x="5862" y="4620"/>
                    <a:pt x="5897" y="4643"/>
                    <a:pt x="5909" y="4655"/>
                  </a:cubicBezTo>
                  <a:cubicBezTo>
                    <a:pt x="6365" y="4959"/>
                    <a:pt x="6739" y="5310"/>
                    <a:pt x="7219" y="5544"/>
                  </a:cubicBezTo>
                  <a:cubicBezTo>
                    <a:pt x="7722" y="5790"/>
                    <a:pt x="8249" y="5872"/>
                    <a:pt x="8787" y="5883"/>
                  </a:cubicBezTo>
                  <a:cubicBezTo>
                    <a:pt x="8830" y="5884"/>
                    <a:pt x="8874" y="5884"/>
                    <a:pt x="8918" y="5884"/>
                  </a:cubicBezTo>
                  <a:cubicBezTo>
                    <a:pt x="9626" y="5884"/>
                    <a:pt x="10439" y="5791"/>
                    <a:pt x="11045" y="5439"/>
                  </a:cubicBezTo>
                  <a:cubicBezTo>
                    <a:pt x="11279" y="5310"/>
                    <a:pt x="11653" y="4994"/>
                    <a:pt x="11805" y="4760"/>
                  </a:cubicBezTo>
                  <a:cubicBezTo>
                    <a:pt x="11805" y="4760"/>
                    <a:pt x="11805" y="4760"/>
                    <a:pt x="11805" y="4760"/>
                  </a:cubicBezTo>
                  <a:cubicBezTo>
                    <a:pt x="11828" y="4760"/>
                    <a:pt x="11744" y="1997"/>
                    <a:pt x="10600" y="946"/>
                  </a:cubicBezTo>
                  <a:cubicBezTo>
                    <a:pt x="9699" y="92"/>
                    <a:pt x="8155" y="431"/>
                    <a:pt x="6950" y="197"/>
                  </a:cubicBezTo>
                  <a:cubicBezTo>
                    <a:pt x="6482" y="104"/>
                    <a:pt x="6014" y="22"/>
                    <a:pt x="5523" y="10"/>
                  </a:cubicBezTo>
                  <a:cubicBezTo>
                    <a:pt x="5415" y="4"/>
                    <a:pt x="5307" y="1"/>
                    <a:pt x="5199" y="1"/>
                  </a:cubicBezTo>
                  <a:close/>
                </a:path>
              </a:pathLst>
            </a:custGeom>
            <a:solidFill>
              <a:srgbClr val="195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8"/>
            <p:cNvSpPr/>
            <p:nvPr/>
          </p:nvSpPr>
          <p:spPr>
            <a:xfrm>
              <a:off x="1343100" y="4345075"/>
              <a:ext cx="301550" cy="153650"/>
            </a:xfrm>
            <a:custGeom>
              <a:avLst/>
              <a:gdLst/>
              <a:ahLst/>
              <a:cxnLst/>
              <a:rect l="l" t="t" r="r" b="b"/>
              <a:pathLst>
                <a:path w="12062" h="6146" extrusionOk="0">
                  <a:moveTo>
                    <a:pt x="5313" y="187"/>
                  </a:moveTo>
                  <a:cubicBezTo>
                    <a:pt x="5405" y="187"/>
                    <a:pt x="5498" y="188"/>
                    <a:pt x="5592" y="191"/>
                  </a:cubicBezTo>
                  <a:cubicBezTo>
                    <a:pt x="6049" y="214"/>
                    <a:pt x="6505" y="296"/>
                    <a:pt x="6996" y="390"/>
                  </a:cubicBezTo>
                  <a:cubicBezTo>
                    <a:pt x="7394" y="460"/>
                    <a:pt x="7839" y="472"/>
                    <a:pt x="8260" y="483"/>
                  </a:cubicBezTo>
                  <a:cubicBezTo>
                    <a:pt x="9161" y="518"/>
                    <a:pt x="10026" y="542"/>
                    <a:pt x="10611" y="1103"/>
                  </a:cubicBezTo>
                  <a:cubicBezTo>
                    <a:pt x="11652" y="2063"/>
                    <a:pt x="11793" y="4508"/>
                    <a:pt x="11816" y="4835"/>
                  </a:cubicBezTo>
                  <a:cubicBezTo>
                    <a:pt x="11664" y="5046"/>
                    <a:pt x="11325" y="5338"/>
                    <a:pt x="11114" y="5455"/>
                  </a:cubicBezTo>
                  <a:cubicBezTo>
                    <a:pt x="10611" y="5748"/>
                    <a:pt x="9862" y="5888"/>
                    <a:pt x="8915" y="5888"/>
                  </a:cubicBezTo>
                  <a:cubicBezTo>
                    <a:pt x="8306" y="5888"/>
                    <a:pt x="7815" y="5783"/>
                    <a:pt x="7394" y="5561"/>
                  </a:cubicBezTo>
                  <a:cubicBezTo>
                    <a:pt x="7090" y="5397"/>
                    <a:pt x="6821" y="5210"/>
                    <a:pt x="6528" y="4988"/>
                  </a:cubicBezTo>
                  <a:cubicBezTo>
                    <a:pt x="6388" y="4871"/>
                    <a:pt x="6236" y="4777"/>
                    <a:pt x="6095" y="4672"/>
                  </a:cubicBezTo>
                  <a:cubicBezTo>
                    <a:pt x="6060" y="4637"/>
                    <a:pt x="6025" y="4613"/>
                    <a:pt x="5967" y="4613"/>
                  </a:cubicBezTo>
                  <a:cubicBezTo>
                    <a:pt x="5959" y="4612"/>
                    <a:pt x="5951" y="4611"/>
                    <a:pt x="5943" y="4611"/>
                  </a:cubicBezTo>
                  <a:cubicBezTo>
                    <a:pt x="5893" y="4611"/>
                    <a:pt x="5845" y="4640"/>
                    <a:pt x="5815" y="4660"/>
                  </a:cubicBezTo>
                  <a:cubicBezTo>
                    <a:pt x="5686" y="4742"/>
                    <a:pt x="5557" y="4835"/>
                    <a:pt x="5440" y="4917"/>
                  </a:cubicBezTo>
                  <a:lnTo>
                    <a:pt x="5323" y="5011"/>
                  </a:lnTo>
                  <a:cubicBezTo>
                    <a:pt x="4949" y="5268"/>
                    <a:pt x="4563" y="5502"/>
                    <a:pt x="4153" y="5713"/>
                  </a:cubicBezTo>
                  <a:cubicBezTo>
                    <a:pt x="3969" y="5805"/>
                    <a:pt x="3684" y="5947"/>
                    <a:pt x="3434" y="5947"/>
                  </a:cubicBezTo>
                  <a:cubicBezTo>
                    <a:pt x="3366" y="5947"/>
                    <a:pt x="3301" y="5937"/>
                    <a:pt x="3241" y="5912"/>
                  </a:cubicBezTo>
                  <a:cubicBezTo>
                    <a:pt x="3065" y="5842"/>
                    <a:pt x="2937" y="5666"/>
                    <a:pt x="2890" y="5479"/>
                  </a:cubicBezTo>
                  <a:cubicBezTo>
                    <a:pt x="2843" y="5280"/>
                    <a:pt x="2890" y="5069"/>
                    <a:pt x="2995" y="4894"/>
                  </a:cubicBezTo>
                  <a:cubicBezTo>
                    <a:pt x="3018" y="4847"/>
                    <a:pt x="3007" y="4789"/>
                    <a:pt x="2983" y="4754"/>
                  </a:cubicBezTo>
                  <a:cubicBezTo>
                    <a:pt x="2960" y="4742"/>
                    <a:pt x="2937" y="4730"/>
                    <a:pt x="2901" y="4730"/>
                  </a:cubicBezTo>
                  <a:cubicBezTo>
                    <a:pt x="2890" y="4730"/>
                    <a:pt x="2878" y="4742"/>
                    <a:pt x="2808" y="4789"/>
                  </a:cubicBezTo>
                  <a:cubicBezTo>
                    <a:pt x="2703" y="4847"/>
                    <a:pt x="2632" y="4906"/>
                    <a:pt x="2539" y="4964"/>
                  </a:cubicBezTo>
                  <a:cubicBezTo>
                    <a:pt x="2480" y="5011"/>
                    <a:pt x="2434" y="5046"/>
                    <a:pt x="2375" y="5081"/>
                  </a:cubicBezTo>
                  <a:cubicBezTo>
                    <a:pt x="2256" y="5170"/>
                    <a:pt x="2145" y="5201"/>
                    <a:pt x="2043" y="5201"/>
                  </a:cubicBezTo>
                  <a:cubicBezTo>
                    <a:pt x="2025" y="5201"/>
                    <a:pt x="2007" y="5200"/>
                    <a:pt x="1989" y="5198"/>
                  </a:cubicBezTo>
                  <a:cubicBezTo>
                    <a:pt x="1849" y="5163"/>
                    <a:pt x="1720" y="5046"/>
                    <a:pt x="1673" y="4906"/>
                  </a:cubicBezTo>
                  <a:cubicBezTo>
                    <a:pt x="1556" y="4543"/>
                    <a:pt x="1732" y="4309"/>
                    <a:pt x="2071" y="4028"/>
                  </a:cubicBezTo>
                  <a:cubicBezTo>
                    <a:pt x="2118" y="3981"/>
                    <a:pt x="2118" y="3923"/>
                    <a:pt x="2083" y="3876"/>
                  </a:cubicBezTo>
                  <a:cubicBezTo>
                    <a:pt x="2068" y="3848"/>
                    <a:pt x="2037" y="3832"/>
                    <a:pt x="2004" y="3832"/>
                  </a:cubicBezTo>
                  <a:cubicBezTo>
                    <a:pt x="1983" y="3832"/>
                    <a:pt x="1961" y="3839"/>
                    <a:pt x="1942" y="3853"/>
                  </a:cubicBezTo>
                  <a:cubicBezTo>
                    <a:pt x="1646" y="4050"/>
                    <a:pt x="1240" y="4248"/>
                    <a:pt x="974" y="4248"/>
                  </a:cubicBezTo>
                  <a:cubicBezTo>
                    <a:pt x="925" y="4248"/>
                    <a:pt x="880" y="4242"/>
                    <a:pt x="842" y="4227"/>
                  </a:cubicBezTo>
                  <a:cubicBezTo>
                    <a:pt x="749" y="4204"/>
                    <a:pt x="714" y="4145"/>
                    <a:pt x="679" y="4052"/>
                  </a:cubicBezTo>
                  <a:cubicBezTo>
                    <a:pt x="655" y="3970"/>
                    <a:pt x="679" y="3876"/>
                    <a:pt x="749" y="3759"/>
                  </a:cubicBezTo>
                  <a:cubicBezTo>
                    <a:pt x="924" y="3467"/>
                    <a:pt x="1193" y="3244"/>
                    <a:pt x="1474" y="3057"/>
                  </a:cubicBezTo>
                  <a:lnTo>
                    <a:pt x="2434" y="2402"/>
                  </a:lnTo>
                  <a:cubicBezTo>
                    <a:pt x="2714" y="2215"/>
                    <a:pt x="2983" y="2039"/>
                    <a:pt x="3252" y="1852"/>
                  </a:cubicBezTo>
                  <a:cubicBezTo>
                    <a:pt x="3299" y="1829"/>
                    <a:pt x="3311" y="1770"/>
                    <a:pt x="3299" y="1735"/>
                  </a:cubicBezTo>
                  <a:cubicBezTo>
                    <a:pt x="3288" y="1688"/>
                    <a:pt x="3241" y="1653"/>
                    <a:pt x="3194" y="1653"/>
                  </a:cubicBezTo>
                  <a:cubicBezTo>
                    <a:pt x="2939" y="1671"/>
                    <a:pt x="2685" y="1680"/>
                    <a:pt x="2430" y="1680"/>
                  </a:cubicBezTo>
                  <a:cubicBezTo>
                    <a:pt x="1854" y="1680"/>
                    <a:pt x="1278" y="1634"/>
                    <a:pt x="702" y="1536"/>
                  </a:cubicBezTo>
                  <a:cubicBezTo>
                    <a:pt x="433" y="1501"/>
                    <a:pt x="293" y="1419"/>
                    <a:pt x="246" y="1302"/>
                  </a:cubicBezTo>
                  <a:cubicBezTo>
                    <a:pt x="199" y="1185"/>
                    <a:pt x="269" y="1045"/>
                    <a:pt x="374" y="975"/>
                  </a:cubicBezTo>
                  <a:cubicBezTo>
                    <a:pt x="491" y="869"/>
                    <a:pt x="632" y="834"/>
                    <a:pt x="807" y="799"/>
                  </a:cubicBezTo>
                  <a:cubicBezTo>
                    <a:pt x="2001" y="530"/>
                    <a:pt x="3229" y="343"/>
                    <a:pt x="4446" y="238"/>
                  </a:cubicBezTo>
                  <a:cubicBezTo>
                    <a:pt x="4723" y="202"/>
                    <a:pt x="5014" y="187"/>
                    <a:pt x="5313" y="187"/>
                  </a:cubicBezTo>
                  <a:close/>
                  <a:moveTo>
                    <a:pt x="5433" y="1"/>
                  </a:moveTo>
                  <a:cubicBezTo>
                    <a:pt x="5098" y="1"/>
                    <a:pt x="4768" y="22"/>
                    <a:pt x="4469" y="51"/>
                  </a:cubicBezTo>
                  <a:cubicBezTo>
                    <a:pt x="3241" y="132"/>
                    <a:pt x="2012" y="320"/>
                    <a:pt x="819" y="600"/>
                  </a:cubicBezTo>
                  <a:cubicBezTo>
                    <a:pt x="608" y="647"/>
                    <a:pt x="433" y="694"/>
                    <a:pt x="293" y="811"/>
                  </a:cubicBezTo>
                  <a:cubicBezTo>
                    <a:pt x="129" y="940"/>
                    <a:pt x="0" y="1174"/>
                    <a:pt x="82" y="1396"/>
                  </a:cubicBezTo>
                  <a:cubicBezTo>
                    <a:pt x="187" y="1642"/>
                    <a:pt x="480" y="1723"/>
                    <a:pt x="702" y="1759"/>
                  </a:cubicBezTo>
                  <a:cubicBezTo>
                    <a:pt x="1260" y="1850"/>
                    <a:pt x="1826" y="1899"/>
                    <a:pt x="2398" y="1899"/>
                  </a:cubicBezTo>
                  <a:cubicBezTo>
                    <a:pt x="2558" y="1899"/>
                    <a:pt x="2718" y="1895"/>
                    <a:pt x="2878" y="1887"/>
                  </a:cubicBezTo>
                  <a:lnTo>
                    <a:pt x="2878" y="1887"/>
                  </a:lnTo>
                  <a:cubicBezTo>
                    <a:pt x="2714" y="1993"/>
                    <a:pt x="2539" y="2110"/>
                    <a:pt x="2375" y="2227"/>
                  </a:cubicBezTo>
                  <a:lnTo>
                    <a:pt x="1416" y="2882"/>
                  </a:lnTo>
                  <a:cubicBezTo>
                    <a:pt x="1123" y="3092"/>
                    <a:pt x="831" y="3326"/>
                    <a:pt x="644" y="3642"/>
                  </a:cubicBezTo>
                  <a:cubicBezTo>
                    <a:pt x="562" y="3771"/>
                    <a:pt x="491" y="3923"/>
                    <a:pt x="550" y="4098"/>
                  </a:cubicBezTo>
                  <a:cubicBezTo>
                    <a:pt x="608" y="4239"/>
                    <a:pt x="714" y="4356"/>
                    <a:pt x="842" y="4403"/>
                  </a:cubicBezTo>
                  <a:cubicBezTo>
                    <a:pt x="905" y="4422"/>
                    <a:pt x="971" y="4431"/>
                    <a:pt x="1040" y="4431"/>
                  </a:cubicBezTo>
                  <a:cubicBezTo>
                    <a:pt x="1219" y="4431"/>
                    <a:pt x="1414" y="4373"/>
                    <a:pt x="1591" y="4297"/>
                  </a:cubicBezTo>
                  <a:lnTo>
                    <a:pt x="1591" y="4297"/>
                  </a:lnTo>
                  <a:cubicBezTo>
                    <a:pt x="1498" y="4473"/>
                    <a:pt x="1463" y="4683"/>
                    <a:pt x="1544" y="4929"/>
                  </a:cubicBezTo>
                  <a:cubicBezTo>
                    <a:pt x="1615" y="5151"/>
                    <a:pt x="1790" y="5327"/>
                    <a:pt x="2012" y="5350"/>
                  </a:cubicBezTo>
                  <a:cubicBezTo>
                    <a:pt x="2047" y="5358"/>
                    <a:pt x="2084" y="5361"/>
                    <a:pt x="2121" y="5361"/>
                  </a:cubicBezTo>
                  <a:cubicBezTo>
                    <a:pt x="2256" y="5361"/>
                    <a:pt x="2403" y="5311"/>
                    <a:pt x="2551" y="5210"/>
                  </a:cubicBezTo>
                  <a:lnTo>
                    <a:pt x="2679" y="5128"/>
                  </a:lnTo>
                  <a:lnTo>
                    <a:pt x="2679" y="5128"/>
                  </a:lnTo>
                  <a:cubicBezTo>
                    <a:pt x="2656" y="5257"/>
                    <a:pt x="2656" y="5385"/>
                    <a:pt x="2679" y="5514"/>
                  </a:cubicBezTo>
                  <a:cubicBezTo>
                    <a:pt x="2749" y="5783"/>
                    <a:pt x="2937" y="6005"/>
                    <a:pt x="3171" y="6099"/>
                  </a:cubicBezTo>
                  <a:cubicBezTo>
                    <a:pt x="3252" y="6134"/>
                    <a:pt x="3346" y="6146"/>
                    <a:pt x="3428" y="6146"/>
                  </a:cubicBezTo>
                  <a:cubicBezTo>
                    <a:pt x="3744" y="6146"/>
                    <a:pt x="4048" y="6005"/>
                    <a:pt x="4235" y="5912"/>
                  </a:cubicBezTo>
                  <a:cubicBezTo>
                    <a:pt x="4656" y="5701"/>
                    <a:pt x="5054" y="5455"/>
                    <a:pt x="5440" y="5198"/>
                  </a:cubicBezTo>
                  <a:lnTo>
                    <a:pt x="5557" y="5104"/>
                  </a:lnTo>
                  <a:cubicBezTo>
                    <a:pt x="5674" y="5023"/>
                    <a:pt x="5791" y="4929"/>
                    <a:pt x="5920" y="4859"/>
                  </a:cubicBezTo>
                  <a:cubicBezTo>
                    <a:pt x="5932" y="4847"/>
                    <a:pt x="5943" y="4847"/>
                    <a:pt x="5943" y="4847"/>
                  </a:cubicBezTo>
                  <a:lnTo>
                    <a:pt x="5978" y="4859"/>
                  </a:lnTo>
                  <a:cubicBezTo>
                    <a:pt x="6142" y="4964"/>
                    <a:pt x="6271" y="5058"/>
                    <a:pt x="6411" y="5163"/>
                  </a:cubicBezTo>
                  <a:cubicBezTo>
                    <a:pt x="6704" y="5374"/>
                    <a:pt x="6996" y="5596"/>
                    <a:pt x="7324" y="5748"/>
                  </a:cubicBezTo>
                  <a:cubicBezTo>
                    <a:pt x="7792" y="5982"/>
                    <a:pt x="8306" y="6099"/>
                    <a:pt x="8950" y="6099"/>
                  </a:cubicBezTo>
                  <a:cubicBezTo>
                    <a:pt x="9013" y="6100"/>
                    <a:pt x="9074" y="6101"/>
                    <a:pt x="9135" y="6101"/>
                  </a:cubicBezTo>
                  <a:cubicBezTo>
                    <a:pt x="10041" y="6101"/>
                    <a:pt x="10750" y="5939"/>
                    <a:pt x="11255" y="5654"/>
                  </a:cubicBezTo>
                  <a:cubicBezTo>
                    <a:pt x="11500" y="5514"/>
                    <a:pt x="11886" y="5163"/>
                    <a:pt x="12050" y="4929"/>
                  </a:cubicBezTo>
                  <a:cubicBezTo>
                    <a:pt x="12062" y="4917"/>
                    <a:pt x="12062" y="4882"/>
                    <a:pt x="12062" y="4871"/>
                  </a:cubicBezTo>
                  <a:cubicBezTo>
                    <a:pt x="12062" y="4754"/>
                    <a:pt x="11957" y="2051"/>
                    <a:pt x="10798" y="975"/>
                  </a:cubicBezTo>
                  <a:cubicBezTo>
                    <a:pt x="10155" y="355"/>
                    <a:pt x="9219" y="331"/>
                    <a:pt x="8318" y="296"/>
                  </a:cubicBezTo>
                  <a:cubicBezTo>
                    <a:pt x="7909" y="284"/>
                    <a:pt x="7464" y="261"/>
                    <a:pt x="7090" y="191"/>
                  </a:cubicBezTo>
                  <a:cubicBezTo>
                    <a:pt x="6575" y="109"/>
                    <a:pt x="6119" y="15"/>
                    <a:pt x="5651" y="4"/>
                  </a:cubicBezTo>
                  <a:cubicBezTo>
                    <a:pt x="5578" y="2"/>
                    <a:pt x="5506" y="1"/>
                    <a:pt x="54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8"/>
            <p:cNvSpPr/>
            <p:nvPr/>
          </p:nvSpPr>
          <p:spPr>
            <a:xfrm>
              <a:off x="1394575" y="4404825"/>
              <a:ext cx="68450" cy="38050"/>
            </a:xfrm>
            <a:custGeom>
              <a:avLst/>
              <a:gdLst/>
              <a:ahLst/>
              <a:cxnLst/>
              <a:rect l="l" t="t" r="r" b="b"/>
              <a:pathLst>
                <a:path w="2738" h="1522" extrusionOk="0">
                  <a:moveTo>
                    <a:pt x="2738" y="0"/>
                  </a:moveTo>
                  <a:cubicBezTo>
                    <a:pt x="2047" y="106"/>
                    <a:pt x="0" y="1521"/>
                    <a:pt x="0" y="1521"/>
                  </a:cubicBezTo>
                  <a:lnTo>
                    <a:pt x="27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8"/>
            <p:cNvSpPr/>
            <p:nvPr/>
          </p:nvSpPr>
          <p:spPr>
            <a:xfrm>
              <a:off x="1391650" y="4402425"/>
              <a:ext cx="74300" cy="43375"/>
            </a:xfrm>
            <a:custGeom>
              <a:avLst/>
              <a:gdLst/>
              <a:ahLst/>
              <a:cxnLst/>
              <a:rect l="l" t="t" r="r" b="b"/>
              <a:pathLst>
                <a:path w="2972" h="1735" extrusionOk="0">
                  <a:moveTo>
                    <a:pt x="2850" y="1"/>
                  </a:moveTo>
                  <a:cubicBezTo>
                    <a:pt x="2844" y="1"/>
                    <a:pt x="2837" y="2"/>
                    <a:pt x="2831" y="3"/>
                  </a:cubicBezTo>
                  <a:cubicBezTo>
                    <a:pt x="2129" y="108"/>
                    <a:pt x="141" y="1489"/>
                    <a:pt x="59" y="1547"/>
                  </a:cubicBezTo>
                  <a:cubicBezTo>
                    <a:pt x="12" y="1570"/>
                    <a:pt x="0" y="1641"/>
                    <a:pt x="24" y="1687"/>
                  </a:cubicBezTo>
                  <a:cubicBezTo>
                    <a:pt x="47" y="1722"/>
                    <a:pt x="82" y="1734"/>
                    <a:pt x="117" y="1734"/>
                  </a:cubicBezTo>
                  <a:cubicBezTo>
                    <a:pt x="141" y="1734"/>
                    <a:pt x="164" y="1722"/>
                    <a:pt x="176" y="1722"/>
                  </a:cubicBezTo>
                  <a:cubicBezTo>
                    <a:pt x="199" y="1699"/>
                    <a:pt x="2211" y="319"/>
                    <a:pt x="2866" y="213"/>
                  </a:cubicBezTo>
                  <a:cubicBezTo>
                    <a:pt x="2925" y="213"/>
                    <a:pt x="2972" y="155"/>
                    <a:pt x="2948" y="96"/>
                  </a:cubicBezTo>
                  <a:cubicBezTo>
                    <a:pt x="2948" y="44"/>
                    <a:pt x="2901" y="1"/>
                    <a:pt x="2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8"/>
            <p:cNvSpPr/>
            <p:nvPr/>
          </p:nvSpPr>
          <p:spPr>
            <a:xfrm>
              <a:off x="1415625" y="4426475"/>
              <a:ext cx="70800" cy="39800"/>
            </a:xfrm>
            <a:custGeom>
              <a:avLst/>
              <a:gdLst/>
              <a:ahLst/>
              <a:cxnLst/>
              <a:rect l="l" t="t" r="r" b="b"/>
              <a:pathLst>
                <a:path w="2832" h="1592" extrusionOk="0">
                  <a:moveTo>
                    <a:pt x="2832" y="0"/>
                  </a:moveTo>
                  <a:cubicBezTo>
                    <a:pt x="1732" y="234"/>
                    <a:pt x="0" y="1591"/>
                    <a:pt x="0" y="1591"/>
                  </a:cubicBezTo>
                  <a:lnTo>
                    <a:pt x="28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8"/>
            <p:cNvSpPr/>
            <p:nvPr/>
          </p:nvSpPr>
          <p:spPr>
            <a:xfrm>
              <a:off x="1412700" y="4423775"/>
              <a:ext cx="76650" cy="44825"/>
            </a:xfrm>
            <a:custGeom>
              <a:avLst/>
              <a:gdLst/>
              <a:ahLst/>
              <a:cxnLst/>
              <a:rect l="l" t="t" r="r" b="b"/>
              <a:pathLst>
                <a:path w="3066" h="1793" extrusionOk="0">
                  <a:moveTo>
                    <a:pt x="2936" y="1"/>
                  </a:moveTo>
                  <a:cubicBezTo>
                    <a:pt x="2929" y="1"/>
                    <a:pt x="2921" y="1"/>
                    <a:pt x="2914" y="3"/>
                  </a:cubicBezTo>
                  <a:cubicBezTo>
                    <a:pt x="1802" y="237"/>
                    <a:pt x="117" y="1547"/>
                    <a:pt x="47" y="1606"/>
                  </a:cubicBezTo>
                  <a:cubicBezTo>
                    <a:pt x="1" y="1641"/>
                    <a:pt x="1" y="1711"/>
                    <a:pt x="36" y="1758"/>
                  </a:cubicBezTo>
                  <a:cubicBezTo>
                    <a:pt x="59" y="1781"/>
                    <a:pt x="94" y="1793"/>
                    <a:pt x="117" y="1793"/>
                  </a:cubicBezTo>
                  <a:cubicBezTo>
                    <a:pt x="141" y="1793"/>
                    <a:pt x="159" y="1788"/>
                    <a:pt x="169" y="1788"/>
                  </a:cubicBezTo>
                  <a:cubicBezTo>
                    <a:pt x="173" y="1788"/>
                    <a:pt x="176" y="1789"/>
                    <a:pt x="176" y="1793"/>
                  </a:cubicBezTo>
                  <a:cubicBezTo>
                    <a:pt x="199" y="1781"/>
                    <a:pt x="1896" y="459"/>
                    <a:pt x="2960" y="225"/>
                  </a:cubicBezTo>
                  <a:cubicBezTo>
                    <a:pt x="3019" y="202"/>
                    <a:pt x="3066" y="143"/>
                    <a:pt x="3042" y="85"/>
                  </a:cubicBezTo>
                  <a:cubicBezTo>
                    <a:pt x="3032" y="34"/>
                    <a:pt x="2986" y="1"/>
                    <a:pt x="2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8"/>
            <p:cNvSpPr/>
            <p:nvPr/>
          </p:nvSpPr>
          <p:spPr>
            <a:xfrm>
              <a:off x="1625925" y="4069050"/>
              <a:ext cx="51200" cy="267650"/>
            </a:xfrm>
            <a:custGeom>
              <a:avLst/>
              <a:gdLst/>
              <a:ahLst/>
              <a:cxnLst/>
              <a:rect l="l" t="t" r="r" b="b"/>
              <a:pathLst>
                <a:path w="2048" h="10706" extrusionOk="0">
                  <a:moveTo>
                    <a:pt x="1743" y="1"/>
                  </a:moveTo>
                  <a:cubicBezTo>
                    <a:pt x="714" y="738"/>
                    <a:pt x="59" y="1966"/>
                    <a:pt x="24" y="3218"/>
                  </a:cubicBezTo>
                  <a:cubicBezTo>
                    <a:pt x="0" y="4482"/>
                    <a:pt x="585" y="5733"/>
                    <a:pt x="1580" y="6517"/>
                  </a:cubicBezTo>
                  <a:lnTo>
                    <a:pt x="1591" y="6529"/>
                  </a:lnTo>
                  <a:cubicBezTo>
                    <a:pt x="1661" y="6587"/>
                    <a:pt x="1743" y="6646"/>
                    <a:pt x="1778" y="6716"/>
                  </a:cubicBezTo>
                  <a:cubicBezTo>
                    <a:pt x="1825" y="6810"/>
                    <a:pt x="1825" y="6892"/>
                    <a:pt x="1825" y="6997"/>
                  </a:cubicBezTo>
                  <a:lnTo>
                    <a:pt x="1849" y="10705"/>
                  </a:lnTo>
                  <a:lnTo>
                    <a:pt x="2047" y="10694"/>
                  </a:lnTo>
                  <a:lnTo>
                    <a:pt x="2036" y="6985"/>
                  </a:lnTo>
                  <a:cubicBezTo>
                    <a:pt x="2036" y="6880"/>
                    <a:pt x="2036" y="6728"/>
                    <a:pt x="1977" y="6611"/>
                  </a:cubicBezTo>
                  <a:cubicBezTo>
                    <a:pt x="1919" y="6494"/>
                    <a:pt x="1813" y="6424"/>
                    <a:pt x="1720" y="6353"/>
                  </a:cubicBezTo>
                  <a:lnTo>
                    <a:pt x="1708" y="6342"/>
                  </a:lnTo>
                  <a:cubicBezTo>
                    <a:pt x="772" y="5605"/>
                    <a:pt x="199" y="4411"/>
                    <a:pt x="234" y="3218"/>
                  </a:cubicBezTo>
                  <a:cubicBezTo>
                    <a:pt x="258" y="2036"/>
                    <a:pt x="878" y="867"/>
                    <a:pt x="1860" y="176"/>
                  </a:cubicBezTo>
                  <a:lnTo>
                    <a:pt x="17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8"/>
            <p:cNvSpPr/>
            <p:nvPr/>
          </p:nvSpPr>
          <p:spPr>
            <a:xfrm>
              <a:off x="1736175" y="3580050"/>
              <a:ext cx="252425" cy="240225"/>
            </a:xfrm>
            <a:custGeom>
              <a:avLst/>
              <a:gdLst/>
              <a:ahLst/>
              <a:cxnLst/>
              <a:rect l="l" t="t" r="r" b="b"/>
              <a:pathLst>
                <a:path w="10097" h="9609" extrusionOk="0">
                  <a:moveTo>
                    <a:pt x="2107" y="0"/>
                  </a:moveTo>
                  <a:cubicBezTo>
                    <a:pt x="1931" y="0"/>
                    <a:pt x="1908" y="363"/>
                    <a:pt x="1861" y="503"/>
                  </a:cubicBezTo>
                  <a:cubicBezTo>
                    <a:pt x="1685" y="1053"/>
                    <a:pt x="1486" y="1579"/>
                    <a:pt x="1217" y="2071"/>
                  </a:cubicBezTo>
                  <a:cubicBezTo>
                    <a:pt x="960" y="2527"/>
                    <a:pt x="668" y="3089"/>
                    <a:pt x="317" y="3475"/>
                  </a:cubicBezTo>
                  <a:cubicBezTo>
                    <a:pt x="258" y="3557"/>
                    <a:pt x="188" y="3627"/>
                    <a:pt x="106" y="3685"/>
                  </a:cubicBezTo>
                  <a:cubicBezTo>
                    <a:pt x="71" y="3709"/>
                    <a:pt x="36" y="3755"/>
                    <a:pt x="24" y="3802"/>
                  </a:cubicBezTo>
                  <a:cubicBezTo>
                    <a:pt x="1" y="3837"/>
                    <a:pt x="24" y="3907"/>
                    <a:pt x="36" y="3943"/>
                  </a:cubicBezTo>
                  <a:cubicBezTo>
                    <a:pt x="398" y="5335"/>
                    <a:pt x="738" y="6961"/>
                    <a:pt x="1498" y="8201"/>
                  </a:cubicBezTo>
                  <a:cubicBezTo>
                    <a:pt x="1720" y="8564"/>
                    <a:pt x="2001" y="8903"/>
                    <a:pt x="2329" y="9149"/>
                  </a:cubicBezTo>
                  <a:cubicBezTo>
                    <a:pt x="2771" y="9480"/>
                    <a:pt x="3183" y="9608"/>
                    <a:pt x="3657" y="9608"/>
                  </a:cubicBezTo>
                  <a:cubicBezTo>
                    <a:pt x="3836" y="9608"/>
                    <a:pt x="4023" y="9590"/>
                    <a:pt x="4224" y="9558"/>
                  </a:cubicBezTo>
                  <a:cubicBezTo>
                    <a:pt x="4949" y="9453"/>
                    <a:pt x="5640" y="9160"/>
                    <a:pt x="6225" y="8716"/>
                  </a:cubicBezTo>
                  <a:cubicBezTo>
                    <a:pt x="7125" y="8014"/>
                    <a:pt x="7745" y="6938"/>
                    <a:pt x="7886" y="5803"/>
                  </a:cubicBezTo>
                  <a:cubicBezTo>
                    <a:pt x="8249" y="5756"/>
                    <a:pt x="8564" y="5803"/>
                    <a:pt x="8915" y="5639"/>
                  </a:cubicBezTo>
                  <a:cubicBezTo>
                    <a:pt x="9243" y="5499"/>
                    <a:pt x="9524" y="5241"/>
                    <a:pt x="9734" y="4937"/>
                  </a:cubicBezTo>
                  <a:cubicBezTo>
                    <a:pt x="10097" y="4375"/>
                    <a:pt x="10097" y="3580"/>
                    <a:pt x="9746" y="3007"/>
                  </a:cubicBezTo>
                  <a:cubicBezTo>
                    <a:pt x="9521" y="2632"/>
                    <a:pt x="9173" y="2467"/>
                    <a:pt x="8805" y="2467"/>
                  </a:cubicBezTo>
                  <a:cubicBezTo>
                    <a:pt x="8543" y="2467"/>
                    <a:pt x="8270" y="2551"/>
                    <a:pt x="8026" y="2702"/>
                  </a:cubicBezTo>
                  <a:cubicBezTo>
                    <a:pt x="7734" y="2890"/>
                    <a:pt x="7523" y="3135"/>
                    <a:pt x="7359" y="3428"/>
                  </a:cubicBezTo>
                  <a:cubicBezTo>
                    <a:pt x="7246" y="3645"/>
                    <a:pt x="7110" y="3924"/>
                    <a:pt x="6858" y="3924"/>
                  </a:cubicBezTo>
                  <a:cubicBezTo>
                    <a:pt x="6798" y="3924"/>
                    <a:pt x="6731" y="3908"/>
                    <a:pt x="6657" y="3872"/>
                  </a:cubicBezTo>
                  <a:cubicBezTo>
                    <a:pt x="6470" y="3767"/>
                    <a:pt x="6353" y="3568"/>
                    <a:pt x="6295" y="3358"/>
                  </a:cubicBezTo>
                  <a:cubicBezTo>
                    <a:pt x="6236" y="3159"/>
                    <a:pt x="6236" y="2936"/>
                    <a:pt x="6189" y="2714"/>
                  </a:cubicBezTo>
                  <a:cubicBezTo>
                    <a:pt x="5897" y="2632"/>
                    <a:pt x="5640" y="2492"/>
                    <a:pt x="5371" y="2352"/>
                  </a:cubicBezTo>
                  <a:cubicBezTo>
                    <a:pt x="4388" y="1825"/>
                    <a:pt x="3475" y="1182"/>
                    <a:pt x="2621" y="468"/>
                  </a:cubicBezTo>
                  <a:cubicBezTo>
                    <a:pt x="2539" y="398"/>
                    <a:pt x="2224" y="0"/>
                    <a:pt x="2107" y="0"/>
                  </a:cubicBezTo>
                  <a:close/>
                </a:path>
              </a:pathLst>
            </a:custGeom>
            <a:solidFill>
              <a:srgbClr val="195C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8"/>
            <p:cNvSpPr/>
            <p:nvPr/>
          </p:nvSpPr>
          <p:spPr>
            <a:xfrm>
              <a:off x="1733850" y="3577125"/>
              <a:ext cx="257400" cy="245975"/>
            </a:xfrm>
            <a:custGeom>
              <a:avLst/>
              <a:gdLst/>
              <a:ahLst/>
              <a:cxnLst/>
              <a:rect l="l" t="t" r="r" b="b"/>
              <a:pathLst>
                <a:path w="10296" h="9839" extrusionOk="0">
                  <a:moveTo>
                    <a:pt x="2211" y="211"/>
                  </a:moveTo>
                  <a:cubicBezTo>
                    <a:pt x="2281" y="246"/>
                    <a:pt x="2457" y="433"/>
                    <a:pt x="2527" y="526"/>
                  </a:cubicBezTo>
                  <a:lnTo>
                    <a:pt x="2656" y="655"/>
                  </a:lnTo>
                  <a:cubicBezTo>
                    <a:pt x="3475" y="1357"/>
                    <a:pt x="4399" y="2001"/>
                    <a:pt x="5428" y="2550"/>
                  </a:cubicBezTo>
                  <a:cubicBezTo>
                    <a:pt x="5721" y="2702"/>
                    <a:pt x="5955" y="2819"/>
                    <a:pt x="6212" y="2901"/>
                  </a:cubicBezTo>
                  <a:cubicBezTo>
                    <a:pt x="6224" y="2983"/>
                    <a:pt x="6224" y="3053"/>
                    <a:pt x="6247" y="3135"/>
                  </a:cubicBezTo>
                  <a:cubicBezTo>
                    <a:pt x="6259" y="3252"/>
                    <a:pt x="6271" y="3369"/>
                    <a:pt x="6306" y="3486"/>
                  </a:cubicBezTo>
                  <a:cubicBezTo>
                    <a:pt x="6364" y="3767"/>
                    <a:pt x="6516" y="3978"/>
                    <a:pt x="6715" y="4071"/>
                  </a:cubicBezTo>
                  <a:cubicBezTo>
                    <a:pt x="6807" y="4119"/>
                    <a:pt x="6889" y="4140"/>
                    <a:pt x="6964" y="4140"/>
                  </a:cubicBezTo>
                  <a:cubicBezTo>
                    <a:pt x="7252" y="4140"/>
                    <a:pt x="7423" y="3834"/>
                    <a:pt x="7534" y="3638"/>
                  </a:cubicBezTo>
                  <a:lnTo>
                    <a:pt x="7546" y="3603"/>
                  </a:lnTo>
                  <a:cubicBezTo>
                    <a:pt x="7721" y="3299"/>
                    <a:pt x="7920" y="3065"/>
                    <a:pt x="8178" y="2901"/>
                  </a:cubicBezTo>
                  <a:cubicBezTo>
                    <a:pt x="8404" y="2762"/>
                    <a:pt x="8657" y="2687"/>
                    <a:pt x="8896" y="2687"/>
                  </a:cubicBezTo>
                  <a:cubicBezTo>
                    <a:pt x="8979" y="2687"/>
                    <a:pt x="9059" y="2696"/>
                    <a:pt x="9137" y="2714"/>
                  </a:cubicBezTo>
                  <a:cubicBezTo>
                    <a:pt x="9406" y="2773"/>
                    <a:pt x="9605" y="2936"/>
                    <a:pt x="9757" y="3182"/>
                  </a:cubicBezTo>
                  <a:cubicBezTo>
                    <a:pt x="10085" y="3744"/>
                    <a:pt x="10073" y="4469"/>
                    <a:pt x="9734" y="5007"/>
                  </a:cubicBezTo>
                  <a:cubicBezTo>
                    <a:pt x="9558" y="5288"/>
                    <a:pt x="9301" y="5522"/>
                    <a:pt x="8973" y="5674"/>
                  </a:cubicBezTo>
                  <a:cubicBezTo>
                    <a:pt x="8739" y="5768"/>
                    <a:pt x="8529" y="5791"/>
                    <a:pt x="8306" y="5803"/>
                  </a:cubicBezTo>
                  <a:cubicBezTo>
                    <a:pt x="8201" y="5814"/>
                    <a:pt x="8096" y="5814"/>
                    <a:pt x="7979" y="5826"/>
                  </a:cubicBezTo>
                  <a:lnTo>
                    <a:pt x="7897" y="5850"/>
                  </a:lnTo>
                  <a:lnTo>
                    <a:pt x="7885" y="5931"/>
                  </a:lnTo>
                  <a:cubicBezTo>
                    <a:pt x="7733" y="7055"/>
                    <a:pt x="7148" y="8084"/>
                    <a:pt x="6259" y="8774"/>
                  </a:cubicBezTo>
                  <a:cubicBezTo>
                    <a:pt x="5686" y="9195"/>
                    <a:pt x="5019" y="9488"/>
                    <a:pt x="4294" y="9593"/>
                  </a:cubicBezTo>
                  <a:cubicBezTo>
                    <a:pt x="4108" y="9622"/>
                    <a:pt x="3938" y="9636"/>
                    <a:pt x="3778" y="9636"/>
                  </a:cubicBezTo>
                  <a:cubicBezTo>
                    <a:pt x="3285" y="9636"/>
                    <a:pt x="2896" y="9496"/>
                    <a:pt x="2480" y="9195"/>
                  </a:cubicBezTo>
                  <a:cubicBezTo>
                    <a:pt x="2188" y="8973"/>
                    <a:pt x="1919" y="8669"/>
                    <a:pt x="1685" y="8271"/>
                  </a:cubicBezTo>
                  <a:cubicBezTo>
                    <a:pt x="1041" y="7207"/>
                    <a:pt x="702" y="5908"/>
                    <a:pt x="374" y="4633"/>
                  </a:cubicBezTo>
                  <a:cubicBezTo>
                    <a:pt x="339" y="4434"/>
                    <a:pt x="293" y="4223"/>
                    <a:pt x="234" y="4036"/>
                  </a:cubicBezTo>
                  <a:cubicBezTo>
                    <a:pt x="222" y="4001"/>
                    <a:pt x="222" y="3966"/>
                    <a:pt x="222" y="3943"/>
                  </a:cubicBezTo>
                  <a:cubicBezTo>
                    <a:pt x="222" y="3931"/>
                    <a:pt x="246" y="3907"/>
                    <a:pt x="281" y="3872"/>
                  </a:cubicBezTo>
                  <a:cubicBezTo>
                    <a:pt x="351" y="3814"/>
                    <a:pt x="410" y="3744"/>
                    <a:pt x="480" y="3674"/>
                  </a:cubicBezTo>
                  <a:cubicBezTo>
                    <a:pt x="831" y="3276"/>
                    <a:pt x="1112" y="2773"/>
                    <a:pt x="1416" y="2223"/>
                  </a:cubicBezTo>
                  <a:cubicBezTo>
                    <a:pt x="1661" y="1767"/>
                    <a:pt x="1884" y="1240"/>
                    <a:pt x="2071" y="643"/>
                  </a:cubicBezTo>
                  <a:cubicBezTo>
                    <a:pt x="2094" y="608"/>
                    <a:pt x="2094" y="562"/>
                    <a:pt x="2106" y="503"/>
                  </a:cubicBezTo>
                  <a:cubicBezTo>
                    <a:pt x="2153" y="316"/>
                    <a:pt x="2176" y="211"/>
                    <a:pt x="2211" y="211"/>
                  </a:cubicBezTo>
                  <a:close/>
                  <a:moveTo>
                    <a:pt x="2188" y="0"/>
                  </a:moveTo>
                  <a:cubicBezTo>
                    <a:pt x="1977" y="0"/>
                    <a:pt x="1919" y="281"/>
                    <a:pt x="1872" y="468"/>
                  </a:cubicBezTo>
                  <a:cubicBezTo>
                    <a:pt x="1860" y="515"/>
                    <a:pt x="1860" y="550"/>
                    <a:pt x="1837" y="585"/>
                  </a:cubicBezTo>
                  <a:cubicBezTo>
                    <a:pt x="1650" y="1182"/>
                    <a:pt x="1427" y="1685"/>
                    <a:pt x="1193" y="2129"/>
                  </a:cubicBezTo>
                  <a:cubicBezTo>
                    <a:pt x="983" y="2539"/>
                    <a:pt x="690" y="3100"/>
                    <a:pt x="316" y="3510"/>
                  </a:cubicBezTo>
                  <a:cubicBezTo>
                    <a:pt x="257" y="3580"/>
                    <a:pt x="199" y="3650"/>
                    <a:pt x="129" y="3709"/>
                  </a:cubicBezTo>
                  <a:cubicBezTo>
                    <a:pt x="82" y="3755"/>
                    <a:pt x="47" y="3802"/>
                    <a:pt x="12" y="3872"/>
                  </a:cubicBezTo>
                  <a:cubicBezTo>
                    <a:pt x="0" y="3943"/>
                    <a:pt x="12" y="4036"/>
                    <a:pt x="23" y="4083"/>
                  </a:cubicBezTo>
                  <a:cubicBezTo>
                    <a:pt x="70" y="4282"/>
                    <a:pt x="117" y="4469"/>
                    <a:pt x="176" y="4680"/>
                  </a:cubicBezTo>
                  <a:cubicBezTo>
                    <a:pt x="480" y="5908"/>
                    <a:pt x="831" y="7300"/>
                    <a:pt x="1486" y="8377"/>
                  </a:cubicBezTo>
                  <a:cubicBezTo>
                    <a:pt x="1755" y="8786"/>
                    <a:pt x="2036" y="9125"/>
                    <a:pt x="2352" y="9359"/>
                  </a:cubicBezTo>
                  <a:cubicBezTo>
                    <a:pt x="2796" y="9699"/>
                    <a:pt x="3229" y="9839"/>
                    <a:pt x="3767" y="9839"/>
                  </a:cubicBezTo>
                  <a:cubicBezTo>
                    <a:pt x="3943" y="9839"/>
                    <a:pt x="4118" y="9827"/>
                    <a:pt x="4317" y="9780"/>
                  </a:cubicBezTo>
                  <a:cubicBezTo>
                    <a:pt x="5054" y="9663"/>
                    <a:pt x="5779" y="9371"/>
                    <a:pt x="6364" y="8915"/>
                  </a:cubicBezTo>
                  <a:cubicBezTo>
                    <a:pt x="7277" y="8213"/>
                    <a:pt x="7897" y="7160"/>
                    <a:pt x="8061" y="6025"/>
                  </a:cubicBezTo>
                  <a:cubicBezTo>
                    <a:pt x="8143" y="6025"/>
                    <a:pt x="8213" y="6013"/>
                    <a:pt x="8295" y="6013"/>
                  </a:cubicBezTo>
                  <a:cubicBezTo>
                    <a:pt x="8529" y="5990"/>
                    <a:pt x="8774" y="5978"/>
                    <a:pt x="9032" y="5861"/>
                  </a:cubicBezTo>
                  <a:cubicBezTo>
                    <a:pt x="9406" y="5697"/>
                    <a:pt x="9710" y="5440"/>
                    <a:pt x="9898" y="5112"/>
                  </a:cubicBezTo>
                  <a:cubicBezTo>
                    <a:pt x="10284" y="4504"/>
                    <a:pt x="10295" y="3685"/>
                    <a:pt x="9933" y="3065"/>
                  </a:cubicBezTo>
                  <a:cubicBezTo>
                    <a:pt x="9745" y="2773"/>
                    <a:pt x="9488" y="2586"/>
                    <a:pt x="9184" y="2515"/>
                  </a:cubicBezTo>
                  <a:cubicBezTo>
                    <a:pt x="9089" y="2490"/>
                    <a:pt x="8989" y="2477"/>
                    <a:pt x="8887" y="2477"/>
                  </a:cubicBezTo>
                  <a:cubicBezTo>
                    <a:pt x="8614" y="2477"/>
                    <a:pt x="8325" y="2567"/>
                    <a:pt x="8061" y="2738"/>
                  </a:cubicBezTo>
                  <a:cubicBezTo>
                    <a:pt x="7768" y="2925"/>
                    <a:pt x="7546" y="3170"/>
                    <a:pt x="7359" y="3510"/>
                  </a:cubicBezTo>
                  <a:lnTo>
                    <a:pt x="7335" y="3533"/>
                  </a:lnTo>
                  <a:cubicBezTo>
                    <a:pt x="7220" y="3774"/>
                    <a:pt x="7124" y="3933"/>
                    <a:pt x="6966" y="3933"/>
                  </a:cubicBezTo>
                  <a:cubicBezTo>
                    <a:pt x="6917" y="3933"/>
                    <a:pt x="6861" y="3918"/>
                    <a:pt x="6797" y="3884"/>
                  </a:cubicBezTo>
                  <a:cubicBezTo>
                    <a:pt x="6610" y="3802"/>
                    <a:pt x="6516" y="3580"/>
                    <a:pt x="6493" y="3451"/>
                  </a:cubicBezTo>
                  <a:cubicBezTo>
                    <a:pt x="6458" y="3346"/>
                    <a:pt x="6446" y="3241"/>
                    <a:pt x="6435" y="3124"/>
                  </a:cubicBezTo>
                  <a:cubicBezTo>
                    <a:pt x="6423" y="3030"/>
                    <a:pt x="6399" y="2913"/>
                    <a:pt x="6376" y="2808"/>
                  </a:cubicBezTo>
                  <a:lnTo>
                    <a:pt x="6364" y="2749"/>
                  </a:lnTo>
                  <a:lnTo>
                    <a:pt x="6306" y="2738"/>
                  </a:lnTo>
                  <a:cubicBezTo>
                    <a:pt x="6037" y="2644"/>
                    <a:pt x="5791" y="2527"/>
                    <a:pt x="5499" y="2363"/>
                  </a:cubicBezTo>
                  <a:cubicBezTo>
                    <a:pt x="4504" y="1813"/>
                    <a:pt x="3580" y="1182"/>
                    <a:pt x="2773" y="480"/>
                  </a:cubicBezTo>
                  <a:cubicBezTo>
                    <a:pt x="2749" y="468"/>
                    <a:pt x="2703" y="421"/>
                    <a:pt x="2656" y="363"/>
                  </a:cubicBezTo>
                  <a:cubicBezTo>
                    <a:pt x="2422" y="117"/>
                    <a:pt x="2305" y="0"/>
                    <a:pt x="21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8"/>
            <p:cNvSpPr/>
            <p:nvPr/>
          </p:nvSpPr>
          <p:spPr>
            <a:xfrm>
              <a:off x="1809875" y="3745825"/>
              <a:ext cx="43800" cy="31225"/>
            </a:xfrm>
            <a:custGeom>
              <a:avLst/>
              <a:gdLst/>
              <a:ahLst/>
              <a:cxnLst/>
              <a:rect l="l" t="t" r="r" b="b"/>
              <a:pathLst>
                <a:path w="1752" h="1249" extrusionOk="0">
                  <a:moveTo>
                    <a:pt x="1699" y="0"/>
                  </a:moveTo>
                  <a:cubicBezTo>
                    <a:pt x="1682" y="0"/>
                    <a:pt x="1664" y="8"/>
                    <a:pt x="1650" y="26"/>
                  </a:cubicBezTo>
                  <a:cubicBezTo>
                    <a:pt x="1379" y="602"/>
                    <a:pt x="864" y="1087"/>
                    <a:pt x="220" y="1087"/>
                  </a:cubicBezTo>
                  <a:cubicBezTo>
                    <a:pt x="171" y="1087"/>
                    <a:pt x="121" y="1084"/>
                    <a:pt x="71" y="1079"/>
                  </a:cubicBezTo>
                  <a:cubicBezTo>
                    <a:pt x="24" y="1079"/>
                    <a:pt x="1" y="1149"/>
                    <a:pt x="48" y="1161"/>
                  </a:cubicBezTo>
                  <a:cubicBezTo>
                    <a:pt x="180" y="1222"/>
                    <a:pt x="312" y="1249"/>
                    <a:pt x="442" y="1249"/>
                  </a:cubicBezTo>
                  <a:cubicBezTo>
                    <a:pt x="1058" y="1249"/>
                    <a:pt x="1609" y="629"/>
                    <a:pt x="1744" y="49"/>
                  </a:cubicBezTo>
                  <a:cubicBezTo>
                    <a:pt x="1751" y="20"/>
                    <a:pt x="1727" y="0"/>
                    <a:pt x="16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8"/>
            <p:cNvSpPr/>
            <p:nvPr/>
          </p:nvSpPr>
          <p:spPr>
            <a:xfrm>
              <a:off x="1799650" y="3478500"/>
              <a:ext cx="186300" cy="145500"/>
            </a:xfrm>
            <a:custGeom>
              <a:avLst/>
              <a:gdLst/>
              <a:ahLst/>
              <a:cxnLst/>
              <a:rect l="l" t="t" r="r" b="b"/>
              <a:pathLst>
                <a:path w="7452" h="5820" extrusionOk="0">
                  <a:moveTo>
                    <a:pt x="1814" y="1"/>
                  </a:moveTo>
                  <a:cubicBezTo>
                    <a:pt x="1261" y="1"/>
                    <a:pt x="657" y="88"/>
                    <a:pt x="0" y="283"/>
                  </a:cubicBezTo>
                  <a:cubicBezTo>
                    <a:pt x="0" y="283"/>
                    <a:pt x="171" y="251"/>
                    <a:pt x="457" y="251"/>
                  </a:cubicBezTo>
                  <a:cubicBezTo>
                    <a:pt x="1592" y="251"/>
                    <a:pt x="4547" y="751"/>
                    <a:pt x="5920" y="5712"/>
                  </a:cubicBezTo>
                  <a:cubicBezTo>
                    <a:pt x="5920" y="5712"/>
                    <a:pt x="6146" y="5819"/>
                    <a:pt x="6488" y="5819"/>
                  </a:cubicBezTo>
                  <a:cubicBezTo>
                    <a:pt x="6754" y="5819"/>
                    <a:pt x="7088" y="5754"/>
                    <a:pt x="7441" y="5524"/>
                  </a:cubicBezTo>
                  <a:cubicBezTo>
                    <a:pt x="7451" y="5524"/>
                    <a:pt x="6224" y="1"/>
                    <a:pt x="18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8"/>
            <p:cNvSpPr/>
            <p:nvPr/>
          </p:nvSpPr>
          <p:spPr>
            <a:xfrm>
              <a:off x="1798775" y="3475975"/>
              <a:ext cx="189825" cy="150600"/>
            </a:xfrm>
            <a:custGeom>
              <a:avLst/>
              <a:gdLst/>
              <a:ahLst/>
              <a:cxnLst/>
              <a:rect l="l" t="t" r="r" b="b"/>
              <a:pathLst>
                <a:path w="7593" h="6024" extrusionOk="0">
                  <a:moveTo>
                    <a:pt x="1861" y="200"/>
                  </a:moveTo>
                  <a:cubicBezTo>
                    <a:pt x="2711" y="200"/>
                    <a:pt x="3494" y="407"/>
                    <a:pt x="4200" y="829"/>
                  </a:cubicBezTo>
                  <a:cubicBezTo>
                    <a:pt x="6411" y="2127"/>
                    <a:pt x="7254" y="5099"/>
                    <a:pt x="7371" y="5579"/>
                  </a:cubicBezTo>
                  <a:cubicBezTo>
                    <a:pt x="7061" y="5772"/>
                    <a:pt x="6765" y="5827"/>
                    <a:pt x="6530" y="5827"/>
                  </a:cubicBezTo>
                  <a:cubicBezTo>
                    <a:pt x="6294" y="5827"/>
                    <a:pt x="6119" y="5772"/>
                    <a:pt x="6049" y="5742"/>
                  </a:cubicBezTo>
                  <a:cubicBezTo>
                    <a:pt x="4785" y="1308"/>
                    <a:pt x="2270" y="431"/>
                    <a:pt x="925" y="279"/>
                  </a:cubicBezTo>
                  <a:cubicBezTo>
                    <a:pt x="1245" y="227"/>
                    <a:pt x="1557" y="200"/>
                    <a:pt x="1861" y="200"/>
                  </a:cubicBezTo>
                  <a:close/>
                  <a:moveTo>
                    <a:pt x="1835" y="0"/>
                  </a:moveTo>
                  <a:cubicBezTo>
                    <a:pt x="1252" y="0"/>
                    <a:pt x="640" y="96"/>
                    <a:pt x="0" y="291"/>
                  </a:cubicBezTo>
                  <a:lnTo>
                    <a:pt x="47" y="478"/>
                  </a:lnTo>
                  <a:cubicBezTo>
                    <a:pt x="52" y="478"/>
                    <a:pt x="219" y="448"/>
                    <a:pt x="497" y="448"/>
                  </a:cubicBezTo>
                  <a:cubicBezTo>
                    <a:pt x="914" y="448"/>
                    <a:pt x="1580" y="515"/>
                    <a:pt x="2317" y="852"/>
                  </a:cubicBezTo>
                  <a:cubicBezTo>
                    <a:pt x="3943" y="1613"/>
                    <a:pt x="5171" y="3332"/>
                    <a:pt x="5873" y="5848"/>
                  </a:cubicBezTo>
                  <a:lnTo>
                    <a:pt x="5873" y="5883"/>
                  </a:lnTo>
                  <a:lnTo>
                    <a:pt x="5908" y="5906"/>
                  </a:lnTo>
                  <a:cubicBezTo>
                    <a:pt x="5943" y="5918"/>
                    <a:pt x="6177" y="6023"/>
                    <a:pt x="6528" y="6023"/>
                  </a:cubicBezTo>
                  <a:cubicBezTo>
                    <a:pt x="6809" y="6023"/>
                    <a:pt x="7172" y="5941"/>
                    <a:pt x="7534" y="5707"/>
                  </a:cubicBezTo>
                  <a:lnTo>
                    <a:pt x="7593" y="5672"/>
                  </a:lnTo>
                  <a:lnTo>
                    <a:pt x="7581" y="5590"/>
                  </a:lnTo>
                  <a:cubicBezTo>
                    <a:pt x="7570" y="5567"/>
                    <a:pt x="6774" y="2116"/>
                    <a:pt x="4294" y="653"/>
                  </a:cubicBezTo>
                  <a:cubicBezTo>
                    <a:pt x="3545" y="222"/>
                    <a:pt x="2724" y="0"/>
                    <a:pt x="1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8"/>
            <p:cNvSpPr/>
            <p:nvPr/>
          </p:nvSpPr>
          <p:spPr>
            <a:xfrm>
              <a:off x="1921600" y="3616600"/>
              <a:ext cx="93050" cy="92725"/>
            </a:xfrm>
            <a:custGeom>
              <a:avLst/>
              <a:gdLst/>
              <a:ahLst/>
              <a:cxnLst/>
              <a:rect l="l" t="t" r="r" b="b"/>
              <a:pathLst>
                <a:path w="3722" h="3709" extrusionOk="0">
                  <a:moveTo>
                    <a:pt x="1861" y="0"/>
                  </a:moveTo>
                  <a:cubicBezTo>
                    <a:pt x="843" y="0"/>
                    <a:pt x="1" y="831"/>
                    <a:pt x="1" y="1861"/>
                  </a:cubicBezTo>
                  <a:cubicBezTo>
                    <a:pt x="1" y="2878"/>
                    <a:pt x="843" y="3709"/>
                    <a:pt x="1861" y="3709"/>
                  </a:cubicBezTo>
                  <a:cubicBezTo>
                    <a:pt x="2891" y="3709"/>
                    <a:pt x="3721" y="2878"/>
                    <a:pt x="3721" y="1861"/>
                  </a:cubicBezTo>
                  <a:cubicBezTo>
                    <a:pt x="3721" y="831"/>
                    <a:pt x="2891" y="0"/>
                    <a:pt x="186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8"/>
            <p:cNvSpPr/>
            <p:nvPr/>
          </p:nvSpPr>
          <p:spPr>
            <a:xfrm>
              <a:off x="1919275" y="3613975"/>
              <a:ext cx="98000" cy="98000"/>
            </a:xfrm>
            <a:custGeom>
              <a:avLst/>
              <a:gdLst/>
              <a:ahLst/>
              <a:cxnLst/>
              <a:rect l="l" t="t" r="r" b="b"/>
              <a:pathLst>
                <a:path w="3920" h="3920" extrusionOk="0">
                  <a:moveTo>
                    <a:pt x="1954" y="211"/>
                  </a:moveTo>
                  <a:cubicBezTo>
                    <a:pt x="2925" y="211"/>
                    <a:pt x="3709" y="995"/>
                    <a:pt x="3709" y="1966"/>
                  </a:cubicBezTo>
                  <a:cubicBezTo>
                    <a:pt x="3709" y="2925"/>
                    <a:pt x="2925" y="3720"/>
                    <a:pt x="1954" y="3720"/>
                  </a:cubicBezTo>
                  <a:cubicBezTo>
                    <a:pt x="995" y="3720"/>
                    <a:pt x="199" y="2925"/>
                    <a:pt x="199" y="1966"/>
                  </a:cubicBezTo>
                  <a:cubicBezTo>
                    <a:pt x="199" y="995"/>
                    <a:pt x="995" y="211"/>
                    <a:pt x="1954" y="211"/>
                  </a:cubicBezTo>
                  <a:close/>
                  <a:moveTo>
                    <a:pt x="1954" y="0"/>
                  </a:moveTo>
                  <a:cubicBezTo>
                    <a:pt x="878" y="0"/>
                    <a:pt x="0" y="878"/>
                    <a:pt x="0" y="1966"/>
                  </a:cubicBezTo>
                  <a:cubicBezTo>
                    <a:pt x="0" y="3042"/>
                    <a:pt x="878" y="3919"/>
                    <a:pt x="1954" y="3919"/>
                  </a:cubicBezTo>
                  <a:cubicBezTo>
                    <a:pt x="3042" y="3919"/>
                    <a:pt x="3920" y="3042"/>
                    <a:pt x="3920" y="1966"/>
                  </a:cubicBezTo>
                  <a:cubicBezTo>
                    <a:pt x="3920" y="878"/>
                    <a:pt x="3042" y="0"/>
                    <a:pt x="1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8"/>
            <p:cNvSpPr/>
            <p:nvPr/>
          </p:nvSpPr>
          <p:spPr>
            <a:xfrm>
              <a:off x="1939750" y="3630050"/>
              <a:ext cx="65825" cy="65825"/>
            </a:xfrm>
            <a:custGeom>
              <a:avLst/>
              <a:gdLst/>
              <a:ahLst/>
              <a:cxnLst/>
              <a:rect l="l" t="t" r="r" b="b"/>
              <a:pathLst>
                <a:path w="2633" h="2633" extrusionOk="0">
                  <a:moveTo>
                    <a:pt x="1311" y="1"/>
                  </a:moveTo>
                  <a:cubicBezTo>
                    <a:pt x="585" y="1"/>
                    <a:pt x="0" y="597"/>
                    <a:pt x="0" y="1323"/>
                  </a:cubicBezTo>
                  <a:cubicBezTo>
                    <a:pt x="0" y="2048"/>
                    <a:pt x="585" y="2633"/>
                    <a:pt x="1311" y="2633"/>
                  </a:cubicBezTo>
                  <a:cubicBezTo>
                    <a:pt x="2048" y="2633"/>
                    <a:pt x="2633" y="2048"/>
                    <a:pt x="2633" y="1323"/>
                  </a:cubicBezTo>
                  <a:cubicBezTo>
                    <a:pt x="2633" y="585"/>
                    <a:pt x="2048" y="1"/>
                    <a:pt x="131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8"/>
            <p:cNvSpPr/>
            <p:nvPr/>
          </p:nvSpPr>
          <p:spPr>
            <a:xfrm>
              <a:off x="1936825" y="3627425"/>
              <a:ext cx="70800" cy="71100"/>
            </a:xfrm>
            <a:custGeom>
              <a:avLst/>
              <a:gdLst/>
              <a:ahLst/>
              <a:cxnLst/>
              <a:rect l="l" t="t" r="r" b="b"/>
              <a:pathLst>
                <a:path w="2832" h="2844" extrusionOk="0">
                  <a:moveTo>
                    <a:pt x="1416" y="223"/>
                  </a:moveTo>
                  <a:cubicBezTo>
                    <a:pt x="2083" y="223"/>
                    <a:pt x="2609" y="761"/>
                    <a:pt x="2609" y="1428"/>
                  </a:cubicBezTo>
                  <a:cubicBezTo>
                    <a:pt x="2609" y="2083"/>
                    <a:pt x="2071" y="2621"/>
                    <a:pt x="1416" y="2621"/>
                  </a:cubicBezTo>
                  <a:cubicBezTo>
                    <a:pt x="761" y="2621"/>
                    <a:pt x="211" y="2083"/>
                    <a:pt x="211" y="1428"/>
                  </a:cubicBezTo>
                  <a:cubicBezTo>
                    <a:pt x="211" y="761"/>
                    <a:pt x="761" y="223"/>
                    <a:pt x="1416" y="223"/>
                  </a:cubicBezTo>
                  <a:close/>
                  <a:moveTo>
                    <a:pt x="1416" y="0"/>
                  </a:moveTo>
                  <a:cubicBezTo>
                    <a:pt x="644" y="0"/>
                    <a:pt x="0" y="644"/>
                    <a:pt x="0" y="1428"/>
                  </a:cubicBezTo>
                  <a:cubicBezTo>
                    <a:pt x="0" y="2200"/>
                    <a:pt x="644" y="2843"/>
                    <a:pt x="1416" y="2843"/>
                  </a:cubicBezTo>
                  <a:cubicBezTo>
                    <a:pt x="2200" y="2843"/>
                    <a:pt x="2831" y="2200"/>
                    <a:pt x="2831" y="1428"/>
                  </a:cubicBezTo>
                  <a:cubicBezTo>
                    <a:pt x="2831" y="644"/>
                    <a:pt x="2188" y="0"/>
                    <a:pt x="14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8"/>
            <p:cNvSpPr/>
            <p:nvPr/>
          </p:nvSpPr>
          <p:spPr>
            <a:xfrm>
              <a:off x="1956425" y="3655175"/>
              <a:ext cx="35400" cy="18800"/>
            </a:xfrm>
            <a:custGeom>
              <a:avLst/>
              <a:gdLst/>
              <a:ahLst/>
              <a:cxnLst/>
              <a:rect l="l" t="t" r="r" b="b"/>
              <a:pathLst>
                <a:path w="1416" h="752" extrusionOk="0">
                  <a:moveTo>
                    <a:pt x="1203" y="0"/>
                  </a:moveTo>
                  <a:cubicBezTo>
                    <a:pt x="1196" y="0"/>
                    <a:pt x="1189" y="1"/>
                    <a:pt x="1182" y="2"/>
                  </a:cubicBezTo>
                  <a:lnTo>
                    <a:pt x="129" y="177"/>
                  </a:lnTo>
                  <a:cubicBezTo>
                    <a:pt x="59" y="201"/>
                    <a:pt x="0" y="282"/>
                    <a:pt x="12" y="353"/>
                  </a:cubicBezTo>
                  <a:lnTo>
                    <a:pt x="59" y="633"/>
                  </a:lnTo>
                  <a:cubicBezTo>
                    <a:pt x="69" y="698"/>
                    <a:pt x="148" y="752"/>
                    <a:pt x="215" y="752"/>
                  </a:cubicBezTo>
                  <a:cubicBezTo>
                    <a:pt x="222" y="752"/>
                    <a:pt x="228" y="751"/>
                    <a:pt x="234" y="750"/>
                  </a:cubicBezTo>
                  <a:lnTo>
                    <a:pt x="1287" y="575"/>
                  </a:lnTo>
                  <a:cubicBezTo>
                    <a:pt x="1357" y="563"/>
                    <a:pt x="1416" y="493"/>
                    <a:pt x="1404" y="399"/>
                  </a:cubicBezTo>
                  <a:lnTo>
                    <a:pt x="1357" y="119"/>
                  </a:lnTo>
                  <a:cubicBezTo>
                    <a:pt x="1346" y="55"/>
                    <a:pt x="1277" y="0"/>
                    <a:pt x="12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1921025" y="3709300"/>
              <a:ext cx="37175" cy="37475"/>
            </a:xfrm>
            <a:custGeom>
              <a:avLst/>
              <a:gdLst/>
              <a:ahLst/>
              <a:cxnLst/>
              <a:rect l="l" t="t" r="r" b="b"/>
              <a:pathLst>
                <a:path w="1487" h="1499" extrusionOk="0">
                  <a:moveTo>
                    <a:pt x="749" y="1"/>
                  </a:moveTo>
                  <a:cubicBezTo>
                    <a:pt x="340" y="1"/>
                    <a:pt x="1" y="340"/>
                    <a:pt x="1" y="750"/>
                  </a:cubicBezTo>
                  <a:cubicBezTo>
                    <a:pt x="1" y="1159"/>
                    <a:pt x="340" y="1498"/>
                    <a:pt x="749" y="1498"/>
                  </a:cubicBezTo>
                  <a:cubicBezTo>
                    <a:pt x="1159" y="1498"/>
                    <a:pt x="1486" y="1159"/>
                    <a:pt x="1486" y="750"/>
                  </a:cubicBezTo>
                  <a:cubicBezTo>
                    <a:pt x="1486" y="340"/>
                    <a:pt x="1159" y="1"/>
                    <a:pt x="7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1918100" y="3706375"/>
              <a:ext cx="43025" cy="43325"/>
            </a:xfrm>
            <a:custGeom>
              <a:avLst/>
              <a:gdLst/>
              <a:ahLst/>
              <a:cxnLst/>
              <a:rect l="l" t="t" r="r" b="b"/>
              <a:pathLst>
                <a:path w="1721" h="1733" extrusionOk="0">
                  <a:moveTo>
                    <a:pt x="866" y="223"/>
                  </a:moveTo>
                  <a:cubicBezTo>
                    <a:pt x="1217" y="223"/>
                    <a:pt x="1498" y="516"/>
                    <a:pt x="1498" y="867"/>
                  </a:cubicBezTo>
                  <a:cubicBezTo>
                    <a:pt x="1498" y="1218"/>
                    <a:pt x="1206" y="1510"/>
                    <a:pt x="866" y="1510"/>
                  </a:cubicBezTo>
                  <a:cubicBezTo>
                    <a:pt x="515" y="1510"/>
                    <a:pt x="223" y="1218"/>
                    <a:pt x="223" y="867"/>
                  </a:cubicBezTo>
                  <a:cubicBezTo>
                    <a:pt x="223" y="516"/>
                    <a:pt x="515" y="223"/>
                    <a:pt x="866" y="223"/>
                  </a:cubicBezTo>
                  <a:close/>
                  <a:moveTo>
                    <a:pt x="866" y="1"/>
                  </a:moveTo>
                  <a:cubicBezTo>
                    <a:pt x="375" y="1"/>
                    <a:pt x="1" y="399"/>
                    <a:pt x="1" y="867"/>
                  </a:cubicBezTo>
                  <a:cubicBezTo>
                    <a:pt x="1" y="1346"/>
                    <a:pt x="398" y="1732"/>
                    <a:pt x="866" y="1732"/>
                  </a:cubicBezTo>
                  <a:cubicBezTo>
                    <a:pt x="1334" y="1732"/>
                    <a:pt x="1709" y="1335"/>
                    <a:pt x="1720" y="867"/>
                  </a:cubicBezTo>
                  <a:cubicBezTo>
                    <a:pt x="1720" y="387"/>
                    <a:pt x="1346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8"/>
            <p:cNvSpPr/>
            <p:nvPr/>
          </p:nvSpPr>
          <p:spPr>
            <a:xfrm>
              <a:off x="510125" y="4475900"/>
              <a:ext cx="1787925" cy="43300"/>
            </a:xfrm>
            <a:custGeom>
              <a:avLst/>
              <a:gdLst/>
              <a:ahLst/>
              <a:cxnLst/>
              <a:rect l="l" t="t" r="r" b="b"/>
              <a:pathLst>
                <a:path w="71517" h="1732" extrusionOk="0">
                  <a:moveTo>
                    <a:pt x="0" y="0"/>
                  </a:moveTo>
                  <a:lnTo>
                    <a:pt x="0" y="1732"/>
                  </a:lnTo>
                  <a:lnTo>
                    <a:pt x="71517" y="1732"/>
                  </a:lnTo>
                  <a:lnTo>
                    <a:pt x="7151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8"/>
            <p:cNvSpPr/>
            <p:nvPr/>
          </p:nvSpPr>
          <p:spPr>
            <a:xfrm>
              <a:off x="507475" y="4473550"/>
              <a:ext cx="1792925" cy="48275"/>
            </a:xfrm>
            <a:custGeom>
              <a:avLst/>
              <a:gdLst/>
              <a:ahLst/>
              <a:cxnLst/>
              <a:rect l="l" t="t" r="r" b="b"/>
              <a:pathLst>
                <a:path w="71717" h="1931" extrusionOk="0">
                  <a:moveTo>
                    <a:pt x="71506" y="199"/>
                  </a:moveTo>
                  <a:lnTo>
                    <a:pt x="71506" y="1709"/>
                  </a:lnTo>
                  <a:lnTo>
                    <a:pt x="211" y="1709"/>
                  </a:lnTo>
                  <a:lnTo>
                    <a:pt x="211" y="199"/>
                  </a:lnTo>
                  <a:close/>
                  <a:moveTo>
                    <a:pt x="106" y="1"/>
                  </a:moveTo>
                  <a:cubicBezTo>
                    <a:pt x="48" y="1"/>
                    <a:pt x="1" y="36"/>
                    <a:pt x="1" y="94"/>
                  </a:cubicBezTo>
                  <a:lnTo>
                    <a:pt x="1" y="1826"/>
                  </a:lnTo>
                  <a:cubicBezTo>
                    <a:pt x="1" y="1884"/>
                    <a:pt x="48" y="1931"/>
                    <a:pt x="106" y="1931"/>
                  </a:cubicBezTo>
                  <a:lnTo>
                    <a:pt x="71623" y="1931"/>
                  </a:lnTo>
                  <a:cubicBezTo>
                    <a:pt x="71669" y="1931"/>
                    <a:pt x="71716" y="1884"/>
                    <a:pt x="71716" y="1826"/>
                  </a:cubicBezTo>
                  <a:lnTo>
                    <a:pt x="71716" y="94"/>
                  </a:lnTo>
                  <a:cubicBezTo>
                    <a:pt x="71716" y="36"/>
                    <a:pt x="71669" y="1"/>
                    <a:pt x="716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8"/>
            <p:cNvSpPr/>
            <p:nvPr/>
          </p:nvSpPr>
          <p:spPr>
            <a:xfrm>
              <a:off x="2219925" y="4033050"/>
              <a:ext cx="141000" cy="422275"/>
            </a:xfrm>
            <a:custGeom>
              <a:avLst/>
              <a:gdLst/>
              <a:ahLst/>
              <a:cxnLst/>
              <a:rect l="l" t="t" r="r" b="b"/>
              <a:pathLst>
                <a:path w="5640" h="16891" extrusionOk="0">
                  <a:moveTo>
                    <a:pt x="5301" y="0"/>
                  </a:moveTo>
                  <a:cubicBezTo>
                    <a:pt x="5203" y="0"/>
                    <a:pt x="5105" y="50"/>
                    <a:pt x="5055" y="142"/>
                  </a:cubicBezTo>
                  <a:cubicBezTo>
                    <a:pt x="4891" y="446"/>
                    <a:pt x="4716" y="727"/>
                    <a:pt x="4505" y="961"/>
                  </a:cubicBezTo>
                  <a:cubicBezTo>
                    <a:pt x="4306" y="1195"/>
                    <a:pt x="4061" y="1382"/>
                    <a:pt x="3780" y="1722"/>
                  </a:cubicBezTo>
                  <a:cubicBezTo>
                    <a:pt x="3651" y="1885"/>
                    <a:pt x="3511" y="2061"/>
                    <a:pt x="3417" y="2248"/>
                  </a:cubicBezTo>
                  <a:cubicBezTo>
                    <a:pt x="3300" y="2435"/>
                    <a:pt x="3207" y="2622"/>
                    <a:pt x="3136" y="2821"/>
                  </a:cubicBezTo>
                  <a:cubicBezTo>
                    <a:pt x="3043" y="3008"/>
                    <a:pt x="2984" y="3196"/>
                    <a:pt x="2926" y="3406"/>
                  </a:cubicBezTo>
                  <a:cubicBezTo>
                    <a:pt x="2867" y="3605"/>
                    <a:pt x="2832" y="3816"/>
                    <a:pt x="2797" y="4050"/>
                  </a:cubicBezTo>
                  <a:cubicBezTo>
                    <a:pt x="2774" y="4284"/>
                    <a:pt x="2774" y="4518"/>
                    <a:pt x="2774" y="4728"/>
                  </a:cubicBezTo>
                  <a:cubicBezTo>
                    <a:pt x="2785" y="4951"/>
                    <a:pt x="2797" y="5138"/>
                    <a:pt x="2797" y="5290"/>
                  </a:cubicBezTo>
                  <a:cubicBezTo>
                    <a:pt x="2809" y="5430"/>
                    <a:pt x="2797" y="5547"/>
                    <a:pt x="2785" y="5664"/>
                  </a:cubicBezTo>
                  <a:cubicBezTo>
                    <a:pt x="2774" y="5723"/>
                    <a:pt x="2774" y="5781"/>
                    <a:pt x="2750" y="5840"/>
                  </a:cubicBezTo>
                  <a:lnTo>
                    <a:pt x="2739" y="5933"/>
                  </a:lnTo>
                  <a:lnTo>
                    <a:pt x="2715" y="6039"/>
                  </a:lnTo>
                  <a:cubicBezTo>
                    <a:pt x="2633" y="6296"/>
                    <a:pt x="2551" y="6588"/>
                    <a:pt x="2446" y="6799"/>
                  </a:cubicBezTo>
                  <a:cubicBezTo>
                    <a:pt x="2341" y="7021"/>
                    <a:pt x="2259" y="7150"/>
                    <a:pt x="2037" y="7431"/>
                  </a:cubicBezTo>
                  <a:cubicBezTo>
                    <a:pt x="1931" y="7571"/>
                    <a:pt x="1803" y="7758"/>
                    <a:pt x="1674" y="7969"/>
                  </a:cubicBezTo>
                  <a:cubicBezTo>
                    <a:pt x="1557" y="8191"/>
                    <a:pt x="1440" y="8402"/>
                    <a:pt x="1346" y="8624"/>
                  </a:cubicBezTo>
                  <a:cubicBezTo>
                    <a:pt x="1264" y="8846"/>
                    <a:pt x="1206" y="9069"/>
                    <a:pt x="1147" y="9267"/>
                  </a:cubicBezTo>
                  <a:cubicBezTo>
                    <a:pt x="1112" y="9373"/>
                    <a:pt x="1101" y="9490"/>
                    <a:pt x="1077" y="9595"/>
                  </a:cubicBezTo>
                  <a:lnTo>
                    <a:pt x="1042" y="9747"/>
                  </a:lnTo>
                  <a:lnTo>
                    <a:pt x="1019" y="9923"/>
                  </a:lnTo>
                  <a:lnTo>
                    <a:pt x="984" y="10098"/>
                  </a:lnTo>
                  <a:lnTo>
                    <a:pt x="972" y="10274"/>
                  </a:lnTo>
                  <a:cubicBezTo>
                    <a:pt x="949" y="10391"/>
                    <a:pt x="949" y="10531"/>
                    <a:pt x="949" y="10648"/>
                  </a:cubicBezTo>
                  <a:cubicBezTo>
                    <a:pt x="949" y="10882"/>
                    <a:pt x="984" y="11139"/>
                    <a:pt x="1007" y="11350"/>
                  </a:cubicBezTo>
                  <a:lnTo>
                    <a:pt x="1089" y="11841"/>
                  </a:lnTo>
                  <a:cubicBezTo>
                    <a:pt x="1101" y="11958"/>
                    <a:pt x="1112" y="12064"/>
                    <a:pt x="1112" y="12181"/>
                  </a:cubicBezTo>
                  <a:cubicBezTo>
                    <a:pt x="1124" y="12239"/>
                    <a:pt x="1112" y="12298"/>
                    <a:pt x="1112" y="12356"/>
                  </a:cubicBezTo>
                  <a:cubicBezTo>
                    <a:pt x="1112" y="12415"/>
                    <a:pt x="1101" y="12485"/>
                    <a:pt x="1101" y="12543"/>
                  </a:cubicBezTo>
                  <a:cubicBezTo>
                    <a:pt x="1089" y="12672"/>
                    <a:pt x="1077" y="12824"/>
                    <a:pt x="1042" y="12953"/>
                  </a:cubicBezTo>
                  <a:cubicBezTo>
                    <a:pt x="1007" y="13105"/>
                    <a:pt x="984" y="13222"/>
                    <a:pt x="949" y="13339"/>
                  </a:cubicBezTo>
                  <a:cubicBezTo>
                    <a:pt x="925" y="13456"/>
                    <a:pt x="890" y="13549"/>
                    <a:pt x="832" y="13666"/>
                  </a:cubicBezTo>
                  <a:cubicBezTo>
                    <a:pt x="820" y="13725"/>
                    <a:pt x="785" y="13807"/>
                    <a:pt x="750" y="13865"/>
                  </a:cubicBezTo>
                  <a:lnTo>
                    <a:pt x="621" y="14099"/>
                  </a:lnTo>
                  <a:cubicBezTo>
                    <a:pt x="527" y="14275"/>
                    <a:pt x="410" y="14462"/>
                    <a:pt x="329" y="14684"/>
                  </a:cubicBezTo>
                  <a:cubicBezTo>
                    <a:pt x="153" y="15105"/>
                    <a:pt x="59" y="15538"/>
                    <a:pt x="36" y="15948"/>
                  </a:cubicBezTo>
                  <a:cubicBezTo>
                    <a:pt x="1" y="16299"/>
                    <a:pt x="176" y="16638"/>
                    <a:pt x="516" y="16802"/>
                  </a:cubicBezTo>
                  <a:cubicBezTo>
                    <a:pt x="636" y="16862"/>
                    <a:pt x="762" y="16891"/>
                    <a:pt x="888" y="16891"/>
                  </a:cubicBezTo>
                  <a:cubicBezTo>
                    <a:pt x="1008" y="16891"/>
                    <a:pt x="1127" y="16865"/>
                    <a:pt x="1241" y="16813"/>
                  </a:cubicBezTo>
                  <a:cubicBezTo>
                    <a:pt x="1370" y="16767"/>
                    <a:pt x="1463" y="16696"/>
                    <a:pt x="1557" y="16591"/>
                  </a:cubicBezTo>
                  <a:cubicBezTo>
                    <a:pt x="1674" y="16451"/>
                    <a:pt x="1732" y="16275"/>
                    <a:pt x="1814" y="16111"/>
                  </a:cubicBezTo>
                  <a:cubicBezTo>
                    <a:pt x="1908" y="15948"/>
                    <a:pt x="2002" y="15796"/>
                    <a:pt x="2118" y="15643"/>
                  </a:cubicBezTo>
                  <a:cubicBezTo>
                    <a:pt x="2200" y="15562"/>
                    <a:pt x="2282" y="15456"/>
                    <a:pt x="2388" y="15339"/>
                  </a:cubicBezTo>
                  <a:cubicBezTo>
                    <a:pt x="2446" y="15281"/>
                    <a:pt x="2505" y="15211"/>
                    <a:pt x="2563" y="15129"/>
                  </a:cubicBezTo>
                  <a:cubicBezTo>
                    <a:pt x="2633" y="15047"/>
                    <a:pt x="2692" y="14977"/>
                    <a:pt x="2762" y="14871"/>
                  </a:cubicBezTo>
                  <a:cubicBezTo>
                    <a:pt x="2902" y="14684"/>
                    <a:pt x="3031" y="14462"/>
                    <a:pt x="3136" y="14251"/>
                  </a:cubicBezTo>
                  <a:cubicBezTo>
                    <a:pt x="3230" y="14052"/>
                    <a:pt x="3312" y="13830"/>
                    <a:pt x="3382" y="13631"/>
                  </a:cubicBezTo>
                  <a:cubicBezTo>
                    <a:pt x="3452" y="13421"/>
                    <a:pt x="3511" y="13222"/>
                    <a:pt x="3557" y="12999"/>
                  </a:cubicBezTo>
                  <a:cubicBezTo>
                    <a:pt x="3569" y="12882"/>
                    <a:pt x="3604" y="12777"/>
                    <a:pt x="3616" y="12660"/>
                  </a:cubicBezTo>
                  <a:cubicBezTo>
                    <a:pt x="3628" y="12543"/>
                    <a:pt x="3663" y="12426"/>
                    <a:pt x="3663" y="12309"/>
                  </a:cubicBezTo>
                  <a:cubicBezTo>
                    <a:pt x="3686" y="12075"/>
                    <a:pt x="3674" y="11830"/>
                    <a:pt x="3663" y="11596"/>
                  </a:cubicBezTo>
                  <a:cubicBezTo>
                    <a:pt x="3639" y="11362"/>
                    <a:pt x="3616" y="11186"/>
                    <a:pt x="3604" y="11034"/>
                  </a:cubicBezTo>
                  <a:cubicBezTo>
                    <a:pt x="3581" y="10894"/>
                    <a:pt x="3581" y="10800"/>
                    <a:pt x="3581" y="10683"/>
                  </a:cubicBezTo>
                  <a:cubicBezTo>
                    <a:pt x="3604" y="10648"/>
                    <a:pt x="3581" y="10589"/>
                    <a:pt x="3604" y="10531"/>
                  </a:cubicBezTo>
                  <a:lnTo>
                    <a:pt x="3616" y="10437"/>
                  </a:lnTo>
                  <a:lnTo>
                    <a:pt x="3628" y="10355"/>
                  </a:lnTo>
                  <a:cubicBezTo>
                    <a:pt x="3674" y="10122"/>
                    <a:pt x="3745" y="9829"/>
                    <a:pt x="3815" y="9607"/>
                  </a:cubicBezTo>
                  <a:cubicBezTo>
                    <a:pt x="3908" y="9384"/>
                    <a:pt x="3979" y="9244"/>
                    <a:pt x="4166" y="8952"/>
                  </a:cubicBezTo>
                  <a:cubicBezTo>
                    <a:pt x="4271" y="8788"/>
                    <a:pt x="4388" y="8601"/>
                    <a:pt x="4505" y="8390"/>
                  </a:cubicBezTo>
                  <a:cubicBezTo>
                    <a:pt x="4622" y="8191"/>
                    <a:pt x="4727" y="7957"/>
                    <a:pt x="4798" y="7735"/>
                  </a:cubicBezTo>
                  <a:cubicBezTo>
                    <a:pt x="4868" y="7513"/>
                    <a:pt x="4926" y="7290"/>
                    <a:pt x="4973" y="7091"/>
                  </a:cubicBezTo>
                  <a:cubicBezTo>
                    <a:pt x="5008" y="6986"/>
                    <a:pt x="5020" y="6869"/>
                    <a:pt x="5032" y="6764"/>
                  </a:cubicBezTo>
                  <a:lnTo>
                    <a:pt x="5067" y="6612"/>
                  </a:lnTo>
                  <a:lnTo>
                    <a:pt x="5078" y="6448"/>
                  </a:lnTo>
                  <a:lnTo>
                    <a:pt x="5090" y="6284"/>
                  </a:lnTo>
                  <a:lnTo>
                    <a:pt x="5090" y="6109"/>
                  </a:lnTo>
                  <a:cubicBezTo>
                    <a:pt x="5113" y="5992"/>
                    <a:pt x="5090" y="5875"/>
                    <a:pt x="5090" y="5758"/>
                  </a:cubicBezTo>
                  <a:cubicBezTo>
                    <a:pt x="5078" y="5524"/>
                    <a:pt x="5043" y="5290"/>
                    <a:pt x="5008" y="5091"/>
                  </a:cubicBezTo>
                  <a:cubicBezTo>
                    <a:pt x="4961" y="4880"/>
                    <a:pt x="4915" y="4717"/>
                    <a:pt x="4891" y="4588"/>
                  </a:cubicBezTo>
                  <a:cubicBezTo>
                    <a:pt x="4856" y="4459"/>
                    <a:pt x="4833" y="4342"/>
                    <a:pt x="4821" y="4213"/>
                  </a:cubicBezTo>
                  <a:cubicBezTo>
                    <a:pt x="4798" y="4073"/>
                    <a:pt x="4798" y="3944"/>
                    <a:pt x="4798" y="3804"/>
                  </a:cubicBezTo>
                  <a:cubicBezTo>
                    <a:pt x="4798" y="3652"/>
                    <a:pt x="4821" y="3488"/>
                    <a:pt x="4833" y="3348"/>
                  </a:cubicBezTo>
                  <a:cubicBezTo>
                    <a:pt x="4879" y="3055"/>
                    <a:pt x="4915" y="2786"/>
                    <a:pt x="5020" y="2517"/>
                  </a:cubicBezTo>
                  <a:cubicBezTo>
                    <a:pt x="5125" y="2248"/>
                    <a:pt x="5324" y="1897"/>
                    <a:pt x="5464" y="1499"/>
                  </a:cubicBezTo>
                  <a:cubicBezTo>
                    <a:pt x="5593" y="1113"/>
                    <a:pt x="5640" y="715"/>
                    <a:pt x="5640" y="329"/>
                  </a:cubicBezTo>
                  <a:cubicBezTo>
                    <a:pt x="5640" y="248"/>
                    <a:pt x="5593" y="142"/>
                    <a:pt x="5418" y="25"/>
                  </a:cubicBezTo>
                  <a:cubicBezTo>
                    <a:pt x="5381" y="8"/>
                    <a:pt x="5341" y="0"/>
                    <a:pt x="5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8"/>
            <p:cNvSpPr/>
            <p:nvPr/>
          </p:nvSpPr>
          <p:spPr>
            <a:xfrm>
              <a:off x="2217900" y="4031325"/>
              <a:ext cx="143925" cy="427925"/>
            </a:xfrm>
            <a:custGeom>
              <a:avLst/>
              <a:gdLst/>
              <a:ahLst/>
              <a:cxnLst/>
              <a:rect l="l" t="t" r="r" b="b"/>
              <a:pathLst>
                <a:path w="5757" h="17117" extrusionOk="0">
                  <a:moveTo>
                    <a:pt x="5452" y="246"/>
                  </a:moveTo>
                  <a:cubicBezTo>
                    <a:pt x="5487" y="246"/>
                    <a:pt x="5499" y="258"/>
                    <a:pt x="5545" y="293"/>
                  </a:cubicBezTo>
                  <a:cubicBezTo>
                    <a:pt x="5604" y="328"/>
                    <a:pt x="5627" y="387"/>
                    <a:pt x="5627" y="445"/>
                  </a:cubicBezTo>
                  <a:cubicBezTo>
                    <a:pt x="5627" y="878"/>
                    <a:pt x="5569" y="1252"/>
                    <a:pt x="5452" y="1580"/>
                  </a:cubicBezTo>
                  <a:cubicBezTo>
                    <a:pt x="5382" y="1791"/>
                    <a:pt x="5276" y="2013"/>
                    <a:pt x="5194" y="2188"/>
                  </a:cubicBezTo>
                  <a:cubicBezTo>
                    <a:pt x="5113" y="2317"/>
                    <a:pt x="5054" y="2469"/>
                    <a:pt x="5019" y="2574"/>
                  </a:cubicBezTo>
                  <a:cubicBezTo>
                    <a:pt x="4914" y="2855"/>
                    <a:pt x="4867" y="3124"/>
                    <a:pt x="4820" y="3440"/>
                  </a:cubicBezTo>
                  <a:cubicBezTo>
                    <a:pt x="4808" y="3592"/>
                    <a:pt x="4797" y="3733"/>
                    <a:pt x="4797" y="3896"/>
                  </a:cubicBezTo>
                  <a:cubicBezTo>
                    <a:pt x="4797" y="4060"/>
                    <a:pt x="4797" y="4189"/>
                    <a:pt x="4808" y="4318"/>
                  </a:cubicBezTo>
                  <a:cubicBezTo>
                    <a:pt x="4820" y="4446"/>
                    <a:pt x="4855" y="4575"/>
                    <a:pt x="4879" y="4704"/>
                  </a:cubicBezTo>
                  <a:lnTo>
                    <a:pt x="4902" y="4774"/>
                  </a:lnTo>
                  <a:cubicBezTo>
                    <a:pt x="4925" y="4891"/>
                    <a:pt x="4960" y="5031"/>
                    <a:pt x="4996" y="5207"/>
                  </a:cubicBezTo>
                  <a:cubicBezTo>
                    <a:pt x="5042" y="5417"/>
                    <a:pt x="5077" y="5651"/>
                    <a:pt x="5089" y="5874"/>
                  </a:cubicBezTo>
                  <a:lnTo>
                    <a:pt x="5089" y="5909"/>
                  </a:lnTo>
                  <a:lnTo>
                    <a:pt x="5089" y="6201"/>
                  </a:lnTo>
                  <a:lnTo>
                    <a:pt x="5089" y="6377"/>
                  </a:lnTo>
                  <a:lnTo>
                    <a:pt x="5054" y="6704"/>
                  </a:lnTo>
                  <a:lnTo>
                    <a:pt x="5031" y="6868"/>
                  </a:lnTo>
                  <a:cubicBezTo>
                    <a:pt x="5019" y="6950"/>
                    <a:pt x="4996" y="7067"/>
                    <a:pt x="4972" y="7172"/>
                  </a:cubicBezTo>
                  <a:cubicBezTo>
                    <a:pt x="4914" y="7406"/>
                    <a:pt x="4867" y="7617"/>
                    <a:pt x="4797" y="7816"/>
                  </a:cubicBezTo>
                  <a:cubicBezTo>
                    <a:pt x="4738" y="8003"/>
                    <a:pt x="4645" y="8213"/>
                    <a:pt x="4516" y="8459"/>
                  </a:cubicBezTo>
                  <a:cubicBezTo>
                    <a:pt x="4399" y="8670"/>
                    <a:pt x="4282" y="8845"/>
                    <a:pt x="4177" y="8997"/>
                  </a:cubicBezTo>
                  <a:cubicBezTo>
                    <a:pt x="3989" y="9278"/>
                    <a:pt x="3919" y="9442"/>
                    <a:pt x="3826" y="9676"/>
                  </a:cubicBezTo>
                  <a:cubicBezTo>
                    <a:pt x="3755" y="9863"/>
                    <a:pt x="3685" y="10155"/>
                    <a:pt x="3638" y="10448"/>
                  </a:cubicBezTo>
                  <a:lnTo>
                    <a:pt x="3615" y="10623"/>
                  </a:lnTo>
                  <a:cubicBezTo>
                    <a:pt x="3592" y="10670"/>
                    <a:pt x="3592" y="10694"/>
                    <a:pt x="3592" y="10740"/>
                  </a:cubicBezTo>
                  <a:lnTo>
                    <a:pt x="3592" y="10799"/>
                  </a:lnTo>
                  <a:lnTo>
                    <a:pt x="3592" y="10846"/>
                  </a:lnTo>
                  <a:cubicBezTo>
                    <a:pt x="3592" y="10951"/>
                    <a:pt x="3592" y="11033"/>
                    <a:pt x="3615" y="11162"/>
                  </a:cubicBezTo>
                  <a:cubicBezTo>
                    <a:pt x="3627" y="11220"/>
                    <a:pt x="3627" y="11302"/>
                    <a:pt x="3638" y="11372"/>
                  </a:cubicBezTo>
                  <a:cubicBezTo>
                    <a:pt x="3650" y="11466"/>
                    <a:pt x="3674" y="11594"/>
                    <a:pt x="3685" y="11723"/>
                  </a:cubicBezTo>
                  <a:cubicBezTo>
                    <a:pt x="3697" y="12016"/>
                    <a:pt x="3697" y="12226"/>
                    <a:pt x="3685" y="12437"/>
                  </a:cubicBezTo>
                  <a:cubicBezTo>
                    <a:pt x="3685" y="12542"/>
                    <a:pt x="3674" y="12624"/>
                    <a:pt x="3650" y="12718"/>
                  </a:cubicBezTo>
                  <a:lnTo>
                    <a:pt x="3638" y="12788"/>
                  </a:lnTo>
                  <a:cubicBezTo>
                    <a:pt x="3627" y="12870"/>
                    <a:pt x="3615" y="12951"/>
                    <a:pt x="3592" y="13022"/>
                  </a:cubicBezTo>
                  <a:lnTo>
                    <a:pt x="3580" y="13104"/>
                  </a:lnTo>
                  <a:cubicBezTo>
                    <a:pt x="3533" y="13291"/>
                    <a:pt x="3475" y="13501"/>
                    <a:pt x="3405" y="13724"/>
                  </a:cubicBezTo>
                  <a:cubicBezTo>
                    <a:pt x="3334" y="13946"/>
                    <a:pt x="3241" y="14145"/>
                    <a:pt x="3159" y="14344"/>
                  </a:cubicBezTo>
                  <a:cubicBezTo>
                    <a:pt x="3042" y="14578"/>
                    <a:pt x="2925" y="14777"/>
                    <a:pt x="2808" y="14940"/>
                  </a:cubicBezTo>
                  <a:cubicBezTo>
                    <a:pt x="2749" y="15011"/>
                    <a:pt x="2703" y="15081"/>
                    <a:pt x="2644" y="15139"/>
                  </a:cubicBezTo>
                  <a:lnTo>
                    <a:pt x="2562" y="15244"/>
                  </a:lnTo>
                  <a:cubicBezTo>
                    <a:pt x="2515" y="15291"/>
                    <a:pt x="2469" y="15350"/>
                    <a:pt x="2422" y="15397"/>
                  </a:cubicBezTo>
                  <a:lnTo>
                    <a:pt x="2387" y="15432"/>
                  </a:lnTo>
                  <a:cubicBezTo>
                    <a:pt x="2293" y="15537"/>
                    <a:pt x="2223" y="15631"/>
                    <a:pt x="2153" y="15712"/>
                  </a:cubicBezTo>
                  <a:cubicBezTo>
                    <a:pt x="2036" y="15841"/>
                    <a:pt x="1930" y="15993"/>
                    <a:pt x="1825" y="16192"/>
                  </a:cubicBezTo>
                  <a:cubicBezTo>
                    <a:pt x="1790" y="16239"/>
                    <a:pt x="1778" y="16297"/>
                    <a:pt x="1755" y="16344"/>
                  </a:cubicBezTo>
                  <a:cubicBezTo>
                    <a:pt x="1708" y="16461"/>
                    <a:pt x="1650" y="16566"/>
                    <a:pt x="1579" y="16648"/>
                  </a:cubicBezTo>
                  <a:cubicBezTo>
                    <a:pt x="1498" y="16719"/>
                    <a:pt x="1416" y="16800"/>
                    <a:pt x="1310" y="16836"/>
                  </a:cubicBezTo>
                  <a:cubicBezTo>
                    <a:pt x="1214" y="16881"/>
                    <a:pt x="1109" y="16904"/>
                    <a:pt x="1003" y="16904"/>
                  </a:cubicBezTo>
                  <a:cubicBezTo>
                    <a:pt x="890" y="16904"/>
                    <a:pt x="775" y="16878"/>
                    <a:pt x="667" y="16824"/>
                  </a:cubicBezTo>
                  <a:cubicBezTo>
                    <a:pt x="398" y="16695"/>
                    <a:pt x="222" y="16379"/>
                    <a:pt x="246" y="16075"/>
                  </a:cubicBezTo>
                  <a:cubicBezTo>
                    <a:pt x="293" y="15607"/>
                    <a:pt x="374" y="15209"/>
                    <a:pt x="538" y="14835"/>
                  </a:cubicBezTo>
                  <a:cubicBezTo>
                    <a:pt x="620" y="14660"/>
                    <a:pt x="714" y="14484"/>
                    <a:pt x="807" y="14320"/>
                  </a:cubicBezTo>
                  <a:lnTo>
                    <a:pt x="959" y="14028"/>
                  </a:lnTo>
                  <a:lnTo>
                    <a:pt x="994" y="13981"/>
                  </a:lnTo>
                  <a:cubicBezTo>
                    <a:pt x="1018" y="13934"/>
                    <a:pt x="1053" y="13887"/>
                    <a:pt x="1065" y="13841"/>
                  </a:cubicBezTo>
                  <a:cubicBezTo>
                    <a:pt x="1123" y="13712"/>
                    <a:pt x="1170" y="13595"/>
                    <a:pt x="1193" y="13490"/>
                  </a:cubicBezTo>
                  <a:cubicBezTo>
                    <a:pt x="1228" y="13384"/>
                    <a:pt x="1252" y="13256"/>
                    <a:pt x="1287" y="13104"/>
                  </a:cubicBezTo>
                  <a:cubicBezTo>
                    <a:pt x="1299" y="12963"/>
                    <a:pt x="1334" y="12834"/>
                    <a:pt x="1345" y="12682"/>
                  </a:cubicBezTo>
                  <a:lnTo>
                    <a:pt x="1345" y="12612"/>
                  </a:lnTo>
                  <a:cubicBezTo>
                    <a:pt x="1357" y="12589"/>
                    <a:pt x="1357" y="12542"/>
                    <a:pt x="1357" y="12495"/>
                  </a:cubicBezTo>
                  <a:lnTo>
                    <a:pt x="1357" y="12425"/>
                  </a:lnTo>
                  <a:lnTo>
                    <a:pt x="1357" y="12320"/>
                  </a:lnTo>
                  <a:cubicBezTo>
                    <a:pt x="1357" y="12203"/>
                    <a:pt x="1345" y="12097"/>
                    <a:pt x="1334" y="11969"/>
                  </a:cubicBezTo>
                  <a:lnTo>
                    <a:pt x="1252" y="11477"/>
                  </a:lnTo>
                  <a:cubicBezTo>
                    <a:pt x="1217" y="11255"/>
                    <a:pt x="1193" y="11009"/>
                    <a:pt x="1193" y="10787"/>
                  </a:cubicBezTo>
                  <a:lnTo>
                    <a:pt x="1193" y="10740"/>
                  </a:lnTo>
                  <a:cubicBezTo>
                    <a:pt x="1193" y="10635"/>
                    <a:pt x="1193" y="10541"/>
                    <a:pt x="1217" y="10436"/>
                  </a:cubicBezTo>
                  <a:lnTo>
                    <a:pt x="1228" y="10261"/>
                  </a:lnTo>
                  <a:lnTo>
                    <a:pt x="1275" y="9921"/>
                  </a:lnTo>
                  <a:lnTo>
                    <a:pt x="1299" y="9758"/>
                  </a:lnTo>
                  <a:cubicBezTo>
                    <a:pt x="1310" y="9652"/>
                    <a:pt x="1345" y="9547"/>
                    <a:pt x="1369" y="9442"/>
                  </a:cubicBezTo>
                  <a:cubicBezTo>
                    <a:pt x="1427" y="9208"/>
                    <a:pt x="1509" y="8997"/>
                    <a:pt x="1579" y="8798"/>
                  </a:cubicBezTo>
                  <a:cubicBezTo>
                    <a:pt x="1650" y="8588"/>
                    <a:pt x="1767" y="8389"/>
                    <a:pt x="1895" y="8155"/>
                  </a:cubicBezTo>
                  <a:cubicBezTo>
                    <a:pt x="2001" y="7979"/>
                    <a:pt x="2129" y="7804"/>
                    <a:pt x="2270" y="7628"/>
                  </a:cubicBezTo>
                  <a:cubicBezTo>
                    <a:pt x="2480" y="7348"/>
                    <a:pt x="2586" y="7207"/>
                    <a:pt x="2691" y="6985"/>
                  </a:cubicBezTo>
                  <a:cubicBezTo>
                    <a:pt x="2796" y="6809"/>
                    <a:pt x="2878" y="6540"/>
                    <a:pt x="2972" y="6213"/>
                  </a:cubicBezTo>
                  <a:lnTo>
                    <a:pt x="3007" y="6014"/>
                  </a:lnTo>
                  <a:cubicBezTo>
                    <a:pt x="3030" y="5979"/>
                    <a:pt x="3042" y="5932"/>
                    <a:pt x="3042" y="5885"/>
                  </a:cubicBezTo>
                  <a:lnTo>
                    <a:pt x="3054" y="5780"/>
                  </a:lnTo>
                  <a:cubicBezTo>
                    <a:pt x="3065" y="5686"/>
                    <a:pt x="3065" y="5569"/>
                    <a:pt x="3065" y="5429"/>
                  </a:cubicBezTo>
                  <a:cubicBezTo>
                    <a:pt x="3065" y="5359"/>
                    <a:pt x="3054" y="5277"/>
                    <a:pt x="3054" y="5183"/>
                  </a:cubicBezTo>
                  <a:cubicBezTo>
                    <a:pt x="3054" y="5101"/>
                    <a:pt x="3042" y="4996"/>
                    <a:pt x="3042" y="4891"/>
                  </a:cubicBezTo>
                  <a:cubicBezTo>
                    <a:pt x="3042" y="4704"/>
                    <a:pt x="3042" y="4458"/>
                    <a:pt x="3065" y="4224"/>
                  </a:cubicBezTo>
                  <a:cubicBezTo>
                    <a:pt x="3100" y="4002"/>
                    <a:pt x="3147" y="3779"/>
                    <a:pt x="3206" y="3592"/>
                  </a:cubicBezTo>
                  <a:cubicBezTo>
                    <a:pt x="3276" y="3358"/>
                    <a:pt x="3334" y="3183"/>
                    <a:pt x="3405" y="3019"/>
                  </a:cubicBezTo>
                  <a:cubicBezTo>
                    <a:pt x="3498" y="2820"/>
                    <a:pt x="3580" y="2621"/>
                    <a:pt x="3674" y="2469"/>
                  </a:cubicBezTo>
                  <a:cubicBezTo>
                    <a:pt x="3791" y="2247"/>
                    <a:pt x="3908" y="2083"/>
                    <a:pt x="4025" y="1943"/>
                  </a:cubicBezTo>
                  <a:cubicBezTo>
                    <a:pt x="4165" y="1767"/>
                    <a:pt x="4317" y="1615"/>
                    <a:pt x="4446" y="1486"/>
                  </a:cubicBezTo>
                  <a:cubicBezTo>
                    <a:pt x="4551" y="1381"/>
                    <a:pt x="4645" y="1276"/>
                    <a:pt x="4738" y="1182"/>
                  </a:cubicBezTo>
                  <a:cubicBezTo>
                    <a:pt x="4925" y="972"/>
                    <a:pt x="5101" y="691"/>
                    <a:pt x="5300" y="328"/>
                  </a:cubicBezTo>
                  <a:cubicBezTo>
                    <a:pt x="5335" y="270"/>
                    <a:pt x="5393" y="246"/>
                    <a:pt x="5452" y="246"/>
                  </a:cubicBezTo>
                  <a:close/>
                  <a:moveTo>
                    <a:pt x="5388" y="1"/>
                  </a:moveTo>
                  <a:cubicBezTo>
                    <a:pt x="5252" y="1"/>
                    <a:pt x="5116" y="80"/>
                    <a:pt x="5042" y="211"/>
                  </a:cubicBezTo>
                  <a:cubicBezTo>
                    <a:pt x="4867" y="562"/>
                    <a:pt x="4691" y="808"/>
                    <a:pt x="4516" y="1018"/>
                  </a:cubicBezTo>
                  <a:cubicBezTo>
                    <a:pt x="4446" y="1112"/>
                    <a:pt x="4340" y="1206"/>
                    <a:pt x="4235" y="1311"/>
                  </a:cubicBezTo>
                  <a:cubicBezTo>
                    <a:pt x="4106" y="1440"/>
                    <a:pt x="3954" y="1580"/>
                    <a:pt x="3802" y="1779"/>
                  </a:cubicBezTo>
                  <a:cubicBezTo>
                    <a:pt x="3662" y="1931"/>
                    <a:pt x="3545" y="2106"/>
                    <a:pt x="3416" y="2329"/>
                  </a:cubicBezTo>
                  <a:cubicBezTo>
                    <a:pt x="3311" y="2504"/>
                    <a:pt x="3229" y="2691"/>
                    <a:pt x="3135" y="2914"/>
                  </a:cubicBezTo>
                  <a:cubicBezTo>
                    <a:pt x="3065" y="3089"/>
                    <a:pt x="3007" y="3265"/>
                    <a:pt x="2937" y="3510"/>
                  </a:cubicBezTo>
                  <a:cubicBezTo>
                    <a:pt x="2890" y="3721"/>
                    <a:pt x="2831" y="3943"/>
                    <a:pt x="2808" y="4177"/>
                  </a:cubicBezTo>
                  <a:cubicBezTo>
                    <a:pt x="2773" y="4423"/>
                    <a:pt x="2773" y="4680"/>
                    <a:pt x="2773" y="4879"/>
                  </a:cubicBezTo>
                  <a:cubicBezTo>
                    <a:pt x="2773" y="4996"/>
                    <a:pt x="2784" y="5090"/>
                    <a:pt x="2784" y="5183"/>
                  </a:cubicBezTo>
                  <a:cubicBezTo>
                    <a:pt x="2808" y="5265"/>
                    <a:pt x="2808" y="5359"/>
                    <a:pt x="2808" y="5429"/>
                  </a:cubicBezTo>
                  <a:cubicBezTo>
                    <a:pt x="2808" y="5558"/>
                    <a:pt x="2808" y="5651"/>
                    <a:pt x="2784" y="5757"/>
                  </a:cubicBezTo>
                  <a:lnTo>
                    <a:pt x="2773" y="5850"/>
                  </a:lnTo>
                  <a:cubicBezTo>
                    <a:pt x="2773" y="5897"/>
                    <a:pt x="2773" y="5932"/>
                    <a:pt x="2761" y="5967"/>
                  </a:cubicBezTo>
                  <a:lnTo>
                    <a:pt x="2714" y="6143"/>
                  </a:lnTo>
                  <a:cubicBezTo>
                    <a:pt x="2632" y="6470"/>
                    <a:pt x="2539" y="6716"/>
                    <a:pt x="2457" y="6891"/>
                  </a:cubicBezTo>
                  <a:cubicBezTo>
                    <a:pt x="2352" y="7114"/>
                    <a:pt x="2270" y="7231"/>
                    <a:pt x="2047" y="7511"/>
                  </a:cubicBezTo>
                  <a:cubicBezTo>
                    <a:pt x="1895" y="7687"/>
                    <a:pt x="1767" y="7874"/>
                    <a:pt x="1661" y="8050"/>
                  </a:cubicBezTo>
                  <a:cubicBezTo>
                    <a:pt x="1521" y="8295"/>
                    <a:pt x="1404" y="8518"/>
                    <a:pt x="1334" y="8716"/>
                  </a:cubicBezTo>
                  <a:cubicBezTo>
                    <a:pt x="1240" y="8927"/>
                    <a:pt x="1170" y="9149"/>
                    <a:pt x="1111" y="9383"/>
                  </a:cubicBezTo>
                  <a:cubicBezTo>
                    <a:pt x="1076" y="9477"/>
                    <a:pt x="1065" y="9594"/>
                    <a:pt x="1041" y="9699"/>
                  </a:cubicBezTo>
                  <a:lnTo>
                    <a:pt x="1006" y="9863"/>
                  </a:lnTo>
                  <a:lnTo>
                    <a:pt x="948" y="10214"/>
                  </a:lnTo>
                  <a:lnTo>
                    <a:pt x="936" y="10389"/>
                  </a:lnTo>
                  <a:cubicBezTo>
                    <a:pt x="913" y="10495"/>
                    <a:pt x="913" y="10612"/>
                    <a:pt x="913" y="10705"/>
                  </a:cubicBezTo>
                  <a:lnTo>
                    <a:pt x="913" y="10764"/>
                  </a:lnTo>
                  <a:cubicBezTo>
                    <a:pt x="913" y="10986"/>
                    <a:pt x="948" y="11267"/>
                    <a:pt x="971" y="11489"/>
                  </a:cubicBezTo>
                  <a:lnTo>
                    <a:pt x="1065" y="11992"/>
                  </a:lnTo>
                  <a:cubicBezTo>
                    <a:pt x="1076" y="12109"/>
                    <a:pt x="1100" y="12203"/>
                    <a:pt x="1100" y="12320"/>
                  </a:cubicBezTo>
                  <a:lnTo>
                    <a:pt x="1100" y="12390"/>
                  </a:lnTo>
                  <a:lnTo>
                    <a:pt x="1100" y="12484"/>
                  </a:lnTo>
                  <a:lnTo>
                    <a:pt x="1100" y="12577"/>
                  </a:lnTo>
                  <a:lnTo>
                    <a:pt x="1100" y="12659"/>
                  </a:lnTo>
                  <a:cubicBezTo>
                    <a:pt x="1076" y="12776"/>
                    <a:pt x="1065" y="12916"/>
                    <a:pt x="1041" y="13057"/>
                  </a:cubicBezTo>
                  <a:cubicBezTo>
                    <a:pt x="1006" y="13185"/>
                    <a:pt x="983" y="13314"/>
                    <a:pt x="948" y="13419"/>
                  </a:cubicBezTo>
                  <a:cubicBezTo>
                    <a:pt x="924" y="13501"/>
                    <a:pt x="889" y="13618"/>
                    <a:pt x="831" y="13735"/>
                  </a:cubicBezTo>
                  <a:cubicBezTo>
                    <a:pt x="819" y="13782"/>
                    <a:pt x="807" y="13829"/>
                    <a:pt x="772" y="13876"/>
                  </a:cubicBezTo>
                  <a:lnTo>
                    <a:pt x="597" y="14203"/>
                  </a:lnTo>
                  <a:cubicBezTo>
                    <a:pt x="515" y="14367"/>
                    <a:pt x="410" y="14554"/>
                    <a:pt x="339" y="14753"/>
                  </a:cubicBezTo>
                  <a:cubicBezTo>
                    <a:pt x="176" y="15139"/>
                    <a:pt x="70" y="15584"/>
                    <a:pt x="23" y="16063"/>
                  </a:cubicBezTo>
                  <a:cubicBezTo>
                    <a:pt x="0" y="16461"/>
                    <a:pt x="222" y="16836"/>
                    <a:pt x="585" y="17011"/>
                  </a:cubicBezTo>
                  <a:cubicBezTo>
                    <a:pt x="714" y="17093"/>
                    <a:pt x="866" y="17116"/>
                    <a:pt x="1006" y="17116"/>
                  </a:cubicBezTo>
                  <a:cubicBezTo>
                    <a:pt x="1135" y="17116"/>
                    <a:pt x="1287" y="17093"/>
                    <a:pt x="1322" y="16999"/>
                  </a:cubicBezTo>
                  <a:cubicBezTo>
                    <a:pt x="1462" y="16941"/>
                    <a:pt x="1579" y="16847"/>
                    <a:pt x="1661" y="16754"/>
                  </a:cubicBezTo>
                  <a:cubicBezTo>
                    <a:pt x="1767" y="16648"/>
                    <a:pt x="1825" y="16520"/>
                    <a:pt x="1884" y="16403"/>
                  </a:cubicBezTo>
                  <a:cubicBezTo>
                    <a:pt x="1907" y="16344"/>
                    <a:pt x="1930" y="16297"/>
                    <a:pt x="1954" y="16251"/>
                  </a:cubicBezTo>
                  <a:cubicBezTo>
                    <a:pt x="2059" y="16063"/>
                    <a:pt x="2141" y="15935"/>
                    <a:pt x="2246" y="15794"/>
                  </a:cubicBezTo>
                  <a:cubicBezTo>
                    <a:pt x="2305" y="15712"/>
                    <a:pt x="2375" y="15642"/>
                    <a:pt x="2469" y="15537"/>
                  </a:cubicBezTo>
                  <a:lnTo>
                    <a:pt x="2515" y="15490"/>
                  </a:lnTo>
                  <a:cubicBezTo>
                    <a:pt x="2550" y="15443"/>
                    <a:pt x="2597" y="15385"/>
                    <a:pt x="2644" y="15326"/>
                  </a:cubicBezTo>
                  <a:lnTo>
                    <a:pt x="2726" y="15233"/>
                  </a:lnTo>
                  <a:cubicBezTo>
                    <a:pt x="2773" y="15151"/>
                    <a:pt x="2831" y="15081"/>
                    <a:pt x="2890" y="15011"/>
                  </a:cubicBezTo>
                  <a:cubicBezTo>
                    <a:pt x="3018" y="14835"/>
                    <a:pt x="3159" y="14613"/>
                    <a:pt x="3276" y="14379"/>
                  </a:cubicBezTo>
                  <a:cubicBezTo>
                    <a:pt x="3369" y="14192"/>
                    <a:pt x="3463" y="13969"/>
                    <a:pt x="3533" y="13735"/>
                  </a:cubicBezTo>
                  <a:cubicBezTo>
                    <a:pt x="3603" y="13501"/>
                    <a:pt x="3662" y="13279"/>
                    <a:pt x="3709" y="13092"/>
                  </a:cubicBezTo>
                  <a:lnTo>
                    <a:pt x="3720" y="12987"/>
                  </a:lnTo>
                  <a:cubicBezTo>
                    <a:pt x="3744" y="12905"/>
                    <a:pt x="3755" y="12834"/>
                    <a:pt x="3767" y="12741"/>
                  </a:cubicBezTo>
                  <a:lnTo>
                    <a:pt x="3779" y="12671"/>
                  </a:lnTo>
                  <a:cubicBezTo>
                    <a:pt x="3802" y="12565"/>
                    <a:pt x="3814" y="12484"/>
                    <a:pt x="3814" y="12378"/>
                  </a:cubicBezTo>
                  <a:cubicBezTo>
                    <a:pt x="3837" y="12156"/>
                    <a:pt x="3826" y="11922"/>
                    <a:pt x="3814" y="11629"/>
                  </a:cubicBezTo>
                  <a:cubicBezTo>
                    <a:pt x="3802" y="11501"/>
                    <a:pt x="3791" y="11384"/>
                    <a:pt x="3767" y="11279"/>
                  </a:cubicBezTo>
                  <a:cubicBezTo>
                    <a:pt x="3755" y="11208"/>
                    <a:pt x="3744" y="11138"/>
                    <a:pt x="3744" y="11080"/>
                  </a:cubicBezTo>
                  <a:cubicBezTo>
                    <a:pt x="3720" y="10963"/>
                    <a:pt x="3720" y="10869"/>
                    <a:pt x="3720" y="10787"/>
                  </a:cubicBezTo>
                  <a:lnTo>
                    <a:pt x="3720" y="10740"/>
                  </a:lnTo>
                  <a:lnTo>
                    <a:pt x="3720" y="10682"/>
                  </a:lnTo>
                  <a:cubicBezTo>
                    <a:pt x="3744" y="10647"/>
                    <a:pt x="3744" y="10623"/>
                    <a:pt x="3744" y="10577"/>
                  </a:cubicBezTo>
                  <a:lnTo>
                    <a:pt x="3767" y="10401"/>
                  </a:lnTo>
                  <a:cubicBezTo>
                    <a:pt x="3814" y="10120"/>
                    <a:pt x="3872" y="9863"/>
                    <a:pt x="3943" y="9676"/>
                  </a:cubicBezTo>
                  <a:cubicBezTo>
                    <a:pt x="4036" y="9453"/>
                    <a:pt x="4095" y="9325"/>
                    <a:pt x="4282" y="9044"/>
                  </a:cubicBezTo>
                  <a:cubicBezTo>
                    <a:pt x="4387" y="8880"/>
                    <a:pt x="4504" y="8693"/>
                    <a:pt x="4621" y="8482"/>
                  </a:cubicBezTo>
                  <a:cubicBezTo>
                    <a:pt x="4750" y="8225"/>
                    <a:pt x="4855" y="8014"/>
                    <a:pt x="4914" y="7816"/>
                  </a:cubicBezTo>
                  <a:cubicBezTo>
                    <a:pt x="4984" y="7605"/>
                    <a:pt x="5042" y="7394"/>
                    <a:pt x="5089" y="7160"/>
                  </a:cubicBezTo>
                  <a:cubicBezTo>
                    <a:pt x="5113" y="7055"/>
                    <a:pt x="5124" y="6938"/>
                    <a:pt x="5148" y="6833"/>
                  </a:cubicBezTo>
                  <a:lnTo>
                    <a:pt x="5171" y="6669"/>
                  </a:lnTo>
                  <a:lnTo>
                    <a:pt x="5206" y="6342"/>
                  </a:lnTo>
                  <a:lnTo>
                    <a:pt x="5206" y="6166"/>
                  </a:lnTo>
                  <a:lnTo>
                    <a:pt x="5206" y="5850"/>
                  </a:lnTo>
                  <a:lnTo>
                    <a:pt x="5206" y="5815"/>
                  </a:lnTo>
                  <a:cubicBezTo>
                    <a:pt x="5206" y="5593"/>
                    <a:pt x="5159" y="5347"/>
                    <a:pt x="5113" y="5125"/>
                  </a:cubicBezTo>
                  <a:cubicBezTo>
                    <a:pt x="5089" y="4949"/>
                    <a:pt x="5042" y="4797"/>
                    <a:pt x="5007" y="4669"/>
                  </a:cubicBezTo>
                  <a:lnTo>
                    <a:pt x="4996" y="4598"/>
                  </a:lnTo>
                  <a:cubicBezTo>
                    <a:pt x="4972" y="4470"/>
                    <a:pt x="4960" y="4364"/>
                    <a:pt x="4937" y="4247"/>
                  </a:cubicBezTo>
                  <a:cubicBezTo>
                    <a:pt x="4925" y="4119"/>
                    <a:pt x="4925" y="3978"/>
                    <a:pt x="4925" y="3850"/>
                  </a:cubicBezTo>
                  <a:cubicBezTo>
                    <a:pt x="4925" y="3709"/>
                    <a:pt x="4937" y="3557"/>
                    <a:pt x="4960" y="3417"/>
                  </a:cubicBezTo>
                  <a:cubicBezTo>
                    <a:pt x="4996" y="3101"/>
                    <a:pt x="5042" y="2855"/>
                    <a:pt x="5148" y="2598"/>
                  </a:cubicBezTo>
                  <a:cubicBezTo>
                    <a:pt x="5171" y="2493"/>
                    <a:pt x="5230" y="2364"/>
                    <a:pt x="5300" y="2212"/>
                  </a:cubicBezTo>
                  <a:cubicBezTo>
                    <a:pt x="5393" y="2025"/>
                    <a:pt x="5499" y="1814"/>
                    <a:pt x="5569" y="1580"/>
                  </a:cubicBezTo>
                  <a:cubicBezTo>
                    <a:pt x="5698" y="1229"/>
                    <a:pt x="5756" y="843"/>
                    <a:pt x="5756" y="387"/>
                  </a:cubicBezTo>
                  <a:cubicBezTo>
                    <a:pt x="5756" y="235"/>
                    <a:pt x="5674" y="118"/>
                    <a:pt x="5557" y="47"/>
                  </a:cubicBezTo>
                  <a:cubicBezTo>
                    <a:pt x="5504" y="16"/>
                    <a:pt x="5446" y="1"/>
                    <a:pt x="53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8"/>
            <p:cNvSpPr/>
            <p:nvPr/>
          </p:nvSpPr>
          <p:spPr>
            <a:xfrm>
              <a:off x="2237200" y="4116500"/>
              <a:ext cx="83375" cy="339925"/>
            </a:xfrm>
            <a:custGeom>
              <a:avLst/>
              <a:gdLst/>
              <a:ahLst/>
              <a:cxnLst/>
              <a:rect l="l" t="t" r="r" b="b"/>
              <a:pathLst>
                <a:path w="3335" h="13597" extrusionOk="0">
                  <a:moveTo>
                    <a:pt x="3283" y="1"/>
                  </a:moveTo>
                  <a:cubicBezTo>
                    <a:pt x="3282" y="1"/>
                    <a:pt x="3282" y="4"/>
                    <a:pt x="3288" y="10"/>
                  </a:cubicBezTo>
                  <a:cubicBezTo>
                    <a:pt x="3288" y="4"/>
                    <a:pt x="3285" y="1"/>
                    <a:pt x="3283" y="1"/>
                  </a:cubicBezTo>
                  <a:close/>
                  <a:moveTo>
                    <a:pt x="3288" y="10"/>
                  </a:moveTo>
                  <a:cubicBezTo>
                    <a:pt x="3171" y="255"/>
                    <a:pt x="3147" y="595"/>
                    <a:pt x="3124" y="875"/>
                  </a:cubicBezTo>
                  <a:cubicBezTo>
                    <a:pt x="3112" y="1063"/>
                    <a:pt x="3124" y="1250"/>
                    <a:pt x="3147" y="1437"/>
                  </a:cubicBezTo>
                  <a:cubicBezTo>
                    <a:pt x="3159" y="1636"/>
                    <a:pt x="3182" y="1823"/>
                    <a:pt x="3206" y="1999"/>
                  </a:cubicBezTo>
                  <a:cubicBezTo>
                    <a:pt x="3241" y="2361"/>
                    <a:pt x="3229" y="2724"/>
                    <a:pt x="3171" y="3098"/>
                  </a:cubicBezTo>
                  <a:cubicBezTo>
                    <a:pt x="3112" y="3461"/>
                    <a:pt x="3030" y="3824"/>
                    <a:pt x="2890" y="4163"/>
                  </a:cubicBezTo>
                  <a:cubicBezTo>
                    <a:pt x="2831" y="4338"/>
                    <a:pt x="2749" y="4502"/>
                    <a:pt x="2656" y="4654"/>
                  </a:cubicBezTo>
                  <a:cubicBezTo>
                    <a:pt x="2574" y="4818"/>
                    <a:pt x="2469" y="4982"/>
                    <a:pt x="2363" y="5122"/>
                  </a:cubicBezTo>
                  <a:cubicBezTo>
                    <a:pt x="2246" y="5274"/>
                    <a:pt x="2153" y="5438"/>
                    <a:pt x="2059" y="5590"/>
                  </a:cubicBezTo>
                  <a:cubicBezTo>
                    <a:pt x="1977" y="5754"/>
                    <a:pt x="1884" y="5929"/>
                    <a:pt x="1825" y="6105"/>
                  </a:cubicBezTo>
                  <a:cubicBezTo>
                    <a:pt x="1697" y="6468"/>
                    <a:pt x="1603" y="6842"/>
                    <a:pt x="1544" y="7205"/>
                  </a:cubicBezTo>
                  <a:cubicBezTo>
                    <a:pt x="1474" y="7567"/>
                    <a:pt x="1474" y="7965"/>
                    <a:pt x="1521" y="8328"/>
                  </a:cubicBezTo>
                  <a:cubicBezTo>
                    <a:pt x="1533" y="8515"/>
                    <a:pt x="1568" y="8714"/>
                    <a:pt x="1580" y="8889"/>
                  </a:cubicBezTo>
                  <a:cubicBezTo>
                    <a:pt x="1591" y="9065"/>
                    <a:pt x="1603" y="9252"/>
                    <a:pt x="1591" y="9427"/>
                  </a:cubicBezTo>
                  <a:cubicBezTo>
                    <a:pt x="1580" y="9790"/>
                    <a:pt x="1509" y="10153"/>
                    <a:pt x="1404" y="10504"/>
                  </a:cubicBezTo>
                  <a:cubicBezTo>
                    <a:pt x="1299" y="10855"/>
                    <a:pt x="1170" y="11206"/>
                    <a:pt x="983" y="11522"/>
                  </a:cubicBezTo>
                  <a:cubicBezTo>
                    <a:pt x="807" y="11837"/>
                    <a:pt x="573" y="12130"/>
                    <a:pt x="398" y="12469"/>
                  </a:cubicBezTo>
                  <a:cubicBezTo>
                    <a:pt x="222" y="12809"/>
                    <a:pt x="105" y="13171"/>
                    <a:pt x="12" y="13534"/>
                  </a:cubicBezTo>
                  <a:cubicBezTo>
                    <a:pt x="0" y="13569"/>
                    <a:pt x="12" y="13592"/>
                    <a:pt x="47" y="13592"/>
                  </a:cubicBezTo>
                  <a:cubicBezTo>
                    <a:pt x="53" y="13595"/>
                    <a:pt x="60" y="13597"/>
                    <a:pt x="67" y="13597"/>
                  </a:cubicBezTo>
                  <a:cubicBezTo>
                    <a:pt x="87" y="13597"/>
                    <a:pt x="105" y="13586"/>
                    <a:pt x="105" y="13569"/>
                  </a:cubicBezTo>
                  <a:cubicBezTo>
                    <a:pt x="187" y="13195"/>
                    <a:pt x="304" y="12844"/>
                    <a:pt x="480" y="12528"/>
                  </a:cubicBezTo>
                  <a:cubicBezTo>
                    <a:pt x="655" y="12200"/>
                    <a:pt x="889" y="11908"/>
                    <a:pt x="1077" y="11592"/>
                  </a:cubicBezTo>
                  <a:cubicBezTo>
                    <a:pt x="1287" y="11264"/>
                    <a:pt x="1416" y="10913"/>
                    <a:pt x="1521" y="10551"/>
                  </a:cubicBezTo>
                  <a:cubicBezTo>
                    <a:pt x="1626" y="10188"/>
                    <a:pt x="1697" y="9825"/>
                    <a:pt x="1708" y="9439"/>
                  </a:cubicBezTo>
                  <a:cubicBezTo>
                    <a:pt x="1720" y="9252"/>
                    <a:pt x="1708" y="9065"/>
                    <a:pt x="1697" y="8866"/>
                  </a:cubicBezTo>
                  <a:cubicBezTo>
                    <a:pt x="1685" y="8679"/>
                    <a:pt x="1650" y="8492"/>
                    <a:pt x="1638" y="8316"/>
                  </a:cubicBezTo>
                  <a:cubicBezTo>
                    <a:pt x="1591" y="7953"/>
                    <a:pt x="1603" y="7579"/>
                    <a:pt x="1661" y="7216"/>
                  </a:cubicBezTo>
                  <a:cubicBezTo>
                    <a:pt x="1720" y="6854"/>
                    <a:pt x="1814" y="6491"/>
                    <a:pt x="1942" y="6152"/>
                  </a:cubicBezTo>
                  <a:cubicBezTo>
                    <a:pt x="2012" y="5976"/>
                    <a:pt x="2094" y="5812"/>
                    <a:pt x="2176" y="5649"/>
                  </a:cubicBezTo>
                  <a:cubicBezTo>
                    <a:pt x="2270" y="5497"/>
                    <a:pt x="2363" y="5333"/>
                    <a:pt x="2469" y="5181"/>
                  </a:cubicBezTo>
                  <a:cubicBezTo>
                    <a:pt x="2574" y="5040"/>
                    <a:pt x="2679" y="4877"/>
                    <a:pt x="2761" y="4713"/>
                  </a:cubicBezTo>
                  <a:cubicBezTo>
                    <a:pt x="2855" y="4561"/>
                    <a:pt x="2937" y="4385"/>
                    <a:pt x="2995" y="4210"/>
                  </a:cubicBezTo>
                  <a:cubicBezTo>
                    <a:pt x="3124" y="3835"/>
                    <a:pt x="3217" y="3473"/>
                    <a:pt x="3276" y="3110"/>
                  </a:cubicBezTo>
                  <a:cubicBezTo>
                    <a:pt x="3334" y="2747"/>
                    <a:pt x="3334" y="2350"/>
                    <a:pt x="3288" y="1987"/>
                  </a:cubicBezTo>
                  <a:cubicBezTo>
                    <a:pt x="3264" y="1788"/>
                    <a:pt x="3229" y="1601"/>
                    <a:pt x="3217" y="1425"/>
                  </a:cubicBezTo>
                  <a:cubicBezTo>
                    <a:pt x="3206" y="1250"/>
                    <a:pt x="3182" y="1074"/>
                    <a:pt x="3206" y="887"/>
                  </a:cubicBezTo>
                  <a:cubicBezTo>
                    <a:pt x="3206" y="606"/>
                    <a:pt x="3253" y="326"/>
                    <a:pt x="3311" y="45"/>
                  </a:cubicBezTo>
                  <a:cubicBezTo>
                    <a:pt x="3311" y="33"/>
                    <a:pt x="3311" y="33"/>
                    <a:pt x="3288" y="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8"/>
            <p:cNvSpPr/>
            <p:nvPr/>
          </p:nvSpPr>
          <p:spPr>
            <a:xfrm>
              <a:off x="2058775" y="4047825"/>
              <a:ext cx="174050" cy="411525"/>
            </a:xfrm>
            <a:custGeom>
              <a:avLst/>
              <a:gdLst/>
              <a:ahLst/>
              <a:cxnLst/>
              <a:rect l="l" t="t" r="r" b="b"/>
              <a:pathLst>
                <a:path w="6962" h="16461" extrusionOk="0">
                  <a:moveTo>
                    <a:pt x="422" y="1"/>
                  </a:moveTo>
                  <a:cubicBezTo>
                    <a:pt x="396" y="1"/>
                    <a:pt x="368" y="7"/>
                    <a:pt x="340" y="19"/>
                  </a:cubicBezTo>
                  <a:cubicBezTo>
                    <a:pt x="188" y="31"/>
                    <a:pt x="83" y="183"/>
                    <a:pt x="106" y="323"/>
                  </a:cubicBezTo>
                  <a:lnTo>
                    <a:pt x="106" y="335"/>
                  </a:lnTo>
                  <a:cubicBezTo>
                    <a:pt x="141" y="674"/>
                    <a:pt x="176" y="1014"/>
                    <a:pt x="141" y="1318"/>
                  </a:cubicBezTo>
                  <a:cubicBezTo>
                    <a:pt x="129" y="1610"/>
                    <a:pt x="48" y="1914"/>
                    <a:pt x="12" y="2359"/>
                  </a:cubicBezTo>
                  <a:cubicBezTo>
                    <a:pt x="1" y="2558"/>
                    <a:pt x="1" y="2780"/>
                    <a:pt x="24" y="3002"/>
                  </a:cubicBezTo>
                  <a:cubicBezTo>
                    <a:pt x="59" y="3225"/>
                    <a:pt x="106" y="3424"/>
                    <a:pt x="141" y="3634"/>
                  </a:cubicBezTo>
                  <a:cubicBezTo>
                    <a:pt x="188" y="3833"/>
                    <a:pt x="246" y="4020"/>
                    <a:pt x="317" y="4231"/>
                  </a:cubicBezTo>
                  <a:cubicBezTo>
                    <a:pt x="399" y="4418"/>
                    <a:pt x="480" y="4629"/>
                    <a:pt x="597" y="4827"/>
                  </a:cubicBezTo>
                  <a:cubicBezTo>
                    <a:pt x="714" y="5038"/>
                    <a:pt x="843" y="5225"/>
                    <a:pt x="983" y="5401"/>
                  </a:cubicBezTo>
                  <a:cubicBezTo>
                    <a:pt x="1124" y="5565"/>
                    <a:pt x="1241" y="5705"/>
                    <a:pt x="1334" y="5822"/>
                  </a:cubicBezTo>
                  <a:cubicBezTo>
                    <a:pt x="1416" y="5939"/>
                    <a:pt x="1475" y="6044"/>
                    <a:pt x="1533" y="6149"/>
                  </a:cubicBezTo>
                  <a:cubicBezTo>
                    <a:pt x="1568" y="6208"/>
                    <a:pt x="1592" y="6243"/>
                    <a:pt x="1627" y="6302"/>
                  </a:cubicBezTo>
                  <a:lnTo>
                    <a:pt x="1662" y="6395"/>
                  </a:lnTo>
                  <a:lnTo>
                    <a:pt x="1697" y="6477"/>
                  </a:lnTo>
                  <a:cubicBezTo>
                    <a:pt x="1802" y="6711"/>
                    <a:pt x="1884" y="7004"/>
                    <a:pt x="1931" y="7237"/>
                  </a:cubicBezTo>
                  <a:cubicBezTo>
                    <a:pt x="1990" y="7495"/>
                    <a:pt x="1990" y="7647"/>
                    <a:pt x="1978" y="7998"/>
                  </a:cubicBezTo>
                  <a:cubicBezTo>
                    <a:pt x="1966" y="8173"/>
                    <a:pt x="1978" y="8407"/>
                    <a:pt x="1990" y="8641"/>
                  </a:cubicBezTo>
                  <a:cubicBezTo>
                    <a:pt x="2001" y="8875"/>
                    <a:pt x="2048" y="9133"/>
                    <a:pt x="2107" y="9367"/>
                  </a:cubicBezTo>
                  <a:cubicBezTo>
                    <a:pt x="2165" y="9577"/>
                    <a:pt x="2235" y="9800"/>
                    <a:pt x="2305" y="10010"/>
                  </a:cubicBezTo>
                  <a:lnTo>
                    <a:pt x="2446" y="10314"/>
                  </a:lnTo>
                  <a:lnTo>
                    <a:pt x="2516" y="10455"/>
                  </a:lnTo>
                  <a:lnTo>
                    <a:pt x="2586" y="10607"/>
                  </a:lnTo>
                  <a:lnTo>
                    <a:pt x="2680" y="10747"/>
                  </a:lnTo>
                  <a:lnTo>
                    <a:pt x="2762" y="10911"/>
                  </a:lnTo>
                  <a:cubicBezTo>
                    <a:pt x="2820" y="11016"/>
                    <a:pt x="2890" y="11122"/>
                    <a:pt x="2972" y="11215"/>
                  </a:cubicBezTo>
                  <a:cubicBezTo>
                    <a:pt x="3101" y="11426"/>
                    <a:pt x="3277" y="11613"/>
                    <a:pt x="3429" y="11765"/>
                  </a:cubicBezTo>
                  <a:lnTo>
                    <a:pt x="3791" y="12116"/>
                  </a:lnTo>
                  <a:cubicBezTo>
                    <a:pt x="3873" y="12198"/>
                    <a:pt x="3955" y="12268"/>
                    <a:pt x="4014" y="12362"/>
                  </a:cubicBezTo>
                  <a:cubicBezTo>
                    <a:pt x="4049" y="12408"/>
                    <a:pt x="4084" y="12467"/>
                    <a:pt x="4107" y="12502"/>
                  </a:cubicBezTo>
                  <a:cubicBezTo>
                    <a:pt x="4142" y="12549"/>
                    <a:pt x="4189" y="12607"/>
                    <a:pt x="4212" y="12666"/>
                  </a:cubicBezTo>
                  <a:cubicBezTo>
                    <a:pt x="4283" y="12783"/>
                    <a:pt x="4341" y="12923"/>
                    <a:pt x="4400" y="13029"/>
                  </a:cubicBezTo>
                  <a:cubicBezTo>
                    <a:pt x="4458" y="13146"/>
                    <a:pt x="4505" y="13274"/>
                    <a:pt x="4552" y="13379"/>
                  </a:cubicBezTo>
                  <a:cubicBezTo>
                    <a:pt x="4599" y="13485"/>
                    <a:pt x="4622" y="13590"/>
                    <a:pt x="4657" y="13719"/>
                  </a:cubicBezTo>
                  <a:cubicBezTo>
                    <a:pt x="4669" y="13777"/>
                    <a:pt x="4669" y="13847"/>
                    <a:pt x="4680" y="13929"/>
                  </a:cubicBezTo>
                  <a:lnTo>
                    <a:pt x="4715" y="14187"/>
                  </a:lnTo>
                  <a:cubicBezTo>
                    <a:pt x="4739" y="14374"/>
                    <a:pt x="4774" y="14596"/>
                    <a:pt x="4832" y="14830"/>
                  </a:cubicBezTo>
                  <a:cubicBezTo>
                    <a:pt x="4926" y="15298"/>
                    <a:pt x="5125" y="15696"/>
                    <a:pt x="5336" y="16047"/>
                  </a:cubicBezTo>
                  <a:cubicBezTo>
                    <a:pt x="5485" y="16296"/>
                    <a:pt x="5762" y="16460"/>
                    <a:pt x="6071" y="16460"/>
                  </a:cubicBezTo>
                  <a:cubicBezTo>
                    <a:pt x="6126" y="16460"/>
                    <a:pt x="6181" y="16455"/>
                    <a:pt x="6236" y="16445"/>
                  </a:cubicBezTo>
                  <a:cubicBezTo>
                    <a:pt x="6482" y="16398"/>
                    <a:pt x="6704" y="16234"/>
                    <a:pt x="6833" y="16012"/>
                  </a:cubicBezTo>
                  <a:cubicBezTo>
                    <a:pt x="6903" y="15895"/>
                    <a:pt x="6938" y="15778"/>
                    <a:pt x="6950" y="15649"/>
                  </a:cubicBezTo>
                  <a:cubicBezTo>
                    <a:pt x="6962" y="15474"/>
                    <a:pt x="6915" y="15286"/>
                    <a:pt x="6892" y="15111"/>
                  </a:cubicBezTo>
                  <a:cubicBezTo>
                    <a:pt x="6856" y="14935"/>
                    <a:pt x="6845" y="14748"/>
                    <a:pt x="6856" y="14549"/>
                  </a:cubicBezTo>
                  <a:cubicBezTo>
                    <a:pt x="6856" y="14432"/>
                    <a:pt x="6880" y="14304"/>
                    <a:pt x="6892" y="14140"/>
                  </a:cubicBezTo>
                  <a:cubicBezTo>
                    <a:pt x="6892" y="14070"/>
                    <a:pt x="6903" y="13988"/>
                    <a:pt x="6903" y="13883"/>
                  </a:cubicBezTo>
                  <a:cubicBezTo>
                    <a:pt x="6915" y="13777"/>
                    <a:pt x="6915" y="13672"/>
                    <a:pt x="6915" y="13555"/>
                  </a:cubicBezTo>
                  <a:cubicBezTo>
                    <a:pt x="6915" y="13344"/>
                    <a:pt x="6892" y="13087"/>
                    <a:pt x="6845" y="12853"/>
                  </a:cubicBezTo>
                  <a:cubicBezTo>
                    <a:pt x="6821" y="12619"/>
                    <a:pt x="6739" y="12408"/>
                    <a:pt x="6681" y="12198"/>
                  </a:cubicBezTo>
                  <a:cubicBezTo>
                    <a:pt x="6611" y="11999"/>
                    <a:pt x="6541" y="11788"/>
                    <a:pt x="6447" y="11590"/>
                  </a:cubicBezTo>
                  <a:cubicBezTo>
                    <a:pt x="6412" y="11484"/>
                    <a:pt x="6365" y="11379"/>
                    <a:pt x="6307" y="11274"/>
                  </a:cubicBezTo>
                  <a:cubicBezTo>
                    <a:pt x="6248" y="11180"/>
                    <a:pt x="6201" y="11075"/>
                    <a:pt x="6131" y="10969"/>
                  </a:cubicBezTo>
                  <a:cubicBezTo>
                    <a:pt x="6014" y="10747"/>
                    <a:pt x="5850" y="10560"/>
                    <a:pt x="5710" y="10385"/>
                  </a:cubicBezTo>
                  <a:cubicBezTo>
                    <a:pt x="5546" y="10209"/>
                    <a:pt x="5429" y="10080"/>
                    <a:pt x="5324" y="9975"/>
                  </a:cubicBezTo>
                  <a:cubicBezTo>
                    <a:pt x="5219" y="9858"/>
                    <a:pt x="5183" y="9788"/>
                    <a:pt x="5102" y="9694"/>
                  </a:cubicBezTo>
                  <a:cubicBezTo>
                    <a:pt x="5078" y="9636"/>
                    <a:pt x="5043" y="9612"/>
                    <a:pt x="5020" y="9554"/>
                  </a:cubicBezTo>
                  <a:lnTo>
                    <a:pt x="4973" y="9484"/>
                  </a:lnTo>
                  <a:lnTo>
                    <a:pt x="4926" y="9390"/>
                  </a:lnTo>
                  <a:cubicBezTo>
                    <a:pt x="4809" y="9168"/>
                    <a:pt x="4692" y="8899"/>
                    <a:pt x="4634" y="8676"/>
                  </a:cubicBezTo>
                  <a:cubicBezTo>
                    <a:pt x="4563" y="8454"/>
                    <a:pt x="4540" y="8290"/>
                    <a:pt x="4517" y="7939"/>
                  </a:cubicBezTo>
                  <a:cubicBezTo>
                    <a:pt x="4505" y="7764"/>
                    <a:pt x="4493" y="7530"/>
                    <a:pt x="4458" y="7296"/>
                  </a:cubicBezTo>
                  <a:cubicBezTo>
                    <a:pt x="4423" y="7074"/>
                    <a:pt x="4376" y="6816"/>
                    <a:pt x="4306" y="6594"/>
                  </a:cubicBezTo>
                  <a:cubicBezTo>
                    <a:pt x="4224" y="6372"/>
                    <a:pt x="4142" y="6161"/>
                    <a:pt x="4049" y="5974"/>
                  </a:cubicBezTo>
                  <a:cubicBezTo>
                    <a:pt x="4014" y="5869"/>
                    <a:pt x="3955" y="5787"/>
                    <a:pt x="3908" y="5682"/>
                  </a:cubicBezTo>
                  <a:lnTo>
                    <a:pt x="3838" y="5529"/>
                  </a:lnTo>
                  <a:lnTo>
                    <a:pt x="3744" y="5389"/>
                  </a:lnTo>
                  <a:lnTo>
                    <a:pt x="3663" y="5237"/>
                  </a:lnTo>
                  <a:lnTo>
                    <a:pt x="3557" y="5097"/>
                  </a:lnTo>
                  <a:cubicBezTo>
                    <a:pt x="3499" y="5003"/>
                    <a:pt x="3429" y="4909"/>
                    <a:pt x="3347" y="4816"/>
                  </a:cubicBezTo>
                  <a:cubicBezTo>
                    <a:pt x="3206" y="4629"/>
                    <a:pt x="3031" y="4453"/>
                    <a:pt x="2879" y="4324"/>
                  </a:cubicBezTo>
                  <a:cubicBezTo>
                    <a:pt x="2727" y="4184"/>
                    <a:pt x="2586" y="4067"/>
                    <a:pt x="2493" y="3985"/>
                  </a:cubicBezTo>
                  <a:cubicBezTo>
                    <a:pt x="2387" y="3892"/>
                    <a:pt x="2294" y="3821"/>
                    <a:pt x="2212" y="3716"/>
                  </a:cubicBezTo>
                  <a:cubicBezTo>
                    <a:pt x="2142" y="3622"/>
                    <a:pt x="2048" y="3517"/>
                    <a:pt x="1966" y="3400"/>
                  </a:cubicBezTo>
                  <a:cubicBezTo>
                    <a:pt x="1884" y="3283"/>
                    <a:pt x="1802" y="3155"/>
                    <a:pt x="1732" y="3014"/>
                  </a:cubicBezTo>
                  <a:cubicBezTo>
                    <a:pt x="1580" y="2757"/>
                    <a:pt x="1463" y="2511"/>
                    <a:pt x="1393" y="2230"/>
                  </a:cubicBezTo>
                  <a:cubicBezTo>
                    <a:pt x="1299" y="1961"/>
                    <a:pt x="1276" y="1552"/>
                    <a:pt x="1147" y="1166"/>
                  </a:cubicBezTo>
                  <a:cubicBezTo>
                    <a:pt x="1030" y="768"/>
                    <a:pt x="820" y="417"/>
                    <a:pt x="597" y="113"/>
                  </a:cubicBezTo>
                  <a:cubicBezTo>
                    <a:pt x="555" y="44"/>
                    <a:pt x="493" y="1"/>
                    <a:pt x="4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8"/>
            <p:cNvSpPr/>
            <p:nvPr/>
          </p:nvSpPr>
          <p:spPr>
            <a:xfrm>
              <a:off x="2056450" y="4044950"/>
              <a:ext cx="180475" cy="416925"/>
            </a:xfrm>
            <a:custGeom>
              <a:avLst/>
              <a:gdLst/>
              <a:ahLst/>
              <a:cxnLst/>
              <a:rect l="l" t="t" r="r" b="b"/>
              <a:pathLst>
                <a:path w="7219" h="16677" extrusionOk="0">
                  <a:moveTo>
                    <a:pt x="480" y="204"/>
                  </a:moveTo>
                  <a:cubicBezTo>
                    <a:pt x="538" y="204"/>
                    <a:pt x="573" y="239"/>
                    <a:pt x="609" y="263"/>
                  </a:cubicBezTo>
                  <a:cubicBezTo>
                    <a:pt x="854" y="614"/>
                    <a:pt x="1030" y="953"/>
                    <a:pt x="1135" y="1292"/>
                  </a:cubicBezTo>
                  <a:cubicBezTo>
                    <a:pt x="1205" y="1503"/>
                    <a:pt x="1229" y="1725"/>
                    <a:pt x="1275" y="1936"/>
                  </a:cubicBezTo>
                  <a:cubicBezTo>
                    <a:pt x="1322" y="2088"/>
                    <a:pt x="1334" y="2240"/>
                    <a:pt x="1381" y="2357"/>
                  </a:cubicBezTo>
                  <a:cubicBezTo>
                    <a:pt x="1451" y="2649"/>
                    <a:pt x="1568" y="2895"/>
                    <a:pt x="1732" y="3176"/>
                  </a:cubicBezTo>
                  <a:cubicBezTo>
                    <a:pt x="1802" y="3305"/>
                    <a:pt x="1895" y="3445"/>
                    <a:pt x="1977" y="3574"/>
                  </a:cubicBezTo>
                  <a:cubicBezTo>
                    <a:pt x="2071" y="3691"/>
                    <a:pt x="2153" y="3808"/>
                    <a:pt x="2246" y="3890"/>
                  </a:cubicBezTo>
                  <a:cubicBezTo>
                    <a:pt x="2328" y="3995"/>
                    <a:pt x="2422" y="4065"/>
                    <a:pt x="2515" y="4159"/>
                  </a:cubicBezTo>
                  <a:lnTo>
                    <a:pt x="2574" y="4217"/>
                  </a:lnTo>
                  <a:cubicBezTo>
                    <a:pt x="2668" y="4287"/>
                    <a:pt x="2785" y="4393"/>
                    <a:pt x="2913" y="4510"/>
                  </a:cubicBezTo>
                  <a:cubicBezTo>
                    <a:pt x="3077" y="4650"/>
                    <a:pt x="3241" y="4825"/>
                    <a:pt x="3370" y="4989"/>
                  </a:cubicBezTo>
                  <a:lnTo>
                    <a:pt x="3393" y="5013"/>
                  </a:lnTo>
                  <a:cubicBezTo>
                    <a:pt x="3463" y="5106"/>
                    <a:pt x="3522" y="5176"/>
                    <a:pt x="3568" y="5270"/>
                  </a:cubicBezTo>
                  <a:lnTo>
                    <a:pt x="3662" y="5410"/>
                  </a:lnTo>
                  <a:lnTo>
                    <a:pt x="3837" y="5691"/>
                  </a:lnTo>
                  <a:lnTo>
                    <a:pt x="3908" y="5832"/>
                  </a:lnTo>
                  <a:cubicBezTo>
                    <a:pt x="3954" y="5937"/>
                    <a:pt x="4001" y="6031"/>
                    <a:pt x="4048" y="6124"/>
                  </a:cubicBezTo>
                  <a:cubicBezTo>
                    <a:pt x="4130" y="6335"/>
                    <a:pt x="4224" y="6545"/>
                    <a:pt x="4282" y="6744"/>
                  </a:cubicBezTo>
                  <a:cubicBezTo>
                    <a:pt x="4352" y="6931"/>
                    <a:pt x="4399" y="7154"/>
                    <a:pt x="4434" y="7434"/>
                  </a:cubicBezTo>
                  <a:cubicBezTo>
                    <a:pt x="4469" y="7657"/>
                    <a:pt x="4481" y="7867"/>
                    <a:pt x="4493" y="8066"/>
                  </a:cubicBezTo>
                  <a:cubicBezTo>
                    <a:pt x="4504" y="8417"/>
                    <a:pt x="4539" y="8593"/>
                    <a:pt x="4610" y="8827"/>
                  </a:cubicBezTo>
                  <a:cubicBezTo>
                    <a:pt x="4668" y="9014"/>
                    <a:pt x="4785" y="9295"/>
                    <a:pt x="4925" y="9552"/>
                  </a:cubicBezTo>
                  <a:lnTo>
                    <a:pt x="5042" y="9692"/>
                  </a:lnTo>
                  <a:cubicBezTo>
                    <a:pt x="5054" y="9727"/>
                    <a:pt x="5066" y="9774"/>
                    <a:pt x="5101" y="9798"/>
                  </a:cubicBezTo>
                  <a:cubicBezTo>
                    <a:pt x="5101" y="9809"/>
                    <a:pt x="5113" y="9833"/>
                    <a:pt x="5124" y="9844"/>
                  </a:cubicBezTo>
                  <a:lnTo>
                    <a:pt x="5159" y="9891"/>
                  </a:lnTo>
                  <a:cubicBezTo>
                    <a:pt x="5218" y="9961"/>
                    <a:pt x="5276" y="10043"/>
                    <a:pt x="5358" y="10137"/>
                  </a:cubicBezTo>
                  <a:cubicBezTo>
                    <a:pt x="5393" y="10184"/>
                    <a:pt x="5452" y="10219"/>
                    <a:pt x="5487" y="10277"/>
                  </a:cubicBezTo>
                  <a:cubicBezTo>
                    <a:pt x="5569" y="10359"/>
                    <a:pt x="5639" y="10441"/>
                    <a:pt x="5721" y="10546"/>
                  </a:cubicBezTo>
                  <a:cubicBezTo>
                    <a:pt x="5920" y="10769"/>
                    <a:pt x="6049" y="10944"/>
                    <a:pt x="6154" y="11120"/>
                  </a:cubicBezTo>
                  <a:cubicBezTo>
                    <a:pt x="6212" y="11190"/>
                    <a:pt x="6247" y="11260"/>
                    <a:pt x="6294" y="11354"/>
                  </a:cubicBezTo>
                  <a:lnTo>
                    <a:pt x="6329" y="11412"/>
                  </a:lnTo>
                  <a:cubicBezTo>
                    <a:pt x="6353" y="11482"/>
                    <a:pt x="6400" y="11552"/>
                    <a:pt x="6423" y="11623"/>
                  </a:cubicBezTo>
                  <a:lnTo>
                    <a:pt x="6470" y="11716"/>
                  </a:lnTo>
                  <a:cubicBezTo>
                    <a:pt x="6540" y="11892"/>
                    <a:pt x="6622" y="12091"/>
                    <a:pt x="6692" y="12313"/>
                  </a:cubicBezTo>
                  <a:cubicBezTo>
                    <a:pt x="6762" y="12547"/>
                    <a:pt x="6821" y="12757"/>
                    <a:pt x="6856" y="12956"/>
                  </a:cubicBezTo>
                  <a:cubicBezTo>
                    <a:pt x="6891" y="13202"/>
                    <a:pt x="6914" y="13436"/>
                    <a:pt x="6914" y="13647"/>
                  </a:cubicBezTo>
                  <a:cubicBezTo>
                    <a:pt x="6926" y="13752"/>
                    <a:pt x="6914" y="13822"/>
                    <a:pt x="6914" y="13904"/>
                  </a:cubicBezTo>
                  <a:lnTo>
                    <a:pt x="6891" y="14044"/>
                  </a:lnTo>
                  <a:cubicBezTo>
                    <a:pt x="6891" y="14103"/>
                    <a:pt x="6879" y="14173"/>
                    <a:pt x="6879" y="14232"/>
                  </a:cubicBezTo>
                  <a:lnTo>
                    <a:pt x="6879" y="14290"/>
                  </a:lnTo>
                  <a:cubicBezTo>
                    <a:pt x="6868" y="14430"/>
                    <a:pt x="6856" y="14536"/>
                    <a:pt x="6856" y="14653"/>
                  </a:cubicBezTo>
                  <a:cubicBezTo>
                    <a:pt x="6832" y="14828"/>
                    <a:pt x="6856" y="15015"/>
                    <a:pt x="6879" y="15238"/>
                  </a:cubicBezTo>
                  <a:cubicBezTo>
                    <a:pt x="6891" y="15284"/>
                    <a:pt x="6891" y="15343"/>
                    <a:pt x="6914" y="15401"/>
                  </a:cubicBezTo>
                  <a:cubicBezTo>
                    <a:pt x="6926" y="15518"/>
                    <a:pt x="6949" y="15635"/>
                    <a:pt x="6938" y="15752"/>
                  </a:cubicBezTo>
                  <a:cubicBezTo>
                    <a:pt x="6926" y="15869"/>
                    <a:pt x="6891" y="15975"/>
                    <a:pt x="6832" y="16068"/>
                  </a:cubicBezTo>
                  <a:cubicBezTo>
                    <a:pt x="6715" y="16267"/>
                    <a:pt x="6528" y="16396"/>
                    <a:pt x="6306" y="16443"/>
                  </a:cubicBezTo>
                  <a:cubicBezTo>
                    <a:pt x="6262" y="16451"/>
                    <a:pt x="6218" y="16455"/>
                    <a:pt x="6174" y="16455"/>
                  </a:cubicBezTo>
                  <a:cubicBezTo>
                    <a:pt x="5914" y="16455"/>
                    <a:pt x="5662" y="16312"/>
                    <a:pt x="5522" y="16092"/>
                  </a:cubicBezTo>
                  <a:cubicBezTo>
                    <a:pt x="5276" y="15682"/>
                    <a:pt x="5113" y="15296"/>
                    <a:pt x="5019" y="14898"/>
                  </a:cubicBezTo>
                  <a:cubicBezTo>
                    <a:pt x="4961" y="14711"/>
                    <a:pt x="4949" y="14512"/>
                    <a:pt x="4925" y="14337"/>
                  </a:cubicBezTo>
                  <a:lnTo>
                    <a:pt x="4879" y="13998"/>
                  </a:lnTo>
                  <a:lnTo>
                    <a:pt x="4867" y="13951"/>
                  </a:lnTo>
                  <a:cubicBezTo>
                    <a:pt x="4844" y="13892"/>
                    <a:pt x="4844" y="13834"/>
                    <a:pt x="4832" y="13787"/>
                  </a:cubicBezTo>
                  <a:cubicBezTo>
                    <a:pt x="4808" y="13647"/>
                    <a:pt x="4773" y="13530"/>
                    <a:pt x="4727" y="13424"/>
                  </a:cubicBezTo>
                  <a:cubicBezTo>
                    <a:pt x="4703" y="13307"/>
                    <a:pt x="4645" y="13190"/>
                    <a:pt x="4586" y="13062"/>
                  </a:cubicBezTo>
                  <a:cubicBezTo>
                    <a:pt x="4528" y="12933"/>
                    <a:pt x="4469" y="12793"/>
                    <a:pt x="4399" y="12676"/>
                  </a:cubicBezTo>
                  <a:cubicBezTo>
                    <a:pt x="4376" y="12664"/>
                    <a:pt x="4364" y="12652"/>
                    <a:pt x="4352" y="12617"/>
                  </a:cubicBezTo>
                  <a:cubicBezTo>
                    <a:pt x="4341" y="12594"/>
                    <a:pt x="4317" y="12547"/>
                    <a:pt x="4294" y="12523"/>
                  </a:cubicBezTo>
                  <a:cubicBezTo>
                    <a:pt x="4282" y="12500"/>
                    <a:pt x="4259" y="12477"/>
                    <a:pt x="4247" y="12465"/>
                  </a:cubicBezTo>
                  <a:cubicBezTo>
                    <a:pt x="4235" y="12430"/>
                    <a:pt x="4200" y="12406"/>
                    <a:pt x="4188" y="12383"/>
                  </a:cubicBezTo>
                  <a:cubicBezTo>
                    <a:pt x="4130" y="12301"/>
                    <a:pt x="4060" y="12231"/>
                    <a:pt x="3954" y="12126"/>
                  </a:cubicBezTo>
                  <a:lnTo>
                    <a:pt x="3592" y="11775"/>
                  </a:lnTo>
                  <a:cubicBezTo>
                    <a:pt x="3428" y="11611"/>
                    <a:pt x="3264" y="11424"/>
                    <a:pt x="3136" y="11248"/>
                  </a:cubicBezTo>
                  <a:lnTo>
                    <a:pt x="3112" y="11201"/>
                  </a:lnTo>
                  <a:cubicBezTo>
                    <a:pt x="3054" y="11120"/>
                    <a:pt x="2972" y="11026"/>
                    <a:pt x="2937" y="10944"/>
                  </a:cubicBezTo>
                  <a:lnTo>
                    <a:pt x="2843" y="10792"/>
                  </a:lnTo>
                  <a:lnTo>
                    <a:pt x="2679" y="10500"/>
                  </a:lnTo>
                  <a:lnTo>
                    <a:pt x="2609" y="10359"/>
                  </a:lnTo>
                  <a:cubicBezTo>
                    <a:pt x="2586" y="10266"/>
                    <a:pt x="2539" y="10160"/>
                    <a:pt x="2492" y="10067"/>
                  </a:cubicBezTo>
                  <a:cubicBezTo>
                    <a:pt x="2410" y="9833"/>
                    <a:pt x="2352" y="9622"/>
                    <a:pt x="2293" y="9423"/>
                  </a:cubicBezTo>
                  <a:cubicBezTo>
                    <a:pt x="2246" y="9213"/>
                    <a:pt x="2200" y="8979"/>
                    <a:pt x="2176" y="8721"/>
                  </a:cubicBezTo>
                  <a:cubicBezTo>
                    <a:pt x="2153" y="8522"/>
                    <a:pt x="2153" y="8312"/>
                    <a:pt x="2153" y="8090"/>
                  </a:cubicBezTo>
                  <a:cubicBezTo>
                    <a:pt x="2153" y="7727"/>
                    <a:pt x="2153" y="7563"/>
                    <a:pt x="2118" y="7317"/>
                  </a:cubicBezTo>
                  <a:cubicBezTo>
                    <a:pt x="2083" y="7107"/>
                    <a:pt x="2012" y="6849"/>
                    <a:pt x="1884" y="6522"/>
                  </a:cubicBezTo>
                  <a:lnTo>
                    <a:pt x="1802" y="6346"/>
                  </a:lnTo>
                  <a:cubicBezTo>
                    <a:pt x="1790" y="6300"/>
                    <a:pt x="1767" y="6276"/>
                    <a:pt x="1743" y="6229"/>
                  </a:cubicBezTo>
                  <a:lnTo>
                    <a:pt x="1685" y="6124"/>
                  </a:lnTo>
                  <a:cubicBezTo>
                    <a:pt x="1626" y="6042"/>
                    <a:pt x="1591" y="5937"/>
                    <a:pt x="1498" y="5832"/>
                  </a:cubicBezTo>
                  <a:cubicBezTo>
                    <a:pt x="1451" y="5773"/>
                    <a:pt x="1392" y="5715"/>
                    <a:pt x="1334" y="5644"/>
                  </a:cubicBezTo>
                  <a:cubicBezTo>
                    <a:pt x="1275" y="5574"/>
                    <a:pt x="1217" y="5504"/>
                    <a:pt x="1147" y="5410"/>
                  </a:cubicBezTo>
                  <a:cubicBezTo>
                    <a:pt x="1041" y="5270"/>
                    <a:pt x="901" y="5059"/>
                    <a:pt x="784" y="4861"/>
                  </a:cubicBezTo>
                  <a:cubicBezTo>
                    <a:pt x="679" y="4662"/>
                    <a:pt x="597" y="4463"/>
                    <a:pt x="515" y="4276"/>
                  </a:cubicBezTo>
                  <a:cubicBezTo>
                    <a:pt x="445" y="4042"/>
                    <a:pt x="386" y="3866"/>
                    <a:pt x="339" y="3691"/>
                  </a:cubicBezTo>
                  <a:cubicBezTo>
                    <a:pt x="281" y="3457"/>
                    <a:pt x="246" y="3258"/>
                    <a:pt x="222" y="3071"/>
                  </a:cubicBezTo>
                  <a:cubicBezTo>
                    <a:pt x="211" y="2837"/>
                    <a:pt x="199" y="2638"/>
                    <a:pt x="211" y="2439"/>
                  </a:cubicBezTo>
                  <a:cubicBezTo>
                    <a:pt x="222" y="2193"/>
                    <a:pt x="258" y="1994"/>
                    <a:pt x="281" y="1819"/>
                  </a:cubicBezTo>
                  <a:cubicBezTo>
                    <a:pt x="316" y="1667"/>
                    <a:pt x="328" y="1526"/>
                    <a:pt x="339" y="1398"/>
                  </a:cubicBezTo>
                  <a:cubicBezTo>
                    <a:pt x="375" y="1117"/>
                    <a:pt x="363" y="789"/>
                    <a:pt x="304" y="380"/>
                  </a:cubicBezTo>
                  <a:cubicBezTo>
                    <a:pt x="281" y="345"/>
                    <a:pt x="304" y="298"/>
                    <a:pt x="328" y="263"/>
                  </a:cubicBezTo>
                  <a:cubicBezTo>
                    <a:pt x="363" y="239"/>
                    <a:pt x="398" y="204"/>
                    <a:pt x="445" y="204"/>
                  </a:cubicBezTo>
                  <a:close/>
                  <a:moveTo>
                    <a:pt x="491" y="0"/>
                  </a:moveTo>
                  <a:cubicBezTo>
                    <a:pt x="471" y="0"/>
                    <a:pt x="452" y="2"/>
                    <a:pt x="433" y="5"/>
                  </a:cubicBezTo>
                  <a:cubicBezTo>
                    <a:pt x="328" y="17"/>
                    <a:pt x="234" y="64"/>
                    <a:pt x="176" y="146"/>
                  </a:cubicBezTo>
                  <a:cubicBezTo>
                    <a:pt x="117" y="239"/>
                    <a:pt x="94" y="333"/>
                    <a:pt x="105" y="438"/>
                  </a:cubicBezTo>
                  <a:cubicBezTo>
                    <a:pt x="164" y="836"/>
                    <a:pt x="176" y="1140"/>
                    <a:pt x="152" y="1409"/>
                  </a:cubicBezTo>
                  <a:cubicBezTo>
                    <a:pt x="141" y="1526"/>
                    <a:pt x="117" y="1655"/>
                    <a:pt x="94" y="1807"/>
                  </a:cubicBezTo>
                  <a:cubicBezTo>
                    <a:pt x="59" y="1994"/>
                    <a:pt x="35" y="2193"/>
                    <a:pt x="24" y="2451"/>
                  </a:cubicBezTo>
                  <a:cubicBezTo>
                    <a:pt x="0" y="2649"/>
                    <a:pt x="0" y="2872"/>
                    <a:pt x="35" y="3117"/>
                  </a:cubicBezTo>
                  <a:cubicBezTo>
                    <a:pt x="47" y="3328"/>
                    <a:pt x="94" y="3527"/>
                    <a:pt x="152" y="3761"/>
                  </a:cubicBezTo>
                  <a:cubicBezTo>
                    <a:pt x="199" y="3936"/>
                    <a:pt x="258" y="4124"/>
                    <a:pt x="339" y="4358"/>
                  </a:cubicBezTo>
                  <a:cubicBezTo>
                    <a:pt x="410" y="4568"/>
                    <a:pt x="503" y="4767"/>
                    <a:pt x="620" y="4978"/>
                  </a:cubicBezTo>
                  <a:cubicBezTo>
                    <a:pt x="737" y="5200"/>
                    <a:pt x="878" y="5399"/>
                    <a:pt x="995" y="5563"/>
                  </a:cubicBezTo>
                  <a:cubicBezTo>
                    <a:pt x="1065" y="5644"/>
                    <a:pt x="1135" y="5726"/>
                    <a:pt x="1193" y="5797"/>
                  </a:cubicBezTo>
                  <a:cubicBezTo>
                    <a:pt x="1229" y="5867"/>
                    <a:pt x="1287" y="5925"/>
                    <a:pt x="1334" y="5984"/>
                  </a:cubicBezTo>
                  <a:cubicBezTo>
                    <a:pt x="1404" y="6077"/>
                    <a:pt x="1451" y="6159"/>
                    <a:pt x="1509" y="6253"/>
                  </a:cubicBezTo>
                  <a:lnTo>
                    <a:pt x="1556" y="6335"/>
                  </a:lnTo>
                  <a:cubicBezTo>
                    <a:pt x="1580" y="6370"/>
                    <a:pt x="1603" y="6393"/>
                    <a:pt x="1615" y="6440"/>
                  </a:cubicBezTo>
                  <a:lnTo>
                    <a:pt x="1685" y="6615"/>
                  </a:lnTo>
                  <a:cubicBezTo>
                    <a:pt x="1814" y="6920"/>
                    <a:pt x="1895" y="7165"/>
                    <a:pt x="1919" y="7364"/>
                  </a:cubicBezTo>
                  <a:cubicBezTo>
                    <a:pt x="1966" y="7598"/>
                    <a:pt x="1966" y="7739"/>
                    <a:pt x="1954" y="8090"/>
                  </a:cubicBezTo>
                  <a:cubicBezTo>
                    <a:pt x="1942" y="8324"/>
                    <a:pt x="1954" y="8546"/>
                    <a:pt x="1966" y="8745"/>
                  </a:cubicBezTo>
                  <a:cubicBezTo>
                    <a:pt x="1989" y="9025"/>
                    <a:pt x="2036" y="9271"/>
                    <a:pt x="2094" y="9482"/>
                  </a:cubicBezTo>
                  <a:cubicBezTo>
                    <a:pt x="2153" y="9704"/>
                    <a:pt x="2223" y="9915"/>
                    <a:pt x="2317" y="10137"/>
                  </a:cubicBezTo>
                  <a:lnTo>
                    <a:pt x="2445" y="10441"/>
                  </a:lnTo>
                  <a:lnTo>
                    <a:pt x="2515" y="10605"/>
                  </a:lnTo>
                  <a:lnTo>
                    <a:pt x="2679" y="10909"/>
                  </a:lnTo>
                  <a:lnTo>
                    <a:pt x="2773" y="11061"/>
                  </a:lnTo>
                  <a:cubicBezTo>
                    <a:pt x="2820" y="11166"/>
                    <a:pt x="2890" y="11248"/>
                    <a:pt x="2948" y="11342"/>
                  </a:cubicBezTo>
                  <a:lnTo>
                    <a:pt x="2972" y="11377"/>
                  </a:lnTo>
                  <a:cubicBezTo>
                    <a:pt x="3112" y="11576"/>
                    <a:pt x="3288" y="11775"/>
                    <a:pt x="3440" y="11939"/>
                  </a:cubicBezTo>
                  <a:lnTo>
                    <a:pt x="3814" y="12301"/>
                  </a:lnTo>
                  <a:cubicBezTo>
                    <a:pt x="3896" y="12395"/>
                    <a:pt x="3966" y="12465"/>
                    <a:pt x="4025" y="12547"/>
                  </a:cubicBezTo>
                  <a:cubicBezTo>
                    <a:pt x="4048" y="12570"/>
                    <a:pt x="4060" y="12582"/>
                    <a:pt x="4071" y="12605"/>
                  </a:cubicBezTo>
                  <a:cubicBezTo>
                    <a:pt x="4083" y="12640"/>
                    <a:pt x="4107" y="12664"/>
                    <a:pt x="4118" y="12687"/>
                  </a:cubicBezTo>
                  <a:cubicBezTo>
                    <a:pt x="4142" y="12711"/>
                    <a:pt x="4153" y="12746"/>
                    <a:pt x="4177" y="12769"/>
                  </a:cubicBezTo>
                  <a:cubicBezTo>
                    <a:pt x="4188" y="12781"/>
                    <a:pt x="4200" y="12816"/>
                    <a:pt x="4212" y="12828"/>
                  </a:cubicBezTo>
                  <a:cubicBezTo>
                    <a:pt x="4294" y="12945"/>
                    <a:pt x="4352" y="13062"/>
                    <a:pt x="4411" y="13190"/>
                  </a:cubicBezTo>
                  <a:cubicBezTo>
                    <a:pt x="4469" y="13307"/>
                    <a:pt x="4504" y="13424"/>
                    <a:pt x="4551" y="13530"/>
                  </a:cubicBezTo>
                  <a:cubicBezTo>
                    <a:pt x="4586" y="13635"/>
                    <a:pt x="4610" y="13740"/>
                    <a:pt x="4645" y="13869"/>
                  </a:cubicBezTo>
                  <a:cubicBezTo>
                    <a:pt x="4656" y="13916"/>
                    <a:pt x="4656" y="13951"/>
                    <a:pt x="4668" y="14009"/>
                  </a:cubicBezTo>
                  <a:lnTo>
                    <a:pt x="4715" y="14384"/>
                  </a:lnTo>
                  <a:cubicBezTo>
                    <a:pt x="4738" y="14559"/>
                    <a:pt x="4762" y="14758"/>
                    <a:pt x="4820" y="14969"/>
                  </a:cubicBezTo>
                  <a:cubicBezTo>
                    <a:pt x="4925" y="15390"/>
                    <a:pt x="5078" y="15788"/>
                    <a:pt x="5347" y="16209"/>
                  </a:cubicBezTo>
                  <a:cubicBezTo>
                    <a:pt x="5522" y="16501"/>
                    <a:pt x="5838" y="16677"/>
                    <a:pt x="6177" y="16677"/>
                  </a:cubicBezTo>
                  <a:cubicBezTo>
                    <a:pt x="6236" y="16677"/>
                    <a:pt x="6294" y="16677"/>
                    <a:pt x="6411" y="16653"/>
                  </a:cubicBezTo>
                  <a:cubicBezTo>
                    <a:pt x="6692" y="16595"/>
                    <a:pt x="6938" y="16419"/>
                    <a:pt x="7090" y="16174"/>
                  </a:cubicBezTo>
                  <a:cubicBezTo>
                    <a:pt x="7160" y="16045"/>
                    <a:pt x="7207" y="15916"/>
                    <a:pt x="7219" y="15764"/>
                  </a:cubicBezTo>
                  <a:cubicBezTo>
                    <a:pt x="7219" y="15635"/>
                    <a:pt x="7207" y="15483"/>
                    <a:pt x="7172" y="15355"/>
                  </a:cubicBezTo>
                  <a:cubicBezTo>
                    <a:pt x="7160" y="15296"/>
                    <a:pt x="7148" y="15238"/>
                    <a:pt x="7148" y="15191"/>
                  </a:cubicBezTo>
                  <a:cubicBezTo>
                    <a:pt x="7113" y="14992"/>
                    <a:pt x="7102" y="14816"/>
                    <a:pt x="7113" y="14653"/>
                  </a:cubicBezTo>
                  <a:cubicBezTo>
                    <a:pt x="7113" y="14547"/>
                    <a:pt x="7125" y="14430"/>
                    <a:pt x="7148" y="14302"/>
                  </a:cubicBezTo>
                  <a:lnTo>
                    <a:pt x="7148" y="14243"/>
                  </a:lnTo>
                  <a:cubicBezTo>
                    <a:pt x="7148" y="14185"/>
                    <a:pt x="7160" y="14115"/>
                    <a:pt x="7160" y="14044"/>
                  </a:cubicBezTo>
                  <a:lnTo>
                    <a:pt x="7172" y="13904"/>
                  </a:lnTo>
                  <a:lnTo>
                    <a:pt x="7172" y="13647"/>
                  </a:lnTo>
                  <a:cubicBezTo>
                    <a:pt x="7172" y="13424"/>
                    <a:pt x="7148" y="13179"/>
                    <a:pt x="7102" y="12910"/>
                  </a:cubicBezTo>
                  <a:cubicBezTo>
                    <a:pt x="7055" y="12699"/>
                    <a:pt x="6996" y="12477"/>
                    <a:pt x="6926" y="12243"/>
                  </a:cubicBezTo>
                  <a:cubicBezTo>
                    <a:pt x="6856" y="12009"/>
                    <a:pt x="6762" y="11786"/>
                    <a:pt x="6692" y="11611"/>
                  </a:cubicBezTo>
                  <a:lnTo>
                    <a:pt x="6645" y="11529"/>
                  </a:lnTo>
                  <a:cubicBezTo>
                    <a:pt x="6598" y="11435"/>
                    <a:pt x="6575" y="11365"/>
                    <a:pt x="6528" y="11295"/>
                  </a:cubicBezTo>
                  <a:lnTo>
                    <a:pt x="6505" y="11237"/>
                  </a:lnTo>
                  <a:cubicBezTo>
                    <a:pt x="6458" y="11143"/>
                    <a:pt x="6411" y="11073"/>
                    <a:pt x="6353" y="10979"/>
                  </a:cubicBezTo>
                  <a:cubicBezTo>
                    <a:pt x="6247" y="10792"/>
                    <a:pt x="6107" y="10605"/>
                    <a:pt x="5920" y="10383"/>
                  </a:cubicBezTo>
                  <a:cubicBezTo>
                    <a:pt x="5826" y="10277"/>
                    <a:pt x="5744" y="10195"/>
                    <a:pt x="5663" y="10125"/>
                  </a:cubicBezTo>
                  <a:cubicBezTo>
                    <a:pt x="5627" y="10067"/>
                    <a:pt x="5581" y="10020"/>
                    <a:pt x="5534" y="9973"/>
                  </a:cubicBezTo>
                  <a:cubicBezTo>
                    <a:pt x="5452" y="9891"/>
                    <a:pt x="5405" y="9809"/>
                    <a:pt x="5347" y="9739"/>
                  </a:cubicBezTo>
                  <a:lnTo>
                    <a:pt x="5312" y="9716"/>
                  </a:lnTo>
                  <a:cubicBezTo>
                    <a:pt x="5300" y="9692"/>
                    <a:pt x="5300" y="9681"/>
                    <a:pt x="5288" y="9669"/>
                  </a:cubicBezTo>
                  <a:cubicBezTo>
                    <a:pt x="5276" y="9634"/>
                    <a:pt x="5241" y="9610"/>
                    <a:pt x="5230" y="9575"/>
                  </a:cubicBezTo>
                  <a:lnTo>
                    <a:pt x="5136" y="9435"/>
                  </a:lnTo>
                  <a:cubicBezTo>
                    <a:pt x="5007" y="9189"/>
                    <a:pt x="4902" y="8920"/>
                    <a:pt x="4844" y="8733"/>
                  </a:cubicBezTo>
                  <a:cubicBezTo>
                    <a:pt x="4773" y="8511"/>
                    <a:pt x="4762" y="8370"/>
                    <a:pt x="4738" y="8031"/>
                  </a:cubicBezTo>
                  <a:cubicBezTo>
                    <a:pt x="4727" y="7844"/>
                    <a:pt x="4715" y="7610"/>
                    <a:pt x="4692" y="7376"/>
                  </a:cubicBezTo>
                  <a:cubicBezTo>
                    <a:pt x="4645" y="7083"/>
                    <a:pt x="4586" y="6861"/>
                    <a:pt x="4528" y="6662"/>
                  </a:cubicBezTo>
                  <a:cubicBezTo>
                    <a:pt x="4446" y="6452"/>
                    <a:pt x="4376" y="6253"/>
                    <a:pt x="4270" y="6031"/>
                  </a:cubicBezTo>
                  <a:cubicBezTo>
                    <a:pt x="4235" y="5937"/>
                    <a:pt x="4188" y="5843"/>
                    <a:pt x="4130" y="5738"/>
                  </a:cubicBezTo>
                  <a:lnTo>
                    <a:pt x="4060" y="5586"/>
                  </a:lnTo>
                  <a:lnTo>
                    <a:pt x="3884" y="5293"/>
                  </a:lnTo>
                  <a:lnTo>
                    <a:pt x="3779" y="5153"/>
                  </a:lnTo>
                  <a:cubicBezTo>
                    <a:pt x="3720" y="5059"/>
                    <a:pt x="3650" y="4989"/>
                    <a:pt x="3592" y="4907"/>
                  </a:cubicBezTo>
                  <a:lnTo>
                    <a:pt x="3557" y="4872"/>
                  </a:lnTo>
                  <a:cubicBezTo>
                    <a:pt x="3416" y="4697"/>
                    <a:pt x="3253" y="4510"/>
                    <a:pt x="3077" y="4358"/>
                  </a:cubicBezTo>
                  <a:cubicBezTo>
                    <a:pt x="2948" y="4241"/>
                    <a:pt x="2831" y="4159"/>
                    <a:pt x="2726" y="4065"/>
                  </a:cubicBezTo>
                  <a:lnTo>
                    <a:pt x="2668" y="4030"/>
                  </a:lnTo>
                  <a:cubicBezTo>
                    <a:pt x="2562" y="3936"/>
                    <a:pt x="2480" y="3866"/>
                    <a:pt x="2398" y="3773"/>
                  </a:cubicBezTo>
                  <a:cubicBezTo>
                    <a:pt x="2317" y="3691"/>
                    <a:pt x="2223" y="3585"/>
                    <a:pt x="2153" y="3468"/>
                  </a:cubicBezTo>
                  <a:cubicBezTo>
                    <a:pt x="2071" y="3340"/>
                    <a:pt x="1989" y="3199"/>
                    <a:pt x="1919" y="3082"/>
                  </a:cubicBezTo>
                  <a:cubicBezTo>
                    <a:pt x="1778" y="2813"/>
                    <a:pt x="1661" y="2591"/>
                    <a:pt x="1580" y="2310"/>
                  </a:cubicBezTo>
                  <a:cubicBezTo>
                    <a:pt x="1556" y="2193"/>
                    <a:pt x="1521" y="2053"/>
                    <a:pt x="1498" y="1901"/>
                  </a:cubicBezTo>
                  <a:cubicBezTo>
                    <a:pt x="1451" y="1702"/>
                    <a:pt x="1404" y="1468"/>
                    <a:pt x="1334" y="1234"/>
                  </a:cubicBezTo>
                  <a:cubicBezTo>
                    <a:pt x="1229" y="860"/>
                    <a:pt x="1041" y="520"/>
                    <a:pt x="784" y="146"/>
                  </a:cubicBezTo>
                  <a:cubicBezTo>
                    <a:pt x="714" y="56"/>
                    <a:pt x="602" y="0"/>
                    <a:pt x="4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8"/>
            <p:cNvSpPr/>
            <p:nvPr/>
          </p:nvSpPr>
          <p:spPr>
            <a:xfrm>
              <a:off x="2083925" y="4135450"/>
              <a:ext cx="136325" cy="322450"/>
            </a:xfrm>
            <a:custGeom>
              <a:avLst/>
              <a:gdLst/>
              <a:ahLst/>
              <a:cxnLst/>
              <a:rect l="l" t="t" r="r" b="b"/>
              <a:pathLst>
                <a:path w="5453" h="12898" extrusionOk="0">
                  <a:moveTo>
                    <a:pt x="36" y="0"/>
                  </a:moveTo>
                  <a:cubicBezTo>
                    <a:pt x="1" y="12"/>
                    <a:pt x="1" y="24"/>
                    <a:pt x="13" y="24"/>
                  </a:cubicBezTo>
                  <a:cubicBezTo>
                    <a:pt x="71" y="305"/>
                    <a:pt x="235" y="585"/>
                    <a:pt x="399" y="819"/>
                  </a:cubicBezTo>
                  <a:cubicBezTo>
                    <a:pt x="504" y="972"/>
                    <a:pt x="621" y="1124"/>
                    <a:pt x="738" y="1264"/>
                  </a:cubicBezTo>
                  <a:cubicBezTo>
                    <a:pt x="867" y="1416"/>
                    <a:pt x="995" y="1545"/>
                    <a:pt x="1112" y="1673"/>
                  </a:cubicBezTo>
                  <a:cubicBezTo>
                    <a:pt x="1381" y="1954"/>
                    <a:pt x="1580" y="2247"/>
                    <a:pt x="1744" y="2586"/>
                  </a:cubicBezTo>
                  <a:cubicBezTo>
                    <a:pt x="1908" y="2902"/>
                    <a:pt x="2037" y="3253"/>
                    <a:pt x="2142" y="3604"/>
                  </a:cubicBezTo>
                  <a:cubicBezTo>
                    <a:pt x="2177" y="3779"/>
                    <a:pt x="2212" y="3978"/>
                    <a:pt x="2235" y="4154"/>
                  </a:cubicBezTo>
                  <a:cubicBezTo>
                    <a:pt x="2259" y="4329"/>
                    <a:pt x="2271" y="4505"/>
                    <a:pt x="2271" y="4692"/>
                  </a:cubicBezTo>
                  <a:cubicBezTo>
                    <a:pt x="2282" y="4867"/>
                    <a:pt x="2294" y="5054"/>
                    <a:pt x="2317" y="5242"/>
                  </a:cubicBezTo>
                  <a:cubicBezTo>
                    <a:pt x="2341" y="5441"/>
                    <a:pt x="2376" y="5628"/>
                    <a:pt x="2434" y="5803"/>
                  </a:cubicBezTo>
                  <a:cubicBezTo>
                    <a:pt x="2528" y="6166"/>
                    <a:pt x="2668" y="6517"/>
                    <a:pt x="2844" y="6856"/>
                  </a:cubicBezTo>
                  <a:cubicBezTo>
                    <a:pt x="2996" y="7195"/>
                    <a:pt x="3218" y="7500"/>
                    <a:pt x="3487" y="7780"/>
                  </a:cubicBezTo>
                  <a:cubicBezTo>
                    <a:pt x="3616" y="7921"/>
                    <a:pt x="3745" y="8049"/>
                    <a:pt x="3862" y="8190"/>
                  </a:cubicBezTo>
                  <a:cubicBezTo>
                    <a:pt x="3979" y="8330"/>
                    <a:pt x="4096" y="8459"/>
                    <a:pt x="4201" y="8623"/>
                  </a:cubicBezTo>
                  <a:cubicBezTo>
                    <a:pt x="4388" y="8915"/>
                    <a:pt x="4552" y="9254"/>
                    <a:pt x="4681" y="9605"/>
                  </a:cubicBezTo>
                  <a:cubicBezTo>
                    <a:pt x="4809" y="9956"/>
                    <a:pt x="4915" y="10307"/>
                    <a:pt x="4950" y="10670"/>
                  </a:cubicBezTo>
                  <a:cubicBezTo>
                    <a:pt x="4985" y="11033"/>
                    <a:pt x="4973" y="11407"/>
                    <a:pt x="5031" y="11781"/>
                  </a:cubicBezTo>
                  <a:cubicBezTo>
                    <a:pt x="5090" y="12168"/>
                    <a:pt x="5207" y="12518"/>
                    <a:pt x="5359" y="12869"/>
                  </a:cubicBezTo>
                  <a:cubicBezTo>
                    <a:pt x="5368" y="12887"/>
                    <a:pt x="5376" y="12897"/>
                    <a:pt x="5394" y="12897"/>
                  </a:cubicBezTo>
                  <a:cubicBezTo>
                    <a:pt x="5400" y="12897"/>
                    <a:pt x="5408" y="12896"/>
                    <a:pt x="5418" y="12893"/>
                  </a:cubicBezTo>
                  <a:cubicBezTo>
                    <a:pt x="5441" y="12881"/>
                    <a:pt x="5453" y="12869"/>
                    <a:pt x="5441" y="12834"/>
                  </a:cubicBezTo>
                  <a:cubicBezTo>
                    <a:pt x="5301" y="12495"/>
                    <a:pt x="5184" y="12144"/>
                    <a:pt x="5137" y="11781"/>
                  </a:cubicBezTo>
                  <a:cubicBezTo>
                    <a:pt x="5078" y="11419"/>
                    <a:pt x="5090" y="11056"/>
                    <a:pt x="5067" y="10670"/>
                  </a:cubicBezTo>
                  <a:cubicBezTo>
                    <a:pt x="5031" y="10296"/>
                    <a:pt x="4926" y="9921"/>
                    <a:pt x="4798" y="9570"/>
                  </a:cubicBezTo>
                  <a:cubicBezTo>
                    <a:pt x="4669" y="9219"/>
                    <a:pt x="4505" y="8892"/>
                    <a:pt x="4306" y="8564"/>
                  </a:cubicBezTo>
                  <a:cubicBezTo>
                    <a:pt x="4213" y="8400"/>
                    <a:pt x="4084" y="8260"/>
                    <a:pt x="3967" y="8108"/>
                  </a:cubicBezTo>
                  <a:cubicBezTo>
                    <a:pt x="3838" y="7968"/>
                    <a:pt x="3698" y="7839"/>
                    <a:pt x="3581" y="7698"/>
                  </a:cubicBezTo>
                  <a:cubicBezTo>
                    <a:pt x="3335" y="7441"/>
                    <a:pt x="3113" y="7137"/>
                    <a:pt x="2961" y="6809"/>
                  </a:cubicBezTo>
                  <a:cubicBezTo>
                    <a:pt x="2785" y="6493"/>
                    <a:pt x="2657" y="6142"/>
                    <a:pt x="2551" y="5792"/>
                  </a:cubicBezTo>
                  <a:cubicBezTo>
                    <a:pt x="2504" y="5616"/>
                    <a:pt x="2469" y="5417"/>
                    <a:pt x="2446" y="5242"/>
                  </a:cubicBezTo>
                  <a:cubicBezTo>
                    <a:pt x="2434" y="5066"/>
                    <a:pt x="2411" y="4891"/>
                    <a:pt x="2411" y="4704"/>
                  </a:cubicBezTo>
                  <a:cubicBezTo>
                    <a:pt x="2399" y="4528"/>
                    <a:pt x="2399" y="4341"/>
                    <a:pt x="2376" y="4154"/>
                  </a:cubicBezTo>
                  <a:cubicBezTo>
                    <a:pt x="2341" y="3955"/>
                    <a:pt x="2317" y="3768"/>
                    <a:pt x="2259" y="3592"/>
                  </a:cubicBezTo>
                  <a:cubicBezTo>
                    <a:pt x="2154" y="3229"/>
                    <a:pt x="2013" y="2878"/>
                    <a:pt x="1838" y="2539"/>
                  </a:cubicBezTo>
                  <a:cubicBezTo>
                    <a:pt x="1674" y="2200"/>
                    <a:pt x="1452" y="1896"/>
                    <a:pt x="1194" y="1615"/>
                  </a:cubicBezTo>
                  <a:cubicBezTo>
                    <a:pt x="1054" y="1475"/>
                    <a:pt x="925" y="1346"/>
                    <a:pt x="808" y="1205"/>
                  </a:cubicBezTo>
                  <a:cubicBezTo>
                    <a:pt x="691" y="1065"/>
                    <a:pt x="574" y="936"/>
                    <a:pt x="469" y="773"/>
                  </a:cubicBezTo>
                  <a:cubicBezTo>
                    <a:pt x="317" y="539"/>
                    <a:pt x="176" y="270"/>
                    <a:pt x="59" y="24"/>
                  </a:cubicBezTo>
                  <a:cubicBezTo>
                    <a:pt x="59" y="12"/>
                    <a:pt x="59" y="12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8"/>
            <p:cNvSpPr/>
            <p:nvPr/>
          </p:nvSpPr>
          <p:spPr>
            <a:xfrm>
              <a:off x="2170225" y="3895625"/>
              <a:ext cx="102975" cy="559150"/>
            </a:xfrm>
            <a:custGeom>
              <a:avLst/>
              <a:gdLst/>
              <a:ahLst/>
              <a:cxnLst/>
              <a:rect l="l" t="t" r="r" b="b"/>
              <a:pathLst>
                <a:path w="4119" h="22366" extrusionOk="0">
                  <a:moveTo>
                    <a:pt x="2503" y="1"/>
                  </a:moveTo>
                  <a:cubicBezTo>
                    <a:pt x="2342" y="1"/>
                    <a:pt x="2204" y="100"/>
                    <a:pt x="2164" y="258"/>
                  </a:cubicBezTo>
                  <a:lnTo>
                    <a:pt x="2164" y="269"/>
                  </a:lnTo>
                  <a:cubicBezTo>
                    <a:pt x="2047" y="714"/>
                    <a:pt x="1919" y="1112"/>
                    <a:pt x="1732" y="1463"/>
                  </a:cubicBezTo>
                  <a:cubicBezTo>
                    <a:pt x="1556" y="1814"/>
                    <a:pt x="1310" y="2130"/>
                    <a:pt x="1053" y="2633"/>
                  </a:cubicBezTo>
                  <a:cubicBezTo>
                    <a:pt x="936" y="2878"/>
                    <a:pt x="842" y="3136"/>
                    <a:pt x="761" y="3405"/>
                  </a:cubicBezTo>
                  <a:cubicBezTo>
                    <a:pt x="679" y="3662"/>
                    <a:pt x="632" y="3931"/>
                    <a:pt x="585" y="4189"/>
                  </a:cubicBezTo>
                  <a:cubicBezTo>
                    <a:pt x="550" y="4458"/>
                    <a:pt x="527" y="4715"/>
                    <a:pt x="515" y="4984"/>
                  </a:cubicBezTo>
                  <a:cubicBezTo>
                    <a:pt x="515" y="5265"/>
                    <a:pt x="515" y="5534"/>
                    <a:pt x="550" y="5826"/>
                  </a:cubicBezTo>
                  <a:cubicBezTo>
                    <a:pt x="573" y="6119"/>
                    <a:pt x="632" y="6411"/>
                    <a:pt x="702" y="6692"/>
                  </a:cubicBezTo>
                  <a:cubicBezTo>
                    <a:pt x="784" y="6961"/>
                    <a:pt x="854" y="7172"/>
                    <a:pt x="901" y="7371"/>
                  </a:cubicBezTo>
                  <a:cubicBezTo>
                    <a:pt x="936" y="7558"/>
                    <a:pt x="971" y="7698"/>
                    <a:pt x="983" y="7850"/>
                  </a:cubicBezTo>
                  <a:cubicBezTo>
                    <a:pt x="983" y="7932"/>
                    <a:pt x="995" y="7991"/>
                    <a:pt x="995" y="8084"/>
                  </a:cubicBezTo>
                  <a:lnTo>
                    <a:pt x="995" y="8201"/>
                  </a:lnTo>
                  <a:lnTo>
                    <a:pt x="995" y="8330"/>
                  </a:lnTo>
                  <a:cubicBezTo>
                    <a:pt x="983" y="8669"/>
                    <a:pt x="971" y="9055"/>
                    <a:pt x="901" y="9348"/>
                  </a:cubicBezTo>
                  <a:cubicBezTo>
                    <a:pt x="831" y="9664"/>
                    <a:pt x="761" y="9851"/>
                    <a:pt x="573" y="10260"/>
                  </a:cubicBezTo>
                  <a:cubicBezTo>
                    <a:pt x="480" y="10483"/>
                    <a:pt x="386" y="10740"/>
                    <a:pt x="281" y="11032"/>
                  </a:cubicBezTo>
                  <a:cubicBezTo>
                    <a:pt x="187" y="11325"/>
                    <a:pt x="117" y="11653"/>
                    <a:pt x="82" y="11945"/>
                  </a:cubicBezTo>
                  <a:cubicBezTo>
                    <a:pt x="35" y="12237"/>
                    <a:pt x="0" y="12530"/>
                    <a:pt x="0" y="12799"/>
                  </a:cubicBezTo>
                  <a:lnTo>
                    <a:pt x="0" y="13232"/>
                  </a:lnTo>
                  <a:lnTo>
                    <a:pt x="0" y="13431"/>
                  </a:lnTo>
                  <a:lnTo>
                    <a:pt x="24" y="13653"/>
                  </a:lnTo>
                  <a:lnTo>
                    <a:pt x="35" y="13875"/>
                  </a:lnTo>
                  <a:lnTo>
                    <a:pt x="59" y="14109"/>
                  </a:lnTo>
                  <a:cubicBezTo>
                    <a:pt x="82" y="14250"/>
                    <a:pt x="117" y="14414"/>
                    <a:pt x="152" y="14554"/>
                  </a:cubicBezTo>
                  <a:cubicBezTo>
                    <a:pt x="222" y="14870"/>
                    <a:pt x="328" y="15174"/>
                    <a:pt x="433" y="15420"/>
                  </a:cubicBezTo>
                  <a:lnTo>
                    <a:pt x="679" y="16016"/>
                  </a:lnTo>
                  <a:cubicBezTo>
                    <a:pt x="737" y="16168"/>
                    <a:pt x="796" y="16297"/>
                    <a:pt x="819" y="16426"/>
                  </a:cubicBezTo>
                  <a:lnTo>
                    <a:pt x="866" y="16648"/>
                  </a:lnTo>
                  <a:cubicBezTo>
                    <a:pt x="878" y="16718"/>
                    <a:pt x="901" y="16812"/>
                    <a:pt x="913" y="16882"/>
                  </a:cubicBezTo>
                  <a:lnTo>
                    <a:pt x="959" y="17408"/>
                  </a:lnTo>
                  <a:cubicBezTo>
                    <a:pt x="971" y="17572"/>
                    <a:pt x="959" y="17748"/>
                    <a:pt x="959" y="17888"/>
                  </a:cubicBezTo>
                  <a:cubicBezTo>
                    <a:pt x="936" y="18052"/>
                    <a:pt x="924" y="18181"/>
                    <a:pt x="901" y="18344"/>
                  </a:cubicBezTo>
                  <a:cubicBezTo>
                    <a:pt x="878" y="18438"/>
                    <a:pt x="854" y="18520"/>
                    <a:pt x="842" y="18613"/>
                  </a:cubicBezTo>
                  <a:lnTo>
                    <a:pt x="749" y="18929"/>
                  </a:lnTo>
                  <a:cubicBezTo>
                    <a:pt x="690" y="19163"/>
                    <a:pt x="608" y="19456"/>
                    <a:pt x="562" y="19748"/>
                  </a:cubicBezTo>
                  <a:cubicBezTo>
                    <a:pt x="456" y="20345"/>
                    <a:pt x="491" y="20918"/>
                    <a:pt x="573" y="21433"/>
                  </a:cubicBezTo>
                  <a:cubicBezTo>
                    <a:pt x="644" y="21866"/>
                    <a:pt x="983" y="22240"/>
                    <a:pt x="1439" y="22334"/>
                  </a:cubicBezTo>
                  <a:cubicBezTo>
                    <a:pt x="1521" y="22355"/>
                    <a:pt x="1605" y="22365"/>
                    <a:pt x="1688" y="22365"/>
                  </a:cubicBezTo>
                  <a:cubicBezTo>
                    <a:pt x="1926" y="22365"/>
                    <a:pt x="2164" y="22282"/>
                    <a:pt x="2363" y="22135"/>
                  </a:cubicBezTo>
                  <a:cubicBezTo>
                    <a:pt x="2492" y="22030"/>
                    <a:pt x="2597" y="21913"/>
                    <a:pt x="2668" y="21772"/>
                  </a:cubicBezTo>
                  <a:cubicBezTo>
                    <a:pt x="2773" y="21562"/>
                    <a:pt x="2796" y="21316"/>
                    <a:pt x="2855" y="21094"/>
                  </a:cubicBezTo>
                  <a:cubicBezTo>
                    <a:pt x="2913" y="20860"/>
                    <a:pt x="2983" y="20637"/>
                    <a:pt x="3089" y="20427"/>
                  </a:cubicBezTo>
                  <a:cubicBezTo>
                    <a:pt x="3159" y="20275"/>
                    <a:pt x="3241" y="20146"/>
                    <a:pt x="3334" y="19959"/>
                  </a:cubicBezTo>
                  <a:cubicBezTo>
                    <a:pt x="3393" y="19865"/>
                    <a:pt x="3440" y="19748"/>
                    <a:pt x="3498" y="19643"/>
                  </a:cubicBezTo>
                  <a:cubicBezTo>
                    <a:pt x="3557" y="19526"/>
                    <a:pt x="3615" y="19409"/>
                    <a:pt x="3674" y="19269"/>
                  </a:cubicBezTo>
                  <a:cubicBezTo>
                    <a:pt x="3791" y="19000"/>
                    <a:pt x="3884" y="18695"/>
                    <a:pt x="3954" y="18403"/>
                  </a:cubicBezTo>
                  <a:cubicBezTo>
                    <a:pt x="4025" y="18110"/>
                    <a:pt x="4060" y="17818"/>
                    <a:pt x="4083" y="17537"/>
                  </a:cubicBezTo>
                  <a:cubicBezTo>
                    <a:pt x="4118" y="17268"/>
                    <a:pt x="4118" y="16987"/>
                    <a:pt x="4118" y="16707"/>
                  </a:cubicBezTo>
                  <a:cubicBezTo>
                    <a:pt x="4118" y="16566"/>
                    <a:pt x="4118" y="16414"/>
                    <a:pt x="4095" y="16274"/>
                  </a:cubicBezTo>
                  <a:cubicBezTo>
                    <a:pt x="4083" y="16122"/>
                    <a:pt x="4071" y="15981"/>
                    <a:pt x="4036" y="15817"/>
                  </a:cubicBezTo>
                  <a:cubicBezTo>
                    <a:pt x="4001" y="15513"/>
                    <a:pt x="3908" y="15197"/>
                    <a:pt x="3826" y="14928"/>
                  </a:cubicBezTo>
                  <a:cubicBezTo>
                    <a:pt x="3720" y="14647"/>
                    <a:pt x="3627" y="14425"/>
                    <a:pt x="3568" y="14250"/>
                  </a:cubicBezTo>
                  <a:cubicBezTo>
                    <a:pt x="3498" y="14074"/>
                    <a:pt x="3475" y="13946"/>
                    <a:pt x="3440" y="13817"/>
                  </a:cubicBezTo>
                  <a:cubicBezTo>
                    <a:pt x="3440" y="13758"/>
                    <a:pt x="3416" y="13676"/>
                    <a:pt x="3416" y="13606"/>
                  </a:cubicBezTo>
                  <a:lnTo>
                    <a:pt x="3393" y="13501"/>
                  </a:lnTo>
                  <a:lnTo>
                    <a:pt x="3381" y="13384"/>
                  </a:lnTo>
                  <a:cubicBezTo>
                    <a:pt x="3369" y="13068"/>
                    <a:pt x="3369" y="12682"/>
                    <a:pt x="3393" y="12390"/>
                  </a:cubicBezTo>
                  <a:cubicBezTo>
                    <a:pt x="3428" y="12085"/>
                    <a:pt x="3475" y="11898"/>
                    <a:pt x="3627" y="11477"/>
                  </a:cubicBezTo>
                  <a:cubicBezTo>
                    <a:pt x="3709" y="11255"/>
                    <a:pt x="3802" y="10974"/>
                    <a:pt x="3884" y="10682"/>
                  </a:cubicBezTo>
                  <a:cubicBezTo>
                    <a:pt x="3954" y="10389"/>
                    <a:pt x="4013" y="10073"/>
                    <a:pt x="4036" y="9781"/>
                  </a:cubicBezTo>
                  <a:cubicBezTo>
                    <a:pt x="4071" y="9465"/>
                    <a:pt x="4083" y="9196"/>
                    <a:pt x="4071" y="8915"/>
                  </a:cubicBezTo>
                  <a:cubicBezTo>
                    <a:pt x="4060" y="8786"/>
                    <a:pt x="4060" y="8634"/>
                    <a:pt x="4036" y="8505"/>
                  </a:cubicBezTo>
                  <a:lnTo>
                    <a:pt x="4025" y="8295"/>
                  </a:lnTo>
                  <a:lnTo>
                    <a:pt x="4001" y="8084"/>
                  </a:lnTo>
                  <a:lnTo>
                    <a:pt x="3966" y="7862"/>
                  </a:lnTo>
                  <a:lnTo>
                    <a:pt x="3919" y="7640"/>
                  </a:lnTo>
                  <a:cubicBezTo>
                    <a:pt x="3908" y="7499"/>
                    <a:pt x="3861" y="7347"/>
                    <a:pt x="3826" y="7207"/>
                  </a:cubicBezTo>
                  <a:cubicBezTo>
                    <a:pt x="3744" y="6914"/>
                    <a:pt x="3627" y="6622"/>
                    <a:pt x="3510" y="6388"/>
                  </a:cubicBezTo>
                  <a:cubicBezTo>
                    <a:pt x="3393" y="6154"/>
                    <a:pt x="3299" y="5955"/>
                    <a:pt x="3217" y="5803"/>
                  </a:cubicBezTo>
                  <a:cubicBezTo>
                    <a:pt x="3135" y="5639"/>
                    <a:pt x="3065" y="5511"/>
                    <a:pt x="3018" y="5347"/>
                  </a:cubicBezTo>
                  <a:cubicBezTo>
                    <a:pt x="2960" y="5195"/>
                    <a:pt x="2913" y="5031"/>
                    <a:pt x="2866" y="4844"/>
                  </a:cubicBezTo>
                  <a:lnTo>
                    <a:pt x="2784" y="4282"/>
                  </a:lnTo>
                  <a:cubicBezTo>
                    <a:pt x="2738" y="3896"/>
                    <a:pt x="2726" y="3545"/>
                    <a:pt x="2773" y="3182"/>
                  </a:cubicBezTo>
                  <a:cubicBezTo>
                    <a:pt x="2796" y="2820"/>
                    <a:pt x="2960" y="2340"/>
                    <a:pt x="3007" y="1790"/>
                  </a:cubicBezTo>
                  <a:cubicBezTo>
                    <a:pt x="3065" y="1264"/>
                    <a:pt x="3007" y="761"/>
                    <a:pt x="2890" y="293"/>
                  </a:cubicBezTo>
                  <a:cubicBezTo>
                    <a:pt x="2855" y="176"/>
                    <a:pt x="2773" y="70"/>
                    <a:pt x="2597" y="12"/>
                  </a:cubicBezTo>
                  <a:cubicBezTo>
                    <a:pt x="2566" y="5"/>
                    <a:pt x="2534" y="1"/>
                    <a:pt x="25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8"/>
            <p:cNvSpPr/>
            <p:nvPr/>
          </p:nvSpPr>
          <p:spPr>
            <a:xfrm>
              <a:off x="2169050" y="3893000"/>
              <a:ext cx="108825" cy="564500"/>
            </a:xfrm>
            <a:custGeom>
              <a:avLst/>
              <a:gdLst/>
              <a:ahLst/>
              <a:cxnLst/>
              <a:rect l="l" t="t" r="r" b="b"/>
              <a:pathLst>
                <a:path w="4353" h="22580" extrusionOk="0">
                  <a:moveTo>
                    <a:pt x="2703" y="187"/>
                  </a:moveTo>
                  <a:cubicBezTo>
                    <a:pt x="2785" y="199"/>
                    <a:pt x="2855" y="281"/>
                    <a:pt x="2878" y="363"/>
                  </a:cubicBezTo>
                  <a:cubicBezTo>
                    <a:pt x="2995" y="901"/>
                    <a:pt x="3030" y="1392"/>
                    <a:pt x="2995" y="1837"/>
                  </a:cubicBezTo>
                  <a:cubicBezTo>
                    <a:pt x="2960" y="2129"/>
                    <a:pt x="2902" y="2422"/>
                    <a:pt x="2843" y="2679"/>
                  </a:cubicBezTo>
                  <a:cubicBezTo>
                    <a:pt x="2796" y="2878"/>
                    <a:pt x="2761" y="3065"/>
                    <a:pt x="2738" y="3229"/>
                  </a:cubicBezTo>
                  <a:cubicBezTo>
                    <a:pt x="2679" y="3615"/>
                    <a:pt x="2715" y="3943"/>
                    <a:pt x="2761" y="4352"/>
                  </a:cubicBezTo>
                  <a:cubicBezTo>
                    <a:pt x="2773" y="4551"/>
                    <a:pt x="2796" y="4738"/>
                    <a:pt x="2843" y="4937"/>
                  </a:cubicBezTo>
                  <a:cubicBezTo>
                    <a:pt x="2890" y="5136"/>
                    <a:pt x="2937" y="5288"/>
                    <a:pt x="2995" y="5452"/>
                  </a:cubicBezTo>
                  <a:cubicBezTo>
                    <a:pt x="3030" y="5604"/>
                    <a:pt x="3112" y="5744"/>
                    <a:pt x="3182" y="5896"/>
                  </a:cubicBezTo>
                  <a:lnTo>
                    <a:pt x="3229" y="5978"/>
                  </a:lnTo>
                  <a:lnTo>
                    <a:pt x="3487" y="6505"/>
                  </a:lnTo>
                  <a:cubicBezTo>
                    <a:pt x="3604" y="6750"/>
                    <a:pt x="3721" y="7031"/>
                    <a:pt x="3791" y="7300"/>
                  </a:cubicBezTo>
                  <a:lnTo>
                    <a:pt x="3814" y="7359"/>
                  </a:lnTo>
                  <a:cubicBezTo>
                    <a:pt x="3838" y="7476"/>
                    <a:pt x="3873" y="7604"/>
                    <a:pt x="3896" y="7721"/>
                  </a:cubicBezTo>
                  <a:lnTo>
                    <a:pt x="3943" y="7944"/>
                  </a:lnTo>
                  <a:lnTo>
                    <a:pt x="4001" y="8365"/>
                  </a:lnTo>
                  <a:lnTo>
                    <a:pt x="4013" y="8564"/>
                  </a:lnTo>
                  <a:cubicBezTo>
                    <a:pt x="4013" y="8704"/>
                    <a:pt x="4025" y="8833"/>
                    <a:pt x="4025" y="8973"/>
                  </a:cubicBezTo>
                  <a:cubicBezTo>
                    <a:pt x="4025" y="9289"/>
                    <a:pt x="4025" y="9546"/>
                    <a:pt x="4001" y="9827"/>
                  </a:cubicBezTo>
                  <a:cubicBezTo>
                    <a:pt x="3966" y="10073"/>
                    <a:pt x="3931" y="10365"/>
                    <a:pt x="3838" y="10716"/>
                  </a:cubicBezTo>
                  <a:cubicBezTo>
                    <a:pt x="3767" y="10997"/>
                    <a:pt x="3662" y="11278"/>
                    <a:pt x="3592" y="11488"/>
                  </a:cubicBezTo>
                  <a:cubicBezTo>
                    <a:pt x="3440" y="11921"/>
                    <a:pt x="3381" y="12120"/>
                    <a:pt x="3358" y="12448"/>
                  </a:cubicBezTo>
                  <a:cubicBezTo>
                    <a:pt x="3311" y="12705"/>
                    <a:pt x="3311" y="13091"/>
                    <a:pt x="3346" y="13454"/>
                  </a:cubicBezTo>
                  <a:lnTo>
                    <a:pt x="3358" y="13583"/>
                  </a:lnTo>
                  <a:lnTo>
                    <a:pt x="3370" y="13688"/>
                  </a:lnTo>
                  <a:cubicBezTo>
                    <a:pt x="3381" y="13735"/>
                    <a:pt x="3381" y="13793"/>
                    <a:pt x="3405" y="13828"/>
                  </a:cubicBezTo>
                  <a:cubicBezTo>
                    <a:pt x="3405" y="13863"/>
                    <a:pt x="3416" y="13875"/>
                    <a:pt x="3416" y="13910"/>
                  </a:cubicBezTo>
                  <a:lnTo>
                    <a:pt x="3428" y="13969"/>
                  </a:lnTo>
                  <a:cubicBezTo>
                    <a:pt x="3463" y="14062"/>
                    <a:pt x="3487" y="14203"/>
                    <a:pt x="3545" y="14343"/>
                  </a:cubicBezTo>
                  <a:cubicBezTo>
                    <a:pt x="3580" y="14413"/>
                    <a:pt x="3604" y="14507"/>
                    <a:pt x="3639" y="14589"/>
                  </a:cubicBezTo>
                  <a:cubicBezTo>
                    <a:pt x="3674" y="14729"/>
                    <a:pt x="3721" y="14858"/>
                    <a:pt x="3779" y="15022"/>
                  </a:cubicBezTo>
                  <a:cubicBezTo>
                    <a:pt x="3896" y="15349"/>
                    <a:pt x="3955" y="15630"/>
                    <a:pt x="4001" y="15899"/>
                  </a:cubicBezTo>
                  <a:lnTo>
                    <a:pt x="4048" y="16250"/>
                  </a:lnTo>
                  <a:lnTo>
                    <a:pt x="4060" y="16332"/>
                  </a:lnTo>
                  <a:cubicBezTo>
                    <a:pt x="4072" y="16437"/>
                    <a:pt x="4072" y="16542"/>
                    <a:pt x="4072" y="16636"/>
                  </a:cubicBezTo>
                  <a:lnTo>
                    <a:pt x="4072" y="16753"/>
                  </a:lnTo>
                  <a:cubicBezTo>
                    <a:pt x="4072" y="16987"/>
                    <a:pt x="4072" y="17279"/>
                    <a:pt x="4048" y="17572"/>
                  </a:cubicBezTo>
                  <a:cubicBezTo>
                    <a:pt x="4013" y="17888"/>
                    <a:pt x="3966" y="18157"/>
                    <a:pt x="3908" y="18426"/>
                  </a:cubicBezTo>
                  <a:cubicBezTo>
                    <a:pt x="3838" y="18742"/>
                    <a:pt x="3756" y="19023"/>
                    <a:pt x="3650" y="19268"/>
                  </a:cubicBezTo>
                  <a:cubicBezTo>
                    <a:pt x="3604" y="19385"/>
                    <a:pt x="3557" y="19479"/>
                    <a:pt x="3522" y="19584"/>
                  </a:cubicBezTo>
                  <a:lnTo>
                    <a:pt x="3440" y="19725"/>
                  </a:lnTo>
                  <a:cubicBezTo>
                    <a:pt x="3405" y="19795"/>
                    <a:pt x="3370" y="19877"/>
                    <a:pt x="3323" y="19947"/>
                  </a:cubicBezTo>
                  <a:lnTo>
                    <a:pt x="3299" y="20005"/>
                  </a:lnTo>
                  <a:cubicBezTo>
                    <a:pt x="3206" y="20169"/>
                    <a:pt x="3136" y="20286"/>
                    <a:pt x="3077" y="20415"/>
                  </a:cubicBezTo>
                  <a:cubicBezTo>
                    <a:pt x="2972" y="20614"/>
                    <a:pt x="2902" y="20836"/>
                    <a:pt x="2831" y="21117"/>
                  </a:cubicBezTo>
                  <a:cubicBezTo>
                    <a:pt x="2820" y="21175"/>
                    <a:pt x="2796" y="21245"/>
                    <a:pt x="2785" y="21316"/>
                  </a:cubicBezTo>
                  <a:cubicBezTo>
                    <a:pt x="2761" y="21479"/>
                    <a:pt x="2726" y="21643"/>
                    <a:pt x="2656" y="21772"/>
                  </a:cubicBezTo>
                  <a:cubicBezTo>
                    <a:pt x="2586" y="21901"/>
                    <a:pt x="2492" y="22018"/>
                    <a:pt x="2375" y="22111"/>
                  </a:cubicBezTo>
                  <a:cubicBezTo>
                    <a:pt x="2196" y="22246"/>
                    <a:pt x="1975" y="22319"/>
                    <a:pt x="1749" y="22319"/>
                  </a:cubicBezTo>
                  <a:cubicBezTo>
                    <a:pt x="1681" y="22319"/>
                    <a:pt x="1613" y="22312"/>
                    <a:pt x="1545" y="22298"/>
                  </a:cubicBezTo>
                  <a:cubicBezTo>
                    <a:pt x="1147" y="22205"/>
                    <a:pt x="831" y="21889"/>
                    <a:pt x="772" y="21479"/>
                  </a:cubicBezTo>
                  <a:cubicBezTo>
                    <a:pt x="667" y="20894"/>
                    <a:pt x="667" y="20356"/>
                    <a:pt x="749" y="19842"/>
                  </a:cubicBezTo>
                  <a:cubicBezTo>
                    <a:pt x="784" y="19596"/>
                    <a:pt x="854" y="19339"/>
                    <a:pt x="913" y="19128"/>
                  </a:cubicBezTo>
                  <a:lnTo>
                    <a:pt x="1030" y="18718"/>
                  </a:lnTo>
                  <a:lnTo>
                    <a:pt x="1042" y="18660"/>
                  </a:lnTo>
                  <a:cubicBezTo>
                    <a:pt x="1065" y="18590"/>
                    <a:pt x="1077" y="18508"/>
                    <a:pt x="1088" y="18449"/>
                  </a:cubicBezTo>
                  <a:cubicBezTo>
                    <a:pt x="1135" y="18274"/>
                    <a:pt x="1147" y="18134"/>
                    <a:pt x="1147" y="17981"/>
                  </a:cubicBezTo>
                  <a:cubicBezTo>
                    <a:pt x="1147" y="17841"/>
                    <a:pt x="1159" y="17666"/>
                    <a:pt x="1147" y="17490"/>
                  </a:cubicBezTo>
                  <a:cubicBezTo>
                    <a:pt x="1135" y="17291"/>
                    <a:pt x="1123" y="17127"/>
                    <a:pt x="1100" y="16940"/>
                  </a:cubicBezTo>
                  <a:cubicBezTo>
                    <a:pt x="1100" y="16905"/>
                    <a:pt x="1088" y="16870"/>
                    <a:pt x="1088" y="16847"/>
                  </a:cubicBezTo>
                  <a:cubicBezTo>
                    <a:pt x="1077" y="16800"/>
                    <a:pt x="1077" y="16753"/>
                    <a:pt x="1065" y="16695"/>
                  </a:cubicBezTo>
                  <a:cubicBezTo>
                    <a:pt x="1065" y="16671"/>
                    <a:pt x="1042" y="16636"/>
                    <a:pt x="1042" y="16613"/>
                  </a:cubicBezTo>
                  <a:cubicBezTo>
                    <a:pt x="1030" y="16566"/>
                    <a:pt x="1030" y="16519"/>
                    <a:pt x="1018" y="16496"/>
                  </a:cubicBezTo>
                  <a:cubicBezTo>
                    <a:pt x="983" y="16355"/>
                    <a:pt x="925" y="16227"/>
                    <a:pt x="866" y="16063"/>
                  </a:cubicBezTo>
                  <a:lnTo>
                    <a:pt x="620" y="15466"/>
                  </a:lnTo>
                  <a:cubicBezTo>
                    <a:pt x="515" y="15209"/>
                    <a:pt x="421" y="14893"/>
                    <a:pt x="363" y="14624"/>
                  </a:cubicBezTo>
                  <a:lnTo>
                    <a:pt x="340" y="14565"/>
                  </a:lnTo>
                  <a:cubicBezTo>
                    <a:pt x="316" y="14425"/>
                    <a:pt x="281" y="14296"/>
                    <a:pt x="269" y="14168"/>
                  </a:cubicBezTo>
                  <a:lnTo>
                    <a:pt x="246" y="13945"/>
                  </a:lnTo>
                  <a:lnTo>
                    <a:pt x="199" y="13512"/>
                  </a:lnTo>
                  <a:lnTo>
                    <a:pt x="199" y="13302"/>
                  </a:lnTo>
                  <a:lnTo>
                    <a:pt x="199" y="12892"/>
                  </a:lnTo>
                  <a:cubicBezTo>
                    <a:pt x="211" y="12588"/>
                    <a:pt x="223" y="12307"/>
                    <a:pt x="269" y="12038"/>
                  </a:cubicBezTo>
                  <a:cubicBezTo>
                    <a:pt x="304" y="11769"/>
                    <a:pt x="375" y="11465"/>
                    <a:pt x="480" y="11137"/>
                  </a:cubicBezTo>
                  <a:cubicBezTo>
                    <a:pt x="550" y="10903"/>
                    <a:pt x="655" y="10646"/>
                    <a:pt x="772" y="10377"/>
                  </a:cubicBezTo>
                  <a:cubicBezTo>
                    <a:pt x="960" y="9968"/>
                    <a:pt x="1042" y="9769"/>
                    <a:pt x="1100" y="9465"/>
                  </a:cubicBezTo>
                  <a:cubicBezTo>
                    <a:pt x="1159" y="9207"/>
                    <a:pt x="1194" y="8856"/>
                    <a:pt x="1205" y="8423"/>
                  </a:cubicBezTo>
                  <a:lnTo>
                    <a:pt x="1205" y="8295"/>
                  </a:lnTo>
                  <a:lnTo>
                    <a:pt x="1205" y="8178"/>
                  </a:lnTo>
                  <a:cubicBezTo>
                    <a:pt x="1205" y="8107"/>
                    <a:pt x="1194" y="8061"/>
                    <a:pt x="1194" y="8002"/>
                  </a:cubicBezTo>
                  <a:lnTo>
                    <a:pt x="1194" y="7920"/>
                  </a:lnTo>
                  <a:lnTo>
                    <a:pt x="1182" y="7862"/>
                  </a:lnTo>
                  <a:cubicBezTo>
                    <a:pt x="1147" y="7745"/>
                    <a:pt x="1135" y="7604"/>
                    <a:pt x="1088" y="7441"/>
                  </a:cubicBezTo>
                  <a:cubicBezTo>
                    <a:pt x="1065" y="7359"/>
                    <a:pt x="1030" y="7253"/>
                    <a:pt x="1006" y="7136"/>
                  </a:cubicBezTo>
                  <a:cubicBezTo>
                    <a:pt x="971" y="7031"/>
                    <a:pt x="925" y="6902"/>
                    <a:pt x="901" y="6774"/>
                  </a:cubicBezTo>
                  <a:cubicBezTo>
                    <a:pt x="843" y="6540"/>
                    <a:pt x="772" y="6224"/>
                    <a:pt x="737" y="5920"/>
                  </a:cubicBezTo>
                  <a:cubicBezTo>
                    <a:pt x="691" y="5639"/>
                    <a:pt x="691" y="5370"/>
                    <a:pt x="714" y="5101"/>
                  </a:cubicBezTo>
                  <a:cubicBezTo>
                    <a:pt x="726" y="4797"/>
                    <a:pt x="737" y="4563"/>
                    <a:pt x="784" y="4329"/>
                  </a:cubicBezTo>
                  <a:cubicBezTo>
                    <a:pt x="831" y="4036"/>
                    <a:pt x="866" y="3790"/>
                    <a:pt x="948" y="3556"/>
                  </a:cubicBezTo>
                  <a:cubicBezTo>
                    <a:pt x="1030" y="3241"/>
                    <a:pt x="1135" y="2995"/>
                    <a:pt x="1240" y="2796"/>
                  </a:cubicBezTo>
                  <a:cubicBezTo>
                    <a:pt x="1369" y="2515"/>
                    <a:pt x="1498" y="2293"/>
                    <a:pt x="1626" y="2094"/>
                  </a:cubicBezTo>
                  <a:cubicBezTo>
                    <a:pt x="1732" y="1930"/>
                    <a:pt x="1837" y="1778"/>
                    <a:pt x="1907" y="1626"/>
                  </a:cubicBezTo>
                  <a:cubicBezTo>
                    <a:pt x="2083" y="1310"/>
                    <a:pt x="2235" y="924"/>
                    <a:pt x="2364" y="409"/>
                  </a:cubicBezTo>
                  <a:cubicBezTo>
                    <a:pt x="2375" y="351"/>
                    <a:pt x="2422" y="292"/>
                    <a:pt x="2481" y="257"/>
                  </a:cubicBezTo>
                  <a:cubicBezTo>
                    <a:pt x="2504" y="246"/>
                    <a:pt x="2551" y="234"/>
                    <a:pt x="2598" y="234"/>
                  </a:cubicBezTo>
                  <a:cubicBezTo>
                    <a:pt x="2621" y="234"/>
                    <a:pt x="2644" y="234"/>
                    <a:pt x="2703" y="187"/>
                  </a:cubicBezTo>
                  <a:close/>
                  <a:moveTo>
                    <a:pt x="2671" y="0"/>
                  </a:moveTo>
                  <a:cubicBezTo>
                    <a:pt x="2589" y="0"/>
                    <a:pt x="2506" y="19"/>
                    <a:pt x="2434" y="58"/>
                  </a:cubicBezTo>
                  <a:cubicBezTo>
                    <a:pt x="2317" y="129"/>
                    <a:pt x="2247" y="222"/>
                    <a:pt x="2211" y="351"/>
                  </a:cubicBezTo>
                  <a:cubicBezTo>
                    <a:pt x="2083" y="831"/>
                    <a:pt x="1954" y="1193"/>
                    <a:pt x="1790" y="1509"/>
                  </a:cubicBezTo>
                  <a:cubicBezTo>
                    <a:pt x="1720" y="1650"/>
                    <a:pt x="1626" y="1802"/>
                    <a:pt x="1521" y="1954"/>
                  </a:cubicBezTo>
                  <a:cubicBezTo>
                    <a:pt x="1393" y="2164"/>
                    <a:pt x="1264" y="2398"/>
                    <a:pt x="1112" y="2679"/>
                  </a:cubicBezTo>
                  <a:cubicBezTo>
                    <a:pt x="995" y="2890"/>
                    <a:pt x="901" y="3159"/>
                    <a:pt x="808" y="3463"/>
                  </a:cubicBezTo>
                  <a:cubicBezTo>
                    <a:pt x="737" y="3697"/>
                    <a:pt x="679" y="3966"/>
                    <a:pt x="632" y="4270"/>
                  </a:cubicBezTo>
                  <a:cubicBezTo>
                    <a:pt x="585" y="4504"/>
                    <a:pt x="562" y="4750"/>
                    <a:pt x="550" y="5077"/>
                  </a:cubicBezTo>
                  <a:cubicBezTo>
                    <a:pt x="550" y="5346"/>
                    <a:pt x="527" y="5639"/>
                    <a:pt x="574" y="5931"/>
                  </a:cubicBezTo>
                  <a:cubicBezTo>
                    <a:pt x="609" y="6259"/>
                    <a:pt x="679" y="6575"/>
                    <a:pt x="737" y="6809"/>
                  </a:cubicBezTo>
                  <a:cubicBezTo>
                    <a:pt x="761" y="6961"/>
                    <a:pt x="808" y="7078"/>
                    <a:pt x="843" y="7195"/>
                  </a:cubicBezTo>
                  <a:cubicBezTo>
                    <a:pt x="866" y="7312"/>
                    <a:pt x="901" y="7417"/>
                    <a:pt x="925" y="7499"/>
                  </a:cubicBezTo>
                  <a:cubicBezTo>
                    <a:pt x="971" y="7663"/>
                    <a:pt x="983" y="7780"/>
                    <a:pt x="995" y="7909"/>
                  </a:cubicBezTo>
                  <a:lnTo>
                    <a:pt x="1018" y="7967"/>
                  </a:lnTo>
                  <a:lnTo>
                    <a:pt x="1018" y="8037"/>
                  </a:lnTo>
                  <a:cubicBezTo>
                    <a:pt x="1030" y="8084"/>
                    <a:pt x="1030" y="8131"/>
                    <a:pt x="1030" y="8189"/>
                  </a:cubicBezTo>
                  <a:lnTo>
                    <a:pt x="1030" y="8306"/>
                  </a:lnTo>
                  <a:lnTo>
                    <a:pt x="1030" y="8435"/>
                  </a:lnTo>
                  <a:cubicBezTo>
                    <a:pt x="1018" y="8856"/>
                    <a:pt x="983" y="9195"/>
                    <a:pt x="925" y="9429"/>
                  </a:cubicBezTo>
                  <a:cubicBezTo>
                    <a:pt x="866" y="9734"/>
                    <a:pt x="796" y="9909"/>
                    <a:pt x="609" y="10319"/>
                  </a:cubicBezTo>
                  <a:cubicBezTo>
                    <a:pt x="492" y="10599"/>
                    <a:pt x="386" y="10857"/>
                    <a:pt x="293" y="11114"/>
                  </a:cubicBezTo>
                  <a:cubicBezTo>
                    <a:pt x="199" y="11442"/>
                    <a:pt x="117" y="11758"/>
                    <a:pt x="82" y="12027"/>
                  </a:cubicBezTo>
                  <a:cubicBezTo>
                    <a:pt x="35" y="12307"/>
                    <a:pt x="24" y="12600"/>
                    <a:pt x="0" y="12904"/>
                  </a:cubicBezTo>
                  <a:lnTo>
                    <a:pt x="0" y="13337"/>
                  </a:lnTo>
                  <a:lnTo>
                    <a:pt x="0" y="13547"/>
                  </a:lnTo>
                  <a:lnTo>
                    <a:pt x="47" y="13992"/>
                  </a:lnTo>
                  <a:lnTo>
                    <a:pt x="82" y="14214"/>
                  </a:lnTo>
                  <a:cubicBezTo>
                    <a:pt x="94" y="14355"/>
                    <a:pt x="117" y="14483"/>
                    <a:pt x="152" y="14624"/>
                  </a:cubicBezTo>
                  <a:lnTo>
                    <a:pt x="164" y="14682"/>
                  </a:lnTo>
                  <a:cubicBezTo>
                    <a:pt x="223" y="14975"/>
                    <a:pt x="328" y="15291"/>
                    <a:pt x="445" y="15560"/>
                  </a:cubicBezTo>
                  <a:lnTo>
                    <a:pt x="691" y="16168"/>
                  </a:lnTo>
                  <a:cubicBezTo>
                    <a:pt x="749" y="16320"/>
                    <a:pt x="796" y="16437"/>
                    <a:pt x="819" y="16566"/>
                  </a:cubicBezTo>
                  <a:cubicBezTo>
                    <a:pt x="843" y="16589"/>
                    <a:pt x="854" y="16636"/>
                    <a:pt x="854" y="16671"/>
                  </a:cubicBezTo>
                  <a:cubicBezTo>
                    <a:pt x="854" y="16718"/>
                    <a:pt x="854" y="16741"/>
                    <a:pt x="866" y="16776"/>
                  </a:cubicBezTo>
                  <a:cubicBezTo>
                    <a:pt x="866" y="16812"/>
                    <a:pt x="878" y="16858"/>
                    <a:pt x="878" y="16905"/>
                  </a:cubicBezTo>
                  <a:cubicBezTo>
                    <a:pt x="878" y="16952"/>
                    <a:pt x="901" y="16975"/>
                    <a:pt x="901" y="17010"/>
                  </a:cubicBezTo>
                  <a:cubicBezTo>
                    <a:pt x="913" y="17162"/>
                    <a:pt x="925" y="17338"/>
                    <a:pt x="936" y="17513"/>
                  </a:cubicBezTo>
                  <a:cubicBezTo>
                    <a:pt x="960" y="17689"/>
                    <a:pt x="936" y="17853"/>
                    <a:pt x="936" y="18005"/>
                  </a:cubicBezTo>
                  <a:cubicBezTo>
                    <a:pt x="925" y="18134"/>
                    <a:pt x="913" y="18262"/>
                    <a:pt x="878" y="18438"/>
                  </a:cubicBezTo>
                  <a:cubicBezTo>
                    <a:pt x="866" y="18496"/>
                    <a:pt x="854" y="18555"/>
                    <a:pt x="843" y="18625"/>
                  </a:cubicBezTo>
                  <a:lnTo>
                    <a:pt x="714" y="19093"/>
                  </a:lnTo>
                  <a:cubicBezTo>
                    <a:pt x="632" y="19315"/>
                    <a:pt x="574" y="19584"/>
                    <a:pt x="527" y="19842"/>
                  </a:cubicBezTo>
                  <a:cubicBezTo>
                    <a:pt x="445" y="20380"/>
                    <a:pt x="445" y="20941"/>
                    <a:pt x="550" y="21550"/>
                  </a:cubicBezTo>
                  <a:cubicBezTo>
                    <a:pt x="632" y="22041"/>
                    <a:pt x="1018" y="22439"/>
                    <a:pt x="1498" y="22544"/>
                  </a:cubicBezTo>
                  <a:cubicBezTo>
                    <a:pt x="1568" y="22567"/>
                    <a:pt x="1662" y="22579"/>
                    <a:pt x="1743" y="22579"/>
                  </a:cubicBezTo>
                  <a:cubicBezTo>
                    <a:pt x="2013" y="22579"/>
                    <a:pt x="2270" y="22486"/>
                    <a:pt x="2562" y="22240"/>
                  </a:cubicBezTo>
                  <a:cubicBezTo>
                    <a:pt x="2691" y="22123"/>
                    <a:pt x="2808" y="21994"/>
                    <a:pt x="2902" y="21830"/>
                  </a:cubicBezTo>
                  <a:cubicBezTo>
                    <a:pt x="2984" y="21667"/>
                    <a:pt x="3030" y="21491"/>
                    <a:pt x="3065" y="21327"/>
                  </a:cubicBezTo>
                  <a:cubicBezTo>
                    <a:pt x="3077" y="21269"/>
                    <a:pt x="3089" y="21199"/>
                    <a:pt x="3101" y="21140"/>
                  </a:cubicBezTo>
                  <a:cubicBezTo>
                    <a:pt x="3182" y="20883"/>
                    <a:pt x="3253" y="20672"/>
                    <a:pt x="3335" y="20485"/>
                  </a:cubicBezTo>
                  <a:cubicBezTo>
                    <a:pt x="3393" y="20356"/>
                    <a:pt x="3452" y="20239"/>
                    <a:pt x="3545" y="20076"/>
                  </a:cubicBezTo>
                  <a:lnTo>
                    <a:pt x="3569" y="20017"/>
                  </a:lnTo>
                  <a:cubicBezTo>
                    <a:pt x="3604" y="19947"/>
                    <a:pt x="3650" y="19877"/>
                    <a:pt x="3686" y="19783"/>
                  </a:cubicBezTo>
                  <a:lnTo>
                    <a:pt x="3767" y="19643"/>
                  </a:lnTo>
                  <a:cubicBezTo>
                    <a:pt x="3826" y="19549"/>
                    <a:pt x="3861" y="19444"/>
                    <a:pt x="3908" y="19327"/>
                  </a:cubicBezTo>
                  <a:cubicBezTo>
                    <a:pt x="4013" y="19081"/>
                    <a:pt x="4118" y="18789"/>
                    <a:pt x="4189" y="18449"/>
                  </a:cubicBezTo>
                  <a:cubicBezTo>
                    <a:pt x="4247" y="18180"/>
                    <a:pt x="4294" y="17900"/>
                    <a:pt x="4317" y="17572"/>
                  </a:cubicBezTo>
                  <a:cubicBezTo>
                    <a:pt x="4352" y="17268"/>
                    <a:pt x="4352" y="16975"/>
                    <a:pt x="4352" y="16730"/>
                  </a:cubicBezTo>
                  <a:lnTo>
                    <a:pt x="4352" y="16601"/>
                  </a:lnTo>
                  <a:cubicBezTo>
                    <a:pt x="4352" y="16496"/>
                    <a:pt x="4352" y="16390"/>
                    <a:pt x="4329" y="16273"/>
                  </a:cubicBezTo>
                  <a:lnTo>
                    <a:pt x="4317" y="16191"/>
                  </a:lnTo>
                  <a:cubicBezTo>
                    <a:pt x="4317" y="16074"/>
                    <a:pt x="4306" y="15934"/>
                    <a:pt x="4270" y="15817"/>
                  </a:cubicBezTo>
                  <a:cubicBezTo>
                    <a:pt x="4247" y="15560"/>
                    <a:pt x="4177" y="15279"/>
                    <a:pt x="4060" y="14916"/>
                  </a:cubicBezTo>
                  <a:cubicBezTo>
                    <a:pt x="4001" y="14752"/>
                    <a:pt x="3943" y="14624"/>
                    <a:pt x="3896" y="14495"/>
                  </a:cubicBezTo>
                  <a:cubicBezTo>
                    <a:pt x="3861" y="14402"/>
                    <a:pt x="3838" y="14331"/>
                    <a:pt x="3803" y="14249"/>
                  </a:cubicBezTo>
                  <a:cubicBezTo>
                    <a:pt x="3767" y="14109"/>
                    <a:pt x="3732" y="14004"/>
                    <a:pt x="3709" y="13887"/>
                  </a:cubicBezTo>
                  <a:lnTo>
                    <a:pt x="3686" y="13852"/>
                  </a:lnTo>
                  <a:cubicBezTo>
                    <a:pt x="3686" y="13817"/>
                    <a:pt x="3674" y="13805"/>
                    <a:pt x="3674" y="13770"/>
                  </a:cubicBezTo>
                  <a:cubicBezTo>
                    <a:pt x="3662" y="13735"/>
                    <a:pt x="3650" y="13700"/>
                    <a:pt x="3650" y="13641"/>
                  </a:cubicBezTo>
                  <a:lnTo>
                    <a:pt x="3615" y="13419"/>
                  </a:lnTo>
                  <a:cubicBezTo>
                    <a:pt x="3592" y="13056"/>
                    <a:pt x="3592" y="12693"/>
                    <a:pt x="3615" y="12448"/>
                  </a:cubicBezTo>
                  <a:cubicBezTo>
                    <a:pt x="3662" y="12132"/>
                    <a:pt x="3709" y="11945"/>
                    <a:pt x="3849" y="11547"/>
                  </a:cubicBezTo>
                  <a:cubicBezTo>
                    <a:pt x="3920" y="11325"/>
                    <a:pt x="4025" y="11056"/>
                    <a:pt x="4095" y="10763"/>
                  </a:cubicBezTo>
                  <a:cubicBezTo>
                    <a:pt x="4189" y="10400"/>
                    <a:pt x="4247" y="10108"/>
                    <a:pt x="4259" y="9839"/>
                  </a:cubicBezTo>
                  <a:cubicBezTo>
                    <a:pt x="4294" y="9558"/>
                    <a:pt x="4306" y="9289"/>
                    <a:pt x="4294" y="8973"/>
                  </a:cubicBezTo>
                  <a:cubicBezTo>
                    <a:pt x="4270" y="8833"/>
                    <a:pt x="4270" y="8681"/>
                    <a:pt x="4259" y="8552"/>
                  </a:cubicBezTo>
                  <a:lnTo>
                    <a:pt x="4247" y="8353"/>
                  </a:lnTo>
                  <a:lnTo>
                    <a:pt x="4189" y="7909"/>
                  </a:lnTo>
                  <a:lnTo>
                    <a:pt x="4142" y="7686"/>
                  </a:lnTo>
                  <a:cubicBezTo>
                    <a:pt x="4130" y="7569"/>
                    <a:pt x="4083" y="7441"/>
                    <a:pt x="4060" y="7312"/>
                  </a:cubicBezTo>
                  <a:lnTo>
                    <a:pt x="4037" y="7253"/>
                  </a:lnTo>
                  <a:cubicBezTo>
                    <a:pt x="3955" y="6973"/>
                    <a:pt x="3849" y="6680"/>
                    <a:pt x="3721" y="6423"/>
                  </a:cubicBezTo>
                  <a:lnTo>
                    <a:pt x="3452" y="5896"/>
                  </a:lnTo>
                  <a:lnTo>
                    <a:pt x="3416" y="5814"/>
                  </a:lnTo>
                  <a:cubicBezTo>
                    <a:pt x="3335" y="5674"/>
                    <a:pt x="3264" y="5545"/>
                    <a:pt x="3218" y="5393"/>
                  </a:cubicBezTo>
                  <a:cubicBezTo>
                    <a:pt x="3182" y="5253"/>
                    <a:pt x="3136" y="5089"/>
                    <a:pt x="3089" y="4914"/>
                  </a:cubicBezTo>
                  <a:cubicBezTo>
                    <a:pt x="3065" y="4726"/>
                    <a:pt x="3030" y="4528"/>
                    <a:pt x="3007" y="4352"/>
                  </a:cubicBezTo>
                  <a:cubicBezTo>
                    <a:pt x="2960" y="3966"/>
                    <a:pt x="2948" y="3638"/>
                    <a:pt x="2984" y="3276"/>
                  </a:cubicBezTo>
                  <a:cubicBezTo>
                    <a:pt x="3019" y="3124"/>
                    <a:pt x="3042" y="2936"/>
                    <a:pt x="3089" y="2749"/>
                  </a:cubicBezTo>
                  <a:cubicBezTo>
                    <a:pt x="3147" y="2480"/>
                    <a:pt x="3206" y="2188"/>
                    <a:pt x="3241" y="1884"/>
                  </a:cubicBezTo>
                  <a:cubicBezTo>
                    <a:pt x="3276" y="1416"/>
                    <a:pt x="3241" y="901"/>
                    <a:pt x="3101" y="351"/>
                  </a:cubicBezTo>
                  <a:cubicBezTo>
                    <a:pt x="3077" y="187"/>
                    <a:pt x="2948" y="58"/>
                    <a:pt x="2785" y="12"/>
                  </a:cubicBezTo>
                  <a:cubicBezTo>
                    <a:pt x="2748" y="4"/>
                    <a:pt x="2709" y="0"/>
                    <a:pt x="26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8"/>
            <p:cNvSpPr/>
            <p:nvPr/>
          </p:nvSpPr>
          <p:spPr>
            <a:xfrm>
              <a:off x="2210000" y="4008525"/>
              <a:ext cx="25750" cy="446325"/>
            </a:xfrm>
            <a:custGeom>
              <a:avLst/>
              <a:gdLst/>
              <a:ahLst/>
              <a:cxnLst/>
              <a:rect l="l" t="t" r="r" b="b"/>
              <a:pathLst>
                <a:path w="1030" h="17853" extrusionOk="0">
                  <a:moveTo>
                    <a:pt x="129" y="0"/>
                  </a:moveTo>
                  <a:lnTo>
                    <a:pt x="94" y="12"/>
                  </a:lnTo>
                  <a:cubicBezTo>
                    <a:pt x="82" y="12"/>
                    <a:pt x="82" y="24"/>
                    <a:pt x="82" y="47"/>
                  </a:cubicBezTo>
                  <a:cubicBezTo>
                    <a:pt x="12" y="410"/>
                    <a:pt x="82" y="819"/>
                    <a:pt x="141" y="1170"/>
                  </a:cubicBezTo>
                  <a:cubicBezTo>
                    <a:pt x="164" y="1416"/>
                    <a:pt x="246" y="1638"/>
                    <a:pt x="316" y="1872"/>
                  </a:cubicBezTo>
                  <a:cubicBezTo>
                    <a:pt x="398" y="2106"/>
                    <a:pt x="492" y="2328"/>
                    <a:pt x="562" y="2539"/>
                  </a:cubicBezTo>
                  <a:cubicBezTo>
                    <a:pt x="726" y="2983"/>
                    <a:pt x="831" y="3451"/>
                    <a:pt x="854" y="3919"/>
                  </a:cubicBezTo>
                  <a:cubicBezTo>
                    <a:pt x="889" y="4387"/>
                    <a:pt x="889" y="4855"/>
                    <a:pt x="831" y="5323"/>
                  </a:cubicBezTo>
                  <a:cubicBezTo>
                    <a:pt x="796" y="5557"/>
                    <a:pt x="737" y="5791"/>
                    <a:pt x="679" y="6013"/>
                  </a:cubicBezTo>
                  <a:cubicBezTo>
                    <a:pt x="609" y="6224"/>
                    <a:pt x="538" y="6446"/>
                    <a:pt x="445" y="6669"/>
                  </a:cubicBezTo>
                  <a:cubicBezTo>
                    <a:pt x="351" y="6891"/>
                    <a:pt x="281" y="7101"/>
                    <a:pt x="211" y="7335"/>
                  </a:cubicBezTo>
                  <a:cubicBezTo>
                    <a:pt x="141" y="7569"/>
                    <a:pt x="94" y="7827"/>
                    <a:pt x="59" y="8061"/>
                  </a:cubicBezTo>
                  <a:cubicBezTo>
                    <a:pt x="0" y="8540"/>
                    <a:pt x="0" y="9020"/>
                    <a:pt x="35" y="9500"/>
                  </a:cubicBezTo>
                  <a:cubicBezTo>
                    <a:pt x="59" y="9968"/>
                    <a:pt x="164" y="10459"/>
                    <a:pt x="339" y="10904"/>
                  </a:cubicBezTo>
                  <a:cubicBezTo>
                    <a:pt x="433" y="11126"/>
                    <a:pt x="515" y="11348"/>
                    <a:pt x="597" y="11570"/>
                  </a:cubicBezTo>
                  <a:cubicBezTo>
                    <a:pt x="667" y="11781"/>
                    <a:pt x="726" y="12003"/>
                    <a:pt x="772" y="12237"/>
                  </a:cubicBezTo>
                  <a:cubicBezTo>
                    <a:pt x="854" y="12694"/>
                    <a:pt x="866" y="13173"/>
                    <a:pt x="854" y="13641"/>
                  </a:cubicBezTo>
                  <a:cubicBezTo>
                    <a:pt x="843" y="14109"/>
                    <a:pt x="784" y="14577"/>
                    <a:pt x="632" y="15022"/>
                  </a:cubicBezTo>
                  <a:cubicBezTo>
                    <a:pt x="492" y="15455"/>
                    <a:pt x="281" y="15899"/>
                    <a:pt x="187" y="16367"/>
                  </a:cubicBezTo>
                  <a:cubicBezTo>
                    <a:pt x="70" y="16835"/>
                    <a:pt x="35" y="17315"/>
                    <a:pt x="35" y="17794"/>
                  </a:cubicBezTo>
                  <a:cubicBezTo>
                    <a:pt x="35" y="17829"/>
                    <a:pt x="59" y="17853"/>
                    <a:pt x="94" y="17853"/>
                  </a:cubicBezTo>
                  <a:cubicBezTo>
                    <a:pt x="117" y="17853"/>
                    <a:pt x="152" y="17829"/>
                    <a:pt x="152" y="17794"/>
                  </a:cubicBezTo>
                  <a:cubicBezTo>
                    <a:pt x="152" y="17315"/>
                    <a:pt x="199" y="16847"/>
                    <a:pt x="316" y="16390"/>
                  </a:cubicBezTo>
                  <a:cubicBezTo>
                    <a:pt x="433" y="15934"/>
                    <a:pt x="632" y="15513"/>
                    <a:pt x="784" y="15057"/>
                  </a:cubicBezTo>
                  <a:cubicBezTo>
                    <a:pt x="924" y="14612"/>
                    <a:pt x="1006" y="14121"/>
                    <a:pt x="1018" y="13641"/>
                  </a:cubicBezTo>
                  <a:cubicBezTo>
                    <a:pt x="1030" y="13162"/>
                    <a:pt x="1018" y="12682"/>
                    <a:pt x="924" y="12191"/>
                  </a:cubicBezTo>
                  <a:cubicBezTo>
                    <a:pt x="889" y="11957"/>
                    <a:pt x="807" y="11723"/>
                    <a:pt x="737" y="11489"/>
                  </a:cubicBezTo>
                  <a:cubicBezTo>
                    <a:pt x="655" y="11255"/>
                    <a:pt x="562" y="11044"/>
                    <a:pt x="492" y="10822"/>
                  </a:cubicBezTo>
                  <a:cubicBezTo>
                    <a:pt x="328" y="10377"/>
                    <a:pt x="222" y="9933"/>
                    <a:pt x="199" y="9465"/>
                  </a:cubicBezTo>
                  <a:cubicBezTo>
                    <a:pt x="164" y="8997"/>
                    <a:pt x="164" y="8529"/>
                    <a:pt x="222" y="8061"/>
                  </a:cubicBezTo>
                  <a:cubicBezTo>
                    <a:pt x="246" y="7827"/>
                    <a:pt x="304" y="7593"/>
                    <a:pt x="363" y="7371"/>
                  </a:cubicBezTo>
                  <a:cubicBezTo>
                    <a:pt x="433" y="7148"/>
                    <a:pt x="503" y="6926"/>
                    <a:pt x="597" y="6715"/>
                  </a:cubicBezTo>
                  <a:cubicBezTo>
                    <a:pt x="679" y="6493"/>
                    <a:pt x="749" y="6271"/>
                    <a:pt x="831" y="6037"/>
                  </a:cubicBezTo>
                  <a:cubicBezTo>
                    <a:pt x="901" y="5803"/>
                    <a:pt x="948" y="5557"/>
                    <a:pt x="971" y="5323"/>
                  </a:cubicBezTo>
                  <a:cubicBezTo>
                    <a:pt x="1030" y="4844"/>
                    <a:pt x="1030" y="4352"/>
                    <a:pt x="1006" y="3872"/>
                  </a:cubicBezTo>
                  <a:cubicBezTo>
                    <a:pt x="971" y="3393"/>
                    <a:pt x="866" y="2925"/>
                    <a:pt x="690" y="2469"/>
                  </a:cubicBezTo>
                  <a:cubicBezTo>
                    <a:pt x="609" y="2246"/>
                    <a:pt x="515" y="2036"/>
                    <a:pt x="445" y="1813"/>
                  </a:cubicBezTo>
                  <a:cubicBezTo>
                    <a:pt x="375" y="1591"/>
                    <a:pt x="316" y="1369"/>
                    <a:pt x="269" y="1135"/>
                  </a:cubicBezTo>
                  <a:cubicBezTo>
                    <a:pt x="199" y="784"/>
                    <a:pt x="164" y="410"/>
                    <a:pt x="152" y="59"/>
                  </a:cubicBezTo>
                  <a:cubicBezTo>
                    <a:pt x="152" y="47"/>
                    <a:pt x="141" y="24"/>
                    <a:pt x="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8"/>
            <p:cNvSpPr/>
            <p:nvPr/>
          </p:nvSpPr>
          <p:spPr>
            <a:xfrm>
              <a:off x="2149750" y="4376750"/>
              <a:ext cx="157650" cy="99175"/>
            </a:xfrm>
            <a:custGeom>
              <a:avLst/>
              <a:gdLst/>
              <a:ahLst/>
              <a:cxnLst/>
              <a:rect l="l" t="t" r="r" b="b"/>
              <a:pathLst>
                <a:path w="6306" h="3967" extrusionOk="0">
                  <a:moveTo>
                    <a:pt x="0" y="0"/>
                  </a:moveTo>
                  <a:lnTo>
                    <a:pt x="1100" y="3966"/>
                  </a:lnTo>
                  <a:lnTo>
                    <a:pt x="5206" y="3966"/>
                  </a:lnTo>
                  <a:lnTo>
                    <a:pt x="6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8"/>
            <p:cNvSpPr/>
            <p:nvPr/>
          </p:nvSpPr>
          <p:spPr>
            <a:xfrm>
              <a:off x="2130725" y="4346900"/>
              <a:ext cx="195400" cy="31325"/>
            </a:xfrm>
            <a:custGeom>
              <a:avLst/>
              <a:gdLst/>
              <a:ahLst/>
              <a:cxnLst/>
              <a:rect l="l" t="t" r="r" b="b"/>
              <a:pathLst>
                <a:path w="7816" h="1253" extrusionOk="0">
                  <a:moveTo>
                    <a:pt x="211" y="1"/>
                  </a:moveTo>
                  <a:cubicBezTo>
                    <a:pt x="94" y="1"/>
                    <a:pt x="1" y="95"/>
                    <a:pt x="1" y="211"/>
                  </a:cubicBezTo>
                  <a:lnTo>
                    <a:pt x="1" y="1042"/>
                  </a:lnTo>
                  <a:cubicBezTo>
                    <a:pt x="1" y="1159"/>
                    <a:pt x="94" y="1253"/>
                    <a:pt x="211" y="1253"/>
                  </a:cubicBezTo>
                  <a:lnTo>
                    <a:pt x="7605" y="1253"/>
                  </a:lnTo>
                  <a:cubicBezTo>
                    <a:pt x="7722" y="1253"/>
                    <a:pt x="7816" y="1159"/>
                    <a:pt x="7816" y="1042"/>
                  </a:cubicBezTo>
                  <a:lnTo>
                    <a:pt x="7816" y="211"/>
                  </a:lnTo>
                  <a:cubicBezTo>
                    <a:pt x="7816" y="95"/>
                    <a:pt x="7722" y="1"/>
                    <a:pt x="76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8"/>
            <p:cNvSpPr/>
            <p:nvPr/>
          </p:nvSpPr>
          <p:spPr>
            <a:xfrm>
              <a:off x="2128975" y="4345150"/>
              <a:ext cx="198900" cy="34825"/>
            </a:xfrm>
            <a:custGeom>
              <a:avLst/>
              <a:gdLst/>
              <a:ahLst/>
              <a:cxnLst/>
              <a:rect l="l" t="t" r="r" b="b"/>
              <a:pathLst>
                <a:path w="7956" h="1393" extrusionOk="0">
                  <a:moveTo>
                    <a:pt x="7699" y="153"/>
                  </a:moveTo>
                  <a:cubicBezTo>
                    <a:pt x="7769" y="153"/>
                    <a:pt x="7827" y="211"/>
                    <a:pt x="7827" y="281"/>
                  </a:cubicBezTo>
                  <a:lnTo>
                    <a:pt x="7827" y="1112"/>
                  </a:lnTo>
                  <a:cubicBezTo>
                    <a:pt x="7827" y="1182"/>
                    <a:pt x="7769" y="1241"/>
                    <a:pt x="7699" y="1241"/>
                  </a:cubicBezTo>
                  <a:lnTo>
                    <a:pt x="293" y="1241"/>
                  </a:lnTo>
                  <a:cubicBezTo>
                    <a:pt x="223" y="1241"/>
                    <a:pt x="164" y="1182"/>
                    <a:pt x="164" y="1112"/>
                  </a:cubicBezTo>
                  <a:lnTo>
                    <a:pt x="164" y="281"/>
                  </a:lnTo>
                  <a:cubicBezTo>
                    <a:pt x="164" y="211"/>
                    <a:pt x="223" y="153"/>
                    <a:pt x="293" y="153"/>
                  </a:cubicBezTo>
                  <a:close/>
                  <a:moveTo>
                    <a:pt x="281" y="1"/>
                  </a:moveTo>
                  <a:cubicBezTo>
                    <a:pt x="118" y="1"/>
                    <a:pt x="1" y="129"/>
                    <a:pt x="1" y="281"/>
                  </a:cubicBezTo>
                  <a:lnTo>
                    <a:pt x="1" y="1112"/>
                  </a:lnTo>
                  <a:cubicBezTo>
                    <a:pt x="1" y="1276"/>
                    <a:pt x="129" y="1393"/>
                    <a:pt x="281" y="1393"/>
                  </a:cubicBezTo>
                  <a:lnTo>
                    <a:pt x="7675" y="1393"/>
                  </a:lnTo>
                  <a:cubicBezTo>
                    <a:pt x="7839" y="1393"/>
                    <a:pt x="7956" y="1276"/>
                    <a:pt x="7956" y="1112"/>
                  </a:cubicBezTo>
                  <a:lnTo>
                    <a:pt x="7956" y="281"/>
                  </a:lnTo>
                  <a:cubicBezTo>
                    <a:pt x="7956" y="118"/>
                    <a:pt x="7827" y="1"/>
                    <a:pt x="7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8"/>
            <p:cNvSpPr/>
            <p:nvPr/>
          </p:nvSpPr>
          <p:spPr>
            <a:xfrm>
              <a:off x="1180475" y="4439325"/>
              <a:ext cx="494300" cy="36600"/>
            </a:xfrm>
            <a:custGeom>
              <a:avLst/>
              <a:gdLst/>
              <a:ahLst/>
              <a:cxnLst/>
              <a:rect l="l" t="t" r="r" b="b"/>
              <a:pathLst>
                <a:path w="19772" h="1464" extrusionOk="0">
                  <a:moveTo>
                    <a:pt x="0" y="1"/>
                  </a:moveTo>
                  <a:lnTo>
                    <a:pt x="0" y="1463"/>
                  </a:lnTo>
                  <a:lnTo>
                    <a:pt x="19772" y="1463"/>
                  </a:lnTo>
                  <a:lnTo>
                    <a:pt x="1977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8"/>
            <p:cNvSpPr/>
            <p:nvPr/>
          </p:nvSpPr>
          <p:spPr>
            <a:xfrm>
              <a:off x="1178125" y="4437000"/>
              <a:ext cx="499300" cy="41550"/>
            </a:xfrm>
            <a:custGeom>
              <a:avLst/>
              <a:gdLst/>
              <a:ahLst/>
              <a:cxnLst/>
              <a:rect l="l" t="t" r="r" b="b"/>
              <a:pathLst>
                <a:path w="19972" h="1662" extrusionOk="0">
                  <a:moveTo>
                    <a:pt x="19761" y="199"/>
                  </a:moveTo>
                  <a:lnTo>
                    <a:pt x="19761" y="1463"/>
                  </a:lnTo>
                  <a:lnTo>
                    <a:pt x="200" y="1463"/>
                  </a:lnTo>
                  <a:lnTo>
                    <a:pt x="200" y="199"/>
                  </a:lnTo>
                  <a:close/>
                  <a:moveTo>
                    <a:pt x="106" y="0"/>
                  </a:moveTo>
                  <a:cubicBezTo>
                    <a:pt x="48" y="0"/>
                    <a:pt x="1" y="47"/>
                    <a:pt x="1" y="94"/>
                  </a:cubicBezTo>
                  <a:lnTo>
                    <a:pt x="1" y="1556"/>
                  </a:lnTo>
                  <a:cubicBezTo>
                    <a:pt x="1" y="1626"/>
                    <a:pt x="48" y="1661"/>
                    <a:pt x="106" y="1661"/>
                  </a:cubicBezTo>
                  <a:lnTo>
                    <a:pt x="19854" y="1661"/>
                  </a:lnTo>
                  <a:cubicBezTo>
                    <a:pt x="19913" y="1661"/>
                    <a:pt x="19971" y="1626"/>
                    <a:pt x="19971" y="1556"/>
                  </a:cubicBezTo>
                  <a:lnTo>
                    <a:pt x="19971" y="94"/>
                  </a:lnTo>
                  <a:cubicBezTo>
                    <a:pt x="19971" y="35"/>
                    <a:pt x="19936" y="0"/>
                    <a:pt x="19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8"/>
            <p:cNvSpPr/>
            <p:nvPr/>
          </p:nvSpPr>
          <p:spPr>
            <a:xfrm>
              <a:off x="1422925" y="4452775"/>
              <a:ext cx="40100" cy="11150"/>
            </a:xfrm>
            <a:custGeom>
              <a:avLst/>
              <a:gdLst/>
              <a:ahLst/>
              <a:cxnLst/>
              <a:rect l="l" t="t" r="r" b="b"/>
              <a:pathLst>
                <a:path w="1604" h="446" extrusionOk="0">
                  <a:moveTo>
                    <a:pt x="1" y="1"/>
                  </a:moveTo>
                  <a:lnTo>
                    <a:pt x="1" y="446"/>
                  </a:lnTo>
                  <a:lnTo>
                    <a:pt x="1604" y="446"/>
                  </a:lnTo>
                  <a:lnTo>
                    <a:pt x="16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8"/>
            <p:cNvSpPr/>
            <p:nvPr/>
          </p:nvSpPr>
          <p:spPr>
            <a:xfrm>
              <a:off x="1355075" y="4452775"/>
              <a:ext cx="39800" cy="11150"/>
            </a:xfrm>
            <a:custGeom>
              <a:avLst/>
              <a:gdLst/>
              <a:ahLst/>
              <a:cxnLst/>
              <a:rect l="l" t="t" r="r" b="b"/>
              <a:pathLst>
                <a:path w="1592" h="446" extrusionOk="0">
                  <a:moveTo>
                    <a:pt x="1" y="1"/>
                  </a:moveTo>
                  <a:lnTo>
                    <a:pt x="1" y="446"/>
                  </a:lnTo>
                  <a:lnTo>
                    <a:pt x="1592" y="446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8"/>
            <p:cNvSpPr/>
            <p:nvPr/>
          </p:nvSpPr>
          <p:spPr>
            <a:xfrm>
              <a:off x="1286925" y="4452775"/>
              <a:ext cx="39800" cy="11150"/>
            </a:xfrm>
            <a:custGeom>
              <a:avLst/>
              <a:gdLst/>
              <a:ahLst/>
              <a:cxnLst/>
              <a:rect l="l" t="t" r="r" b="b"/>
              <a:pathLst>
                <a:path w="1592" h="446" extrusionOk="0">
                  <a:moveTo>
                    <a:pt x="1" y="1"/>
                  </a:moveTo>
                  <a:lnTo>
                    <a:pt x="1" y="446"/>
                  </a:lnTo>
                  <a:lnTo>
                    <a:pt x="1592" y="446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8"/>
            <p:cNvSpPr/>
            <p:nvPr/>
          </p:nvSpPr>
          <p:spPr>
            <a:xfrm>
              <a:off x="1219075" y="4452775"/>
              <a:ext cx="39800" cy="11150"/>
            </a:xfrm>
            <a:custGeom>
              <a:avLst/>
              <a:gdLst/>
              <a:ahLst/>
              <a:cxnLst/>
              <a:rect l="l" t="t" r="r" b="b"/>
              <a:pathLst>
                <a:path w="1592" h="446" extrusionOk="0">
                  <a:moveTo>
                    <a:pt x="1" y="1"/>
                  </a:moveTo>
                  <a:lnTo>
                    <a:pt x="1" y="446"/>
                  </a:lnTo>
                  <a:lnTo>
                    <a:pt x="1592" y="446"/>
                  </a:lnTo>
                  <a:lnTo>
                    <a:pt x="15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8"/>
            <p:cNvSpPr/>
            <p:nvPr/>
          </p:nvSpPr>
          <p:spPr>
            <a:xfrm>
              <a:off x="982475" y="4089525"/>
              <a:ext cx="231950" cy="350125"/>
            </a:xfrm>
            <a:custGeom>
              <a:avLst/>
              <a:gdLst/>
              <a:ahLst/>
              <a:cxnLst/>
              <a:rect l="l" t="t" r="r" b="b"/>
              <a:pathLst>
                <a:path w="9278" h="14005" extrusionOk="0">
                  <a:moveTo>
                    <a:pt x="1006" y="1"/>
                  </a:moveTo>
                  <a:lnTo>
                    <a:pt x="0" y="609"/>
                  </a:lnTo>
                  <a:lnTo>
                    <a:pt x="7932" y="14005"/>
                  </a:lnTo>
                  <a:lnTo>
                    <a:pt x="9278" y="14005"/>
                  </a:lnTo>
                  <a:lnTo>
                    <a:pt x="10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8"/>
            <p:cNvSpPr/>
            <p:nvPr/>
          </p:nvSpPr>
          <p:spPr>
            <a:xfrm>
              <a:off x="979550" y="4087200"/>
              <a:ext cx="237225" cy="354800"/>
            </a:xfrm>
            <a:custGeom>
              <a:avLst/>
              <a:gdLst/>
              <a:ahLst/>
              <a:cxnLst/>
              <a:rect l="l" t="t" r="r" b="b"/>
              <a:pathLst>
                <a:path w="9489" h="14192" extrusionOk="0">
                  <a:moveTo>
                    <a:pt x="1100" y="246"/>
                  </a:moveTo>
                  <a:lnTo>
                    <a:pt x="9219" y="13992"/>
                  </a:lnTo>
                  <a:lnTo>
                    <a:pt x="8108" y="13992"/>
                  </a:lnTo>
                  <a:lnTo>
                    <a:pt x="281" y="725"/>
                  </a:lnTo>
                  <a:lnTo>
                    <a:pt x="1100" y="246"/>
                  </a:lnTo>
                  <a:close/>
                  <a:moveTo>
                    <a:pt x="1158" y="0"/>
                  </a:moveTo>
                  <a:cubicBezTo>
                    <a:pt x="1147" y="0"/>
                    <a:pt x="1112" y="0"/>
                    <a:pt x="1088" y="12"/>
                  </a:cubicBezTo>
                  <a:lnTo>
                    <a:pt x="70" y="609"/>
                  </a:lnTo>
                  <a:cubicBezTo>
                    <a:pt x="12" y="644"/>
                    <a:pt x="0" y="714"/>
                    <a:pt x="35" y="761"/>
                  </a:cubicBezTo>
                  <a:lnTo>
                    <a:pt x="7944" y="14133"/>
                  </a:lnTo>
                  <a:cubicBezTo>
                    <a:pt x="7956" y="14179"/>
                    <a:pt x="7979" y="14191"/>
                    <a:pt x="8026" y="14191"/>
                  </a:cubicBezTo>
                  <a:lnTo>
                    <a:pt x="9395" y="14191"/>
                  </a:lnTo>
                  <a:cubicBezTo>
                    <a:pt x="9430" y="14191"/>
                    <a:pt x="9465" y="14179"/>
                    <a:pt x="9476" y="14133"/>
                  </a:cubicBezTo>
                  <a:cubicBezTo>
                    <a:pt x="9488" y="14109"/>
                    <a:pt x="9488" y="14062"/>
                    <a:pt x="9476" y="14039"/>
                  </a:cubicBezTo>
                  <a:lnTo>
                    <a:pt x="1217" y="35"/>
                  </a:lnTo>
                  <a:cubicBezTo>
                    <a:pt x="1205" y="24"/>
                    <a:pt x="1182" y="0"/>
                    <a:pt x="11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8"/>
            <p:cNvSpPr/>
            <p:nvPr/>
          </p:nvSpPr>
          <p:spPr>
            <a:xfrm>
              <a:off x="520650" y="4089525"/>
              <a:ext cx="487000" cy="15250"/>
            </a:xfrm>
            <a:custGeom>
              <a:avLst/>
              <a:gdLst/>
              <a:ahLst/>
              <a:cxnLst/>
              <a:rect l="l" t="t" r="r" b="b"/>
              <a:pathLst>
                <a:path w="19480" h="610" extrusionOk="0">
                  <a:moveTo>
                    <a:pt x="995" y="1"/>
                  </a:moveTo>
                  <a:lnTo>
                    <a:pt x="0" y="609"/>
                  </a:lnTo>
                  <a:lnTo>
                    <a:pt x="18473" y="609"/>
                  </a:lnTo>
                  <a:lnTo>
                    <a:pt x="194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8"/>
            <p:cNvSpPr/>
            <p:nvPr/>
          </p:nvSpPr>
          <p:spPr>
            <a:xfrm>
              <a:off x="517725" y="4087200"/>
              <a:ext cx="493425" cy="19900"/>
            </a:xfrm>
            <a:custGeom>
              <a:avLst/>
              <a:gdLst/>
              <a:ahLst/>
              <a:cxnLst/>
              <a:rect l="l" t="t" r="r" b="b"/>
              <a:pathLst>
                <a:path w="19737" h="796" extrusionOk="0">
                  <a:moveTo>
                    <a:pt x="19210" y="211"/>
                  </a:moveTo>
                  <a:lnTo>
                    <a:pt x="18567" y="597"/>
                  </a:lnTo>
                  <a:lnTo>
                    <a:pt x="503" y="597"/>
                  </a:lnTo>
                  <a:lnTo>
                    <a:pt x="1147" y="211"/>
                  </a:lnTo>
                  <a:close/>
                  <a:moveTo>
                    <a:pt x="1135" y="0"/>
                  </a:moveTo>
                  <a:cubicBezTo>
                    <a:pt x="1100" y="0"/>
                    <a:pt x="1088" y="0"/>
                    <a:pt x="1077" y="12"/>
                  </a:cubicBezTo>
                  <a:lnTo>
                    <a:pt x="59" y="609"/>
                  </a:lnTo>
                  <a:cubicBezTo>
                    <a:pt x="12" y="620"/>
                    <a:pt x="0" y="679"/>
                    <a:pt x="12" y="725"/>
                  </a:cubicBezTo>
                  <a:cubicBezTo>
                    <a:pt x="35" y="772"/>
                    <a:pt x="82" y="796"/>
                    <a:pt x="117" y="796"/>
                  </a:cubicBezTo>
                  <a:lnTo>
                    <a:pt x="18590" y="796"/>
                  </a:lnTo>
                  <a:cubicBezTo>
                    <a:pt x="18625" y="796"/>
                    <a:pt x="18637" y="796"/>
                    <a:pt x="18660" y="784"/>
                  </a:cubicBezTo>
                  <a:lnTo>
                    <a:pt x="19678" y="187"/>
                  </a:lnTo>
                  <a:cubicBezTo>
                    <a:pt x="19713" y="176"/>
                    <a:pt x="19737" y="117"/>
                    <a:pt x="19713" y="70"/>
                  </a:cubicBezTo>
                  <a:cubicBezTo>
                    <a:pt x="19702" y="24"/>
                    <a:pt x="19655" y="0"/>
                    <a:pt x="196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8"/>
            <p:cNvSpPr/>
            <p:nvPr/>
          </p:nvSpPr>
          <p:spPr>
            <a:xfrm>
              <a:off x="520650" y="4104750"/>
              <a:ext cx="660150" cy="334900"/>
            </a:xfrm>
            <a:custGeom>
              <a:avLst/>
              <a:gdLst/>
              <a:ahLst/>
              <a:cxnLst/>
              <a:rect l="l" t="t" r="r" b="b"/>
              <a:pathLst>
                <a:path w="26406" h="13396" extrusionOk="0">
                  <a:moveTo>
                    <a:pt x="0" y="0"/>
                  </a:moveTo>
                  <a:lnTo>
                    <a:pt x="7921" y="13396"/>
                  </a:lnTo>
                  <a:lnTo>
                    <a:pt x="26405" y="13396"/>
                  </a:lnTo>
                  <a:lnTo>
                    <a:pt x="1847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8"/>
            <p:cNvSpPr/>
            <p:nvPr/>
          </p:nvSpPr>
          <p:spPr>
            <a:xfrm>
              <a:off x="718350" y="4439325"/>
              <a:ext cx="462150" cy="36600"/>
            </a:xfrm>
            <a:custGeom>
              <a:avLst/>
              <a:gdLst/>
              <a:ahLst/>
              <a:cxnLst/>
              <a:rect l="l" t="t" r="r" b="b"/>
              <a:pathLst>
                <a:path w="18486" h="1464" extrusionOk="0">
                  <a:moveTo>
                    <a:pt x="1" y="1"/>
                  </a:moveTo>
                  <a:lnTo>
                    <a:pt x="1" y="1463"/>
                  </a:lnTo>
                  <a:lnTo>
                    <a:pt x="18485" y="1463"/>
                  </a:lnTo>
                  <a:lnTo>
                    <a:pt x="184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8"/>
            <p:cNvSpPr/>
            <p:nvPr/>
          </p:nvSpPr>
          <p:spPr>
            <a:xfrm>
              <a:off x="748775" y="4250400"/>
              <a:ext cx="161775" cy="61450"/>
            </a:xfrm>
            <a:custGeom>
              <a:avLst/>
              <a:gdLst/>
              <a:ahLst/>
              <a:cxnLst/>
              <a:rect l="l" t="t" r="r" b="b"/>
              <a:pathLst>
                <a:path w="6471" h="2458" extrusionOk="0">
                  <a:moveTo>
                    <a:pt x="3241" y="0"/>
                  </a:moveTo>
                  <a:cubicBezTo>
                    <a:pt x="1451" y="0"/>
                    <a:pt x="1" y="562"/>
                    <a:pt x="1" y="1229"/>
                  </a:cubicBezTo>
                  <a:cubicBezTo>
                    <a:pt x="1" y="1907"/>
                    <a:pt x="1451" y="2457"/>
                    <a:pt x="3241" y="2457"/>
                  </a:cubicBezTo>
                  <a:cubicBezTo>
                    <a:pt x="5019" y="2457"/>
                    <a:pt x="6470" y="1907"/>
                    <a:pt x="6470" y="1229"/>
                  </a:cubicBezTo>
                  <a:cubicBezTo>
                    <a:pt x="6470" y="550"/>
                    <a:pt x="5019" y="0"/>
                    <a:pt x="3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8"/>
            <p:cNvSpPr/>
            <p:nvPr/>
          </p:nvSpPr>
          <p:spPr>
            <a:xfrm>
              <a:off x="746425" y="4248050"/>
              <a:ext cx="166750" cy="66425"/>
            </a:xfrm>
            <a:custGeom>
              <a:avLst/>
              <a:gdLst/>
              <a:ahLst/>
              <a:cxnLst/>
              <a:rect l="l" t="t" r="r" b="b"/>
              <a:pathLst>
                <a:path w="6670" h="2657" extrusionOk="0">
                  <a:moveTo>
                    <a:pt x="3335" y="200"/>
                  </a:moveTo>
                  <a:cubicBezTo>
                    <a:pt x="5207" y="200"/>
                    <a:pt x="6459" y="784"/>
                    <a:pt x="6459" y="1323"/>
                  </a:cubicBezTo>
                  <a:cubicBezTo>
                    <a:pt x="6459" y="1872"/>
                    <a:pt x="5207" y="2457"/>
                    <a:pt x="3335" y="2457"/>
                  </a:cubicBezTo>
                  <a:cubicBezTo>
                    <a:pt x="1463" y="2457"/>
                    <a:pt x="200" y="1872"/>
                    <a:pt x="200" y="1323"/>
                  </a:cubicBezTo>
                  <a:cubicBezTo>
                    <a:pt x="200" y="784"/>
                    <a:pt x="1463" y="200"/>
                    <a:pt x="3335" y="200"/>
                  </a:cubicBezTo>
                  <a:close/>
                  <a:moveTo>
                    <a:pt x="3335" y="1"/>
                  </a:moveTo>
                  <a:cubicBezTo>
                    <a:pt x="1463" y="1"/>
                    <a:pt x="1" y="586"/>
                    <a:pt x="1" y="1323"/>
                  </a:cubicBezTo>
                  <a:cubicBezTo>
                    <a:pt x="1" y="2071"/>
                    <a:pt x="1463" y="2656"/>
                    <a:pt x="3335" y="2656"/>
                  </a:cubicBezTo>
                  <a:cubicBezTo>
                    <a:pt x="5207" y="2656"/>
                    <a:pt x="6669" y="2071"/>
                    <a:pt x="6669" y="1323"/>
                  </a:cubicBezTo>
                  <a:cubicBezTo>
                    <a:pt x="6669" y="586"/>
                    <a:pt x="5207" y="1"/>
                    <a:pt x="33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3538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line Media 5" descr="The American teens using TikTok for activism - BBC My World">
            <a:hlinkClick r:id="" action="ppaction://media"/>
            <a:extLst>
              <a:ext uri="{FF2B5EF4-FFF2-40B4-BE49-F238E27FC236}">
                <a16:creationId xmlns:a16="http://schemas.microsoft.com/office/drawing/2014/main" id="{28A18972-4859-1F9D-03F8-127EFAD8C9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752475" y="439730"/>
            <a:ext cx="7546975" cy="426404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330567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36"/>
          <p:cNvSpPr txBox="1">
            <a:spLocks noGrp="1"/>
          </p:cNvSpPr>
          <p:nvPr>
            <p:ph type="subTitle" idx="2"/>
          </p:nvPr>
        </p:nvSpPr>
        <p:spPr>
          <a:xfrm>
            <a:off x="1245051" y="1664612"/>
            <a:ext cx="33426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Blog, vlogs or social media account as a space for voicing own opinions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latin typeface="+mn-lt"/>
              </a:rPr>
              <a:t>More opportunities for marginalized voices than through traditional communication channels</a:t>
            </a:r>
          </a:p>
        </p:txBody>
      </p:sp>
      <p:sp>
        <p:nvSpPr>
          <p:cNvPr id="793" name="Google Shape;793;p36"/>
          <p:cNvSpPr txBox="1">
            <a:spLocks noGrp="1"/>
          </p:cNvSpPr>
          <p:nvPr>
            <p:ph type="subTitle" idx="3"/>
          </p:nvPr>
        </p:nvSpPr>
        <p:spPr>
          <a:xfrm>
            <a:off x="5086302" y="1664612"/>
            <a:ext cx="33426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err="1">
                <a:latin typeface="+mn-lt"/>
              </a:rPr>
              <a:t>Citizens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can</a:t>
            </a:r>
            <a:r>
              <a:rPr lang="cs-CZ">
                <a:latin typeface="+mn-lt"/>
              </a:rPr>
              <a:t> more </a:t>
            </a:r>
            <a:r>
              <a:rPr lang="cs-CZ" err="1">
                <a:latin typeface="+mn-lt"/>
              </a:rPr>
              <a:t>directly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communicate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with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politcal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actors</a:t>
            </a:r>
            <a:endParaRPr lang="cs-CZ">
              <a:latin typeface="+mn-l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err="1">
                <a:latin typeface="+mn-lt"/>
              </a:rPr>
              <a:t>Political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actors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have</a:t>
            </a:r>
            <a:r>
              <a:rPr lang="cs-CZ">
                <a:latin typeface="+mn-lt"/>
              </a:rPr>
              <a:t> more </a:t>
            </a:r>
            <a:r>
              <a:rPr lang="cs-CZ" err="1">
                <a:latin typeface="+mn-lt"/>
              </a:rPr>
              <a:t>actors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mointoring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their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behaviour</a:t>
            </a:r>
            <a:endParaRPr>
              <a:latin typeface="+mn-lt"/>
            </a:endParaRPr>
          </a:p>
        </p:txBody>
      </p:sp>
      <p:sp>
        <p:nvSpPr>
          <p:cNvPr id="794" name="Google Shape;794;p36"/>
          <p:cNvSpPr txBox="1">
            <a:spLocks noGrp="1"/>
          </p:cNvSpPr>
          <p:nvPr>
            <p:ph type="subTitle" idx="4"/>
          </p:nvPr>
        </p:nvSpPr>
        <p:spPr>
          <a:xfrm>
            <a:off x="1245051" y="3412937"/>
            <a:ext cx="33426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err="1">
                <a:latin typeface="+mn-lt"/>
              </a:rPr>
              <a:t>Opportunities</a:t>
            </a:r>
            <a:r>
              <a:rPr lang="cs-CZ">
                <a:latin typeface="+mn-lt"/>
              </a:rPr>
              <a:t> to </a:t>
            </a:r>
            <a:r>
              <a:rPr lang="cs-CZ" err="1">
                <a:latin typeface="+mn-lt"/>
              </a:rPr>
              <a:t>discuss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current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topics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with</a:t>
            </a:r>
            <a:r>
              <a:rPr lang="cs-CZ">
                <a:latin typeface="+mn-lt"/>
              </a:rPr>
              <a:t> more </a:t>
            </a:r>
            <a:r>
              <a:rPr lang="cs-CZ" err="1">
                <a:latin typeface="+mn-lt"/>
              </a:rPr>
              <a:t>people</a:t>
            </a:r>
            <a:endParaRPr lang="cs-CZ">
              <a:latin typeface="+mn-l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err="1">
                <a:latin typeface="+mn-lt"/>
              </a:rPr>
              <a:t>Supporting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democracy</a:t>
            </a:r>
            <a:r>
              <a:rPr lang="cs-CZ">
                <a:latin typeface="+mn-lt"/>
              </a:rPr>
              <a:t> and </a:t>
            </a:r>
            <a:r>
              <a:rPr lang="cs-CZ" err="1">
                <a:latin typeface="+mn-lt"/>
              </a:rPr>
              <a:t>further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participation</a:t>
            </a:r>
            <a:endParaRPr>
              <a:latin typeface="+mn-lt"/>
            </a:endParaRPr>
          </a:p>
        </p:txBody>
      </p:sp>
      <p:sp>
        <p:nvSpPr>
          <p:cNvPr id="795" name="Google Shape;795;p36"/>
          <p:cNvSpPr txBox="1">
            <a:spLocks noGrp="1"/>
          </p:cNvSpPr>
          <p:nvPr>
            <p:ph type="subTitle" idx="5"/>
          </p:nvPr>
        </p:nvSpPr>
        <p:spPr>
          <a:xfrm>
            <a:off x="5086302" y="3412937"/>
            <a:ext cx="3342600" cy="102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>
                <a:latin typeface="+mn-lt"/>
              </a:rPr>
              <a:t>Citizen </a:t>
            </a:r>
            <a:r>
              <a:rPr lang="cs-CZ" err="1">
                <a:latin typeface="+mn-lt"/>
              </a:rPr>
              <a:t>engagement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can</a:t>
            </a:r>
            <a:r>
              <a:rPr lang="cs-CZ">
                <a:latin typeface="+mn-lt"/>
              </a:rPr>
              <a:t> more </a:t>
            </a:r>
            <a:r>
              <a:rPr lang="cs-CZ" err="1">
                <a:latin typeface="+mn-lt"/>
              </a:rPr>
              <a:t>easily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be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noticed</a:t>
            </a:r>
            <a:r>
              <a:rPr lang="cs-CZ">
                <a:latin typeface="+mn-lt"/>
              </a:rPr>
              <a:t> and lead to </a:t>
            </a:r>
            <a:r>
              <a:rPr lang="cs-CZ" err="1">
                <a:latin typeface="+mn-lt"/>
              </a:rPr>
              <a:t>change</a:t>
            </a:r>
            <a:endParaRPr lang="cs-CZ">
              <a:latin typeface="+mn-lt"/>
            </a:endParaRP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cs-CZ" err="1">
                <a:latin typeface="+mn-lt"/>
              </a:rPr>
              <a:t>Raising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issues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overlooked</a:t>
            </a:r>
            <a:r>
              <a:rPr lang="cs-CZ">
                <a:latin typeface="+mn-lt"/>
              </a:rPr>
              <a:t> by </a:t>
            </a:r>
            <a:r>
              <a:rPr lang="cs-CZ" err="1">
                <a:latin typeface="+mn-lt"/>
              </a:rPr>
              <a:t>traditional</a:t>
            </a:r>
            <a:r>
              <a:rPr lang="cs-CZ">
                <a:latin typeface="+mn-lt"/>
              </a:rPr>
              <a:t> media/</a:t>
            </a:r>
            <a:r>
              <a:rPr lang="cs-CZ" err="1">
                <a:latin typeface="+mn-lt"/>
              </a:rPr>
              <a:t>political</a:t>
            </a:r>
            <a:r>
              <a:rPr lang="cs-CZ">
                <a:latin typeface="+mn-lt"/>
              </a:rPr>
              <a:t> </a:t>
            </a:r>
            <a:r>
              <a:rPr lang="cs-CZ" err="1">
                <a:latin typeface="+mn-lt"/>
              </a:rPr>
              <a:t>actors</a:t>
            </a:r>
            <a:r>
              <a:rPr lang="cs-CZ">
                <a:latin typeface="+mn-lt"/>
              </a:rPr>
              <a:t> </a:t>
            </a:r>
            <a:endParaRPr>
              <a:latin typeface="+mn-lt"/>
            </a:endParaRPr>
          </a:p>
        </p:txBody>
      </p:sp>
      <p:sp>
        <p:nvSpPr>
          <p:cNvPr id="796" name="Google Shape;796;p3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the internet change?</a:t>
            </a:r>
            <a:endParaRPr/>
          </a:p>
        </p:txBody>
      </p:sp>
      <p:sp>
        <p:nvSpPr>
          <p:cNvPr id="797" name="Google Shape;797;p36"/>
          <p:cNvSpPr txBox="1">
            <a:spLocks noGrp="1"/>
          </p:cNvSpPr>
          <p:nvPr>
            <p:ph type="subTitle" idx="1"/>
          </p:nvPr>
        </p:nvSpPr>
        <p:spPr>
          <a:xfrm>
            <a:off x="1245050" y="1359200"/>
            <a:ext cx="3342600" cy="39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voices/perspective</a:t>
            </a:r>
            <a:endParaRPr/>
          </a:p>
        </p:txBody>
      </p:sp>
      <p:sp>
        <p:nvSpPr>
          <p:cNvPr id="798" name="Google Shape;798;p36"/>
          <p:cNvSpPr txBox="1">
            <a:spLocks noGrp="1"/>
          </p:cNvSpPr>
          <p:nvPr>
            <p:ph type="subTitle" idx="6"/>
          </p:nvPr>
        </p:nvSpPr>
        <p:spPr>
          <a:xfrm>
            <a:off x="1245050" y="3107525"/>
            <a:ext cx="3342600" cy="39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place for discussion</a:t>
            </a:r>
            <a:endParaRPr/>
          </a:p>
        </p:txBody>
      </p:sp>
      <p:sp>
        <p:nvSpPr>
          <p:cNvPr id="799" name="Google Shape;799;p36"/>
          <p:cNvSpPr txBox="1">
            <a:spLocks noGrp="1"/>
          </p:cNvSpPr>
          <p:nvPr>
            <p:ph type="subTitle" idx="7"/>
          </p:nvPr>
        </p:nvSpPr>
        <p:spPr>
          <a:xfrm>
            <a:off x="5086300" y="1359200"/>
            <a:ext cx="3342600" cy="39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Direct communication</a:t>
            </a:r>
            <a:endParaRPr/>
          </a:p>
        </p:txBody>
      </p:sp>
      <p:sp>
        <p:nvSpPr>
          <p:cNvPr id="800" name="Google Shape;800;p36"/>
          <p:cNvSpPr txBox="1">
            <a:spLocks noGrp="1"/>
          </p:cNvSpPr>
          <p:nvPr>
            <p:ph type="subTitle" idx="8"/>
          </p:nvPr>
        </p:nvSpPr>
        <p:spPr>
          <a:xfrm>
            <a:off x="5086300" y="3107525"/>
            <a:ext cx="3342600" cy="39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Bottom-up engagement</a:t>
            </a:r>
            <a:endParaRPr/>
          </a:p>
        </p:txBody>
      </p:sp>
      <p:grpSp>
        <p:nvGrpSpPr>
          <p:cNvPr id="2" name="Google Shape;7251;p66">
            <a:extLst>
              <a:ext uri="{FF2B5EF4-FFF2-40B4-BE49-F238E27FC236}">
                <a16:creationId xmlns:a16="http://schemas.microsoft.com/office/drawing/2014/main" id="{C9AAD849-AF8E-F90C-AD2E-86D3EA6E6718}"/>
              </a:ext>
            </a:extLst>
          </p:cNvPr>
          <p:cNvGrpSpPr/>
          <p:nvPr/>
        </p:nvGrpSpPr>
        <p:grpSpPr>
          <a:xfrm>
            <a:off x="687360" y="3600395"/>
            <a:ext cx="354586" cy="353221"/>
            <a:chOff x="-35123050" y="3561225"/>
            <a:chExt cx="292225" cy="291100"/>
          </a:xfrm>
        </p:grpSpPr>
        <p:sp>
          <p:nvSpPr>
            <p:cNvPr id="3" name="Google Shape;7252;p66">
              <a:extLst>
                <a:ext uri="{FF2B5EF4-FFF2-40B4-BE49-F238E27FC236}">
                  <a16:creationId xmlns:a16="http://schemas.microsoft.com/office/drawing/2014/main" id="{ADEB5E8D-464B-BE3C-A7FC-D7E1FCF467EC}"/>
                </a:ext>
              </a:extLst>
            </p:cNvPr>
            <p:cNvSpPr/>
            <p:nvPr/>
          </p:nvSpPr>
          <p:spPr>
            <a:xfrm>
              <a:off x="-35123050" y="3629750"/>
              <a:ext cx="205575" cy="222575"/>
            </a:xfrm>
            <a:custGeom>
              <a:avLst/>
              <a:gdLst/>
              <a:ahLst/>
              <a:cxnLst/>
              <a:rect l="l" t="t" r="r" b="b"/>
              <a:pathLst>
                <a:path w="8223" h="8903" extrusionOk="0">
                  <a:moveTo>
                    <a:pt x="2080" y="2710"/>
                  </a:moveTo>
                  <a:cubicBezTo>
                    <a:pt x="2458" y="2710"/>
                    <a:pt x="2741" y="3056"/>
                    <a:pt x="2741" y="3403"/>
                  </a:cubicBezTo>
                  <a:cubicBezTo>
                    <a:pt x="2741" y="3781"/>
                    <a:pt x="2426" y="4065"/>
                    <a:pt x="2080" y="4065"/>
                  </a:cubicBezTo>
                  <a:cubicBezTo>
                    <a:pt x="1733" y="4065"/>
                    <a:pt x="1418" y="3750"/>
                    <a:pt x="1418" y="3403"/>
                  </a:cubicBezTo>
                  <a:cubicBezTo>
                    <a:pt x="1418" y="3056"/>
                    <a:pt x="1670" y="2710"/>
                    <a:pt x="2080" y="2710"/>
                  </a:cubicBezTo>
                  <a:close/>
                  <a:moveTo>
                    <a:pt x="4127" y="2710"/>
                  </a:moveTo>
                  <a:cubicBezTo>
                    <a:pt x="4506" y="2710"/>
                    <a:pt x="4789" y="3056"/>
                    <a:pt x="4789" y="3403"/>
                  </a:cubicBezTo>
                  <a:cubicBezTo>
                    <a:pt x="4789" y="3781"/>
                    <a:pt x="4474" y="4065"/>
                    <a:pt x="4127" y="4065"/>
                  </a:cubicBezTo>
                  <a:cubicBezTo>
                    <a:pt x="3718" y="4065"/>
                    <a:pt x="3466" y="3750"/>
                    <a:pt x="3466" y="3403"/>
                  </a:cubicBezTo>
                  <a:cubicBezTo>
                    <a:pt x="3466" y="3056"/>
                    <a:pt x="3718" y="2710"/>
                    <a:pt x="4127" y="2710"/>
                  </a:cubicBezTo>
                  <a:close/>
                  <a:moveTo>
                    <a:pt x="6207" y="2710"/>
                  </a:moveTo>
                  <a:cubicBezTo>
                    <a:pt x="6616" y="2710"/>
                    <a:pt x="6868" y="3056"/>
                    <a:pt x="6868" y="3403"/>
                  </a:cubicBezTo>
                  <a:cubicBezTo>
                    <a:pt x="6868" y="3781"/>
                    <a:pt x="6553" y="4065"/>
                    <a:pt x="6207" y="4065"/>
                  </a:cubicBezTo>
                  <a:cubicBezTo>
                    <a:pt x="5829" y="4065"/>
                    <a:pt x="5545" y="3750"/>
                    <a:pt x="5545" y="3403"/>
                  </a:cubicBezTo>
                  <a:cubicBezTo>
                    <a:pt x="5514" y="3056"/>
                    <a:pt x="5829" y="2710"/>
                    <a:pt x="6207" y="2710"/>
                  </a:cubicBezTo>
                  <a:close/>
                  <a:moveTo>
                    <a:pt x="1733" y="0"/>
                  </a:moveTo>
                  <a:cubicBezTo>
                    <a:pt x="788" y="0"/>
                    <a:pt x="0" y="757"/>
                    <a:pt x="0" y="1702"/>
                  </a:cubicBezTo>
                  <a:lnTo>
                    <a:pt x="0" y="5136"/>
                  </a:lnTo>
                  <a:cubicBezTo>
                    <a:pt x="0" y="5955"/>
                    <a:pt x="630" y="6616"/>
                    <a:pt x="1418" y="6774"/>
                  </a:cubicBezTo>
                  <a:lnTo>
                    <a:pt x="1418" y="8570"/>
                  </a:lnTo>
                  <a:cubicBezTo>
                    <a:pt x="1418" y="8696"/>
                    <a:pt x="1481" y="8822"/>
                    <a:pt x="1607" y="8885"/>
                  </a:cubicBezTo>
                  <a:cubicBezTo>
                    <a:pt x="1649" y="8895"/>
                    <a:pt x="1695" y="8902"/>
                    <a:pt x="1739" y="8902"/>
                  </a:cubicBezTo>
                  <a:cubicBezTo>
                    <a:pt x="1828" y="8902"/>
                    <a:pt x="1912" y="8874"/>
                    <a:pt x="1954" y="8790"/>
                  </a:cubicBezTo>
                  <a:lnTo>
                    <a:pt x="3938" y="6837"/>
                  </a:lnTo>
                  <a:lnTo>
                    <a:pt x="6522" y="6837"/>
                  </a:lnTo>
                  <a:cubicBezTo>
                    <a:pt x="7467" y="6837"/>
                    <a:pt x="8223" y="6081"/>
                    <a:pt x="8223" y="5136"/>
                  </a:cubicBezTo>
                  <a:lnTo>
                    <a:pt x="8223" y="1702"/>
                  </a:lnTo>
                  <a:cubicBezTo>
                    <a:pt x="8223" y="757"/>
                    <a:pt x="7467" y="0"/>
                    <a:pt x="65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7253;p66">
              <a:extLst>
                <a:ext uri="{FF2B5EF4-FFF2-40B4-BE49-F238E27FC236}">
                  <a16:creationId xmlns:a16="http://schemas.microsoft.com/office/drawing/2014/main" id="{E8B64805-F998-8905-789C-55FA8B4BC1F2}"/>
                </a:ext>
              </a:extLst>
            </p:cNvPr>
            <p:cNvSpPr/>
            <p:nvPr/>
          </p:nvSpPr>
          <p:spPr>
            <a:xfrm>
              <a:off x="-35053750" y="3561225"/>
              <a:ext cx="222925" cy="221825"/>
            </a:xfrm>
            <a:custGeom>
              <a:avLst/>
              <a:gdLst/>
              <a:ahLst/>
              <a:cxnLst/>
              <a:rect l="l" t="t" r="r" b="b"/>
              <a:pathLst>
                <a:path w="8917" h="8873" extrusionOk="0">
                  <a:moveTo>
                    <a:pt x="1702" y="1"/>
                  </a:moveTo>
                  <a:cubicBezTo>
                    <a:pt x="757" y="1"/>
                    <a:pt x="1" y="725"/>
                    <a:pt x="1" y="1702"/>
                  </a:cubicBezTo>
                  <a:lnTo>
                    <a:pt x="1" y="2048"/>
                  </a:lnTo>
                  <a:lnTo>
                    <a:pt x="3781" y="2048"/>
                  </a:lnTo>
                  <a:cubicBezTo>
                    <a:pt x="5136" y="2048"/>
                    <a:pt x="6207" y="3088"/>
                    <a:pt x="6207" y="4443"/>
                  </a:cubicBezTo>
                  <a:lnTo>
                    <a:pt x="6207" y="7877"/>
                  </a:lnTo>
                  <a:lnTo>
                    <a:pt x="6207" y="8003"/>
                  </a:lnTo>
                  <a:lnTo>
                    <a:pt x="6995" y="8790"/>
                  </a:lnTo>
                  <a:cubicBezTo>
                    <a:pt x="7055" y="8850"/>
                    <a:pt x="7127" y="8872"/>
                    <a:pt x="7205" y="8872"/>
                  </a:cubicBezTo>
                  <a:cubicBezTo>
                    <a:pt x="7249" y="8872"/>
                    <a:pt x="7295" y="8865"/>
                    <a:pt x="7341" y="8853"/>
                  </a:cubicBezTo>
                  <a:cubicBezTo>
                    <a:pt x="7467" y="8822"/>
                    <a:pt x="7530" y="8664"/>
                    <a:pt x="7530" y="8538"/>
                  </a:cubicBezTo>
                  <a:lnTo>
                    <a:pt x="7530" y="6806"/>
                  </a:lnTo>
                  <a:cubicBezTo>
                    <a:pt x="8318" y="6648"/>
                    <a:pt x="8917" y="5955"/>
                    <a:pt x="8917" y="5104"/>
                  </a:cubicBezTo>
                  <a:lnTo>
                    <a:pt x="8917" y="1702"/>
                  </a:lnTo>
                  <a:cubicBezTo>
                    <a:pt x="8917" y="725"/>
                    <a:pt x="8129" y="1"/>
                    <a:pt x="7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" name="Google Shape;6830;p65">
            <a:extLst>
              <a:ext uri="{FF2B5EF4-FFF2-40B4-BE49-F238E27FC236}">
                <a16:creationId xmlns:a16="http://schemas.microsoft.com/office/drawing/2014/main" id="{5A351D2C-7ECF-7CD4-31C6-727FB1C17134}"/>
              </a:ext>
            </a:extLst>
          </p:cNvPr>
          <p:cNvGrpSpPr/>
          <p:nvPr/>
        </p:nvGrpSpPr>
        <p:grpSpPr>
          <a:xfrm>
            <a:off x="4615612" y="1859972"/>
            <a:ext cx="353802" cy="351497"/>
            <a:chOff x="580725" y="3617925"/>
            <a:chExt cx="299325" cy="297375"/>
          </a:xfrm>
        </p:grpSpPr>
        <p:sp>
          <p:nvSpPr>
            <p:cNvPr id="6" name="Google Shape;6831;p65">
              <a:extLst>
                <a:ext uri="{FF2B5EF4-FFF2-40B4-BE49-F238E27FC236}">
                  <a16:creationId xmlns:a16="http://schemas.microsoft.com/office/drawing/2014/main" id="{4E9833CC-84DE-FF57-8581-B32E3AEA7935}"/>
                </a:ext>
              </a:extLst>
            </p:cNvPr>
            <p:cNvSpPr/>
            <p:nvPr/>
          </p:nvSpPr>
          <p:spPr>
            <a:xfrm>
              <a:off x="6090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41" y="0"/>
                  </a:moveTo>
                  <a:cubicBezTo>
                    <a:pt x="473" y="0"/>
                    <a:pt x="1" y="473"/>
                    <a:pt x="1" y="1040"/>
                  </a:cubicBezTo>
                  <a:cubicBezTo>
                    <a:pt x="1" y="1607"/>
                    <a:pt x="473" y="2048"/>
                    <a:pt x="1041" y="2048"/>
                  </a:cubicBezTo>
                  <a:cubicBezTo>
                    <a:pt x="1608" y="2048"/>
                    <a:pt x="2049" y="1607"/>
                    <a:pt x="2049" y="1040"/>
                  </a:cubicBezTo>
                  <a:cubicBezTo>
                    <a:pt x="2049" y="473"/>
                    <a:pt x="1608" y="0"/>
                    <a:pt x="10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832;p65">
              <a:extLst>
                <a:ext uri="{FF2B5EF4-FFF2-40B4-BE49-F238E27FC236}">
                  <a16:creationId xmlns:a16="http://schemas.microsoft.com/office/drawing/2014/main" id="{2D3DD809-A048-329F-E80D-20B4DAD84769}"/>
                </a:ext>
              </a:extLst>
            </p:cNvPr>
            <p:cNvSpPr/>
            <p:nvPr/>
          </p:nvSpPr>
          <p:spPr>
            <a:xfrm>
              <a:off x="668950" y="3617925"/>
              <a:ext cx="122875" cy="104475"/>
            </a:xfrm>
            <a:custGeom>
              <a:avLst/>
              <a:gdLst/>
              <a:ahLst/>
              <a:cxnLst/>
              <a:rect l="l" t="t" r="r" b="b"/>
              <a:pathLst>
                <a:path w="4915" h="4179" extrusionOk="0">
                  <a:moveTo>
                    <a:pt x="1040" y="1"/>
                  </a:moveTo>
                  <a:cubicBezTo>
                    <a:pt x="441" y="1"/>
                    <a:pt x="0" y="473"/>
                    <a:pt x="0" y="1072"/>
                  </a:cubicBezTo>
                  <a:lnTo>
                    <a:pt x="0" y="1797"/>
                  </a:lnTo>
                  <a:cubicBezTo>
                    <a:pt x="0" y="2364"/>
                    <a:pt x="473" y="2805"/>
                    <a:pt x="1040" y="2805"/>
                  </a:cubicBezTo>
                  <a:lnTo>
                    <a:pt x="2300" y="2805"/>
                  </a:lnTo>
                  <a:lnTo>
                    <a:pt x="3592" y="4097"/>
                  </a:lnTo>
                  <a:cubicBezTo>
                    <a:pt x="3672" y="4156"/>
                    <a:pt x="3764" y="4178"/>
                    <a:pt x="3853" y="4178"/>
                  </a:cubicBezTo>
                  <a:cubicBezTo>
                    <a:pt x="3905" y="4178"/>
                    <a:pt x="3955" y="4171"/>
                    <a:pt x="4001" y="4160"/>
                  </a:cubicBezTo>
                  <a:cubicBezTo>
                    <a:pt x="4127" y="4097"/>
                    <a:pt x="4190" y="3939"/>
                    <a:pt x="4190" y="3844"/>
                  </a:cubicBezTo>
                  <a:lnTo>
                    <a:pt x="4190" y="2742"/>
                  </a:lnTo>
                  <a:cubicBezTo>
                    <a:pt x="4600" y="2584"/>
                    <a:pt x="4915" y="2206"/>
                    <a:pt x="4915" y="1734"/>
                  </a:cubicBezTo>
                  <a:lnTo>
                    <a:pt x="4915" y="1072"/>
                  </a:lnTo>
                  <a:cubicBezTo>
                    <a:pt x="4915" y="473"/>
                    <a:pt x="4411" y="1"/>
                    <a:pt x="38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833;p65">
              <a:extLst>
                <a:ext uri="{FF2B5EF4-FFF2-40B4-BE49-F238E27FC236}">
                  <a16:creationId xmlns:a16="http://schemas.microsoft.com/office/drawing/2014/main" id="{D8663F66-6AB2-4EF5-458D-E1815D527AB8}"/>
                </a:ext>
              </a:extLst>
            </p:cNvPr>
            <p:cNvSpPr/>
            <p:nvPr/>
          </p:nvSpPr>
          <p:spPr>
            <a:xfrm>
              <a:off x="580725" y="3721900"/>
              <a:ext cx="141800" cy="192025"/>
            </a:xfrm>
            <a:custGeom>
              <a:avLst/>
              <a:gdLst/>
              <a:ahLst/>
              <a:cxnLst/>
              <a:rect l="l" t="t" r="r" b="b"/>
              <a:pathLst>
                <a:path w="5672" h="7681" extrusionOk="0">
                  <a:moveTo>
                    <a:pt x="3340" y="4506"/>
                  </a:moveTo>
                  <a:lnTo>
                    <a:pt x="3718" y="5577"/>
                  </a:lnTo>
                  <a:lnTo>
                    <a:pt x="1229" y="5577"/>
                  </a:lnTo>
                  <a:lnTo>
                    <a:pt x="1450" y="4600"/>
                  </a:lnTo>
                  <a:lnTo>
                    <a:pt x="1450" y="4506"/>
                  </a:lnTo>
                  <a:close/>
                  <a:moveTo>
                    <a:pt x="1450" y="1"/>
                  </a:moveTo>
                  <a:cubicBezTo>
                    <a:pt x="1135" y="1"/>
                    <a:pt x="883" y="221"/>
                    <a:pt x="788" y="505"/>
                  </a:cubicBezTo>
                  <a:lnTo>
                    <a:pt x="95" y="3624"/>
                  </a:lnTo>
                  <a:cubicBezTo>
                    <a:pt x="1" y="4096"/>
                    <a:pt x="316" y="4506"/>
                    <a:pt x="757" y="4506"/>
                  </a:cubicBezTo>
                  <a:lnTo>
                    <a:pt x="95" y="7247"/>
                  </a:lnTo>
                  <a:cubicBezTo>
                    <a:pt x="32" y="7436"/>
                    <a:pt x="158" y="7593"/>
                    <a:pt x="316" y="7656"/>
                  </a:cubicBezTo>
                  <a:cubicBezTo>
                    <a:pt x="350" y="7668"/>
                    <a:pt x="383" y="7673"/>
                    <a:pt x="415" y="7673"/>
                  </a:cubicBezTo>
                  <a:cubicBezTo>
                    <a:pt x="559" y="7673"/>
                    <a:pt x="679" y="7565"/>
                    <a:pt x="757" y="7436"/>
                  </a:cubicBezTo>
                  <a:lnTo>
                    <a:pt x="1040" y="6301"/>
                  </a:lnTo>
                  <a:lnTo>
                    <a:pt x="3939" y="6301"/>
                  </a:lnTo>
                  <a:lnTo>
                    <a:pt x="4254" y="7152"/>
                  </a:lnTo>
                  <a:cubicBezTo>
                    <a:pt x="4358" y="7492"/>
                    <a:pt x="4637" y="7680"/>
                    <a:pt x="4908" y="7680"/>
                  </a:cubicBezTo>
                  <a:cubicBezTo>
                    <a:pt x="4964" y="7680"/>
                    <a:pt x="5019" y="7672"/>
                    <a:pt x="5073" y="7656"/>
                  </a:cubicBezTo>
                  <a:cubicBezTo>
                    <a:pt x="5451" y="7593"/>
                    <a:pt x="5672" y="7184"/>
                    <a:pt x="5609" y="6837"/>
                  </a:cubicBezTo>
                  <a:lnTo>
                    <a:pt x="4569" y="3687"/>
                  </a:lnTo>
                  <a:cubicBezTo>
                    <a:pt x="4506" y="3372"/>
                    <a:pt x="4222" y="3183"/>
                    <a:pt x="3907" y="3183"/>
                  </a:cubicBezTo>
                  <a:lnTo>
                    <a:pt x="3183" y="3183"/>
                  </a:lnTo>
                  <a:cubicBezTo>
                    <a:pt x="2994" y="3183"/>
                    <a:pt x="2836" y="3025"/>
                    <a:pt x="2836" y="2836"/>
                  </a:cubicBezTo>
                  <a:cubicBezTo>
                    <a:pt x="2836" y="2615"/>
                    <a:pt x="2994" y="2458"/>
                    <a:pt x="3183" y="2458"/>
                  </a:cubicBezTo>
                  <a:lnTo>
                    <a:pt x="4222" y="2458"/>
                  </a:lnTo>
                  <a:cubicBezTo>
                    <a:pt x="4600" y="2458"/>
                    <a:pt x="4915" y="2143"/>
                    <a:pt x="4915" y="1765"/>
                  </a:cubicBezTo>
                  <a:cubicBezTo>
                    <a:pt x="4915" y="1355"/>
                    <a:pt x="4600" y="1040"/>
                    <a:pt x="4222" y="1040"/>
                  </a:cubicBezTo>
                  <a:lnTo>
                    <a:pt x="2332" y="1040"/>
                  </a:lnTo>
                  <a:lnTo>
                    <a:pt x="2080" y="379"/>
                  </a:lnTo>
                  <a:cubicBezTo>
                    <a:pt x="1985" y="158"/>
                    <a:pt x="1733" y="1"/>
                    <a:pt x="145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834;p65">
              <a:extLst>
                <a:ext uri="{FF2B5EF4-FFF2-40B4-BE49-F238E27FC236}">
                  <a16:creationId xmlns:a16="http://schemas.microsoft.com/office/drawing/2014/main" id="{327A75B6-7D94-696E-06D8-7C9A06540787}"/>
                </a:ext>
              </a:extLst>
            </p:cNvPr>
            <p:cNvSpPr/>
            <p:nvPr/>
          </p:nvSpPr>
          <p:spPr>
            <a:xfrm>
              <a:off x="800475" y="3662050"/>
              <a:ext cx="51225" cy="51200"/>
            </a:xfrm>
            <a:custGeom>
              <a:avLst/>
              <a:gdLst/>
              <a:ahLst/>
              <a:cxnLst/>
              <a:rect l="l" t="t" r="r" b="b"/>
              <a:pathLst>
                <a:path w="2049" h="2048" extrusionOk="0">
                  <a:moveTo>
                    <a:pt x="1009" y="0"/>
                  </a:moveTo>
                  <a:cubicBezTo>
                    <a:pt x="442" y="0"/>
                    <a:pt x="1" y="473"/>
                    <a:pt x="1" y="1040"/>
                  </a:cubicBezTo>
                  <a:cubicBezTo>
                    <a:pt x="1" y="1607"/>
                    <a:pt x="442" y="2048"/>
                    <a:pt x="1009" y="2048"/>
                  </a:cubicBezTo>
                  <a:cubicBezTo>
                    <a:pt x="1576" y="2048"/>
                    <a:pt x="2048" y="1607"/>
                    <a:pt x="2048" y="1040"/>
                  </a:cubicBezTo>
                  <a:cubicBezTo>
                    <a:pt x="2048" y="473"/>
                    <a:pt x="1576" y="0"/>
                    <a:pt x="100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835;p65">
              <a:extLst>
                <a:ext uri="{FF2B5EF4-FFF2-40B4-BE49-F238E27FC236}">
                  <a16:creationId xmlns:a16="http://schemas.microsoft.com/office/drawing/2014/main" id="{5506DB34-6087-FDCE-DF1D-8F20FA67084A}"/>
                </a:ext>
              </a:extLst>
            </p:cNvPr>
            <p:cNvSpPr/>
            <p:nvPr/>
          </p:nvSpPr>
          <p:spPr>
            <a:xfrm>
              <a:off x="738250" y="3722700"/>
              <a:ext cx="141800" cy="192600"/>
            </a:xfrm>
            <a:custGeom>
              <a:avLst/>
              <a:gdLst/>
              <a:ahLst/>
              <a:cxnLst/>
              <a:rect l="l" t="t" r="r" b="b"/>
              <a:pathLst>
                <a:path w="5672" h="7704" extrusionOk="0">
                  <a:moveTo>
                    <a:pt x="4222" y="4474"/>
                  </a:moveTo>
                  <a:lnTo>
                    <a:pt x="4222" y="4568"/>
                  </a:lnTo>
                  <a:lnTo>
                    <a:pt x="4443" y="5545"/>
                  </a:lnTo>
                  <a:lnTo>
                    <a:pt x="1985" y="5545"/>
                  </a:lnTo>
                  <a:lnTo>
                    <a:pt x="2332" y="4474"/>
                  </a:lnTo>
                  <a:close/>
                  <a:moveTo>
                    <a:pt x="4222" y="0"/>
                  </a:moveTo>
                  <a:cubicBezTo>
                    <a:pt x="3939" y="0"/>
                    <a:pt x="3718" y="158"/>
                    <a:pt x="3592" y="378"/>
                  </a:cubicBezTo>
                  <a:lnTo>
                    <a:pt x="3340" y="1071"/>
                  </a:lnTo>
                  <a:lnTo>
                    <a:pt x="1450" y="1071"/>
                  </a:lnTo>
                  <a:cubicBezTo>
                    <a:pt x="1072" y="1071"/>
                    <a:pt x="757" y="1386"/>
                    <a:pt x="757" y="1764"/>
                  </a:cubicBezTo>
                  <a:cubicBezTo>
                    <a:pt x="757" y="2174"/>
                    <a:pt x="1072" y="2489"/>
                    <a:pt x="1450" y="2489"/>
                  </a:cubicBezTo>
                  <a:lnTo>
                    <a:pt x="2490" y="2489"/>
                  </a:lnTo>
                  <a:cubicBezTo>
                    <a:pt x="2679" y="2489"/>
                    <a:pt x="2836" y="2646"/>
                    <a:pt x="2836" y="2835"/>
                  </a:cubicBezTo>
                  <a:cubicBezTo>
                    <a:pt x="2836" y="3024"/>
                    <a:pt x="2679" y="3182"/>
                    <a:pt x="2490" y="3182"/>
                  </a:cubicBezTo>
                  <a:lnTo>
                    <a:pt x="1765" y="3182"/>
                  </a:lnTo>
                  <a:cubicBezTo>
                    <a:pt x="1450" y="3182"/>
                    <a:pt x="1198" y="3371"/>
                    <a:pt x="1103" y="3686"/>
                  </a:cubicBezTo>
                  <a:lnTo>
                    <a:pt x="95" y="6837"/>
                  </a:lnTo>
                  <a:cubicBezTo>
                    <a:pt x="1" y="7215"/>
                    <a:pt x="190" y="7593"/>
                    <a:pt x="599" y="7687"/>
                  </a:cubicBezTo>
                  <a:cubicBezTo>
                    <a:pt x="643" y="7696"/>
                    <a:pt x="690" y="7701"/>
                    <a:pt x="738" y="7701"/>
                  </a:cubicBezTo>
                  <a:cubicBezTo>
                    <a:pt x="1030" y="7701"/>
                    <a:pt x="1364" y="7531"/>
                    <a:pt x="1418" y="7152"/>
                  </a:cubicBezTo>
                  <a:lnTo>
                    <a:pt x="1733" y="6301"/>
                  </a:lnTo>
                  <a:lnTo>
                    <a:pt x="4632" y="6301"/>
                  </a:lnTo>
                  <a:lnTo>
                    <a:pt x="4915" y="7435"/>
                  </a:lnTo>
                  <a:cubicBezTo>
                    <a:pt x="4967" y="7591"/>
                    <a:pt x="5104" y="7704"/>
                    <a:pt x="5257" y="7704"/>
                  </a:cubicBezTo>
                  <a:cubicBezTo>
                    <a:pt x="5290" y="7704"/>
                    <a:pt x="5323" y="7698"/>
                    <a:pt x="5356" y="7687"/>
                  </a:cubicBezTo>
                  <a:cubicBezTo>
                    <a:pt x="5546" y="7624"/>
                    <a:pt x="5672" y="7435"/>
                    <a:pt x="5577" y="7246"/>
                  </a:cubicBezTo>
                  <a:lnTo>
                    <a:pt x="4915" y="4537"/>
                  </a:lnTo>
                  <a:cubicBezTo>
                    <a:pt x="5356" y="4474"/>
                    <a:pt x="5672" y="4064"/>
                    <a:pt x="5609" y="3623"/>
                  </a:cubicBezTo>
                  <a:lnTo>
                    <a:pt x="4884" y="504"/>
                  </a:lnTo>
                  <a:cubicBezTo>
                    <a:pt x="4821" y="189"/>
                    <a:pt x="4537" y="0"/>
                    <a:pt x="42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7363;p66">
            <a:extLst>
              <a:ext uri="{FF2B5EF4-FFF2-40B4-BE49-F238E27FC236}">
                <a16:creationId xmlns:a16="http://schemas.microsoft.com/office/drawing/2014/main" id="{77BBA25D-C120-688E-DEB4-BE6E0EE49CC8}"/>
              </a:ext>
            </a:extLst>
          </p:cNvPr>
          <p:cNvGrpSpPr/>
          <p:nvPr/>
        </p:nvGrpSpPr>
        <p:grpSpPr>
          <a:xfrm>
            <a:off x="4659197" y="3641771"/>
            <a:ext cx="355557" cy="353615"/>
            <a:chOff x="-34406325" y="3919600"/>
            <a:chExt cx="293025" cy="291425"/>
          </a:xfrm>
        </p:grpSpPr>
        <p:sp>
          <p:nvSpPr>
            <p:cNvPr id="12" name="Google Shape;7364;p66">
              <a:extLst>
                <a:ext uri="{FF2B5EF4-FFF2-40B4-BE49-F238E27FC236}">
                  <a16:creationId xmlns:a16="http://schemas.microsoft.com/office/drawing/2014/main" id="{9EDE2DED-5280-AC65-4DA3-D4F111BF6802}"/>
                </a:ext>
              </a:extLst>
            </p:cNvPr>
            <p:cNvSpPr/>
            <p:nvPr/>
          </p:nvSpPr>
          <p:spPr>
            <a:xfrm>
              <a:off x="-34167675" y="3932000"/>
              <a:ext cx="42550" cy="40575"/>
            </a:xfrm>
            <a:custGeom>
              <a:avLst/>
              <a:gdLst/>
              <a:ahLst/>
              <a:cxnLst/>
              <a:rect l="l" t="t" r="r" b="b"/>
              <a:pathLst>
                <a:path w="1702" h="1623" extrusionOk="0">
                  <a:moveTo>
                    <a:pt x="1352" y="0"/>
                  </a:moveTo>
                  <a:cubicBezTo>
                    <a:pt x="1261" y="0"/>
                    <a:pt x="1167" y="24"/>
                    <a:pt x="1104" y="71"/>
                  </a:cubicBezTo>
                  <a:lnTo>
                    <a:pt x="127" y="1079"/>
                  </a:lnTo>
                  <a:cubicBezTo>
                    <a:pt x="1" y="1205"/>
                    <a:pt x="1" y="1426"/>
                    <a:pt x="127" y="1552"/>
                  </a:cubicBezTo>
                  <a:cubicBezTo>
                    <a:pt x="190" y="1599"/>
                    <a:pt x="284" y="1623"/>
                    <a:pt x="375" y="1623"/>
                  </a:cubicBezTo>
                  <a:cubicBezTo>
                    <a:pt x="466" y="1623"/>
                    <a:pt x="552" y="1599"/>
                    <a:pt x="599" y="1552"/>
                  </a:cubicBezTo>
                  <a:lnTo>
                    <a:pt x="1576" y="544"/>
                  </a:lnTo>
                  <a:cubicBezTo>
                    <a:pt x="1702" y="449"/>
                    <a:pt x="1702" y="260"/>
                    <a:pt x="1576" y="71"/>
                  </a:cubicBezTo>
                  <a:cubicBezTo>
                    <a:pt x="1529" y="24"/>
                    <a:pt x="1442" y="0"/>
                    <a:pt x="13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365;p66">
              <a:extLst>
                <a:ext uri="{FF2B5EF4-FFF2-40B4-BE49-F238E27FC236}">
                  <a16:creationId xmlns:a16="http://schemas.microsoft.com/office/drawing/2014/main" id="{3042FF3C-412E-D8E8-1EC3-3263CA71C630}"/>
                </a:ext>
              </a:extLst>
            </p:cNvPr>
            <p:cNvSpPr/>
            <p:nvPr/>
          </p:nvSpPr>
          <p:spPr>
            <a:xfrm>
              <a:off x="-34286600" y="3922950"/>
              <a:ext cx="171725" cy="167575"/>
            </a:xfrm>
            <a:custGeom>
              <a:avLst/>
              <a:gdLst/>
              <a:ahLst/>
              <a:cxnLst/>
              <a:rect l="l" t="t" r="r" b="b"/>
              <a:pathLst>
                <a:path w="6869" h="6703" extrusionOk="0">
                  <a:moveTo>
                    <a:pt x="772" y="0"/>
                  </a:moveTo>
                  <a:cubicBezTo>
                    <a:pt x="599" y="0"/>
                    <a:pt x="426" y="71"/>
                    <a:pt x="284" y="213"/>
                  </a:cubicBezTo>
                  <a:cubicBezTo>
                    <a:pt x="1" y="496"/>
                    <a:pt x="1" y="937"/>
                    <a:pt x="284" y="1189"/>
                  </a:cubicBezTo>
                  <a:lnTo>
                    <a:pt x="5608" y="6514"/>
                  </a:lnTo>
                  <a:cubicBezTo>
                    <a:pt x="5734" y="6640"/>
                    <a:pt x="5908" y="6703"/>
                    <a:pt x="6085" y="6703"/>
                  </a:cubicBezTo>
                  <a:cubicBezTo>
                    <a:pt x="6262" y="6703"/>
                    <a:pt x="6443" y="6640"/>
                    <a:pt x="6585" y="6514"/>
                  </a:cubicBezTo>
                  <a:cubicBezTo>
                    <a:pt x="6869" y="6230"/>
                    <a:pt x="6869" y="5821"/>
                    <a:pt x="6585" y="5537"/>
                  </a:cubicBezTo>
                  <a:lnTo>
                    <a:pt x="1261" y="213"/>
                  </a:lnTo>
                  <a:cubicBezTo>
                    <a:pt x="1119" y="71"/>
                    <a:pt x="946" y="0"/>
                    <a:pt x="7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366;p66">
              <a:extLst>
                <a:ext uri="{FF2B5EF4-FFF2-40B4-BE49-F238E27FC236}">
                  <a16:creationId xmlns:a16="http://schemas.microsoft.com/office/drawing/2014/main" id="{20B4D82D-C25F-66C2-82D0-D44F5D325803}"/>
                </a:ext>
              </a:extLst>
            </p:cNvPr>
            <p:cNvSpPr/>
            <p:nvPr/>
          </p:nvSpPr>
          <p:spPr>
            <a:xfrm>
              <a:off x="-34406325" y="4115900"/>
              <a:ext cx="98475" cy="95125"/>
            </a:xfrm>
            <a:custGeom>
              <a:avLst/>
              <a:gdLst/>
              <a:ahLst/>
              <a:cxnLst/>
              <a:rect l="l" t="t" r="r" b="b"/>
              <a:pathLst>
                <a:path w="3939" h="3805" extrusionOk="0">
                  <a:moveTo>
                    <a:pt x="757" y="1"/>
                  </a:moveTo>
                  <a:cubicBezTo>
                    <a:pt x="576" y="1"/>
                    <a:pt x="395" y="72"/>
                    <a:pt x="253" y="213"/>
                  </a:cubicBezTo>
                  <a:cubicBezTo>
                    <a:pt x="1" y="497"/>
                    <a:pt x="1" y="938"/>
                    <a:pt x="253" y="1190"/>
                  </a:cubicBezTo>
                  <a:lnTo>
                    <a:pt x="2679" y="3616"/>
                  </a:lnTo>
                  <a:cubicBezTo>
                    <a:pt x="2805" y="3742"/>
                    <a:pt x="2978" y="3805"/>
                    <a:pt x="3155" y="3805"/>
                  </a:cubicBezTo>
                  <a:cubicBezTo>
                    <a:pt x="3332" y="3805"/>
                    <a:pt x="3514" y="3742"/>
                    <a:pt x="3655" y="3616"/>
                  </a:cubicBezTo>
                  <a:cubicBezTo>
                    <a:pt x="3939" y="3332"/>
                    <a:pt x="3939" y="2891"/>
                    <a:pt x="3655" y="2608"/>
                  </a:cubicBezTo>
                  <a:lnTo>
                    <a:pt x="1261" y="213"/>
                  </a:lnTo>
                  <a:cubicBezTo>
                    <a:pt x="1119" y="72"/>
                    <a:pt x="938" y="1"/>
                    <a:pt x="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367;p66">
              <a:extLst>
                <a:ext uri="{FF2B5EF4-FFF2-40B4-BE49-F238E27FC236}">
                  <a16:creationId xmlns:a16="http://schemas.microsoft.com/office/drawing/2014/main" id="{DE5B6704-4BA6-05FF-3F5E-0D56DF094678}"/>
                </a:ext>
              </a:extLst>
            </p:cNvPr>
            <p:cNvSpPr/>
            <p:nvPr/>
          </p:nvSpPr>
          <p:spPr>
            <a:xfrm>
              <a:off x="-34364575" y="3966850"/>
              <a:ext cx="204025" cy="204025"/>
            </a:xfrm>
            <a:custGeom>
              <a:avLst/>
              <a:gdLst/>
              <a:ahLst/>
              <a:cxnLst/>
              <a:rect l="l" t="t" r="r" b="b"/>
              <a:pathLst>
                <a:path w="8161" h="8161" extrusionOk="0">
                  <a:moveTo>
                    <a:pt x="2994" y="1"/>
                  </a:moveTo>
                  <a:lnTo>
                    <a:pt x="2489" y="1576"/>
                  </a:lnTo>
                  <a:cubicBezTo>
                    <a:pt x="1985" y="3088"/>
                    <a:pt x="1166" y="4474"/>
                    <a:pt x="1" y="5703"/>
                  </a:cubicBezTo>
                  <a:lnTo>
                    <a:pt x="2458" y="8160"/>
                  </a:lnTo>
                  <a:cubicBezTo>
                    <a:pt x="3687" y="6995"/>
                    <a:pt x="5104" y="6175"/>
                    <a:pt x="6585" y="5671"/>
                  </a:cubicBezTo>
                  <a:lnTo>
                    <a:pt x="8160" y="5136"/>
                  </a:lnTo>
                  <a:lnTo>
                    <a:pt x="2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7368;p66">
              <a:extLst>
                <a:ext uri="{FF2B5EF4-FFF2-40B4-BE49-F238E27FC236}">
                  <a16:creationId xmlns:a16="http://schemas.microsoft.com/office/drawing/2014/main" id="{DEC5170A-00FE-C5B5-7C5E-F9DD59839790}"/>
                </a:ext>
              </a:extLst>
            </p:cNvPr>
            <p:cNvSpPr/>
            <p:nvPr/>
          </p:nvSpPr>
          <p:spPr>
            <a:xfrm>
              <a:off x="-34200750" y="3919600"/>
              <a:ext cx="17350" cy="33875"/>
            </a:xfrm>
            <a:custGeom>
              <a:avLst/>
              <a:gdLst/>
              <a:ahLst/>
              <a:cxnLst/>
              <a:rect l="l" t="t" r="r" b="b"/>
              <a:pathLst>
                <a:path w="694" h="1355" extrusionOk="0">
                  <a:moveTo>
                    <a:pt x="347" y="0"/>
                  </a:moveTo>
                  <a:cubicBezTo>
                    <a:pt x="158" y="0"/>
                    <a:pt x="1" y="158"/>
                    <a:pt x="1" y="347"/>
                  </a:cubicBezTo>
                  <a:lnTo>
                    <a:pt x="1" y="1008"/>
                  </a:lnTo>
                  <a:cubicBezTo>
                    <a:pt x="1" y="1229"/>
                    <a:pt x="158" y="1355"/>
                    <a:pt x="347" y="1355"/>
                  </a:cubicBezTo>
                  <a:cubicBezTo>
                    <a:pt x="536" y="1355"/>
                    <a:pt x="694" y="1229"/>
                    <a:pt x="694" y="1008"/>
                  </a:cubicBezTo>
                  <a:lnTo>
                    <a:pt x="694" y="347"/>
                  </a:lnTo>
                  <a:cubicBezTo>
                    <a:pt x="694" y="158"/>
                    <a:pt x="536" y="0"/>
                    <a:pt x="3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7369;p66">
              <a:extLst>
                <a:ext uri="{FF2B5EF4-FFF2-40B4-BE49-F238E27FC236}">
                  <a16:creationId xmlns:a16="http://schemas.microsoft.com/office/drawing/2014/main" id="{5BCB26CF-D8E8-DEBE-C02E-72D496A67587}"/>
                </a:ext>
              </a:extLst>
            </p:cNvPr>
            <p:cNvSpPr/>
            <p:nvPr/>
          </p:nvSpPr>
          <p:spPr>
            <a:xfrm>
              <a:off x="-34147975" y="3989700"/>
              <a:ext cx="34675" cy="17350"/>
            </a:xfrm>
            <a:custGeom>
              <a:avLst/>
              <a:gdLst/>
              <a:ahLst/>
              <a:cxnLst/>
              <a:rect l="l" t="t" r="r" b="b"/>
              <a:pathLst>
                <a:path w="1387" h="694" extrusionOk="0">
                  <a:moveTo>
                    <a:pt x="379" y="0"/>
                  </a:moveTo>
                  <a:cubicBezTo>
                    <a:pt x="158" y="0"/>
                    <a:pt x="0" y="126"/>
                    <a:pt x="0" y="347"/>
                  </a:cubicBezTo>
                  <a:cubicBezTo>
                    <a:pt x="0" y="536"/>
                    <a:pt x="158" y="693"/>
                    <a:pt x="379" y="693"/>
                  </a:cubicBezTo>
                  <a:lnTo>
                    <a:pt x="1040" y="693"/>
                  </a:lnTo>
                  <a:cubicBezTo>
                    <a:pt x="1229" y="693"/>
                    <a:pt x="1387" y="536"/>
                    <a:pt x="1387" y="347"/>
                  </a:cubicBezTo>
                  <a:cubicBezTo>
                    <a:pt x="1387" y="126"/>
                    <a:pt x="1229" y="0"/>
                    <a:pt x="10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7370;p66">
              <a:extLst>
                <a:ext uri="{FF2B5EF4-FFF2-40B4-BE49-F238E27FC236}">
                  <a16:creationId xmlns:a16="http://schemas.microsoft.com/office/drawing/2014/main" id="{0B175B87-C071-BA93-F388-5FF170C92E2B}"/>
                </a:ext>
              </a:extLst>
            </p:cNvPr>
            <p:cNvSpPr/>
            <p:nvPr/>
          </p:nvSpPr>
          <p:spPr>
            <a:xfrm>
              <a:off x="-34278725" y="4116500"/>
              <a:ext cx="116600" cy="68600"/>
            </a:xfrm>
            <a:custGeom>
              <a:avLst/>
              <a:gdLst/>
              <a:ahLst/>
              <a:cxnLst/>
              <a:rect l="l" t="t" r="r" b="b"/>
              <a:pathLst>
                <a:path w="4664" h="2744" extrusionOk="0">
                  <a:moveTo>
                    <a:pt x="4411" y="0"/>
                  </a:moveTo>
                  <a:lnTo>
                    <a:pt x="3750" y="221"/>
                  </a:lnTo>
                  <a:cubicBezTo>
                    <a:pt x="3907" y="378"/>
                    <a:pt x="3813" y="631"/>
                    <a:pt x="3624" y="694"/>
                  </a:cubicBezTo>
                  <a:lnTo>
                    <a:pt x="1072" y="2017"/>
                  </a:lnTo>
                  <a:cubicBezTo>
                    <a:pt x="1030" y="2038"/>
                    <a:pt x="984" y="2048"/>
                    <a:pt x="938" y="2048"/>
                  </a:cubicBezTo>
                  <a:cubicBezTo>
                    <a:pt x="844" y="2048"/>
                    <a:pt x="746" y="2006"/>
                    <a:pt x="662" y="1922"/>
                  </a:cubicBezTo>
                  <a:lnTo>
                    <a:pt x="568" y="1796"/>
                  </a:lnTo>
                  <a:cubicBezTo>
                    <a:pt x="347" y="1922"/>
                    <a:pt x="190" y="2080"/>
                    <a:pt x="1" y="2237"/>
                  </a:cubicBezTo>
                  <a:lnTo>
                    <a:pt x="190" y="2426"/>
                  </a:lnTo>
                  <a:cubicBezTo>
                    <a:pt x="395" y="2632"/>
                    <a:pt x="669" y="2744"/>
                    <a:pt x="947" y="2744"/>
                  </a:cubicBezTo>
                  <a:cubicBezTo>
                    <a:pt x="1095" y="2744"/>
                    <a:pt x="1245" y="2712"/>
                    <a:pt x="1387" y="2647"/>
                  </a:cubicBezTo>
                  <a:lnTo>
                    <a:pt x="3939" y="1324"/>
                  </a:lnTo>
                  <a:cubicBezTo>
                    <a:pt x="4411" y="1103"/>
                    <a:pt x="4663" y="505"/>
                    <a:pt x="44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6836;p65">
            <a:extLst>
              <a:ext uri="{FF2B5EF4-FFF2-40B4-BE49-F238E27FC236}">
                <a16:creationId xmlns:a16="http://schemas.microsoft.com/office/drawing/2014/main" id="{E450BC6C-5138-6A8F-96DA-98C87B93A547}"/>
              </a:ext>
            </a:extLst>
          </p:cNvPr>
          <p:cNvGrpSpPr/>
          <p:nvPr/>
        </p:nvGrpSpPr>
        <p:grpSpPr>
          <a:xfrm>
            <a:off x="715098" y="1847159"/>
            <a:ext cx="350079" cy="350079"/>
            <a:chOff x="583100" y="3982600"/>
            <a:chExt cx="296175" cy="296175"/>
          </a:xfrm>
        </p:grpSpPr>
        <p:sp>
          <p:nvSpPr>
            <p:cNvPr id="20" name="Google Shape;6837;p65">
              <a:extLst>
                <a:ext uri="{FF2B5EF4-FFF2-40B4-BE49-F238E27FC236}">
                  <a16:creationId xmlns:a16="http://schemas.microsoft.com/office/drawing/2014/main" id="{F3EAD5DF-F35F-A509-E5F7-543FC27267BA}"/>
                </a:ext>
              </a:extLst>
            </p:cNvPr>
            <p:cNvSpPr/>
            <p:nvPr/>
          </p:nvSpPr>
          <p:spPr>
            <a:xfrm>
              <a:off x="694925" y="3982600"/>
              <a:ext cx="70925" cy="68550"/>
            </a:xfrm>
            <a:custGeom>
              <a:avLst/>
              <a:gdLst/>
              <a:ahLst/>
              <a:cxnLst/>
              <a:rect l="l" t="t" r="r" b="b"/>
              <a:pathLst>
                <a:path w="2837" h="2742" extrusionOk="0">
                  <a:moveTo>
                    <a:pt x="1419" y="1"/>
                  </a:moveTo>
                  <a:cubicBezTo>
                    <a:pt x="631" y="1"/>
                    <a:pt x="1" y="599"/>
                    <a:pt x="1" y="1355"/>
                  </a:cubicBezTo>
                  <a:cubicBezTo>
                    <a:pt x="1" y="2143"/>
                    <a:pt x="631" y="2742"/>
                    <a:pt x="1419" y="2742"/>
                  </a:cubicBezTo>
                  <a:cubicBezTo>
                    <a:pt x="2206" y="2742"/>
                    <a:pt x="2836" y="2143"/>
                    <a:pt x="2836" y="1355"/>
                  </a:cubicBezTo>
                  <a:cubicBezTo>
                    <a:pt x="2836" y="599"/>
                    <a:pt x="2206" y="1"/>
                    <a:pt x="141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838;p65">
              <a:extLst>
                <a:ext uri="{FF2B5EF4-FFF2-40B4-BE49-F238E27FC236}">
                  <a16:creationId xmlns:a16="http://schemas.microsoft.com/office/drawing/2014/main" id="{833C89B5-CA1D-9096-EEA7-F98C6B57E22E}"/>
                </a:ext>
              </a:extLst>
            </p:cNvPr>
            <p:cNvSpPr/>
            <p:nvPr/>
          </p:nvSpPr>
          <p:spPr>
            <a:xfrm>
              <a:off x="609075" y="4139350"/>
              <a:ext cx="69350" cy="68525"/>
            </a:xfrm>
            <a:custGeom>
              <a:avLst/>
              <a:gdLst/>
              <a:ahLst/>
              <a:cxnLst/>
              <a:rect l="l" t="t" r="r" b="b"/>
              <a:pathLst>
                <a:path w="2774" h="2741" extrusionOk="0">
                  <a:moveTo>
                    <a:pt x="1387" y="0"/>
                  </a:moveTo>
                  <a:cubicBezTo>
                    <a:pt x="631" y="0"/>
                    <a:pt x="1" y="630"/>
                    <a:pt x="1" y="1355"/>
                  </a:cubicBezTo>
                  <a:cubicBezTo>
                    <a:pt x="1" y="2111"/>
                    <a:pt x="631" y="2741"/>
                    <a:pt x="1387" y="2741"/>
                  </a:cubicBezTo>
                  <a:cubicBezTo>
                    <a:pt x="2143" y="2741"/>
                    <a:pt x="2773" y="2111"/>
                    <a:pt x="2773" y="1355"/>
                  </a:cubicBezTo>
                  <a:cubicBezTo>
                    <a:pt x="2773" y="630"/>
                    <a:pt x="2143" y="0"/>
                    <a:pt x="13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839;p65">
              <a:extLst>
                <a:ext uri="{FF2B5EF4-FFF2-40B4-BE49-F238E27FC236}">
                  <a16:creationId xmlns:a16="http://schemas.microsoft.com/office/drawing/2014/main" id="{5DAF2F54-E05A-C4CA-B1C7-F6DF46B96106}"/>
                </a:ext>
              </a:extLst>
            </p:cNvPr>
            <p:cNvSpPr/>
            <p:nvPr/>
          </p:nvSpPr>
          <p:spPr>
            <a:xfrm>
              <a:off x="783925" y="4140125"/>
              <a:ext cx="68550" cy="68550"/>
            </a:xfrm>
            <a:custGeom>
              <a:avLst/>
              <a:gdLst/>
              <a:ahLst/>
              <a:cxnLst/>
              <a:rect l="l" t="t" r="r" b="b"/>
              <a:pathLst>
                <a:path w="2742" h="2742" extrusionOk="0">
                  <a:moveTo>
                    <a:pt x="1356" y="1"/>
                  </a:moveTo>
                  <a:cubicBezTo>
                    <a:pt x="631" y="1"/>
                    <a:pt x="1" y="631"/>
                    <a:pt x="1" y="1387"/>
                  </a:cubicBezTo>
                  <a:cubicBezTo>
                    <a:pt x="1" y="2111"/>
                    <a:pt x="631" y="2741"/>
                    <a:pt x="1356" y="2741"/>
                  </a:cubicBezTo>
                  <a:cubicBezTo>
                    <a:pt x="2112" y="2741"/>
                    <a:pt x="2742" y="2111"/>
                    <a:pt x="2742" y="1387"/>
                  </a:cubicBezTo>
                  <a:cubicBezTo>
                    <a:pt x="2742" y="631"/>
                    <a:pt x="2112" y="1"/>
                    <a:pt x="1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840;p65">
              <a:extLst>
                <a:ext uri="{FF2B5EF4-FFF2-40B4-BE49-F238E27FC236}">
                  <a16:creationId xmlns:a16="http://schemas.microsoft.com/office/drawing/2014/main" id="{448BFE3F-09B0-4D14-6081-BD893A388E28}"/>
                </a:ext>
              </a:extLst>
            </p:cNvPr>
            <p:cNvSpPr/>
            <p:nvPr/>
          </p:nvSpPr>
          <p:spPr>
            <a:xfrm>
              <a:off x="583100" y="4207075"/>
              <a:ext cx="122100" cy="71700"/>
            </a:xfrm>
            <a:custGeom>
              <a:avLst/>
              <a:gdLst/>
              <a:ahLst/>
              <a:cxnLst/>
              <a:rect l="l" t="t" r="r" b="b"/>
              <a:pathLst>
                <a:path w="4884" h="2868" extrusionOk="0">
                  <a:moveTo>
                    <a:pt x="819" y="0"/>
                  </a:moveTo>
                  <a:cubicBezTo>
                    <a:pt x="347" y="442"/>
                    <a:pt x="0" y="1072"/>
                    <a:pt x="0" y="1796"/>
                  </a:cubicBezTo>
                  <a:lnTo>
                    <a:pt x="0" y="2521"/>
                  </a:lnTo>
                  <a:cubicBezTo>
                    <a:pt x="0" y="2710"/>
                    <a:pt x="158" y="2867"/>
                    <a:pt x="347" y="2867"/>
                  </a:cubicBezTo>
                  <a:lnTo>
                    <a:pt x="4505" y="2867"/>
                  </a:lnTo>
                  <a:cubicBezTo>
                    <a:pt x="4726" y="2867"/>
                    <a:pt x="4883" y="2710"/>
                    <a:pt x="4883" y="2521"/>
                  </a:cubicBezTo>
                  <a:lnTo>
                    <a:pt x="4883" y="1796"/>
                  </a:lnTo>
                  <a:cubicBezTo>
                    <a:pt x="4883" y="1103"/>
                    <a:pt x="4568" y="442"/>
                    <a:pt x="4033" y="0"/>
                  </a:cubicBezTo>
                  <a:cubicBezTo>
                    <a:pt x="3655" y="473"/>
                    <a:pt x="3088" y="788"/>
                    <a:pt x="2426" y="788"/>
                  </a:cubicBezTo>
                  <a:cubicBezTo>
                    <a:pt x="1796" y="788"/>
                    <a:pt x="1197" y="473"/>
                    <a:pt x="8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841;p65">
              <a:extLst>
                <a:ext uri="{FF2B5EF4-FFF2-40B4-BE49-F238E27FC236}">
                  <a16:creationId xmlns:a16="http://schemas.microsoft.com/office/drawing/2014/main" id="{7E42512B-554E-BE7C-6B33-03A8B078071C}"/>
                </a:ext>
              </a:extLst>
            </p:cNvPr>
            <p:cNvSpPr/>
            <p:nvPr/>
          </p:nvSpPr>
          <p:spPr>
            <a:xfrm>
              <a:off x="669725" y="4049550"/>
              <a:ext cx="122900" cy="72475"/>
            </a:xfrm>
            <a:custGeom>
              <a:avLst/>
              <a:gdLst/>
              <a:ahLst/>
              <a:cxnLst/>
              <a:rect l="l" t="t" r="r" b="b"/>
              <a:pathLst>
                <a:path w="4916" h="2899" extrusionOk="0">
                  <a:moveTo>
                    <a:pt x="851" y="1"/>
                  </a:moveTo>
                  <a:cubicBezTo>
                    <a:pt x="347" y="442"/>
                    <a:pt x="1" y="1103"/>
                    <a:pt x="1" y="1796"/>
                  </a:cubicBezTo>
                  <a:lnTo>
                    <a:pt x="1" y="2552"/>
                  </a:lnTo>
                  <a:cubicBezTo>
                    <a:pt x="1" y="2741"/>
                    <a:pt x="158" y="2899"/>
                    <a:pt x="347" y="2899"/>
                  </a:cubicBezTo>
                  <a:lnTo>
                    <a:pt x="4537" y="2899"/>
                  </a:lnTo>
                  <a:cubicBezTo>
                    <a:pt x="4758" y="2899"/>
                    <a:pt x="4915" y="2741"/>
                    <a:pt x="4915" y="2552"/>
                  </a:cubicBezTo>
                  <a:lnTo>
                    <a:pt x="4915" y="1796"/>
                  </a:lnTo>
                  <a:cubicBezTo>
                    <a:pt x="4915" y="1103"/>
                    <a:pt x="4600" y="442"/>
                    <a:pt x="4065" y="1"/>
                  </a:cubicBezTo>
                  <a:cubicBezTo>
                    <a:pt x="3687" y="473"/>
                    <a:pt x="3088" y="788"/>
                    <a:pt x="2458" y="788"/>
                  </a:cubicBezTo>
                  <a:cubicBezTo>
                    <a:pt x="1828" y="788"/>
                    <a:pt x="1198" y="473"/>
                    <a:pt x="8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842;p65">
              <a:extLst>
                <a:ext uri="{FF2B5EF4-FFF2-40B4-BE49-F238E27FC236}">
                  <a16:creationId xmlns:a16="http://schemas.microsoft.com/office/drawing/2014/main" id="{55A908CC-24B5-FE49-053F-46502E7299B0}"/>
                </a:ext>
              </a:extLst>
            </p:cNvPr>
            <p:cNvSpPr/>
            <p:nvPr/>
          </p:nvSpPr>
          <p:spPr>
            <a:xfrm>
              <a:off x="757150" y="4207075"/>
              <a:ext cx="122125" cy="71700"/>
            </a:xfrm>
            <a:custGeom>
              <a:avLst/>
              <a:gdLst/>
              <a:ahLst/>
              <a:cxnLst/>
              <a:rect l="l" t="t" r="r" b="b"/>
              <a:pathLst>
                <a:path w="4885" h="2868" extrusionOk="0">
                  <a:moveTo>
                    <a:pt x="820" y="0"/>
                  </a:moveTo>
                  <a:cubicBezTo>
                    <a:pt x="316" y="442"/>
                    <a:pt x="1" y="1103"/>
                    <a:pt x="1" y="1796"/>
                  </a:cubicBezTo>
                  <a:lnTo>
                    <a:pt x="1" y="2521"/>
                  </a:lnTo>
                  <a:cubicBezTo>
                    <a:pt x="1" y="2710"/>
                    <a:pt x="158" y="2867"/>
                    <a:pt x="347" y="2867"/>
                  </a:cubicBezTo>
                  <a:lnTo>
                    <a:pt x="4506" y="2867"/>
                  </a:lnTo>
                  <a:cubicBezTo>
                    <a:pt x="4727" y="2867"/>
                    <a:pt x="4884" y="2710"/>
                    <a:pt x="4884" y="2521"/>
                  </a:cubicBezTo>
                  <a:lnTo>
                    <a:pt x="4884" y="1796"/>
                  </a:lnTo>
                  <a:cubicBezTo>
                    <a:pt x="4884" y="1103"/>
                    <a:pt x="4569" y="442"/>
                    <a:pt x="4033" y="0"/>
                  </a:cubicBezTo>
                  <a:cubicBezTo>
                    <a:pt x="3655" y="473"/>
                    <a:pt x="3088" y="788"/>
                    <a:pt x="2427" y="788"/>
                  </a:cubicBezTo>
                  <a:cubicBezTo>
                    <a:pt x="1797" y="788"/>
                    <a:pt x="1198" y="473"/>
                    <a:pt x="8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843;p65">
              <a:extLst>
                <a:ext uri="{FF2B5EF4-FFF2-40B4-BE49-F238E27FC236}">
                  <a16:creationId xmlns:a16="http://schemas.microsoft.com/office/drawing/2014/main" id="{D0A9235E-1C40-4F3C-A333-4D2268DEA4D0}"/>
                </a:ext>
              </a:extLst>
            </p:cNvPr>
            <p:cNvSpPr/>
            <p:nvPr/>
          </p:nvSpPr>
          <p:spPr>
            <a:xfrm>
              <a:off x="691775" y="4139350"/>
              <a:ext cx="77225" cy="64600"/>
            </a:xfrm>
            <a:custGeom>
              <a:avLst/>
              <a:gdLst/>
              <a:ahLst/>
              <a:cxnLst/>
              <a:rect l="l" t="t" r="r" b="b"/>
              <a:pathLst>
                <a:path w="3089" h="2584" extrusionOk="0">
                  <a:moveTo>
                    <a:pt x="1198" y="0"/>
                  </a:moveTo>
                  <a:lnTo>
                    <a:pt x="1198" y="882"/>
                  </a:lnTo>
                  <a:lnTo>
                    <a:pt x="1" y="2079"/>
                  </a:lnTo>
                  <a:cubicBezTo>
                    <a:pt x="221" y="2237"/>
                    <a:pt x="284" y="2300"/>
                    <a:pt x="473" y="2583"/>
                  </a:cubicBezTo>
                  <a:lnTo>
                    <a:pt x="1545" y="1575"/>
                  </a:lnTo>
                  <a:lnTo>
                    <a:pt x="2616" y="2583"/>
                  </a:lnTo>
                  <a:cubicBezTo>
                    <a:pt x="2773" y="2394"/>
                    <a:pt x="2931" y="2237"/>
                    <a:pt x="3088" y="2111"/>
                  </a:cubicBezTo>
                  <a:lnTo>
                    <a:pt x="1891" y="882"/>
                  </a:lnTo>
                  <a:lnTo>
                    <a:pt x="189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7680002"/>
      </p:ext>
    </p:extLst>
  </p:cSld>
  <p:clrMapOvr>
    <a:masterClrMapping/>
  </p:clrMapOvr>
</p:sld>
</file>

<file path=ppt/theme/theme1.xml><?xml version="1.0" encoding="utf-8"?>
<a:theme xmlns:a="http://schemas.openxmlformats.org/drawingml/2006/main" name="Minimalist Tech Style Social Media Strategy by Slidesgo">
  <a:themeElements>
    <a:clrScheme name="Simple Light">
      <a:dk1>
        <a:srgbClr val="000000"/>
      </a:dk1>
      <a:lt1>
        <a:srgbClr val="FFFFFF"/>
      </a:lt1>
      <a:dk2>
        <a:srgbClr val="64B8FD"/>
      </a:dk2>
      <a:lt2>
        <a:srgbClr val="9C9B99"/>
      </a:lt2>
      <a:accent1>
        <a:srgbClr val="666565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3363</Words>
  <Application>Microsoft Office PowerPoint</Application>
  <PresentationFormat>Předvádění na obrazovce (16:9)</PresentationFormat>
  <Paragraphs>282</Paragraphs>
  <Slides>40</Slides>
  <Notes>16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40</vt:i4>
      </vt:variant>
    </vt:vector>
  </HeadingPairs>
  <TitlesOfParts>
    <vt:vector size="41" baseType="lpstr">
      <vt:lpstr>Minimalist Tech Style Social Media Strategy by Slidesgo</vt:lpstr>
      <vt:lpstr>Political participation and discussions on social media</vt:lpstr>
      <vt:lpstr>Today‘s lesson</vt:lpstr>
      <vt:lpstr>What is political participation?</vt:lpstr>
      <vt:lpstr>Political participation</vt:lpstr>
      <vt:lpstr>Traditional political participation  (Verba &amp; Nie, 1972) </vt:lpstr>
      <vt:lpstr>New forms of participation  </vt:lpstr>
      <vt:lpstr>What can change with internet?</vt:lpstr>
      <vt:lpstr>Prezentace aplikace PowerPoint</vt:lpstr>
      <vt:lpstr>What does the internet change?</vt:lpstr>
      <vt:lpstr>Ideal model of political participation</vt:lpstr>
      <vt:lpstr>Types of participation</vt:lpstr>
      <vt:lpstr>How can online participation look like?</vt:lpstr>
      <vt:lpstr>SOCIAL MEDIA STRATEGIES</vt:lpstr>
      <vt:lpstr>Passive participation – does it do anything?</vt:lpstr>
      <vt:lpstr>Expressive participation</vt:lpstr>
      <vt:lpstr>Question of slacktivism/clicktivism</vt:lpstr>
      <vt:lpstr>Political Conversation &amp; Democracy</vt:lpstr>
      <vt:lpstr>Online Political Talk: Expectations vs Reality</vt:lpstr>
      <vt:lpstr>Dark participation</vt:lpstr>
      <vt:lpstr>What is dark participation?</vt:lpstr>
      <vt:lpstr>Variants of dark participation</vt:lpstr>
      <vt:lpstr>Misinformation</vt:lpstr>
      <vt:lpstr>Disinformation</vt:lpstr>
      <vt:lpstr>Conspiracy theories</vt:lpstr>
      <vt:lpstr>Fact-checking as participation</vt:lpstr>
      <vt:lpstr>Influence on relationships (Duffy, Tandoc &amp; Ling, 2020)</vt:lpstr>
      <vt:lpstr>Incivility Online</vt:lpstr>
      <vt:lpstr>Incivility vs intolerance</vt:lpstr>
      <vt:lpstr>SUBCATEGORIES Incivility &amp; intolerance</vt:lpstr>
      <vt:lpstr>Examples of Incivility and intolerance</vt:lpstr>
      <vt:lpstr>How do incivility and intolerance influence active engagement in online discussions?   </vt:lpstr>
      <vt:lpstr>Perceptions of Incivility: What Matters</vt:lpstr>
      <vt:lpstr>Other Factors When it Comes to Incivility</vt:lpstr>
      <vt:lpstr>Negative &amp; Positive Effects of Incivility </vt:lpstr>
      <vt:lpstr>GROUP ACTIVITY </vt:lpstr>
      <vt:lpstr>Prezentace aplikace PowerPoint</vt:lpstr>
      <vt:lpstr>THANK YOU!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Political participation and discussions on social media</dc:title>
  <cp:lastModifiedBy>Karolína Bieliková</cp:lastModifiedBy>
  <cp:revision>4</cp:revision>
  <dcterms:modified xsi:type="dcterms:W3CDTF">2023-10-26T06:58:46Z</dcterms:modified>
</cp:coreProperties>
</file>