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0"/>
  </p:notesMasterIdLst>
  <p:handoutMasterIdLst>
    <p:handoutMasterId r:id="rId31"/>
  </p:handoutMasterIdLst>
  <p:sldIdLst>
    <p:sldId id="256" r:id="rId5"/>
    <p:sldId id="301" r:id="rId6"/>
    <p:sldId id="267" r:id="rId7"/>
    <p:sldId id="272" r:id="rId8"/>
    <p:sldId id="282" r:id="rId9"/>
    <p:sldId id="281" r:id="rId10"/>
    <p:sldId id="283" r:id="rId11"/>
    <p:sldId id="271" r:id="rId12"/>
    <p:sldId id="259" r:id="rId13"/>
    <p:sldId id="284" r:id="rId14"/>
    <p:sldId id="300" r:id="rId15"/>
    <p:sldId id="285" r:id="rId16"/>
    <p:sldId id="286" r:id="rId17"/>
    <p:sldId id="287" r:id="rId18"/>
    <p:sldId id="289" r:id="rId19"/>
    <p:sldId id="288" r:id="rId20"/>
    <p:sldId id="290" r:id="rId21"/>
    <p:sldId id="291" r:id="rId22"/>
    <p:sldId id="292" r:id="rId23"/>
    <p:sldId id="273" r:id="rId24"/>
    <p:sldId id="293" r:id="rId25"/>
    <p:sldId id="294" r:id="rId26"/>
    <p:sldId id="295" r:id="rId27"/>
    <p:sldId id="296" r:id="rId28"/>
    <p:sldId id="298" r:id="rId29"/>
  </p:sldIdLst>
  <p:sldSz cx="12192000" cy="6858000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007A53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6267E-864D-5A4E-A5C4-D13FE454499F}" v="2" dt="2023-03-24T08:25:22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4" autoAdjust="0"/>
    <p:restoredTop sz="76887" autoAdjust="0"/>
  </p:normalViewPr>
  <p:slideViewPr>
    <p:cSldViewPr snapToGrid="0">
      <p:cViewPr varScale="1">
        <p:scale>
          <a:sx n="83" d="100"/>
          <a:sy n="83" d="100"/>
        </p:scale>
        <p:origin x="1504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Čejková" userId="149fa612-509f-424b-8421-9c365530288a" providerId="ADAL" clId="{F1CE7FEE-BF61-48E2-86C6-9B3F5C77A396}"/>
    <pc:docChg chg="undo redo custSel addSld delSld modSld sldOrd modMainMaster">
      <pc:chgData name="Lucie Čejková" userId="149fa612-509f-424b-8421-9c365530288a" providerId="ADAL" clId="{F1CE7FEE-BF61-48E2-86C6-9B3F5C77A396}" dt="2022-03-24T19:34:12.704" v="9469" actId="20577"/>
      <pc:docMkLst>
        <pc:docMk/>
      </pc:docMkLst>
      <pc:sldChg chg="modSp mod modTransition modNotesTx">
        <pc:chgData name="Lucie Čejková" userId="149fa612-509f-424b-8421-9c365530288a" providerId="ADAL" clId="{F1CE7FEE-BF61-48E2-86C6-9B3F5C77A396}" dt="2022-03-24T19:14:14.336" v="6708"/>
        <pc:sldMkLst>
          <pc:docMk/>
          <pc:sldMk cId="3263342447" sldId="256"/>
        </pc:sldMkLst>
        <pc:spChg chg="mod">
          <ac:chgData name="Lucie Čejková" userId="149fa612-509f-424b-8421-9c365530288a" providerId="ADAL" clId="{F1CE7FEE-BF61-48E2-86C6-9B3F5C77A396}" dt="2022-03-23T14:28:21.780" v="61" actId="20577"/>
          <ac:spMkLst>
            <pc:docMk/>
            <pc:sldMk cId="3263342447" sldId="256"/>
            <ac:spMk id="4" creationId="{2491EF5B-3067-7546-837B-2D005F3ED499}"/>
          </ac:spMkLst>
        </pc:spChg>
      </pc:sldChg>
      <pc:sldChg chg="addSp modSp mod modTransition modNotesTx">
        <pc:chgData name="Lucie Čejková" userId="149fa612-509f-424b-8421-9c365530288a" providerId="ADAL" clId="{F1CE7FEE-BF61-48E2-86C6-9B3F5C77A396}" dt="2022-03-24T19:25:23.662" v="8600" actId="20577"/>
        <pc:sldMkLst>
          <pc:docMk/>
          <pc:sldMk cId="2992576661" sldId="259"/>
        </pc:sldMkLst>
        <pc:spChg chg="mod">
          <ac:chgData name="Lucie Čejková" userId="149fa612-509f-424b-8421-9c365530288a" providerId="ADAL" clId="{F1CE7FEE-BF61-48E2-86C6-9B3F5C77A396}" dt="2022-03-24T16:53:15.824" v="2901" actId="20577"/>
          <ac:spMkLst>
            <pc:docMk/>
            <pc:sldMk cId="2992576661" sldId="259"/>
            <ac:spMk id="4" creationId="{99456810-ADB8-4E90-AD8A-E0ADE1B8687C}"/>
          </ac:spMkLst>
        </pc:spChg>
        <pc:spChg chg="mod">
          <ac:chgData name="Lucie Čejková" userId="149fa612-509f-424b-8421-9c365530288a" providerId="ADAL" clId="{F1CE7FEE-BF61-48E2-86C6-9B3F5C77A396}" dt="2022-03-24T16:55:57.942" v="3088" actId="207"/>
          <ac:spMkLst>
            <pc:docMk/>
            <pc:sldMk cId="2992576661" sldId="259"/>
            <ac:spMk id="5" creationId="{8F2DC704-1E07-4A48-BDAA-17C2FBE5091E}"/>
          </ac:spMkLst>
        </pc:spChg>
        <pc:spChg chg="add mod">
          <ac:chgData name="Lucie Čejková" userId="149fa612-509f-424b-8421-9c365530288a" providerId="ADAL" clId="{F1CE7FEE-BF61-48E2-86C6-9B3F5C77A396}" dt="2022-03-24T16:57:16.871" v="3101" actId="14100"/>
          <ac:spMkLst>
            <pc:docMk/>
            <pc:sldMk cId="2992576661" sldId="259"/>
            <ac:spMk id="8" creationId="{DDB7A51F-26FD-48AB-B763-07FCB345E002}"/>
          </ac:spMkLst>
        </pc:spChg>
        <pc:picChg chg="add mod">
          <ac:chgData name="Lucie Čejková" userId="149fa612-509f-424b-8421-9c365530288a" providerId="ADAL" clId="{F1CE7FEE-BF61-48E2-86C6-9B3F5C77A396}" dt="2022-03-24T16:56:58.057" v="3090" actId="1076"/>
          <ac:picMkLst>
            <pc:docMk/>
            <pc:sldMk cId="2992576661" sldId="259"/>
            <ac:picMk id="7" creationId="{DBF1C9FA-67E6-4D64-BD20-FA7E280FBF43}"/>
          </ac:picMkLst>
        </pc:picChg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2738763100" sldId="261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984736673" sldId="262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634213545" sldId="263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4011451912" sldId="264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456909324" sldId="265"/>
        </pc:sldMkLst>
      </pc:sldChg>
      <pc:sldChg chg="addSp delSp modSp mod modTransition delAnim modAnim modNotesTx">
        <pc:chgData name="Lucie Čejková" userId="149fa612-509f-424b-8421-9c365530288a" providerId="ADAL" clId="{F1CE7FEE-BF61-48E2-86C6-9B3F5C77A396}" dt="2022-03-24T19:17:20.161" v="7311" actId="20577"/>
        <pc:sldMkLst>
          <pc:docMk/>
          <pc:sldMk cId="1704723941" sldId="267"/>
        </pc:sldMkLst>
        <pc:spChg chg="mod">
          <ac:chgData name="Lucie Čejková" userId="149fa612-509f-424b-8421-9c365530288a" providerId="ADAL" clId="{F1CE7FEE-BF61-48E2-86C6-9B3F5C77A396}" dt="2022-03-23T14:29:25.046" v="71" actId="20577"/>
          <ac:spMkLst>
            <pc:docMk/>
            <pc:sldMk cId="1704723941" sldId="267"/>
            <ac:spMk id="4" creationId="{FB14B380-1391-0B43-97FA-C397E15B237F}"/>
          </ac:spMkLst>
        </pc:spChg>
        <pc:spChg chg="del topLvl">
          <ac:chgData name="Lucie Čejková" userId="149fa612-509f-424b-8421-9c365530288a" providerId="ADAL" clId="{F1CE7FEE-BF61-48E2-86C6-9B3F5C77A396}" dt="2022-03-23T14:29:18.181" v="68" actId="478"/>
          <ac:spMkLst>
            <pc:docMk/>
            <pc:sldMk cId="1704723941" sldId="267"/>
            <ac:spMk id="5" creationId="{8A8E9934-511B-4B1F-9753-F2171CE1CBCD}"/>
          </ac:spMkLst>
        </pc:spChg>
        <pc:spChg chg="add mod">
          <ac:chgData name="Lucie Čejková" userId="149fa612-509f-424b-8421-9c365530288a" providerId="ADAL" clId="{F1CE7FEE-BF61-48E2-86C6-9B3F5C77A396}" dt="2022-03-24T16:09:40.471" v="450" actId="1076"/>
          <ac:spMkLst>
            <pc:docMk/>
            <pc:sldMk cId="1704723941" sldId="267"/>
            <ac:spMk id="11" creationId="{1390D981-82CD-4706-8CF9-E28EAFE12292}"/>
          </ac:spMkLst>
        </pc:spChg>
        <pc:spChg chg="add mod">
          <ac:chgData name="Lucie Čejková" userId="149fa612-509f-424b-8421-9c365530288a" providerId="ADAL" clId="{F1CE7FEE-BF61-48E2-86C6-9B3F5C77A396}" dt="2022-03-23T14:41:18.023" v="317" actId="1076"/>
          <ac:spMkLst>
            <pc:docMk/>
            <pc:sldMk cId="1704723941" sldId="267"/>
            <ac:spMk id="18" creationId="{71507CBF-A70D-4D9A-98AD-2156957ECB59}"/>
          </ac:spMkLst>
        </pc:spChg>
        <pc:spChg chg="add del mod">
          <ac:chgData name="Lucie Čejková" userId="149fa612-509f-424b-8421-9c365530288a" providerId="ADAL" clId="{F1CE7FEE-BF61-48E2-86C6-9B3F5C77A396}" dt="2022-03-23T14:44:26.306" v="379" actId="1037"/>
          <ac:spMkLst>
            <pc:docMk/>
            <pc:sldMk cId="1704723941" sldId="267"/>
            <ac:spMk id="27" creationId="{F5A3ED38-0E94-4AF5-AD87-D5FE857391D9}"/>
          </ac:spMkLst>
        </pc:spChg>
        <pc:spChg chg="add del mod">
          <ac:chgData name="Lucie Čejková" userId="149fa612-509f-424b-8421-9c365530288a" providerId="ADAL" clId="{F1CE7FEE-BF61-48E2-86C6-9B3F5C77A396}" dt="2022-03-23T14:34:22.677" v="174"/>
          <ac:spMkLst>
            <pc:docMk/>
            <pc:sldMk cId="1704723941" sldId="267"/>
            <ac:spMk id="28" creationId="{B831DF4D-FAB5-42B6-BD84-885713ED4658}"/>
          </ac:spMkLst>
        </pc:spChg>
        <pc:spChg chg="add mod">
          <ac:chgData name="Lucie Čejková" userId="149fa612-509f-424b-8421-9c365530288a" providerId="ADAL" clId="{F1CE7FEE-BF61-48E2-86C6-9B3F5C77A396}" dt="2022-03-23T14:41:18.023" v="317" actId="1076"/>
          <ac:spMkLst>
            <pc:docMk/>
            <pc:sldMk cId="1704723941" sldId="267"/>
            <ac:spMk id="29" creationId="{30101E08-2D55-40BF-B8C3-37ED2D32F3ED}"/>
          </ac:spMkLst>
        </pc:spChg>
        <pc:spChg chg="add mod">
          <ac:chgData name="Lucie Čejková" userId="149fa612-509f-424b-8421-9c365530288a" providerId="ADAL" clId="{F1CE7FEE-BF61-48E2-86C6-9B3F5C77A396}" dt="2022-03-23T14:41:18.023" v="317" actId="1076"/>
          <ac:spMkLst>
            <pc:docMk/>
            <pc:sldMk cId="1704723941" sldId="267"/>
            <ac:spMk id="30" creationId="{4315C5DB-BDF9-40AD-AA7B-BE4629EDD34F}"/>
          </ac:spMkLst>
        </pc:spChg>
        <pc:spChg chg="add mod">
          <ac:chgData name="Lucie Čejková" userId="149fa612-509f-424b-8421-9c365530288a" providerId="ADAL" clId="{F1CE7FEE-BF61-48E2-86C6-9B3F5C77A396}" dt="2022-03-24T16:09:20.921" v="449" actId="20577"/>
          <ac:spMkLst>
            <pc:docMk/>
            <pc:sldMk cId="1704723941" sldId="267"/>
            <ac:spMk id="31" creationId="{31668B3C-0D52-4458-9A53-0458708651BD}"/>
          </ac:spMkLst>
        </pc:spChg>
        <pc:spChg chg="add mod">
          <ac:chgData name="Lucie Čejková" userId="149fa612-509f-424b-8421-9c365530288a" providerId="ADAL" clId="{F1CE7FEE-BF61-48E2-86C6-9B3F5C77A396}" dt="2022-03-23T14:44:51.595" v="384" actId="1036"/>
          <ac:spMkLst>
            <pc:docMk/>
            <pc:sldMk cId="1704723941" sldId="267"/>
            <ac:spMk id="33" creationId="{788117C5-2169-4607-9F6E-C04A90BC8C97}"/>
          </ac:spMkLst>
        </pc:spChg>
        <pc:grpChg chg="del">
          <ac:chgData name="Lucie Čejková" userId="149fa612-509f-424b-8421-9c365530288a" providerId="ADAL" clId="{F1CE7FEE-BF61-48E2-86C6-9B3F5C77A396}" dt="2022-03-23T14:29:18.181" v="68" actId="478"/>
          <ac:grpSpMkLst>
            <pc:docMk/>
            <pc:sldMk cId="1704723941" sldId="267"/>
            <ac:grpSpMk id="9" creationId="{0D1CB556-B075-4B25-B870-5B4078B840FA}"/>
          </ac:grpSpMkLst>
        </pc:grpChg>
        <pc:grpChg chg="del topLvl">
          <ac:chgData name="Lucie Čejková" userId="149fa612-509f-424b-8421-9c365530288a" providerId="ADAL" clId="{F1CE7FEE-BF61-48E2-86C6-9B3F5C77A396}" dt="2022-03-23T14:29:21.320" v="70" actId="478"/>
          <ac:grpSpMkLst>
            <pc:docMk/>
            <pc:sldMk cId="1704723941" sldId="267"/>
            <ac:grpSpMk id="25" creationId="{2CF084DC-6F40-4D87-804E-5F6D3380036A}"/>
          </ac:grpSpMkLst>
        </pc:grpChg>
        <pc:picChg chg="add del mod">
          <ac:chgData name="Lucie Čejková" userId="149fa612-509f-424b-8421-9c365530288a" providerId="ADAL" clId="{F1CE7FEE-BF61-48E2-86C6-9B3F5C77A396}" dt="2022-03-23T14:30:03.631" v="74" actId="478"/>
          <ac:picMkLst>
            <pc:docMk/>
            <pc:sldMk cId="1704723941" sldId="267"/>
            <ac:picMk id="26" creationId="{EDF13631-320E-480C-8266-6B78C6C39D77}"/>
          </ac:picMkLst>
        </pc:picChg>
        <pc:picChg chg="del">
          <ac:chgData name="Lucie Čejková" userId="149fa612-509f-424b-8421-9c365530288a" providerId="ADAL" clId="{F1CE7FEE-BF61-48E2-86C6-9B3F5C77A396}" dt="2022-03-23T14:29:19.644" v="69" actId="478"/>
          <ac:picMkLst>
            <pc:docMk/>
            <pc:sldMk cId="1704723941" sldId="267"/>
            <ac:picMk id="1026" creationId="{8FDE9DC7-D7DC-4A63-AE69-50FA53B1F5B5}"/>
          </ac:picMkLst>
        </pc:picChg>
      </pc:sldChg>
      <pc:sldChg chg="addSp delSp modSp mod modTransition">
        <pc:chgData name="Lucie Čejková" userId="149fa612-509f-424b-8421-9c365530288a" providerId="ADAL" clId="{F1CE7FEE-BF61-48E2-86C6-9B3F5C77A396}" dt="2022-03-24T19:14:08.098" v="6707"/>
        <pc:sldMkLst>
          <pc:docMk/>
          <pc:sldMk cId="3406734916" sldId="271"/>
        </pc:sldMkLst>
        <pc:spChg chg="mod">
          <ac:chgData name="Lucie Čejková" userId="149fa612-509f-424b-8421-9c365530288a" providerId="ADAL" clId="{F1CE7FEE-BF61-48E2-86C6-9B3F5C77A396}" dt="2022-03-24T16:47:32.570" v="2031" actId="20577"/>
          <ac:spMkLst>
            <pc:docMk/>
            <pc:sldMk cId="3406734916" sldId="271"/>
            <ac:spMk id="4" creationId="{16A1390C-043C-484D-8453-99AD1DDA3A13}"/>
          </ac:spMkLst>
        </pc:spChg>
        <pc:spChg chg="del">
          <ac:chgData name="Lucie Čejková" userId="149fa612-509f-424b-8421-9c365530288a" providerId="ADAL" clId="{F1CE7FEE-BF61-48E2-86C6-9B3F5C77A396}" dt="2022-03-24T16:47:44.854" v="2033" actId="478"/>
          <ac:spMkLst>
            <pc:docMk/>
            <pc:sldMk cId="3406734916" sldId="271"/>
            <ac:spMk id="5" creationId="{BFBF4D63-24E3-4CFA-8397-F72D56F511AB}"/>
          </ac:spMkLst>
        </pc:spChg>
        <pc:spChg chg="add del mod">
          <ac:chgData name="Lucie Čejková" userId="149fa612-509f-424b-8421-9c365530288a" providerId="ADAL" clId="{F1CE7FEE-BF61-48E2-86C6-9B3F5C77A396}" dt="2022-03-24T16:47:46.799" v="2035" actId="478"/>
          <ac:spMkLst>
            <pc:docMk/>
            <pc:sldMk cId="3406734916" sldId="271"/>
            <ac:spMk id="7" creationId="{CE3A9570-DF86-4C4D-A5E5-086F93E91706}"/>
          </ac:spMkLst>
        </pc:spChg>
        <pc:spChg chg="add del mod">
          <ac:chgData name="Lucie Čejková" userId="149fa612-509f-424b-8421-9c365530288a" providerId="ADAL" clId="{F1CE7FEE-BF61-48E2-86C6-9B3F5C77A396}" dt="2022-03-24T16:47:49.279" v="2036" actId="478"/>
          <ac:spMkLst>
            <pc:docMk/>
            <pc:sldMk cId="3406734916" sldId="271"/>
            <ac:spMk id="11" creationId="{05DC5A35-7F49-4726-9FD6-689FB3B8180A}"/>
          </ac:spMkLst>
        </pc:spChg>
        <pc:spChg chg="add mod">
          <ac:chgData name="Lucie Čejková" userId="149fa612-509f-424b-8421-9c365530288a" providerId="ADAL" clId="{F1CE7FEE-BF61-48E2-86C6-9B3F5C77A396}" dt="2022-03-24T16:53:03.256" v="2881" actId="11"/>
          <ac:spMkLst>
            <pc:docMk/>
            <pc:sldMk cId="3406734916" sldId="271"/>
            <ac:spMk id="12" creationId="{1F0FA624-D32C-45C9-AE4B-1FD2539BF705}"/>
          </ac:spMkLst>
        </pc:spChg>
        <pc:picChg chg="del">
          <ac:chgData name="Lucie Čejková" userId="149fa612-509f-424b-8421-9c365530288a" providerId="ADAL" clId="{F1CE7FEE-BF61-48E2-86C6-9B3F5C77A396}" dt="2022-03-24T16:47:41.569" v="2032" actId="478"/>
          <ac:picMkLst>
            <pc:docMk/>
            <pc:sldMk cId="3406734916" sldId="271"/>
            <ac:picMk id="2050" creationId="{C78889AC-7A34-4265-B0CC-CB87067938D2}"/>
          </ac:picMkLst>
        </pc:picChg>
        <pc:picChg chg="del">
          <ac:chgData name="Lucie Čejková" userId="149fa612-509f-424b-8421-9c365530288a" providerId="ADAL" clId="{F1CE7FEE-BF61-48E2-86C6-9B3F5C77A396}" dt="2022-03-24T16:47:41.569" v="2032" actId="478"/>
          <ac:picMkLst>
            <pc:docMk/>
            <pc:sldMk cId="3406734916" sldId="271"/>
            <ac:picMk id="2052" creationId="{DB4368F2-3C2B-4E88-953B-DAE3F71D777F}"/>
          </ac:picMkLst>
        </pc:picChg>
        <pc:picChg chg="del">
          <ac:chgData name="Lucie Čejková" userId="149fa612-509f-424b-8421-9c365530288a" providerId="ADAL" clId="{F1CE7FEE-BF61-48E2-86C6-9B3F5C77A396}" dt="2022-03-24T16:47:41.569" v="2032" actId="478"/>
          <ac:picMkLst>
            <pc:docMk/>
            <pc:sldMk cId="3406734916" sldId="271"/>
            <ac:picMk id="2054" creationId="{7FC94BDF-5D56-4E45-BE88-14A23B7CFACB}"/>
          </ac:picMkLst>
        </pc:picChg>
      </pc:sldChg>
      <pc:sldChg chg="modSp mod ord modTransition modAnim modNotesTx">
        <pc:chgData name="Lucie Čejková" userId="149fa612-509f-424b-8421-9c365530288a" providerId="ADAL" clId="{F1CE7FEE-BF61-48E2-86C6-9B3F5C77A396}" dt="2022-03-24T19:21:17.136" v="7888" actId="20577"/>
        <pc:sldMkLst>
          <pc:docMk/>
          <pc:sldMk cId="2378637246" sldId="272"/>
        </pc:sldMkLst>
        <pc:spChg chg="mod">
          <ac:chgData name="Lucie Čejková" userId="149fa612-509f-424b-8421-9c365530288a" providerId="ADAL" clId="{F1CE7FEE-BF61-48E2-86C6-9B3F5C77A396}" dt="2022-03-24T16:37:28.891" v="1503" actId="20577"/>
          <ac:spMkLst>
            <pc:docMk/>
            <pc:sldMk cId="2378637246" sldId="272"/>
            <ac:spMk id="4" creationId="{16A1390C-043C-484D-8453-99AD1DDA3A13}"/>
          </ac:spMkLst>
        </pc:spChg>
        <pc:spChg chg="mod">
          <ac:chgData name="Lucie Čejková" userId="149fa612-509f-424b-8421-9c365530288a" providerId="ADAL" clId="{F1CE7FEE-BF61-48E2-86C6-9B3F5C77A396}" dt="2022-03-24T16:36:56.376" v="1485" actId="20577"/>
          <ac:spMkLst>
            <pc:docMk/>
            <pc:sldMk cId="2378637246" sldId="272"/>
            <ac:spMk id="5" creationId="{BFBF4D63-24E3-4CFA-8397-F72D56F511AB}"/>
          </ac:spMkLst>
        </pc:spChg>
      </pc:sldChg>
      <pc:sldChg chg="modSp mod modTransition modNotesTx">
        <pc:chgData name="Lucie Čejková" userId="149fa612-509f-424b-8421-9c365530288a" providerId="ADAL" clId="{F1CE7FEE-BF61-48E2-86C6-9B3F5C77A396}" dt="2022-03-24T19:32:27.908" v="9134" actId="20577"/>
        <pc:sldMkLst>
          <pc:docMk/>
          <pc:sldMk cId="2384844419" sldId="273"/>
        </pc:sldMkLst>
        <pc:spChg chg="mod">
          <ac:chgData name="Lucie Čejková" userId="149fa612-509f-424b-8421-9c365530288a" providerId="ADAL" clId="{F1CE7FEE-BF61-48E2-86C6-9B3F5C77A396}" dt="2022-03-24T18:39:31.333" v="4672" actId="20577"/>
          <ac:spMkLst>
            <pc:docMk/>
            <pc:sldMk cId="2384844419" sldId="273"/>
            <ac:spMk id="4" creationId="{99456810-ADB8-4E90-AD8A-E0ADE1B8687C}"/>
          </ac:spMkLst>
        </pc:spChg>
        <pc:spChg chg="mod">
          <ac:chgData name="Lucie Čejková" userId="149fa612-509f-424b-8421-9c365530288a" providerId="ADAL" clId="{F1CE7FEE-BF61-48E2-86C6-9B3F5C77A396}" dt="2022-03-24T18:41:25.119" v="4997" actId="207"/>
          <ac:spMkLst>
            <pc:docMk/>
            <pc:sldMk cId="2384844419" sldId="273"/>
            <ac:spMk id="5" creationId="{8F2DC704-1E07-4A48-BDAA-17C2FBE5091E}"/>
          </ac:spMkLst>
        </pc:spChg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3257541337" sldId="274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310705499" sldId="275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894403216" sldId="276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061389174" sldId="277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840646483" sldId="278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2159231606" sldId="279"/>
        </pc:sldMkLst>
      </pc:sldChg>
      <pc:sldChg chg="del">
        <pc:chgData name="Lucie Čejková" userId="149fa612-509f-424b-8421-9c365530288a" providerId="ADAL" clId="{F1CE7FEE-BF61-48E2-86C6-9B3F5C77A396}" dt="2022-03-24T18:50:45.581" v="5600" actId="47"/>
        <pc:sldMkLst>
          <pc:docMk/>
          <pc:sldMk cId="1957905618" sldId="280"/>
        </pc:sldMkLst>
      </pc:sldChg>
      <pc:sldChg chg="modSp add mod modTransition modNotesTx">
        <pc:chgData name="Lucie Čejková" userId="149fa612-509f-424b-8421-9c365530288a" providerId="ADAL" clId="{F1CE7FEE-BF61-48E2-86C6-9B3F5C77A396}" dt="2022-03-24T19:23:48.155" v="8264" actId="20577"/>
        <pc:sldMkLst>
          <pc:docMk/>
          <pc:sldMk cId="1720993897" sldId="281"/>
        </pc:sldMkLst>
        <pc:spChg chg="mod">
          <ac:chgData name="Lucie Čejková" userId="149fa612-509f-424b-8421-9c365530288a" providerId="ADAL" clId="{F1CE7FEE-BF61-48E2-86C6-9B3F5C77A396}" dt="2022-03-24T16:43:53.789" v="1717" actId="20577"/>
          <ac:spMkLst>
            <pc:docMk/>
            <pc:sldMk cId="1720993897" sldId="281"/>
            <ac:spMk id="5" creationId="{BFBF4D63-24E3-4CFA-8397-F72D56F511AB}"/>
          </ac:spMkLst>
        </pc:spChg>
      </pc:sldChg>
      <pc:sldChg chg="add modTransition modNotesTx">
        <pc:chgData name="Lucie Čejková" userId="149fa612-509f-424b-8421-9c365530288a" providerId="ADAL" clId="{F1CE7FEE-BF61-48E2-86C6-9B3F5C77A396}" dt="2022-03-24T19:20:50.973" v="7777" actId="20577"/>
        <pc:sldMkLst>
          <pc:docMk/>
          <pc:sldMk cId="2088254558" sldId="282"/>
        </pc:sldMkLst>
      </pc:sldChg>
      <pc:sldChg chg="modSp add mod ord modTransition modAnim modNotesTx">
        <pc:chgData name="Lucie Čejková" userId="149fa612-509f-424b-8421-9c365530288a" providerId="ADAL" clId="{F1CE7FEE-BF61-48E2-86C6-9B3F5C77A396}" dt="2022-03-24T19:24:36.755" v="8458" actId="20577"/>
        <pc:sldMkLst>
          <pc:docMk/>
          <pc:sldMk cId="1058147031" sldId="283"/>
        </pc:sldMkLst>
        <pc:spChg chg="mod">
          <ac:chgData name="Lucie Čejková" userId="149fa612-509f-424b-8421-9c365530288a" providerId="ADAL" clId="{F1CE7FEE-BF61-48E2-86C6-9B3F5C77A396}" dt="2022-03-24T16:44:19.643" v="1780" actId="20577"/>
          <ac:spMkLst>
            <pc:docMk/>
            <pc:sldMk cId="1058147031" sldId="283"/>
            <ac:spMk id="4" creationId="{16A1390C-043C-484D-8453-99AD1DDA3A13}"/>
          </ac:spMkLst>
        </pc:spChg>
        <pc:spChg chg="mod">
          <ac:chgData name="Lucie Čejková" userId="149fa612-509f-424b-8421-9c365530288a" providerId="ADAL" clId="{F1CE7FEE-BF61-48E2-86C6-9B3F5C77A396}" dt="2022-03-24T16:47:04.195" v="1968" actId="113"/>
          <ac:spMkLst>
            <pc:docMk/>
            <pc:sldMk cId="1058147031" sldId="283"/>
            <ac:spMk id="5" creationId="{BFBF4D63-24E3-4CFA-8397-F72D56F511AB}"/>
          </ac:spMkLst>
        </pc:spChg>
      </pc:sldChg>
      <pc:sldChg chg="addSp delSp modSp add mod modTransition modNotesTx">
        <pc:chgData name="Lucie Čejková" userId="149fa612-509f-424b-8421-9c365530288a" providerId="ADAL" clId="{F1CE7FEE-BF61-48E2-86C6-9B3F5C77A396}" dt="2022-03-24T19:28:30.654" v="8652" actId="20577"/>
        <pc:sldMkLst>
          <pc:docMk/>
          <pc:sldMk cId="2580808335" sldId="284"/>
        </pc:sldMkLst>
        <pc:spChg chg="del">
          <ac:chgData name="Lucie Čejková" userId="149fa612-509f-424b-8421-9c365530288a" providerId="ADAL" clId="{F1CE7FEE-BF61-48E2-86C6-9B3F5C77A396}" dt="2022-03-24T16:57:50.293" v="3103" actId="478"/>
          <ac:spMkLst>
            <pc:docMk/>
            <pc:sldMk cId="2580808335" sldId="284"/>
            <ac:spMk id="5" creationId="{8F2DC704-1E07-4A48-BDAA-17C2FBE5091E}"/>
          </ac:spMkLst>
        </pc:spChg>
        <pc:spChg chg="del">
          <ac:chgData name="Lucie Čejková" userId="149fa612-509f-424b-8421-9c365530288a" providerId="ADAL" clId="{F1CE7FEE-BF61-48E2-86C6-9B3F5C77A396}" dt="2022-03-24T16:58:01.146" v="3106" actId="478"/>
          <ac:spMkLst>
            <pc:docMk/>
            <pc:sldMk cId="2580808335" sldId="284"/>
            <ac:spMk id="8" creationId="{DDB7A51F-26FD-48AB-B763-07FCB345E002}"/>
          </ac:spMkLst>
        </pc:spChg>
        <pc:spChg chg="add del mod">
          <ac:chgData name="Lucie Čejková" userId="149fa612-509f-424b-8421-9c365530288a" providerId="ADAL" clId="{F1CE7FEE-BF61-48E2-86C6-9B3F5C77A396}" dt="2022-03-24T16:57:52.754" v="3104" actId="478"/>
          <ac:spMkLst>
            <pc:docMk/>
            <pc:sldMk cId="2580808335" sldId="284"/>
            <ac:spMk id="9" creationId="{D1EAAB7E-E7C2-4E25-87DF-F1F84497F3B3}"/>
          </ac:spMkLst>
        </pc:spChg>
        <pc:spChg chg="add mod">
          <ac:chgData name="Lucie Čejková" userId="149fa612-509f-424b-8421-9c365530288a" providerId="ADAL" clId="{F1CE7FEE-BF61-48E2-86C6-9B3F5C77A396}" dt="2022-03-24T16:59:37.779" v="3196" actId="20577"/>
          <ac:spMkLst>
            <pc:docMk/>
            <pc:sldMk cId="2580808335" sldId="284"/>
            <ac:spMk id="11" creationId="{9C5F68AB-A84B-4BA2-8DAF-DC82570E5C6C}"/>
          </ac:spMkLst>
        </pc:spChg>
        <pc:picChg chg="del">
          <ac:chgData name="Lucie Čejková" userId="149fa612-509f-424b-8421-9c365530288a" providerId="ADAL" clId="{F1CE7FEE-BF61-48E2-86C6-9B3F5C77A396}" dt="2022-03-24T16:57:54.590" v="3105" actId="478"/>
          <ac:picMkLst>
            <pc:docMk/>
            <pc:sldMk cId="2580808335" sldId="284"/>
            <ac:picMk id="7" creationId="{DBF1C9FA-67E6-4D64-BD20-FA7E280FBF43}"/>
          </ac:picMkLst>
        </pc:picChg>
        <pc:picChg chg="add mod">
          <ac:chgData name="Lucie Čejková" userId="149fa612-509f-424b-8421-9c365530288a" providerId="ADAL" clId="{F1CE7FEE-BF61-48E2-86C6-9B3F5C77A396}" dt="2022-03-24T16:58:11.159" v="3110" actId="1076"/>
          <ac:picMkLst>
            <pc:docMk/>
            <pc:sldMk cId="2580808335" sldId="284"/>
            <ac:picMk id="10" creationId="{E3B5FCA3-0303-4C16-BCAB-7C2F2C217818}"/>
          </ac:picMkLst>
        </pc:picChg>
      </pc:sldChg>
      <pc:sldChg chg="add del">
        <pc:chgData name="Lucie Čejková" userId="149fa612-509f-424b-8421-9c365530288a" providerId="ADAL" clId="{F1CE7FEE-BF61-48E2-86C6-9B3F5C77A396}" dt="2022-03-24T17:01:22.760" v="3198"/>
        <pc:sldMkLst>
          <pc:docMk/>
          <pc:sldMk cId="24746037" sldId="285"/>
        </pc:sldMkLst>
      </pc:sldChg>
      <pc:sldChg chg="addSp delSp modSp add mod modTransition">
        <pc:chgData name="Lucie Čejková" userId="149fa612-509f-424b-8421-9c365530288a" providerId="ADAL" clId="{F1CE7FEE-BF61-48E2-86C6-9B3F5C77A396}" dt="2022-03-24T19:14:08.098" v="6707"/>
        <pc:sldMkLst>
          <pc:docMk/>
          <pc:sldMk cId="2291679807" sldId="285"/>
        </pc:sldMkLst>
        <pc:spChg chg="mod">
          <ac:chgData name="Lucie Čejková" userId="149fa612-509f-424b-8421-9c365530288a" providerId="ADAL" clId="{F1CE7FEE-BF61-48E2-86C6-9B3F5C77A396}" dt="2022-03-24T17:01:33.477" v="3227" actId="20577"/>
          <ac:spMkLst>
            <pc:docMk/>
            <pc:sldMk cId="2291679807" sldId="285"/>
            <ac:spMk id="4" creationId="{99456810-ADB8-4E90-AD8A-E0ADE1B8687C}"/>
          </ac:spMkLst>
        </pc:spChg>
        <pc:spChg chg="del">
          <ac:chgData name="Lucie Čejková" userId="149fa612-509f-424b-8421-9c365530288a" providerId="ADAL" clId="{F1CE7FEE-BF61-48E2-86C6-9B3F5C77A396}" dt="2022-03-24T17:01:39.553" v="3230" actId="478"/>
          <ac:spMkLst>
            <pc:docMk/>
            <pc:sldMk cId="2291679807" sldId="285"/>
            <ac:spMk id="5" creationId="{8F2DC704-1E07-4A48-BDAA-17C2FBE5091E}"/>
          </ac:spMkLst>
        </pc:spChg>
        <pc:spChg chg="del">
          <ac:chgData name="Lucie Čejková" userId="149fa612-509f-424b-8421-9c365530288a" providerId="ADAL" clId="{F1CE7FEE-BF61-48E2-86C6-9B3F5C77A396}" dt="2022-03-24T17:01:37.324" v="3229" actId="478"/>
          <ac:spMkLst>
            <pc:docMk/>
            <pc:sldMk cId="2291679807" sldId="285"/>
            <ac:spMk id="8" creationId="{DDB7A51F-26FD-48AB-B763-07FCB345E002}"/>
          </ac:spMkLst>
        </pc:spChg>
        <pc:spChg chg="add del mod">
          <ac:chgData name="Lucie Čejková" userId="149fa612-509f-424b-8421-9c365530288a" providerId="ADAL" clId="{F1CE7FEE-BF61-48E2-86C6-9B3F5C77A396}" dt="2022-03-24T17:01:41.201" v="3231" actId="478"/>
          <ac:spMkLst>
            <pc:docMk/>
            <pc:sldMk cId="2291679807" sldId="285"/>
            <ac:spMk id="9" creationId="{020218F6-518F-4EBE-9D22-8C1CEE7071FE}"/>
          </ac:spMkLst>
        </pc:spChg>
        <pc:spChg chg="add mod">
          <ac:chgData name="Lucie Čejková" userId="149fa612-509f-424b-8421-9c365530288a" providerId="ADAL" clId="{F1CE7FEE-BF61-48E2-86C6-9B3F5C77A396}" dt="2022-03-24T17:02:22.124" v="3248" actId="1038"/>
          <ac:spMkLst>
            <pc:docMk/>
            <pc:sldMk cId="2291679807" sldId="285"/>
            <ac:spMk id="11" creationId="{2712E3EC-5EFB-44AD-80AC-0FCB8B002FFF}"/>
          </ac:spMkLst>
        </pc:spChg>
        <pc:spChg chg="add mod">
          <ac:chgData name="Lucie Čejková" userId="149fa612-509f-424b-8421-9c365530288a" providerId="ADAL" clId="{F1CE7FEE-BF61-48E2-86C6-9B3F5C77A396}" dt="2022-03-24T17:02:36.977" v="3258" actId="1036"/>
          <ac:spMkLst>
            <pc:docMk/>
            <pc:sldMk cId="2291679807" sldId="285"/>
            <ac:spMk id="12" creationId="{AF6EAFBE-4DCE-413A-BE7D-DE91A309B084}"/>
          </ac:spMkLst>
        </pc:spChg>
        <pc:spChg chg="add del mod">
          <ac:chgData name="Lucie Čejková" userId="149fa612-509f-424b-8421-9c365530288a" providerId="ADAL" clId="{F1CE7FEE-BF61-48E2-86C6-9B3F5C77A396}" dt="2022-03-24T17:03:03.294" v="3260"/>
          <ac:spMkLst>
            <pc:docMk/>
            <pc:sldMk cId="2291679807" sldId="285"/>
            <ac:spMk id="14" creationId="{DE15A91D-A909-48E2-8F3B-FFAB89A7C214}"/>
          </ac:spMkLst>
        </pc:spChg>
        <pc:spChg chg="add del mod">
          <ac:chgData name="Lucie Čejková" userId="149fa612-509f-424b-8421-9c365530288a" providerId="ADAL" clId="{F1CE7FEE-BF61-48E2-86C6-9B3F5C77A396}" dt="2022-03-24T17:03:03.294" v="3260"/>
          <ac:spMkLst>
            <pc:docMk/>
            <pc:sldMk cId="2291679807" sldId="285"/>
            <ac:spMk id="15" creationId="{C2E59A13-E81A-4675-8F95-2473EB2D1E66}"/>
          </ac:spMkLst>
        </pc:spChg>
        <pc:picChg chg="del">
          <ac:chgData name="Lucie Čejková" userId="149fa612-509f-424b-8421-9c365530288a" providerId="ADAL" clId="{F1CE7FEE-BF61-48E2-86C6-9B3F5C77A396}" dt="2022-03-24T17:01:35.421" v="3228" actId="478"/>
          <ac:picMkLst>
            <pc:docMk/>
            <pc:sldMk cId="2291679807" sldId="285"/>
            <ac:picMk id="7" creationId="{DBF1C9FA-67E6-4D64-BD20-FA7E280FBF43}"/>
          </ac:picMkLst>
        </pc:picChg>
        <pc:picChg chg="add mod">
          <ac:chgData name="Lucie Čejková" userId="149fa612-509f-424b-8421-9c365530288a" providerId="ADAL" clId="{F1CE7FEE-BF61-48E2-86C6-9B3F5C77A396}" dt="2022-03-24T17:01:54.389" v="3235" actId="1076"/>
          <ac:picMkLst>
            <pc:docMk/>
            <pc:sldMk cId="2291679807" sldId="285"/>
            <ac:picMk id="10" creationId="{9E58B63C-E78A-4B4C-A414-F30E51A759B1}"/>
          </ac:picMkLst>
        </pc:picChg>
        <pc:picChg chg="add del mod">
          <ac:chgData name="Lucie Čejková" userId="149fa612-509f-424b-8421-9c365530288a" providerId="ADAL" clId="{F1CE7FEE-BF61-48E2-86C6-9B3F5C77A396}" dt="2022-03-24T17:03:03.294" v="3260"/>
          <ac:picMkLst>
            <pc:docMk/>
            <pc:sldMk cId="2291679807" sldId="285"/>
            <ac:picMk id="13" creationId="{88A81EC3-C50B-4947-8043-C42B82924FB2}"/>
          </ac:picMkLst>
        </pc:picChg>
      </pc:sldChg>
      <pc:sldChg chg="addSp delSp modSp add mod modTransition modClrScheme chgLayout modNotesTx">
        <pc:chgData name="Lucie Čejková" userId="149fa612-509f-424b-8421-9c365530288a" providerId="ADAL" clId="{F1CE7FEE-BF61-48E2-86C6-9B3F5C77A396}" dt="2022-03-24T19:29:03.621" v="8701" actId="113"/>
        <pc:sldMkLst>
          <pc:docMk/>
          <pc:sldMk cId="1759685040" sldId="286"/>
        </pc:sldMkLst>
        <pc:spChg chg="mod">
          <ac:chgData name="Lucie Čejková" userId="149fa612-509f-424b-8421-9c365530288a" providerId="ADAL" clId="{F1CE7FEE-BF61-48E2-86C6-9B3F5C77A396}" dt="2022-03-24T17:03:34.398" v="3265" actId="26606"/>
          <ac:spMkLst>
            <pc:docMk/>
            <pc:sldMk cId="1759685040" sldId="286"/>
            <ac:spMk id="3" creationId="{A775192A-8F67-475F-A78D-20FCD90AD066}"/>
          </ac:spMkLst>
        </pc:spChg>
        <pc:spChg chg="mod">
          <ac:chgData name="Lucie Čejková" userId="149fa612-509f-424b-8421-9c365530288a" providerId="ADAL" clId="{F1CE7FEE-BF61-48E2-86C6-9B3F5C77A396}" dt="2022-03-24T17:03:34.398" v="3265" actId="26606"/>
          <ac:spMkLst>
            <pc:docMk/>
            <pc:sldMk cId="1759685040" sldId="286"/>
            <ac:spMk id="4" creationId="{99456810-ADB8-4E90-AD8A-E0ADE1B8687C}"/>
          </ac:spMkLst>
        </pc:spChg>
        <pc:spChg chg="mod ord">
          <ac:chgData name="Lucie Čejková" userId="149fa612-509f-424b-8421-9c365530288a" providerId="ADAL" clId="{F1CE7FEE-BF61-48E2-86C6-9B3F5C77A396}" dt="2022-03-24T17:03:34.398" v="3265" actId="26606"/>
          <ac:spMkLst>
            <pc:docMk/>
            <pc:sldMk cId="1759685040" sldId="286"/>
            <ac:spMk id="6" creationId="{4AD67153-F4D5-4B13-8FE9-11F5C59D609E}"/>
          </ac:spMkLst>
        </pc:spChg>
        <pc:spChg chg="del">
          <ac:chgData name="Lucie Čejková" userId="149fa612-509f-424b-8421-9c365530288a" providerId="ADAL" clId="{F1CE7FEE-BF61-48E2-86C6-9B3F5C77A396}" dt="2022-03-24T17:03:23.973" v="3262" actId="478"/>
          <ac:spMkLst>
            <pc:docMk/>
            <pc:sldMk cId="1759685040" sldId="286"/>
            <ac:spMk id="11" creationId="{2712E3EC-5EFB-44AD-80AC-0FCB8B002FFF}"/>
          </ac:spMkLst>
        </pc:spChg>
        <pc:spChg chg="del">
          <ac:chgData name="Lucie Čejková" userId="149fa612-509f-424b-8421-9c365530288a" providerId="ADAL" clId="{F1CE7FEE-BF61-48E2-86C6-9B3F5C77A396}" dt="2022-03-24T17:03:23.973" v="3262" actId="478"/>
          <ac:spMkLst>
            <pc:docMk/>
            <pc:sldMk cId="1759685040" sldId="286"/>
            <ac:spMk id="12" creationId="{AF6EAFBE-4DCE-413A-BE7D-DE91A309B084}"/>
          </ac:spMkLst>
        </pc:spChg>
        <pc:spChg chg="add del mod">
          <ac:chgData name="Lucie Čejková" userId="149fa612-509f-424b-8421-9c365530288a" providerId="ADAL" clId="{F1CE7FEE-BF61-48E2-86C6-9B3F5C77A396}" dt="2022-03-24T17:03:34.398" v="3265" actId="26606"/>
          <ac:spMkLst>
            <pc:docMk/>
            <pc:sldMk cId="1759685040" sldId="286"/>
            <ac:spMk id="13" creationId="{59DE2385-461B-7F93-C2F1-69A98ADA2142}"/>
          </ac:spMkLst>
        </pc:spChg>
        <pc:spChg chg="add mod">
          <ac:chgData name="Lucie Čejková" userId="149fa612-509f-424b-8421-9c365530288a" providerId="ADAL" clId="{F1CE7FEE-BF61-48E2-86C6-9B3F5C77A396}" dt="2022-03-24T17:04:21.148" v="3349" actId="1076"/>
          <ac:spMkLst>
            <pc:docMk/>
            <pc:sldMk cId="1759685040" sldId="286"/>
            <ac:spMk id="14" creationId="{35626A9F-1BAF-4275-A086-F0A64AA2F4F7}"/>
          </ac:spMkLst>
        </pc:spChg>
        <pc:picChg chg="add mod">
          <ac:chgData name="Lucie Čejková" userId="149fa612-509f-424b-8421-9c365530288a" providerId="ADAL" clId="{F1CE7FEE-BF61-48E2-86C6-9B3F5C77A396}" dt="2022-03-24T17:03:43.094" v="3268" actId="14100"/>
          <ac:picMkLst>
            <pc:docMk/>
            <pc:sldMk cId="1759685040" sldId="286"/>
            <ac:picMk id="8" creationId="{B30B6535-5F87-4AE3-96DE-B674B998F226}"/>
          </ac:picMkLst>
        </pc:picChg>
        <pc:picChg chg="del">
          <ac:chgData name="Lucie Čejková" userId="149fa612-509f-424b-8421-9c365530288a" providerId="ADAL" clId="{F1CE7FEE-BF61-48E2-86C6-9B3F5C77A396}" dt="2022-03-24T17:03:23.973" v="3262" actId="478"/>
          <ac:picMkLst>
            <pc:docMk/>
            <pc:sldMk cId="1759685040" sldId="286"/>
            <ac:picMk id="10" creationId="{9E58B63C-E78A-4B4C-A414-F30E51A759B1}"/>
          </ac:picMkLst>
        </pc:picChg>
      </pc:sldChg>
      <pc:sldChg chg="addSp delSp modSp add mod modTransition">
        <pc:chgData name="Lucie Čejková" userId="149fa612-509f-424b-8421-9c365530288a" providerId="ADAL" clId="{F1CE7FEE-BF61-48E2-86C6-9B3F5C77A396}" dt="2022-03-24T19:29:39.051" v="8747" actId="20577"/>
        <pc:sldMkLst>
          <pc:docMk/>
          <pc:sldMk cId="3545497760" sldId="287"/>
        </pc:sldMkLst>
        <pc:spChg chg="mod">
          <ac:chgData name="Lucie Čejková" userId="149fa612-509f-424b-8421-9c365530288a" providerId="ADAL" clId="{F1CE7FEE-BF61-48E2-86C6-9B3F5C77A396}" dt="2022-03-24T17:04:52.987" v="3376" actId="20577"/>
          <ac:spMkLst>
            <pc:docMk/>
            <pc:sldMk cId="3545497760" sldId="287"/>
            <ac:spMk id="4" creationId="{99456810-ADB8-4E90-AD8A-E0ADE1B8687C}"/>
          </ac:spMkLst>
        </pc:spChg>
        <pc:spChg chg="add del">
          <ac:chgData name="Lucie Čejková" userId="149fa612-509f-424b-8421-9c365530288a" providerId="ADAL" clId="{F1CE7FEE-BF61-48E2-86C6-9B3F5C77A396}" dt="2022-03-24T17:05:15.436" v="3381" actId="22"/>
          <ac:spMkLst>
            <pc:docMk/>
            <pc:sldMk cId="3545497760" sldId="287"/>
            <ac:spMk id="9" creationId="{C2C9C7F6-3924-4A28-8776-61A55FA82C8A}"/>
          </ac:spMkLst>
        </pc:spChg>
        <pc:spChg chg="del">
          <ac:chgData name="Lucie Čejková" userId="149fa612-509f-424b-8421-9c365530288a" providerId="ADAL" clId="{F1CE7FEE-BF61-48E2-86C6-9B3F5C77A396}" dt="2022-03-24T17:04:57.827" v="3378" actId="478"/>
          <ac:spMkLst>
            <pc:docMk/>
            <pc:sldMk cId="3545497760" sldId="287"/>
            <ac:spMk id="11" creationId="{2712E3EC-5EFB-44AD-80AC-0FCB8B002FFF}"/>
          </ac:spMkLst>
        </pc:spChg>
        <pc:spChg chg="del">
          <ac:chgData name="Lucie Čejková" userId="149fa612-509f-424b-8421-9c365530288a" providerId="ADAL" clId="{F1CE7FEE-BF61-48E2-86C6-9B3F5C77A396}" dt="2022-03-24T17:05:00.827" v="3379" actId="478"/>
          <ac:spMkLst>
            <pc:docMk/>
            <pc:sldMk cId="3545497760" sldId="287"/>
            <ac:spMk id="12" creationId="{AF6EAFBE-4DCE-413A-BE7D-DE91A309B084}"/>
          </ac:spMkLst>
        </pc:spChg>
        <pc:spChg chg="add mod">
          <ac:chgData name="Lucie Čejková" userId="149fa612-509f-424b-8421-9c365530288a" providerId="ADAL" clId="{F1CE7FEE-BF61-48E2-86C6-9B3F5C77A396}" dt="2022-03-24T19:29:39.051" v="8747" actId="20577"/>
          <ac:spMkLst>
            <pc:docMk/>
            <pc:sldMk cId="3545497760" sldId="287"/>
            <ac:spMk id="13" creationId="{1DA18433-DD34-4542-9BAA-15FA2E41C0BD}"/>
          </ac:spMkLst>
        </pc:spChg>
        <pc:spChg chg="add del">
          <ac:chgData name="Lucie Čejková" userId="149fa612-509f-424b-8421-9c365530288a" providerId="ADAL" clId="{F1CE7FEE-BF61-48E2-86C6-9B3F5C77A396}" dt="2022-03-24T18:28:02.679" v="3894" actId="22"/>
          <ac:spMkLst>
            <pc:docMk/>
            <pc:sldMk cId="3545497760" sldId="287"/>
            <ac:spMk id="14" creationId="{163CE548-9DE3-4A83-83EB-E39EB5066779}"/>
          </ac:spMkLst>
        </pc:spChg>
        <pc:picChg chg="del">
          <ac:chgData name="Lucie Čejková" userId="149fa612-509f-424b-8421-9c365530288a" providerId="ADAL" clId="{F1CE7FEE-BF61-48E2-86C6-9B3F5C77A396}" dt="2022-03-24T17:04:55.442" v="3377" actId="478"/>
          <ac:picMkLst>
            <pc:docMk/>
            <pc:sldMk cId="3545497760" sldId="287"/>
            <ac:picMk id="10" creationId="{9E58B63C-E78A-4B4C-A414-F30E51A759B1}"/>
          </ac:picMkLst>
        </pc:picChg>
      </pc:sldChg>
      <pc:sldChg chg="addSp delSp modSp add mod modTransition modClrScheme chgLayout">
        <pc:chgData name="Lucie Čejková" userId="149fa612-509f-424b-8421-9c365530288a" providerId="ADAL" clId="{F1CE7FEE-BF61-48E2-86C6-9B3F5C77A396}" dt="2022-03-24T19:14:08.098" v="6707"/>
        <pc:sldMkLst>
          <pc:docMk/>
          <pc:sldMk cId="1167745465" sldId="288"/>
        </pc:sldMkLst>
        <pc:spChg chg="mod or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3" creationId="{A775192A-8F67-475F-A78D-20FCD90AD066}"/>
          </ac:spMkLst>
        </pc:spChg>
        <pc:spChg chg="mod ord">
          <ac:chgData name="Lucie Čejková" userId="149fa612-509f-424b-8421-9c365530288a" providerId="ADAL" clId="{F1CE7FEE-BF61-48E2-86C6-9B3F5C77A396}" dt="2022-03-24T18:25:30.593" v="3737" actId="20577"/>
          <ac:spMkLst>
            <pc:docMk/>
            <pc:sldMk cId="1167745465" sldId="288"/>
            <ac:spMk id="4" creationId="{99456810-ADB8-4E90-AD8A-E0ADE1B8687C}"/>
          </ac:spMkLst>
        </pc:spChg>
        <pc:spChg chg="mod or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6" creationId="{4AD67153-F4D5-4B13-8FE9-11F5C59D609E}"/>
          </ac:spMkLst>
        </pc:spChg>
        <pc:spChg chg="add del mod">
          <ac:chgData name="Lucie Čejková" userId="149fa612-509f-424b-8421-9c365530288a" providerId="ADAL" clId="{F1CE7FEE-BF61-48E2-86C6-9B3F5C77A396}" dt="2022-03-24T18:23:27.926" v="3687"/>
          <ac:spMkLst>
            <pc:docMk/>
            <pc:sldMk cId="1167745465" sldId="288"/>
            <ac:spMk id="8" creationId="{CB96F55D-DDD8-49EE-9CF3-811A406890D0}"/>
          </ac:spMkLst>
        </pc:spChg>
        <pc:spChg chg="add del mod">
          <ac:chgData name="Lucie Čejková" userId="149fa612-509f-424b-8421-9c365530288a" providerId="ADAL" clId="{F1CE7FEE-BF61-48E2-86C6-9B3F5C77A396}" dt="2022-03-24T18:25:07.727" v="3704" actId="478"/>
          <ac:spMkLst>
            <pc:docMk/>
            <pc:sldMk cId="1167745465" sldId="288"/>
            <ac:spMk id="10" creationId="{26CC8640-7A75-43C8-9AAF-EB3B42AA008D}"/>
          </ac:spMkLst>
        </pc:spChg>
        <pc:spChg chg="mod ord">
          <ac:chgData name="Lucie Čejková" userId="149fa612-509f-424b-8421-9c365530288a" providerId="ADAL" clId="{F1CE7FEE-BF61-48E2-86C6-9B3F5C77A396}" dt="2022-03-24T18:27:22.472" v="3892" actId="113"/>
          <ac:spMkLst>
            <pc:docMk/>
            <pc:sldMk cId="1167745465" sldId="288"/>
            <ac:spMk id="13" creationId="{1DA18433-DD34-4542-9BAA-15FA2E41C0BD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18" creationId="{99B08F6F-2246-2AE6-8187-06763D5F61AB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20" creationId="{D5ECE69A-CA45-4AF7-0ADE-D537331077CB}"/>
          </ac:spMkLst>
        </pc:spChg>
        <pc:spChg chg="add del mod">
          <ac:chgData name="Lucie Čejková" userId="149fa612-509f-424b-8421-9c365530288a" providerId="ADAL" clId="{F1CE7FEE-BF61-48E2-86C6-9B3F5C77A396}" dt="2022-03-24T18:24:57.196" v="3702"/>
          <ac:spMkLst>
            <pc:docMk/>
            <pc:sldMk cId="1167745465" sldId="288"/>
            <ac:spMk id="21" creationId="{E8EA4146-548A-451F-AEEC-0247835D3AD4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22" creationId="{07AAE5CC-CCA8-1085-047F-34F3DC53F20D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24" creationId="{1395ACF6-55E9-33E8-0B47-8E0C0D1606C3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26" creationId="{7DFB252D-2C99-1407-EB1C-5F69E40111B9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28" creationId="{674B9624-5E27-1ED8-32EA-9BEF3AF5991C}"/>
          </ac:spMkLst>
        </pc:spChg>
        <pc:spChg chg="add del mod">
          <ac:chgData name="Lucie Čejková" userId="149fa612-509f-424b-8421-9c365530288a" providerId="ADAL" clId="{F1CE7FEE-BF61-48E2-86C6-9B3F5C77A396}" dt="2022-03-24T18:23:34.422" v="3690" actId="26606"/>
          <ac:spMkLst>
            <pc:docMk/>
            <pc:sldMk cId="1167745465" sldId="288"/>
            <ac:spMk id="30" creationId="{81587579-FBC4-6A47-06F1-092F66578430}"/>
          </ac:spMkLst>
        </pc:spChg>
        <pc:picChg chg="add del mod">
          <ac:chgData name="Lucie Čejková" userId="149fa612-509f-424b-8421-9c365530288a" providerId="ADAL" clId="{F1CE7FEE-BF61-48E2-86C6-9B3F5C77A396}" dt="2022-03-24T18:23:27.926" v="3687"/>
          <ac:picMkLst>
            <pc:docMk/>
            <pc:sldMk cId="1167745465" sldId="288"/>
            <ac:picMk id="7" creationId="{AAD052A3-082A-42C7-B96F-E0AFE2058D7B}"/>
          </ac:picMkLst>
        </pc:picChg>
        <pc:picChg chg="add del mod">
          <ac:chgData name="Lucie Čejková" userId="149fa612-509f-424b-8421-9c365530288a" providerId="ADAL" clId="{F1CE7FEE-BF61-48E2-86C6-9B3F5C77A396}" dt="2022-03-24T18:25:07.727" v="3704" actId="478"/>
          <ac:picMkLst>
            <pc:docMk/>
            <pc:sldMk cId="1167745465" sldId="288"/>
            <ac:picMk id="9" creationId="{E98CDEF5-3E79-4D9E-B6EF-9D5F65690D48}"/>
          </ac:picMkLst>
        </pc:picChg>
        <pc:picChg chg="add del mod">
          <ac:chgData name="Lucie Čejková" userId="149fa612-509f-424b-8421-9c365530288a" providerId="ADAL" clId="{F1CE7FEE-BF61-48E2-86C6-9B3F5C77A396}" dt="2022-03-24T18:24:57.196" v="3702"/>
          <ac:picMkLst>
            <pc:docMk/>
            <pc:sldMk cId="1167745465" sldId="288"/>
            <ac:picMk id="19" creationId="{FE7607F6-17F3-4F04-8EA3-AE6E267B9778}"/>
          </ac:picMkLst>
        </pc:picChg>
        <pc:cxnChg chg="add del mod">
          <ac:chgData name="Lucie Čejková" userId="149fa612-509f-424b-8421-9c365530288a" providerId="ADAL" clId="{F1CE7FEE-BF61-48E2-86C6-9B3F5C77A396}" dt="2022-03-24T18:25:07.727" v="3704" actId="478"/>
          <ac:cxnSpMkLst>
            <pc:docMk/>
            <pc:sldMk cId="1167745465" sldId="288"/>
            <ac:cxnSpMk id="5" creationId="{714A7860-9EE6-4BD4-9D0F-43C6491C2EEF}"/>
          </ac:cxnSpMkLst>
        </pc:cxnChg>
      </pc:sldChg>
      <pc:sldChg chg="add ord modTransition modNotesTx">
        <pc:chgData name="Lucie Čejková" userId="149fa612-509f-424b-8421-9c365530288a" providerId="ADAL" clId="{F1CE7FEE-BF61-48E2-86C6-9B3F5C77A396}" dt="2022-03-24T19:29:16.794" v="8746" actId="20577"/>
        <pc:sldMkLst>
          <pc:docMk/>
          <pc:sldMk cId="3025009012" sldId="289"/>
        </pc:sldMkLst>
      </pc:sldChg>
      <pc:sldChg chg="modSp add mod ord modTransition">
        <pc:chgData name="Lucie Čejková" userId="149fa612-509f-424b-8421-9c365530288a" providerId="ADAL" clId="{F1CE7FEE-BF61-48E2-86C6-9B3F5C77A396}" dt="2022-03-24T19:14:08.098" v="6707"/>
        <pc:sldMkLst>
          <pc:docMk/>
          <pc:sldMk cId="3427051333" sldId="290"/>
        </pc:sldMkLst>
        <pc:spChg chg="mod">
          <ac:chgData name="Lucie Čejková" userId="149fa612-509f-424b-8421-9c365530288a" providerId="ADAL" clId="{F1CE7FEE-BF61-48E2-86C6-9B3F5C77A396}" dt="2022-03-24T18:30:16.150" v="4017" actId="20577"/>
          <ac:spMkLst>
            <pc:docMk/>
            <pc:sldMk cId="3427051333" sldId="290"/>
            <ac:spMk id="4" creationId="{99456810-ADB8-4E90-AD8A-E0ADE1B8687C}"/>
          </ac:spMkLst>
        </pc:spChg>
        <pc:spChg chg="mod">
          <ac:chgData name="Lucie Čejková" userId="149fa612-509f-424b-8421-9c365530288a" providerId="ADAL" clId="{F1CE7FEE-BF61-48E2-86C6-9B3F5C77A396}" dt="2022-03-24T18:34:34.506" v="4451" actId="20577"/>
          <ac:spMkLst>
            <pc:docMk/>
            <pc:sldMk cId="3427051333" sldId="290"/>
            <ac:spMk id="13" creationId="{1DA18433-DD34-4542-9BAA-15FA2E41C0BD}"/>
          </ac:spMkLst>
        </pc:spChg>
      </pc:sldChg>
      <pc:sldChg chg="addSp delSp modSp add mod modTransition modClrScheme chgLayout modNotesTx">
        <pc:chgData name="Lucie Čejková" userId="149fa612-509f-424b-8421-9c365530288a" providerId="ADAL" clId="{F1CE7FEE-BF61-48E2-86C6-9B3F5C77A396}" dt="2022-03-24T19:30:43.020" v="8929" actId="20577"/>
        <pc:sldMkLst>
          <pc:docMk/>
          <pc:sldMk cId="3502954221" sldId="291"/>
        </pc:sldMkLst>
        <pc:spChg chg="mod or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3" creationId="{A775192A-8F67-475F-A78D-20FCD90AD066}"/>
          </ac:spMkLst>
        </pc:spChg>
        <pc:spChg chg="mod or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4" creationId="{99456810-ADB8-4E90-AD8A-E0ADE1B8687C}"/>
          </ac:spMkLst>
        </pc:spChg>
        <pc:spChg chg="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6" creationId="{4AD67153-F4D5-4B13-8FE9-11F5C59D609E}"/>
          </ac:spMkLst>
        </pc:spChg>
        <pc:spChg chg="mod">
          <ac:chgData name="Lucie Čejková" userId="149fa612-509f-424b-8421-9c365530288a" providerId="ADAL" clId="{F1CE7FEE-BF61-48E2-86C6-9B3F5C77A396}" dt="2022-03-24T19:30:01.680" v="8751" actId="20577"/>
          <ac:spMkLst>
            <pc:docMk/>
            <pc:sldMk cId="3502954221" sldId="291"/>
            <ac:spMk id="13" creationId="{1DA18433-DD34-4542-9BAA-15FA2E41C0BD}"/>
          </ac:spMkLst>
        </pc:spChg>
        <pc:spChg chg="add mod">
          <ac:chgData name="Lucie Čejková" userId="149fa612-509f-424b-8421-9c365530288a" providerId="ADAL" clId="{F1CE7FEE-BF61-48E2-86C6-9B3F5C77A396}" dt="2022-03-24T18:38:02.996" v="4569" actId="1076"/>
          <ac:spMkLst>
            <pc:docMk/>
            <pc:sldMk cId="3502954221" sldId="291"/>
            <ac:spMk id="15" creationId="{F0379BB9-CB32-4360-B882-B09F6D66CD96}"/>
          </ac:spMkLst>
        </pc:spChg>
        <pc:spChg chg="add del mod">
          <ac:chgData name="Lucie Čejková" userId="149fa612-509f-424b-8421-9c365530288a" providerId="ADAL" clId="{F1CE7FEE-BF61-48E2-86C6-9B3F5C77A396}" dt="2022-03-24T18:38:24.479" v="4571"/>
          <ac:spMkLst>
            <pc:docMk/>
            <pc:sldMk cId="3502954221" sldId="291"/>
            <ac:spMk id="16" creationId="{FB5747EA-F432-470C-A20D-6B0910F14671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18" creationId="{6AB37154-71A4-61C1-7CEC-B52C3B14448B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20" creationId="{7D6E9AB4-57AA-B048-A998-CF2864653F15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22" creationId="{12D3F6C2-E185-837D-3729-DAC981279AA8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24" creationId="{214BA81F-56FA-BE14-A5FD-416E923BE34A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26" creationId="{1444A79C-F3D9-2E91-A03A-CE76BCAC616D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28" creationId="{9EC11D57-EF6E-8BBC-02EA-C8AA04A82702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30" creationId="{EA87FE9B-E16E-D905-014D-D9A1EE8124E4}"/>
          </ac:spMkLst>
        </pc:spChg>
        <pc:spChg chg="add del mod">
          <ac:chgData name="Lucie Čejková" userId="149fa612-509f-424b-8421-9c365530288a" providerId="ADAL" clId="{F1CE7FEE-BF61-48E2-86C6-9B3F5C77A396}" dt="2022-03-24T18:36:31.301" v="4523" actId="26606"/>
          <ac:spMkLst>
            <pc:docMk/>
            <pc:sldMk cId="3502954221" sldId="291"/>
            <ac:spMk id="32" creationId="{9F760FB0-1F1E-9BEA-B754-EB727F258709}"/>
          </ac:spMkLst>
        </pc:spChg>
        <pc:picChg chg="add mod">
          <ac:chgData name="Lucie Čejková" userId="149fa612-509f-424b-8421-9c365530288a" providerId="ADAL" clId="{F1CE7FEE-BF61-48E2-86C6-9B3F5C77A396}" dt="2022-03-24T18:36:39.072" v="4530" actId="1038"/>
          <ac:picMkLst>
            <pc:docMk/>
            <pc:sldMk cId="3502954221" sldId="291"/>
            <ac:picMk id="7" creationId="{9D64E5D2-A0D2-4EB7-84BD-1F67FCFE93CF}"/>
          </ac:picMkLst>
        </pc:picChg>
      </pc:sldChg>
      <pc:sldChg chg="modSp add mod modTransition modNotesTx">
        <pc:chgData name="Lucie Čejková" userId="149fa612-509f-424b-8421-9c365530288a" providerId="ADAL" clId="{F1CE7FEE-BF61-48E2-86C6-9B3F5C77A396}" dt="2022-03-24T19:31:48.727" v="9086" actId="113"/>
        <pc:sldMkLst>
          <pc:docMk/>
          <pc:sldMk cId="3176317180" sldId="292"/>
        </pc:sldMkLst>
        <pc:spChg chg="mod">
          <ac:chgData name="Lucie Čejková" userId="149fa612-509f-424b-8421-9c365530288a" providerId="ADAL" clId="{F1CE7FEE-BF61-48E2-86C6-9B3F5C77A396}" dt="2022-03-24T18:38:58.559" v="4642" actId="20577"/>
          <ac:spMkLst>
            <pc:docMk/>
            <pc:sldMk cId="3176317180" sldId="292"/>
            <ac:spMk id="5" creationId="{BFBF4D63-24E3-4CFA-8397-F72D56F511AB}"/>
          </ac:spMkLst>
        </pc:spChg>
      </pc:sldChg>
      <pc:sldChg chg="addSp delSp modSp add mod modTransition">
        <pc:chgData name="Lucie Čejková" userId="149fa612-509f-424b-8421-9c365530288a" providerId="ADAL" clId="{F1CE7FEE-BF61-48E2-86C6-9B3F5C77A396}" dt="2022-03-24T19:14:08.098" v="6707"/>
        <pc:sldMkLst>
          <pc:docMk/>
          <pc:sldMk cId="2341832987" sldId="293"/>
        </pc:sldMkLst>
        <pc:spChg chg="mod">
          <ac:chgData name="Lucie Čejková" userId="149fa612-509f-424b-8421-9c365530288a" providerId="ADAL" clId="{F1CE7FEE-BF61-48E2-86C6-9B3F5C77A396}" dt="2022-03-24T18:41:59.123" v="5004" actId="14100"/>
          <ac:spMkLst>
            <pc:docMk/>
            <pc:sldMk cId="2341832987" sldId="293"/>
            <ac:spMk id="4" creationId="{99456810-ADB8-4E90-AD8A-E0ADE1B8687C}"/>
          </ac:spMkLst>
        </pc:spChg>
        <pc:spChg chg="del">
          <ac:chgData name="Lucie Čejková" userId="149fa612-509f-424b-8421-9c365530288a" providerId="ADAL" clId="{F1CE7FEE-BF61-48E2-86C6-9B3F5C77A396}" dt="2022-03-24T18:41:33.624" v="4999" actId="478"/>
          <ac:spMkLst>
            <pc:docMk/>
            <pc:sldMk cId="2341832987" sldId="293"/>
            <ac:spMk id="5" creationId="{8F2DC704-1E07-4A48-BDAA-17C2FBE5091E}"/>
          </ac:spMkLst>
        </pc:spChg>
        <pc:spChg chg="add del mod">
          <ac:chgData name="Lucie Čejková" userId="149fa612-509f-424b-8421-9c365530288a" providerId="ADAL" clId="{F1CE7FEE-BF61-48E2-86C6-9B3F5C77A396}" dt="2022-03-24T18:41:35.087" v="5000" actId="478"/>
          <ac:spMkLst>
            <pc:docMk/>
            <pc:sldMk cId="2341832987" sldId="293"/>
            <ac:spMk id="7" creationId="{CFF86B01-ED8C-4F3D-AC73-4089909F3CF8}"/>
          </ac:spMkLst>
        </pc:spChg>
        <pc:spChg chg="add del mod">
          <ac:chgData name="Lucie Čejková" userId="149fa612-509f-424b-8421-9c365530288a" providerId="ADAL" clId="{F1CE7FEE-BF61-48E2-86C6-9B3F5C77A396}" dt="2022-03-24T18:42:37.911" v="5012" actId="11529"/>
          <ac:spMkLst>
            <pc:docMk/>
            <pc:sldMk cId="2341832987" sldId="293"/>
            <ac:spMk id="11" creationId="{86E50291-72DA-42C4-A11B-E4381A37BDB5}"/>
          </ac:spMkLst>
        </pc:spChg>
        <pc:spChg chg="add mod">
          <ac:chgData name="Lucie Čejková" userId="149fa612-509f-424b-8421-9c365530288a" providerId="ADAL" clId="{F1CE7FEE-BF61-48E2-86C6-9B3F5C77A396}" dt="2022-03-24T18:43:19.313" v="5016" actId="14100"/>
          <ac:spMkLst>
            <pc:docMk/>
            <pc:sldMk cId="2341832987" sldId="293"/>
            <ac:spMk id="12" creationId="{2C45E412-A169-46F9-9970-03D3E50D48D5}"/>
          </ac:spMkLst>
        </pc:spChg>
        <pc:spChg chg="add mod">
          <ac:chgData name="Lucie Čejková" userId="149fa612-509f-424b-8421-9c365530288a" providerId="ADAL" clId="{F1CE7FEE-BF61-48E2-86C6-9B3F5C77A396}" dt="2022-03-24T18:43:44.243" v="5027" actId="1035"/>
          <ac:spMkLst>
            <pc:docMk/>
            <pc:sldMk cId="2341832987" sldId="293"/>
            <ac:spMk id="13" creationId="{2C6DC623-D899-4329-9738-5082A85DE923}"/>
          </ac:spMkLst>
        </pc:spChg>
        <pc:picChg chg="add del mod">
          <ac:chgData name="Lucie Čejková" userId="149fa612-509f-424b-8421-9c365530288a" providerId="ADAL" clId="{F1CE7FEE-BF61-48E2-86C6-9B3F5C77A396}" dt="2022-03-24T18:41:43.698" v="5002"/>
          <ac:picMkLst>
            <pc:docMk/>
            <pc:sldMk cId="2341832987" sldId="293"/>
            <ac:picMk id="8" creationId="{1541D518-EC93-4683-AD9B-B53DBA836FD4}"/>
          </ac:picMkLst>
        </pc:picChg>
        <pc:picChg chg="add mod">
          <ac:chgData name="Lucie Čejková" userId="149fa612-509f-424b-8421-9c365530288a" providerId="ADAL" clId="{F1CE7FEE-BF61-48E2-86C6-9B3F5C77A396}" dt="2022-03-24T18:42:08.806" v="5007" actId="14100"/>
          <ac:picMkLst>
            <pc:docMk/>
            <pc:sldMk cId="2341832987" sldId="293"/>
            <ac:picMk id="9" creationId="{129621AB-EF09-47E5-8637-D7C7065CB661}"/>
          </ac:picMkLst>
        </pc:picChg>
        <pc:picChg chg="add mod">
          <ac:chgData name="Lucie Čejková" userId="149fa612-509f-424b-8421-9c365530288a" providerId="ADAL" clId="{F1CE7FEE-BF61-48E2-86C6-9B3F5C77A396}" dt="2022-03-24T18:42:18.506" v="5009" actId="1076"/>
          <ac:picMkLst>
            <pc:docMk/>
            <pc:sldMk cId="2341832987" sldId="293"/>
            <ac:picMk id="10" creationId="{79558973-98BA-4A0D-ACD2-53E3315FDFE3}"/>
          </ac:picMkLst>
        </pc:picChg>
      </pc:sldChg>
      <pc:sldChg chg="modSp add mod ord modTransition modNotesTx">
        <pc:chgData name="Lucie Čejková" userId="149fa612-509f-424b-8421-9c365530288a" providerId="ADAL" clId="{F1CE7FEE-BF61-48E2-86C6-9B3F5C77A396}" dt="2022-03-24T19:32:59.474" v="9287" actId="20577"/>
        <pc:sldMkLst>
          <pc:docMk/>
          <pc:sldMk cId="2859790632" sldId="294"/>
        </pc:sldMkLst>
        <pc:spChg chg="mod">
          <ac:chgData name="Lucie Čejková" userId="149fa612-509f-424b-8421-9c365530288a" providerId="ADAL" clId="{F1CE7FEE-BF61-48E2-86C6-9B3F5C77A396}" dt="2022-03-24T18:54:01.144" v="5886" actId="20577"/>
          <ac:spMkLst>
            <pc:docMk/>
            <pc:sldMk cId="2859790632" sldId="294"/>
            <ac:spMk id="5" creationId="{8F2DC704-1E07-4A48-BDAA-17C2FBE5091E}"/>
          </ac:spMkLst>
        </pc:spChg>
      </pc:sldChg>
      <pc:sldChg chg="addSp modSp add mod modTransition modNotesTx">
        <pc:chgData name="Lucie Čejková" userId="149fa612-509f-424b-8421-9c365530288a" providerId="ADAL" clId="{F1CE7FEE-BF61-48E2-86C6-9B3F5C77A396}" dt="2022-03-24T19:33:19.267" v="9338" actId="20577"/>
        <pc:sldMkLst>
          <pc:docMk/>
          <pc:sldMk cId="566920579" sldId="295"/>
        </pc:sldMkLst>
        <pc:spChg chg="mod">
          <ac:chgData name="Lucie Čejková" userId="149fa612-509f-424b-8421-9c365530288a" providerId="ADAL" clId="{F1CE7FEE-BF61-48E2-86C6-9B3F5C77A396}" dt="2022-03-24T18:50:02.226" v="5588" actId="20577"/>
          <ac:spMkLst>
            <pc:docMk/>
            <pc:sldMk cId="566920579" sldId="295"/>
            <ac:spMk id="5" creationId="{8F2DC704-1E07-4A48-BDAA-17C2FBE5091E}"/>
          </ac:spMkLst>
        </pc:spChg>
        <pc:picChg chg="add mod">
          <ac:chgData name="Lucie Čejková" userId="149fa612-509f-424b-8421-9c365530288a" providerId="ADAL" clId="{F1CE7FEE-BF61-48E2-86C6-9B3F5C77A396}" dt="2022-03-24T18:48:31.823" v="5582" actId="14100"/>
          <ac:picMkLst>
            <pc:docMk/>
            <pc:sldMk cId="566920579" sldId="295"/>
            <ac:picMk id="7" creationId="{FAF2C835-F015-4B95-8790-BAE4B39C04D8}"/>
          </ac:picMkLst>
        </pc:picChg>
      </pc:sldChg>
      <pc:sldChg chg="addSp delSp modSp add mod modTransition modNotesTx">
        <pc:chgData name="Lucie Čejková" userId="149fa612-509f-424b-8421-9c365530288a" providerId="ADAL" clId="{F1CE7FEE-BF61-48E2-86C6-9B3F5C77A396}" dt="2022-03-24T19:33:35.844" v="9380" actId="20577"/>
        <pc:sldMkLst>
          <pc:docMk/>
          <pc:sldMk cId="1545313769" sldId="296"/>
        </pc:sldMkLst>
        <pc:spChg chg="mod">
          <ac:chgData name="Lucie Čejková" userId="149fa612-509f-424b-8421-9c365530288a" providerId="ADAL" clId="{F1CE7FEE-BF61-48E2-86C6-9B3F5C77A396}" dt="2022-03-24T18:50:30.198" v="5599" actId="20577"/>
          <ac:spMkLst>
            <pc:docMk/>
            <pc:sldMk cId="1545313769" sldId="296"/>
            <ac:spMk id="4" creationId="{99456810-ADB8-4E90-AD8A-E0ADE1B8687C}"/>
          </ac:spMkLst>
        </pc:spChg>
        <pc:spChg chg="del">
          <ac:chgData name="Lucie Čejková" userId="149fa612-509f-424b-8421-9c365530288a" providerId="ADAL" clId="{F1CE7FEE-BF61-48E2-86C6-9B3F5C77A396}" dt="2022-03-24T18:50:49.504" v="5601" actId="478"/>
          <ac:spMkLst>
            <pc:docMk/>
            <pc:sldMk cId="1545313769" sldId="296"/>
            <ac:spMk id="5" creationId="{8F2DC704-1E07-4A48-BDAA-17C2FBE5091E}"/>
          </ac:spMkLst>
        </pc:spChg>
        <pc:spChg chg="add del mod">
          <ac:chgData name="Lucie Čejková" userId="149fa612-509f-424b-8421-9c365530288a" providerId="ADAL" clId="{F1CE7FEE-BF61-48E2-86C6-9B3F5C77A396}" dt="2022-03-24T18:50:52.344" v="5604" actId="478"/>
          <ac:spMkLst>
            <pc:docMk/>
            <pc:sldMk cId="1545313769" sldId="296"/>
            <ac:spMk id="7" creationId="{07D7E74B-2487-4498-8206-36E7E75832E9}"/>
          </ac:spMkLst>
        </pc:spChg>
        <pc:spChg chg="add del mod">
          <ac:chgData name="Lucie Čejková" userId="149fa612-509f-424b-8421-9c365530288a" providerId="ADAL" clId="{F1CE7FEE-BF61-48E2-86C6-9B3F5C77A396}" dt="2022-03-24T18:50:50.646" v="5603"/>
          <ac:spMkLst>
            <pc:docMk/>
            <pc:sldMk cId="1545313769" sldId="296"/>
            <ac:spMk id="8" creationId="{A16CD76C-BFEE-4AC6-B7E9-9B6329FF91C1}"/>
          </ac:spMkLst>
        </pc:spChg>
        <pc:spChg chg="add mod">
          <ac:chgData name="Lucie Čejková" userId="149fa612-509f-424b-8421-9c365530288a" providerId="ADAL" clId="{F1CE7FEE-BF61-48E2-86C6-9B3F5C77A396}" dt="2022-03-24T18:54:48.825" v="6038" actId="207"/>
          <ac:spMkLst>
            <pc:docMk/>
            <pc:sldMk cId="1545313769" sldId="296"/>
            <ac:spMk id="9" creationId="{7C82C53C-3121-43AF-BCE7-3DD00E89D2EC}"/>
          </ac:spMkLst>
        </pc:spChg>
        <pc:spChg chg="add del mod">
          <ac:chgData name="Lucie Čejková" userId="149fa612-509f-424b-8421-9c365530288a" providerId="ADAL" clId="{F1CE7FEE-BF61-48E2-86C6-9B3F5C77A396}" dt="2022-03-24T18:52:55.918" v="5729"/>
          <ac:spMkLst>
            <pc:docMk/>
            <pc:sldMk cId="1545313769" sldId="296"/>
            <ac:spMk id="10" creationId="{4AA3162D-47AA-4BD7-9615-29689F54C2FA}"/>
          </ac:spMkLst>
        </pc:spChg>
      </pc:sldChg>
      <pc:sldChg chg="addSp delSp modSp add del mod modTransition">
        <pc:chgData name="Lucie Čejková" userId="149fa612-509f-424b-8421-9c365530288a" providerId="ADAL" clId="{F1CE7FEE-BF61-48E2-86C6-9B3F5C77A396}" dt="2022-03-24T19:33:41.646" v="9381" actId="47"/>
        <pc:sldMkLst>
          <pc:docMk/>
          <pc:sldMk cId="699307592" sldId="297"/>
        </pc:sldMkLst>
        <pc:spChg chg="mod">
          <ac:chgData name="Lucie Čejková" userId="149fa612-509f-424b-8421-9c365530288a" providerId="ADAL" clId="{F1CE7FEE-BF61-48E2-86C6-9B3F5C77A396}" dt="2022-03-24T18:55:20.860" v="6131" actId="1076"/>
          <ac:spMkLst>
            <pc:docMk/>
            <pc:sldMk cId="699307592" sldId="297"/>
            <ac:spMk id="4" creationId="{99456810-ADB8-4E90-AD8A-E0ADE1B8687C}"/>
          </ac:spMkLst>
        </pc:spChg>
        <pc:spChg chg="add del mod">
          <ac:chgData name="Lucie Čejková" userId="149fa612-509f-424b-8421-9c365530288a" providerId="ADAL" clId="{F1CE7FEE-BF61-48E2-86C6-9B3F5C77A396}" dt="2022-03-24T18:55:21.944" v="6134" actId="478"/>
          <ac:spMkLst>
            <pc:docMk/>
            <pc:sldMk cId="699307592" sldId="297"/>
            <ac:spMk id="5" creationId="{B5CDAB1C-1F84-4000-9B91-B6EF287BA568}"/>
          </ac:spMkLst>
        </pc:spChg>
        <pc:spChg chg="add del mod">
          <ac:chgData name="Lucie Čejková" userId="149fa612-509f-424b-8421-9c365530288a" providerId="ADAL" clId="{F1CE7FEE-BF61-48E2-86C6-9B3F5C77A396}" dt="2022-03-24T18:55:21.074" v="6132"/>
          <ac:spMkLst>
            <pc:docMk/>
            <pc:sldMk cId="699307592" sldId="297"/>
            <ac:spMk id="8" creationId="{E10BF40D-B215-4022-A056-708B7748A7EB}"/>
          </ac:spMkLst>
        </pc:spChg>
        <pc:spChg chg="add del mod">
          <ac:chgData name="Lucie Čejková" userId="149fa612-509f-424b-8421-9c365530288a" providerId="ADAL" clId="{F1CE7FEE-BF61-48E2-86C6-9B3F5C77A396}" dt="2022-03-24T18:56:01.919" v="6154" actId="20577"/>
          <ac:spMkLst>
            <pc:docMk/>
            <pc:sldMk cId="699307592" sldId="297"/>
            <ac:spMk id="9" creationId="{7C82C53C-3121-43AF-BCE7-3DD00E89D2EC}"/>
          </ac:spMkLst>
        </pc:spChg>
        <pc:spChg chg="add del mod">
          <ac:chgData name="Lucie Čejková" userId="149fa612-509f-424b-8421-9c365530288a" providerId="ADAL" clId="{F1CE7FEE-BF61-48E2-86C6-9B3F5C77A396}" dt="2022-03-24T18:55:32.165" v="6138"/>
          <ac:spMkLst>
            <pc:docMk/>
            <pc:sldMk cId="699307592" sldId="297"/>
            <ac:spMk id="10" creationId="{58F073F3-ACD0-45DC-B85B-78E12D5D5D53}"/>
          </ac:spMkLst>
        </pc:spChg>
        <pc:spChg chg="add del mod">
          <ac:chgData name="Lucie Čejková" userId="149fa612-509f-424b-8421-9c365530288a" providerId="ADAL" clId="{F1CE7FEE-BF61-48E2-86C6-9B3F5C77A396}" dt="2022-03-24T18:55:41.015" v="6146"/>
          <ac:spMkLst>
            <pc:docMk/>
            <pc:sldMk cId="699307592" sldId="297"/>
            <ac:spMk id="11" creationId="{75578C70-E050-40E5-AD41-D89B15A6E049}"/>
          </ac:spMkLst>
        </pc:spChg>
      </pc:sldChg>
      <pc:sldChg chg="add modTransition modNotesTx">
        <pc:chgData name="Lucie Čejková" userId="149fa612-509f-424b-8421-9c365530288a" providerId="ADAL" clId="{F1CE7FEE-BF61-48E2-86C6-9B3F5C77A396}" dt="2022-03-24T19:34:12.704" v="9469" actId="20577"/>
        <pc:sldMkLst>
          <pc:docMk/>
          <pc:sldMk cId="1649314591" sldId="298"/>
        </pc:sldMkLst>
      </pc:sldChg>
      <pc:sldChg chg="addSp delSp modSp add mod modTransition modClrScheme chgLayout">
        <pc:chgData name="Lucie Čejková" userId="149fa612-509f-424b-8421-9c365530288a" providerId="ADAL" clId="{F1CE7FEE-BF61-48E2-86C6-9B3F5C77A396}" dt="2022-03-24T19:14:08.098" v="6707"/>
        <pc:sldMkLst>
          <pc:docMk/>
          <pc:sldMk cId="761354464" sldId="299"/>
        </pc:sldMkLst>
        <pc:spChg chg="mod ord">
          <ac:chgData name="Lucie Čejková" userId="149fa612-509f-424b-8421-9c365530288a" providerId="ADAL" clId="{F1CE7FEE-BF61-48E2-86C6-9B3F5C77A396}" dt="2022-03-24T19:06:39.486" v="6161" actId="26606"/>
          <ac:spMkLst>
            <pc:docMk/>
            <pc:sldMk cId="761354464" sldId="299"/>
            <ac:spMk id="3" creationId="{A775192A-8F67-475F-A78D-20FCD90AD066}"/>
          </ac:spMkLst>
        </pc:spChg>
        <pc:spChg chg="del">
          <ac:chgData name="Lucie Čejková" userId="149fa612-509f-424b-8421-9c365530288a" providerId="ADAL" clId="{F1CE7FEE-BF61-48E2-86C6-9B3F5C77A396}" dt="2022-03-24T19:06:35.135" v="6159" actId="478"/>
          <ac:spMkLst>
            <pc:docMk/>
            <pc:sldMk cId="761354464" sldId="299"/>
            <ac:spMk id="4" creationId="{99456810-ADB8-4E90-AD8A-E0ADE1B8687C}"/>
          </ac:spMkLst>
        </pc:spChg>
        <pc:spChg chg="add del mod">
          <ac:chgData name="Lucie Čejková" userId="149fa612-509f-424b-8421-9c365530288a" providerId="ADAL" clId="{F1CE7FEE-BF61-48E2-86C6-9B3F5C77A396}" dt="2022-03-24T19:06:36.462" v="6160" actId="478"/>
          <ac:spMkLst>
            <pc:docMk/>
            <pc:sldMk cId="761354464" sldId="299"/>
            <ac:spMk id="5" creationId="{B580B3E0-FF1C-4FCB-B43D-5A3AB958F59F}"/>
          </ac:spMkLst>
        </pc:spChg>
        <pc:spChg chg="mod">
          <ac:chgData name="Lucie Čejková" userId="149fa612-509f-424b-8421-9c365530288a" providerId="ADAL" clId="{F1CE7FEE-BF61-48E2-86C6-9B3F5C77A396}" dt="2022-03-24T19:06:39.486" v="6161" actId="26606"/>
          <ac:spMkLst>
            <pc:docMk/>
            <pc:sldMk cId="761354464" sldId="299"/>
            <ac:spMk id="6" creationId="{CFEE3D19-2C1D-4E7F-9AB6-3B849ABD9297}"/>
          </ac:spMkLst>
        </pc:spChg>
        <pc:spChg chg="mod ord">
          <ac:chgData name="Lucie Čejková" userId="149fa612-509f-424b-8421-9c365530288a" providerId="ADAL" clId="{F1CE7FEE-BF61-48E2-86C6-9B3F5C77A396}" dt="2022-03-24T19:12:44.974" v="6704" actId="20577"/>
          <ac:spMkLst>
            <pc:docMk/>
            <pc:sldMk cId="761354464" sldId="299"/>
            <ac:spMk id="9" creationId="{7C82C53C-3121-43AF-BCE7-3DD00E89D2EC}"/>
          </ac:spMkLst>
        </pc:spChg>
        <pc:spChg chg="add mod">
          <ac:chgData name="Lucie Čejková" userId="149fa612-509f-424b-8421-9c365530288a" providerId="ADAL" clId="{F1CE7FEE-BF61-48E2-86C6-9B3F5C77A396}" dt="2022-03-24T19:07:02.526" v="6218" actId="20577"/>
          <ac:spMkLst>
            <pc:docMk/>
            <pc:sldMk cId="761354464" sldId="299"/>
            <ac:spMk id="71" creationId="{C29BE5F3-F433-8570-650F-593722518001}"/>
          </ac:spMkLst>
        </pc:spChg>
        <pc:picChg chg="add mod">
          <ac:chgData name="Lucie Čejková" userId="149fa612-509f-424b-8421-9c365530288a" providerId="ADAL" clId="{F1CE7FEE-BF61-48E2-86C6-9B3F5C77A396}" dt="2022-03-24T19:10:49.202" v="6632" actId="1076"/>
          <ac:picMkLst>
            <pc:docMk/>
            <pc:sldMk cId="761354464" sldId="299"/>
            <ac:picMk id="1026" creationId="{BAECB0BC-BD6C-4094-A97B-AA1E57B320C2}"/>
          </ac:picMkLst>
        </pc:picChg>
      </pc:sldChg>
      <pc:sldMasterChg chg="modTransition modSldLayout">
        <pc:chgData name="Lucie Čejková" userId="149fa612-509f-424b-8421-9c365530288a" providerId="ADAL" clId="{F1CE7FEE-BF61-48E2-86C6-9B3F5C77A396}" dt="2022-03-24T19:14:08.098" v="6707"/>
        <pc:sldMasterMkLst>
          <pc:docMk/>
          <pc:sldMasterMk cId="0" sldId="2147483657"/>
        </pc:sldMasterMkLst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2713741071" sldId="2147483673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2966739591" sldId="2147483674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234975528" sldId="2147483675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1722986648" sldId="2147483677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935384140" sldId="2147483678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1691229579" sldId="2147483684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4034428296" sldId="2147483685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723890779" sldId="2147483686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317168426" sldId="2147483688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9481167" sldId="2147483690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00970397" sldId="2147483692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791214269" sldId="2147483693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1964211764" sldId="2147483694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845540717" sldId="2147483695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819924859" sldId="2147483696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2158127259" sldId="2147483697"/>
          </pc:sldLayoutMkLst>
        </pc:sldLayoutChg>
        <pc:sldLayoutChg chg="modTransition">
          <pc:chgData name="Lucie Čejková" userId="149fa612-509f-424b-8421-9c365530288a" providerId="ADAL" clId="{F1CE7FEE-BF61-48E2-86C6-9B3F5C77A396}" dt="2022-03-24T19:14:08.098" v="6707"/>
          <pc:sldLayoutMkLst>
            <pc:docMk/>
            <pc:sldMasterMk cId="0" sldId="2147483657"/>
            <pc:sldLayoutMk cId="3832835305" sldId="2147483698"/>
          </pc:sldLayoutMkLst>
        </pc:sldLayoutChg>
      </pc:sldMasterChg>
    </pc:docChg>
  </pc:docChgLst>
  <pc:docChgLst>
    <pc:chgData name="Lucie Čejková" userId="149fa612-509f-424b-8421-9c365530288a" providerId="ADAL" clId="{9340C0B6-9A39-4E0D-B3E8-A610F6CFB54D}"/>
    <pc:docChg chg="modSld modNotesMaster modHandout">
      <pc:chgData name="Lucie Čejková" userId="149fa612-509f-424b-8421-9c365530288a" providerId="ADAL" clId="{9340C0B6-9A39-4E0D-B3E8-A610F6CFB54D}" dt="2022-03-25T08:32:35.995" v="7" actId="255"/>
      <pc:docMkLst>
        <pc:docMk/>
      </pc:docMkLst>
      <pc:sldChg chg="modNotesTx">
        <pc:chgData name="Lucie Čejková" userId="149fa612-509f-424b-8421-9c365530288a" providerId="ADAL" clId="{9340C0B6-9A39-4E0D-B3E8-A610F6CFB54D}" dt="2022-03-25T08:32:19.098" v="6" actId="255"/>
        <pc:sldMkLst>
          <pc:docMk/>
          <pc:sldMk cId="2992576661" sldId="259"/>
        </pc:sldMkLst>
      </pc:sldChg>
      <pc:sldChg chg="modNotesTx">
        <pc:chgData name="Lucie Čejková" userId="149fa612-509f-424b-8421-9c365530288a" providerId="ADAL" clId="{9340C0B6-9A39-4E0D-B3E8-A610F6CFB54D}" dt="2022-03-25T08:31:55.796" v="1" actId="255"/>
        <pc:sldMkLst>
          <pc:docMk/>
          <pc:sldMk cId="1704723941" sldId="267"/>
        </pc:sldMkLst>
      </pc:sldChg>
      <pc:sldChg chg="modNotesTx">
        <pc:chgData name="Lucie Čejková" userId="149fa612-509f-424b-8421-9c365530288a" providerId="ADAL" clId="{9340C0B6-9A39-4E0D-B3E8-A610F6CFB54D}" dt="2022-03-25T08:32:04.191" v="3" actId="255"/>
        <pc:sldMkLst>
          <pc:docMk/>
          <pc:sldMk cId="2378637246" sldId="272"/>
        </pc:sldMkLst>
      </pc:sldChg>
      <pc:sldChg chg="modNotesTx">
        <pc:chgData name="Lucie Čejková" userId="149fa612-509f-424b-8421-9c365530288a" providerId="ADAL" clId="{9340C0B6-9A39-4E0D-B3E8-A610F6CFB54D}" dt="2022-03-25T08:32:09.745" v="4" actId="255"/>
        <pc:sldMkLst>
          <pc:docMk/>
          <pc:sldMk cId="1720993897" sldId="281"/>
        </pc:sldMkLst>
      </pc:sldChg>
      <pc:sldChg chg="modNotesTx">
        <pc:chgData name="Lucie Čejková" userId="149fa612-509f-424b-8421-9c365530288a" providerId="ADAL" clId="{9340C0B6-9A39-4E0D-B3E8-A610F6CFB54D}" dt="2022-03-25T08:31:59.688" v="2" actId="255"/>
        <pc:sldMkLst>
          <pc:docMk/>
          <pc:sldMk cId="2088254558" sldId="282"/>
        </pc:sldMkLst>
      </pc:sldChg>
      <pc:sldChg chg="modNotesTx">
        <pc:chgData name="Lucie Čejková" userId="149fa612-509f-424b-8421-9c365530288a" providerId="ADAL" clId="{9340C0B6-9A39-4E0D-B3E8-A610F6CFB54D}" dt="2022-03-25T08:32:13.601" v="5" actId="255"/>
        <pc:sldMkLst>
          <pc:docMk/>
          <pc:sldMk cId="1058147031" sldId="283"/>
        </pc:sldMkLst>
      </pc:sldChg>
      <pc:sldChg chg="modNotesTx">
        <pc:chgData name="Lucie Čejková" userId="149fa612-509f-424b-8421-9c365530288a" providerId="ADAL" clId="{9340C0B6-9A39-4E0D-B3E8-A610F6CFB54D}" dt="2022-03-25T08:32:35.995" v="7" actId="255"/>
        <pc:sldMkLst>
          <pc:docMk/>
          <pc:sldMk cId="3176317180" sldId="292"/>
        </pc:sldMkLst>
      </pc:sldChg>
    </pc:docChg>
  </pc:docChgLst>
  <pc:docChgLst>
    <pc:chgData name="Lucie" userId="149fa612-509f-424b-8421-9c365530288a" providerId="ADAL" clId="{45A1D297-679C-4968-ACFE-48CFB640FF45}"/>
    <pc:docChg chg="custSel modSld">
      <pc:chgData name="Lucie" userId="149fa612-509f-424b-8421-9c365530288a" providerId="ADAL" clId="{45A1D297-679C-4968-ACFE-48CFB640FF45}" dt="2023-01-25T13:22:38.470" v="20" actId="20577"/>
      <pc:docMkLst>
        <pc:docMk/>
      </pc:docMkLst>
      <pc:sldChg chg="modNotesTx">
        <pc:chgData name="Lucie" userId="149fa612-509f-424b-8421-9c365530288a" providerId="ADAL" clId="{45A1D297-679C-4968-ACFE-48CFB640FF45}" dt="2023-01-25T13:22:38.470" v="20" actId="20577"/>
        <pc:sldMkLst>
          <pc:docMk/>
          <pc:sldMk cId="4016265861" sldId="302"/>
        </pc:sldMkLst>
      </pc:sldChg>
    </pc:docChg>
  </pc:docChgLst>
  <pc:docChgLst>
    <pc:chgData name="Lucie" userId="149fa612-509f-424b-8421-9c365530288a" providerId="ADAL" clId="{ED0A8523-D5DE-4A82-86BE-00DAAA4F2459}"/>
    <pc:docChg chg="undo custSel addSld delSld modSld">
      <pc:chgData name="Lucie" userId="149fa612-509f-424b-8421-9c365530288a" providerId="ADAL" clId="{ED0A8523-D5DE-4A82-86BE-00DAAA4F2459}" dt="2022-11-04T08:50:31.350" v="254" actId="1076"/>
      <pc:docMkLst>
        <pc:docMk/>
      </pc:docMkLst>
      <pc:sldChg chg="addSp delSp modSp mod">
        <pc:chgData name="Lucie" userId="149fa612-509f-424b-8421-9c365530288a" providerId="ADAL" clId="{ED0A8523-D5DE-4A82-86BE-00DAAA4F2459}" dt="2022-11-04T08:31:35.300" v="72" actId="20577"/>
        <pc:sldMkLst>
          <pc:docMk/>
          <pc:sldMk cId="2992576661" sldId="259"/>
        </pc:sldMkLst>
        <pc:spChg chg="mod">
          <ac:chgData name="Lucie" userId="149fa612-509f-424b-8421-9c365530288a" providerId="ADAL" clId="{ED0A8523-D5DE-4A82-86BE-00DAAA4F2459}" dt="2022-11-04T08:31:35.300" v="72" actId="20577"/>
          <ac:spMkLst>
            <pc:docMk/>
            <pc:sldMk cId="2992576661" sldId="259"/>
            <ac:spMk id="5" creationId="{8F2DC704-1E07-4A48-BDAA-17C2FBE5091E}"/>
          </ac:spMkLst>
        </pc:spChg>
        <pc:picChg chg="add del">
          <ac:chgData name="Lucie" userId="149fa612-509f-424b-8421-9c365530288a" providerId="ADAL" clId="{ED0A8523-D5DE-4A82-86BE-00DAAA4F2459}" dt="2022-11-04T08:31:19.754" v="43" actId="478"/>
          <ac:picMkLst>
            <pc:docMk/>
            <pc:sldMk cId="2992576661" sldId="259"/>
            <ac:picMk id="7" creationId="{DBF1C9FA-67E6-4D64-BD20-FA7E280FBF43}"/>
          </ac:picMkLst>
        </pc:picChg>
        <pc:picChg chg="add del">
          <ac:chgData name="Lucie" userId="149fa612-509f-424b-8421-9c365530288a" providerId="ADAL" clId="{ED0A8523-D5DE-4A82-86BE-00DAAA4F2459}" dt="2022-11-04T08:31:19.482" v="42" actId="22"/>
          <ac:picMkLst>
            <pc:docMk/>
            <pc:sldMk cId="2992576661" sldId="259"/>
            <ac:picMk id="9" creationId="{3DCB3A37-BB91-4DE9-9265-6DD6995761AB}"/>
          </ac:picMkLst>
        </pc:picChg>
      </pc:sldChg>
      <pc:sldChg chg="modSp mod">
        <pc:chgData name="Lucie" userId="149fa612-509f-424b-8421-9c365530288a" providerId="ADAL" clId="{ED0A8523-D5DE-4A82-86BE-00DAAA4F2459}" dt="2022-11-04T08:30:08.145" v="39" actId="404"/>
        <pc:sldMkLst>
          <pc:docMk/>
          <pc:sldMk cId="3406734916" sldId="271"/>
        </pc:sldMkLst>
        <pc:spChg chg="mod">
          <ac:chgData name="Lucie" userId="149fa612-509f-424b-8421-9c365530288a" providerId="ADAL" clId="{ED0A8523-D5DE-4A82-86BE-00DAAA4F2459}" dt="2022-11-04T08:30:08.145" v="39" actId="404"/>
          <ac:spMkLst>
            <pc:docMk/>
            <pc:sldMk cId="3406734916" sldId="271"/>
            <ac:spMk id="12" creationId="{1F0FA624-D32C-45C9-AE4B-1FD2539BF705}"/>
          </ac:spMkLst>
        </pc:spChg>
      </pc:sldChg>
      <pc:sldChg chg="modSp modAnim">
        <pc:chgData name="Lucie" userId="149fa612-509f-424b-8421-9c365530288a" providerId="ADAL" clId="{ED0A8523-D5DE-4A82-86BE-00DAAA4F2459}" dt="2022-11-04T08:29:06.369" v="8"/>
        <pc:sldMkLst>
          <pc:docMk/>
          <pc:sldMk cId="2378637246" sldId="272"/>
        </pc:sldMkLst>
        <pc:spChg chg="mod">
          <ac:chgData name="Lucie" userId="149fa612-509f-424b-8421-9c365530288a" providerId="ADAL" clId="{ED0A8523-D5DE-4A82-86BE-00DAAA4F2459}" dt="2022-11-04T08:27:42.347" v="2" actId="20577"/>
          <ac:spMkLst>
            <pc:docMk/>
            <pc:sldMk cId="2378637246" sldId="272"/>
            <ac:spMk id="5" creationId="{BFBF4D63-24E3-4CFA-8397-F72D56F511AB}"/>
          </ac:spMkLst>
        </pc:spChg>
      </pc:sldChg>
      <pc:sldChg chg="modSp mod">
        <pc:chgData name="Lucie" userId="149fa612-509f-424b-8421-9c365530288a" providerId="ADAL" clId="{ED0A8523-D5DE-4A82-86BE-00DAAA4F2459}" dt="2022-11-04T08:28:29.919" v="7" actId="20577"/>
        <pc:sldMkLst>
          <pc:docMk/>
          <pc:sldMk cId="1720993897" sldId="281"/>
        </pc:sldMkLst>
        <pc:spChg chg="mod">
          <ac:chgData name="Lucie" userId="149fa612-509f-424b-8421-9c365530288a" providerId="ADAL" clId="{ED0A8523-D5DE-4A82-86BE-00DAAA4F2459}" dt="2022-11-04T08:28:29.919" v="7" actId="20577"/>
          <ac:spMkLst>
            <pc:docMk/>
            <pc:sldMk cId="1720993897" sldId="281"/>
            <ac:spMk id="5" creationId="{BFBF4D63-24E3-4CFA-8397-F72D56F511AB}"/>
          </ac:spMkLst>
        </pc:spChg>
      </pc:sldChg>
      <pc:sldChg chg="modSp mod">
        <pc:chgData name="Lucie" userId="149fa612-509f-424b-8421-9c365530288a" providerId="ADAL" clId="{ED0A8523-D5DE-4A82-86BE-00DAAA4F2459}" dt="2022-11-04T08:29:41.667" v="30" actId="20577"/>
        <pc:sldMkLst>
          <pc:docMk/>
          <pc:sldMk cId="1058147031" sldId="283"/>
        </pc:sldMkLst>
        <pc:spChg chg="mod">
          <ac:chgData name="Lucie" userId="149fa612-509f-424b-8421-9c365530288a" providerId="ADAL" clId="{ED0A8523-D5DE-4A82-86BE-00DAAA4F2459}" dt="2022-11-04T08:29:41.667" v="30" actId="20577"/>
          <ac:spMkLst>
            <pc:docMk/>
            <pc:sldMk cId="1058147031" sldId="283"/>
            <ac:spMk id="4" creationId="{16A1390C-043C-484D-8453-99AD1DDA3A13}"/>
          </ac:spMkLst>
        </pc:spChg>
      </pc:sldChg>
      <pc:sldChg chg="addSp delSp modSp mod">
        <pc:chgData name="Lucie" userId="149fa612-509f-424b-8421-9c365530288a" providerId="ADAL" clId="{ED0A8523-D5DE-4A82-86BE-00DAAA4F2459}" dt="2022-11-04T08:36:44.829" v="147" actId="20577"/>
        <pc:sldMkLst>
          <pc:docMk/>
          <pc:sldMk cId="2580808335" sldId="284"/>
        </pc:sldMkLst>
        <pc:spChg chg="mod">
          <ac:chgData name="Lucie" userId="149fa612-509f-424b-8421-9c365530288a" providerId="ADAL" clId="{ED0A8523-D5DE-4A82-86BE-00DAAA4F2459}" dt="2022-11-04T08:36:44.829" v="147" actId="20577"/>
          <ac:spMkLst>
            <pc:docMk/>
            <pc:sldMk cId="2580808335" sldId="284"/>
            <ac:spMk id="4" creationId="{99456810-ADB8-4E90-AD8A-E0ADE1B8687C}"/>
          </ac:spMkLst>
        </pc:spChg>
        <pc:spChg chg="add del mod">
          <ac:chgData name="Lucie" userId="149fa612-509f-424b-8421-9c365530288a" providerId="ADAL" clId="{ED0A8523-D5DE-4A82-86BE-00DAAA4F2459}" dt="2022-11-04T08:33:49.869" v="104" actId="478"/>
          <ac:spMkLst>
            <pc:docMk/>
            <pc:sldMk cId="2580808335" sldId="284"/>
            <ac:spMk id="5" creationId="{89655710-1728-4B48-9519-7D696245128B}"/>
          </ac:spMkLst>
        </pc:spChg>
        <pc:spChg chg="del">
          <ac:chgData name="Lucie" userId="149fa612-509f-424b-8421-9c365530288a" providerId="ADAL" clId="{ED0A8523-D5DE-4A82-86BE-00DAAA4F2459}" dt="2022-11-04T08:33:03.952" v="102" actId="478"/>
          <ac:spMkLst>
            <pc:docMk/>
            <pc:sldMk cId="2580808335" sldId="284"/>
            <ac:spMk id="11" creationId="{9C5F68AB-A84B-4BA2-8DAF-DC82570E5C6C}"/>
          </ac:spMkLst>
        </pc:spChg>
        <pc:spChg chg="add mod">
          <ac:chgData name="Lucie" userId="149fa612-509f-424b-8421-9c365530288a" providerId="ADAL" clId="{ED0A8523-D5DE-4A82-86BE-00DAAA4F2459}" dt="2022-11-04T08:34:10.089" v="117" actId="1076"/>
          <ac:spMkLst>
            <pc:docMk/>
            <pc:sldMk cId="2580808335" sldId="284"/>
            <ac:spMk id="12" creationId="{61A114E4-D2D3-4838-9A81-1F94E5EE7D8F}"/>
          </ac:spMkLst>
        </pc:spChg>
        <pc:picChg chg="add mod">
          <ac:chgData name="Lucie" userId="149fa612-509f-424b-8421-9c365530288a" providerId="ADAL" clId="{ED0A8523-D5DE-4A82-86BE-00DAAA4F2459}" dt="2022-11-04T08:33:56.576" v="111" actId="1076"/>
          <ac:picMkLst>
            <pc:docMk/>
            <pc:sldMk cId="2580808335" sldId="284"/>
            <ac:picMk id="8" creationId="{BB9B48FA-B73B-468E-A94F-C0D0ED37A04A}"/>
          </ac:picMkLst>
        </pc:picChg>
        <pc:picChg chg="del">
          <ac:chgData name="Lucie" userId="149fa612-509f-424b-8421-9c365530288a" providerId="ADAL" clId="{ED0A8523-D5DE-4A82-86BE-00DAAA4F2459}" dt="2022-11-04T08:33:48.360" v="103" actId="478"/>
          <ac:picMkLst>
            <pc:docMk/>
            <pc:sldMk cId="2580808335" sldId="284"/>
            <ac:picMk id="10" creationId="{E3B5FCA3-0303-4C16-BCAB-7C2F2C217818}"/>
          </ac:picMkLst>
        </pc:picChg>
      </pc:sldChg>
      <pc:sldChg chg="modSp mod">
        <pc:chgData name="Lucie" userId="149fa612-509f-424b-8421-9c365530288a" providerId="ADAL" clId="{ED0A8523-D5DE-4A82-86BE-00DAAA4F2459}" dt="2022-11-04T08:37:00.734" v="153" actId="20577"/>
        <pc:sldMkLst>
          <pc:docMk/>
          <pc:sldMk cId="2291679807" sldId="285"/>
        </pc:sldMkLst>
        <pc:spChg chg="mod">
          <ac:chgData name="Lucie" userId="149fa612-509f-424b-8421-9c365530288a" providerId="ADAL" clId="{ED0A8523-D5DE-4A82-86BE-00DAAA4F2459}" dt="2022-11-04T08:37:00.734" v="153" actId="20577"/>
          <ac:spMkLst>
            <pc:docMk/>
            <pc:sldMk cId="2291679807" sldId="285"/>
            <ac:spMk id="4" creationId="{99456810-ADB8-4E90-AD8A-E0ADE1B8687C}"/>
          </ac:spMkLst>
        </pc:spChg>
      </pc:sldChg>
      <pc:sldChg chg="modSp mod">
        <pc:chgData name="Lucie" userId="149fa612-509f-424b-8421-9c365530288a" providerId="ADAL" clId="{ED0A8523-D5DE-4A82-86BE-00DAAA4F2459}" dt="2022-11-04T08:37:04.428" v="158" actId="20577"/>
        <pc:sldMkLst>
          <pc:docMk/>
          <pc:sldMk cId="1759685040" sldId="286"/>
        </pc:sldMkLst>
        <pc:spChg chg="mod">
          <ac:chgData name="Lucie" userId="149fa612-509f-424b-8421-9c365530288a" providerId="ADAL" clId="{ED0A8523-D5DE-4A82-86BE-00DAAA4F2459}" dt="2022-11-04T08:37:04.428" v="158" actId="20577"/>
          <ac:spMkLst>
            <pc:docMk/>
            <pc:sldMk cId="1759685040" sldId="286"/>
            <ac:spMk id="4" creationId="{99456810-ADB8-4E90-AD8A-E0ADE1B8687C}"/>
          </ac:spMkLst>
        </pc:spChg>
      </pc:sldChg>
      <pc:sldChg chg="modSp mod">
        <pc:chgData name="Lucie" userId="149fa612-509f-424b-8421-9c365530288a" providerId="ADAL" clId="{ED0A8523-D5DE-4A82-86BE-00DAAA4F2459}" dt="2022-11-04T08:38:03.911" v="207" actId="20577"/>
        <pc:sldMkLst>
          <pc:docMk/>
          <pc:sldMk cId="3427051333" sldId="290"/>
        </pc:sldMkLst>
        <pc:spChg chg="mod">
          <ac:chgData name="Lucie" userId="149fa612-509f-424b-8421-9c365530288a" providerId="ADAL" clId="{ED0A8523-D5DE-4A82-86BE-00DAAA4F2459}" dt="2022-11-04T08:38:03.911" v="207" actId="20577"/>
          <ac:spMkLst>
            <pc:docMk/>
            <pc:sldMk cId="3427051333" sldId="290"/>
            <ac:spMk id="13" creationId="{1DA18433-DD34-4542-9BAA-15FA2E41C0BD}"/>
          </ac:spMkLst>
        </pc:spChg>
      </pc:sldChg>
      <pc:sldChg chg="addSp delSp modSp mod">
        <pc:chgData name="Lucie" userId="149fa612-509f-424b-8421-9c365530288a" providerId="ADAL" clId="{ED0A8523-D5DE-4A82-86BE-00DAAA4F2459}" dt="2022-11-04T08:39:21.587" v="219" actId="1076"/>
        <pc:sldMkLst>
          <pc:docMk/>
          <pc:sldMk cId="566920579" sldId="295"/>
        </pc:sldMkLst>
        <pc:spChg chg="mod">
          <ac:chgData name="Lucie" userId="149fa612-509f-424b-8421-9c365530288a" providerId="ADAL" clId="{ED0A8523-D5DE-4A82-86BE-00DAAA4F2459}" dt="2022-11-04T08:39:16.934" v="216" actId="5793"/>
          <ac:spMkLst>
            <pc:docMk/>
            <pc:sldMk cId="566920579" sldId="295"/>
            <ac:spMk id="5" creationId="{8F2DC704-1E07-4A48-BDAA-17C2FBE5091E}"/>
          </ac:spMkLst>
        </pc:spChg>
        <pc:picChg chg="del">
          <ac:chgData name="Lucie" userId="149fa612-509f-424b-8421-9c365530288a" providerId="ADAL" clId="{ED0A8523-D5DE-4A82-86BE-00DAAA4F2459}" dt="2022-11-04T08:39:18.454" v="217" actId="478"/>
          <ac:picMkLst>
            <pc:docMk/>
            <pc:sldMk cId="566920579" sldId="295"/>
            <ac:picMk id="7" creationId="{FAF2C835-F015-4B95-8790-BAE4B39C04D8}"/>
          </ac:picMkLst>
        </pc:picChg>
        <pc:picChg chg="add mod">
          <ac:chgData name="Lucie" userId="149fa612-509f-424b-8421-9c365530288a" providerId="ADAL" clId="{ED0A8523-D5DE-4A82-86BE-00DAAA4F2459}" dt="2022-11-04T08:39:21.587" v="219" actId="1076"/>
          <ac:picMkLst>
            <pc:docMk/>
            <pc:sldMk cId="566920579" sldId="295"/>
            <ac:picMk id="8" creationId="{5C25751F-DB66-4155-BE39-5A71C0708AC2}"/>
          </ac:picMkLst>
        </pc:picChg>
      </pc:sldChg>
      <pc:sldChg chg="del">
        <pc:chgData name="Lucie" userId="149fa612-509f-424b-8421-9c365530288a" providerId="ADAL" clId="{ED0A8523-D5DE-4A82-86BE-00DAAA4F2459}" dt="2022-11-04T08:39:40.456" v="220" actId="47"/>
        <pc:sldMkLst>
          <pc:docMk/>
          <pc:sldMk cId="761354464" sldId="299"/>
        </pc:sldMkLst>
      </pc:sldChg>
      <pc:sldChg chg="addSp delSp modSp add mod">
        <pc:chgData name="Lucie" userId="149fa612-509f-424b-8421-9c365530288a" providerId="ADAL" clId="{ED0A8523-D5DE-4A82-86BE-00DAAA4F2459}" dt="2022-11-04T08:36:48.320" v="148" actId="20577"/>
        <pc:sldMkLst>
          <pc:docMk/>
          <pc:sldMk cId="475270725" sldId="300"/>
        </pc:sldMkLst>
        <pc:spChg chg="mod">
          <ac:chgData name="Lucie" userId="149fa612-509f-424b-8421-9c365530288a" providerId="ADAL" clId="{ED0A8523-D5DE-4A82-86BE-00DAAA4F2459}" dt="2022-11-04T08:36:48.320" v="148" actId="20577"/>
          <ac:spMkLst>
            <pc:docMk/>
            <pc:sldMk cId="475270725" sldId="300"/>
            <ac:spMk id="4" creationId="{99456810-ADB8-4E90-AD8A-E0ADE1B8687C}"/>
          </ac:spMkLst>
        </pc:spChg>
        <pc:spChg chg="add mod">
          <ac:chgData name="Lucie" userId="149fa612-509f-424b-8421-9c365530288a" providerId="ADAL" clId="{ED0A8523-D5DE-4A82-86BE-00DAAA4F2459}" dt="2022-11-04T08:35:01.091" v="135" actId="1038"/>
          <ac:spMkLst>
            <pc:docMk/>
            <pc:sldMk cId="475270725" sldId="300"/>
            <ac:spMk id="9" creationId="{F0DBC9C4-D9BF-46F8-9A52-3574FE037FA3}"/>
          </ac:spMkLst>
        </pc:spChg>
        <pc:spChg chg="add mod">
          <ac:chgData name="Lucie" userId="149fa612-509f-424b-8421-9c365530288a" providerId="ADAL" clId="{ED0A8523-D5DE-4A82-86BE-00DAAA4F2459}" dt="2022-11-04T08:35:05.108" v="137" actId="1076"/>
          <ac:spMkLst>
            <pc:docMk/>
            <pc:sldMk cId="475270725" sldId="300"/>
            <ac:spMk id="10" creationId="{836D32E7-F691-466D-AE0C-DCB28F54E26F}"/>
          </ac:spMkLst>
        </pc:spChg>
        <pc:spChg chg="add mod">
          <ac:chgData name="Lucie" userId="149fa612-509f-424b-8421-9c365530288a" providerId="ADAL" clId="{ED0A8523-D5DE-4A82-86BE-00DAAA4F2459}" dt="2022-11-04T08:35:15.744" v="146" actId="1037"/>
          <ac:spMkLst>
            <pc:docMk/>
            <pc:sldMk cId="475270725" sldId="300"/>
            <ac:spMk id="11" creationId="{9F3C652E-237E-40E7-A40A-89B40D51BBEB}"/>
          </ac:spMkLst>
        </pc:spChg>
        <pc:spChg chg="del">
          <ac:chgData name="Lucie" userId="149fa612-509f-424b-8421-9c365530288a" providerId="ADAL" clId="{ED0A8523-D5DE-4A82-86BE-00DAAA4F2459}" dt="2022-11-04T08:34:16.945" v="119" actId="478"/>
          <ac:spMkLst>
            <pc:docMk/>
            <pc:sldMk cId="475270725" sldId="300"/>
            <ac:spMk id="12" creationId="{61A114E4-D2D3-4838-9A81-1F94E5EE7D8F}"/>
          </ac:spMkLst>
        </pc:spChg>
        <pc:picChg chg="add mod">
          <ac:chgData name="Lucie" userId="149fa612-509f-424b-8421-9c365530288a" providerId="ADAL" clId="{ED0A8523-D5DE-4A82-86BE-00DAAA4F2459}" dt="2022-11-04T08:34:42.547" v="124" actId="1076"/>
          <ac:picMkLst>
            <pc:docMk/>
            <pc:sldMk cId="475270725" sldId="300"/>
            <ac:picMk id="5" creationId="{56F9C4A0-C761-4523-B997-4E5DDCB160EE}"/>
          </ac:picMkLst>
        </pc:picChg>
        <pc:picChg chg="del">
          <ac:chgData name="Lucie" userId="149fa612-509f-424b-8421-9c365530288a" providerId="ADAL" clId="{ED0A8523-D5DE-4A82-86BE-00DAAA4F2459}" dt="2022-11-04T08:34:17.178" v="120" actId="478"/>
          <ac:picMkLst>
            <pc:docMk/>
            <pc:sldMk cId="475270725" sldId="300"/>
            <ac:picMk id="8" creationId="{BB9B48FA-B73B-468E-A94F-C0D0ED37A04A}"/>
          </ac:picMkLst>
        </pc:picChg>
      </pc:sldChg>
      <pc:sldChg chg="addSp delSp modSp add mod">
        <pc:chgData name="Lucie" userId="149fa612-509f-424b-8421-9c365530288a" providerId="ADAL" clId="{ED0A8523-D5DE-4A82-86BE-00DAAA4F2459}" dt="2022-11-04T08:40:09.215" v="224"/>
        <pc:sldMkLst>
          <pc:docMk/>
          <pc:sldMk cId="883403181" sldId="301"/>
        </pc:sldMkLst>
        <pc:spChg chg="del">
          <ac:chgData name="Lucie" userId="149fa612-509f-424b-8421-9c365530288a" providerId="ADAL" clId="{ED0A8523-D5DE-4A82-86BE-00DAAA4F2459}" dt="2022-11-04T08:40:07.965" v="222" actId="478"/>
          <ac:spMkLst>
            <pc:docMk/>
            <pc:sldMk cId="883403181" sldId="301"/>
            <ac:spMk id="4" creationId="{2491EF5B-3067-7546-837B-2D005F3ED499}"/>
          </ac:spMkLst>
        </pc:spChg>
        <pc:spChg chg="add del mod">
          <ac:chgData name="Lucie" userId="149fa612-509f-424b-8421-9c365530288a" providerId="ADAL" clId="{ED0A8523-D5DE-4A82-86BE-00DAAA4F2459}" dt="2022-11-04T08:40:08.370" v="223" actId="478"/>
          <ac:spMkLst>
            <pc:docMk/>
            <pc:sldMk cId="883403181" sldId="301"/>
            <ac:spMk id="5" creationId="{EB3C1F36-D023-4E36-BACD-0C89FFEB78A6}"/>
          </ac:spMkLst>
        </pc:spChg>
        <pc:picChg chg="add">
          <ac:chgData name="Lucie" userId="149fa612-509f-424b-8421-9c365530288a" providerId="ADAL" clId="{ED0A8523-D5DE-4A82-86BE-00DAAA4F2459}" dt="2022-11-04T08:40:09.215" v="224"/>
          <ac:picMkLst>
            <pc:docMk/>
            <pc:sldMk cId="883403181" sldId="301"/>
            <ac:picMk id="1026" creationId="{6D830AF5-3AB9-465B-B70F-ADD492BEBD06}"/>
          </ac:picMkLst>
        </pc:picChg>
      </pc:sldChg>
      <pc:sldChg chg="addSp delSp modSp new mod">
        <pc:chgData name="Lucie" userId="149fa612-509f-424b-8421-9c365530288a" providerId="ADAL" clId="{ED0A8523-D5DE-4A82-86BE-00DAAA4F2459}" dt="2022-11-04T08:50:31.350" v="254" actId="1076"/>
        <pc:sldMkLst>
          <pc:docMk/>
          <pc:sldMk cId="4016265861" sldId="302"/>
        </pc:sldMkLst>
        <pc:spChg chg="del">
          <ac:chgData name="Lucie" userId="149fa612-509f-424b-8421-9c365530288a" providerId="ADAL" clId="{ED0A8523-D5DE-4A82-86BE-00DAAA4F2459}" dt="2022-11-04T08:48:39.446" v="237" actId="478"/>
          <ac:spMkLst>
            <pc:docMk/>
            <pc:sldMk cId="4016265861" sldId="302"/>
            <ac:spMk id="2" creationId="{571F49BD-EA03-4A9C-8EAB-E7DF6B5E74DC}"/>
          </ac:spMkLst>
        </pc:spChg>
        <pc:spChg chg="del mod">
          <ac:chgData name="Lucie" userId="149fa612-509f-424b-8421-9c365530288a" providerId="ADAL" clId="{ED0A8523-D5DE-4A82-86BE-00DAAA4F2459}" dt="2022-11-04T08:50:21.357" v="250" actId="478"/>
          <ac:spMkLst>
            <pc:docMk/>
            <pc:sldMk cId="4016265861" sldId="302"/>
            <ac:spMk id="4" creationId="{EBAADD42-86CB-44EA-9657-24FDC49F3AA5}"/>
          </ac:spMkLst>
        </pc:spChg>
        <pc:spChg chg="del">
          <ac:chgData name="Lucie" userId="149fa612-509f-424b-8421-9c365530288a" providerId="ADAL" clId="{ED0A8523-D5DE-4A82-86BE-00DAAA4F2459}" dt="2022-11-04T08:48:32.166" v="236" actId="478"/>
          <ac:spMkLst>
            <pc:docMk/>
            <pc:sldMk cId="4016265861" sldId="302"/>
            <ac:spMk id="5" creationId="{EB88B3B6-71CA-4D38-983F-B31885348D8A}"/>
          </ac:spMkLst>
        </pc:spChg>
        <pc:spChg chg="add mod">
          <ac:chgData name="Lucie" userId="149fa612-509f-424b-8421-9c365530288a" providerId="ADAL" clId="{ED0A8523-D5DE-4A82-86BE-00DAAA4F2459}" dt="2022-11-04T08:48:42.176" v="238"/>
          <ac:spMkLst>
            <pc:docMk/>
            <pc:sldMk cId="4016265861" sldId="302"/>
            <ac:spMk id="6" creationId="{017DA9EF-ED96-4B2F-B6E2-75A7F626C8B6}"/>
          </ac:spMkLst>
        </pc:spChg>
        <pc:spChg chg="add del mod">
          <ac:chgData name="Lucie" userId="149fa612-509f-424b-8421-9c365530288a" providerId="ADAL" clId="{ED0A8523-D5DE-4A82-86BE-00DAAA4F2459}" dt="2022-11-04T08:48:43.900" v="240"/>
          <ac:spMkLst>
            <pc:docMk/>
            <pc:sldMk cId="4016265861" sldId="302"/>
            <ac:spMk id="7" creationId="{9441B32E-DB26-422D-B16E-DC85E62D5F49}"/>
          </ac:spMkLst>
        </pc:spChg>
        <pc:spChg chg="add del mod">
          <ac:chgData name="Lucie" userId="149fa612-509f-424b-8421-9c365530288a" providerId="ADAL" clId="{ED0A8523-D5DE-4A82-86BE-00DAAA4F2459}" dt="2022-11-04T08:50:22.285" v="251" actId="478"/>
          <ac:spMkLst>
            <pc:docMk/>
            <pc:sldMk cId="4016265861" sldId="302"/>
            <ac:spMk id="9" creationId="{64339E6B-53B5-48FF-8BD8-6AB84B54ADA1}"/>
          </ac:spMkLst>
        </pc:spChg>
        <pc:picChg chg="add del mod">
          <ac:chgData name="Lucie" userId="149fa612-509f-424b-8421-9c365530288a" providerId="ADAL" clId="{ED0A8523-D5DE-4A82-86BE-00DAAA4F2459}" dt="2022-11-04T08:50:05.716" v="245" actId="478"/>
          <ac:picMkLst>
            <pc:docMk/>
            <pc:sldMk cId="4016265861" sldId="302"/>
            <ac:picMk id="1026" creationId="{26813BAF-E008-4463-8189-50F2108F309D}"/>
          </ac:picMkLst>
        </pc:picChg>
        <pc:picChg chg="add mod">
          <ac:chgData name="Lucie" userId="149fa612-509f-424b-8421-9c365530288a" providerId="ADAL" clId="{ED0A8523-D5DE-4A82-86BE-00DAAA4F2459}" dt="2022-11-04T08:50:31.350" v="254" actId="1076"/>
          <ac:picMkLst>
            <pc:docMk/>
            <pc:sldMk cId="4016265861" sldId="302"/>
            <ac:picMk id="1028" creationId="{AD20C5A4-F168-4588-AB79-3206A4665C9A}"/>
          </ac:picMkLst>
        </pc:picChg>
      </pc:sldChg>
    </pc:docChg>
  </pc:docChgLst>
  <pc:docChgLst>
    <pc:chgData name="Karolína Bieliková" userId="ae479909-0b3a-471d-be06-e523e9706c7c" providerId="ADAL" clId="{DBA6267E-864D-5A4E-A5C4-D13FE454499F}"/>
    <pc:docChg chg="custSel addSld modSld sldOrd">
      <pc:chgData name="Karolína Bieliková" userId="ae479909-0b3a-471d-be06-e523e9706c7c" providerId="ADAL" clId="{DBA6267E-864D-5A4E-A5C4-D13FE454499F}" dt="2023-03-24T08:26:31.233" v="327" actId="20578"/>
      <pc:docMkLst>
        <pc:docMk/>
      </pc:docMkLst>
      <pc:sldChg chg="ord">
        <pc:chgData name="Karolína Bieliková" userId="ae479909-0b3a-471d-be06-e523e9706c7c" providerId="ADAL" clId="{DBA6267E-864D-5A4E-A5C4-D13FE454499F}" dt="2023-03-24T08:26:31.233" v="327" actId="20578"/>
        <pc:sldMkLst>
          <pc:docMk/>
          <pc:sldMk cId="2378637246" sldId="272"/>
        </pc:sldMkLst>
      </pc:sldChg>
      <pc:sldChg chg="modSp mod">
        <pc:chgData name="Karolína Bieliková" userId="ae479909-0b3a-471d-be06-e523e9706c7c" providerId="ADAL" clId="{DBA6267E-864D-5A4E-A5C4-D13FE454499F}" dt="2023-03-23T17:51:46.192" v="155" actId="20577"/>
        <pc:sldMkLst>
          <pc:docMk/>
          <pc:sldMk cId="1720993897" sldId="281"/>
        </pc:sldMkLst>
        <pc:spChg chg="mod">
          <ac:chgData name="Karolína Bieliková" userId="ae479909-0b3a-471d-be06-e523e9706c7c" providerId="ADAL" clId="{DBA6267E-864D-5A4E-A5C4-D13FE454499F}" dt="2023-03-23T17:51:46.192" v="155" actId="20577"/>
          <ac:spMkLst>
            <pc:docMk/>
            <pc:sldMk cId="1720993897" sldId="281"/>
            <ac:spMk id="5" creationId="{BFBF4D63-24E3-4CFA-8397-F72D56F511AB}"/>
          </ac:spMkLst>
        </pc:spChg>
      </pc:sldChg>
      <pc:sldChg chg="modSp mod ord">
        <pc:chgData name="Karolína Bieliková" userId="ae479909-0b3a-471d-be06-e523e9706c7c" providerId="ADAL" clId="{DBA6267E-864D-5A4E-A5C4-D13FE454499F}" dt="2023-03-24T07:11:06.285" v="156" actId="20578"/>
        <pc:sldMkLst>
          <pc:docMk/>
          <pc:sldMk cId="1058147031" sldId="283"/>
        </pc:sldMkLst>
        <pc:spChg chg="mod">
          <ac:chgData name="Karolína Bieliková" userId="ae479909-0b3a-471d-be06-e523e9706c7c" providerId="ADAL" clId="{DBA6267E-864D-5A4E-A5C4-D13FE454499F}" dt="2023-03-23T17:27:10.997" v="73" actId="20577"/>
          <ac:spMkLst>
            <pc:docMk/>
            <pc:sldMk cId="1058147031" sldId="283"/>
            <ac:spMk id="4" creationId="{16A1390C-043C-484D-8453-99AD1DDA3A13}"/>
          </ac:spMkLst>
        </pc:spChg>
      </pc:sldChg>
      <pc:sldChg chg="modSp mod">
        <pc:chgData name="Karolína Bieliková" userId="ae479909-0b3a-471d-be06-e523e9706c7c" providerId="ADAL" clId="{DBA6267E-864D-5A4E-A5C4-D13FE454499F}" dt="2023-03-24T07:56:10.845" v="226" actId="20577"/>
        <pc:sldMkLst>
          <pc:docMk/>
          <pc:sldMk cId="3427051333" sldId="290"/>
        </pc:sldMkLst>
        <pc:spChg chg="mod">
          <ac:chgData name="Karolína Bieliková" userId="ae479909-0b3a-471d-be06-e523e9706c7c" providerId="ADAL" clId="{DBA6267E-864D-5A4E-A5C4-D13FE454499F}" dt="2023-03-24T07:56:10.845" v="226" actId="20577"/>
          <ac:spMkLst>
            <pc:docMk/>
            <pc:sldMk cId="3427051333" sldId="290"/>
            <ac:spMk id="13" creationId="{1DA18433-DD34-4542-9BAA-15FA2E41C0BD}"/>
          </ac:spMkLst>
        </pc:spChg>
      </pc:sldChg>
      <pc:sldChg chg="modSp mod">
        <pc:chgData name="Karolína Bieliková" userId="ae479909-0b3a-471d-be06-e523e9706c7c" providerId="ADAL" clId="{DBA6267E-864D-5A4E-A5C4-D13FE454499F}" dt="2023-03-24T07:57:40.935" v="260" actId="20577"/>
        <pc:sldMkLst>
          <pc:docMk/>
          <pc:sldMk cId="3502954221" sldId="291"/>
        </pc:sldMkLst>
        <pc:spChg chg="mod">
          <ac:chgData name="Karolína Bieliková" userId="ae479909-0b3a-471d-be06-e523e9706c7c" providerId="ADAL" clId="{DBA6267E-864D-5A4E-A5C4-D13FE454499F}" dt="2023-03-24T07:57:40.935" v="260" actId="20577"/>
          <ac:spMkLst>
            <pc:docMk/>
            <pc:sldMk cId="3502954221" sldId="291"/>
            <ac:spMk id="13" creationId="{1DA18433-DD34-4542-9BAA-15FA2E41C0BD}"/>
          </ac:spMkLst>
        </pc:spChg>
      </pc:sldChg>
      <pc:sldChg chg="modSp mod modNotesTx">
        <pc:chgData name="Karolína Bieliková" userId="ae479909-0b3a-471d-be06-e523e9706c7c" providerId="ADAL" clId="{DBA6267E-864D-5A4E-A5C4-D13FE454499F}" dt="2023-03-23T17:45:15.557" v="122" actId="20577"/>
        <pc:sldMkLst>
          <pc:docMk/>
          <pc:sldMk cId="3176317180" sldId="292"/>
        </pc:sldMkLst>
        <pc:spChg chg="mod">
          <ac:chgData name="Karolína Bieliková" userId="ae479909-0b3a-471d-be06-e523e9706c7c" providerId="ADAL" clId="{DBA6267E-864D-5A4E-A5C4-D13FE454499F}" dt="2023-03-23T17:44:59.817" v="96" actId="20577"/>
          <ac:spMkLst>
            <pc:docMk/>
            <pc:sldMk cId="3176317180" sldId="292"/>
            <ac:spMk id="4" creationId="{16A1390C-043C-484D-8453-99AD1DDA3A13}"/>
          </ac:spMkLst>
        </pc:spChg>
      </pc:sldChg>
      <pc:sldChg chg="addSp delSp modSp mod modClrScheme chgLayout">
        <pc:chgData name="Karolína Bieliková" userId="ae479909-0b3a-471d-be06-e523e9706c7c" providerId="ADAL" clId="{DBA6267E-864D-5A4E-A5C4-D13FE454499F}" dt="2023-03-24T08:11:55.390" v="316" actId="255"/>
        <pc:sldMkLst>
          <pc:docMk/>
          <pc:sldMk cId="566920579" sldId="295"/>
        </pc:sldMkLst>
        <pc:spChg chg="mod">
          <ac:chgData name="Karolína Bieliková" userId="ae479909-0b3a-471d-be06-e523e9706c7c" providerId="ADAL" clId="{DBA6267E-864D-5A4E-A5C4-D13FE454499F}" dt="2023-03-24T08:11:29.757" v="313" actId="26606"/>
          <ac:spMkLst>
            <pc:docMk/>
            <pc:sldMk cId="566920579" sldId="295"/>
            <ac:spMk id="3" creationId="{A775192A-8F67-475F-A78D-20FCD90AD066}"/>
          </ac:spMkLst>
        </pc:spChg>
        <pc:spChg chg="mod">
          <ac:chgData name="Karolína Bieliková" userId="ae479909-0b3a-471d-be06-e523e9706c7c" providerId="ADAL" clId="{DBA6267E-864D-5A4E-A5C4-D13FE454499F}" dt="2023-03-24T08:11:55.390" v="316" actId="255"/>
          <ac:spMkLst>
            <pc:docMk/>
            <pc:sldMk cId="566920579" sldId="295"/>
            <ac:spMk id="4" creationId="{99456810-ADB8-4E90-AD8A-E0ADE1B8687C}"/>
          </ac:spMkLst>
        </pc:spChg>
        <pc:spChg chg="mod">
          <ac:chgData name="Karolína Bieliková" userId="ae479909-0b3a-471d-be06-e523e9706c7c" providerId="ADAL" clId="{DBA6267E-864D-5A4E-A5C4-D13FE454499F}" dt="2023-03-24T08:11:37.642" v="314" actId="207"/>
          <ac:spMkLst>
            <pc:docMk/>
            <pc:sldMk cId="566920579" sldId="295"/>
            <ac:spMk id="5" creationId="{8F2DC704-1E07-4A48-BDAA-17C2FBE5091E}"/>
          </ac:spMkLst>
        </pc:spChg>
        <pc:spChg chg="mod ord">
          <ac:chgData name="Karolína Bieliková" userId="ae479909-0b3a-471d-be06-e523e9706c7c" providerId="ADAL" clId="{DBA6267E-864D-5A4E-A5C4-D13FE454499F}" dt="2023-03-24T08:11:29.757" v="313" actId="26606"/>
          <ac:spMkLst>
            <pc:docMk/>
            <pc:sldMk cId="566920579" sldId="295"/>
            <ac:spMk id="6" creationId="{CFEE3D19-2C1D-4E7F-9AB6-3B849ABD9297}"/>
          </ac:spMkLst>
        </pc:spChg>
        <pc:picChg chg="add mod">
          <ac:chgData name="Karolína Bieliková" userId="ae479909-0b3a-471d-be06-e523e9706c7c" providerId="ADAL" clId="{DBA6267E-864D-5A4E-A5C4-D13FE454499F}" dt="2023-03-24T08:11:44.802" v="315" actId="14100"/>
          <ac:picMkLst>
            <pc:docMk/>
            <pc:sldMk cId="566920579" sldId="295"/>
            <ac:picMk id="7" creationId="{994E0C94-84E0-F107-6AB4-FF5F94F3BAD9}"/>
          </ac:picMkLst>
        </pc:picChg>
        <pc:picChg chg="del">
          <ac:chgData name="Karolína Bieliková" userId="ae479909-0b3a-471d-be06-e523e9706c7c" providerId="ADAL" clId="{DBA6267E-864D-5A4E-A5C4-D13FE454499F}" dt="2023-03-24T08:08:48.108" v="308" actId="478"/>
          <ac:picMkLst>
            <pc:docMk/>
            <pc:sldMk cId="566920579" sldId="295"/>
            <ac:picMk id="8" creationId="{5C25751F-DB66-4155-BE39-5A71C0708AC2}"/>
          </ac:picMkLst>
        </pc:picChg>
      </pc:sldChg>
      <pc:sldChg chg="modSp mod">
        <pc:chgData name="Karolína Bieliková" userId="ae479909-0b3a-471d-be06-e523e9706c7c" providerId="ADAL" clId="{DBA6267E-864D-5A4E-A5C4-D13FE454499F}" dt="2023-03-23T17:45:43.157" v="135" actId="20577"/>
        <pc:sldMkLst>
          <pc:docMk/>
          <pc:sldMk cId="1649314591" sldId="298"/>
        </pc:sldMkLst>
        <pc:spChg chg="mod">
          <ac:chgData name="Karolína Bieliková" userId="ae479909-0b3a-471d-be06-e523e9706c7c" providerId="ADAL" clId="{DBA6267E-864D-5A4E-A5C4-D13FE454499F}" dt="2023-03-23T17:45:43.157" v="135" actId="20577"/>
          <ac:spMkLst>
            <pc:docMk/>
            <pc:sldMk cId="1649314591" sldId="298"/>
            <ac:spMk id="9" creationId="{7C82C53C-3121-43AF-BCE7-3DD00E89D2EC}"/>
          </ac:spMkLst>
        </pc:spChg>
      </pc:sldChg>
      <pc:sldChg chg="addSp delSp modSp new mod">
        <pc:chgData name="Karolína Bieliková" userId="ae479909-0b3a-471d-be06-e523e9706c7c" providerId="ADAL" clId="{DBA6267E-864D-5A4E-A5C4-D13FE454499F}" dt="2023-03-24T08:25:45.275" v="326" actId="1076"/>
        <pc:sldMkLst>
          <pc:docMk/>
          <pc:sldMk cId="1313109579" sldId="301"/>
        </pc:sldMkLst>
        <pc:spChg chg="mod">
          <ac:chgData name="Karolína Bieliková" userId="ae479909-0b3a-471d-be06-e523e9706c7c" providerId="ADAL" clId="{DBA6267E-864D-5A4E-A5C4-D13FE454499F}" dt="2023-03-24T08:25:39.931" v="325"/>
          <ac:spMkLst>
            <pc:docMk/>
            <pc:sldMk cId="1313109579" sldId="301"/>
            <ac:spMk id="4" creationId="{A668ADB9-A13F-4903-8222-909425ED70F7}"/>
          </ac:spMkLst>
        </pc:spChg>
        <pc:spChg chg="del">
          <ac:chgData name="Karolína Bieliková" userId="ae479909-0b3a-471d-be06-e523e9706c7c" providerId="ADAL" clId="{DBA6267E-864D-5A4E-A5C4-D13FE454499F}" dt="2023-03-24T08:25:22.784" v="318" actId="931"/>
          <ac:spMkLst>
            <pc:docMk/>
            <pc:sldMk cId="1313109579" sldId="301"/>
            <ac:spMk id="5" creationId="{A34FAA48-69F9-A38A-F4C1-8BD8DF8FBA17}"/>
          </ac:spMkLst>
        </pc:spChg>
        <pc:picChg chg="add mod">
          <ac:chgData name="Karolína Bieliková" userId="ae479909-0b3a-471d-be06-e523e9706c7c" providerId="ADAL" clId="{DBA6267E-864D-5A4E-A5C4-D13FE454499F}" dt="2023-03-24T08:25:45.275" v="326" actId="1076"/>
          <ac:picMkLst>
            <pc:docMk/>
            <pc:sldMk cId="1313109579" sldId="301"/>
            <ac:picMk id="7" creationId="{C2E1F2A5-913B-5292-0DD5-5A09806E5091}"/>
          </ac:picMkLst>
        </pc:picChg>
      </pc:sldChg>
    </pc:docChg>
  </pc:docChgLst>
  <pc:docChgLst>
    <pc:chgData name="Lucie Čejková" userId="149fa612-509f-424b-8421-9c365530288a" providerId="ADAL" clId="{E7FAE924-C5EF-4170-A6FD-8B80D7C5E12E}"/>
    <pc:docChg chg="delSld modSld">
      <pc:chgData name="Lucie Čejková" userId="149fa612-509f-424b-8421-9c365530288a" providerId="ADAL" clId="{E7FAE924-C5EF-4170-A6FD-8B80D7C5E12E}" dt="2022-03-10T14:03:15.527" v="27" actId="113"/>
      <pc:docMkLst>
        <pc:docMk/>
      </pc:docMkLst>
      <pc:sldChg chg="modNotesTx">
        <pc:chgData name="Lucie Čejková" userId="149fa612-509f-424b-8421-9c365530288a" providerId="ADAL" clId="{E7FAE924-C5EF-4170-A6FD-8B80D7C5E12E}" dt="2022-03-10T14:02:37.373" v="17" actId="20577"/>
        <pc:sldMkLst>
          <pc:docMk/>
          <pc:sldMk cId="3263342447" sldId="256"/>
        </pc:sldMkLst>
      </pc:sldChg>
      <pc:sldChg chg="modNotesTx">
        <pc:chgData name="Lucie Čejková" userId="149fa612-509f-424b-8421-9c365530288a" providerId="ADAL" clId="{E7FAE924-C5EF-4170-A6FD-8B80D7C5E12E}" dt="2022-03-10T14:02:41.009" v="18" actId="20577"/>
        <pc:sldMkLst>
          <pc:docMk/>
          <pc:sldMk cId="1704723941" sldId="267"/>
        </pc:sldMkLst>
      </pc:sldChg>
      <pc:sldChg chg="modNotesTx">
        <pc:chgData name="Lucie Čejková" userId="149fa612-509f-424b-8421-9c365530288a" providerId="ADAL" clId="{E7FAE924-C5EF-4170-A6FD-8B80D7C5E12E}" dt="2022-03-10T14:03:11.105" v="26" actId="113"/>
        <pc:sldMkLst>
          <pc:docMk/>
          <pc:sldMk cId="3406734916" sldId="271"/>
        </pc:sldMkLst>
      </pc:sldChg>
      <pc:sldChg chg="modNotesTx">
        <pc:chgData name="Lucie Čejková" userId="149fa612-509f-424b-8421-9c365530288a" providerId="ADAL" clId="{E7FAE924-C5EF-4170-A6FD-8B80D7C5E12E}" dt="2022-03-10T14:03:00.125" v="22" actId="20577"/>
        <pc:sldMkLst>
          <pc:docMk/>
          <pc:sldMk cId="2378637246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36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36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2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1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8909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POŽÁDAT, AŤ KLIKAJÍ SE MNOU!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6093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8300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POŽÁDAT, AŤ TAKY KLIKAJÍ → </a:t>
            </a:r>
            <a:r>
              <a:rPr lang="cs-CZ" b="1" dirty="0" err="1"/>
              <a:t>vek_kat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562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2644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ŘÍCT, ŽE TOHLE KLIKAT NEMUSEJÍ → JEN UKÁZAT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052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7596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41498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ZASE NEMUSEJÍ KLIKAT, JEN UKAZUJU</a:t>
            </a:r>
          </a:p>
          <a:p>
            <a:endParaRPr lang="cs-CZ" dirty="0"/>
          </a:p>
          <a:p>
            <a:r>
              <a:rPr lang="cs-CZ" dirty="0"/>
              <a:t>+ ŘÍCT, ŽE EXISTUJÍ I JINÉ ZPŮSOBY NEŽ PRŮMĚREM → nebudu to tady řešit, jen o tom vědět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832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Zpět tedy k otázce → Liší se medián důvěry k TV Nova napříč věkovými kategoriemi?</a:t>
            </a:r>
          </a:p>
          <a:p>
            <a:endParaRPr lang="cs-CZ" sz="1200" dirty="0"/>
          </a:p>
          <a:p>
            <a:pPr defTabSz="990752">
              <a:defRPr/>
            </a:pPr>
            <a:r>
              <a:rPr lang="cs-CZ" sz="1200" dirty="0"/>
              <a:t>… aneb Jak si rozdělit výsledky podle zvolené proměnné?</a:t>
            </a:r>
          </a:p>
          <a:p>
            <a:r>
              <a:rPr lang="cs-CZ" sz="1200" b="1" dirty="0"/>
              <a:t>tzn. jak si rozdělit důvěru k TV Nova podle věkových kategorií (</a:t>
            </a:r>
            <a:r>
              <a:rPr lang="cs-CZ" sz="1200" b="1" dirty="0" err="1"/>
              <a:t>vek_kat</a:t>
            </a:r>
            <a:r>
              <a:rPr lang="cs-CZ" sz="1200" b="1" dirty="0"/>
              <a:t>), které jsme si vytvořili?</a:t>
            </a:r>
            <a:endParaRPr lang="en-US" sz="1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9716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887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Modus: nejčastější hodnota → </a:t>
            </a:r>
            <a:r>
              <a:rPr lang="cs-CZ" sz="1200" b="1" dirty="0"/>
              <a:t>požádat, ať ji vyberou + klik.</a:t>
            </a:r>
          </a:p>
          <a:p>
            <a:pPr defTabSz="990752">
              <a:defRPr/>
            </a:pPr>
            <a:r>
              <a:rPr lang="cs-CZ" sz="1200" dirty="0"/>
              <a:t>Medián: hodnota uprostřed při seřazení hodnot → </a:t>
            </a:r>
            <a:r>
              <a:rPr lang="cs-CZ" sz="1200" b="1" dirty="0"/>
              <a:t>požádat, ať ji vyberou + klik.</a:t>
            </a:r>
          </a:p>
          <a:p>
            <a:pPr defTabSz="990752">
              <a:defRPr/>
            </a:pPr>
            <a:endParaRPr lang="cs-CZ" sz="1200" b="0" dirty="0"/>
          </a:p>
          <a:p>
            <a:pPr defTabSz="990752">
              <a:defRPr/>
            </a:pPr>
            <a:r>
              <a:rPr lang="cs-CZ" sz="1200" b="0" dirty="0"/>
              <a:t>Směrodatná odchylka: důležité uvést, pokud uvádíme průměr → určuje rozptýlení hodnot kolem průměru, takže vlastně jak moc jsou hodnoty „rozlítané“ kolem průměru.</a:t>
            </a:r>
          </a:p>
          <a:p>
            <a:pPr defTabSz="990752">
              <a:defRPr/>
            </a:pPr>
            <a:endParaRPr lang="cs-CZ" sz="1200" b="0" dirty="0"/>
          </a:p>
          <a:p>
            <a:pPr defTabSz="990752">
              <a:defRPr/>
            </a:pPr>
            <a:r>
              <a:rPr lang="cs-CZ" sz="1200" b="0" dirty="0"/>
              <a:t>Průměr: pro škálové proměnné, uvádí se pomocí M → </a:t>
            </a:r>
            <a:r>
              <a:rPr lang="cs-CZ" sz="1200" b="1" dirty="0"/>
              <a:t>jak se dělá? + klik</a:t>
            </a:r>
            <a:endParaRPr lang="cs-CZ" sz="12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5207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6054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PROKLIKÁME SPOLEČNĚ → ukázat</a:t>
            </a:r>
          </a:p>
          <a:p>
            <a:endParaRPr lang="cs-CZ" dirty="0"/>
          </a:p>
          <a:p>
            <a:r>
              <a:rPr lang="cs-CZ" dirty="0"/>
              <a:t>ad „numerická proměnná“ – kdyby byla </a:t>
            </a:r>
            <a:r>
              <a:rPr lang="cs-CZ" dirty="0" err="1"/>
              <a:t>string</a:t>
            </a:r>
            <a:r>
              <a:rPr lang="cs-CZ" dirty="0"/>
              <a:t>, nesmíme zase zapomenout na uvozovky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18661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ŘÍCT, AŤ TO UDĚLAJÍ + JIM TO UKÁZAT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78742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AŤ ZATÍM NEKLIKAJÍ, BUDE TO JAKO CVIČENÍ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223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DÁT JIM NA TO PÁR MINUT + pak společně projet output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023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Požádat, ať vymyslí příklad proměnné + co se k tomu hodí.</a:t>
            </a:r>
            <a:endParaRPr lang="en-US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9308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reportování = když to prostě píšeme do studie, do jakéhokoli shrnutí</a:t>
            </a:r>
          </a:p>
          <a:p>
            <a:endParaRPr lang="cs-CZ" sz="1200" dirty="0"/>
          </a:p>
          <a:p>
            <a:r>
              <a:rPr lang="cs-CZ" sz="1200" dirty="0"/>
              <a:t>(relativní) četnost → absolutní četnost se používá taky, ale není tolik praktická, proto se procenta jako relativní četnost používají více</a:t>
            </a:r>
          </a:p>
          <a:p>
            <a:endParaRPr lang="cs-CZ" sz="1200" dirty="0"/>
          </a:p>
          <a:p>
            <a:r>
              <a:rPr lang="cs-CZ" sz="1200" dirty="0"/>
              <a:t>když děláme </a:t>
            </a:r>
            <a:r>
              <a:rPr lang="cs-CZ" sz="1200" dirty="0" err="1"/>
              <a:t>univariační</a:t>
            </a:r>
            <a:r>
              <a:rPr lang="cs-CZ" sz="1200" dirty="0"/>
              <a:t> analýzu, je dobré tam přidat i modus, medián (tam, kde se to hodí)</a:t>
            </a:r>
          </a:p>
          <a:p>
            <a:endParaRPr lang="cs-CZ" sz="1200" dirty="0"/>
          </a:p>
          <a:p>
            <a:r>
              <a:rPr lang="cs-CZ" sz="1200" b="1" dirty="0"/>
              <a:t>a kde se to hodí? → další slide, opakování</a:t>
            </a:r>
            <a:endParaRPr lang="en-US" sz="1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249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dirty="0"/>
              <a:t>• dát jim na to 5 minut</a:t>
            </a:r>
          </a:p>
          <a:p>
            <a:r>
              <a:rPr lang="cs-CZ" sz="1200" b="0" dirty="0"/>
              <a:t>• požádat, ať jde někdo ukázat, jak to tam klikal/a</a:t>
            </a:r>
          </a:p>
          <a:p>
            <a:endParaRPr lang="cs-CZ" sz="1200" b="0" dirty="0"/>
          </a:p>
          <a:p>
            <a:r>
              <a:rPr lang="cs-CZ" sz="1200" b="0" dirty="0"/>
              <a:t>Modus 3 → co to znamená? Podívat se do </a:t>
            </a:r>
            <a:r>
              <a:rPr lang="cs-CZ" sz="1200" b="0" dirty="0" err="1"/>
              <a:t>Value</a:t>
            </a:r>
            <a:r>
              <a:rPr lang="cs-CZ" sz="1200" b="0" dirty="0"/>
              <a:t> </a:t>
            </a:r>
            <a:r>
              <a:rPr lang="cs-CZ" sz="1200" b="0" dirty="0" err="1"/>
              <a:t>Labels</a:t>
            </a:r>
            <a:r>
              <a:rPr lang="cs-CZ" sz="1200" b="0" dirty="0"/>
              <a:t>. (Ani tak, ani tak)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63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Dnes se ale budeme bavit o transformaci proměnných → pomůže nám například, když chceme zjistit, zda se </a:t>
            </a:r>
            <a:r>
              <a:rPr lang="cs-CZ" sz="1200" b="1" dirty="0"/>
              <a:t>liší medián důvěry k TV Barrandov napříč věkovými kategoriemi?</a:t>
            </a:r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BONUS: existuje i další způsob, a to přes kontingenční tabulku, ale o tom se budeme bavit až později v kurzu.</a:t>
            </a:r>
            <a:endParaRPr lang="en-US" sz="1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3863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0691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ad </a:t>
            </a:r>
            <a:r>
              <a:rPr lang="cs-CZ" sz="1200" dirty="0" err="1"/>
              <a:t>Automatic</a:t>
            </a:r>
            <a:r>
              <a:rPr lang="cs-CZ" sz="1200" dirty="0"/>
              <a:t> </a:t>
            </a:r>
            <a:r>
              <a:rPr lang="cs-CZ" sz="1200" dirty="0" err="1"/>
              <a:t>Recode</a:t>
            </a:r>
            <a:r>
              <a:rPr lang="cs-CZ" sz="1200" dirty="0"/>
              <a:t> → citlivé na chyby ve </a:t>
            </a:r>
            <a:r>
              <a:rPr lang="cs-CZ" sz="1200" dirty="0" err="1"/>
              <a:t>string</a:t>
            </a:r>
            <a:r>
              <a:rPr lang="cs-CZ" sz="1200" dirty="0"/>
              <a:t> </a:t>
            </a:r>
            <a:r>
              <a:rPr lang="cs-CZ" sz="1200" dirty="0" err="1"/>
              <a:t>variables</a:t>
            </a:r>
            <a:r>
              <a:rPr lang="cs-CZ" sz="1200" dirty="0"/>
              <a:t> (velká písmena vs. malá písmena na začátku a podobně)</a:t>
            </a:r>
          </a:p>
          <a:p>
            <a:endParaRPr lang="cs-CZ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err="1">
                <a:effectLst/>
                <a:latin typeface="Calibri" panose="020F0502020204030204" pitchFamily="34" charset="0"/>
              </a:rPr>
              <a:t>Pozor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na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rekódovanie</a:t>
            </a:r>
            <a:r>
              <a:rPr lang="en-GB" sz="1800" dirty="0">
                <a:effectLst/>
                <a:latin typeface="Calibri" panose="020F0502020204030204" pitchFamily="34" charset="0"/>
              </a:rPr>
              <a:t> do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tej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istej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a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na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rekodovanie</a:t>
            </a:r>
            <a:r>
              <a:rPr lang="en-GB" sz="1800" dirty="0">
                <a:effectLst/>
                <a:latin typeface="Calibri" panose="020F0502020204030204" pitchFamily="34" charset="0"/>
              </a:rPr>
              <a:t> do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novej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endParaRPr lang="en-GB" sz="1800" dirty="0">
              <a:effectLst/>
              <a:latin typeface="SymbolMT"/>
            </a:endParaRPr>
          </a:p>
          <a:p>
            <a:r>
              <a:rPr lang="en-GB" sz="1800" dirty="0">
                <a:effectLst/>
                <a:latin typeface="CourierNewPSMT" panose="02070309020205020404" pitchFamily="49" charset="0"/>
              </a:rPr>
              <a:t>o </a:t>
            </a:r>
            <a:r>
              <a:rPr lang="en-GB" sz="1800" dirty="0">
                <a:effectLst/>
                <a:latin typeface="Calibri" panose="020F0502020204030204" pitchFamily="34" charset="0"/>
              </a:rPr>
              <a:t>Ak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sa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rozhodneme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prekodovat</a:t>
            </a:r>
            <a:r>
              <a:rPr lang="en-GB" sz="1800" dirty="0">
                <a:effectLst/>
                <a:latin typeface="Calibri" panose="020F0502020204030204" pitchFamily="34" charset="0"/>
              </a:rPr>
              <a:t>̌ do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tej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sitej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tak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nenávratne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zmeníme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danu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premennu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endParaRPr lang="en-GB" dirty="0"/>
          </a:p>
          <a:p>
            <a:r>
              <a:rPr lang="en-GB" sz="1800" dirty="0">
                <a:effectLst/>
                <a:latin typeface="CourierNewPSMT" panose="02070309020205020404" pitchFamily="49" charset="0"/>
              </a:rPr>
              <a:t>o </a:t>
            </a:r>
            <a:r>
              <a:rPr lang="en-GB" sz="1800" dirty="0">
                <a:effectLst/>
                <a:latin typeface="Calibri" panose="020F0502020204030204" pitchFamily="34" charset="0"/>
              </a:rPr>
              <a:t>Ak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dáme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rekódovat</a:t>
            </a:r>
            <a:r>
              <a:rPr lang="en-GB" sz="1800" dirty="0">
                <a:effectLst/>
                <a:latin typeface="Calibri" panose="020F0502020204030204" pitchFamily="34" charset="0"/>
              </a:rPr>
              <a:t>̌ do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novej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premennej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tak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nám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vznikne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novy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stlpec</a:t>
            </a:r>
            <a:r>
              <a:rPr lang="en-GB" sz="1800" dirty="0">
                <a:effectLst/>
                <a:latin typeface="Calibri" panose="020F0502020204030204" pitchFamily="34" charset="0"/>
              </a:rPr>
              <a:t> a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pôvodna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premenna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bude</a:t>
            </a:r>
            <a:r>
              <a:rPr lang="en-GB" sz="1800" dirty="0">
                <a:effectLst/>
                <a:latin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zachovana</a:t>
            </a:r>
            <a:r>
              <a:rPr lang="en-GB" sz="1800" dirty="0">
                <a:effectLst/>
                <a:latin typeface="Calibri" panose="020F0502020204030204" pitchFamily="34" charset="0"/>
              </a:rPr>
              <a:t>́ </a:t>
            </a:r>
            <a:endParaRPr lang="en-GB" dirty="0"/>
          </a:p>
          <a:p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943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POŽÁDAT, AŤ KLIKAJÍ SE MNOU!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35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ransition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transition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ransition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ransition>
    <p:push dir="u"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transition>
    <p:push dir="u"/>
  </p:transition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tmp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fss/podzim2022/ZURn4108/um/podklady_pro_lekce/transformace_lekce-2-1.sa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a vytváření proměnných, výběr případů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91674B6E-4400-4CF0-A968-3A7D446593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Jiný typ proměnné (R2)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B9B48FA-B73B-468E-A94F-C0D0ED37A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103" y="1518087"/>
            <a:ext cx="8131793" cy="4363401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61A114E4-D2D3-4838-9A81-1F94E5EE7D8F}"/>
              </a:ext>
            </a:extLst>
          </p:cNvPr>
          <p:cNvSpPr/>
          <p:nvPr/>
        </p:nvSpPr>
        <p:spPr>
          <a:xfrm>
            <a:off x="7888711" y="1949694"/>
            <a:ext cx="2090666" cy="20578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808335"/>
      </p:ext>
    </p:extLst>
  </p:cSld>
  <p:clrMapOvr>
    <a:masterClrMapping/>
  </p:clrMapOvr>
  <p:transition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Jiný typ proměnné (R2)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6F9C4A0-C761-4523-B997-4E5DDCB16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888" y="1500254"/>
            <a:ext cx="7050223" cy="440383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F0DBC9C4-D9BF-46F8-9A52-3574FE037FA3}"/>
              </a:ext>
            </a:extLst>
          </p:cNvPr>
          <p:cNvSpPr/>
          <p:nvPr/>
        </p:nvSpPr>
        <p:spPr>
          <a:xfrm>
            <a:off x="2709333" y="1873956"/>
            <a:ext cx="3081867" cy="2709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36D32E7-F691-466D-AE0C-DCB28F54E26F}"/>
              </a:ext>
            </a:extLst>
          </p:cNvPr>
          <p:cNvSpPr/>
          <p:nvPr/>
        </p:nvSpPr>
        <p:spPr>
          <a:xfrm>
            <a:off x="5929645" y="1873955"/>
            <a:ext cx="3081867" cy="2709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F3C652E-237E-40E7-A40A-89B40D51BBEB}"/>
              </a:ext>
            </a:extLst>
          </p:cNvPr>
          <p:cNvSpPr/>
          <p:nvPr/>
        </p:nvSpPr>
        <p:spPr>
          <a:xfrm>
            <a:off x="5895778" y="3570110"/>
            <a:ext cx="618223" cy="9539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70725"/>
      </p:ext>
    </p:extLst>
  </p:cSld>
  <p:clrMapOvr>
    <a:masterClrMapping/>
  </p:clrMapOvr>
  <p:transition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Zjednodušení, kategorizace (R1)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pic>
        <p:nvPicPr>
          <p:cNvPr id="10" name="Zástupný symbol pro obsah 4" descr="Výřez obrazovky">
            <a:extLst>
              <a:ext uri="{FF2B5EF4-FFF2-40B4-BE49-F238E27FC236}">
                <a16:creationId xmlns:a16="http://schemas.microsoft.com/office/drawing/2014/main" id="{9E58B63C-E78A-4B4C-A414-F30E51A759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12" y="1689096"/>
            <a:ext cx="11862688" cy="3909599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2712E3EC-5EFB-44AD-80AC-0FCB8B002FFF}"/>
              </a:ext>
            </a:extLst>
          </p:cNvPr>
          <p:cNvSpPr/>
          <p:nvPr/>
        </p:nvSpPr>
        <p:spPr>
          <a:xfrm>
            <a:off x="6112042" y="3144253"/>
            <a:ext cx="1636295" cy="914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AF6EAFBE-4DCE-413A-BE7D-DE91A309B084}"/>
              </a:ext>
            </a:extLst>
          </p:cNvPr>
          <p:cNvSpPr/>
          <p:nvPr/>
        </p:nvSpPr>
        <p:spPr>
          <a:xfrm flipH="1" flipV="1">
            <a:off x="8910545" y="2181727"/>
            <a:ext cx="1308275" cy="4331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679807"/>
      </p:ext>
    </p:extLst>
  </p:cSld>
  <p:clrMapOvr>
    <a:masterClrMapping/>
  </p:clrMapOvr>
  <p:transition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Zjednodušení, kategorizace (R1)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ZURn4108 Deskriptivní analýza kvantitativních dat</a:t>
            </a:r>
            <a:endParaRPr lang="cs-CZ" dirty="0"/>
          </a:p>
        </p:txBody>
      </p:sp>
      <p:pic>
        <p:nvPicPr>
          <p:cNvPr id="8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B30B6535-5F87-4AE3-96DE-B674B998F2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65558" y="1318283"/>
            <a:ext cx="7026442" cy="5427926"/>
          </a:xfrm>
          <a:noFill/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35626A9F-1BAF-4275-A086-F0A64AA2F4F7}"/>
              </a:ext>
            </a:extLst>
          </p:cNvPr>
          <p:cNvSpPr/>
          <p:nvPr/>
        </p:nvSpPr>
        <p:spPr bwMode="auto">
          <a:xfrm>
            <a:off x="414000" y="2699041"/>
            <a:ext cx="4478842" cy="145991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Nezapomenout hned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po dokončení správně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zaznačit </a:t>
            </a:r>
            <a:r>
              <a:rPr kumimoji="0" lang="cs-CZ" sz="280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Value</a:t>
            </a:r>
            <a:r>
              <a:rPr kumimoji="0" lang="cs-CZ" sz="2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kumimoji="0" lang="cs-CZ" sz="280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Labels</a:t>
            </a:r>
            <a:r>
              <a:rPr kumimoji="0" lang="cs-CZ" sz="2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9685040"/>
      </p:ext>
    </p:extLst>
  </p:cSld>
  <p:clrMapOvr>
    <a:masterClrMapping/>
  </p:clrMapOvr>
  <p:transition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 Změna způsobu kódování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13" name="Zástupný obsah 4">
            <a:extLst>
              <a:ext uri="{FF2B5EF4-FFF2-40B4-BE49-F238E27FC236}">
                <a16:creationId xmlns:a16="http://schemas.microsoft.com/office/drawing/2014/main" id="{1DA18433-DD34-4542-9BAA-15FA2E41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často u škálových proměnných používáme několik položek za sebou s </a:t>
            </a:r>
            <a:r>
              <a:rPr lang="cs-CZ" dirty="0">
                <a:solidFill>
                  <a:schemeClr val="tx2"/>
                </a:solidFill>
              </a:rPr>
              <a:t>odlišným významem nejvyšší hodnoty </a:t>
            </a:r>
            <a:r>
              <a:rPr lang="cs-CZ" dirty="0"/>
              <a:t>pro celkové vyhodnocení jevu, protože díky tomu můžeme docílit přesnějšího změření jevu:</a:t>
            </a:r>
          </a:p>
          <a:p>
            <a:pPr lvl="1"/>
            <a:r>
              <a:rPr lang="cs-CZ" dirty="0">
                <a:ea typeface="+mn-ea"/>
                <a:cs typeface="+mn-cs"/>
              </a:rPr>
              <a:t>R12_1 : Příjmy domácnosti, ve které žiju, pokrývají všechny její potřeby.</a:t>
            </a:r>
          </a:p>
          <a:p>
            <a:pPr lvl="1"/>
            <a:r>
              <a:rPr lang="cs-CZ" dirty="0">
                <a:ea typeface="+mn-ea"/>
                <a:cs typeface="+mn-cs"/>
              </a:rPr>
              <a:t>R12_2 : Myslím, že se mám finančně lépe než většina lidí v této zemi.</a:t>
            </a:r>
          </a:p>
          <a:p>
            <a:pPr lvl="1"/>
            <a:r>
              <a:rPr lang="cs-CZ" dirty="0">
                <a:solidFill>
                  <a:schemeClr val="tx2"/>
                </a:solidFill>
                <a:ea typeface="+mn-ea"/>
                <a:cs typeface="+mn-cs"/>
              </a:rPr>
              <a:t>R12_3 : Obávám se, že na tom v budoucnu budu finančně hůř, než jak na tom jsem nyní.</a:t>
            </a:r>
          </a:p>
          <a:p>
            <a:pPr marL="324000" lvl="1" indent="0">
              <a:buNone/>
            </a:pPr>
            <a:endParaRPr lang="cs-CZ" dirty="0">
              <a:ea typeface="+mn-ea"/>
              <a:cs typeface="+mn-cs"/>
            </a:endParaRPr>
          </a:p>
          <a:p>
            <a:pPr marL="324000" lvl="1" indent="0">
              <a:buNone/>
            </a:pPr>
            <a:r>
              <a:rPr lang="cs-CZ" dirty="0">
                <a:ea typeface="+mn-ea"/>
                <a:cs typeface="+mn-cs"/>
              </a:rPr>
              <a:t>Stupnice o 5 bodech, kde 1 znamená „rozhodně nesouhlasím“ a 5 znamená „rozhodně souhlasím“.</a:t>
            </a:r>
            <a:endParaRPr lang="cs-CZ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497760"/>
      </p:ext>
    </p:extLst>
  </p:cSld>
  <p:clrMapOvr>
    <a:masterClrMapping/>
  </p:clrMapOvr>
  <p:transition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c) Změna způsobu kódování</a:t>
            </a:r>
            <a:endParaRPr lang="cs-CZ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ZURn4108 Deskriptivní analýza kvantitativních dat</a:t>
            </a:r>
            <a:endParaRPr lang="cs-CZ" dirty="0"/>
          </a:p>
        </p:txBody>
      </p:sp>
      <p:sp>
        <p:nvSpPr>
          <p:cNvPr id="13" name="Zástupný obsah 4">
            <a:extLst>
              <a:ext uri="{FF2B5EF4-FFF2-40B4-BE49-F238E27FC236}">
                <a16:creationId xmlns:a16="http://schemas.microsoft.com/office/drawing/2014/main" id="{1DA18433-DD34-4542-9BAA-15FA2E41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využití </a:t>
            </a:r>
            <a:r>
              <a:rPr lang="cs-CZ" dirty="0" err="1"/>
              <a:t>Recode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…</a:t>
            </a:r>
          </a:p>
          <a:p>
            <a:endParaRPr lang="cs-CZ" dirty="0">
              <a:solidFill>
                <a:schemeClr val="tx2"/>
              </a:solidFill>
              <a:ea typeface="+mn-ea"/>
              <a:cs typeface="+mn-cs"/>
            </a:endParaRPr>
          </a:p>
          <a:p>
            <a:r>
              <a:rPr lang="cs-CZ" dirty="0">
                <a:solidFill>
                  <a:schemeClr val="tx2"/>
                </a:solidFill>
              </a:rPr>
              <a:t>využití </a:t>
            </a:r>
            <a:r>
              <a:rPr lang="cs-CZ" dirty="0" err="1">
                <a:solidFill>
                  <a:schemeClr val="tx2"/>
                </a:solidFill>
              </a:rPr>
              <a:t>Compute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Variable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spočítáme pomocí vzorečku</a:t>
            </a:r>
          </a:p>
          <a:p>
            <a:pPr lvl="1"/>
            <a:r>
              <a:rPr lang="cs-CZ" altLang="cs-CZ" b="1" dirty="0"/>
              <a:t>nová hodnota =</a:t>
            </a:r>
            <a:br>
              <a:rPr lang="cs-CZ" altLang="cs-CZ" b="1" dirty="0"/>
            </a:br>
            <a:r>
              <a:rPr lang="cs-CZ" altLang="cs-CZ" b="1" dirty="0"/>
              <a:t>nejvyšší hodnota + 1 − stará hodnota</a:t>
            </a:r>
          </a:p>
          <a:p>
            <a:endParaRPr lang="cs-CZ" dirty="0">
              <a:solidFill>
                <a:schemeClr val="tx2"/>
              </a:solidFill>
              <a:ea typeface="+mn-ea"/>
              <a:cs typeface="+mn-cs"/>
            </a:endParaRPr>
          </a:p>
        </p:txBody>
      </p:sp>
      <p:pic>
        <p:nvPicPr>
          <p:cNvPr id="9" name="Obrázek 8" descr="Výřez obrazovky">
            <a:extLst>
              <a:ext uri="{FF2B5EF4-FFF2-40B4-BE49-F238E27FC236}">
                <a16:creationId xmlns:a16="http://schemas.microsoft.com/office/drawing/2014/main" id="{E98CDEF5-3E79-4D9E-B6EF-9D5F65690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99" y="1397961"/>
            <a:ext cx="5717449" cy="4469439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26CC8640-7A75-43C8-9AAF-EB3B42AA008D}"/>
              </a:ext>
            </a:extLst>
          </p:cNvPr>
          <p:cNvSpPr txBox="1"/>
          <p:nvPr/>
        </p:nvSpPr>
        <p:spPr>
          <a:xfrm>
            <a:off x="8312565" y="1968561"/>
            <a:ext cx="2438562" cy="4790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5 + 1 – R12_3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714A7860-9EE6-4BD4-9D0F-43C6491C2EEF}"/>
              </a:ext>
            </a:extLst>
          </p:cNvPr>
          <p:cNvCxnSpPr/>
          <p:nvPr/>
        </p:nvCxnSpPr>
        <p:spPr bwMode="auto">
          <a:xfrm flipV="1">
            <a:off x="5823284" y="2447636"/>
            <a:ext cx="2816716" cy="1370385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009012"/>
      </p:ext>
    </p:extLst>
  </p:cSld>
  <p:clrMapOvr>
    <a:masterClrMapping/>
  </p:clrMapOvr>
  <p:transition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Bonus: </a:t>
            </a:r>
            <a:r>
              <a:rPr lang="cs-CZ" dirty="0" err="1"/>
              <a:t>Komputa</a:t>
            </a:r>
            <a:r>
              <a:rPr lang="cs-CZ" dirty="0"/>
              <a:t> položek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ZURn4108 Deskriptivní analýza kvantitativních dat</a:t>
            </a:r>
            <a:endParaRPr lang="cs-CZ" dirty="0"/>
          </a:p>
        </p:txBody>
      </p:sp>
      <p:sp>
        <p:nvSpPr>
          <p:cNvPr id="13" name="Zástupný obsah 4">
            <a:extLst>
              <a:ext uri="{FF2B5EF4-FFF2-40B4-BE49-F238E27FC236}">
                <a16:creationId xmlns:a16="http://schemas.microsoft.com/office/drawing/2014/main" id="{1DA18433-DD34-4542-9BAA-15FA2E41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když potřebujeme být trochu „kreativní“ a provádět pokročilé přepočty hodnot</a:t>
            </a:r>
          </a:p>
          <a:p>
            <a:endParaRPr lang="cs-CZ" dirty="0"/>
          </a:p>
          <a:p>
            <a:r>
              <a:rPr lang="cs-CZ" b="1" dirty="0" err="1"/>
              <a:t>Comupute</a:t>
            </a:r>
            <a:r>
              <a:rPr lang="cs-CZ" b="1" dirty="0"/>
              <a:t> </a:t>
            </a:r>
            <a:r>
              <a:rPr lang="cs-CZ" b="1" dirty="0" err="1"/>
              <a:t>Variable</a:t>
            </a:r>
            <a:endParaRPr lang="cs-CZ" b="1" dirty="0"/>
          </a:p>
          <a:p>
            <a:pPr lvl="1"/>
            <a:r>
              <a:rPr lang="cs-CZ" dirty="0"/>
              <a:t>vytvářet/přetvářet položky podle různých matematických vzorců (sčítání, odčítání, násobení…)</a:t>
            </a:r>
          </a:p>
          <a:p>
            <a:r>
              <a:rPr lang="cs-CZ" b="1" dirty="0" err="1"/>
              <a:t>Count</a:t>
            </a:r>
            <a:r>
              <a:rPr lang="cs-CZ" b="1" dirty="0"/>
              <a:t> </a:t>
            </a:r>
            <a:r>
              <a:rPr lang="cs-CZ" b="1" dirty="0" err="1"/>
              <a:t>values</a:t>
            </a:r>
            <a:r>
              <a:rPr lang="cs-CZ" b="1" dirty="0"/>
              <a:t> </a:t>
            </a:r>
            <a:r>
              <a:rPr lang="cs-CZ" b="1" dirty="0" err="1"/>
              <a:t>Within</a:t>
            </a:r>
            <a:r>
              <a:rPr lang="cs-CZ" b="1" dirty="0"/>
              <a:t> </a:t>
            </a:r>
            <a:r>
              <a:rPr lang="cs-CZ" b="1" dirty="0" err="1"/>
              <a:t>Cases</a:t>
            </a:r>
            <a:endParaRPr lang="cs-CZ" b="1" dirty="0"/>
          </a:p>
          <a:p>
            <a:pPr lvl="1"/>
            <a:r>
              <a:rPr lang="cs-CZ" dirty="0"/>
              <a:t>spočítat hodnoty napříč položkami</a:t>
            </a:r>
          </a:p>
        </p:txBody>
      </p:sp>
    </p:spTree>
    <p:extLst>
      <p:ext uri="{BB962C8B-B14F-4D97-AF65-F5344CB8AC3E}">
        <p14:creationId xmlns:p14="http://schemas.microsoft.com/office/powerpoint/2010/main" val="1167745465"/>
      </p:ext>
    </p:extLst>
  </p:cSld>
  <p:clrMapOvr>
    <a:masterClrMapping/>
  </p:clrMapOvr>
  <p:transition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d) Práce s „příbuznými“ proměnnými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13" name="Zástupný obsah 4">
            <a:extLst>
              <a:ext uri="{FF2B5EF4-FFF2-40B4-BE49-F238E27FC236}">
                <a16:creationId xmlns:a16="http://schemas.microsoft.com/office/drawing/2014/main" id="{1DA18433-DD34-4542-9BAA-15FA2E41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nejčastěji pro spočítání skóru (</a:t>
            </a:r>
            <a:r>
              <a:rPr lang="cs-CZ" b="1" dirty="0"/>
              <a:t>indexu</a:t>
            </a:r>
            <a:r>
              <a:rPr lang="cs-CZ" dirty="0"/>
              <a:t>) napříč jednotlivými položkami (jednotlivými proměnnými)</a:t>
            </a:r>
          </a:p>
          <a:p>
            <a:endParaRPr lang="cs-CZ" dirty="0">
              <a:solidFill>
                <a:schemeClr val="tx2"/>
              </a:solidFill>
              <a:ea typeface="+mn-ea"/>
              <a:cs typeface="+mn-cs"/>
            </a:endParaRPr>
          </a:p>
          <a:p>
            <a:r>
              <a:rPr lang="cs-CZ" dirty="0">
                <a:ea typeface="+mn-ea"/>
                <a:cs typeface="+mn-cs"/>
              </a:rPr>
              <a:t>např. proměnné měřící jednotlivé aspekty postoje k </a:t>
            </a:r>
            <a:r>
              <a:rPr lang="cs-CZ" dirty="0" err="1">
                <a:ea typeface="+mn-ea"/>
                <a:cs typeface="+mn-cs"/>
              </a:rPr>
              <a:t>politickej</a:t>
            </a:r>
            <a:r>
              <a:rPr lang="cs-CZ" dirty="0">
                <a:ea typeface="+mn-ea"/>
                <a:cs typeface="+mn-cs"/>
              </a:rPr>
              <a:t> participaci → zjišťujeme, jakou </a:t>
            </a:r>
            <a:r>
              <a:rPr lang="cs-CZ" dirty="0">
                <a:solidFill>
                  <a:schemeClr val="tx2"/>
                </a:solidFill>
                <a:ea typeface="+mn-ea"/>
                <a:cs typeface="+mn-cs"/>
              </a:rPr>
              <a:t>celkovou </a:t>
            </a:r>
            <a:r>
              <a:rPr lang="cs-CZ" dirty="0">
                <a:ea typeface="+mn-ea"/>
                <a:cs typeface="+mn-cs"/>
              </a:rPr>
              <a:t>pozici v rámci postojů</a:t>
            </a:r>
            <a:br>
              <a:rPr lang="cs-CZ" dirty="0">
                <a:ea typeface="+mn-ea"/>
                <a:cs typeface="+mn-cs"/>
              </a:rPr>
            </a:br>
            <a:r>
              <a:rPr lang="cs-CZ" dirty="0">
                <a:ea typeface="+mn-ea"/>
                <a:cs typeface="+mn-cs"/>
              </a:rPr>
              <a:t>k jednotlivým aktivitám </a:t>
            </a:r>
            <a:r>
              <a:rPr lang="cs-CZ" dirty="0" err="1">
                <a:ea typeface="+mn-ea"/>
                <a:cs typeface="+mn-cs"/>
              </a:rPr>
              <a:t>politickej</a:t>
            </a:r>
            <a:r>
              <a:rPr lang="cs-CZ" dirty="0">
                <a:ea typeface="+mn-ea"/>
                <a:cs typeface="+mn-cs"/>
              </a:rPr>
              <a:t> participace má daný respondent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DC"/>
                </a:solidFill>
                <a:ea typeface="+mn-ea"/>
                <a:cs typeface="+mn-cs"/>
              </a:rPr>
              <a:t>Compute</a:t>
            </a:r>
            <a:r>
              <a:rPr lang="cs-CZ" dirty="0">
                <a:solidFill>
                  <a:srgbClr val="0000DC"/>
                </a:solidFill>
                <a:ea typeface="+mn-ea"/>
                <a:cs typeface="+mn-cs"/>
              </a:rPr>
              <a:t> </a:t>
            </a:r>
            <a:r>
              <a:rPr lang="cs-CZ" dirty="0" err="1">
                <a:solidFill>
                  <a:srgbClr val="0000DC"/>
                </a:solidFill>
                <a:ea typeface="+mn-ea"/>
                <a:cs typeface="+mn-cs"/>
              </a:rPr>
              <a:t>Variable</a:t>
            </a:r>
            <a:endParaRPr lang="cs-CZ" dirty="0">
              <a:solidFill>
                <a:srgbClr val="0000DC"/>
              </a:solidFill>
              <a:ea typeface="+mn-ea"/>
              <a:cs typeface="+mn-cs"/>
            </a:endParaRPr>
          </a:p>
          <a:p>
            <a:endParaRPr lang="cs-CZ" dirty="0"/>
          </a:p>
          <a:p>
            <a:endParaRPr lang="cs-CZ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051333"/>
      </p:ext>
    </p:extLst>
  </p:cSld>
  <p:clrMapOvr>
    <a:masterClrMapping/>
  </p:clrMapOvr>
  <p:transition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d) Práce s „příbuznými“ proměnnými</a:t>
            </a:r>
            <a:endParaRPr lang="cs-CZ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ZURn4108 Deskriptivní analýza kvantitativních dat</a:t>
            </a:r>
            <a:endParaRPr lang="cs-CZ" dirty="0"/>
          </a:p>
        </p:txBody>
      </p:sp>
      <p:sp>
        <p:nvSpPr>
          <p:cNvPr id="13" name="Zástupný obsah 4">
            <a:extLst>
              <a:ext uri="{FF2B5EF4-FFF2-40B4-BE49-F238E27FC236}">
                <a16:creationId xmlns:a16="http://schemas.microsoft.com/office/drawing/2014/main" id="{1DA18433-DD34-4542-9BAA-15FA2E41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ea typeface="+mn-ea"/>
                <a:cs typeface="+mn-cs"/>
              </a:rPr>
              <a:t>Postoj k </a:t>
            </a:r>
            <a:r>
              <a:rPr lang="cs-CZ" dirty="0" err="1">
                <a:ea typeface="+mn-ea"/>
                <a:cs typeface="+mn-cs"/>
              </a:rPr>
              <a:t>sexuálnej</a:t>
            </a:r>
            <a:r>
              <a:rPr lang="cs-CZ" dirty="0">
                <a:ea typeface="+mn-ea"/>
                <a:cs typeface="+mn-cs"/>
              </a:rPr>
              <a:t> liberalizaci:</a:t>
            </a:r>
          </a:p>
          <a:p>
            <a:pPr marL="72000" indent="0">
              <a:buNone/>
            </a:pPr>
            <a:endParaRPr lang="cs-CZ" dirty="0">
              <a:ea typeface="+mn-ea"/>
              <a:cs typeface="+mn-cs"/>
            </a:endParaRPr>
          </a:p>
          <a:p>
            <a:pPr marL="72000" indent="0">
              <a:buNone/>
            </a:pPr>
            <a:r>
              <a:rPr lang="cs-CZ" dirty="0">
                <a:ea typeface="+mn-ea"/>
                <a:cs typeface="+mn-cs"/>
              </a:rPr>
              <a:t>Jak moc akceptovatelný je pro Vás:</a:t>
            </a:r>
          </a:p>
          <a:p>
            <a:r>
              <a:rPr lang="sv-SE" dirty="0">
                <a:ea typeface="+mn-ea"/>
                <a:cs typeface="+mn-cs"/>
              </a:rPr>
              <a:t>VAL1_1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sv-SE" dirty="0">
                <a:ea typeface="+mn-ea"/>
                <a:cs typeface="+mn-cs"/>
              </a:rPr>
              <a:t>: Potrat</a:t>
            </a:r>
          </a:p>
          <a:p>
            <a:r>
              <a:rPr lang="sv-SE" dirty="0">
                <a:ea typeface="+mn-ea"/>
                <a:cs typeface="+mn-cs"/>
              </a:rPr>
              <a:t>VAL1_2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sv-SE" dirty="0">
                <a:ea typeface="+mn-ea"/>
                <a:cs typeface="+mn-cs"/>
              </a:rPr>
              <a:t>: Homosexualita</a:t>
            </a:r>
          </a:p>
          <a:p>
            <a:r>
              <a:rPr lang="sv-SE" dirty="0">
                <a:ea typeface="+mn-ea"/>
                <a:cs typeface="+mn-cs"/>
              </a:rPr>
              <a:t>VAL1_3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sv-SE" dirty="0">
                <a:ea typeface="+mn-ea"/>
                <a:cs typeface="+mn-cs"/>
              </a:rPr>
              <a:t>: Rozvod</a:t>
            </a:r>
          </a:p>
          <a:p>
            <a:r>
              <a:rPr lang="sv-SE" dirty="0">
                <a:ea typeface="+mn-ea"/>
                <a:cs typeface="+mn-cs"/>
              </a:rPr>
              <a:t>VAL1_4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sv-SE" dirty="0">
                <a:ea typeface="+mn-ea"/>
                <a:cs typeface="+mn-cs"/>
              </a:rPr>
              <a:t>: Sex bez závazku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64E5D2-A0D2-4EB7-84BD-1F67FCFE9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982" y="3429000"/>
            <a:ext cx="4835323" cy="2065257"/>
          </a:xfrm>
          <a:prstGeom prst="rect">
            <a:avLst/>
          </a:prstGeom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F0379BB9-CB32-4360-B882-B09F6D66CD96}"/>
              </a:ext>
            </a:extLst>
          </p:cNvPr>
          <p:cNvSpPr/>
          <p:nvPr/>
        </p:nvSpPr>
        <p:spPr bwMode="auto">
          <a:xfrm>
            <a:off x="7720727" y="2210228"/>
            <a:ext cx="4093832" cy="9585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Výpočet indexu</a:t>
            </a:r>
            <a:b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</a:b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pomocí průměru</a:t>
            </a:r>
            <a:endParaRPr kumimoji="0" lang="cs-CZ" sz="2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2954221"/>
      </p:ext>
    </p:extLst>
  </p:cSld>
  <p:clrMapOvr>
    <a:masterClrMapping/>
  </p:clrMapOvr>
  <p:transition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Liší se medián důvěry k TV Nova napříč věkovými kategoriemi?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BF4D63-24E3-4CFA-8397-F72D56F5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77978"/>
            <a:ext cx="10753200" cy="355402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… aneb Jak si rozdělit výsledky podle zvolené proměnné?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3176317180"/>
      </p:ext>
    </p:extLst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02797B-FEE2-9160-4F36-1DC2DC50D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273BF1-9F80-338A-E2C5-F83BCA600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68ADB9-A13F-4903-8222-909425ED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ale nejprve opakování</a:t>
            </a:r>
            <a:endParaRPr lang="en-SK" dirty="0"/>
          </a:p>
        </p:txBody>
      </p:sp>
      <p:pic>
        <p:nvPicPr>
          <p:cNvPr id="7" name="Content Placeholder 6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C2E1F2A5-913B-5292-0DD5-5A09806E5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559" y="1403029"/>
            <a:ext cx="6959246" cy="5209493"/>
          </a:xfrm>
        </p:spPr>
      </p:pic>
    </p:spTree>
    <p:extLst>
      <p:ext uri="{BB962C8B-B14F-4D97-AF65-F5344CB8AC3E}">
        <p14:creationId xmlns:p14="http://schemas.microsoft.com/office/powerpoint/2010/main" val="1313109579"/>
      </p:ext>
    </p:extLst>
  </p:cSld>
  <p:clrMapOvr>
    <a:masterClrMapping/>
  </p:clrMapOvr>
  <p:transition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případů (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2DC704-1E07-4A48-BDAA-17C2FBE5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takových případů v </a:t>
            </a:r>
            <a:r>
              <a:rPr lang="cs-CZ" dirty="0" err="1"/>
              <a:t>datasetu</a:t>
            </a:r>
            <a:r>
              <a:rPr lang="cs-CZ" dirty="0"/>
              <a:t>, které splňují zadané podmínky</a:t>
            </a:r>
          </a:p>
          <a:p>
            <a:pPr lvl="1"/>
            <a:r>
              <a:rPr lang="cs-CZ" dirty="0"/>
              <a:t>např. pouze ženy</a:t>
            </a:r>
          </a:p>
          <a:p>
            <a:pPr lvl="1"/>
            <a:endParaRPr lang="cs-CZ" dirty="0"/>
          </a:p>
          <a:p>
            <a:r>
              <a:rPr lang="cs-CZ" dirty="0"/>
              <a:t>SPSS poté provádí všechny další analýzy a příkazy </a:t>
            </a:r>
            <a:r>
              <a:rPr lang="cs-CZ" dirty="0">
                <a:solidFill>
                  <a:schemeClr val="tx2"/>
                </a:solidFill>
              </a:rPr>
              <a:t>pouze pro vybranou podskupinu</a:t>
            </a:r>
          </a:p>
          <a:p>
            <a:pPr lvl="1"/>
            <a:r>
              <a:rPr lang="cs-CZ" dirty="0"/>
              <a:t>např. průměrný věk žen</a:t>
            </a:r>
          </a:p>
          <a:p>
            <a:pPr lvl="1"/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Data → 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→ nejčastěji </a:t>
            </a:r>
            <a:r>
              <a:rPr lang="cs-CZ" dirty="0" err="1">
                <a:solidFill>
                  <a:schemeClr val="tx2"/>
                </a:solidFill>
              </a:rPr>
              <a:t>If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condition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is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satisfied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2384844419"/>
      </p:ext>
    </p:extLst>
  </p:cSld>
  <p:clrMapOvr>
    <a:masterClrMapping/>
  </p:clrMapOvr>
  <p:transition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4614" y="689811"/>
            <a:ext cx="3668586" cy="481765"/>
          </a:xfrm>
        </p:spPr>
        <p:txBody>
          <a:bodyPr/>
          <a:lstStyle/>
          <a:p>
            <a:r>
              <a:rPr lang="cs-CZ" dirty="0"/>
              <a:t>Výběr případů (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29621AB-EF09-47E5-8637-D7C7065CB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0"/>
            <a:ext cx="3808064" cy="6858000"/>
          </a:xfrm>
          <a:prstGeom prst="rect">
            <a:avLst/>
          </a:prstGeom>
        </p:spPr>
      </p:pic>
      <p:pic>
        <p:nvPicPr>
          <p:cNvPr id="10" name="Obrázek 9" descr="Výřez obrazovky">
            <a:extLst>
              <a:ext uri="{FF2B5EF4-FFF2-40B4-BE49-F238E27FC236}">
                <a16:creationId xmlns:a16="http://schemas.microsoft.com/office/drawing/2014/main" id="{79558973-98BA-4A0D-ACD2-53E3315FDF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442" y="2062946"/>
            <a:ext cx="4365392" cy="4417054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2C45E412-A169-46F9-9970-03D3E50D48D5}"/>
              </a:ext>
            </a:extLst>
          </p:cNvPr>
          <p:cNvSpPr/>
          <p:nvPr/>
        </p:nvSpPr>
        <p:spPr>
          <a:xfrm>
            <a:off x="7003705" y="2727158"/>
            <a:ext cx="1636295" cy="4973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2C6DC623-D899-4329-9738-5082A85DE923}"/>
              </a:ext>
            </a:extLst>
          </p:cNvPr>
          <p:cNvSpPr/>
          <p:nvPr/>
        </p:nvSpPr>
        <p:spPr>
          <a:xfrm>
            <a:off x="1804684" y="6088138"/>
            <a:ext cx="1636295" cy="252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832987"/>
      </p:ext>
    </p:extLst>
  </p:cSld>
  <p:clrMapOvr>
    <a:masterClrMapping/>
  </p:clrMapOvr>
  <p:transition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případů (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2DC704-1E07-4A48-BDAA-17C2FBE5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Příklad: Chceme zobrazit medián důvěry pro nejmladší věkovou kategorii.</a:t>
            </a:r>
          </a:p>
          <a:p>
            <a:pPr marL="7200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If</a:t>
            </a:r>
            <a:r>
              <a:rPr lang="cs-CZ" dirty="0"/>
              <a:t> → zadáme podmínku </a:t>
            </a:r>
            <a:r>
              <a:rPr lang="cs-CZ" dirty="0" err="1"/>
              <a:t>vek_kat</a:t>
            </a:r>
            <a:r>
              <a:rPr lang="cs-CZ" dirty="0"/>
              <a:t> = 1 (numerická proměnná)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potvrdíme zadání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vyjedeme si medián pomocí </a:t>
            </a:r>
            <a:r>
              <a:rPr lang="cs-CZ" dirty="0" err="1"/>
              <a:t>Analyze</a:t>
            </a:r>
            <a:r>
              <a:rPr lang="cs-CZ" dirty="0"/>
              <a:t> →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→ </a:t>
            </a:r>
            <a:r>
              <a:rPr lang="cs-CZ" dirty="0" err="1"/>
              <a:t>Frequencies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výsledky se zobrazí jen pro kategorii 1, tedy nejmladší skupinu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2859790632"/>
      </p:ext>
    </p:extLst>
  </p:cSld>
  <p:clrMapOvr>
    <a:masterClrMapping/>
  </p:clrMapOvr>
  <p:transition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ZURn4108 Deskriptivní analýza kvantitativních dat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200" dirty="0"/>
              <a:t>Výběr případů (</a:t>
            </a:r>
            <a:r>
              <a:rPr lang="cs-CZ" sz="3200" dirty="0" err="1"/>
              <a:t>Select</a:t>
            </a:r>
            <a:r>
              <a:rPr lang="cs-CZ" sz="3200" dirty="0"/>
              <a:t> </a:t>
            </a:r>
            <a:r>
              <a:rPr lang="cs-CZ" sz="3200" dirty="0" err="1"/>
              <a:t>Cases</a:t>
            </a:r>
            <a:r>
              <a:rPr lang="cs-CZ" sz="3200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2DC704-1E07-4A48-BDAA-17C2FBE5091E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v Data </a:t>
            </a:r>
            <a:r>
              <a:rPr lang="cs-CZ" sz="2400" dirty="0" err="1"/>
              <a:t>View</a:t>
            </a:r>
            <a:r>
              <a:rPr lang="cs-CZ" sz="2400" dirty="0"/>
              <a:t> máme vyškrtnuté nevyužité případy</a:t>
            </a:r>
          </a:p>
          <a:p>
            <a:pPr marL="72000" indent="0">
              <a:spcAft>
                <a:spcPts val="600"/>
              </a:spcAft>
              <a:buNone/>
            </a:pPr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dirty="0"/>
              <a:t>pokud chceme opět pracovat s celým vzorkem, podmínku zrušíme výběru v </a:t>
            </a:r>
            <a:r>
              <a:rPr lang="cs-CZ" sz="2400" dirty="0" err="1"/>
              <a:t>Select</a:t>
            </a:r>
            <a:r>
              <a:rPr lang="cs-CZ" sz="2400" dirty="0"/>
              <a:t> </a:t>
            </a:r>
            <a:r>
              <a:rPr lang="cs-CZ" sz="2400" dirty="0" err="1"/>
              <a:t>Cases</a:t>
            </a:r>
            <a:r>
              <a:rPr lang="cs-CZ" sz="2400" dirty="0"/>
              <a:t> zrušíme:</a:t>
            </a:r>
          </a:p>
          <a:p>
            <a:pPr marL="72000" indent="0">
              <a:spcAft>
                <a:spcPts val="600"/>
              </a:spcAft>
              <a:buNone/>
            </a:pPr>
            <a:endParaRPr lang="cs-CZ" sz="2400" dirty="0"/>
          </a:p>
          <a:p>
            <a:pPr marL="72000" indent="0">
              <a:spcAft>
                <a:spcPts val="600"/>
              </a:spcAft>
              <a:buNone/>
            </a:pPr>
            <a:r>
              <a:rPr lang="cs-CZ" sz="2400" dirty="0">
                <a:solidFill>
                  <a:srgbClr val="0000DC"/>
                </a:solidFill>
              </a:rPr>
              <a:t>Data → </a:t>
            </a:r>
            <a:r>
              <a:rPr lang="cs-CZ" sz="2400" dirty="0" err="1">
                <a:solidFill>
                  <a:srgbClr val="0000DC"/>
                </a:solidFill>
              </a:rPr>
              <a:t>Select</a:t>
            </a:r>
            <a:r>
              <a:rPr lang="cs-CZ" sz="2400" dirty="0">
                <a:solidFill>
                  <a:srgbClr val="0000DC"/>
                </a:solidFill>
              </a:rPr>
              <a:t> </a:t>
            </a:r>
            <a:r>
              <a:rPr lang="cs-CZ" sz="2400" dirty="0" err="1">
                <a:solidFill>
                  <a:srgbClr val="0000DC"/>
                </a:solidFill>
              </a:rPr>
              <a:t>Cases</a:t>
            </a:r>
            <a:r>
              <a:rPr lang="cs-CZ" sz="2400" dirty="0">
                <a:solidFill>
                  <a:srgbClr val="0000DC"/>
                </a:solidFill>
              </a:rPr>
              <a:t> → All </a:t>
            </a:r>
            <a:r>
              <a:rPr lang="cs-CZ" sz="2400" dirty="0" err="1">
                <a:solidFill>
                  <a:srgbClr val="0000DC"/>
                </a:solidFill>
              </a:rPr>
              <a:t>cases</a:t>
            </a:r>
            <a:r>
              <a:rPr lang="cs-CZ" sz="2400" dirty="0">
                <a:solidFill>
                  <a:srgbClr val="0000DC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cs-CZ" sz="2400" dirty="0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994E0C94-84E0-F107-6AB4-FF5F94F3BA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505" y="813178"/>
            <a:ext cx="4437495" cy="502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6920579"/>
      </p:ext>
    </p:extLst>
  </p:cSld>
  <p:clrMapOvr>
    <a:masterClrMapping/>
  </p:clrMapOvr>
  <p:transition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Split </a:t>
            </a:r>
            <a:r>
              <a:rPr lang="cs-CZ" dirty="0" err="1"/>
              <a:t>File</a:t>
            </a:r>
            <a:endParaRPr lang="cs-CZ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7C82C53C-3121-43AF-BCE7-3DD00E89D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rozdělení </a:t>
            </a:r>
            <a:r>
              <a:rPr lang="cs-CZ" dirty="0" err="1"/>
              <a:t>datasetu</a:t>
            </a:r>
            <a:r>
              <a:rPr lang="cs-CZ" dirty="0"/>
              <a:t> dle zadané proměnné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/>
              <a:t>výsledek v okně Output se rozdělí dle zadaných podskupin</a:t>
            </a:r>
          </a:p>
          <a:p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Data → Split </a:t>
            </a:r>
            <a:r>
              <a:rPr lang="cs-CZ" dirty="0" err="1"/>
              <a:t>File</a:t>
            </a:r>
            <a:r>
              <a:rPr lang="cs-CZ" dirty="0"/>
              <a:t> → </a:t>
            </a:r>
            <a:r>
              <a:rPr lang="cs-CZ" dirty="0" err="1">
                <a:solidFill>
                  <a:schemeClr val="tx2"/>
                </a:solidFill>
              </a:rPr>
              <a:t>Compare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Groups</a:t>
            </a:r>
            <a:endParaRPr lang="cs-CZ" dirty="0">
              <a:solidFill>
                <a:schemeClr val="tx2"/>
              </a:solidFill>
            </a:endParaRP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výběr proměnné, podle které se output rozdělí do podskupin (např. </a:t>
            </a:r>
            <a:r>
              <a:rPr lang="cs-CZ" dirty="0" err="1"/>
              <a:t>vek_kat</a:t>
            </a:r>
            <a:r>
              <a:rPr lang="cs-CZ" dirty="0"/>
              <a:t>)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Pro práci s celým </a:t>
            </a:r>
            <a:r>
              <a:rPr lang="cs-CZ" dirty="0" err="1"/>
              <a:t>datasetem</a:t>
            </a:r>
            <a:r>
              <a:rPr lang="cs-CZ" dirty="0"/>
              <a:t> zrušíme rozdělení pomocí varianty </a:t>
            </a:r>
            <a:r>
              <a:rPr lang="cs-CZ" dirty="0" err="1">
                <a:solidFill>
                  <a:schemeClr val="tx2"/>
                </a:solidFill>
              </a:rPr>
              <a:t>Analyze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all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cases</a:t>
            </a:r>
            <a:r>
              <a:rPr lang="cs-CZ" dirty="0">
                <a:solidFill>
                  <a:schemeClr val="tx2"/>
                </a:solidFill>
              </a:rPr>
              <a:t>, do not </a:t>
            </a:r>
            <a:r>
              <a:rPr lang="cs-CZ" dirty="0" err="1">
                <a:solidFill>
                  <a:schemeClr val="tx2"/>
                </a:solidFill>
              </a:rPr>
              <a:t>create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groups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313769"/>
      </p:ext>
    </p:extLst>
  </p:cSld>
  <p:clrMapOvr>
    <a:masterClrMapping/>
  </p:clrMapOvr>
  <p:transition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Split </a:t>
            </a:r>
            <a:r>
              <a:rPr lang="cs-CZ" dirty="0" err="1"/>
              <a:t>File</a:t>
            </a:r>
            <a:endParaRPr lang="cs-CZ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FEE3D19-2C1D-4E7F-9AB6-3B849ABD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7C82C53C-3121-43AF-BCE7-3DD00E89D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Použijte operaci Split </a:t>
            </a:r>
            <a:r>
              <a:rPr lang="cs-CZ" dirty="0" err="1"/>
              <a:t>File</a:t>
            </a:r>
            <a:r>
              <a:rPr lang="cs-CZ" dirty="0"/>
              <a:t>, abyste odpověděli na otázku: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kern="0" dirty="0">
                <a:solidFill>
                  <a:schemeClr val="tx2"/>
                </a:solidFill>
              </a:rPr>
              <a:t>Liší se medián důvěry k TV </a:t>
            </a:r>
            <a:r>
              <a:rPr lang="cs-CZ" dirty="0">
                <a:solidFill>
                  <a:schemeClr val="tx2"/>
                </a:solidFill>
              </a:rPr>
              <a:t>Nova</a:t>
            </a:r>
            <a:r>
              <a:rPr lang="cs-CZ" kern="0" dirty="0">
                <a:solidFill>
                  <a:schemeClr val="tx2"/>
                </a:solidFill>
              </a:rPr>
              <a:t> napříč věkovými kategoriemi?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314591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EA9AB1-6FAF-CB44-BE74-E28BF0EC40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CBE84A-96C4-7E41-A622-513D5F128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14B380-1391-0B43-97FA-C397E15B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ale nejprve opakování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71507CBF-A70D-4D9A-98AD-2156957ECB59}"/>
              </a:ext>
            </a:extLst>
          </p:cNvPr>
          <p:cNvSpPr/>
          <p:nvPr/>
        </p:nvSpPr>
        <p:spPr bwMode="auto">
          <a:xfrm>
            <a:off x="414001" y="1744908"/>
            <a:ext cx="5556000" cy="1652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Modus (nejčastější hodnota)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3     4     7     8     10     11     11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30101E08-2D55-40BF-B8C3-37ED2D32F3ED}"/>
              </a:ext>
            </a:extLst>
          </p:cNvPr>
          <p:cNvSpPr/>
          <p:nvPr/>
        </p:nvSpPr>
        <p:spPr bwMode="auto">
          <a:xfrm>
            <a:off x="6150000" y="1744907"/>
            <a:ext cx="5556000" cy="1652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Medián (střední hodnota)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3     4     7     8     10     11     11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4315C5DB-BDF9-40AD-AA7B-BE4629EDD34F}"/>
              </a:ext>
            </a:extLst>
          </p:cNvPr>
          <p:cNvSpPr/>
          <p:nvPr/>
        </p:nvSpPr>
        <p:spPr bwMode="auto">
          <a:xfrm>
            <a:off x="414000" y="4002332"/>
            <a:ext cx="5556001" cy="1652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Směrodatná odchylka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(rozptýlení hodnot kolem průměru)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SD = 3.25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31668B3C-0D52-4458-9A53-0458708651BD}"/>
              </a:ext>
            </a:extLst>
          </p:cNvPr>
          <p:cNvSpPr/>
          <p:nvPr/>
        </p:nvSpPr>
        <p:spPr bwMode="auto">
          <a:xfrm>
            <a:off x="6150000" y="4002332"/>
            <a:ext cx="5556000" cy="1652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Průměr</a:t>
            </a: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(3+4+7+8+10+11+11) / 7</a:t>
            </a: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M = 7.71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F5A3ED38-0E94-4AF5-AD87-D5FE857391D9}"/>
              </a:ext>
            </a:extLst>
          </p:cNvPr>
          <p:cNvSpPr/>
          <p:nvPr/>
        </p:nvSpPr>
        <p:spPr bwMode="auto">
          <a:xfrm>
            <a:off x="4218295" y="2711116"/>
            <a:ext cx="719466" cy="547679"/>
          </a:xfrm>
          <a:prstGeom prst="rect">
            <a:avLst/>
          </a:prstGeom>
          <a:noFill/>
          <a:ln w="57150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788117C5-2169-4607-9F6E-C04A90BC8C97}"/>
              </a:ext>
            </a:extLst>
          </p:cNvPr>
          <p:cNvSpPr/>
          <p:nvPr/>
        </p:nvSpPr>
        <p:spPr bwMode="auto">
          <a:xfrm>
            <a:off x="8280267" y="2721874"/>
            <a:ext cx="719466" cy="547679"/>
          </a:xfrm>
          <a:prstGeom prst="rect">
            <a:avLst/>
          </a:prstGeom>
          <a:noFill/>
          <a:ln w="57150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390D981-82CD-4706-8CF9-E28EAFE12292}"/>
              </a:ext>
            </a:extLst>
          </p:cNvPr>
          <p:cNvSpPr/>
          <p:nvPr/>
        </p:nvSpPr>
        <p:spPr bwMode="auto">
          <a:xfrm>
            <a:off x="6150000" y="4002332"/>
            <a:ext cx="5556000" cy="16523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Průměr</a:t>
            </a: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3     4     7     8     10     11     11</a:t>
            </a:r>
            <a:endParaRPr lang="cs-CZ" sz="2800" dirty="0">
              <a:solidFill>
                <a:schemeClr val="bg1"/>
              </a:solidFill>
              <a:latin typeface="+mn-lt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M = 7.71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472394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jedno opakování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BF4D63-24E3-4CFA-8397-F72D56F51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Nominální proměnná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modus</a:t>
            </a: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b="1" dirty="0"/>
              <a:t>Ordinální proměnná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modus, medián</a:t>
            </a: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b="1" dirty="0"/>
              <a:t>Kardinální proměnná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modus, medián, průměr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237863724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charakteristiky proměnných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BF4D63-24E3-4CFA-8397-F72D56F51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Při reportování </a:t>
            </a:r>
            <a:r>
              <a:rPr lang="cs-CZ" b="1" dirty="0">
                <a:solidFill>
                  <a:schemeClr val="tx2"/>
                </a:solidFill>
              </a:rPr>
              <a:t>vždy</a:t>
            </a:r>
            <a:r>
              <a:rPr lang="cs-CZ" b="1" dirty="0"/>
              <a:t> uvádíme:</a:t>
            </a:r>
          </a:p>
          <a:p>
            <a:r>
              <a:rPr lang="cs-CZ" dirty="0"/>
              <a:t>N (počet validních hodnot)</a:t>
            </a:r>
          </a:p>
          <a:p>
            <a:endParaRPr lang="cs-CZ" dirty="0"/>
          </a:p>
          <a:p>
            <a:r>
              <a:rPr lang="cs-CZ" dirty="0"/>
              <a:t>pro </a:t>
            </a:r>
            <a:r>
              <a:rPr lang="cs-CZ" dirty="0">
                <a:solidFill>
                  <a:schemeClr val="tx2"/>
                </a:solidFill>
              </a:rPr>
              <a:t>nominální, krátké ordinální </a:t>
            </a:r>
            <a:r>
              <a:rPr lang="cs-CZ" dirty="0"/>
              <a:t>proměnné: (relativní) četnost kategorií (procenta)</a:t>
            </a:r>
          </a:p>
          <a:p>
            <a:pPr lvl="1"/>
            <a:r>
              <a:rPr lang="cs-CZ" dirty="0"/>
              <a:t>např. 51 % žen, 362 respondentů se středoškolským vzděláním s maturitou</a:t>
            </a:r>
          </a:p>
          <a:p>
            <a:r>
              <a:rPr lang="cs-CZ" dirty="0"/>
              <a:t>pro </a:t>
            </a:r>
            <a:r>
              <a:rPr lang="cs-CZ" dirty="0">
                <a:solidFill>
                  <a:schemeClr val="tx2"/>
                </a:solidFill>
              </a:rPr>
              <a:t>kardinální proměnné</a:t>
            </a:r>
            <a:r>
              <a:rPr lang="cs-CZ" dirty="0"/>
              <a:t>: průměr, SD, minimum, maximum</a:t>
            </a:r>
          </a:p>
          <a:p>
            <a:pPr lvl="1"/>
            <a:r>
              <a:rPr lang="cs-CZ" dirty="0"/>
              <a:t>např. M = 7.74, SD = 3.25, min = 3, max = 11</a:t>
            </a:r>
          </a:p>
          <a:p>
            <a:pPr lvl="1"/>
            <a:endParaRPr lang="cs-CZ" dirty="0"/>
          </a:p>
          <a:p>
            <a:r>
              <a:rPr lang="cs-CZ" dirty="0"/>
              <a:t>případně lze doplnit modus, medián (v případě </a:t>
            </a:r>
            <a:r>
              <a:rPr lang="cs-CZ" dirty="0" err="1"/>
              <a:t>univariace</a:t>
            </a:r>
            <a:r>
              <a:rPr lang="cs-CZ" dirty="0"/>
              <a:t> vhodné)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2088254558"/>
      </p:ext>
    </p:extLst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BF4D63-24E3-4CFA-8397-F72D56F5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54311" cy="4139998"/>
          </a:xfrm>
        </p:spPr>
        <p:txBody>
          <a:bodyPr/>
          <a:lstStyle/>
          <a:p>
            <a:r>
              <a:rPr lang="cs-CZ" dirty="0"/>
              <a:t>stáhněte si </a:t>
            </a:r>
            <a:r>
              <a:rPr lang="cs-CZ" dirty="0" err="1"/>
              <a:t>dataset</a:t>
            </a:r>
            <a:r>
              <a:rPr lang="cs-CZ" dirty="0"/>
              <a:t> </a:t>
            </a:r>
            <a:r>
              <a:rPr lang="cs-CZ">
                <a:solidFill>
                  <a:srgbClr val="0000D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transformace_prednáška.</a:t>
            </a:r>
            <a:r>
              <a:rPr lang="cs-CZ" dirty="0">
                <a:solidFill>
                  <a:srgbClr val="0000D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sav</a:t>
            </a:r>
            <a:endParaRPr lang="cs-CZ" dirty="0">
              <a:solidFill>
                <a:srgbClr val="0000DC"/>
              </a:solidFill>
            </a:endParaRPr>
          </a:p>
          <a:p>
            <a:endParaRPr lang="cs-CZ" i="1" dirty="0"/>
          </a:p>
          <a:p>
            <a:endParaRPr lang="cs-CZ" i="1" dirty="0"/>
          </a:p>
          <a:p>
            <a:r>
              <a:rPr lang="cs-CZ" dirty="0"/>
              <a:t>zjistěte </a:t>
            </a:r>
            <a:r>
              <a:rPr lang="cs-CZ" dirty="0">
                <a:solidFill>
                  <a:schemeClr val="tx2"/>
                </a:solidFill>
              </a:rPr>
              <a:t>četnosti </a:t>
            </a:r>
            <a:r>
              <a:rPr lang="cs-CZ" dirty="0"/>
              <a:t>proměnné, která měří </a:t>
            </a:r>
            <a:r>
              <a:rPr lang="cs-CZ" b="1" dirty="0"/>
              <a:t>míru důvěry</a:t>
            </a:r>
            <a:br>
              <a:rPr lang="cs-CZ" b="1" dirty="0"/>
            </a:br>
            <a:r>
              <a:rPr lang="cs-CZ" b="1" dirty="0"/>
              <a:t>k Televize Nova (DVM_9) </a:t>
            </a:r>
            <a:r>
              <a:rPr lang="cs-CZ" dirty="0"/>
              <a:t>a její </a:t>
            </a:r>
            <a:r>
              <a:rPr lang="cs-CZ" dirty="0">
                <a:solidFill>
                  <a:schemeClr val="tx2"/>
                </a:solidFill>
              </a:rPr>
              <a:t>modus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err="1"/>
              <a:t>Analyze</a:t>
            </a:r>
            <a:r>
              <a:rPr lang="cs-CZ" dirty="0"/>
              <a:t> →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→ </a:t>
            </a:r>
            <a:r>
              <a:rPr lang="cs-CZ" dirty="0" err="1"/>
              <a:t>Frequencies</a:t>
            </a:r>
            <a:endParaRPr lang="cs-CZ" dirty="0"/>
          </a:p>
          <a:p>
            <a:pPr lvl="1"/>
            <a:r>
              <a:rPr lang="cs-CZ" dirty="0"/>
              <a:t>v možnosti „</a:t>
            </a:r>
            <a:r>
              <a:rPr lang="cs-CZ" dirty="0" err="1"/>
              <a:t>Statistics</a:t>
            </a:r>
            <a:r>
              <a:rPr lang="cs-CZ" dirty="0"/>
              <a:t>“ vybrat, co je třeba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1720993897"/>
      </p:ext>
    </p:extLst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Liší se medián důvěry k TV Nova napříč věkovými kategoriemi?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BF4D63-24E3-4CFA-8397-F72D56F5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77978"/>
            <a:ext cx="10753200" cy="355402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upravit (</a:t>
            </a:r>
            <a:r>
              <a:rPr lang="cs-CZ" b="1" dirty="0"/>
              <a:t>transformovat</a:t>
            </a:r>
            <a:r>
              <a:rPr lang="cs-CZ" dirty="0"/>
              <a:t>) proměnnou pro věk → vytvořit kategorie</a:t>
            </a:r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rabicPeriod" startAt="2"/>
            </a:pPr>
            <a:r>
              <a:rPr lang="cs-CZ" dirty="0"/>
              <a:t>zobrazit výsledky proměnné dle věkových kategorií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1058147031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DAC44-4F2F-487C-9B95-E6E049116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A1390C-043C-484D-8453-99AD1DDA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Rekódování</a:t>
            </a:r>
            <a:r>
              <a:rPr lang="cs-CZ" dirty="0"/>
              <a:t> proměnných (transformace)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25A8718-8771-4916-9425-B5270424A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12" name="Zástupný obsah 4">
            <a:extLst>
              <a:ext uri="{FF2B5EF4-FFF2-40B4-BE49-F238E27FC236}">
                <a16:creationId xmlns:a16="http://schemas.microsoft.com/office/drawing/2014/main" id="{1F0FA624-D32C-45C9-AE4B-1FD2539BF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Využijeme, když: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máme </a:t>
            </a:r>
            <a:r>
              <a:rPr lang="cs-CZ" sz="2400" dirty="0">
                <a:solidFill>
                  <a:schemeClr val="tx2"/>
                </a:solidFill>
              </a:rPr>
              <a:t>jiný typ proměnné</a:t>
            </a:r>
            <a:r>
              <a:rPr lang="cs-CZ" sz="2400" dirty="0"/>
              <a:t>, než potřebujeme (např. </a:t>
            </a:r>
            <a:r>
              <a:rPr lang="cs-CZ" sz="2400" dirty="0" err="1"/>
              <a:t>string</a:t>
            </a:r>
            <a:r>
              <a:rPr lang="cs-CZ" sz="2400" dirty="0"/>
              <a:t> → </a:t>
            </a:r>
            <a:r>
              <a:rPr lang="cs-CZ" sz="2400" dirty="0" err="1"/>
              <a:t>numeric</a:t>
            </a:r>
            <a:r>
              <a:rPr lang="cs-CZ" sz="2400" dirty="0"/>
              <a:t>)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máme proměnnou kardinální, ale chceme ji </a:t>
            </a:r>
            <a:r>
              <a:rPr lang="cs-CZ" sz="2400" dirty="0">
                <a:solidFill>
                  <a:schemeClr val="tx2"/>
                </a:solidFill>
              </a:rPr>
              <a:t>zjednodušit </a:t>
            </a:r>
            <a:r>
              <a:rPr lang="cs-CZ" sz="2400" dirty="0"/>
              <a:t>na ordinální (konkrétní věk → věková kategorie)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máme proměnnou, kterou chceme </a:t>
            </a:r>
            <a:r>
              <a:rPr lang="cs-CZ" sz="2400" dirty="0" err="1">
                <a:solidFill>
                  <a:schemeClr val="tx2"/>
                </a:solidFill>
              </a:rPr>
              <a:t>nakódovat</a:t>
            </a:r>
            <a:r>
              <a:rPr lang="cs-CZ" sz="2400" dirty="0">
                <a:solidFill>
                  <a:schemeClr val="tx2"/>
                </a:solidFill>
              </a:rPr>
              <a:t> jiným způsobem </a:t>
            </a:r>
            <a:r>
              <a:rPr lang="cs-CZ" sz="2400" dirty="0"/>
              <a:t>(změna orientace škály)</a:t>
            </a:r>
          </a:p>
          <a:p>
            <a:pPr marL="324000" lvl="1" indent="0">
              <a:buNone/>
            </a:pPr>
            <a:r>
              <a:rPr lang="cs-CZ" sz="1800" dirty="0"/>
              <a:t>Nepsaný zvyk: čím vyšší skór (hodnotu pro daný případ), tím více se projevuje měřená charakteristika (názor, postoj, vlastnost).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máme vícero </a:t>
            </a:r>
            <a:r>
              <a:rPr lang="cs-CZ" sz="2400" dirty="0">
                <a:solidFill>
                  <a:schemeClr val="tx2"/>
                </a:solidFill>
              </a:rPr>
              <a:t>„příbuzných“ proměnných </a:t>
            </a:r>
            <a:r>
              <a:rPr lang="cs-CZ" sz="2400" dirty="0"/>
              <a:t>a chceme z nich vytvořit index, průměrnou hodnotu apod. (různé dimenze jevu → jev)</a:t>
            </a:r>
          </a:p>
        </p:txBody>
      </p:sp>
    </p:spTree>
    <p:extLst>
      <p:ext uri="{BB962C8B-B14F-4D97-AF65-F5344CB8AC3E}">
        <p14:creationId xmlns:p14="http://schemas.microsoft.com/office/powerpoint/2010/main" val="3406734916"/>
      </p:ext>
    </p:extLst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75192A-8F67-475F-A78D-20FCD90AD0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456810-ADB8-4E90-AD8A-E0ADE1B8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Jiný typ proměnné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2DC704-1E07-4A48-BDAA-17C2FBE50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664758" cy="4139998"/>
          </a:xfrm>
        </p:spPr>
        <p:txBody>
          <a:bodyPr/>
          <a:lstStyle/>
          <a:p>
            <a:r>
              <a:rPr lang="cs-CZ" dirty="0" err="1"/>
              <a:t>Transform</a:t>
            </a:r>
            <a:r>
              <a:rPr lang="cs-CZ" dirty="0"/>
              <a:t> → </a:t>
            </a:r>
            <a:r>
              <a:rPr lang="cs-CZ" dirty="0" err="1"/>
              <a:t>Recode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same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variable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= stejná proměnná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different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variable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= nová proměnná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automatic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recode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= automaticky, ale pozor, vyžaduje velmi čistá data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AD67153-F4D5-4B13-8FE9-11F5C59D60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F1C9FA-67E6-4D64-BD20-FA7E280FB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947" y="378000"/>
            <a:ext cx="5777053" cy="5227947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DDB7A51F-26FD-48AB-B763-07FCB345E002}"/>
              </a:ext>
            </a:extLst>
          </p:cNvPr>
          <p:cNvSpPr/>
          <p:nvPr/>
        </p:nvSpPr>
        <p:spPr>
          <a:xfrm>
            <a:off x="8351556" y="1851063"/>
            <a:ext cx="2432058" cy="8921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576661"/>
      </p:ext>
    </p:extLst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6E67C5EBE5EC4E92F91ACDB95ED51E" ma:contentTypeVersion="14" ma:contentTypeDescription="Vytvoří nový dokument" ma:contentTypeScope="" ma:versionID="4ee5d3cf4ebaa47ce2898ffe91ab6b6f">
  <xsd:schema xmlns:xsd="http://www.w3.org/2001/XMLSchema" xmlns:xs="http://www.w3.org/2001/XMLSchema" xmlns:p="http://schemas.microsoft.com/office/2006/metadata/properties" xmlns:ns3="1099ea8a-9cf7-4a59-9a65-427adb4d03e3" xmlns:ns4="0cf14308-77e4-4f1d-b3eb-93b2bda9a9b2" targetNamespace="http://schemas.microsoft.com/office/2006/metadata/properties" ma:root="true" ma:fieldsID="6fe68b07c88cdbd19a217f9d7fdc965d" ns3:_="" ns4:_="">
    <xsd:import namespace="1099ea8a-9cf7-4a59-9a65-427adb4d03e3"/>
    <xsd:import namespace="0cf14308-77e4-4f1d-b3eb-93b2bda9a9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9ea8a-9cf7-4a59-9a65-427adb4d0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14308-77e4-4f1d-b3eb-93b2bda9a9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C8DB2D-F968-4AF6-8E5F-26A11C376C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9ea8a-9cf7-4a59-9a65-427adb4d03e3"/>
    <ds:schemaRef ds:uri="0cf14308-77e4-4f1d-b3eb-93b2bda9a9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573C74-EEF5-4902-8554-38DCBDDB292E}">
  <ds:schemaRefs>
    <ds:schemaRef ds:uri="1099ea8a-9cf7-4a59-9a65-427adb4d03e3"/>
    <ds:schemaRef ds:uri="http://purl.org/dc/elements/1.1/"/>
    <ds:schemaRef ds:uri="http://schemas.openxmlformats.org/package/2006/metadata/core-properties"/>
    <ds:schemaRef ds:uri="http://purl.org/dc/dcmitype/"/>
    <ds:schemaRef ds:uri="0cf14308-77e4-4f1d-b3eb-93b2bda9a9b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6B0FD42-693C-42E9-AA81-80A1820BB4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1533</TotalTime>
  <Words>1570</Words>
  <Application>Microsoft Macintosh PowerPoint</Application>
  <PresentationFormat>Widescreen</PresentationFormat>
  <Paragraphs>259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CourierNewPSMT</vt:lpstr>
      <vt:lpstr>SymbolMT</vt:lpstr>
      <vt:lpstr>Tahoma</vt:lpstr>
      <vt:lpstr>Wingdings</vt:lpstr>
      <vt:lpstr>Prezentace_MU_CZ</vt:lpstr>
      <vt:lpstr>Transformace a vytváření proměnných, výběr případů</vt:lpstr>
      <vt:lpstr>… ale nejprve opakování</vt:lpstr>
      <vt:lpstr>… ale nejprve opakování</vt:lpstr>
      <vt:lpstr>Ještě jedno opakování</vt:lpstr>
      <vt:lpstr>Základní charakteristiky proměnných</vt:lpstr>
      <vt:lpstr>Cvičení</vt:lpstr>
      <vt:lpstr>Liší se medián důvěry k TV Nova napříč věkovými kategoriemi?</vt:lpstr>
      <vt:lpstr>Rekódování proměnných (transformace)</vt:lpstr>
      <vt:lpstr>a) Jiný typ proměnné</vt:lpstr>
      <vt:lpstr>a) Jiný typ proměnné (R2)</vt:lpstr>
      <vt:lpstr>a) Jiný typ proměnné (R2)</vt:lpstr>
      <vt:lpstr>b) Zjednodušení, kategorizace (R1)</vt:lpstr>
      <vt:lpstr>b) Zjednodušení, kategorizace (R1)</vt:lpstr>
      <vt:lpstr>c) Změna způsobu kódování</vt:lpstr>
      <vt:lpstr>c) Změna způsobu kódování</vt:lpstr>
      <vt:lpstr>Bonus: Komputa položek</vt:lpstr>
      <vt:lpstr>d) Práce s „příbuznými“ proměnnými</vt:lpstr>
      <vt:lpstr>d) Práce s „příbuznými“ proměnnými</vt:lpstr>
      <vt:lpstr>Liší se medián důvěry k TV Nova napříč věkovými kategoriemi?</vt:lpstr>
      <vt:lpstr>Výběr případů (Select Cases)</vt:lpstr>
      <vt:lpstr>Výběr případů (Select Cases)</vt:lpstr>
      <vt:lpstr>Výběr případů (Select Cases)</vt:lpstr>
      <vt:lpstr>Výběr případů (Select Cases)</vt:lpstr>
      <vt:lpstr>Split File</vt:lpstr>
      <vt:lpstr>Cvičení: Split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v SPSS</dc:title>
  <dc:creator>Klára Smejkal</dc:creator>
  <cp:lastModifiedBy>Karolína Bieliková</cp:lastModifiedBy>
  <cp:revision>9</cp:revision>
  <cp:lastPrinted>2022-03-25T08:29:27Z</cp:lastPrinted>
  <dcterms:created xsi:type="dcterms:W3CDTF">2021-10-08T07:08:15Z</dcterms:created>
  <dcterms:modified xsi:type="dcterms:W3CDTF">2023-11-03T08:31:03Z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0x010100736E67C5EBE5EC4E92F91ACDB95ED51E</vt:lpwstr>
  </property>
</Properties>
</file>