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CA2F9-4986-6C46-B8A2-71D48C343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068657-663C-A941-B618-82B5EBB03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B777AA-C102-7F43-B98F-EAE05AC9A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8A70-7627-4F4B-8EC5-26F91FA753B5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DF9946-BCE1-F549-8C3A-2DE0DB75E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DAB667-7BAA-B445-A3B1-4B7B457C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185D-8E7C-2648-84DE-DD64705E9A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53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67E00-DE13-C944-8065-51203274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625C3CC-B5BB-9041-83BC-0CA5A1B24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3F5DE5-54F2-8642-91B4-5FD1E5E36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8A70-7627-4F4B-8EC5-26F91FA753B5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E0DA0F-472A-054C-848F-49ACA27B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A290A2-4031-ED49-9545-53FC49FD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185D-8E7C-2648-84DE-DD64705E9A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74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8F7A24-CFA1-444B-BDEA-43E6F7736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1145FB-89A2-C740-ADEB-369C59992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F96ED2-8D45-3B41-8AC0-281447D3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8A70-7627-4F4B-8EC5-26F91FA753B5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1EEC7E-9AAD-3646-99C9-FBB54CCC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756EA9-C70F-BE48-A805-0B25602C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185D-8E7C-2648-84DE-DD64705E9A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9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E4D99-5727-D143-B840-2C6B51E0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05C9CE-709A-A741-831A-72901E3B6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7952E9-BF75-F34A-858B-87EFBF72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8A70-7627-4F4B-8EC5-26F91FA753B5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690EDB-87A7-7E44-B270-32497370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3B612D-9583-8D45-A143-05313C9B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185D-8E7C-2648-84DE-DD64705E9A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39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C926E-57DE-8D46-88C8-72355074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4BA715-F694-C148-A39E-D4FE7C0F9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2679D2-38F0-ED45-B916-52C3652AA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8A70-7627-4F4B-8EC5-26F91FA753B5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C49C3E-D613-814B-8927-A0ADB9B0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B95F07-D4DA-F74C-B9B0-BBE1D904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185D-8E7C-2648-84DE-DD64705E9A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06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180046-EA03-7446-B2F2-478D085D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40EBA5-BC31-DF49-B35A-E87D98CA7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71D350-7DD6-AE4D-B3AB-D92FA7E4A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B81795-39F5-1C45-AA94-C9E7C1B8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8A70-7627-4F4B-8EC5-26F91FA753B5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568848-9D13-5B4A-BF94-2CDFCEDD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E9B451-9CF7-2140-852B-62EFE8EC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185D-8E7C-2648-84DE-DD64705E9A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9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011F9-7D49-E343-BF67-86FEF034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9C153F-DA0D-7D46-8387-6AF1C57F8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09F588C-3B74-EF42-8DFF-C477B4C25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16336B6-C853-0F40-AD3E-7FEBB1266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8D738CB-8D2D-4B44-8377-03CDF2394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C5D72B-F0AB-604E-84A7-3CE90321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8A70-7627-4F4B-8EC5-26F91FA753B5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2FCF4E-D668-9744-831A-2BD4E6FB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5003469-7710-EC44-828A-7E42E322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185D-8E7C-2648-84DE-DD64705E9A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56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5EFC3-57E4-FA49-83DF-7F144A698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C722F07-7FEE-D740-8290-827EB0CC8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8A70-7627-4F4B-8EC5-26F91FA753B5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85DCA2-97F3-EB4C-BC7E-FCC43369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120871-4221-8844-A9D8-C586CAF9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185D-8E7C-2648-84DE-DD64705E9A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31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C8E1D01-40A1-FB46-B0E9-F0DC5B10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8A70-7627-4F4B-8EC5-26F91FA753B5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62A512A-CD4C-A549-9DF0-64FD8496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ABE227-75B9-8145-A5B1-D9629922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185D-8E7C-2648-84DE-DD64705E9A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27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3739E-9A96-C84B-AEBA-50754EAC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3BD687-75FB-CA44-B48F-57B28AE23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20D2DC-FF3A-9F48-AA4C-34AD82935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C1A178-EF0E-3D48-BAC8-C9A6F7C2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8A70-7627-4F4B-8EC5-26F91FA753B5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5BF5C1-5460-9946-A386-A8DCC959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5A67AF-0B1A-FA42-BE0B-2A99D5F3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185D-8E7C-2648-84DE-DD64705E9A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76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0C25B-517D-2142-A711-3A687D1B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1404B4B-ACC8-B740-95FD-EBC0DB1DC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42AE7D9-8161-2F4A-9D0D-91CA82577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1577DD-C0D2-BB42-AE7A-8A0B36C4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8A70-7627-4F4B-8EC5-26F91FA753B5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50C76C-CB3A-384D-AAEA-B43C6582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DECFE0-C662-A64B-A9B5-418C0CE2D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185D-8E7C-2648-84DE-DD64705E9A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27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4C39411-11AF-9B4A-A39C-BCBC02AFA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2739BC-AFAC-3449-A511-A58A53B8F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5739C4-BF58-044A-8A4D-1B0AC7265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F8A70-7627-4F4B-8EC5-26F91FA753B5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BD565F-3A83-5748-A014-BD73E07CA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C7D9D5-197F-6042-9E49-A149D3CD2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0185D-8E7C-2648-84DE-DD64705E9A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77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00DD22A-15E4-DA42-BF88-8FDCED77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2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CC395E3-D250-8744-B68D-23088B210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8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731932B-0740-AB4E-9DEF-14980DFE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6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6E654DB2-EF09-0848-9617-DDD2B0964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4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605BDFEE-6BFA-424E-90AB-897AD10D1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7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DE47F339-704F-384D-A64F-37277228A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9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5EBF2BDF-8E33-E74A-ADAB-9FC0E0768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D50245C6-5961-A84D-AAE7-FACBAC5F4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4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96B33E28-BAC8-234B-813F-669E66C5E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910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0</Words>
  <Application>Microsoft Macintosh PowerPoint</Application>
  <PresentationFormat>Širokoúhlá obrazovka</PresentationFormat>
  <Paragraphs>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Jenčková</dc:creator>
  <cp:lastModifiedBy>Veronika Jenčková</cp:lastModifiedBy>
  <cp:revision>2</cp:revision>
  <dcterms:created xsi:type="dcterms:W3CDTF">2021-11-14T17:51:55Z</dcterms:created>
  <dcterms:modified xsi:type="dcterms:W3CDTF">2021-11-25T12:29:27Z</dcterms:modified>
</cp:coreProperties>
</file>