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95" r:id="rId3"/>
    <p:sldId id="300" r:id="rId4"/>
    <p:sldId id="261" r:id="rId5"/>
    <p:sldId id="301" r:id="rId6"/>
    <p:sldId id="268" r:id="rId7"/>
    <p:sldId id="272" r:id="rId8"/>
    <p:sldId id="273" r:id="rId9"/>
    <p:sldId id="302" r:id="rId10"/>
    <p:sldId id="266" r:id="rId11"/>
    <p:sldId id="256" r:id="rId12"/>
    <p:sldId id="274" r:id="rId13"/>
    <p:sldId id="305" r:id="rId14"/>
    <p:sldId id="306" r:id="rId15"/>
    <p:sldId id="307" r:id="rId16"/>
    <p:sldId id="275" r:id="rId17"/>
    <p:sldId id="299" r:id="rId18"/>
    <p:sldId id="276" r:id="rId19"/>
    <p:sldId id="292" r:id="rId20"/>
    <p:sldId id="297" r:id="rId21"/>
    <p:sldId id="298" r:id="rId22"/>
    <p:sldId id="279" r:id="rId23"/>
    <p:sldId id="281" r:id="rId24"/>
    <p:sldId id="285" r:id="rId25"/>
    <p:sldId id="304" r:id="rId26"/>
    <p:sldId id="323" r:id="rId27"/>
    <p:sldId id="324" r:id="rId28"/>
    <p:sldId id="293" r:id="rId29"/>
    <p:sldId id="322" r:id="rId30"/>
    <p:sldId id="309" r:id="rId31"/>
    <p:sldId id="278" r:id="rId32"/>
    <p:sldId id="280" r:id="rId33"/>
    <p:sldId id="310" r:id="rId34"/>
    <p:sldId id="308" r:id="rId35"/>
    <p:sldId id="311" r:id="rId36"/>
    <p:sldId id="312" r:id="rId37"/>
    <p:sldId id="319" r:id="rId38"/>
    <p:sldId id="315" r:id="rId39"/>
    <p:sldId id="316" r:id="rId40"/>
    <p:sldId id="313" r:id="rId41"/>
    <p:sldId id="286" r:id="rId42"/>
    <p:sldId id="317" r:id="rId43"/>
    <p:sldId id="314" r:id="rId44"/>
    <p:sldId id="287" r:id="rId45"/>
    <p:sldId id="296" r:id="rId46"/>
    <p:sldId id="288" r:id="rId47"/>
    <p:sldId id="290" r:id="rId48"/>
    <p:sldId id="289" r:id="rId49"/>
    <p:sldId id="320" r:id="rId50"/>
    <p:sldId id="29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E7207-7F71-3F42-AB02-68AA107DA4D6}" v="39" dt="2021-12-09T11:17:14.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5116" autoAdjust="0"/>
  </p:normalViewPr>
  <p:slideViewPr>
    <p:cSldViewPr snapToGrid="0">
      <p:cViewPr varScale="1">
        <p:scale>
          <a:sx n="114" d="100"/>
          <a:sy n="114" d="100"/>
        </p:scale>
        <p:origin x="24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Šrahulek" userId="bf450c2684c6ded5" providerId="LiveId" clId="{76CE7207-7F71-3F42-AB02-68AA107DA4D6}"/>
    <pc:docChg chg="undo custSel addSld delSld modSld">
      <pc:chgData name="Martin Šrahulek" userId="bf450c2684c6ded5" providerId="LiveId" clId="{76CE7207-7F71-3F42-AB02-68AA107DA4D6}" dt="2021-12-09T11:17:48.016" v="1594" actId="14100"/>
      <pc:docMkLst>
        <pc:docMk/>
      </pc:docMkLst>
      <pc:sldChg chg="modSp mod">
        <pc:chgData name="Martin Šrahulek" userId="bf450c2684c6ded5" providerId="LiveId" clId="{76CE7207-7F71-3F42-AB02-68AA107DA4D6}" dt="2021-12-09T10:36:47.143" v="1275" actId="20577"/>
        <pc:sldMkLst>
          <pc:docMk/>
          <pc:sldMk cId="4237362301" sldId="261"/>
        </pc:sldMkLst>
        <pc:spChg chg="mod">
          <ac:chgData name="Martin Šrahulek" userId="bf450c2684c6ded5" providerId="LiveId" clId="{76CE7207-7F71-3F42-AB02-68AA107DA4D6}" dt="2021-12-09T10:36:47.143" v="1275" actId="20577"/>
          <ac:spMkLst>
            <pc:docMk/>
            <pc:sldMk cId="4237362301" sldId="261"/>
            <ac:spMk id="5" creationId="{00000000-0000-0000-0000-000000000000}"/>
          </ac:spMkLst>
        </pc:spChg>
      </pc:sldChg>
      <pc:sldChg chg="modSp mod">
        <pc:chgData name="Martin Šrahulek" userId="bf450c2684c6ded5" providerId="LiveId" clId="{76CE7207-7F71-3F42-AB02-68AA107DA4D6}" dt="2021-12-09T10:29:41.286" v="1057" actId="14100"/>
        <pc:sldMkLst>
          <pc:docMk/>
          <pc:sldMk cId="3436999042" sldId="271"/>
        </pc:sldMkLst>
        <pc:spChg chg="mod">
          <ac:chgData name="Martin Šrahulek" userId="bf450c2684c6ded5" providerId="LiveId" clId="{76CE7207-7F71-3F42-AB02-68AA107DA4D6}" dt="2021-12-09T10:29:41.286" v="1057" actId="14100"/>
          <ac:spMkLst>
            <pc:docMk/>
            <pc:sldMk cId="3436999042" sldId="271"/>
            <ac:spMk id="2" creationId="{00000000-0000-0000-0000-000000000000}"/>
          </ac:spMkLst>
        </pc:spChg>
        <pc:spChg chg="mod">
          <ac:chgData name="Martin Šrahulek" userId="bf450c2684c6ded5" providerId="LiveId" clId="{76CE7207-7F71-3F42-AB02-68AA107DA4D6}" dt="2021-12-08T12:24:25.426" v="57" actId="20577"/>
          <ac:spMkLst>
            <pc:docMk/>
            <pc:sldMk cId="3436999042" sldId="271"/>
            <ac:spMk id="5" creationId="{00000000-0000-0000-0000-000000000000}"/>
          </ac:spMkLst>
        </pc:spChg>
      </pc:sldChg>
      <pc:sldChg chg="modSp mod">
        <pc:chgData name="Martin Šrahulek" userId="bf450c2684c6ded5" providerId="LiveId" clId="{76CE7207-7F71-3F42-AB02-68AA107DA4D6}" dt="2021-12-08T12:34:43.358" v="813" actId="20577"/>
        <pc:sldMkLst>
          <pc:docMk/>
          <pc:sldMk cId="1797970686" sldId="273"/>
        </pc:sldMkLst>
        <pc:spChg chg="mod">
          <ac:chgData name="Martin Šrahulek" userId="bf450c2684c6ded5" providerId="LiveId" clId="{76CE7207-7F71-3F42-AB02-68AA107DA4D6}" dt="2021-12-08T12:34:43.358" v="813" actId="20577"/>
          <ac:spMkLst>
            <pc:docMk/>
            <pc:sldMk cId="1797970686" sldId="273"/>
            <ac:spMk id="4" creationId="{00000000-0000-0000-0000-000000000000}"/>
          </ac:spMkLst>
        </pc:spChg>
      </pc:sldChg>
      <pc:sldChg chg="modSp mod">
        <pc:chgData name="Martin Šrahulek" userId="bf450c2684c6ded5" providerId="LiveId" clId="{76CE7207-7F71-3F42-AB02-68AA107DA4D6}" dt="2021-12-08T12:39:19.125" v="846" actId="1076"/>
        <pc:sldMkLst>
          <pc:docMk/>
          <pc:sldMk cId="722552021" sldId="276"/>
        </pc:sldMkLst>
        <pc:picChg chg="mod">
          <ac:chgData name="Martin Šrahulek" userId="bf450c2684c6ded5" providerId="LiveId" clId="{76CE7207-7F71-3F42-AB02-68AA107DA4D6}" dt="2021-12-08T12:39:19.125" v="846" actId="1076"/>
          <ac:picMkLst>
            <pc:docMk/>
            <pc:sldMk cId="722552021" sldId="276"/>
            <ac:picMk id="6" creationId="{00000000-0000-0000-0000-000000000000}"/>
          </ac:picMkLst>
        </pc:picChg>
      </pc:sldChg>
      <pc:sldChg chg="modSp mod">
        <pc:chgData name="Martin Šrahulek" userId="bf450c2684c6ded5" providerId="LiveId" clId="{76CE7207-7F71-3F42-AB02-68AA107DA4D6}" dt="2021-12-09T10:33:59.792" v="1255" actId="14100"/>
        <pc:sldMkLst>
          <pc:docMk/>
          <pc:sldMk cId="2254993293" sldId="295"/>
        </pc:sldMkLst>
        <pc:spChg chg="mod">
          <ac:chgData name="Martin Šrahulek" userId="bf450c2684c6ded5" providerId="LiveId" clId="{76CE7207-7F71-3F42-AB02-68AA107DA4D6}" dt="2021-12-09T10:33:45.711" v="1251" actId="14100"/>
          <ac:spMkLst>
            <pc:docMk/>
            <pc:sldMk cId="2254993293" sldId="295"/>
            <ac:spMk id="2" creationId="{00000000-0000-0000-0000-000000000000}"/>
          </ac:spMkLst>
        </pc:spChg>
        <pc:spChg chg="mod">
          <ac:chgData name="Martin Šrahulek" userId="bf450c2684c6ded5" providerId="LiveId" clId="{76CE7207-7F71-3F42-AB02-68AA107DA4D6}" dt="2021-12-09T10:33:59.792" v="1255" actId="14100"/>
          <ac:spMkLst>
            <pc:docMk/>
            <pc:sldMk cId="2254993293" sldId="295"/>
            <ac:spMk id="4" creationId="{00000000-0000-0000-0000-000000000000}"/>
          </ac:spMkLst>
        </pc:spChg>
      </pc:sldChg>
      <pc:sldChg chg="addSp delSp modSp new mod setBg">
        <pc:chgData name="Martin Šrahulek" userId="bf450c2684c6ded5" providerId="LiveId" clId="{76CE7207-7F71-3F42-AB02-68AA107DA4D6}" dt="2021-12-09T11:02:25.671" v="1578" actId="20577"/>
        <pc:sldMkLst>
          <pc:docMk/>
          <pc:sldMk cId="4166031032" sldId="299"/>
        </pc:sldMkLst>
        <pc:spChg chg="add del mod">
          <ac:chgData name="Martin Šrahulek" userId="bf450c2684c6ded5" providerId="LiveId" clId="{76CE7207-7F71-3F42-AB02-68AA107DA4D6}" dt="2021-12-09T10:57:08.173" v="1468"/>
          <ac:spMkLst>
            <pc:docMk/>
            <pc:sldMk cId="4166031032" sldId="299"/>
            <ac:spMk id="2" creationId="{6CCE8FBE-43EE-CF4B-98EB-6E228F45728F}"/>
          </ac:spMkLst>
        </pc:spChg>
        <pc:spChg chg="del">
          <ac:chgData name="Martin Šrahulek" userId="bf450c2684c6ded5" providerId="LiveId" clId="{76CE7207-7F71-3F42-AB02-68AA107DA4D6}" dt="2021-12-08T12:38:08.406" v="838" actId="26606"/>
          <ac:spMkLst>
            <pc:docMk/>
            <pc:sldMk cId="4166031032" sldId="299"/>
            <ac:spMk id="2" creationId="{BDD14850-5757-6D41-994B-245EC89C1EFB}"/>
          </ac:spMkLst>
        </pc:spChg>
        <pc:spChg chg="del">
          <ac:chgData name="Martin Šrahulek" userId="bf450c2684c6ded5" providerId="LiveId" clId="{76CE7207-7F71-3F42-AB02-68AA107DA4D6}" dt="2021-12-08T12:38:08.406" v="838" actId="26606"/>
          <ac:spMkLst>
            <pc:docMk/>
            <pc:sldMk cId="4166031032" sldId="299"/>
            <ac:spMk id="3" creationId="{31ECDAEF-3C02-104B-893F-05D310D7E89F}"/>
          </ac:spMkLst>
        </pc:spChg>
        <pc:spChg chg="add mod ord">
          <ac:chgData name="Martin Šrahulek" userId="bf450c2684c6ded5" providerId="LiveId" clId="{76CE7207-7F71-3F42-AB02-68AA107DA4D6}" dt="2021-12-08T12:45:59.276" v="877" actId="27636"/>
          <ac:spMkLst>
            <pc:docMk/>
            <pc:sldMk cId="4166031032" sldId="299"/>
            <ac:spMk id="5" creationId="{94AFF03D-4725-4141-8A82-113B97039DCB}"/>
          </ac:spMkLst>
        </pc:spChg>
        <pc:spChg chg="add del mod">
          <ac:chgData name="Martin Šrahulek" userId="bf450c2684c6ded5" providerId="LiveId" clId="{76CE7207-7F71-3F42-AB02-68AA107DA4D6}" dt="2021-12-08T12:46:31.505" v="879"/>
          <ac:spMkLst>
            <pc:docMk/>
            <pc:sldMk cId="4166031032" sldId="299"/>
            <ac:spMk id="6" creationId="{8CE3A0E0-61D9-5245-AD64-D769599464CD}"/>
          </ac:spMkLst>
        </pc:spChg>
        <pc:spChg chg="add del">
          <ac:chgData name="Martin Šrahulek" userId="bf450c2684c6ded5" providerId="LiveId" clId="{76CE7207-7F71-3F42-AB02-68AA107DA4D6}" dt="2021-12-08T12:45:24.380" v="856" actId="931"/>
          <ac:spMkLst>
            <pc:docMk/>
            <pc:sldMk cId="4166031032" sldId="299"/>
            <ac:spMk id="8" creationId="{E085694E-4310-4BB1-949F-E67DADDDBE06}"/>
          </ac:spMkLst>
        </pc:spChg>
        <pc:spChg chg="add del">
          <ac:chgData name="Martin Šrahulek" userId="bf450c2684c6ded5" providerId="LiveId" clId="{76CE7207-7F71-3F42-AB02-68AA107DA4D6}" dt="2021-12-08T12:45:29.908" v="860" actId="26606"/>
          <ac:spMkLst>
            <pc:docMk/>
            <pc:sldMk cId="4166031032" sldId="299"/>
            <ac:spMk id="11" creationId="{22587ECF-85E9-4393-9D87-8EB6F3F6C208}"/>
          </ac:spMkLst>
        </pc:spChg>
        <pc:spChg chg="add mod">
          <ac:chgData name="Martin Šrahulek" userId="bf450c2684c6ded5" providerId="LiveId" clId="{76CE7207-7F71-3F42-AB02-68AA107DA4D6}" dt="2021-12-09T11:02:25.671" v="1578" actId="20577"/>
          <ac:spMkLst>
            <pc:docMk/>
            <pc:sldMk cId="4166031032" sldId="299"/>
            <ac:spMk id="15" creationId="{80BFD326-3FD4-4DBA-BBA0-AFFB5C7F4E82}"/>
          </ac:spMkLst>
        </pc:spChg>
        <pc:spChg chg="add">
          <ac:chgData name="Martin Šrahulek" userId="bf450c2684c6ded5" providerId="LiveId" clId="{76CE7207-7F71-3F42-AB02-68AA107DA4D6}" dt="2021-12-08T12:45:29.908" v="860" actId="26606"/>
          <ac:spMkLst>
            <pc:docMk/>
            <pc:sldMk cId="4166031032" sldId="299"/>
            <ac:spMk id="18" creationId="{2C61293E-6EBE-43EF-A52C-9BEBFD7679D4}"/>
          </ac:spMkLst>
        </pc:spChg>
        <pc:spChg chg="add">
          <ac:chgData name="Martin Šrahulek" userId="bf450c2684c6ded5" providerId="LiveId" clId="{76CE7207-7F71-3F42-AB02-68AA107DA4D6}" dt="2021-12-08T12:45:29.908" v="860" actId="26606"/>
          <ac:spMkLst>
            <pc:docMk/>
            <pc:sldMk cId="4166031032" sldId="299"/>
            <ac:spMk id="20" creationId="{21540236-BFD5-4A9D-8840-4703E7F76825}"/>
          </ac:spMkLst>
        </pc:spChg>
        <pc:picChg chg="add mod">
          <ac:chgData name="Martin Šrahulek" userId="bf450c2684c6ded5" providerId="LiveId" clId="{76CE7207-7F71-3F42-AB02-68AA107DA4D6}" dt="2021-12-08T12:39:00.685" v="845" actId="14100"/>
          <ac:picMkLst>
            <pc:docMk/>
            <pc:sldMk cId="4166031032" sldId="299"/>
            <ac:picMk id="4" creationId="{0A718E91-1655-B144-9C42-BF7FE0095D8F}"/>
          </ac:picMkLst>
        </pc:picChg>
        <pc:picChg chg="add mod">
          <ac:chgData name="Martin Šrahulek" userId="bf450c2684c6ded5" providerId="LiveId" clId="{76CE7207-7F71-3F42-AB02-68AA107DA4D6}" dt="2021-12-08T12:45:29.908" v="860" actId="26606"/>
          <ac:picMkLst>
            <pc:docMk/>
            <pc:sldMk cId="4166031032" sldId="299"/>
            <ac:picMk id="9" creationId="{198FC77C-E461-6E4A-B43A-523DF7757957}"/>
          </ac:picMkLst>
        </pc:picChg>
      </pc:sldChg>
      <pc:sldChg chg="new del">
        <pc:chgData name="Martin Šrahulek" userId="bf450c2684c6ded5" providerId="LiveId" clId="{76CE7207-7F71-3F42-AB02-68AA107DA4D6}" dt="2021-12-08T12:51:37.489" v="1055" actId="2696"/>
        <pc:sldMkLst>
          <pc:docMk/>
          <pc:sldMk cId="1109396880" sldId="300"/>
        </pc:sldMkLst>
      </pc:sldChg>
      <pc:sldChg chg="addSp delSp modSp new mod">
        <pc:chgData name="Martin Šrahulek" userId="bf450c2684c6ded5" providerId="LiveId" clId="{76CE7207-7F71-3F42-AB02-68AA107DA4D6}" dt="2021-12-09T10:34:02.822" v="1257"/>
        <pc:sldMkLst>
          <pc:docMk/>
          <pc:sldMk cId="3792891288" sldId="300"/>
        </pc:sldMkLst>
        <pc:spChg chg="del">
          <ac:chgData name="Martin Šrahulek" userId="bf450c2684c6ded5" providerId="LiveId" clId="{76CE7207-7F71-3F42-AB02-68AA107DA4D6}" dt="2021-12-09T10:30:00.116" v="1058"/>
          <ac:spMkLst>
            <pc:docMk/>
            <pc:sldMk cId="3792891288" sldId="300"/>
            <ac:spMk id="2" creationId="{C417FDF3-4197-274D-86FD-DDFDE271B262}"/>
          </ac:spMkLst>
        </pc:spChg>
        <pc:spChg chg="mod">
          <ac:chgData name="Martin Šrahulek" userId="bf450c2684c6ded5" providerId="LiveId" clId="{76CE7207-7F71-3F42-AB02-68AA107DA4D6}" dt="2021-12-09T10:30:51.580" v="1064"/>
          <ac:spMkLst>
            <pc:docMk/>
            <pc:sldMk cId="3792891288" sldId="300"/>
            <ac:spMk id="3" creationId="{BAFF206C-4F4A-164D-AA64-81378FBCCB28}"/>
          </ac:spMkLst>
        </pc:spChg>
        <pc:spChg chg="add mod">
          <ac:chgData name="Martin Šrahulek" userId="bf450c2684c6ded5" providerId="LiveId" clId="{76CE7207-7F71-3F42-AB02-68AA107DA4D6}" dt="2021-12-09T10:30:22.092" v="1061" actId="1076"/>
          <ac:spMkLst>
            <pc:docMk/>
            <pc:sldMk cId="3792891288" sldId="300"/>
            <ac:spMk id="4" creationId="{2E3DAA79-FF46-1743-BF12-055246664186}"/>
          </ac:spMkLst>
        </pc:spChg>
        <pc:spChg chg="add del mod">
          <ac:chgData name="Martin Šrahulek" userId="bf450c2684c6ded5" providerId="LiveId" clId="{76CE7207-7F71-3F42-AB02-68AA107DA4D6}" dt="2021-12-09T10:34:02.822" v="1257"/>
          <ac:spMkLst>
            <pc:docMk/>
            <pc:sldMk cId="3792891288" sldId="300"/>
            <ac:spMk id="5" creationId="{A1769580-A32C-EA42-98AA-B58AE928E8A2}"/>
          </ac:spMkLst>
        </pc:spChg>
        <pc:picChg chg="add mod">
          <ac:chgData name="Martin Šrahulek" userId="bf450c2684c6ded5" providerId="LiveId" clId="{76CE7207-7F71-3F42-AB02-68AA107DA4D6}" dt="2021-12-09T10:30:36.507" v="1063"/>
          <ac:picMkLst>
            <pc:docMk/>
            <pc:sldMk cId="3792891288" sldId="300"/>
            <ac:picMk id="6" creationId="{76A84CBF-D3DA-C049-8BAB-2B3F898849F5}"/>
          </ac:picMkLst>
        </pc:picChg>
      </pc:sldChg>
      <pc:sldChg chg="addSp delSp modSp new mod">
        <pc:chgData name="Martin Šrahulek" userId="bf450c2684c6ded5" providerId="LiveId" clId="{76CE7207-7F71-3F42-AB02-68AA107DA4D6}" dt="2021-12-09T10:37:42.559" v="1280"/>
        <pc:sldMkLst>
          <pc:docMk/>
          <pc:sldMk cId="297040226" sldId="301"/>
        </pc:sldMkLst>
        <pc:spChg chg="del">
          <ac:chgData name="Martin Šrahulek" userId="bf450c2684c6ded5" providerId="LiveId" clId="{76CE7207-7F71-3F42-AB02-68AA107DA4D6}" dt="2021-12-09T10:37:31.198" v="1279"/>
          <ac:spMkLst>
            <pc:docMk/>
            <pc:sldMk cId="297040226" sldId="301"/>
            <ac:spMk id="2" creationId="{A7D343C3-AA36-C04E-A8B1-E1C1C5934B0D}"/>
          </ac:spMkLst>
        </pc:spChg>
        <pc:spChg chg="mod">
          <ac:chgData name="Martin Šrahulek" userId="bf450c2684c6ded5" providerId="LiveId" clId="{76CE7207-7F71-3F42-AB02-68AA107DA4D6}" dt="2021-12-09T10:37:13.694" v="1278" actId="27636"/>
          <ac:spMkLst>
            <pc:docMk/>
            <pc:sldMk cId="297040226" sldId="301"/>
            <ac:spMk id="3" creationId="{B665D466-B06D-D145-9C76-5D2F012736B6}"/>
          </ac:spMkLst>
        </pc:spChg>
        <pc:spChg chg="add mod">
          <ac:chgData name="Martin Šrahulek" userId="bf450c2684c6ded5" providerId="LiveId" clId="{76CE7207-7F71-3F42-AB02-68AA107DA4D6}" dt="2021-12-09T10:37:31.198" v="1279"/>
          <ac:spMkLst>
            <pc:docMk/>
            <pc:sldMk cId="297040226" sldId="301"/>
            <ac:spMk id="4" creationId="{4E76722B-E651-6949-B3B5-613F2481339A}"/>
          </ac:spMkLst>
        </pc:spChg>
        <pc:picChg chg="add mod">
          <ac:chgData name="Martin Šrahulek" userId="bf450c2684c6ded5" providerId="LiveId" clId="{76CE7207-7F71-3F42-AB02-68AA107DA4D6}" dt="2021-12-09T10:37:42.559" v="1280"/>
          <ac:picMkLst>
            <pc:docMk/>
            <pc:sldMk cId="297040226" sldId="301"/>
            <ac:picMk id="5" creationId="{3F5E6D88-7F0C-AE43-B745-FACCCFC70AAA}"/>
          </ac:picMkLst>
        </pc:picChg>
      </pc:sldChg>
      <pc:sldChg chg="addSp delSp modSp new mod">
        <pc:chgData name="Martin Šrahulek" userId="bf450c2684c6ded5" providerId="LiveId" clId="{76CE7207-7F71-3F42-AB02-68AA107DA4D6}" dt="2021-12-09T10:53:07.846" v="1300" actId="14100"/>
        <pc:sldMkLst>
          <pc:docMk/>
          <pc:sldMk cId="3874017616" sldId="302"/>
        </pc:sldMkLst>
        <pc:spChg chg="del mod">
          <ac:chgData name="Martin Šrahulek" userId="bf450c2684c6ded5" providerId="LiveId" clId="{76CE7207-7F71-3F42-AB02-68AA107DA4D6}" dt="2021-12-09T10:47:52.167" v="1285"/>
          <ac:spMkLst>
            <pc:docMk/>
            <pc:sldMk cId="3874017616" sldId="302"/>
            <ac:spMk id="2" creationId="{B9B25CB9-9B43-934B-8C26-5B2196705319}"/>
          </ac:spMkLst>
        </pc:spChg>
        <pc:spChg chg="add del">
          <ac:chgData name="Martin Šrahulek" userId="bf450c2684c6ded5" providerId="LiveId" clId="{76CE7207-7F71-3F42-AB02-68AA107DA4D6}" dt="2021-12-09T10:51:01.747" v="1294"/>
          <ac:spMkLst>
            <pc:docMk/>
            <pc:sldMk cId="3874017616" sldId="302"/>
            <ac:spMk id="3" creationId="{ED4BDC95-F620-EA45-90BB-F88DAB604858}"/>
          </ac:spMkLst>
        </pc:spChg>
        <pc:spChg chg="add mod">
          <ac:chgData name="Martin Šrahulek" userId="bf450c2684c6ded5" providerId="LiveId" clId="{76CE7207-7F71-3F42-AB02-68AA107DA4D6}" dt="2021-12-09T10:47:52.167" v="1285"/>
          <ac:spMkLst>
            <pc:docMk/>
            <pc:sldMk cId="3874017616" sldId="302"/>
            <ac:spMk id="4" creationId="{B8EFCFCE-3008-9844-BA96-490107FFDE7E}"/>
          </ac:spMkLst>
        </pc:spChg>
        <pc:picChg chg="add mod">
          <ac:chgData name="Martin Šrahulek" userId="bf450c2684c6ded5" providerId="LiveId" clId="{76CE7207-7F71-3F42-AB02-68AA107DA4D6}" dt="2021-12-09T10:48:02.808" v="1286"/>
          <ac:picMkLst>
            <pc:docMk/>
            <pc:sldMk cId="3874017616" sldId="302"/>
            <ac:picMk id="5" creationId="{E866373B-1033-8849-AD7E-C6D3C478F384}"/>
          </ac:picMkLst>
        </pc:picChg>
        <pc:picChg chg="add del mod">
          <ac:chgData name="Martin Šrahulek" userId="bf450c2684c6ded5" providerId="LiveId" clId="{76CE7207-7F71-3F42-AB02-68AA107DA4D6}" dt="2021-12-09T10:49:17.170" v="1293"/>
          <ac:picMkLst>
            <pc:docMk/>
            <pc:sldMk cId="3874017616" sldId="302"/>
            <ac:picMk id="7" creationId="{922C41EF-377D-C644-BED3-8397B70130C9}"/>
          </ac:picMkLst>
        </pc:picChg>
        <pc:picChg chg="add mod">
          <ac:chgData name="Martin Šrahulek" userId="bf450c2684c6ded5" providerId="LiveId" clId="{76CE7207-7F71-3F42-AB02-68AA107DA4D6}" dt="2021-12-09T10:53:07.846" v="1300" actId="14100"/>
          <ac:picMkLst>
            <pc:docMk/>
            <pc:sldMk cId="3874017616" sldId="302"/>
            <ac:picMk id="9" creationId="{6D456F55-B813-BA49-AE48-D8F404776A0C}"/>
          </ac:picMkLst>
        </pc:picChg>
      </pc:sldChg>
      <pc:sldChg chg="new">
        <pc:chgData name="Martin Šrahulek" userId="bf450c2684c6ded5" providerId="LiveId" clId="{76CE7207-7F71-3F42-AB02-68AA107DA4D6}" dt="2021-12-09T10:57:49.536" v="1469" actId="680"/>
        <pc:sldMkLst>
          <pc:docMk/>
          <pc:sldMk cId="743384516" sldId="303"/>
        </pc:sldMkLst>
      </pc:sldChg>
      <pc:sldChg chg="addSp delSp modSp new mod">
        <pc:chgData name="Martin Šrahulek" userId="bf450c2684c6ded5" providerId="LiveId" clId="{76CE7207-7F71-3F42-AB02-68AA107DA4D6}" dt="2021-12-09T11:17:48.016" v="1594" actId="14100"/>
        <pc:sldMkLst>
          <pc:docMk/>
          <pc:sldMk cId="4234161068" sldId="304"/>
        </pc:sldMkLst>
        <pc:spChg chg="del">
          <ac:chgData name="Martin Šrahulek" userId="bf450c2684c6ded5" providerId="LiveId" clId="{76CE7207-7F71-3F42-AB02-68AA107DA4D6}" dt="2021-12-09T11:03:52.604" v="1580"/>
          <ac:spMkLst>
            <pc:docMk/>
            <pc:sldMk cId="4234161068" sldId="304"/>
            <ac:spMk id="2" creationId="{1E10896A-6645-7D44-A211-4A5393B5CF12}"/>
          </ac:spMkLst>
        </pc:spChg>
        <pc:spChg chg="del mod">
          <ac:chgData name="Martin Šrahulek" userId="bf450c2684c6ded5" providerId="LiveId" clId="{76CE7207-7F71-3F42-AB02-68AA107DA4D6}" dt="2021-12-09T11:13:07.011" v="1583"/>
          <ac:spMkLst>
            <pc:docMk/>
            <pc:sldMk cId="4234161068" sldId="304"/>
            <ac:spMk id="3" creationId="{C02CE8FE-9D8F-0146-B1A0-AF7905446A14}"/>
          </ac:spMkLst>
        </pc:spChg>
        <pc:spChg chg="add mod">
          <ac:chgData name="Martin Šrahulek" userId="bf450c2684c6ded5" providerId="LiveId" clId="{76CE7207-7F71-3F42-AB02-68AA107DA4D6}" dt="2021-12-09T11:03:52.604" v="1580"/>
          <ac:spMkLst>
            <pc:docMk/>
            <pc:sldMk cId="4234161068" sldId="304"/>
            <ac:spMk id="4" creationId="{8C1DFE82-6417-2F4A-ACB1-5980A26D86D9}"/>
          </ac:spMkLst>
        </pc:spChg>
        <pc:spChg chg="add del mod">
          <ac:chgData name="Martin Šrahulek" userId="bf450c2684c6ded5" providerId="LiveId" clId="{76CE7207-7F71-3F42-AB02-68AA107DA4D6}" dt="2021-12-09T11:17:14.765" v="1585"/>
          <ac:spMkLst>
            <pc:docMk/>
            <pc:sldMk cId="4234161068" sldId="304"/>
            <ac:spMk id="8" creationId="{3926190F-5243-7B44-B79D-2A5421F54A27}"/>
          </ac:spMkLst>
        </pc:spChg>
        <pc:picChg chg="add mod">
          <ac:chgData name="Martin Šrahulek" userId="bf450c2684c6ded5" providerId="LiveId" clId="{76CE7207-7F71-3F42-AB02-68AA107DA4D6}" dt="2021-12-09T11:04:38.694" v="1581"/>
          <ac:picMkLst>
            <pc:docMk/>
            <pc:sldMk cId="4234161068" sldId="304"/>
            <ac:picMk id="5" creationId="{D87D4A4D-1533-AA4A-8149-209676577126}"/>
          </ac:picMkLst>
        </pc:picChg>
        <pc:picChg chg="add del mod">
          <ac:chgData name="Martin Šrahulek" userId="bf450c2684c6ded5" providerId="LiveId" clId="{76CE7207-7F71-3F42-AB02-68AA107DA4D6}" dt="2021-12-09T11:13:16.903" v="1584" actId="478"/>
          <ac:picMkLst>
            <pc:docMk/>
            <pc:sldMk cId="4234161068" sldId="304"/>
            <ac:picMk id="6" creationId="{1DCAAB70-F2D7-5B4B-8105-8281EDDE8FCB}"/>
          </ac:picMkLst>
        </pc:picChg>
        <pc:picChg chg="add mod">
          <ac:chgData name="Martin Šrahulek" userId="bf450c2684c6ded5" providerId="LiveId" clId="{76CE7207-7F71-3F42-AB02-68AA107DA4D6}" dt="2021-12-09T11:17:48.016" v="1594" actId="14100"/>
          <ac:picMkLst>
            <pc:docMk/>
            <pc:sldMk cId="4234161068" sldId="304"/>
            <ac:picMk id="10" creationId="{4471564D-4158-1D4A-AFF6-E7543A50684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108105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259465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3502043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399658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59925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294480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216144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3133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119796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545077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D521BF-D613-4AD3-B0AE-78516A9FBCB2}"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A4FBC-30EE-4B99-AA8B-891E8AE3E6A0}" type="slidenum">
              <a:rPr lang="en-US" smtClean="0"/>
              <a:pPr/>
              <a:t>‹#›</a:t>
            </a:fld>
            <a:endParaRPr lang="en-US"/>
          </a:p>
        </p:txBody>
      </p:sp>
    </p:spTree>
    <p:extLst>
      <p:ext uri="{BB962C8B-B14F-4D97-AF65-F5344CB8AC3E}">
        <p14:creationId xmlns:p14="http://schemas.microsoft.com/office/powerpoint/2010/main" val="1259132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521BF-D613-4AD3-B0AE-78516A9FBCB2}" type="datetimeFigureOut">
              <a:rPr lang="en-US" smtClean="0"/>
              <a:pPr/>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A4FBC-30EE-4B99-AA8B-891E8AE3E6A0}" type="slidenum">
              <a:rPr lang="en-US" smtClean="0"/>
              <a:pPr/>
              <a:t>‹#›</a:t>
            </a:fld>
            <a:endParaRPr lang="en-US"/>
          </a:p>
        </p:txBody>
      </p:sp>
    </p:spTree>
    <p:extLst>
      <p:ext uri="{BB962C8B-B14F-4D97-AF65-F5344CB8AC3E}">
        <p14:creationId xmlns:p14="http://schemas.microsoft.com/office/powerpoint/2010/main" val="2667077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zachrankaapp.cz/"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or.justice.cz/ias/ui/rejstrik-firma.vysledky?subjektId=737495&amp;typ=UPLNY&amp;full=true"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docs.google.com/spreadsheets/d/1dbp2RGs16I9MfoPnYEMmuNlqFwtvvqwTYFou3dxgRs0/edit%23gi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dbp2RGs16I9MfoPnYEMmuNlqFwtvvqwTYFou3dxgRs0/edit%23gid=0"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4000">
              <a:schemeClr val="bg1">
                <a:tint val="98000"/>
                <a:satMod val="130000"/>
                <a:shade val="90000"/>
                <a:lumMod val="103000"/>
              </a:schemeClr>
            </a:gs>
            <a:gs pos="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rot="10800000" flipV="1">
            <a:off x="566926" y="5788152"/>
            <a:ext cx="11226488" cy="393192"/>
          </a:xfrm>
        </p:spPr>
        <p:txBody>
          <a:bodyPr>
            <a:normAutofit lnSpcReduction="10000"/>
          </a:bodyPr>
          <a:lstStyle/>
          <a:p>
            <a:pPr algn="l"/>
            <a:r>
              <a:rPr lang="cs-CZ" dirty="0"/>
              <a:t>Marek Loudil									28.11.2024</a:t>
            </a:r>
          </a:p>
        </p:txBody>
      </p:sp>
      <p:sp>
        <p:nvSpPr>
          <p:cNvPr id="3" name="Nadpis 2">
            <a:extLst>
              <a:ext uri="{FF2B5EF4-FFF2-40B4-BE49-F238E27FC236}">
                <a16:creationId xmlns:a16="http://schemas.microsoft.com/office/drawing/2014/main" id="{01E85741-AB61-4718-9F78-6F2A0BA8EBCA}"/>
              </a:ext>
            </a:extLst>
          </p:cNvPr>
          <p:cNvSpPr>
            <a:spLocks noGrp="1"/>
          </p:cNvSpPr>
          <p:nvPr>
            <p:ph type="ctrTitle"/>
          </p:nvPr>
        </p:nvSpPr>
        <p:spPr>
          <a:xfrm>
            <a:off x="1524000" y="2235200"/>
            <a:ext cx="9144000" cy="2387600"/>
          </a:xfrm>
        </p:spPr>
        <p:txBody>
          <a:bodyPr>
            <a:normAutofit/>
          </a:bodyPr>
          <a:lstStyle/>
          <a:p>
            <a:r>
              <a:rPr lang="cs-CZ" sz="4800" b="1" dirty="0">
                <a:solidFill>
                  <a:srgbClr val="FF0000"/>
                </a:solidFill>
                <a:latin typeface="Arial" panose="020B0604020202020204" pitchFamily="34" charset="0"/>
                <a:cs typeface="Arial" panose="020B0604020202020204" pitchFamily="34" charset="0"/>
              </a:rPr>
              <a:t>VODNÍ ZÁCHRANNÁ SLUŽBA </a:t>
            </a:r>
            <a:r>
              <a:rPr lang="cs-CZ" sz="4000" b="1" dirty="0">
                <a:solidFill>
                  <a:srgbClr val="FF0000"/>
                </a:solidFill>
                <a:latin typeface="Arial" panose="020B0604020202020204" pitchFamily="34" charset="0"/>
                <a:cs typeface="Arial" panose="020B0604020202020204" pitchFamily="34" charset="0"/>
              </a:rPr>
              <a:t>Českého Červeného Kříže</a:t>
            </a:r>
            <a:endParaRPr lang="cs-CZ" sz="4800" dirty="0"/>
          </a:p>
        </p:txBody>
      </p:sp>
      <p:pic>
        <p:nvPicPr>
          <p:cNvPr id="8" name="Obrázek 7">
            <a:extLst>
              <a:ext uri="{FF2B5EF4-FFF2-40B4-BE49-F238E27FC236}">
                <a16:creationId xmlns:a16="http://schemas.microsoft.com/office/drawing/2014/main" id="{898E4994-71C6-4117-A9A4-90CD1BAFA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048000"/>
          </a:xfrm>
          <a:prstGeom prst="rect">
            <a:avLst/>
          </a:prstGeom>
        </p:spPr>
      </p:pic>
    </p:spTree>
    <p:extLst>
      <p:ext uri="{BB962C8B-B14F-4D97-AF65-F5344CB8AC3E}">
        <p14:creationId xmlns:p14="http://schemas.microsoft.com/office/powerpoint/2010/main" val="3436999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11481"/>
            <a:ext cx="9144000" cy="704087"/>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455346" y="1483769"/>
            <a:ext cx="3573853" cy="4971669"/>
          </a:xfrm>
        </p:spPr>
        <p:txBody>
          <a:bodyPr>
            <a:normAutofit fontScale="92500"/>
          </a:bodyPr>
          <a:lstStyle/>
          <a:p>
            <a:pPr algn="l"/>
            <a:r>
              <a:rPr lang="cs-CZ" sz="2600" b="1" dirty="0"/>
              <a:t>Hlídané lokality:</a:t>
            </a:r>
          </a:p>
          <a:p>
            <a:pPr marL="342900" indent="-342900" algn="l">
              <a:lnSpc>
                <a:spcPct val="100000"/>
              </a:lnSpc>
              <a:spcBef>
                <a:spcPts val="600"/>
              </a:spcBef>
              <a:buFont typeface="Arial" panose="020B0604020202020204" pitchFamily="34" charset="0"/>
              <a:buChar char="•"/>
            </a:pPr>
            <a:r>
              <a:rPr lang="cs-CZ" dirty="0"/>
              <a:t>Hracholusky</a:t>
            </a:r>
          </a:p>
          <a:p>
            <a:pPr marL="342900" indent="-342900" algn="l">
              <a:lnSpc>
                <a:spcPct val="100000"/>
              </a:lnSpc>
              <a:spcBef>
                <a:spcPts val="600"/>
              </a:spcBef>
              <a:buFont typeface="Arial" panose="020B0604020202020204" pitchFamily="34" charset="0"/>
              <a:buChar char="•"/>
            </a:pPr>
            <a:r>
              <a:rPr lang="cs-CZ" dirty="0"/>
              <a:t>Lipno – Dolní Vltavice</a:t>
            </a:r>
          </a:p>
          <a:p>
            <a:pPr marL="342900" indent="-342900" algn="l">
              <a:lnSpc>
                <a:spcPct val="100000"/>
              </a:lnSpc>
              <a:spcBef>
                <a:spcPts val="600"/>
              </a:spcBef>
              <a:buFont typeface="Arial" panose="020B0604020202020204" pitchFamily="34" charset="0"/>
              <a:buChar char="•"/>
            </a:pPr>
            <a:r>
              <a:rPr lang="cs-CZ" dirty="0"/>
              <a:t>Lipno – ATC Modřín</a:t>
            </a:r>
          </a:p>
          <a:p>
            <a:pPr marL="342900" indent="-342900" algn="l">
              <a:lnSpc>
                <a:spcPct val="100000"/>
              </a:lnSpc>
              <a:spcBef>
                <a:spcPts val="600"/>
              </a:spcBef>
              <a:buFont typeface="Arial" panose="020B0604020202020204" pitchFamily="34" charset="0"/>
              <a:buChar char="•"/>
            </a:pPr>
            <a:r>
              <a:rPr lang="cs-CZ" dirty="0"/>
              <a:t>Nechranice</a:t>
            </a:r>
          </a:p>
          <a:p>
            <a:pPr marL="342900" indent="-342900" algn="l">
              <a:lnSpc>
                <a:spcPct val="100000"/>
              </a:lnSpc>
              <a:spcBef>
                <a:spcPts val="600"/>
              </a:spcBef>
              <a:buFont typeface="Arial" panose="020B0604020202020204" pitchFamily="34" charset="0"/>
              <a:buChar char="•"/>
            </a:pPr>
            <a:r>
              <a:rPr lang="cs-CZ" dirty="0"/>
              <a:t>Slapy</a:t>
            </a:r>
          </a:p>
          <a:p>
            <a:pPr marL="342900" indent="-342900" algn="l">
              <a:lnSpc>
                <a:spcPct val="100000"/>
              </a:lnSpc>
              <a:spcBef>
                <a:spcPts val="600"/>
              </a:spcBef>
              <a:buFont typeface="Arial" panose="020B0604020202020204" pitchFamily="34" charset="0"/>
              <a:buChar char="•"/>
            </a:pPr>
            <a:r>
              <a:rPr lang="cs-CZ" dirty="0"/>
              <a:t>Seč</a:t>
            </a:r>
          </a:p>
          <a:p>
            <a:pPr marL="342900" indent="-342900" algn="l">
              <a:lnSpc>
                <a:spcPct val="100000"/>
              </a:lnSpc>
              <a:spcBef>
                <a:spcPts val="600"/>
              </a:spcBef>
              <a:buFont typeface="Arial" panose="020B0604020202020204" pitchFamily="34" charset="0"/>
              <a:buChar char="•"/>
            </a:pPr>
            <a:r>
              <a:rPr lang="cs-CZ" dirty="0"/>
              <a:t>Pastviny</a:t>
            </a:r>
          </a:p>
          <a:p>
            <a:pPr marL="342900" indent="-342900" algn="l">
              <a:lnSpc>
                <a:spcPct val="100000"/>
              </a:lnSpc>
              <a:spcBef>
                <a:spcPts val="600"/>
              </a:spcBef>
              <a:buFont typeface="Arial" panose="020B0604020202020204" pitchFamily="34" charset="0"/>
              <a:buChar char="•"/>
            </a:pPr>
            <a:r>
              <a:rPr lang="cs-CZ" dirty="0"/>
              <a:t>Rozkoš</a:t>
            </a:r>
          </a:p>
          <a:p>
            <a:pPr marL="342900" indent="-342900" algn="l">
              <a:lnSpc>
                <a:spcPct val="100000"/>
              </a:lnSpc>
              <a:spcBef>
                <a:spcPts val="600"/>
              </a:spcBef>
              <a:buFont typeface="Arial" panose="020B0604020202020204" pitchFamily="34" charset="0"/>
              <a:buChar char="•"/>
            </a:pPr>
            <a:r>
              <a:rPr lang="cs-CZ" dirty="0"/>
              <a:t>Dalešice</a:t>
            </a:r>
          </a:p>
          <a:p>
            <a:pPr marL="342900" indent="-342900" algn="l">
              <a:lnSpc>
                <a:spcPct val="100000"/>
              </a:lnSpc>
              <a:spcBef>
                <a:spcPts val="600"/>
              </a:spcBef>
              <a:buFont typeface="Arial" panose="020B0604020202020204" pitchFamily="34" charset="0"/>
              <a:buChar char="•"/>
            </a:pPr>
            <a:r>
              <a:rPr lang="cs-CZ" dirty="0"/>
              <a:t>Nové Mlýny – Pavlov</a:t>
            </a:r>
          </a:p>
          <a:p>
            <a:pPr marL="342900" indent="-342900" algn="l">
              <a:lnSpc>
                <a:spcPct val="100000"/>
              </a:lnSpc>
              <a:spcBef>
                <a:spcPts val="600"/>
              </a:spcBef>
              <a:buFont typeface="Arial" panose="020B0604020202020204" pitchFamily="34" charset="0"/>
              <a:buChar char="•"/>
            </a:pPr>
            <a:r>
              <a:rPr lang="cs-CZ" dirty="0"/>
              <a:t>Nové Mlýny – ATC Merkur</a:t>
            </a:r>
          </a:p>
          <a:p>
            <a:pPr marL="342900" indent="-342900" algn="l">
              <a:lnSpc>
                <a:spcPct val="100000"/>
              </a:lnSpc>
              <a:spcBef>
                <a:spcPts val="600"/>
              </a:spcBef>
              <a:buFont typeface="Arial" panose="020B0604020202020204" pitchFamily="34" charset="0"/>
              <a:buChar char="•"/>
            </a:pPr>
            <a:endParaRPr lang="cs-CZ"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06896"/>
            <a:ext cx="1149096" cy="1149096"/>
          </a:xfrm>
          <a:prstGeom prst="rect">
            <a:avLst/>
          </a:prstGeom>
        </p:spPr>
      </p:pic>
      <p:sp>
        <p:nvSpPr>
          <p:cNvPr id="12" name="Rectangle 11"/>
          <p:cNvSpPr/>
          <p:nvPr/>
        </p:nvSpPr>
        <p:spPr>
          <a:xfrm>
            <a:off x="5029199" y="1869567"/>
            <a:ext cx="2571752" cy="4585871"/>
          </a:xfrm>
          <a:prstGeom prst="rect">
            <a:avLst/>
          </a:prstGeom>
        </p:spPr>
        <p:txBody>
          <a:bodyPr wrap="square">
            <a:spAutoFit/>
          </a:bodyPr>
          <a:lstStyle/>
          <a:p>
            <a:pPr marL="342900" lvl="0" indent="-342900">
              <a:spcBef>
                <a:spcPts val="600"/>
              </a:spcBef>
              <a:buFont typeface="Arial" panose="020B0604020202020204" pitchFamily="34" charset="0"/>
              <a:buChar char="•"/>
            </a:pPr>
            <a:r>
              <a:rPr lang="cs-CZ" sz="2200" dirty="0">
                <a:solidFill>
                  <a:prstClr val="black"/>
                </a:solidFill>
              </a:rPr>
              <a:t>Těrlicko</a:t>
            </a:r>
          </a:p>
          <a:p>
            <a:pPr marL="342900" lvl="0" indent="-342900">
              <a:spcBef>
                <a:spcPts val="600"/>
              </a:spcBef>
              <a:buFont typeface="Arial" panose="020B0604020202020204" pitchFamily="34" charset="0"/>
              <a:buChar char="•"/>
            </a:pPr>
            <a:r>
              <a:rPr lang="cs-CZ" sz="2200" dirty="0">
                <a:solidFill>
                  <a:prstClr val="black"/>
                </a:solidFill>
              </a:rPr>
              <a:t>Hlučín</a:t>
            </a:r>
          </a:p>
          <a:p>
            <a:pPr marL="342900" lvl="0" indent="-342900">
              <a:spcBef>
                <a:spcPts val="600"/>
              </a:spcBef>
              <a:buFont typeface="Arial" panose="020B0604020202020204" pitchFamily="34" charset="0"/>
              <a:buChar char="•"/>
            </a:pPr>
            <a:r>
              <a:rPr lang="cs-CZ" sz="2200" dirty="0">
                <a:solidFill>
                  <a:prstClr val="black"/>
                </a:solidFill>
              </a:rPr>
              <a:t>Mšeno</a:t>
            </a:r>
          </a:p>
          <a:p>
            <a:pPr marL="342900" lvl="0" indent="-342900">
              <a:spcBef>
                <a:spcPts val="600"/>
              </a:spcBef>
              <a:buFont typeface="Arial" panose="020B0604020202020204" pitchFamily="34" charset="0"/>
              <a:buChar char="•"/>
            </a:pPr>
            <a:r>
              <a:rPr lang="cs-CZ" sz="2200" dirty="0">
                <a:solidFill>
                  <a:prstClr val="black"/>
                </a:solidFill>
              </a:rPr>
              <a:t>Jesenice</a:t>
            </a:r>
          </a:p>
          <a:p>
            <a:pPr marL="342900" lvl="0" indent="-342900">
              <a:spcBef>
                <a:spcPts val="600"/>
              </a:spcBef>
              <a:buFont typeface="Arial" panose="020B0604020202020204" pitchFamily="34" charset="0"/>
              <a:buChar char="•"/>
            </a:pPr>
            <a:r>
              <a:rPr lang="cs-CZ" sz="2200" dirty="0">
                <a:solidFill>
                  <a:prstClr val="black"/>
                </a:solidFill>
              </a:rPr>
              <a:t>Vranov</a:t>
            </a:r>
          </a:p>
          <a:p>
            <a:pPr marL="342900" lvl="0" indent="-342900">
              <a:spcBef>
                <a:spcPts val="600"/>
              </a:spcBef>
              <a:buFont typeface="Arial" panose="020B0604020202020204" pitchFamily="34" charset="0"/>
              <a:buChar char="•"/>
            </a:pPr>
            <a:r>
              <a:rPr lang="cs-CZ" sz="2200" dirty="0">
                <a:solidFill>
                  <a:prstClr val="black"/>
                </a:solidFill>
              </a:rPr>
              <a:t>Milada</a:t>
            </a:r>
          </a:p>
          <a:p>
            <a:pPr marL="342900" lvl="0" indent="-342900">
              <a:spcBef>
                <a:spcPts val="600"/>
              </a:spcBef>
              <a:buFont typeface="Arial" panose="020B0604020202020204" pitchFamily="34" charset="0"/>
              <a:buChar char="•"/>
            </a:pPr>
            <a:r>
              <a:rPr lang="cs-CZ" sz="2200" dirty="0">
                <a:solidFill>
                  <a:prstClr val="black"/>
                </a:solidFill>
              </a:rPr>
              <a:t>Most</a:t>
            </a:r>
          </a:p>
          <a:p>
            <a:pPr marL="342900" lvl="0" indent="-342900">
              <a:spcBef>
                <a:spcPts val="600"/>
              </a:spcBef>
              <a:buFont typeface="Arial" panose="020B0604020202020204" pitchFamily="34" charset="0"/>
              <a:buChar char="•"/>
            </a:pPr>
            <a:r>
              <a:rPr lang="cs-CZ" sz="2200" dirty="0">
                <a:solidFill>
                  <a:prstClr val="black"/>
                </a:solidFill>
              </a:rPr>
              <a:t>Orlík</a:t>
            </a:r>
          </a:p>
          <a:p>
            <a:pPr marL="342900" lvl="0" indent="-342900">
              <a:spcBef>
                <a:spcPts val="600"/>
              </a:spcBef>
              <a:buFont typeface="Arial" panose="020B0604020202020204" pitchFamily="34" charset="0"/>
              <a:buChar char="•"/>
            </a:pPr>
            <a:r>
              <a:rPr lang="cs-CZ" sz="2200" dirty="0">
                <a:solidFill>
                  <a:prstClr val="black"/>
                </a:solidFill>
              </a:rPr>
              <a:t>Matylda</a:t>
            </a:r>
          </a:p>
          <a:p>
            <a:pPr marL="342900" lvl="0" indent="-342900">
              <a:spcBef>
                <a:spcPts val="600"/>
              </a:spcBef>
              <a:buFont typeface="Arial" panose="020B0604020202020204" pitchFamily="34" charset="0"/>
              <a:buChar char="•"/>
            </a:pPr>
            <a:r>
              <a:rPr lang="cs-CZ" sz="2200" dirty="0">
                <a:solidFill>
                  <a:prstClr val="black"/>
                </a:solidFill>
              </a:rPr>
              <a:t>Vetřkovice</a:t>
            </a:r>
          </a:p>
          <a:p>
            <a:pPr marL="342900" lvl="0" indent="-342900">
              <a:spcBef>
                <a:spcPts val="600"/>
              </a:spcBef>
              <a:buFont typeface="Arial" panose="020B0604020202020204" pitchFamily="34" charset="0"/>
              <a:buChar char="•"/>
            </a:pPr>
            <a:r>
              <a:rPr lang="cs-CZ" sz="2200" dirty="0">
                <a:solidFill>
                  <a:prstClr val="black"/>
                </a:solidFill>
              </a:rPr>
              <a:t>Letovice -Křetinka</a:t>
            </a:r>
          </a:p>
        </p:txBody>
      </p:sp>
      <p:sp>
        <p:nvSpPr>
          <p:cNvPr id="13" name="Rectangle 12"/>
          <p:cNvSpPr/>
          <p:nvPr/>
        </p:nvSpPr>
        <p:spPr>
          <a:xfrm>
            <a:off x="7600951" y="1869568"/>
            <a:ext cx="3286123" cy="3754874"/>
          </a:xfrm>
          <a:prstGeom prst="rect">
            <a:avLst/>
          </a:prstGeom>
        </p:spPr>
        <p:txBody>
          <a:bodyPr wrap="square">
            <a:spAutoFit/>
          </a:bodyPr>
          <a:lstStyle/>
          <a:p>
            <a:pPr marL="342900" lvl="0" indent="-342900">
              <a:spcBef>
                <a:spcPts val="600"/>
              </a:spcBef>
              <a:buFont typeface="Arial" panose="020B0604020202020204" pitchFamily="34" charset="0"/>
              <a:buChar char="•"/>
            </a:pPr>
            <a:r>
              <a:rPr lang="cs-CZ" sz="2200" dirty="0">
                <a:solidFill>
                  <a:prstClr val="black"/>
                </a:solidFill>
              </a:rPr>
              <a:t>Rozkoš</a:t>
            </a:r>
          </a:p>
          <a:p>
            <a:pPr marL="342900" lvl="0" indent="-342900">
              <a:spcBef>
                <a:spcPts val="600"/>
              </a:spcBef>
              <a:buFont typeface="Arial" panose="020B0604020202020204" pitchFamily="34" charset="0"/>
              <a:buChar char="•"/>
            </a:pPr>
            <a:r>
              <a:rPr lang="cs-CZ" sz="2200" dirty="0">
                <a:solidFill>
                  <a:prstClr val="black"/>
                </a:solidFill>
              </a:rPr>
              <a:t>Michal</a:t>
            </a:r>
          </a:p>
          <a:p>
            <a:pPr marL="342900" lvl="0" indent="-342900">
              <a:spcBef>
                <a:spcPts val="600"/>
              </a:spcBef>
              <a:buFont typeface="Arial" panose="020B0604020202020204" pitchFamily="34" charset="0"/>
              <a:buChar char="•"/>
            </a:pPr>
            <a:r>
              <a:rPr lang="cs-CZ" sz="2200" dirty="0">
                <a:solidFill>
                  <a:prstClr val="black"/>
                </a:solidFill>
              </a:rPr>
              <a:t>Skalka</a:t>
            </a:r>
          </a:p>
          <a:p>
            <a:pPr marL="342900" lvl="0" indent="-342900">
              <a:spcBef>
                <a:spcPts val="600"/>
              </a:spcBef>
              <a:buFont typeface="Arial" panose="020B0604020202020204" pitchFamily="34" charset="0"/>
              <a:buChar char="•"/>
            </a:pPr>
            <a:r>
              <a:rPr lang="cs-CZ" sz="2200" dirty="0">
                <a:solidFill>
                  <a:prstClr val="black"/>
                </a:solidFill>
              </a:rPr>
              <a:t>Žermanice</a:t>
            </a:r>
          </a:p>
          <a:p>
            <a:pPr marL="342900" lvl="0" indent="-342900">
              <a:spcBef>
                <a:spcPts val="600"/>
              </a:spcBef>
              <a:buFont typeface="Arial" panose="020B0604020202020204" pitchFamily="34" charset="0"/>
              <a:buChar char="•"/>
            </a:pPr>
            <a:r>
              <a:rPr lang="cs-CZ" sz="2200" dirty="0">
                <a:solidFill>
                  <a:prstClr val="black"/>
                </a:solidFill>
              </a:rPr>
              <a:t>Olšovec</a:t>
            </a:r>
          </a:p>
          <a:p>
            <a:pPr marL="342900" lvl="0" indent="-342900">
              <a:spcBef>
                <a:spcPts val="600"/>
              </a:spcBef>
              <a:buFont typeface="Arial" panose="020B0604020202020204" pitchFamily="34" charset="0"/>
              <a:buChar char="•"/>
            </a:pPr>
            <a:r>
              <a:rPr lang="cs-CZ" sz="2200" dirty="0">
                <a:solidFill>
                  <a:prstClr val="black"/>
                </a:solidFill>
              </a:rPr>
              <a:t>Medard</a:t>
            </a:r>
          </a:p>
          <a:p>
            <a:pPr marL="342900" lvl="0" indent="-342900">
              <a:spcBef>
                <a:spcPts val="600"/>
              </a:spcBef>
              <a:buFont typeface="Arial" panose="020B0604020202020204" pitchFamily="34" charset="0"/>
              <a:buChar char="•"/>
            </a:pPr>
            <a:r>
              <a:rPr lang="cs-CZ" sz="2200" dirty="0">
                <a:solidFill>
                  <a:prstClr val="black"/>
                </a:solidFill>
              </a:rPr>
              <a:t>Olešná</a:t>
            </a:r>
          </a:p>
          <a:p>
            <a:pPr marL="342900" indent="-342900">
              <a:spcBef>
                <a:spcPts val="600"/>
              </a:spcBef>
              <a:buFont typeface="Arial" panose="020B0604020202020204" pitchFamily="34" charset="0"/>
              <a:buChar char="•"/>
            </a:pPr>
            <a:r>
              <a:rPr lang="cs-CZ" sz="2200" dirty="0"/>
              <a:t>Slezská Harta Karlovec</a:t>
            </a:r>
          </a:p>
          <a:p>
            <a:pPr marL="342900" indent="-342900">
              <a:spcBef>
                <a:spcPts val="600"/>
              </a:spcBef>
              <a:buFont typeface="Arial" panose="020B0604020202020204" pitchFamily="34" charset="0"/>
              <a:buChar char="•"/>
            </a:pPr>
            <a:r>
              <a:rPr lang="cs-CZ" sz="2200" dirty="0"/>
              <a:t>Slezská Harta Leskovec</a:t>
            </a:r>
          </a:p>
        </p:txBody>
      </p:sp>
    </p:spTree>
    <p:extLst>
      <p:ext uri="{BB962C8B-B14F-4D97-AF65-F5344CB8AC3E}">
        <p14:creationId xmlns:p14="http://schemas.microsoft.com/office/powerpoint/2010/main" val="617130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91000"/>
                <a:alpha val="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105"/>
            <a:ext cx="9144000" cy="612647"/>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600580"/>
            <a:ext cx="9144000" cy="4781931"/>
          </a:xfrm>
        </p:spPr>
        <p:txBody>
          <a:bodyPr/>
          <a:lstStyle/>
          <a:p>
            <a:pPr algn="l"/>
            <a:r>
              <a:rPr lang="cs-CZ" b="1" dirty="0">
                <a:cs typeface="Arial" panose="020B0604020202020204" pitchFamily="34" charset="0"/>
              </a:rPr>
              <a:t>Hlídané Lokality</a:t>
            </a:r>
          </a:p>
          <a:p>
            <a:pPr algn="l"/>
            <a:endParaRPr lang="cs-CZ" b="1" dirty="0">
              <a:cs typeface="Arial" panose="020B0604020202020204" pitchFamily="34" charset="0"/>
            </a:endParaRPr>
          </a:p>
          <a:p>
            <a:pPr algn="l"/>
            <a:endParaRPr lang="cs-CZ"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676276"/>
            <a:ext cx="1149096" cy="1149096"/>
          </a:xfrm>
          <a:prstGeom prst="rect">
            <a:avLst/>
          </a:prstGeom>
        </p:spPr>
      </p:pic>
      <p:pic>
        <p:nvPicPr>
          <p:cNvPr id="8" name="Picture 7"/>
          <p:cNvPicPr>
            <a:picLocks noChangeAspect="1"/>
          </p:cNvPicPr>
          <p:nvPr/>
        </p:nvPicPr>
        <p:blipFill>
          <a:blip r:embed="rId3"/>
          <a:stretch>
            <a:fillRect/>
          </a:stretch>
        </p:blipFill>
        <p:spPr>
          <a:xfrm>
            <a:off x="196167" y="82297"/>
            <a:ext cx="11749521" cy="6655324"/>
          </a:xfrm>
          <a:prstGeom prst="rect">
            <a:avLst/>
          </a:prstGeom>
          <a:blipFill dpi="0" rotWithShape="1">
            <a:blip r:embed="rId4">
              <a:alphaModFix amt="50000"/>
            </a:blip>
            <a:srcRect/>
            <a:tile tx="0" ty="0" sx="100000" sy="100000" flip="none" algn="tl"/>
          </a:blipFill>
        </p:spPr>
      </p:pic>
    </p:spTree>
    <p:extLst>
      <p:ext uri="{BB962C8B-B14F-4D97-AF65-F5344CB8AC3E}">
        <p14:creationId xmlns:p14="http://schemas.microsoft.com/office/powerpoint/2010/main" val="1978143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lnSpcReduction="10000"/>
          </a:bodyPr>
          <a:lstStyle/>
          <a:p>
            <a:pPr algn="l"/>
            <a:r>
              <a:rPr lang="en-US" b="1" dirty="0">
                <a:solidFill>
                  <a:prstClr val="black"/>
                </a:solidFill>
              </a:rPr>
              <a:t>Vodní záchranná služba ČČK jako aktivní součást IZS</a:t>
            </a:r>
            <a:endParaRPr lang="cs-CZ" b="1" dirty="0">
              <a:solidFill>
                <a:prstClr val="black"/>
              </a:solidFill>
            </a:endParaRPr>
          </a:p>
          <a:p>
            <a:pPr marL="342900" indent="-342900" algn="l">
              <a:buFont typeface="Arial" panose="020B0604020202020204" pitchFamily="34" charset="0"/>
              <a:buChar char="•"/>
            </a:pPr>
            <a:r>
              <a:rPr lang="cs-CZ" dirty="0"/>
              <a:t>Již od katastrofálních povodní v roce 1997 prokázala VZS svojí akceschopnost v nejnáročnějších podmínkách.</a:t>
            </a:r>
          </a:p>
          <a:p>
            <a:pPr marL="342900" indent="-342900" algn="l">
              <a:buFont typeface="Arial" panose="020B0604020202020204" pitchFamily="34" charset="0"/>
              <a:buChar char="•"/>
            </a:pPr>
            <a:r>
              <a:rPr lang="cs-CZ" dirty="0"/>
              <a:t>VZS a její záchranné týmy se od roku 1997 účastnily všech povodní, ať už většího či lokálního významu. </a:t>
            </a:r>
          </a:p>
          <a:p>
            <a:pPr marL="342900" indent="-342900" algn="l">
              <a:buFont typeface="Arial" panose="020B0604020202020204" pitchFamily="34" charset="0"/>
              <a:buChar char="•"/>
            </a:pPr>
            <a:r>
              <a:rPr lang="en-US" dirty="0"/>
              <a:t>VZS má specialisty na zásahy na volné a tekoucí vodě, kteří jsou nasazování do náročných podmínek, kde díky svému výcviku a vybavení jsou schopni zajistit bezpečnou evakuaci, nebo záchranu lidí a majetku.</a:t>
            </a:r>
          </a:p>
          <a:p>
            <a:pPr marL="342900" indent="-342900" algn="l">
              <a:buFont typeface="Arial" panose="020B0604020202020204" pitchFamily="34" charset="0"/>
              <a:buChar char="•"/>
            </a:pPr>
            <a:r>
              <a:rPr lang="en-US" dirty="0"/>
              <a:t>VZS jako ostatní složka IZS je nasazována jako záchranná složka nejen v případě povodní velkého rozsahu, ale i v případě lokálních povodní, nebo při pátracích akcích na vodě, nebo v blízkosti vodních ploch a toků, či při vyhledávání utonulých. VZS je rovněž nasazována při likvidačních pracích a záchraně majetku.</a:t>
            </a:r>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197715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a:bodyPr>
          <a:lstStyle/>
          <a:p>
            <a:pPr algn="l"/>
            <a:r>
              <a:rPr lang="cs-CZ" dirty="0">
                <a:solidFill>
                  <a:prstClr val="black"/>
                </a:solidFill>
              </a:rPr>
              <a:t>Nasazení při povodních 2024</a:t>
            </a: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pic>
        <p:nvPicPr>
          <p:cNvPr id="1026" name="Picture 2" descr="https://vzscb.cz/wp-content/uploads/2024/10/459669666_18126304216373187_3957437445770702686_n-1024x1024.jpg">
            <a:extLst>
              <a:ext uri="{FF2B5EF4-FFF2-40B4-BE49-F238E27FC236}">
                <a16:creationId xmlns:a16="http://schemas.microsoft.com/office/drawing/2014/main" id="{BF0F3977-35B4-4F2D-970A-08F200D13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95" y="1980501"/>
            <a:ext cx="3887598" cy="38875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ůže jít o obrázek 2 lidé, sanitka a text">
            <a:extLst>
              <a:ext uri="{FF2B5EF4-FFF2-40B4-BE49-F238E27FC236}">
                <a16:creationId xmlns:a16="http://schemas.microsoft.com/office/drawing/2014/main" id="{CE4A7B24-D9E9-496A-A17B-67F3852329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706"/>
          <a:stretch/>
        </p:blipFill>
        <p:spPr bwMode="auto">
          <a:xfrm>
            <a:off x="4109295" y="1980501"/>
            <a:ext cx="3302291" cy="3887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ůže jít o obrázek 6 lidí a text">
            <a:extLst>
              <a:ext uri="{FF2B5EF4-FFF2-40B4-BE49-F238E27FC236}">
                <a16:creationId xmlns:a16="http://schemas.microsoft.com/office/drawing/2014/main" id="{30388759-6308-4894-A0F0-6B1279D35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3487" y="1980500"/>
            <a:ext cx="4556167" cy="388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265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ůže jít o obrázek 7 lidí">
            <a:extLst>
              <a:ext uri="{FF2B5EF4-FFF2-40B4-BE49-F238E27FC236}">
                <a16:creationId xmlns:a16="http://schemas.microsoft.com/office/drawing/2014/main" id="{F3FEBA90-7160-41D2-B460-94F691EEE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91" y="89366"/>
            <a:ext cx="6258187" cy="46936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ůže jít o obrázek sanitka a text">
            <a:extLst>
              <a:ext uri="{FF2B5EF4-FFF2-40B4-BE49-F238E27FC236}">
                <a16:creationId xmlns:a16="http://schemas.microsoft.com/office/drawing/2014/main" id="{5FE343EA-9393-4914-910C-65F2451E1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254" y="1417739"/>
            <a:ext cx="5196166" cy="519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88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ůže jít o obrázek ‎text, kde se píše ‎MON + ZACHRANNA SAT CCK 四国国四口 HUMANITARNI SBÍRKA Pro obce na Chrudimsku Stáleje je potreba: Místo Sbírky: Stánek α Brandyském námestí Sobota 21.9.2024 od 7:00 do 13:00 eceuosyV •Kartáčky Teplomety Hadry •Stavební kolečka. Utérky Balené pečivo •Houbičky Kyble •Jídlo pro zvîrata •Smetáky 2x pračka Mopy 2x sušička ·Rukavice •Prodlužovací kabely Holinky Rozdvojky el. Areál Sokola Zápská 329, Brandys /n Nedele od 10:00 do 17:00 Pondëlí od 16:00 do 18:00 Porádá Vodní záchranná služba ČČK Brandys nad Labem, p.s. pomocí uدaرb mesta‎‎">
            <a:extLst>
              <a:ext uri="{FF2B5EF4-FFF2-40B4-BE49-F238E27FC236}">
                <a16:creationId xmlns:a16="http://schemas.microsoft.com/office/drawing/2014/main" id="{085436B5-9973-42B2-807B-FBE2DC3A8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191" y="365123"/>
            <a:ext cx="4142489" cy="58597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076" name="Picture 4" descr="Může jít o obrázek 5 lidí">
            <a:extLst>
              <a:ext uri="{FF2B5EF4-FFF2-40B4-BE49-F238E27FC236}">
                <a16:creationId xmlns:a16="http://schemas.microsoft.com/office/drawing/2014/main" id="{E231375E-A17C-4245-B9FB-968CFA8A0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88" y="243483"/>
            <a:ext cx="6102991" cy="610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20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8919" r="6645" b="2"/>
          <a:stretch/>
        </p:blipFill>
        <p:spPr>
          <a:xfrm>
            <a:off x="321628" y="320511"/>
            <a:ext cx="3794760" cy="3930978"/>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710" r="9094" b="-1"/>
          <a:stretch/>
        </p:blipFill>
        <p:spPr>
          <a:xfrm>
            <a:off x="4198385" y="320511"/>
            <a:ext cx="3794760" cy="3930978"/>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2933" r="2871" b="-1"/>
          <a:stretch/>
        </p:blipFill>
        <p:spPr>
          <a:xfrm>
            <a:off x="8075142" y="320511"/>
            <a:ext cx="3794760" cy="3930978"/>
          </a:xfrm>
          <a:prstGeom prst="rect">
            <a:avLst/>
          </a:prstGeom>
        </p:spPr>
      </p:pic>
      <p:sp>
        <p:nvSpPr>
          <p:cNvPr id="2" name="Title 1"/>
          <p:cNvSpPr>
            <a:spLocks noGrp="1"/>
          </p:cNvSpPr>
          <p:nvPr>
            <p:ph type="ctrTitle"/>
          </p:nvPr>
        </p:nvSpPr>
        <p:spPr>
          <a:xfrm>
            <a:off x="642996" y="4571216"/>
            <a:ext cx="10906008" cy="1115415"/>
          </a:xfrm>
        </p:spPr>
        <p:txBody>
          <a:bodyPr>
            <a:normAutofit/>
          </a:bodyPr>
          <a:lstStyle/>
          <a:p>
            <a:pPr>
              <a:lnSpc>
                <a:spcPct val="70000"/>
              </a:lnSpc>
            </a:pPr>
            <a:r>
              <a:rPr lang="cs-CZ" sz="4700" b="1" dirty="0">
                <a:solidFill>
                  <a:srgbClr val="FF0000"/>
                </a:solidFill>
                <a:latin typeface="Arial" panose="020B0604020202020204" pitchFamily="34" charset="0"/>
                <a:cs typeface="Arial" panose="020B0604020202020204" pitchFamily="34" charset="0"/>
              </a:rPr>
              <a:t>VODNÍ ZÁCHRANNÁ SLUŽBA ČČK</a:t>
            </a:r>
            <a:endParaRPr lang="en-US" sz="47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642996" y="5859140"/>
            <a:ext cx="10906008" cy="497210"/>
          </a:xfrm>
        </p:spPr>
        <p:txBody>
          <a:bodyPr>
            <a:normAutofit/>
          </a:bodyPr>
          <a:lstStyle/>
          <a:p>
            <a:r>
              <a:rPr lang="en-US" b="1" dirty="0"/>
              <a:t>Sport a volnočasové aktivity pro dospělé i mládež.</a:t>
            </a:r>
            <a:endParaRPr lang="en-US" dirty="0"/>
          </a:p>
          <a:p>
            <a:endParaRPr lang="cs-CZ" b="1" dirty="0"/>
          </a:p>
          <a:p>
            <a:endParaRPr lang="en-US" b="1" dirty="0"/>
          </a:p>
          <a:p>
            <a:endParaRPr lang="cs-CZ" dirty="0"/>
          </a:p>
          <a:p>
            <a:endParaRPr lang="en-US" dirty="0"/>
          </a:p>
          <a:p>
            <a:endParaRPr lang="cs-CZ" dirty="0"/>
          </a:p>
          <a:p>
            <a:endParaRPr lang="cs-CZ" dirty="0"/>
          </a:p>
          <a:p>
            <a:endParaRPr lang="en-US" dirty="0"/>
          </a:p>
        </p:txBody>
      </p:sp>
    </p:spTree>
    <p:extLst>
      <p:ext uri="{BB962C8B-B14F-4D97-AF65-F5344CB8AC3E}">
        <p14:creationId xmlns:p14="http://schemas.microsoft.com/office/powerpoint/2010/main" val="1794737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a:extLst>
              <a:ext uri="{FF2B5EF4-FFF2-40B4-BE49-F238E27FC236}">
                <a16:creationId xmlns:a16="http://schemas.microsoft.com/office/drawing/2014/main" id="{94AFF03D-4725-4141-8A82-113B97039DCB}"/>
              </a:ext>
            </a:extLst>
          </p:cNvPr>
          <p:cNvSpPr txBox="1"/>
          <p:nvPr/>
        </p:nvSpPr>
        <p:spPr>
          <a:xfrm>
            <a:off x="4657345" y="329184"/>
            <a:ext cx="5508437" cy="1084120"/>
          </a:xfrm>
          <a:prstGeom prst="rect">
            <a:avLst/>
          </a:prstGeom>
        </p:spPr>
        <p:txBody>
          <a:bodyPr vert="horz" lIns="91440" tIns="45720" rIns="91440" bIns="45720" rtlCol="0" anchor="b">
            <a:normAutofit fontScale="77500" lnSpcReduction="20000"/>
          </a:bodyPr>
          <a:lstStyle/>
          <a:p>
            <a:pPr defTabSz="914400">
              <a:lnSpc>
                <a:spcPct val="90000"/>
              </a:lnSpc>
              <a:spcBef>
                <a:spcPct val="0"/>
              </a:spcBef>
              <a:spcAft>
                <a:spcPts val="600"/>
              </a:spcAft>
            </a:pPr>
            <a:r>
              <a:rPr lang="en-US" sz="5400" b="1" dirty="0">
                <a:latin typeface="+mj-lt"/>
                <a:ea typeface="+mj-ea"/>
                <a:cs typeface="+mj-cs"/>
              </a:rPr>
              <a:t>VODNÍ ZÁCHRANNÁ SLUŽBA ČČK</a:t>
            </a:r>
            <a:endParaRPr lang="en-US" sz="5400" dirty="0">
              <a:latin typeface="+mj-lt"/>
              <a:ea typeface="+mj-ea"/>
              <a:cs typeface="+mj-cs"/>
            </a:endParaRPr>
          </a:p>
        </p:txBody>
      </p:sp>
      <p:pic>
        <p:nvPicPr>
          <p:cNvPr id="9" name="Zástupný obsah 8" descr="Obsah obrázku voda, osoba, sport, vodní sporty&#10;&#10;Popis byl vytvořen automaticky">
            <a:extLst>
              <a:ext uri="{FF2B5EF4-FFF2-40B4-BE49-F238E27FC236}">
                <a16:creationId xmlns:a16="http://schemas.microsoft.com/office/drawing/2014/main" id="{198FC77C-E461-6E4A-B43A-523DF7757957}"/>
              </a:ext>
            </a:extLst>
          </p:cNvPr>
          <p:cNvPicPr>
            <a:picLocks noChangeAspect="1"/>
          </p:cNvPicPr>
          <p:nvPr/>
        </p:nvPicPr>
        <p:blipFill rotWithShape="1">
          <a:blip r:embed="rId2">
            <a:extLst>
              <a:ext uri="{28A0092B-C50C-407E-A947-70E740481C1C}">
                <a14:useLocalDpi xmlns:a14="http://schemas.microsoft.com/office/drawing/2010/main" val="0"/>
              </a:ext>
            </a:extLst>
          </a:blip>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mc="http://schemas.openxmlformats.org/markup-compatibility/2006" xmlns:mv="urn:schemas-microsoft-com:mac:vml"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80BFD326-3FD4-4DBA-BBA0-AFFB5C7F4E82}"/>
              </a:ext>
            </a:extLst>
          </p:cNvPr>
          <p:cNvSpPr>
            <a:spLocks noGrp="1"/>
          </p:cNvSpPr>
          <p:nvPr>
            <p:ph idx="1"/>
          </p:nvPr>
        </p:nvSpPr>
        <p:spPr>
          <a:xfrm>
            <a:off x="5297762" y="2722834"/>
            <a:ext cx="6251110" cy="3483864"/>
          </a:xfrm>
        </p:spPr>
        <p:txBody>
          <a:bodyPr vert="horz" lIns="91440" tIns="45720" rIns="91440" bIns="45720" rtlCol="0">
            <a:normAutofit/>
          </a:bodyPr>
          <a:lstStyle/>
          <a:p>
            <a:pPr marL="0" indent="0">
              <a:buNone/>
            </a:pPr>
            <a:r>
              <a:rPr lang="en-US" sz="2200" dirty="0"/>
              <a:t> </a:t>
            </a:r>
            <a:r>
              <a:rPr lang="en-US" sz="2200" dirty="0" err="1"/>
              <a:t>Český</a:t>
            </a:r>
            <a:r>
              <a:rPr lang="en-US" sz="2200" dirty="0"/>
              <a:t> </a:t>
            </a:r>
            <a:r>
              <a:rPr lang="en-US" sz="2200" dirty="0" err="1"/>
              <a:t>reprezentat</a:t>
            </a:r>
            <a:r>
              <a:rPr lang="en-US" sz="2200" dirty="0"/>
              <a:t>  </a:t>
            </a:r>
            <a:r>
              <a:rPr lang="en-US" sz="2200" dirty="0" err="1"/>
              <a:t>Vodních</a:t>
            </a:r>
            <a:r>
              <a:rPr lang="en-US" sz="2200" dirty="0"/>
              <a:t> </a:t>
            </a:r>
            <a:r>
              <a:rPr lang="en-US" sz="2200" dirty="0" err="1"/>
              <a:t>záchrannéch</a:t>
            </a:r>
            <a:r>
              <a:rPr lang="en-US" sz="2200" dirty="0"/>
              <a:t> </a:t>
            </a:r>
            <a:r>
              <a:rPr lang="en-US" sz="2200" dirty="0" err="1"/>
              <a:t>služby</a:t>
            </a:r>
            <a:r>
              <a:rPr lang="en-US" sz="2200" dirty="0"/>
              <a:t> </a:t>
            </a:r>
          </a:p>
          <a:p>
            <a:pPr marL="0" indent="0">
              <a:buNone/>
            </a:pPr>
            <a:endParaRPr lang="en-US" sz="2200" dirty="0"/>
          </a:p>
          <a:p>
            <a:pPr marL="0" indent="0">
              <a:buNone/>
            </a:pPr>
            <a:r>
              <a:rPr lang="en-US" sz="2200" dirty="0"/>
              <a:t> 2018 – </a:t>
            </a:r>
            <a:r>
              <a:rPr lang="en-US" sz="2200" dirty="0" err="1"/>
              <a:t>Mistroství</a:t>
            </a:r>
            <a:r>
              <a:rPr lang="en-US" sz="2200" dirty="0"/>
              <a:t> </a:t>
            </a:r>
            <a:r>
              <a:rPr lang="en-US" sz="2200" dirty="0" err="1"/>
              <a:t>Světa</a:t>
            </a:r>
            <a:r>
              <a:rPr lang="en-US" sz="2200" dirty="0"/>
              <a:t> </a:t>
            </a:r>
            <a:r>
              <a:rPr lang="en-US" sz="2200" dirty="0" err="1"/>
              <a:t>Austrálie</a:t>
            </a:r>
            <a:r>
              <a:rPr lang="en-US" sz="2200" dirty="0"/>
              <a:t> </a:t>
            </a:r>
            <a:r>
              <a:rPr lang="en-US" sz="2200" dirty="0" err="1"/>
              <a:t>Adelide</a:t>
            </a:r>
            <a:endParaRPr lang="en-US" sz="2200" dirty="0"/>
          </a:p>
          <a:p>
            <a:pPr marL="0" indent="0">
              <a:buNone/>
            </a:pPr>
            <a:r>
              <a:rPr lang="en-US" sz="2200" dirty="0"/>
              <a:t> 2018 - </a:t>
            </a:r>
            <a:r>
              <a:rPr lang="en-US" sz="2200" dirty="0" err="1"/>
              <a:t>Mistroství</a:t>
            </a:r>
            <a:r>
              <a:rPr lang="en-US" sz="2200" dirty="0"/>
              <a:t> </a:t>
            </a:r>
            <a:r>
              <a:rPr lang="en-US" sz="2200" dirty="0" err="1"/>
              <a:t>Evropy</a:t>
            </a:r>
            <a:r>
              <a:rPr lang="en-US" sz="2200" dirty="0"/>
              <a:t> junior v </a:t>
            </a:r>
            <a:r>
              <a:rPr lang="en-US" sz="2200" dirty="0" err="1"/>
              <a:t>Irsku</a:t>
            </a:r>
            <a:endParaRPr lang="en-US" sz="2200" dirty="0"/>
          </a:p>
          <a:p>
            <a:pPr marL="0" indent="0">
              <a:buNone/>
            </a:pPr>
            <a:r>
              <a:rPr lang="en-US" sz="2200" dirty="0"/>
              <a:t> 2019 – </a:t>
            </a:r>
            <a:r>
              <a:rPr lang="en-US" sz="2200" dirty="0" err="1"/>
              <a:t>Mistroství</a:t>
            </a:r>
            <a:r>
              <a:rPr lang="en-US" sz="2200" dirty="0"/>
              <a:t> </a:t>
            </a:r>
            <a:r>
              <a:rPr lang="en-US" sz="2200" dirty="0" err="1"/>
              <a:t>Evropy</a:t>
            </a:r>
            <a:r>
              <a:rPr lang="en-US" sz="2200" dirty="0"/>
              <a:t> Italie </a:t>
            </a:r>
          </a:p>
          <a:p>
            <a:pPr marL="0" indent="0">
              <a:buNone/>
            </a:pPr>
            <a:r>
              <a:rPr lang="en-US" sz="2200" dirty="0"/>
              <a:t> 2019 - Orange Cup V </a:t>
            </a:r>
            <a:r>
              <a:rPr lang="en-US" sz="2200" dirty="0" err="1"/>
              <a:t>Eindhovenu</a:t>
            </a:r>
            <a:endParaRPr lang="en-US" sz="2200" dirty="0"/>
          </a:p>
          <a:p>
            <a:pPr marL="0" indent="0">
              <a:buNone/>
            </a:pPr>
            <a:r>
              <a:rPr lang="en-US" sz="2200" dirty="0"/>
              <a:t> 2021 – </a:t>
            </a:r>
            <a:r>
              <a:rPr lang="en-US" sz="2200" dirty="0" err="1"/>
              <a:t>Mistroství</a:t>
            </a:r>
            <a:r>
              <a:rPr lang="en-US" sz="2200" dirty="0"/>
              <a:t> </a:t>
            </a:r>
            <a:r>
              <a:rPr lang="en-US" sz="2200" dirty="0" err="1"/>
              <a:t>Evropy</a:t>
            </a:r>
            <a:r>
              <a:rPr lang="en-US" sz="2200" dirty="0"/>
              <a:t> </a:t>
            </a:r>
            <a:r>
              <a:rPr lang="en-US" sz="2200" dirty="0" err="1"/>
              <a:t>ve</a:t>
            </a:r>
            <a:r>
              <a:rPr lang="en-US" sz="2200" dirty="0"/>
              <a:t> </a:t>
            </a:r>
            <a:r>
              <a:rPr lang="en-US" sz="2200" dirty="0" err="1"/>
              <a:t>Španělsku</a:t>
            </a:r>
            <a:endParaRPr lang="en-US" sz="2200" dirty="0"/>
          </a:p>
          <a:p>
            <a:pPr marL="0" indent="0">
              <a:buNone/>
            </a:pPr>
            <a:endParaRPr lang="en-US" sz="2200" dirty="0"/>
          </a:p>
        </p:txBody>
      </p:sp>
      <p:pic>
        <p:nvPicPr>
          <p:cNvPr id="4" name="Picture 5">
            <a:extLst>
              <a:ext uri="{FF2B5EF4-FFF2-40B4-BE49-F238E27FC236}">
                <a16:creationId xmlns:a16="http://schemas.microsoft.com/office/drawing/2014/main" id="{0A718E91-1655-B144-9C42-BF7FE0095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69" y="280447"/>
            <a:ext cx="1253196" cy="1084120"/>
          </a:xfrm>
          <a:prstGeom prst="rect">
            <a:avLst/>
          </a:prstGeom>
        </p:spPr>
      </p:pic>
    </p:spTree>
    <p:extLst>
      <p:ext uri="{BB962C8B-B14F-4D97-AF65-F5344CB8AC3E}">
        <p14:creationId xmlns:p14="http://schemas.microsoft.com/office/powerpoint/2010/main" val="4166031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fontScale="92500" lnSpcReduction="10000"/>
          </a:bodyPr>
          <a:lstStyle/>
          <a:p>
            <a:pPr algn="l"/>
            <a:endParaRPr lang="cs-CZ" b="1" dirty="0"/>
          </a:p>
          <a:p>
            <a:pPr algn="l"/>
            <a:r>
              <a:rPr lang="en-US" b="1" dirty="0"/>
              <a:t>Komplexní vzdělávací řád záchranářů – od juniorů po specialisty na určité typy vodního prostředí a složky IZS</a:t>
            </a:r>
            <a:endParaRPr lang="en-US" dirty="0"/>
          </a:p>
          <a:p>
            <a:pPr algn="l"/>
            <a:r>
              <a:rPr lang="cs-CZ" dirty="0"/>
              <a:t>Ve své práci může VZS jako jediná v ČR těžit z členství v ILS (International Life Saving Federation), což je největší celosvětová asociace vodní záchrany.</a:t>
            </a:r>
          </a:p>
          <a:p>
            <a:pPr algn="l"/>
            <a:r>
              <a:rPr lang="cs-CZ" dirty="0"/>
              <a:t>VZS je garantem vzdělávání příslušníků HZS (výcviky v oblasti ovládání motorových plavidel, hladinové služby, divoké vody a zásahu v povodních a velmi specializované záchrany na ledě) </a:t>
            </a:r>
          </a:p>
          <a:p>
            <a:pPr algn="l"/>
            <a:r>
              <a:rPr lang="cs-CZ" dirty="0"/>
              <a:t>VZS připravuje vzdělávací rámce pro další složky IZS (PČR, Městská a obecní policie, SDH, AČR apod.)</a:t>
            </a:r>
          </a:p>
          <a:p>
            <a:pPr algn="l"/>
            <a:r>
              <a:rPr lang="cs-CZ" dirty="0"/>
              <a:t>Na základě usnesení Evropského parlamentu ze dne 23. 4. 2008 o Evropském kvalifikačním rámci pro celoživotní vzdělávání, který má za cíl podpořit mobilitu pracovní síly a zpřístupnit celoživotní vzdělávání širší veřejnosti, se zařazujeme do Evropského kvalifikačního rámce s návazností na Národní soustavu kvalifikací České republiky (kvalifikace ILS Pool Lifeguard, resp. Inland Open Water Lifeguard).</a:t>
            </a:r>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2904" y="311277"/>
            <a:ext cx="1149096" cy="1149096"/>
          </a:xfrm>
          <a:prstGeom prst="rect">
            <a:avLst/>
          </a:prstGeom>
        </p:spPr>
      </p:pic>
    </p:spTree>
    <p:extLst>
      <p:ext uri="{BB962C8B-B14F-4D97-AF65-F5344CB8AC3E}">
        <p14:creationId xmlns:p14="http://schemas.microsoft.com/office/powerpoint/2010/main" val="722552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a:bodyPr>
          <a:lstStyle/>
          <a:p>
            <a:pPr algn="l"/>
            <a:r>
              <a:rPr lang="cs-CZ" b="1" dirty="0">
                <a:solidFill>
                  <a:prstClr val="black"/>
                </a:solidFill>
              </a:rPr>
              <a:t>Vzdělávací program</a:t>
            </a:r>
          </a:p>
          <a:p>
            <a:pPr algn="l"/>
            <a:endParaRPr lang="cs-CZ" b="1" dirty="0">
              <a:solidFill>
                <a:prstClr val="black"/>
              </a:solidFill>
            </a:endParaRPr>
          </a:p>
          <a:p>
            <a:pPr algn="l"/>
            <a:r>
              <a:rPr lang="cs-CZ" b="1" u="sng" dirty="0">
                <a:solidFill>
                  <a:prstClr val="black"/>
                </a:solidFill>
              </a:rPr>
              <a:t>Kvalifikace mládeže:</a:t>
            </a:r>
          </a:p>
          <a:p>
            <a:pPr algn="l"/>
            <a:endParaRPr lang="cs-CZ" u="sng" dirty="0">
              <a:solidFill>
                <a:prstClr val="black"/>
              </a:solidFill>
            </a:endParaRPr>
          </a:p>
          <a:p>
            <a:pPr marL="342900" indent="-342900" algn="l">
              <a:buFont typeface="Arial" panose="020B0604020202020204" pitchFamily="34" charset="0"/>
              <a:buChar char="•"/>
            </a:pPr>
            <a:r>
              <a:rPr lang="cs-CZ" dirty="0">
                <a:solidFill>
                  <a:prstClr val="black"/>
                </a:solidFill>
              </a:rPr>
              <a:t>Mladý záchranář 7 / Z7 (6-10 let)</a:t>
            </a:r>
          </a:p>
          <a:p>
            <a:pPr marL="342900" indent="-342900" algn="l">
              <a:buFont typeface="Arial" panose="020B0604020202020204" pitchFamily="34" charset="0"/>
              <a:buChar char="•"/>
            </a:pPr>
            <a:r>
              <a:rPr lang="cs-CZ" dirty="0">
                <a:solidFill>
                  <a:prstClr val="black"/>
                </a:solidFill>
              </a:rPr>
              <a:t>Mladý záchranář 6 / Z6 (10-14 let)</a:t>
            </a:r>
          </a:p>
          <a:p>
            <a:pPr marL="342900" indent="-342900" algn="l">
              <a:buFont typeface="Arial" panose="020B0604020202020204" pitchFamily="34" charset="0"/>
              <a:buChar char="•"/>
            </a:pPr>
            <a:r>
              <a:rPr lang="cs-CZ" dirty="0">
                <a:solidFill>
                  <a:prstClr val="black"/>
                </a:solidFill>
              </a:rPr>
              <a:t>Mladý záchranář 5 / Z5 (14-18 let)</a:t>
            </a: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3725354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728705"/>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600581"/>
            <a:ext cx="9144000" cy="4971669"/>
          </a:xfrm>
        </p:spPr>
        <p:txBody>
          <a:bodyPr>
            <a:normAutofit/>
          </a:bodyPr>
          <a:lstStyle/>
          <a:p>
            <a:pPr algn="l"/>
            <a:endParaRPr lang="cs-CZ" dirty="0"/>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
        <p:nvSpPr>
          <p:cNvPr id="4" name="Rectangle 3"/>
          <p:cNvSpPr/>
          <p:nvPr/>
        </p:nvSpPr>
        <p:spPr>
          <a:xfrm>
            <a:off x="436100" y="1460374"/>
            <a:ext cx="8468750" cy="3340402"/>
          </a:xfrm>
          <a:prstGeom prst="rect">
            <a:avLst/>
          </a:prstGeom>
        </p:spPr>
        <p:txBody>
          <a:bodyPr wrap="square">
            <a:spAutoFit/>
          </a:bodyPr>
          <a:lstStyle/>
          <a:p>
            <a:pPr lvl="0">
              <a:lnSpc>
                <a:spcPct val="90000"/>
              </a:lnSpc>
              <a:spcBef>
                <a:spcPts val="1000"/>
              </a:spcBef>
            </a:pPr>
            <a:r>
              <a:rPr lang="cs-CZ" sz="2400" b="1" dirty="0">
                <a:solidFill>
                  <a:prstClr val="black"/>
                </a:solidFill>
                <a:cs typeface="Arial" panose="020B0604020202020204" pitchFamily="34" charset="0"/>
              </a:rPr>
              <a:t>Kdo</a:t>
            </a:r>
            <a:r>
              <a:rPr lang="cs-CZ" sz="2400" dirty="0">
                <a:solidFill>
                  <a:prstClr val="black"/>
                </a:solidFill>
                <a:cs typeface="Arial" panose="020B0604020202020204" pitchFamily="34" charset="0"/>
              </a:rPr>
              <a:t> </a:t>
            </a:r>
            <a:r>
              <a:rPr lang="cs-CZ" sz="2400" b="1" dirty="0">
                <a:solidFill>
                  <a:prstClr val="black"/>
                </a:solidFill>
                <a:cs typeface="Arial" panose="020B0604020202020204" pitchFamily="34" charset="0"/>
              </a:rPr>
              <a:t>jsme/ vznik</a:t>
            </a:r>
          </a:p>
          <a:p>
            <a:pPr marL="342900" lvl="0" indent="-342900">
              <a:lnSpc>
                <a:spcPct val="90000"/>
              </a:lnSpc>
              <a:spcBef>
                <a:spcPts val="1000"/>
              </a:spcBef>
              <a:buFont typeface="Arial" panose="020B0604020202020204" pitchFamily="34" charset="0"/>
              <a:buChar char="•"/>
            </a:pPr>
            <a:r>
              <a:rPr lang="cs-CZ" sz="2400" dirty="0">
                <a:solidFill>
                  <a:prstClr val="black"/>
                </a:solidFill>
              </a:rPr>
              <a:t>Pobočný spolek dobrovolníků se zájmem o poskytování neodkladné první pomoci a technické pomoci na otevřených vodních plochách a v jejich blízkosti</a:t>
            </a:r>
          </a:p>
          <a:p>
            <a:pPr marL="342900" lvl="0" indent="-342900">
              <a:lnSpc>
                <a:spcPct val="90000"/>
              </a:lnSpc>
              <a:spcBef>
                <a:spcPts val="1000"/>
              </a:spcBef>
              <a:buFont typeface="Arial" panose="020B0604020202020204" pitchFamily="34" charset="0"/>
              <a:buChar char="•"/>
            </a:pPr>
            <a:r>
              <a:rPr lang="cs-CZ" sz="2400" dirty="0">
                <a:solidFill>
                  <a:prstClr val="black"/>
                </a:solidFill>
              </a:rPr>
              <a:t>Naší matkou je zapsaný spolek VZS ČČK </a:t>
            </a:r>
            <a:r>
              <a:rPr lang="cs-CZ" sz="2400" dirty="0" err="1">
                <a:solidFill>
                  <a:prstClr val="black"/>
                </a:solidFill>
              </a:rPr>
              <a:t>z.s</a:t>
            </a:r>
            <a:r>
              <a:rPr lang="cs-CZ" sz="2400" dirty="0">
                <a:solidFill>
                  <a:prstClr val="black"/>
                </a:solidFill>
              </a:rPr>
              <a:t>. , který má své sídlo v Praze a je představenstvem pobočných spolků. Její vedení jo voleno na Republikové Konferenci a to jednou za 5 let. Úkolem PREZIDIA je sdružovat spolky, vést na Republikové úrovni jejich financování a být garantem pro složky IZS, řídit vzdělávání </a:t>
            </a:r>
          </a:p>
        </p:txBody>
      </p:sp>
    </p:spTree>
    <p:extLst>
      <p:ext uri="{BB962C8B-B14F-4D97-AF65-F5344CB8AC3E}">
        <p14:creationId xmlns:p14="http://schemas.microsoft.com/office/powerpoint/2010/main" val="2254993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a:bodyPr>
          <a:lstStyle/>
          <a:p>
            <a:pPr algn="l"/>
            <a:r>
              <a:rPr lang="cs-CZ" b="1" dirty="0">
                <a:solidFill>
                  <a:prstClr val="black"/>
                </a:solidFill>
              </a:rPr>
              <a:t>Vzdělávací program</a:t>
            </a:r>
          </a:p>
          <a:p>
            <a:pPr algn="l"/>
            <a:endParaRPr lang="cs-CZ" b="1" dirty="0">
              <a:solidFill>
                <a:prstClr val="black"/>
              </a:solidFill>
            </a:endParaRPr>
          </a:p>
          <a:p>
            <a:pPr algn="l"/>
            <a:r>
              <a:rPr lang="en-US" b="1" u="sng" dirty="0" err="1"/>
              <a:t>Kvalifikační</a:t>
            </a:r>
            <a:r>
              <a:rPr lang="en-US" b="1" u="sng" dirty="0"/>
              <a:t> minima</a:t>
            </a:r>
            <a:endParaRPr lang="en-US" b="1" dirty="0"/>
          </a:p>
          <a:p>
            <a:pPr marL="342900" indent="-342900" algn="l">
              <a:buFont typeface="Arial" panose="020B0604020202020204" pitchFamily="34" charset="0"/>
              <a:buChar char="•"/>
            </a:pPr>
            <a:r>
              <a:rPr lang="en-US" b="1" dirty="0" err="1"/>
              <a:t>Záchranářské</a:t>
            </a:r>
            <a:r>
              <a:rPr lang="en-US" b="1" dirty="0"/>
              <a:t> minimum / ZM</a:t>
            </a:r>
            <a:br>
              <a:rPr lang="en-US" dirty="0"/>
            </a:br>
            <a:r>
              <a:rPr lang="en-US" dirty="0" err="1"/>
              <a:t>Minimální</a:t>
            </a:r>
            <a:r>
              <a:rPr lang="en-US" dirty="0"/>
              <a:t> </a:t>
            </a:r>
            <a:r>
              <a:rPr lang="en-US" dirty="0" err="1"/>
              <a:t>kvalifikace</a:t>
            </a:r>
            <a:r>
              <a:rPr lang="en-US" dirty="0"/>
              <a:t> </a:t>
            </a:r>
            <a:r>
              <a:rPr lang="en-US" dirty="0" err="1"/>
              <a:t>potřebná</a:t>
            </a:r>
            <a:r>
              <a:rPr lang="en-US" dirty="0"/>
              <a:t> pro </a:t>
            </a:r>
            <a:r>
              <a:rPr lang="en-US" dirty="0" err="1"/>
              <a:t>získání</a:t>
            </a:r>
            <a:r>
              <a:rPr lang="en-US" dirty="0"/>
              <a:t> </a:t>
            </a:r>
            <a:r>
              <a:rPr lang="en-US" dirty="0" err="1"/>
              <a:t>statutu</a:t>
            </a:r>
            <a:r>
              <a:rPr lang="en-US" dirty="0"/>
              <a:t> </a:t>
            </a:r>
            <a:r>
              <a:rPr lang="en-US" dirty="0" err="1"/>
              <a:t>řádného</a:t>
            </a:r>
            <a:r>
              <a:rPr lang="en-US" dirty="0"/>
              <a:t> </a:t>
            </a:r>
            <a:r>
              <a:rPr lang="en-US" dirty="0" err="1"/>
              <a:t>člena</a:t>
            </a:r>
            <a:r>
              <a:rPr lang="en-US" dirty="0"/>
              <a:t> VZS.</a:t>
            </a:r>
          </a:p>
          <a:p>
            <a:pPr marL="342900" indent="-342900" algn="l">
              <a:buFont typeface="Arial" panose="020B0604020202020204" pitchFamily="34" charset="0"/>
              <a:buChar char="•"/>
            </a:pPr>
            <a:r>
              <a:rPr lang="en-US" b="1" dirty="0"/>
              <a:t>Minimum VZS pro </a:t>
            </a:r>
            <a:r>
              <a:rPr lang="en-US" b="1" dirty="0" err="1"/>
              <a:t>volnou</a:t>
            </a:r>
            <a:r>
              <a:rPr lang="en-US" b="1" dirty="0"/>
              <a:t> </a:t>
            </a:r>
            <a:r>
              <a:rPr lang="en-US" b="1" dirty="0" err="1"/>
              <a:t>vodu</a:t>
            </a:r>
            <a:r>
              <a:rPr lang="en-US" b="1" dirty="0"/>
              <a:t> / MVV</a:t>
            </a:r>
            <a:br>
              <a:rPr lang="en-US" dirty="0"/>
            </a:br>
            <a:r>
              <a:rPr lang="en-US" dirty="0" err="1"/>
              <a:t>Minimální</a:t>
            </a:r>
            <a:r>
              <a:rPr lang="en-US" dirty="0"/>
              <a:t> </a:t>
            </a:r>
            <a:r>
              <a:rPr lang="en-US" dirty="0" err="1"/>
              <a:t>kvalifikace</a:t>
            </a:r>
            <a:r>
              <a:rPr lang="en-US" dirty="0"/>
              <a:t> pro </a:t>
            </a:r>
            <a:r>
              <a:rPr lang="en-US" dirty="0" err="1"/>
              <a:t>výkon</a:t>
            </a:r>
            <a:r>
              <a:rPr lang="en-US" dirty="0"/>
              <a:t> </a:t>
            </a:r>
            <a:r>
              <a:rPr lang="en-US" dirty="0" err="1"/>
              <a:t>služby</a:t>
            </a:r>
            <a:r>
              <a:rPr lang="en-US" dirty="0"/>
              <a:t> </a:t>
            </a:r>
            <a:r>
              <a:rPr lang="en-US" dirty="0" err="1"/>
              <a:t>na</a:t>
            </a:r>
            <a:r>
              <a:rPr lang="en-US" dirty="0"/>
              <a:t> </a:t>
            </a:r>
            <a:r>
              <a:rPr lang="en-US" dirty="0" err="1"/>
              <a:t>stanicích</a:t>
            </a:r>
            <a:r>
              <a:rPr lang="en-US" dirty="0"/>
              <a:t> VZS.</a:t>
            </a:r>
          </a:p>
          <a:p>
            <a:pPr marL="342900" indent="-342900" algn="l">
              <a:buFont typeface="Arial" panose="020B0604020202020204" pitchFamily="34" charset="0"/>
              <a:buChar char="•"/>
            </a:pPr>
            <a:r>
              <a:rPr lang="en-US" b="1" dirty="0" err="1"/>
              <a:t>Vůdce</a:t>
            </a:r>
            <a:r>
              <a:rPr lang="en-US" b="1" dirty="0"/>
              <a:t> </a:t>
            </a:r>
            <a:r>
              <a:rPr lang="en-US" b="1" dirty="0" err="1"/>
              <a:t>záchranného</a:t>
            </a:r>
            <a:r>
              <a:rPr lang="en-US" b="1" dirty="0"/>
              <a:t> </a:t>
            </a:r>
            <a:r>
              <a:rPr lang="en-US" b="1" dirty="0" err="1"/>
              <a:t>plavidla</a:t>
            </a:r>
            <a:r>
              <a:rPr lang="en-US" b="1" dirty="0"/>
              <a:t> / VZP</a:t>
            </a:r>
            <a:br>
              <a:rPr lang="en-US" dirty="0"/>
            </a:br>
            <a:r>
              <a:rPr lang="en-US" dirty="0" err="1"/>
              <a:t>Minimální</a:t>
            </a:r>
            <a:r>
              <a:rPr lang="en-US" dirty="0"/>
              <a:t> </a:t>
            </a:r>
            <a:r>
              <a:rPr lang="en-US" dirty="0" err="1"/>
              <a:t>kvalifikace</a:t>
            </a:r>
            <a:r>
              <a:rPr lang="en-US" dirty="0"/>
              <a:t> pro </a:t>
            </a:r>
            <a:r>
              <a:rPr lang="en-US" dirty="0" err="1"/>
              <a:t>vedení</a:t>
            </a:r>
            <a:r>
              <a:rPr lang="en-US" dirty="0"/>
              <a:t> </a:t>
            </a:r>
            <a:r>
              <a:rPr lang="en-US" dirty="0" err="1"/>
              <a:t>záchranářských</a:t>
            </a:r>
            <a:r>
              <a:rPr lang="en-US" dirty="0"/>
              <a:t> </a:t>
            </a:r>
            <a:r>
              <a:rPr lang="en-US" dirty="0" err="1"/>
              <a:t>plavidel</a:t>
            </a:r>
            <a:r>
              <a:rPr lang="en-US" dirty="0"/>
              <a:t> VZS.</a:t>
            </a:r>
          </a:p>
          <a:p>
            <a:pPr algn="l"/>
            <a:endParaRPr lang="cs-CZ"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3388206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a:bodyPr>
          <a:lstStyle/>
          <a:p>
            <a:pPr algn="l"/>
            <a:r>
              <a:rPr lang="cs-CZ" b="1" dirty="0">
                <a:solidFill>
                  <a:prstClr val="black"/>
                </a:solidFill>
              </a:rPr>
              <a:t>Vzdělávací program</a:t>
            </a:r>
          </a:p>
          <a:p>
            <a:pPr algn="l"/>
            <a:endParaRPr lang="cs-CZ" b="1" dirty="0">
              <a:solidFill>
                <a:prstClr val="black"/>
              </a:solidFill>
            </a:endParaRPr>
          </a:p>
          <a:p>
            <a:pPr algn="l"/>
            <a:r>
              <a:rPr lang="en-US" b="1" u="sng" dirty="0" err="1"/>
              <a:t>Základní</a:t>
            </a:r>
            <a:r>
              <a:rPr lang="en-US" b="1" u="sng" dirty="0"/>
              <a:t> </a:t>
            </a:r>
            <a:r>
              <a:rPr lang="en-US" b="1" u="sng" dirty="0" err="1"/>
              <a:t>kvalifikace</a:t>
            </a:r>
            <a:endParaRPr lang="en-US" b="1" dirty="0"/>
          </a:p>
          <a:p>
            <a:pPr marL="342900" indent="-342900" algn="l">
              <a:buFont typeface="Arial" panose="020B0604020202020204" pitchFamily="34" charset="0"/>
              <a:buChar char="•"/>
            </a:pPr>
            <a:r>
              <a:rPr lang="en-US" b="1" dirty="0" err="1"/>
              <a:t>Záchranář</a:t>
            </a:r>
            <a:r>
              <a:rPr lang="en-US" b="1" dirty="0"/>
              <a:t> 3 / Z3</a:t>
            </a:r>
            <a:br>
              <a:rPr lang="en-US" dirty="0"/>
            </a:br>
            <a:r>
              <a:rPr lang="en-US" dirty="0" err="1"/>
              <a:t>Kvalifikace</a:t>
            </a:r>
            <a:r>
              <a:rPr lang="en-US" dirty="0"/>
              <a:t> Z3 </a:t>
            </a:r>
            <a:r>
              <a:rPr lang="en-US" dirty="0" err="1"/>
              <a:t>je</a:t>
            </a:r>
            <a:r>
              <a:rPr lang="en-US" dirty="0"/>
              <a:t> </a:t>
            </a:r>
            <a:r>
              <a:rPr lang="en-US" dirty="0" err="1"/>
              <a:t>vstupní</a:t>
            </a:r>
            <a:r>
              <a:rPr lang="en-US" dirty="0"/>
              <a:t> </a:t>
            </a:r>
            <a:r>
              <a:rPr lang="en-US" dirty="0" err="1"/>
              <a:t>podmínkou</a:t>
            </a:r>
            <a:r>
              <a:rPr lang="en-US" dirty="0"/>
              <a:t> </a:t>
            </a:r>
            <a:r>
              <a:rPr lang="en-US" dirty="0" err="1"/>
              <a:t>kurzů</a:t>
            </a:r>
            <a:r>
              <a:rPr lang="en-US" dirty="0"/>
              <a:t> Z2 a </a:t>
            </a:r>
            <a:r>
              <a:rPr lang="en-US" dirty="0" err="1"/>
              <a:t>Záchranář</a:t>
            </a:r>
            <a:r>
              <a:rPr lang="en-US" dirty="0"/>
              <a:t> VZS.</a:t>
            </a:r>
          </a:p>
          <a:p>
            <a:pPr marL="342900" indent="-342900" algn="l">
              <a:buFont typeface="Arial" panose="020B0604020202020204" pitchFamily="34" charset="0"/>
              <a:buChar char="•"/>
            </a:pPr>
            <a:r>
              <a:rPr lang="en-US" b="1" dirty="0" err="1"/>
              <a:t>Záchranář</a:t>
            </a:r>
            <a:r>
              <a:rPr lang="en-US" b="1" dirty="0"/>
              <a:t> 2 / Z2</a:t>
            </a:r>
            <a:br>
              <a:rPr lang="en-US" dirty="0"/>
            </a:br>
            <a:r>
              <a:rPr lang="en-US" dirty="0" err="1"/>
              <a:t>Kvalifikace</a:t>
            </a:r>
            <a:r>
              <a:rPr lang="en-US" dirty="0"/>
              <a:t> Z2 </a:t>
            </a:r>
            <a:r>
              <a:rPr lang="en-US" dirty="0" err="1"/>
              <a:t>je</a:t>
            </a:r>
            <a:r>
              <a:rPr lang="en-US" dirty="0"/>
              <a:t> </a:t>
            </a:r>
            <a:r>
              <a:rPr lang="en-US" dirty="0" err="1"/>
              <a:t>vstupní</a:t>
            </a:r>
            <a:r>
              <a:rPr lang="en-US" dirty="0"/>
              <a:t> </a:t>
            </a:r>
            <a:r>
              <a:rPr lang="en-US" dirty="0" err="1"/>
              <a:t>podmínkou</a:t>
            </a:r>
            <a:r>
              <a:rPr lang="en-US" dirty="0"/>
              <a:t> pro </a:t>
            </a:r>
            <a:r>
              <a:rPr lang="en-US" dirty="0" err="1"/>
              <a:t>některé</a:t>
            </a:r>
            <a:r>
              <a:rPr lang="en-US" dirty="0"/>
              <a:t> </a:t>
            </a:r>
            <a:r>
              <a:rPr lang="en-US" dirty="0" err="1"/>
              <a:t>pedagogické</a:t>
            </a:r>
            <a:r>
              <a:rPr lang="en-US" dirty="0"/>
              <a:t> </a:t>
            </a:r>
            <a:r>
              <a:rPr lang="en-US" dirty="0" err="1"/>
              <a:t>kvalifikace</a:t>
            </a:r>
            <a:r>
              <a:rPr lang="en-US" dirty="0"/>
              <a:t>.</a:t>
            </a:r>
          </a:p>
          <a:p>
            <a:pPr marL="342900" indent="-342900" algn="l">
              <a:buFont typeface="Arial" panose="020B0604020202020204" pitchFamily="34" charset="0"/>
              <a:buChar char="•"/>
            </a:pPr>
            <a:r>
              <a:rPr lang="en-US" b="1" dirty="0" err="1"/>
              <a:t>Záchranář</a:t>
            </a:r>
            <a:r>
              <a:rPr lang="en-US" b="1" dirty="0"/>
              <a:t> VZS</a:t>
            </a:r>
            <a:br>
              <a:rPr lang="en-US" dirty="0"/>
            </a:br>
            <a:r>
              <a:rPr lang="en-US" dirty="0" err="1"/>
              <a:t>Kvalifikace</a:t>
            </a:r>
            <a:r>
              <a:rPr lang="en-US" dirty="0"/>
              <a:t> </a:t>
            </a:r>
            <a:r>
              <a:rPr lang="en-US" dirty="0" err="1"/>
              <a:t>Záchranář</a:t>
            </a:r>
            <a:r>
              <a:rPr lang="en-US" dirty="0"/>
              <a:t> VZS </a:t>
            </a:r>
            <a:r>
              <a:rPr lang="en-US" dirty="0" err="1"/>
              <a:t>je</a:t>
            </a:r>
            <a:r>
              <a:rPr lang="en-US" dirty="0"/>
              <a:t> </a:t>
            </a:r>
            <a:r>
              <a:rPr lang="en-US" dirty="0" err="1"/>
              <a:t>vstupní</a:t>
            </a:r>
            <a:r>
              <a:rPr lang="en-US" dirty="0"/>
              <a:t> </a:t>
            </a:r>
            <a:r>
              <a:rPr lang="en-US" dirty="0" err="1"/>
              <a:t>podmínkou</a:t>
            </a:r>
            <a:r>
              <a:rPr lang="en-US" dirty="0"/>
              <a:t> pro </a:t>
            </a:r>
            <a:r>
              <a:rPr lang="en-US" dirty="0" err="1"/>
              <a:t>některé</a:t>
            </a:r>
            <a:r>
              <a:rPr lang="en-US" dirty="0"/>
              <a:t> </a:t>
            </a:r>
            <a:r>
              <a:rPr lang="en-US" dirty="0" err="1"/>
              <a:t>pedagogické</a:t>
            </a:r>
            <a:r>
              <a:rPr lang="en-US" dirty="0"/>
              <a:t> </a:t>
            </a:r>
            <a:r>
              <a:rPr lang="en-US" dirty="0" err="1"/>
              <a:t>kvalifikace</a:t>
            </a:r>
            <a:r>
              <a:rPr lang="en-US" dirty="0"/>
              <a:t>. Na </a:t>
            </a:r>
            <a:r>
              <a:rPr lang="en-US" dirty="0" err="1"/>
              <a:t>vodních</a:t>
            </a:r>
            <a:r>
              <a:rPr lang="en-US" dirty="0"/>
              <a:t> </a:t>
            </a:r>
            <a:r>
              <a:rPr lang="en-US" dirty="0" err="1"/>
              <a:t>plochách</a:t>
            </a:r>
            <a:r>
              <a:rPr lang="en-US" dirty="0"/>
              <a:t> a </a:t>
            </a:r>
            <a:r>
              <a:rPr lang="en-US" dirty="0" err="1"/>
              <a:t>tocích</a:t>
            </a:r>
            <a:r>
              <a:rPr lang="en-US" dirty="0"/>
              <a:t> </a:t>
            </a:r>
            <a:r>
              <a:rPr lang="en-US" dirty="0" err="1"/>
              <a:t>zajišťuje</a:t>
            </a:r>
            <a:r>
              <a:rPr lang="en-US" dirty="0"/>
              <a:t> </a:t>
            </a:r>
            <a:r>
              <a:rPr lang="en-US" dirty="0" err="1"/>
              <a:t>bezpečnost</a:t>
            </a:r>
            <a:r>
              <a:rPr lang="en-US" dirty="0"/>
              <a:t> </a:t>
            </a:r>
            <a:r>
              <a:rPr lang="en-US" dirty="0" err="1"/>
              <a:t>jejich</a:t>
            </a:r>
            <a:r>
              <a:rPr lang="en-US" dirty="0"/>
              <a:t> </a:t>
            </a:r>
            <a:r>
              <a:rPr lang="en-US" dirty="0" err="1"/>
              <a:t>uživatelů</a:t>
            </a:r>
            <a:r>
              <a:rPr lang="en-US" dirty="0"/>
              <a:t>, </a:t>
            </a:r>
            <a:r>
              <a:rPr lang="en-US" dirty="0" err="1"/>
              <a:t>usměrňuje</a:t>
            </a:r>
            <a:r>
              <a:rPr lang="en-US" dirty="0"/>
              <a:t> </a:t>
            </a:r>
            <a:r>
              <a:rPr lang="en-US" dirty="0" err="1"/>
              <a:t>jejich</a:t>
            </a:r>
            <a:r>
              <a:rPr lang="en-US" dirty="0"/>
              <a:t> </a:t>
            </a:r>
            <a:r>
              <a:rPr lang="en-US" dirty="0" err="1"/>
              <a:t>chování</a:t>
            </a:r>
            <a:r>
              <a:rPr lang="en-US" dirty="0"/>
              <a:t> a </a:t>
            </a:r>
            <a:r>
              <a:rPr lang="en-US" dirty="0" err="1"/>
              <a:t>vodní</a:t>
            </a:r>
            <a:r>
              <a:rPr lang="en-US" dirty="0"/>
              <a:t> </a:t>
            </a:r>
            <a:r>
              <a:rPr lang="en-US" dirty="0" err="1"/>
              <a:t>aktivity</a:t>
            </a:r>
            <a:r>
              <a:rPr lang="en-US" dirty="0"/>
              <a:t> a </a:t>
            </a:r>
            <a:r>
              <a:rPr lang="en-US" dirty="0" err="1"/>
              <a:t>je</a:t>
            </a:r>
            <a:r>
              <a:rPr lang="en-US" dirty="0"/>
              <a:t>-li </a:t>
            </a:r>
            <a:r>
              <a:rPr lang="en-US" dirty="0" err="1"/>
              <a:t>nezbytné</a:t>
            </a:r>
            <a:r>
              <a:rPr lang="en-US" dirty="0"/>
              <a:t>, </a:t>
            </a:r>
            <a:r>
              <a:rPr lang="en-US" dirty="0" err="1"/>
              <a:t>je</a:t>
            </a:r>
            <a:r>
              <a:rPr lang="en-US" dirty="0"/>
              <a:t> </a:t>
            </a:r>
            <a:r>
              <a:rPr lang="en-US" dirty="0" err="1"/>
              <a:t>připraven</a:t>
            </a:r>
            <a:r>
              <a:rPr lang="en-US" dirty="0"/>
              <a:t> </a:t>
            </a:r>
            <a:r>
              <a:rPr lang="en-US" dirty="0" err="1"/>
              <a:t>vykonat</a:t>
            </a:r>
            <a:r>
              <a:rPr lang="en-US" dirty="0"/>
              <a:t> </a:t>
            </a:r>
            <a:r>
              <a:rPr lang="en-US" dirty="0" err="1"/>
              <a:t>příslušný</a:t>
            </a:r>
            <a:r>
              <a:rPr lang="en-US" dirty="0"/>
              <a:t> </a:t>
            </a:r>
            <a:r>
              <a:rPr lang="en-US" dirty="0" err="1"/>
              <a:t>záchranný</a:t>
            </a:r>
            <a:r>
              <a:rPr lang="en-US" dirty="0"/>
              <a:t> </a:t>
            </a:r>
            <a:r>
              <a:rPr lang="en-US" dirty="0" err="1"/>
              <a:t>zásah</a:t>
            </a:r>
            <a:r>
              <a:rPr lang="en-US" dirty="0"/>
              <a:t>.</a:t>
            </a:r>
          </a:p>
          <a:p>
            <a:pPr algn="l"/>
            <a:endParaRPr lang="cs-CZ"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2375041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VZS ČČK MS NOVÉ MLÝNY</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a:bodyPr>
          <a:lstStyle/>
          <a:p>
            <a:pPr algn="l"/>
            <a:r>
              <a:rPr lang="cs-CZ" b="1" dirty="0">
                <a:solidFill>
                  <a:prstClr val="black"/>
                </a:solidFill>
              </a:rPr>
              <a:t>Jak fungujeme</a:t>
            </a:r>
          </a:p>
          <a:p>
            <a:pPr marL="342900" indent="-342900" algn="l">
              <a:buFont typeface="Arial" panose="020B0604020202020204" pitchFamily="34" charset="0"/>
              <a:buChar char="•"/>
            </a:pPr>
            <a:r>
              <a:rPr lang="cs-CZ" b="1" dirty="0">
                <a:solidFill>
                  <a:prstClr val="black"/>
                </a:solidFill>
              </a:rPr>
              <a:t>Cca 30 aktivních členů (všichni dobrovolníci, různé kvalifikace)</a:t>
            </a:r>
          </a:p>
          <a:p>
            <a:pPr marL="342900" indent="-342900" algn="l">
              <a:buFont typeface="Arial" panose="020B0604020202020204" pitchFamily="34" charset="0"/>
              <a:buChar char="•"/>
            </a:pPr>
            <a:r>
              <a:rPr lang="cs-CZ" b="1" dirty="0">
                <a:solidFill>
                  <a:prstClr val="black"/>
                </a:solidFill>
              </a:rPr>
              <a:t>Financování provozu VZS (</a:t>
            </a:r>
            <a:r>
              <a:rPr lang="cs-CZ" b="1" dirty="0" err="1">
                <a:solidFill>
                  <a:prstClr val="black"/>
                </a:solidFill>
              </a:rPr>
              <a:t>JmK</a:t>
            </a:r>
            <a:r>
              <a:rPr lang="cs-CZ" b="1" dirty="0">
                <a:solidFill>
                  <a:prstClr val="black"/>
                </a:solidFill>
              </a:rPr>
              <a:t>, dotace, sponzorské dary, asistence)</a:t>
            </a:r>
          </a:p>
          <a:p>
            <a:pPr marL="342900" indent="-342900" algn="l">
              <a:buFont typeface="Arial" panose="020B0604020202020204" pitchFamily="34" charset="0"/>
              <a:buChar char="•"/>
            </a:pPr>
            <a:r>
              <a:rPr lang="cs-CZ" b="1" dirty="0">
                <a:solidFill>
                  <a:prstClr val="black"/>
                </a:solidFill>
              </a:rPr>
              <a:t>Stanice pod obcí Pavlov v YC Dyje</a:t>
            </a:r>
          </a:p>
          <a:p>
            <a:pPr marL="342900" indent="-342900" algn="l">
              <a:buFont typeface="Arial" panose="020B0604020202020204" pitchFamily="34" charset="0"/>
              <a:buChar char="•"/>
            </a:pPr>
            <a:r>
              <a:rPr lang="cs-CZ" b="1" dirty="0">
                <a:solidFill>
                  <a:prstClr val="black"/>
                </a:solidFill>
              </a:rPr>
              <a:t>Vodní nádrž Nové Mlýny - dolní</a:t>
            </a:r>
          </a:p>
          <a:p>
            <a:pPr marL="800100" lvl="1" indent="-342900" algn="l">
              <a:buFont typeface="Arial" panose="020B0604020202020204" pitchFamily="34" charset="0"/>
              <a:buChar char="•"/>
            </a:pPr>
            <a:r>
              <a:rPr lang="cs-CZ" sz="2400" b="1" dirty="0">
                <a:solidFill>
                  <a:prstClr val="black"/>
                </a:solidFill>
              </a:rPr>
              <a:t>4. největší přehrada v ČR</a:t>
            </a:r>
          </a:p>
          <a:p>
            <a:pPr marL="800100" lvl="1" indent="-342900" algn="l">
              <a:buFont typeface="Arial" panose="020B0604020202020204" pitchFamily="34" charset="0"/>
              <a:buChar char="•"/>
            </a:pPr>
            <a:r>
              <a:rPr lang="cs-CZ" sz="2400" b="1" dirty="0">
                <a:solidFill>
                  <a:prstClr val="black"/>
                </a:solidFill>
              </a:rPr>
              <a:t>plocha 1668 ha </a:t>
            </a:r>
          </a:p>
          <a:p>
            <a:pPr marL="342900" indent="-342900" algn="l">
              <a:buFont typeface="Arial" panose="020B0604020202020204" pitchFamily="34" charset="0"/>
              <a:buChar char="•"/>
            </a:pPr>
            <a:r>
              <a:rPr lang="cs-CZ" b="1" dirty="0">
                <a:solidFill>
                  <a:prstClr val="black"/>
                </a:solidFill>
              </a:rPr>
              <a:t>Sezóna od poloviny dubna do poloviny října (</a:t>
            </a:r>
            <a:r>
              <a:rPr lang="en-US" b="1" dirty="0">
                <a:solidFill>
                  <a:prstClr val="black"/>
                </a:solidFill>
              </a:rPr>
              <a:t>&gt;600 </a:t>
            </a:r>
            <a:r>
              <a:rPr lang="cs-CZ" b="1" dirty="0">
                <a:solidFill>
                  <a:prstClr val="black"/>
                </a:solidFill>
              </a:rPr>
              <a:t>zásahů/rok)</a:t>
            </a:r>
          </a:p>
          <a:p>
            <a:pPr marL="342900" indent="-342900" algn="l">
              <a:buFont typeface="Arial" panose="020B0604020202020204" pitchFamily="34" charset="0"/>
              <a:buChar char="•"/>
            </a:pPr>
            <a:r>
              <a:rPr lang="cs-CZ" b="1" dirty="0">
                <a:solidFill>
                  <a:prstClr val="black"/>
                </a:solidFill>
              </a:rPr>
              <a:t>Červenec, srpen – služby 24/7 (minimálně 3 záchranáři na stanici)</a:t>
            </a:r>
          </a:p>
          <a:p>
            <a:pPr marL="342900" indent="-342900" algn="l">
              <a:buFont typeface="Arial" panose="020B0604020202020204" pitchFamily="34" charset="0"/>
              <a:buChar char="•"/>
            </a:pPr>
            <a:r>
              <a:rPr lang="cs-CZ" b="1" dirty="0">
                <a:solidFill>
                  <a:prstClr val="black"/>
                </a:solidFill>
              </a:rPr>
              <a:t>Zbytek sezóny podobně jako JPO III (výjezd do 10 minut)</a:t>
            </a:r>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1743462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VZS ČČK MS NOVÉ MLÝNY</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fontScale="92500" lnSpcReduction="10000"/>
          </a:bodyPr>
          <a:lstStyle/>
          <a:p>
            <a:pPr algn="l"/>
            <a:r>
              <a:rPr lang="cs-CZ" b="1" dirty="0">
                <a:solidFill>
                  <a:prstClr val="black"/>
                </a:solidFill>
              </a:rPr>
              <a:t>Výjezdy:</a:t>
            </a:r>
          </a:p>
          <a:p>
            <a:pPr marL="800100" lvl="1" indent="-342900" algn="l">
              <a:buFont typeface="Arial" panose="020B0604020202020204" pitchFamily="34" charset="0"/>
              <a:buChar char="•"/>
            </a:pPr>
            <a:endParaRPr lang="cs-CZ" sz="2400" b="1" dirty="0">
              <a:solidFill>
                <a:prstClr val="black"/>
              </a:solidFill>
            </a:endParaRPr>
          </a:p>
          <a:p>
            <a:pPr marL="800100" lvl="1" indent="-342900" algn="l">
              <a:buFont typeface="Arial" panose="020B0604020202020204" pitchFamily="34" charset="0"/>
              <a:buChar char="•"/>
            </a:pPr>
            <a:r>
              <a:rPr lang="cs-CZ" sz="2400" b="1" dirty="0">
                <a:solidFill>
                  <a:prstClr val="black"/>
                </a:solidFill>
              </a:rPr>
              <a:t>Na základě vlastního zjištění (přímé oznámení, telefonát, kontrolní plavba) – nutno hlásit na KOPIS</a:t>
            </a:r>
          </a:p>
          <a:p>
            <a:pPr marL="800100" lvl="1" indent="-342900" algn="l">
              <a:buFont typeface="Arial" panose="020B0604020202020204" pitchFamily="34" charset="0"/>
              <a:buChar char="•"/>
            </a:pPr>
            <a:r>
              <a:rPr lang="cs-CZ" sz="2400" b="1" dirty="0">
                <a:solidFill>
                  <a:prstClr val="black"/>
                </a:solidFill>
              </a:rPr>
              <a:t>PKV z KOPIS (Přes aplikaci GINA)</a:t>
            </a:r>
          </a:p>
          <a:p>
            <a:pPr marL="800100" lvl="1" indent="-342900" algn="l">
              <a:buFont typeface="Arial" panose="020B0604020202020204" pitchFamily="34" charset="0"/>
              <a:buChar char="•"/>
            </a:pPr>
            <a:r>
              <a:rPr lang="cs-CZ" sz="2400" b="1" dirty="0">
                <a:solidFill>
                  <a:prstClr val="black"/>
                </a:solidFill>
              </a:rPr>
              <a:t>Výzva z KZOS (např. použití AED)</a:t>
            </a:r>
          </a:p>
          <a:p>
            <a:pPr marL="800100" lvl="1" indent="-342900" algn="l">
              <a:buFont typeface="Arial" panose="020B0604020202020204" pitchFamily="34" charset="0"/>
              <a:buChar char="•"/>
            </a:pPr>
            <a:r>
              <a:rPr lang="cs-CZ" sz="2400" b="1" dirty="0">
                <a:solidFill>
                  <a:prstClr val="black"/>
                </a:solidFill>
              </a:rPr>
              <a:t>Od 2018 </a:t>
            </a:r>
            <a:r>
              <a:rPr lang="en-US" dirty="0"/>
              <a:t> </a:t>
            </a:r>
            <a:r>
              <a:rPr lang="en-US" sz="2400" b="1" dirty="0"/>
              <a:t>je </a:t>
            </a:r>
            <a:r>
              <a:rPr lang="en-US" sz="2400" b="1" dirty="0" err="1"/>
              <a:t>přímo</a:t>
            </a:r>
            <a:r>
              <a:rPr lang="en-US" sz="2400" b="1" dirty="0"/>
              <a:t> </a:t>
            </a:r>
            <a:r>
              <a:rPr lang="en-US" sz="2400" b="1" dirty="0" err="1"/>
              <a:t>napojena</a:t>
            </a:r>
            <a:r>
              <a:rPr lang="en-US" sz="2400" b="1" dirty="0"/>
              <a:t> </a:t>
            </a:r>
            <a:r>
              <a:rPr lang="en-US" sz="2400" b="1" dirty="0" err="1"/>
              <a:t>na</a:t>
            </a:r>
            <a:r>
              <a:rPr lang="en-US" sz="2400" b="1" dirty="0"/>
              <a:t> </a:t>
            </a:r>
            <a:r>
              <a:rPr lang="en-US" sz="2400" b="1" u="sng" dirty="0" err="1">
                <a:hlinkClick r:id="rId2"/>
              </a:rPr>
              <a:t>aplikaci</a:t>
            </a:r>
            <a:r>
              <a:rPr lang="en-US" sz="2400" b="1" u="sng" dirty="0">
                <a:hlinkClick r:id="rId2"/>
              </a:rPr>
              <a:t> </a:t>
            </a:r>
            <a:r>
              <a:rPr lang="en-US" sz="2400" b="1" u="sng" dirty="0" err="1">
                <a:hlinkClick r:id="rId2"/>
              </a:rPr>
              <a:t>Záchranka</a:t>
            </a:r>
            <a:r>
              <a:rPr lang="en-US" sz="2400" b="1" u="sng" dirty="0">
                <a:hlinkClick r:id="rId2"/>
              </a:rPr>
              <a:t>,</a:t>
            </a:r>
            <a:r>
              <a:rPr lang="en-US" sz="2400" b="1" dirty="0"/>
              <a:t> </a:t>
            </a:r>
            <a:r>
              <a:rPr lang="cs-CZ" sz="2400" b="1" dirty="0"/>
              <a:t>(</a:t>
            </a:r>
            <a:r>
              <a:rPr lang="en-US" sz="2400" b="1" dirty="0" err="1"/>
              <a:t>automatické</a:t>
            </a:r>
            <a:r>
              <a:rPr lang="en-US" sz="2400" b="1" dirty="0"/>
              <a:t> </a:t>
            </a:r>
            <a:r>
              <a:rPr lang="en-US" sz="2400" b="1" dirty="0" err="1"/>
              <a:t>avízo</a:t>
            </a:r>
            <a:r>
              <a:rPr lang="cs-CZ" sz="2400" b="1" dirty="0"/>
              <a:t>)</a:t>
            </a:r>
            <a:r>
              <a:rPr lang="en-US" sz="2400" b="1" dirty="0"/>
              <a:t> o </a:t>
            </a:r>
            <a:r>
              <a:rPr lang="en-US" sz="2400" b="1" dirty="0" err="1"/>
              <a:t>použití</a:t>
            </a:r>
            <a:r>
              <a:rPr lang="en-US" sz="2400" b="1" dirty="0"/>
              <a:t> </a:t>
            </a:r>
            <a:r>
              <a:rPr lang="en-US" sz="2400" b="1" dirty="0" err="1"/>
              <a:t>aplikace</a:t>
            </a:r>
            <a:r>
              <a:rPr lang="en-US" sz="2400" b="1" dirty="0"/>
              <a:t> v </a:t>
            </a:r>
            <a:r>
              <a:rPr lang="en-US" sz="2400" b="1" dirty="0" err="1"/>
              <a:t>zásahovém</a:t>
            </a:r>
            <a:r>
              <a:rPr lang="en-US" sz="2400" b="1" dirty="0"/>
              <a:t> </a:t>
            </a:r>
            <a:r>
              <a:rPr lang="en-US" sz="2400" b="1" dirty="0" err="1"/>
              <a:t>perimetru</a:t>
            </a:r>
            <a:r>
              <a:rPr lang="en-US" sz="2400" b="1" dirty="0"/>
              <a:t> VZS </a:t>
            </a:r>
            <a:r>
              <a:rPr lang="en-US" sz="2400" b="1" dirty="0" err="1"/>
              <a:t>na</a:t>
            </a:r>
            <a:r>
              <a:rPr lang="en-US" sz="2400" b="1" dirty="0"/>
              <a:t> </a:t>
            </a:r>
            <a:r>
              <a:rPr lang="en-US" sz="2400" b="1" dirty="0" err="1"/>
              <a:t>vodní</a:t>
            </a:r>
            <a:r>
              <a:rPr lang="en-US" sz="2400" b="1" dirty="0"/>
              <a:t> </a:t>
            </a:r>
            <a:r>
              <a:rPr lang="en-US" sz="2400" b="1" dirty="0" err="1"/>
              <a:t>ploše</a:t>
            </a:r>
            <a:r>
              <a:rPr lang="en-US" sz="2400" b="1" dirty="0"/>
              <a:t>, </a:t>
            </a:r>
            <a:r>
              <a:rPr lang="en-US" sz="2400" b="1" dirty="0" err="1"/>
              <a:t>což</a:t>
            </a:r>
            <a:r>
              <a:rPr lang="en-US" sz="2400" b="1" dirty="0"/>
              <a:t> je </a:t>
            </a:r>
            <a:r>
              <a:rPr lang="en-US" sz="2400" b="1" dirty="0" err="1"/>
              <a:t>vodní</a:t>
            </a:r>
            <a:r>
              <a:rPr lang="en-US" sz="2400" b="1" dirty="0"/>
              <a:t> </a:t>
            </a:r>
            <a:r>
              <a:rPr lang="en-US" sz="2400" b="1" dirty="0" err="1"/>
              <a:t>plocha</a:t>
            </a:r>
            <a:r>
              <a:rPr lang="en-US" sz="2400" b="1" dirty="0"/>
              <a:t> a </a:t>
            </a:r>
            <a:r>
              <a:rPr lang="en-US" sz="2400" b="1" dirty="0" err="1"/>
              <a:t>břehová</a:t>
            </a:r>
            <a:r>
              <a:rPr lang="en-US" sz="2400" b="1" dirty="0"/>
              <a:t> </a:t>
            </a:r>
            <a:r>
              <a:rPr lang="en-US" sz="2400" b="1" dirty="0" err="1"/>
              <a:t>část</a:t>
            </a:r>
            <a:r>
              <a:rPr lang="en-US" sz="2400" b="1" dirty="0"/>
              <a:t> do </a:t>
            </a:r>
            <a:r>
              <a:rPr lang="en-US" sz="2400" b="1" dirty="0" err="1"/>
              <a:t>vzádlenosti</a:t>
            </a:r>
            <a:r>
              <a:rPr lang="en-US" sz="2400" b="1" dirty="0"/>
              <a:t> </a:t>
            </a:r>
            <a:r>
              <a:rPr lang="en-US" sz="2400" b="1" dirty="0" err="1"/>
              <a:t>cca</a:t>
            </a:r>
            <a:r>
              <a:rPr lang="en-US" sz="2400" b="1" dirty="0"/>
              <a:t> 300 </a:t>
            </a:r>
            <a:r>
              <a:rPr lang="en-US" sz="2400" b="1" dirty="0" err="1"/>
              <a:t>metrů</a:t>
            </a:r>
            <a:r>
              <a:rPr lang="en-US" sz="2400" b="1" dirty="0"/>
              <a:t>.</a:t>
            </a:r>
            <a:endParaRPr lang="cs-CZ" sz="2400" b="1" dirty="0">
              <a:solidFill>
                <a:prstClr val="black"/>
              </a:solidFill>
            </a:endParaRPr>
          </a:p>
          <a:p>
            <a:pPr marL="800100" lvl="1" indent="-342900" algn="l">
              <a:buFont typeface="Arial" panose="020B0604020202020204" pitchFamily="34" charset="0"/>
              <a:buChar char="•"/>
            </a:pPr>
            <a:r>
              <a:rPr lang="cs-CZ" sz="2400" b="1" dirty="0">
                <a:solidFill>
                  <a:prstClr val="black"/>
                </a:solidFill>
              </a:rPr>
              <a:t>Výzva od PČR (pátrání po utonulých a pohřešovaných osobách)</a:t>
            </a:r>
          </a:p>
          <a:p>
            <a:pPr marL="800100" lvl="1" indent="-342900" algn="l">
              <a:buFont typeface="Arial" panose="020B0604020202020204" pitchFamily="34" charset="0"/>
              <a:buChar char="•"/>
            </a:pPr>
            <a:r>
              <a:rPr lang="cs-CZ" sz="2400" b="1" dirty="0">
                <a:solidFill>
                  <a:prstClr val="black"/>
                </a:solidFill>
              </a:rPr>
              <a:t>Žádost od JmK (mimořádné události, evakuace, živelné pohromy, pomoc v zahraničí)</a:t>
            </a:r>
          </a:p>
          <a:p>
            <a:pPr marL="800100" lvl="1" indent="-342900" algn="l">
              <a:buFont typeface="Arial" panose="020B0604020202020204" pitchFamily="34" charset="0"/>
              <a:buChar char="•"/>
            </a:pPr>
            <a:r>
              <a:rPr lang="cs-CZ" sz="2400" b="1" dirty="0">
                <a:solidFill>
                  <a:prstClr val="black"/>
                </a:solidFill>
              </a:rPr>
              <a:t>Tísňové výzvy přímo od občanů</a:t>
            </a:r>
          </a:p>
          <a:p>
            <a:pPr lvl="1" algn="l"/>
            <a:endParaRPr lang="cs-CZ" sz="2400" b="1" dirty="0">
              <a:solidFill>
                <a:prstClr val="black"/>
              </a:solidFill>
            </a:endParaRPr>
          </a:p>
          <a:p>
            <a:pPr marL="800100" lvl="1" indent="-342900" algn="l">
              <a:buFont typeface="Arial" panose="020B0604020202020204" pitchFamily="34" charset="0"/>
              <a:buChar char="•"/>
            </a:pPr>
            <a:r>
              <a:rPr lang="cs-CZ" sz="2400" b="1" dirty="0">
                <a:solidFill>
                  <a:prstClr val="black"/>
                </a:solidFill>
              </a:rPr>
              <a:t>Volací znaky VODNÍK x84 (analog), VODNÍK 130 (Matra)</a:t>
            </a:r>
          </a:p>
          <a:p>
            <a:pPr marL="800100" lvl="1" indent="-342900" algn="l">
              <a:buFont typeface="Arial" panose="020B0604020202020204" pitchFamily="34" charset="0"/>
              <a:buChar char="•"/>
            </a:pPr>
            <a:endParaRPr lang="cs-CZ" sz="2400" b="1" dirty="0">
              <a:solidFill>
                <a:prstClr val="black"/>
              </a:solidFill>
            </a:endParaRPr>
          </a:p>
          <a:p>
            <a:pPr marL="800100" lvl="1" indent="-342900" algn="l">
              <a:buFont typeface="Arial" panose="020B0604020202020204" pitchFamily="34" charset="0"/>
              <a:buChar char="•"/>
            </a:pPr>
            <a:endParaRPr lang="cs-CZ" sz="2400" b="1" dirty="0">
              <a:solidFill>
                <a:prstClr val="black"/>
              </a:solidFill>
            </a:endParaRPr>
          </a:p>
          <a:p>
            <a:pPr marL="800100" lvl="1" indent="-342900" algn="l">
              <a:buFont typeface="Arial" panose="020B0604020202020204" pitchFamily="34" charset="0"/>
              <a:buChar char="•"/>
            </a:pPr>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en-US" dirty="0"/>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4064041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VZS ČČK MS NOVÉ MLÝNY</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a:bodyPr>
          <a:lstStyle/>
          <a:p>
            <a:pPr algn="l"/>
            <a:r>
              <a:rPr lang="cs-CZ" b="1" dirty="0">
                <a:solidFill>
                  <a:prstClr val="black"/>
                </a:solidFill>
              </a:rPr>
              <a:t>Druhy výjezdů a činnost</a:t>
            </a:r>
          </a:p>
          <a:p>
            <a:pPr marL="342900" indent="-342900" algn="l">
              <a:buFont typeface="Arial" panose="020B0604020202020204" pitchFamily="34" charset="0"/>
              <a:buChar char="•"/>
            </a:pPr>
            <a:r>
              <a:rPr lang="cs-CZ" b="1" dirty="0">
                <a:solidFill>
                  <a:prstClr val="black"/>
                </a:solidFill>
              </a:rPr>
              <a:t>Záchrana osob a zvířat na vodní ploše (převážně technické)</a:t>
            </a:r>
          </a:p>
          <a:p>
            <a:pPr marL="342900" indent="-342900" algn="l">
              <a:buFont typeface="Arial" panose="020B0604020202020204" pitchFamily="34" charset="0"/>
              <a:buChar char="•"/>
            </a:pPr>
            <a:r>
              <a:rPr lang="cs-CZ" b="1" dirty="0">
                <a:solidFill>
                  <a:prstClr val="black"/>
                </a:solidFill>
              </a:rPr>
              <a:t>Pomoc při povodních</a:t>
            </a:r>
          </a:p>
          <a:p>
            <a:pPr marL="342900" indent="-342900" algn="l">
              <a:buFont typeface="Arial" panose="020B0604020202020204" pitchFamily="34" charset="0"/>
              <a:buChar char="•"/>
            </a:pPr>
            <a:r>
              <a:rPr lang="cs-CZ" b="1" dirty="0">
                <a:solidFill>
                  <a:prstClr val="black"/>
                </a:solidFill>
              </a:rPr>
              <a:t>Pátrání po utonulých a pohřešovaných</a:t>
            </a:r>
          </a:p>
          <a:p>
            <a:pPr marL="342900" indent="-342900" algn="l">
              <a:buFont typeface="Arial" panose="020B0604020202020204" pitchFamily="34" charset="0"/>
              <a:buChar char="•"/>
            </a:pPr>
            <a:r>
              <a:rPr lang="cs-CZ" b="1" dirty="0">
                <a:solidFill>
                  <a:prstClr val="black"/>
                </a:solidFill>
              </a:rPr>
              <a:t>Vyprošťování osob (paraglidisté, rogalisté, snášení pacientů z nepřístupného terénu)</a:t>
            </a:r>
          </a:p>
          <a:p>
            <a:pPr marL="342900" indent="-342900" algn="l">
              <a:buFont typeface="Arial" panose="020B0604020202020204" pitchFamily="34" charset="0"/>
              <a:buChar char="•"/>
            </a:pPr>
            <a:r>
              <a:rPr lang="cs-CZ" b="1" dirty="0">
                <a:solidFill>
                  <a:prstClr val="black"/>
                </a:solidFill>
              </a:rPr>
              <a:t>Zajišťování sportovních akcí (vodní sporty, cyklistické závody, běh, triatlon)</a:t>
            </a:r>
          </a:p>
          <a:p>
            <a:pPr marL="342900" indent="-342900" algn="l">
              <a:buFont typeface="Arial" panose="020B0604020202020204" pitchFamily="34" charset="0"/>
              <a:buChar char="•"/>
            </a:pPr>
            <a:r>
              <a:rPr lang="cs-CZ" b="1" dirty="0">
                <a:solidFill>
                  <a:prstClr val="black"/>
                </a:solidFill>
              </a:rPr>
              <a:t>Osvěta a školení první pomoci</a:t>
            </a:r>
          </a:p>
          <a:p>
            <a:pPr marL="342900" indent="-342900" algn="l">
              <a:buFont typeface="Arial" panose="020B0604020202020204" pitchFamily="34" charset="0"/>
              <a:buChar char="•"/>
            </a:pPr>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3449914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1DFE82-6417-2F4A-ACB1-5980A26D86D9}"/>
              </a:ext>
            </a:extLst>
          </p:cNvPr>
          <p:cNvSpPr>
            <a:spLocks noGrp="1"/>
          </p:cNvSpPr>
          <p:nvPr>
            <p:ph type="title"/>
          </p:nvPr>
        </p:nvSpPr>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VZS ČČK MS NOVÉ MLÝNY</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D87D4A4D-1533-AA4A-8149-209676577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222504"/>
            <a:ext cx="1149096" cy="1149096"/>
          </a:xfrm>
          <a:prstGeom prst="rect">
            <a:avLst/>
          </a:prstGeom>
        </p:spPr>
      </p:pic>
      <p:pic>
        <p:nvPicPr>
          <p:cNvPr id="10" name="Zástupný obsah 9" descr="Obsah obrázku osoba, exteriér, skupina, lidé&#10;&#10;Popis byl vytvořen automaticky">
            <a:extLst>
              <a:ext uri="{FF2B5EF4-FFF2-40B4-BE49-F238E27FC236}">
                <a16:creationId xmlns:a16="http://schemas.microsoft.com/office/drawing/2014/main" id="{4471564D-4158-1D4A-AFF6-E7543A5068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2535" y="1514222"/>
            <a:ext cx="5500468" cy="5343778"/>
          </a:xfrm>
        </p:spPr>
      </p:pic>
      <p:pic>
        <p:nvPicPr>
          <p:cNvPr id="17410" name="Picture 2" descr="Žabák Kvaky opět na Žabáku…v Humpolci 🐸 | Bezpečné Dětství">
            <a:extLst>
              <a:ext uri="{FF2B5EF4-FFF2-40B4-BE49-F238E27FC236}">
                <a16:creationId xmlns:a16="http://schemas.microsoft.com/office/drawing/2014/main" id="{FB91665C-9078-4314-BBED-1FD103E32F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9" r="49025" b="1529"/>
          <a:stretch/>
        </p:blipFill>
        <p:spPr bwMode="auto">
          <a:xfrm>
            <a:off x="6755934" y="1371600"/>
            <a:ext cx="497187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161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219044-4ED2-478F-8929-77E029C80C2B}"/>
              </a:ext>
            </a:extLst>
          </p:cNvPr>
          <p:cNvSpPr>
            <a:spLocks noGrp="1"/>
          </p:cNvSpPr>
          <p:nvPr>
            <p:ph type="title"/>
          </p:nvPr>
        </p:nvSpPr>
        <p:spPr>
          <a:xfrm>
            <a:off x="838200" y="184150"/>
            <a:ext cx="10515600" cy="1325563"/>
          </a:xfrm>
        </p:spPr>
        <p:txBody>
          <a:bodyPr/>
          <a:lstStyle/>
          <a:p>
            <a:r>
              <a:rPr lang="cs-CZ" b="1" dirty="0">
                <a:solidFill>
                  <a:srgbClr val="FF0000"/>
                </a:solidFill>
                <a:latin typeface="Arial" panose="020B0604020202020204" pitchFamily="34" charset="0"/>
                <a:cs typeface="Arial" panose="020B0604020202020204" pitchFamily="34" charset="0"/>
              </a:rPr>
              <a:t>VZS ČČK a novinky</a:t>
            </a:r>
            <a:endParaRPr lang="cs-CZ" dirty="0"/>
          </a:p>
        </p:txBody>
      </p:sp>
      <p:pic>
        <p:nvPicPr>
          <p:cNvPr id="16386" name="Picture 2" descr="Není k dispozici žádný popis fotky.">
            <a:extLst>
              <a:ext uri="{FF2B5EF4-FFF2-40B4-BE49-F238E27FC236}">
                <a16:creationId xmlns:a16="http://schemas.microsoft.com/office/drawing/2014/main" id="{7FD311D5-7309-423F-BD47-22FE45930B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441"/>
          <a:stretch/>
        </p:blipFill>
        <p:spPr bwMode="auto">
          <a:xfrm>
            <a:off x="104862" y="1316256"/>
            <a:ext cx="5910044" cy="521017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hasing Innovation M2 ROV Combo 100 podvodní dron RtR 380 mm : Půhy.cz">
            <a:extLst>
              <a:ext uri="{FF2B5EF4-FFF2-40B4-BE49-F238E27FC236}">
                <a16:creationId xmlns:a16="http://schemas.microsoft.com/office/drawing/2014/main" id="{ED322706-DF2A-4208-9C50-6613B58C8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299" y="1312878"/>
            <a:ext cx="5212770" cy="5212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489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CHOMAP UHD 62cv koupit nyní | SVB">
            <a:extLst>
              <a:ext uri="{FF2B5EF4-FFF2-40B4-BE49-F238E27FC236}">
                <a16:creationId xmlns:a16="http://schemas.microsoft.com/office/drawing/2014/main" id="{A59F348A-6AE5-4DCA-8FBD-DA4ADA92F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779" y="672167"/>
            <a:ext cx="8001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5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460373"/>
            <a:ext cx="9144000" cy="5111877"/>
          </a:xfrm>
        </p:spPr>
        <p:txBody>
          <a:bodyPr>
            <a:normAutofit/>
          </a:bodyPr>
          <a:lstStyle/>
          <a:p>
            <a:pPr algn="l"/>
            <a:endParaRPr lang="cs-CZ" sz="9600" b="1" dirty="0">
              <a:solidFill>
                <a:prstClr val="black"/>
              </a:solidFill>
            </a:endParaRPr>
          </a:p>
          <a:p>
            <a:pPr algn="l"/>
            <a:r>
              <a:rPr lang="cs-CZ" sz="9600" b="1" dirty="0">
                <a:solidFill>
                  <a:prstClr val="black"/>
                </a:solidFill>
              </a:rPr>
              <a:t>Technika</a:t>
            </a:r>
          </a:p>
          <a:p>
            <a:pPr algn="l"/>
            <a:endParaRPr lang="cs-CZ" sz="9600"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marL="342900" indent="-342900" algn="l">
              <a:buFont typeface="Arial" panose="020B0604020202020204" pitchFamily="34" charset="0"/>
              <a:buChar char="•"/>
            </a:pPr>
            <a:endParaRPr lang="cs-CZ" b="1" dirty="0">
              <a:solidFill>
                <a:prstClr val="black"/>
              </a:solidFill>
            </a:endParaRPr>
          </a:p>
          <a:p>
            <a:pPr algn="l"/>
            <a:endParaRPr lang="cs-CZ" b="1" dirty="0">
              <a:solidFill>
                <a:prstClr val="black"/>
              </a:solidFill>
            </a:endParaRPr>
          </a:p>
          <a:p>
            <a:pPr algn="l"/>
            <a:endParaRPr lang="en-US" b="1" dirty="0">
              <a:solidFill>
                <a:prstClr val="black"/>
              </a:solidFill>
            </a:endParaRPr>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3198603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áchranářů na volné vodě přibylo, letošní zkoušky úspěšně zvládl tucet  nových adeptů - Novinky">
            <a:extLst>
              <a:ext uri="{FF2B5EF4-FFF2-40B4-BE49-F238E27FC236}">
                <a16:creationId xmlns:a16="http://schemas.microsoft.com/office/drawing/2014/main" id="{153039CE-DCA7-4B49-9343-155A75699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86" y="220211"/>
            <a:ext cx="11409028" cy="641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9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AFF206C-4F4A-164D-AA64-81378FBCCB28}"/>
              </a:ext>
            </a:extLst>
          </p:cNvPr>
          <p:cNvSpPr>
            <a:spLocks noGrp="1"/>
          </p:cNvSpPr>
          <p:nvPr>
            <p:ph idx="1"/>
          </p:nvPr>
        </p:nvSpPr>
        <p:spPr/>
        <p:txBody>
          <a:bodyPr/>
          <a:lstStyle/>
          <a:p>
            <a:pPr lvl="0"/>
            <a:r>
              <a:rPr lang="en-US" b="1" dirty="0" err="1">
                <a:solidFill>
                  <a:prstClr val="black"/>
                </a:solidFill>
              </a:rPr>
              <a:t>Vodní</a:t>
            </a:r>
            <a:r>
              <a:rPr lang="en-US" b="1" dirty="0">
                <a:solidFill>
                  <a:prstClr val="black"/>
                </a:solidFill>
              </a:rPr>
              <a:t> </a:t>
            </a:r>
            <a:r>
              <a:rPr lang="en-US" b="1" dirty="0" err="1">
                <a:solidFill>
                  <a:prstClr val="black"/>
                </a:solidFill>
              </a:rPr>
              <a:t>záchranná</a:t>
            </a:r>
            <a:r>
              <a:rPr lang="en-US" b="1" dirty="0">
                <a:solidFill>
                  <a:prstClr val="black"/>
                </a:solidFill>
              </a:rPr>
              <a:t> </a:t>
            </a:r>
            <a:r>
              <a:rPr lang="en-US" b="1" dirty="0" err="1">
                <a:solidFill>
                  <a:prstClr val="black"/>
                </a:solidFill>
              </a:rPr>
              <a:t>služba</a:t>
            </a:r>
            <a:r>
              <a:rPr lang="en-US" b="1" dirty="0">
                <a:solidFill>
                  <a:prstClr val="black"/>
                </a:solidFill>
              </a:rPr>
              <a:t> ČČK</a:t>
            </a:r>
            <a:r>
              <a:rPr lang="en-US" dirty="0">
                <a:solidFill>
                  <a:prstClr val="black"/>
                </a:solidFill>
              </a:rPr>
              <a:t> </a:t>
            </a:r>
            <a:endParaRPr lang="cs-CZ" dirty="0">
              <a:solidFill>
                <a:prstClr val="black"/>
              </a:solidFill>
            </a:endParaRPr>
          </a:p>
          <a:p>
            <a:pPr marL="342900" lvl="0" indent="-342900"/>
            <a:r>
              <a:rPr lang="en-US" dirty="0" err="1">
                <a:solidFill>
                  <a:prstClr val="black"/>
                </a:solidFill>
              </a:rPr>
              <a:t>založena</a:t>
            </a:r>
            <a:r>
              <a:rPr lang="en-US" dirty="0">
                <a:solidFill>
                  <a:prstClr val="black"/>
                </a:solidFill>
              </a:rPr>
              <a:t> v </a:t>
            </a:r>
            <a:r>
              <a:rPr lang="en-US" dirty="0" err="1">
                <a:solidFill>
                  <a:prstClr val="black"/>
                </a:solidFill>
              </a:rPr>
              <a:t>roce</a:t>
            </a:r>
            <a:r>
              <a:rPr lang="en-US" dirty="0">
                <a:solidFill>
                  <a:prstClr val="black"/>
                </a:solidFill>
              </a:rPr>
              <a:t> 1968</a:t>
            </a:r>
            <a:endParaRPr lang="cs-CZ" dirty="0">
              <a:solidFill>
                <a:prstClr val="black"/>
              </a:solidFill>
            </a:endParaRPr>
          </a:p>
          <a:p>
            <a:pPr marL="342900" lvl="0" indent="-342900"/>
            <a:r>
              <a:rPr lang="en-US" dirty="0" err="1">
                <a:solidFill>
                  <a:prstClr val="black"/>
                </a:solidFill>
              </a:rPr>
              <a:t>největší</a:t>
            </a:r>
            <a:r>
              <a:rPr lang="en-US" dirty="0">
                <a:solidFill>
                  <a:prstClr val="black"/>
                </a:solidFill>
              </a:rPr>
              <a:t> a </a:t>
            </a:r>
            <a:r>
              <a:rPr lang="en-US" dirty="0" err="1">
                <a:solidFill>
                  <a:prstClr val="black"/>
                </a:solidFill>
              </a:rPr>
              <a:t>nejstarší</a:t>
            </a:r>
            <a:r>
              <a:rPr lang="en-US" dirty="0">
                <a:solidFill>
                  <a:prstClr val="black"/>
                </a:solidFill>
              </a:rPr>
              <a:t> </a:t>
            </a:r>
            <a:r>
              <a:rPr lang="en-US" dirty="0" err="1">
                <a:solidFill>
                  <a:prstClr val="black"/>
                </a:solidFill>
              </a:rPr>
              <a:t>celostátní</a:t>
            </a:r>
            <a:r>
              <a:rPr lang="en-US" dirty="0">
                <a:solidFill>
                  <a:prstClr val="black"/>
                </a:solidFill>
              </a:rPr>
              <a:t> </a:t>
            </a:r>
            <a:r>
              <a:rPr lang="en-US" dirty="0" err="1">
                <a:solidFill>
                  <a:prstClr val="black"/>
                </a:solidFill>
              </a:rPr>
              <a:t>organizací</a:t>
            </a:r>
            <a:r>
              <a:rPr lang="en-US" dirty="0">
                <a:solidFill>
                  <a:prstClr val="black"/>
                </a:solidFill>
              </a:rPr>
              <a:t> </a:t>
            </a:r>
            <a:r>
              <a:rPr lang="en-US" dirty="0" err="1">
                <a:solidFill>
                  <a:prstClr val="black"/>
                </a:solidFill>
              </a:rPr>
              <a:t>věnující</a:t>
            </a:r>
            <a:r>
              <a:rPr lang="en-US" dirty="0">
                <a:solidFill>
                  <a:prstClr val="black"/>
                </a:solidFill>
              </a:rPr>
              <a:t> se </a:t>
            </a:r>
            <a:r>
              <a:rPr lang="en-US" dirty="0" err="1">
                <a:solidFill>
                  <a:prstClr val="black"/>
                </a:solidFill>
              </a:rPr>
              <a:t>vodní</a:t>
            </a:r>
            <a:r>
              <a:rPr lang="en-US" dirty="0">
                <a:solidFill>
                  <a:prstClr val="black"/>
                </a:solidFill>
              </a:rPr>
              <a:t> </a:t>
            </a:r>
            <a:r>
              <a:rPr lang="en-US" dirty="0" err="1">
                <a:solidFill>
                  <a:prstClr val="black"/>
                </a:solidFill>
              </a:rPr>
              <a:t>záchraně</a:t>
            </a:r>
            <a:r>
              <a:rPr lang="en-US" dirty="0">
                <a:solidFill>
                  <a:prstClr val="black"/>
                </a:solidFill>
              </a:rPr>
              <a:t>, </a:t>
            </a:r>
            <a:r>
              <a:rPr lang="en-US" dirty="0" err="1">
                <a:solidFill>
                  <a:prstClr val="black"/>
                </a:solidFill>
              </a:rPr>
              <a:t>vzdělávání</a:t>
            </a:r>
            <a:r>
              <a:rPr lang="en-US" dirty="0">
                <a:solidFill>
                  <a:prstClr val="black"/>
                </a:solidFill>
              </a:rPr>
              <a:t> a </a:t>
            </a:r>
            <a:r>
              <a:rPr lang="en-US" dirty="0" err="1">
                <a:solidFill>
                  <a:prstClr val="black"/>
                </a:solidFill>
              </a:rPr>
              <a:t>záchranářskému</a:t>
            </a:r>
            <a:r>
              <a:rPr lang="en-US" dirty="0">
                <a:solidFill>
                  <a:prstClr val="black"/>
                </a:solidFill>
              </a:rPr>
              <a:t> </a:t>
            </a:r>
            <a:r>
              <a:rPr lang="en-US" dirty="0" err="1">
                <a:solidFill>
                  <a:prstClr val="black"/>
                </a:solidFill>
              </a:rPr>
              <a:t>sportu</a:t>
            </a:r>
            <a:r>
              <a:rPr lang="en-US" dirty="0">
                <a:solidFill>
                  <a:prstClr val="black"/>
                </a:solidFill>
              </a:rPr>
              <a:t>. </a:t>
            </a:r>
          </a:p>
          <a:p>
            <a:pPr marL="342900" lvl="0" indent="-342900"/>
            <a:r>
              <a:rPr lang="cs-CZ" dirty="0">
                <a:solidFill>
                  <a:prstClr val="black"/>
                </a:solidFill>
              </a:rPr>
              <a:t>člen</a:t>
            </a:r>
            <a:r>
              <a:rPr lang="en-US" dirty="0">
                <a:solidFill>
                  <a:prstClr val="black"/>
                </a:solidFill>
              </a:rPr>
              <a:t> </a:t>
            </a:r>
            <a:r>
              <a:rPr lang="en-US" dirty="0" err="1">
                <a:solidFill>
                  <a:prstClr val="black"/>
                </a:solidFill>
              </a:rPr>
              <a:t>mezinárodní</a:t>
            </a:r>
            <a:r>
              <a:rPr lang="en-US" dirty="0">
                <a:solidFill>
                  <a:prstClr val="black"/>
                </a:solidFill>
              </a:rPr>
              <a:t> </a:t>
            </a:r>
            <a:r>
              <a:rPr lang="en-US" dirty="0" err="1">
                <a:solidFill>
                  <a:prstClr val="black"/>
                </a:solidFill>
              </a:rPr>
              <a:t>organizace</a:t>
            </a:r>
            <a:r>
              <a:rPr lang="en-US" dirty="0">
                <a:solidFill>
                  <a:prstClr val="black"/>
                </a:solidFill>
              </a:rPr>
              <a:t> </a:t>
            </a:r>
            <a:r>
              <a:rPr lang="en-US" dirty="0" err="1">
                <a:solidFill>
                  <a:prstClr val="black"/>
                </a:solidFill>
              </a:rPr>
              <a:t>vodní</a:t>
            </a:r>
            <a:r>
              <a:rPr lang="en-US" dirty="0">
                <a:solidFill>
                  <a:prstClr val="black"/>
                </a:solidFill>
              </a:rPr>
              <a:t> </a:t>
            </a:r>
            <a:r>
              <a:rPr lang="en-US" dirty="0" err="1">
                <a:solidFill>
                  <a:prstClr val="black"/>
                </a:solidFill>
              </a:rPr>
              <a:t>záchrany</a:t>
            </a:r>
            <a:r>
              <a:rPr lang="en-US" dirty="0">
                <a:solidFill>
                  <a:prstClr val="black"/>
                </a:solidFill>
              </a:rPr>
              <a:t> ILS – International Lifesaving Federation</a:t>
            </a:r>
          </a:p>
          <a:p>
            <a:endParaRPr lang="cs-CZ" dirty="0"/>
          </a:p>
        </p:txBody>
      </p:sp>
      <p:sp>
        <p:nvSpPr>
          <p:cNvPr id="4" name="Title 1">
            <a:extLst>
              <a:ext uri="{FF2B5EF4-FFF2-40B4-BE49-F238E27FC236}">
                <a16:creationId xmlns:a16="http://schemas.microsoft.com/office/drawing/2014/main" id="{2E3DAA79-FF46-1743-BF12-055246664186}"/>
              </a:ext>
            </a:extLst>
          </p:cNvPr>
          <p:cNvSpPr>
            <a:spLocks noGrp="1"/>
          </p:cNvSpPr>
          <p:nvPr>
            <p:ph type="title"/>
          </p:nvPr>
        </p:nvSpPr>
        <p:spPr>
          <a:xfrm>
            <a:off x="838200" y="295677"/>
            <a:ext cx="8849810" cy="1325563"/>
          </a:xfrm>
        </p:spPr>
        <p:txBody>
          <a:bodyPr>
            <a:noAutofit/>
          </a:bodyPr>
          <a:lstStyle/>
          <a:p>
            <a:r>
              <a:rPr lang="cs-CZ" sz="4400" b="1" dirty="0">
                <a:solidFill>
                  <a:srgbClr val="FF0000"/>
                </a:solidFill>
                <a:latin typeface="Arial" panose="020B0604020202020204" pitchFamily="34" charset="0"/>
                <a:cs typeface="Arial" panose="020B0604020202020204" pitchFamily="34" charset="0"/>
              </a:rPr>
              <a:t>Vodní záchranná služba ČČK</a:t>
            </a:r>
            <a:endParaRPr lang="en-US" sz="4400" b="1"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6A84CBF-D3DA-C049-8BAB-2B3F8988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3792891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chnika – Vodní záchranná služba ČČK Praha 6">
            <a:extLst>
              <a:ext uri="{FF2B5EF4-FFF2-40B4-BE49-F238E27FC236}">
                <a16:creationId xmlns:a16="http://schemas.microsoft.com/office/drawing/2014/main" id="{9AFB0A5F-B47A-4283-B5A0-D6D9DDD99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764" y="227360"/>
            <a:ext cx="9600472" cy="640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53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24038" b="8998"/>
          <a:stretch/>
        </p:blipFill>
        <p:spPr>
          <a:xfrm>
            <a:off x="20" y="10"/>
            <a:ext cx="12191980" cy="4571990"/>
          </a:xfrm>
          <a:prstGeom prst="rect">
            <a:avLst/>
          </a:prstGeom>
        </p:spPr>
      </p:pic>
      <p:sp>
        <p:nvSpPr>
          <p:cNvPr id="2" name="Title 1"/>
          <p:cNvSpPr>
            <a:spLocks noGrp="1"/>
          </p:cNvSpPr>
          <p:nvPr>
            <p:ph type="ctrTitle"/>
          </p:nvPr>
        </p:nvSpPr>
        <p:spPr>
          <a:xfrm>
            <a:off x="433136" y="5091762"/>
            <a:ext cx="7834193" cy="1264588"/>
          </a:xfrm>
        </p:spPr>
        <p:txBody>
          <a:bodyPr anchor="ctr">
            <a:normAutofit/>
          </a:bodyPr>
          <a:lstStyle/>
          <a:p>
            <a:pPr algn="l">
              <a:lnSpc>
                <a:spcPct val="70000"/>
              </a:lnSpc>
            </a:pPr>
            <a:r>
              <a:rPr lang="cs-CZ" sz="3300" b="1" dirty="0">
                <a:latin typeface="Arial" panose="020B0604020202020204" pitchFamily="34" charset="0"/>
                <a:cs typeface="Arial" panose="020B0604020202020204" pitchFamily="34" charset="0"/>
              </a:rPr>
              <a:t>Motorový člun </a:t>
            </a:r>
            <a:br>
              <a:rPr lang="cs-CZ" sz="3300" b="1" dirty="0">
                <a:latin typeface="Arial" panose="020B0604020202020204" pitchFamily="34" charset="0"/>
                <a:cs typeface="Arial" panose="020B0604020202020204" pitchFamily="34" charset="0"/>
              </a:rPr>
            </a:br>
            <a:r>
              <a:rPr lang="cs-CZ" sz="3300" b="1" dirty="0" err="1">
                <a:latin typeface="Arial" panose="020B0604020202020204" pitchFamily="34" charset="0"/>
                <a:cs typeface="Arial" panose="020B0604020202020204" pitchFamily="34" charset="0"/>
              </a:rPr>
              <a:t>Adventure</a:t>
            </a:r>
            <a:r>
              <a:rPr lang="cs-CZ" sz="3300" b="1" dirty="0">
                <a:latin typeface="Arial" panose="020B0604020202020204" pitchFamily="34" charset="0"/>
                <a:cs typeface="Arial" panose="020B0604020202020204" pitchFamily="34" charset="0"/>
              </a:rPr>
              <a:t> Master M440 a M470</a:t>
            </a:r>
            <a:endParaRPr lang="en-US" sz="33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499107" y="5091763"/>
            <a:ext cx="2974207" cy="1264587"/>
          </a:xfrm>
        </p:spPr>
        <p:txBody>
          <a:bodyPr anchor="ctr">
            <a:normAutofit/>
          </a:bodyPr>
          <a:lstStyle/>
          <a:p>
            <a:pPr algn="l"/>
            <a:endParaRPr lang="cs-CZ" sz="2000" b="1"/>
          </a:p>
          <a:p>
            <a:pPr algn="l"/>
            <a:endParaRPr lang="cs-CZ" sz="2000" b="1"/>
          </a:p>
          <a:p>
            <a:pPr marL="342900" indent="-342900" algn="l">
              <a:buFont typeface="Arial" panose="020B0604020202020204" pitchFamily="34" charset="0"/>
              <a:buChar char="•"/>
            </a:pPr>
            <a:endParaRPr lang="cs-CZ" sz="2000" b="1"/>
          </a:p>
          <a:p>
            <a:pPr algn="l"/>
            <a:endParaRPr lang="en-US" sz="2000"/>
          </a:p>
          <a:p>
            <a:pPr algn="l"/>
            <a:endParaRPr lang="cs-CZ" sz="2000" b="1"/>
          </a:p>
          <a:p>
            <a:pPr algn="l"/>
            <a:endParaRPr lang="en-US" sz="2000" b="1"/>
          </a:p>
          <a:p>
            <a:pPr algn="l"/>
            <a:endParaRPr lang="cs-CZ" sz="2000"/>
          </a:p>
          <a:p>
            <a:pPr algn="l"/>
            <a:endParaRPr lang="en-US" sz="2000"/>
          </a:p>
          <a:p>
            <a:pPr algn="l"/>
            <a:endParaRPr lang="cs-CZ" sz="2000"/>
          </a:p>
          <a:p>
            <a:pPr algn="l"/>
            <a:endParaRPr lang="cs-CZ" sz="2000"/>
          </a:p>
          <a:p>
            <a:pPr algn="l"/>
            <a:endParaRPr lang="en-US" sz="2000"/>
          </a:p>
        </p:txBody>
      </p:sp>
    </p:spTree>
    <p:extLst>
      <p:ext uri="{BB962C8B-B14F-4D97-AF65-F5344CB8AC3E}">
        <p14:creationId xmlns:p14="http://schemas.microsoft.com/office/powerpoint/2010/main" val="310732762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2185" b="2815"/>
          <a:stretch/>
        </p:blipFill>
        <p:spPr>
          <a:xfrm>
            <a:off x="20" y="10"/>
            <a:ext cx="12191980" cy="4571990"/>
          </a:xfrm>
          <a:prstGeom prst="rect">
            <a:avLst/>
          </a:prstGeom>
        </p:spPr>
      </p:pic>
      <p:sp>
        <p:nvSpPr>
          <p:cNvPr id="2" name="Title 1"/>
          <p:cNvSpPr>
            <a:spLocks noGrp="1"/>
          </p:cNvSpPr>
          <p:nvPr>
            <p:ph type="ctrTitle"/>
          </p:nvPr>
        </p:nvSpPr>
        <p:spPr>
          <a:xfrm>
            <a:off x="433136" y="5091762"/>
            <a:ext cx="7834193" cy="1264588"/>
          </a:xfrm>
        </p:spPr>
        <p:txBody>
          <a:bodyPr anchor="ctr">
            <a:normAutofit/>
          </a:bodyPr>
          <a:lstStyle/>
          <a:p>
            <a:pPr algn="l">
              <a:lnSpc>
                <a:spcPct val="70000"/>
              </a:lnSpc>
            </a:pPr>
            <a:r>
              <a:rPr lang="cs-CZ" sz="3300" b="1" dirty="0">
                <a:latin typeface="Arial" panose="020B0604020202020204" pitchFamily="34" charset="0"/>
                <a:cs typeface="Arial" panose="020B0604020202020204" pitchFamily="34" charset="0"/>
              </a:rPr>
              <a:t>Motorový člun</a:t>
            </a:r>
            <a:br>
              <a:rPr lang="cs-CZ" sz="3300" b="1" dirty="0">
                <a:latin typeface="Arial" panose="020B0604020202020204" pitchFamily="34" charset="0"/>
                <a:cs typeface="Arial" panose="020B0604020202020204" pitchFamily="34" charset="0"/>
              </a:rPr>
            </a:br>
            <a:r>
              <a:rPr lang="cs-CZ" sz="3300" b="1" dirty="0" err="1">
                <a:latin typeface="Arial" panose="020B0604020202020204" pitchFamily="34" charset="0"/>
                <a:cs typeface="Arial" panose="020B0604020202020204" pitchFamily="34" charset="0"/>
              </a:rPr>
              <a:t>Adventure</a:t>
            </a:r>
            <a:r>
              <a:rPr lang="cs-CZ" sz="3300" b="1" dirty="0">
                <a:latin typeface="Arial" panose="020B0604020202020204" pitchFamily="34" charset="0"/>
                <a:cs typeface="Arial" panose="020B0604020202020204" pitchFamily="34" charset="0"/>
              </a:rPr>
              <a:t> Vesta V-500 a V-550</a:t>
            </a:r>
            <a:endParaRPr lang="en-US" sz="33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499107" y="5091763"/>
            <a:ext cx="2974207" cy="1264587"/>
          </a:xfrm>
        </p:spPr>
        <p:txBody>
          <a:bodyPr anchor="ctr">
            <a:normAutofit/>
          </a:bodyPr>
          <a:lstStyle/>
          <a:p>
            <a:pPr algn="l"/>
            <a:endParaRPr lang="cs-CZ" sz="2000" b="1"/>
          </a:p>
          <a:p>
            <a:pPr algn="l"/>
            <a:endParaRPr lang="cs-CZ" sz="2000" b="1"/>
          </a:p>
          <a:p>
            <a:pPr marL="342900" indent="-342900" algn="l">
              <a:buFont typeface="Arial" panose="020B0604020202020204" pitchFamily="34" charset="0"/>
              <a:buChar char="•"/>
            </a:pPr>
            <a:endParaRPr lang="cs-CZ" sz="2000" b="1"/>
          </a:p>
          <a:p>
            <a:pPr algn="l"/>
            <a:endParaRPr lang="en-US" sz="2000"/>
          </a:p>
          <a:p>
            <a:pPr algn="l"/>
            <a:endParaRPr lang="cs-CZ" sz="2000" b="1"/>
          </a:p>
          <a:p>
            <a:pPr algn="l"/>
            <a:endParaRPr lang="en-US" sz="2000" b="1"/>
          </a:p>
          <a:p>
            <a:pPr algn="l"/>
            <a:endParaRPr lang="cs-CZ" sz="2000"/>
          </a:p>
          <a:p>
            <a:pPr algn="l"/>
            <a:endParaRPr lang="en-US" sz="2000"/>
          </a:p>
          <a:p>
            <a:pPr algn="l"/>
            <a:endParaRPr lang="cs-CZ" sz="2000"/>
          </a:p>
          <a:p>
            <a:pPr algn="l"/>
            <a:endParaRPr lang="cs-CZ" sz="2000"/>
          </a:p>
          <a:p>
            <a:pPr algn="l"/>
            <a:endParaRPr lang="en-US" sz="2000"/>
          </a:p>
        </p:txBody>
      </p:sp>
      <p:pic>
        <p:nvPicPr>
          <p:cNvPr id="4" name="Picture 3">
            <a:extLst>
              <a:ext uri="{FF2B5EF4-FFF2-40B4-BE49-F238E27FC236}">
                <a16:creationId xmlns:a16="http://schemas.microsoft.com/office/drawing/2014/main" id="{4DFF62F3-D1CE-40EF-A689-EA737757AD33}"/>
              </a:ext>
            </a:extLst>
          </p:cNvPr>
          <p:cNvPicPr>
            <a:picLocks noChangeAspect="1"/>
          </p:cNvPicPr>
          <p:nvPr/>
        </p:nvPicPr>
        <p:blipFill>
          <a:blip r:embed="rId3"/>
          <a:stretch>
            <a:fillRect/>
          </a:stretch>
        </p:blipFill>
        <p:spPr>
          <a:xfrm>
            <a:off x="8536726" y="15273"/>
            <a:ext cx="3686378" cy="1776457"/>
          </a:xfrm>
          <a:prstGeom prst="rect">
            <a:avLst/>
          </a:prstGeom>
        </p:spPr>
      </p:pic>
    </p:spTree>
    <p:extLst>
      <p:ext uri="{BB962C8B-B14F-4D97-AF65-F5344CB8AC3E}">
        <p14:creationId xmlns:p14="http://schemas.microsoft.com/office/powerpoint/2010/main" val="421089053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ředočeští hasiči cvičili na klidné vodě ve Skochovicích s Vodní  záchrannou službou ČČK | POŽÁRY.cz - ohnisko žhavých zpráv | hasiči aktuálně">
            <a:extLst>
              <a:ext uri="{FF2B5EF4-FFF2-40B4-BE49-F238E27FC236}">
                <a16:creationId xmlns:a16="http://schemas.microsoft.com/office/drawing/2014/main" id="{672E9006-6F26-48E3-AF9E-CBE02BF82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10" y="110411"/>
            <a:ext cx="9768980" cy="650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873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B345446-934E-4BE1-9385-42D4D2297F61}"/>
              </a:ext>
            </a:extLst>
          </p:cNvPr>
          <p:cNvPicPr>
            <a:picLocks noChangeAspect="1"/>
          </p:cNvPicPr>
          <p:nvPr/>
        </p:nvPicPr>
        <p:blipFill rotWithShape="1">
          <a:blip r:embed="rId2"/>
          <a:srcRect l="28603" t="21983" r="8677" b="6703"/>
          <a:stretch/>
        </p:blipFill>
        <p:spPr>
          <a:xfrm>
            <a:off x="578840" y="637447"/>
            <a:ext cx="11190914" cy="5583105"/>
          </a:xfrm>
          <a:prstGeom prst="rect">
            <a:avLst/>
          </a:prstGeom>
        </p:spPr>
      </p:pic>
    </p:spTree>
    <p:extLst>
      <p:ext uri="{BB962C8B-B14F-4D97-AF65-F5344CB8AC3E}">
        <p14:creationId xmlns:p14="http://schemas.microsoft.com/office/powerpoint/2010/main" val="1162338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ní k dispozici žádný popis fotky.">
            <a:extLst>
              <a:ext uri="{FF2B5EF4-FFF2-40B4-BE49-F238E27FC236}">
                <a16:creationId xmlns:a16="http://schemas.microsoft.com/office/drawing/2014/main" id="{C2F83A42-B1EB-4BD7-A4A9-EC509352A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94" y="0"/>
            <a:ext cx="105980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834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vzs-praha.cz/wp-content/uploads/2024/01/J5A2686-1.jpg">
            <a:extLst>
              <a:ext uri="{FF2B5EF4-FFF2-40B4-BE49-F238E27FC236}">
                <a16:creationId xmlns:a16="http://schemas.microsoft.com/office/drawing/2014/main" id="{267D9F17-154D-4EF3-A035-611A2442E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568" y="79086"/>
            <a:ext cx="10045088" cy="669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674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lužby na Brněnské přehradě | Darujme.cz">
            <a:extLst>
              <a:ext uri="{FF2B5EF4-FFF2-40B4-BE49-F238E27FC236}">
                <a16:creationId xmlns:a16="http://schemas.microsoft.com/office/drawing/2014/main" id="{95916B9C-B229-485C-90C9-CCF3C7006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263" y="0"/>
            <a:ext cx="9515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3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odní záchranná služba ČČK převzala novou techniku, požehnal jí kardinál  Dominik Duka | Modrá Hvězda Života">
            <a:extLst>
              <a:ext uri="{FF2B5EF4-FFF2-40B4-BE49-F238E27FC236}">
                <a16:creationId xmlns:a16="http://schemas.microsoft.com/office/drawing/2014/main" id="{65B51005-8215-4A84-B454-5481EFD85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0"/>
            <a:ext cx="969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738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ůže jít o obrázek autu a silnici">
            <a:extLst>
              <a:ext uri="{FF2B5EF4-FFF2-40B4-BE49-F238E27FC236}">
                <a16:creationId xmlns:a16="http://schemas.microsoft.com/office/drawing/2014/main" id="{AD201990-D70E-4112-A3BA-B8ABC7554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60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600581"/>
            <a:ext cx="9144000" cy="4971669"/>
          </a:xfrm>
        </p:spPr>
        <p:txBody>
          <a:bodyPr>
            <a:normAutofit lnSpcReduction="10000"/>
          </a:bodyPr>
          <a:lstStyle/>
          <a:p>
            <a:pPr algn="l"/>
            <a:r>
              <a:rPr lang="cs-CZ" b="1" dirty="0">
                <a:cs typeface="Arial" panose="020B0604020202020204" pitchFamily="34" charset="0"/>
              </a:rPr>
              <a:t>Základní údaje a struktura</a:t>
            </a:r>
            <a:r>
              <a:rPr lang="cs-CZ" dirty="0">
                <a:cs typeface="Arial" panose="020B0604020202020204" pitchFamily="34" charset="0"/>
              </a:rPr>
              <a:t> </a:t>
            </a:r>
          </a:p>
          <a:p>
            <a:pPr algn="l"/>
            <a:r>
              <a:rPr lang="cs-CZ" b="1" dirty="0"/>
              <a:t>Název: </a:t>
            </a:r>
            <a:r>
              <a:rPr lang="en-US" dirty="0"/>
              <a:t>V</a:t>
            </a:r>
            <a:r>
              <a:rPr lang="cs-CZ" dirty="0" err="1"/>
              <a:t>odní</a:t>
            </a:r>
            <a:r>
              <a:rPr lang="cs-CZ" dirty="0"/>
              <a:t> záchranná služba</a:t>
            </a:r>
            <a:r>
              <a:rPr lang="en-US" dirty="0"/>
              <a:t> ČČK, </a:t>
            </a:r>
            <a:r>
              <a:rPr lang="en-US" dirty="0" err="1"/>
              <a:t>zapsaný</a:t>
            </a:r>
            <a:r>
              <a:rPr lang="en-US" dirty="0"/>
              <a:t> </a:t>
            </a:r>
            <a:r>
              <a:rPr lang="en-US" dirty="0" err="1"/>
              <a:t>spolek</a:t>
            </a:r>
            <a:endParaRPr lang="cs-CZ" dirty="0"/>
          </a:p>
          <a:p>
            <a:pPr algn="l"/>
            <a:r>
              <a:rPr lang="cs-CZ" b="1" dirty="0"/>
              <a:t>Sídlo: </a:t>
            </a:r>
            <a:r>
              <a:rPr lang="en-US" dirty="0" err="1"/>
              <a:t>Lahovská</a:t>
            </a:r>
            <a:r>
              <a:rPr lang="en-US" dirty="0"/>
              <a:t> 25, </a:t>
            </a:r>
            <a:r>
              <a:rPr lang="en-US" dirty="0" err="1"/>
              <a:t>Lahovice</a:t>
            </a:r>
            <a:r>
              <a:rPr lang="en-US" dirty="0"/>
              <a:t>, 159 00 Praha 5</a:t>
            </a:r>
            <a:endParaRPr lang="cs-CZ" dirty="0">
              <a:cs typeface="Arial" panose="020B0604020202020204" pitchFamily="34" charset="0"/>
            </a:endParaRPr>
          </a:p>
          <a:p>
            <a:pPr algn="l"/>
            <a:r>
              <a:rPr lang="cs-CZ" b="1" dirty="0"/>
              <a:t>K</a:t>
            </a:r>
            <a:r>
              <a:rPr lang="en-US" b="1" dirty="0" err="1"/>
              <a:t>olektivní</a:t>
            </a:r>
            <a:r>
              <a:rPr lang="en-US" b="1" dirty="0"/>
              <a:t> </a:t>
            </a:r>
            <a:r>
              <a:rPr lang="en-US" b="1" dirty="0" err="1"/>
              <a:t>člen</a:t>
            </a:r>
            <a:r>
              <a:rPr lang="en-US" b="1" dirty="0"/>
              <a:t> ČČK</a:t>
            </a:r>
            <a:r>
              <a:rPr lang="cs-CZ" b="1" dirty="0"/>
              <a:t> </a:t>
            </a:r>
            <a:r>
              <a:rPr lang="cs-CZ" dirty="0"/>
              <a:t>(stejně jako, </a:t>
            </a:r>
            <a:r>
              <a:rPr lang="en-US" dirty="0" err="1"/>
              <a:t>Svaz</a:t>
            </a:r>
            <a:r>
              <a:rPr lang="en-US" dirty="0"/>
              <a:t> </a:t>
            </a:r>
            <a:r>
              <a:rPr lang="en-US" dirty="0" err="1"/>
              <a:t>záchranných</a:t>
            </a:r>
            <a:r>
              <a:rPr lang="en-US" dirty="0"/>
              <a:t> </a:t>
            </a:r>
            <a:r>
              <a:rPr lang="en-US" dirty="0" err="1"/>
              <a:t>brigád</a:t>
            </a:r>
            <a:r>
              <a:rPr lang="en-US" dirty="0"/>
              <a:t> </a:t>
            </a:r>
            <a:r>
              <a:rPr lang="en-US" dirty="0" err="1"/>
              <a:t>kynologů</a:t>
            </a:r>
            <a:r>
              <a:rPr lang="en-US" dirty="0"/>
              <a:t>, </a:t>
            </a:r>
            <a:r>
              <a:rPr lang="en-US" dirty="0" err="1"/>
              <a:t>Skalní</a:t>
            </a:r>
            <a:r>
              <a:rPr lang="en-US" dirty="0"/>
              <a:t> záchranná služba CHKO </a:t>
            </a:r>
            <a:r>
              <a:rPr lang="en-US" dirty="0" err="1"/>
              <a:t>Broumovsko</a:t>
            </a:r>
            <a:r>
              <a:rPr lang="en-US" dirty="0"/>
              <a:t>, </a:t>
            </a:r>
            <a:r>
              <a:rPr lang="en-US" dirty="0" err="1"/>
              <a:t>Speleologická</a:t>
            </a:r>
            <a:r>
              <a:rPr lang="en-US" dirty="0"/>
              <a:t> záchranná služba</a:t>
            </a:r>
            <a:r>
              <a:rPr lang="cs-CZ" dirty="0"/>
              <a:t>)</a:t>
            </a:r>
          </a:p>
          <a:p>
            <a:pPr algn="l"/>
            <a:r>
              <a:rPr lang="cs-CZ" b="1" dirty="0"/>
              <a:t>Ú</a:t>
            </a:r>
            <a:r>
              <a:rPr lang="en-US" b="1" dirty="0" err="1"/>
              <a:t>střední</a:t>
            </a:r>
            <a:r>
              <a:rPr lang="en-US" b="1" dirty="0"/>
              <a:t> </a:t>
            </a:r>
            <a:r>
              <a:rPr lang="en-US" b="1" dirty="0" err="1"/>
              <a:t>orgán</a:t>
            </a:r>
            <a:r>
              <a:rPr lang="cs-CZ" b="1" dirty="0"/>
              <a:t> </a:t>
            </a:r>
            <a:r>
              <a:rPr lang="cs-CZ" dirty="0"/>
              <a:t>- </a:t>
            </a:r>
            <a:r>
              <a:rPr lang="en-US" dirty="0"/>
              <a:t>7členné </a:t>
            </a:r>
            <a:r>
              <a:rPr lang="en-US" dirty="0" err="1"/>
              <a:t>Prezidium</a:t>
            </a:r>
            <a:r>
              <a:rPr lang="en-US" dirty="0"/>
              <a:t> v </a:t>
            </a:r>
            <a:r>
              <a:rPr lang="en-US" dirty="0" err="1"/>
              <a:t>čele</a:t>
            </a:r>
            <a:r>
              <a:rPr lang="en-US" dirty="0"/>
              <a:t> s </a:t>
            </a:r>
            <a:r>
              <a:rPr lang="en-US" dirty="0" err="1"/>
              <a:t>Prezidentem</a:t>
            </a:r>
            <a:r>
              <a:rPr lang="en-US" dirty="0"/>
              <a:t> VZS ČČK</a:t>
            </a:r>
            <a:r>
              <a:rPr lang="cs-CZ" dirty="0"/>
              <a:t> (</a:t>
            </a:r>
            <a:r>
              <a:rPr lang="en-US" dirty="0" err="1"/>
              <a:t>voleni</a:t>
            </a:r>
            <a:r>
              <a:rPr lang="en-US" dirty="0"/>
              <a:t> </a:t>
            </a:r>
            <a:r>
              <a:rPr lang="en-US" dirty="0" err="1"/>
              <a:t>na</a:t>
            </a:r>
            <a:r>
              <a:rPr lang="en-US" dirty="0"/>
              <a:t> </a:t>
            </a:r>
            <a:r>
              <a:rPr lang="en-US" dirty="0" err="1"/>
              <a:t>pětileté</a:t>
            </a:r>
            <a:r>
              <a:rPr lang="en-US" dirty="0"/>
              <a:t> </a:t>
            </a:r>
            <a:r>
              <a:rPr lang="en-US" dirty="0" err="1"/>
              <a:t>období</a:t>
            </a:r>
            <a:r>
              <a:rPr lang="en-US" dirty="0"/>
              <a:t> </a:t>
            </a:r>
            <a:r>
              <a:rPr lang="en-US" dirty="0" err="1"/>
              <a:t>Republikovou</a:t>
            </a:r>
            <a:r>
              <a:rPr lang="en-US" dirty="0"/>
              <a:t> </a:t>
            </a:r>
            <a:r>
              <a:rPr lang="en-US" dirty="0" err="1"/>
              <a:t>Konferencí</a:t>
            </a:r>
            <a:r>
              <a:rPr lang="en-US" dirty="0"/>
              <a:t> s </a:t>
            </a:r>
            <a:r>
              <a:rPr lang="en-US" dirty="0" err="1"/>
              <a:t>účastí</a:t>
            </a:r>
            <a:r>
              <a:rPr lang="en-US" dirty="0"/>
              <a:t> </a:t>
            </a:r>
            <a:r>
              <a:rPr lang="en-US" dirty="0" err="1"/>
              <a:t>zástupců</a:t>
            </a:r>
            <a:r>
              <a:rPr lang="en-US" dirty="0"/>
              <a:t> </a:t>
            </a:r>
            <a:r>
              <a:rPr lang="en-US" dirty="0" err="1"/>
              <a:t>pobočných</a:t>
            </a:r>
            <a:r>
              <a:rPr lang="en-US" dirty="0"/>
              <a:t> </a:t>
            </a:r>
            <a:r>
              <a:rPr lang="en-US" dirty="0" err="1"/>
              <a:t>spolků</a:t>
            </a:r>
            <a:r>
              <a:rPr lang="en-US" dirty="0"/>
              <a:t> VZS ČČK.</a:t>
            </a:r>
            <a:endParaRPr lang="cs-CZ" dirty="0"/>
          </a:p>
          <a:p>
            <a:pPr algn="l"/>
            <a:r>
              <a:rPr lang="cs-CZ" b="1" dirty="0"/>
              <a:t>Prezident: </a:t>
            </a:r>
            <a:r>
              <a:rPr lang="cs-CZ" dirty="0"/>
              <a:t>Mgr. David Smejkal</a:t>
            </a:r>
          </a:p>
          <a:p>
            <a:pPr algn="l"/>
            <a:r>
              <a:rPr lang="cs-CZ" b="1" dirty="0"/>
              <a:t>Pobočné spolky (místní skupiny): </a:t>
            </a:r>
            <a:r>
              <a:rPr lang="cs-CZ" dirty="0"/>
              <a:t>38 spolků (vlastní právní subjektivita)</a:t>
            </a:r>
          </a:p>
          <a:p>
            <a:pPr algn="l"/>
            <a:r>
              <a:rPr lang="cs-CZ" b="1" dirty="0"/>
              <a:t>Orgány PS: </a:t>
            </a:r>
            <a:r>
              <a:rPr lang="cs-CZ" dirty="0"/>
              <a:t>Představenstvo a valná hromada</a:t>
            </a:r>
          </a:p>
          <a:p>
            <a:pPr algn="l"/>
            <a:r>
              <a:rPr lang="cs-CZ" b="1" dirty="0">
                <a:cs typeface="Arial" panose="020B0604020202020204" pitchFamily="34" charset="0"/>
              </a:rPr>
              <a:t>Členská základna: </a:t>
            </a:r>
            <a:r>
              <a:rPr lang="cs-CZ" dirty="0">
                <a:cs typeface="Arial" panose="020B0604020202020204" pitchFamily="34" charset="0"/>
              </a:rPr>
              <a:t>Přibližně</a:t>
            </a:r>
            <a:r>
              <a:rPr lang="cs-CZ" b="1" dirty="0">
                <a:cs typeface="Arial" panose="020B0604020202020204" pitchFamily="34" charset="0"/>
              </a:rPr>
              <a:t> </a:t>
            </a:r>
            <a:r>
              <a:rPr lang="en-US" dirty="0"/>
              <a:t>1</a:t>
            </a:r>
            <a:r>
              <a:rPr lang="cs-CZ" dirty="0"/>
              <a:t>5</a:t>
            </a:r>
            <a:r>
              <a:rPr lang="en-US" dirty="0"/>
              <a:t>00 členů. </a:t>
            </a:r>
            <a:endParaRPr lang="cs-CZ" dirty="0"/>
          </a:p>
          <a:p>
            <a:pPr algn="l"/>
            <a:endParaRPr lang="cs-CZ" dirty="0"/>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4237362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04AD9-A87C-426E-B8C7-167CA2EE877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17974F1-455B-40EB-8EB9-6B3AFDF99DF1}"/>
              </a:ext>
            </a:extLst>
          </p:cNvPr>
          <p:cNvSpPr>
            <a:spLocks noGrp="1"/>
          </p:cNvSpPr>
          <p:nvPr>
            <p:ph idx="1"/>
          </p:nvPr>
        </p:nvSpPr>
        <p:spPr/>
        <p:txBody>
          <a:bodyPr/>
          <a:lstStyle/>
          <a:p>
            <a:endParaRPr lang="cs-CZ"/>
          </a:p>
        </p:txBody>
      </p:sp>
      <p:pic>
        <p:nvPicPr>
          <p:cNvPr id="8194" name="Picture 2" descr="INEOS GRENADIER VODNÍ ZÁCHRANNÁ SLUŽBA | DAJBYCH 4x4">
            <a:extLst>
              <a:ext uri="{FF2B5EF4-FFF2-40B4-BE49-F238E27FC236}">
                <a16:creationId xmlns:a16="http://schemas.microsoft.com/office/drawing/2014/main" id="{9C41B1BF-D789-4551-A8A6-CE0E80E7B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54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3136" y="5091762"/>
            <a:ext cx="7834193" cy="1264588"/>
          </a:xfrm>
        </p:spPr>
        <p:txBody>
          <a:bodyPr anchor="ctr">
            <a:normAutofit/>
          </a:bodyPr>
          <a:lstStyle/>
          <a:p>
            <a:pPr algn="l">
              <a:lnSpc>
                <a:spcPct val="70000"/>
              </a:lnSpc>
            </a:pPr>
            <a:r>
              <a:rPr lang="cs-CZ" sz="3300" b="1" dirty="0">
                <a:latin typeface="Arial" panose="020B0604020202020204" pitchFamily="34" charset="0"/>
                <a:cs typeface="Arial" panose="020B0604020202020204" pitchFamily="34" charset="0"/>
              </a:rPr>
              <a:t>Sanitní automobil</a:t>
            </a:r>
            <a:br>
              <a:rPr lang="cs-CZ" sz="3300" b="1" dirty="0">
                <a:latin typeface="Arial" panose="020B0604020202020204" pitchFamily="34" charset="0"/>
                <a:cs typeface="Arial" panose="020B0604020202020204" pitchFamily="34" charset="0"/>
              </a:rPr>
            </a:br>
            <a:r>
              <a:rPr lang="cs-CZ" sz="3300" b="1" dirty="0">
                <a:latin typeface="Arial" panose="020B0604020202020204" pitchFamily="34" charset="0"/>
                <a:cs typeface="Arial" panose="020B0604020202020204" pitchFamily="34" charset="0"/>
              </a:rPr>
              <a:t>Mercedes Benz</a:t>
            </a:r>
            <a:endParaRPr lang="en-US" sz="33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499107" y="5091763"/>
            <a:ext cx="2974207" cy="1264587"/>
          </a:xfrm>
        </p:spPr>
        <p:txBody>
          <a:bodyPr anchor="ctr">
            <a:normAutofit/>
          </a:bodyPr>
          <a:lstStyle/>
          <a:p>
            <a:pPr algn="l"/>
            <a:endParaRPr lang="cs-CZ" sz="2000" b="1" dirty="0"/>
          </a:p>
          <a:p>
            <a:pPr algn="l"/>
            <a:endParaRPr lang="cs-CZ" sz="2000" b="1" dirty="0"/>
          </a:p>
          <a:p>
            <a:pPr marL="342900" indent="-342900" algn="l">
              <a:buFont typeface="Arial" panose="020B0604020202020204" pitchFamily="34" charset="0"/>
              <a:buChar char="•"/>
            </a:pPr>
            <a:endParaRPr lang="cs-CZ" sz="2000" b="1" dirty="0"/>
          </a:p>
          <a:p>
            <a:pPr algn="l"/>
            <a:endParaRPr lang="en-US" sz="2000" dirty="0"/>
          </a:p>
          <a:p>
            <a:pPr algn="l"/>
            <a:endParaRPr lang="cs-CZ" sz="2000" b="1" dirty="0"/>
          </a:p>
          <a:p>
            <a:pPr algn="l"/>
            <a:endParaRPr lang="en-US" sz="2000" b="1" dirty="0"/>
          </a:p>
          <a:p>
            <a:pPr algn="l"/>
            <a:endParaRPr lang="cs-CZ" sz="2000" dirty="0"/>
          </a:p>
          <a:p>
            <a:pPr algn="l"/>
            <a:endParaRPr lang="en-US" sz="2000" dirty="0"/>
          </a:p>
          <a:p>
            <a:pPr algn="l"/>
            <a:endParaRPr lang="cs-CZ" sz="2000" dirty="0"/>
          </a:p>
          <a:p>
            <a:pPr algn="l"/>
            <a:endParaRPr lang="cs-CZ" sz="2000" dirty="0"/>
          </a:p>
          <a:p>
            <a:pPr algn="l"/>
            <a:endParaRPr lang="en-US" sz="2000" dirty="0"/>
          </a:p>
        </p:txBody>
      </p:sp>
      <p:pic>
        <p:nvPicPr>
          <p:cNvPr id="4" name="Picture 3">
            <a:extLst>
              <a:ext uri="{FF2B5EF4-FFF2-40B4-BE49-F238E27FC236}">
                <a16:creationId xmlns:a16="http://schemas.microsoft.com/office/drawing/2014/main" id="{B4E37F8B-AD54-425A-A671-D0F028AFDC42}"/>
              </a:ext>
            </a:extLst>
          </p:cNvPr>
          <p:cNvPicPr>
            <a:picLocks noChangeAspect="1"/>
          </p:cNvPicPr>
          <p:nvPr/>
        </p:nvPicPr>
        <p:blipFill>
          <a:blip r:embed="rId2"/>
          <a:stretch>
            <a:fillRect/>
          </a:stretch>
        </p:blipFill>
        <p:spPr>
          <a:xfrm>
            <a:off x="0" y="0"/>
            <a:ext cx="12184115" cy="5024582"/>
          </a:xfrm>
          <a:prstGeom prst="rect">
            <a:avLst/>
          </a:prstGeom>
        </p:spPr>
      </p:pic>
    </p:spTree>
    <p:extLst>
      <p:ext uri="{BB962C8B-B14F-4D97-AF65-F5344CB8AC3E}">
        <p14:creationId xmlns:p14="http://schemas.microsoft.com/office/powerpoint/2010/main" val="750473668"/>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ení k dispozici žádný popis fotky.">
            <a:extLst>
              <a:ext uri="{FF2B5EF4-FFF2-40B4-BE49-F238E27FC236}">
                <a16:creationId xmlns:a16="http://schemas.microsoft.com/office/drawing/2014/main" id="{B514EE1C-C100-4400-B971-184EEF9B1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216" y="175557"/>
            <a:ext cx="8683567" cy="650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03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592D8F-76BC-4955-BDEE-5C534A80BD1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5B92764-E003-4B6A-9FBE-5DD658432CEE}"/>
              </a:ext>
            </a:extLst>
          </p:cNvPr>
          <p:cNvSpPr>
            <a:spLocks noGrp="1"/>
          </p:cNvSpPr>
          <p:nvPr>
            <p:ph idx="1"/>
          </p:nvPr>
        </p:nvSpPr>
        <p:spPr/>
        <p:txBody>
          <a:bodyPr/>
          <a:lstStyle/>
          <a:p>
            <a:endParaRPr lang="cs-CZ" dirty="0"/>
          </a:p>
        </p:txBody>
      </p:sp>
      <p:pic>
        <p:nvPicPr>
          <p:cNvPr id="4" name="Picture 2">
            <a:extLst>
              <a:ext uri="{FF2B5EF4-FFF2-40B4-BE49-F238E27FC236}">
                <a16:creationId xmlns:a16="http://schemas.microsoft.com/office/drawing/2014/main" id="{AB225D63-BE17-4203-AE82-56BEE7704F54}"/>
              </a:ext>
            </a:extLst>
          </p:cNvPr>
          <p:cNvPicPr>
            <a:picLocks noChangeAspect="1"/>
          </p:cNvPicPr>
          <p:nvPr/>
        </p:nvPicPr>
        <p:blipFill rotWithShape="1">
          <a:blip r:embed="rId2"/>
          <a:srcRect t="11417" b="15767"/>
          <a:stretch/>
        </p:blipFill>
        <p:spPr>
          <a:xfrm>
            <a:off x="20" y="10"/>
            <a:ext cx="12191980" cy="6929296"/>
          </a:xfrm>
          <a:prstGeom prst="rect">
            <a:avLst/>
          </a:prstGeom>
        </p:spPr>
      </p:pic>
    </p:spTree>
    <p:extLst>
      <p:ext uri="{BB962C8B-B14F-4D97-AF65-F5344CB8AC3E}">
        <p14:creationId xmlns:p14="http://schemas.microsoft.com/office/powerpoint/2010/main" val="2985100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596" b="21147"/>
          <a:stretch/>
        </p:blipFill>
        <p:spPr>
          <a:xfrm>
            <a:off x="20" y="10"/>
            <a:ext cx="12191980" cy="4571990"/>
          </a:xfrm>
          <a:prstGeom prst="rect">
            <a:avLst/>
          </a:prstGeom>
        </p:spPr>
      </p:pic>
      <p:sp>
        <p:nvSpPr>
          <p:cNvPr id="2" name="Title 1"/>
          <p:cNvSpPr>
            <a:spLocks noGrp="1"/>
          </p:cNvSpPr>
          <p:nvPr>
            <p:ph type="ctrTitle"/>
          </p:nvPr>
        </p:nvSpPr>
        <p:spPr>
          <a:xfrm>
            <a:off x="433136" y="5091762"/>
            <a:ext cx="7834193" cy="1264588"/>
          </a:xfrm>
        </p:spPr>
        <p:txBody>
          <a:bodyPr anchor="ctr">
            <a:normAutofit/>
          </a:bodyPr>
          <a:lstStyle/>
          <a:p>
            <a:pPr algn="l">
              <a:lnSpc>
                <a:spcPct val="70000"/>
              </a:lnSpc>
            </a:pPr>
            <a:r>
              <a:rPr lang="cs-CZ" sz="3300" b="1" dirty="0">
                <a:latin typeface="Arial" panose="020B0604020202020204" pitchFamily="34" charset="0"/>
                <a:cs typeface="Arial" panose="020B0604020202020204" pitchFamily="34" charset="0"/>
              </a:rPr>
              <a:t>Technický automobil</a:t>
            </a:r>
            <a:br>
              <a:rPr lang="cs-CZ" sz="5100" b="1" dirty="0">
                <a:latin typeface="Arial" panose="020B0604020202020204" pitchFamily="34" charset="0"/>
                <a:cs typeface="Arial" panose="020B0604020202020204" pitchFamily="34" charset="0"/>
              </a:rPr>
            </a:br>
            <a:r>
              <a:rPr lang="cs-CZ" sz="3300" b="1" dirty="0">
                <a:latin typeface="Arial" panose="020B0604020202020204" pitchFamily="34" charset="0"/>
                <a:cs typeface="Arial" panose="020B0604020202020204" pitchFamily="34" charset="0"/>
              </a:rPr>
              <a:t>Volkswagen LT </a:t>
            </a:r>
            <a:endParaRPr lang="en-US" sz="33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499107" y="5091763"/>
            <a:ext cx="2974207" cy="1264587"/>
          </a:xfrm>
        </p:spPr>
        <p:txBody>
          <a:bodyPr anchor="ctr">
            <a:normAutofit/>
          </a:bodyPr>
          <a:lstStyle/>
          <a:p>
            <a:pPr algn="l"/>
            <a:endParaRPr lang="cs-CZ" sz="2000" b="1" dirty="0"/>
          </a:p>
          <a:p>
            <a:pPr algn="l"/>
            <a:endParaRPr lang="cs-CZ" sz="2000" b="1" dirty="0"/>
          </a:p>
          <a:p>
            <a:pPr marL="342900" indent="-342900" algn="l">
              <a:buFont typeface="Arial" panose="020B0604020202020204" pitchFamily="34" charset="0"/>
              <a:buChar char="•"/>
            </a:pPr>
            <a:endParaRPr lang="cs-CZ" sz="2000" b="1" dirty="0"/>
          </a:p>
          <a:p>
            <a:pPr algn="l"/>
            <a:endParaRPr lang="en-US" sz="2000" dirty="0"/>
          </a:p>
          <a:p>
            <a:pPr algn="l"/>
            <a:endParaRPr lang="cs-CZ" sz="2000" b="1" dirty="0"/>
          </a:p>
          <a:p>
            <a:pPr algn="l"/>
            <a:endParaRPr lang="en-US" sz="2000" b="1" dirty="0"/>
          </a:p>
          <a:p>
            <a:pPr algn="l"/>
            <a:endParaRPr lang="cs-CZ" sz="2000" dirty="0"/>
          </a:p>
          <a:p>
            <a:pPr algn="l"/>
            <a:endParaRPr lang="en-US" sz="2000" dirty="0"/>
          </a:p>
          <a:p>
            <a:pPr algn="l"/>
            <a:endParaRPr lang="cs-CZ" sz="2000" dirty="0"/>
          </a:p>
          <a:p>
            <a:pPr algn="l"/>
            <a:endParaRPr lang="cs-CZ" sz="2000" dirty="0"/>
          </a:p>
          <a:p>
            <a:pPr algn="l"/>
            <a:endParaRPr lang="en-US" sz="2000" dirty="0"/>
          </a:p>
        </p:txBody>
      </p:sp>
    </p:spTree>
    <p:extLst>
      <p:ext uri="{BB962C8B-B14F-4D97-AF65-F5344CB8AC3E}">
        <p14:creationId xmlns:p14="http://schemas.microsoft.com/office/powerpoint/2010/main" val="2050082254"/>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3136" y="5091762"/>
            <a:ext cx="7834193" cy="1264588"/>
          </a:xfrm>
        </p:spPr>
        <p:txBody>
          <a:bodyPr anchor="ctr">
            <a:normAutofit/>
          </a:bodyPr>
          <a:lstStyle/>
          <a:p>
            <a:pPr algn="l">
              <a:lnSpc>
                <a:spcPct val="70000"/>
              </a:lnSpc>
            </a:pPr>
            <a:br>
              <a:rPr lang="cs-CZ" sz="5100" b="1" dirty="0">
                <a:latin typeface="Arial" panose="020B0604020202020204" pitchFamily="34" charset="0"/>
                <a:cs typeface="Arial" panose="020B0604020202020204" pitchFamily="34" charset="0"/>
              </a:rPr>
            </a:br>
            <a:r>
              <a:rPr lang="cs-CZ" sz="3300" b="1" dirty="0">
                <a:latin typeface="Arial" panose="020B0604020202020204" pitchFamily="34" charset="0"/>
                <a:cs typeface="Arial" panose="020B0604020202020204" pitchFamily="34" charset="0"/>
              </a:rPr>
              <a:t>John Deere Gator</a:t>
            </a:r>
            <a:endParaRPr lang="en-US" sz="33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499107" y="5091763"/>
            <a:ext cx="2974207" cy="1264587"/>
          </a:xfrm>
        </p:spPr>
        <p:txBody>
          <a:bodyPr anchor="ctr">
            <a:normAutofit/>
          </a:bodyPr>
          <a:lstStyle/>
          <a:p>
            <a:pPr algn="l"/>
            <a:endParaRPr lang="cs-CZ" sz="2000" b="1" dirty="0"/>
          </a:p>
          <a:p>
            <a:pPr algn="l"/>
            <a:endParaRPr lang="cs-CZ" sz="2000" b="1" dirty="0"/>
          </a:p>
          <a:p>
            <a:pPr marL="342900" indent="-342900" algn="l">
              <a:buFont typeface="Arial" panose="020B0604020202020204" pitchFamily="34" charset="0"/>
              <a:buChar char="•"/>
            </a:pPr>
            <a:endParaRPr lang="cs-CZ" sz="2000" b="1" dirty="0"/>
          </a:p>
          <a:p>
            <a:pPr algn="l"/>
            <a:endParaRPr lang="en-US" sz="2000" dirty="0"/>
          </a:p>
          <a:p>
            <a:pPr algn="l"/>
            <a:endParaRPr lang="cs-CZ" sz="2000" b="1" dirty="0"/>
          </a:p>
          <a:p>
            <a:pPr algn="l"/>
            <a:endParaRPr lang="en-US" sz="2000" b="1" dirty="0"/>
          </a:p>
          <a:p>
            <a:pPr algn="l"/>
            <a:endParaRPr lang="cs-CZ" sz="2000" dirty="0"/>
          </a:p>
          <a:p>
            <a:pPr algn="l"/>
            <a:endParaRPr lang="en-US" sz="2000" dirty="0"/>
          </a:p>
          <a:p>
            <a:pPr algn="l"/>
            <a:endParaRPr lang="cs-CZ" sz="2000" dirty="0"/>
          </a:p>
          <a:p>
            <a:pPr algn="l"/>
            <a:endParaRPr lang="cs-CZ" sz="2000" dirty="0"/>
          </a:p>
          <a:p>
            <a:pPr algn="l"/>
            <a:endParaRPr lang="en-US" sz="2000" dirty="0"/>
          </a:p>
        </p:txBody>
      </p:sp>
      <p:pic>
        <p:nvPicPr>
          <p:cNvPr id="4" name="Picture 3">
            <a:extLst>
              <a:ext uri="{FF2B5EF4-FFF2-40B4-BE49-F238E27FC236}">
                <a16:creationId xmlns:a16="http://schemas.microsoft.com/office/drawing/2014/main" id="{56F1E911-ECD2-4163-8C07-01BA37E9B43C}"/>
              </a:ext>
            </a:extLst>
          </p:cNvPr>
          <p:cNvPicPr>
            <a:picLocks noChangeAspect="1"/>
          </p:cNvPicPr>
          <p:nvPr/>
        </p:nvPicPr>
        <p:blipFill>
          <a:blip r:embed="rId2"/>
          <a:stretch>
            <a:fillRect/>
          </a:stretch>
        </p:blipFill>
        <p:spPr>
          <a:xfrm>
            <a:off x="1099128" y="0"/>
            <a:ext cx="9716378" cy="5658526"/>
          </a:xfrm>
          <a:prstGeom prst="rect">
            <a:avLst/>
          </a:prstGeom>
        </p:spPr>
      </p:pic>
    </p:spTree>
    <p:extLst>
      <p:ext uri="{BB962C8B-B14F-4D97-AF65-F5344CB8AC3E}">
        <p14:creationId xmlns:p14="http://schemas.microsoft.com/office/powerpoint/2010/main" val="3417132541"/>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4445" b="12385"/>
          <a:stretch/>
        </p:blipFill>
        <p:spPr>
          <a:xfrm>
            <a:off x="20" y="10"/>
            <a:ext cx="12191980" cy="4571990"/>
          </a:xfrm>
          <a:prstGeom prst="rect">
            <a:avLst/>
          </a:prstGeom>
        </p:spPr>
      </p:pic>
      <p:sp>
        <p:nvSpPr>
          <p:cNvPr id="2" name="Title 1"/>
          <p:cNvSpPr>
            <a:spLocks noGrp="1"/>
          </p:cNvSpPr>
          <p:nvPr>
            <p:ph type="ctrTitle"/>
          </p:nvPr>
        </p:nvSpPr>
        <p:spPr>
          <a:xfrm>
            <a:off x="433136" y="5091762"/>
            <a:ext cx="7834193" cy="1264588"/>
          </a:xfrm>
        </p:spPr>
        <p:txBody>
          <a:bodyPr anchor="ctr">
            <a:normAutofit/>
          </a:bodyPr>
          <a:lstStyle/>
          <a:p>
            <a:pPr algn="l">
              <a:lnSpc>
                <a:spcPct val="70000"/>
              </a:lnSpc>
            </a:pPr>
            <a:r>
              <a:rPr lang="cs-CZ" sz="3300" b="1" dirty="0">
                <a:latin typeface="Arial" panose="020B0604020202020204" pitchFamily="34" charset="0"/>
                <a:cs typeface="Arial" panose="020B0604020202020204" pitchFamily="34" charset="0"/>
              </a:rPr>
              <a:t>Vozidlo týlového zabezpečení </a:t>
            </a:r>
            <a:br>
              <a:rPr lang="cs-CZ" sz="3300" b="1" dirty="0">
                <a:latin typeface="Arial" panose="020B0604020202020204" pitchFamily="34" charset="0"/>
                <a:cs typeface="Arial" panose="020B0604020202020204" pitchFamily="34" charset="0"/>
              </a:rPr>
            </a:br>
            <a:r>
              <a:rPr lang="cs-CZ" sz="3300" b="1" dirty="0">
                <a:latin typeface="Arial" panose="020B0604020202020204" pitchFamily="34" charset="0"/>
                <a:cs typeface="Arial" panose="020B0604020202020204" pitchFamily="34" charset="0"/>
              </a:rPr>
              <a:t>LIAZ 101 4x4</a:t>
            </a:r>
            <a:endParaRPr lang="en-US" sz="33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499107" y="5091763"/>
            <a:ext cx="2974207" cy="1264587"/>
          </a:xfrm>
        </p:spPr>
        <p:txBody>
          <a:bodyPr anchor="ctr">
            <a:normAutofit/>
          </a:bodyPr>
          <a:lstStyle/>
          <a:p>
            <a:pPr algn="l"/>
            <a:endParaRPr lang="cs-CZ" sz="2000" b="1"/>
          </a:p>
          <a:p>
            <a:pPr algn="l"/>
            <a:endParaRPr lang="cs-CZ" sz="2000" b="1"/>
          </a:p>
          <a:p>
            <a:pPr marL="342900" indent="-342900" algn="l">
              <a:buFont typeface="Arial" panose="020B0604020202020204" pitchFamily="34" charset="0"/>
              <a:buChar char="•"/>
            </a:pPr>
            <a:endParaRPr lang="cs-CZ" sz="2000" b="1"/>
          </a:p>
          <a:p>
            <a:pPr algn="l"/>
            <a:endParaRPr lang="en-US" sz="2000"/>
          </a:p>
          <a:p>
            <a:pPr algn="l"/>
            <a:endParaRPr lang="cs-CZ" sz="2000" b="1"/>
          </a:p>
          <a:p>
            <a:pPr algn="l"/>
            <a:endParaRPr lang="en-US" sz="2000" b="1"/>
          </a:p>
          <a:p>
            <a:pPr algn="l"/>
            <a:endParaRPr lang="cs-CZ" sz="2000"/>
          </a:p>
          <a:p>
            <a:pPr algn="l"/>
            <a:endParaRPr lang="en-US" sz="2000"/>
          </a:p>
          <a:p>
            <a:pPr algn="l"/>
            <a:endParaRPr lang="cs-CZ" sz="2000"/>
          </a:p>
          <a:p>
            <a:pPr algn="l"/>
            <a:endParaRPr lang="cs-CZ" sz="2000"/>
          </a:p>
          <a:p>
            <a:pPr algn="l"/>
            <a:endParaRPr lang="en-US" sz="20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328" y="3718262"/>
            <a:ext cx="3841329" cy="3073063"/>
          </a:xfrm>
          <a:prstGeom prst="rect">
            <a:avLst/>
          </a:prstGeom>
        </p:spPr>
      </p:pic>
    </p:spTree>
    <p:extLst>
      <p:ext uri="{BB962C8B-B14F-4D97-AF65-F5344CB8AC3E}">
        <p14:creationId xmlns:p14="http://schemas.microsoft.com/office/powerpoint/2010/main" val="2615589684"/>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8525"/>
          <a:stretch/>
        </p:blipFill>
        <p:spPr>
          <a:xfrm>
            <a:off x="20" y="10"/>
            <a:ext cx="12191980" cy="4571990"/>
          </a:xfrm>
          <a:prstGeom prst="rect">
            <a:avLst/>
          </a:prstGeom>
        </p:spPr>
      </p:pic>
      <p:sp>
        <p:nvSpPr>
          <p:cNvPr id="2" name="Title 1"/>
          <p:cNvSpPr>
            <a:spLocks noGrp="1"/>
          </p:cNvSpPr>
          <p:nvPr>
            <p:ph type="ctrTitle"/>
          </p:nvPr>
        </p:nvSpPr>
        <p:spPr>
          <a:xfrm>
            <a:off x="433136" y="5091762"/>
            <a:ext cx="7834193" cy="1264588"/>
          </a:xfrm>
        </p:spPr>
        <p:txBody>
          <a:bodyPr anchor="ctr">
            <a:normAutofit/>
          </a:bodyPr>
          <a:lstStyle/>
          <a:p>
            <a:pPr algn="l">
              <a:lnSpc>
                <a:spcPct val="70000"/>
              </a:lnSpc>
            </a:pPr>
            <a:r>
              <a:rPr lang="cs-CZ" sz="3300" b="1" dirty="0">
                <a:latin typeface="Arial" panose="020B0604020202020204" pitchFamily="34" charset="0"/>
                <a:cs typeface="Arial" panose="020B0604020202020204" pitchFamily="34" charset="0"/>
              </a:rPr>
              <a:t>Přívěs týlového zabezpečení </a:t>
            </a:r>
            <a:endParaRPr lang="en-US" sz="33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499107" y="5091763"/>
            <a:ext cx="2974207" cy="1264587"/>
          </a:xfrm>
        </p:spPr>
        <p:txBody>
          <a:bodyPr anchor="ctr">
            <a:normAutofit/>
          </a:bodyPr>
          <a:lstStyle/>
          <a:p>
            <a:pPr algn="l"/>
            <a:endParaRPr lang="cs-CZ" sz="2000" b="1"/>
          </a:p>
          <a:p>
            <a:pPr algn="l"/>
            <a:endParaRPr lang="cs-CZ" sz="2000" b="1"/>
          </a:p>
          <a:p>
            <a:pPr marL="342900" indent="-342900" algn="l">
              <a:buFont typeface="Arial" panose="020B0604020202020204" pitchFamily="34" charset="0"/>
              <a:buChar char="•"/>
            </a:pPr>
            <a:endParaRPr lang="cs-CZ" sz="2000" b="1"/>
          </a:p>
          <a:p>
            <a:pPr algn="l"/>
            <a:endParaRPr lang="en-US" sz="2000"/>
          </a:p>
          <a:p>
            <a:pPr algn="l"/>
            <a:endParaRPr lang="cs-CZ" sz="2000" b="1"/>
          </a:p>
          <a:p>
            <a:pPr algn="l"/>
            <a:endParaRPr lang="en-US" sz="2000" b="1"/>
          </a:p>
          <a:p>
            <a:pPr algn="l"/>
            <a:endParaRPr lang="cs-CZ" sz="2000"/>
          </a:p>
          <a:p>
            <a:pPr algn="l"/>
            <a:endParaRPr lang="en-US" sz="2000"/>
          </a:p>
          <a:p>
            <a:pPr algn="l"/>
            <a:endParaRPr lang="cs-CZ" sz="2000"/>
          </a:p>
          <a:p>
            <a:pPr algn="l"/>
            <a:endParaRPr lang="cs-CZ" sz="2000"/>
          </a:p>
          <a:p>
            <a:pPr algn="l"/>
            <a:endParaRPr lang="en-US" sz="2000"/>
          </a:p>
        </p:txBody>
      </p:sp>
    </p:spTree>
    <p:extLst>
      <p:ext uri="{BB962C8B-B14F-4D97-AF65-F5344CB8AC3E}">
        <p14:creationId xmlns:p14="http://schemas.microsoft.com/office/powerpoint/2010/main" val="4099171392"/>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1030" b="17242"/>
          <a:stretch/>
        </p:blipFill>
        <p:spPr>
          <a:xfrm>
            <a:off x="20" y="10"/>
            <a:ext cx="12191980" cy="4571990"/>
          </a:xfrm>
          <a:prstGeom prst="rect">
            <a:avLst/>
          </a:prstGeom>
        </p:spPr>
      </p:pic>
      <p:sp>
        <p:nvSpPr>
          <p:cNvPr id="2" name="Title 1"/>
          <p:cNvSpPr>
            <a:spLocks noGrp="1"/>
          </p:cNvSpPr>
          <p:nvPr>
            <p:ph type="ctrTitle"/>
          </p:nvPr>
        </p:nvSpPr>
        <p:spPr>
          <a:xfrm>
            <a:off x="433136" y="5091762"/>
            <a:ext cx="7834193" cy="1264588"/>
          </a:xfrm>
        </p:spPr>
        <p:txBody>
          <a:bodyPr anchor="ctr">
            <a:normAutofit/>
          </a:bodyPr>
          <a:lstStyle/>
          <a:p>
            <a:pPr algn="l">
              <a:lnSpc>
                <a:spcPct val="70000"/>
              </a:lnSpc>
            </a:pPr>
            <a:r>
              <a:rPr lang="cs-CZ" sz="3300" b="1" dirty="0">
                <a:latin typeface="Arial" panose="020B0604020202020204" pitchFamily="34" charset="0"/>
                <a:cs typeface="Arial" panose="020B0604020202020204" pitchFamily="34" charset="0"/>
              </a:rPr>
              <a:t>Protipovodňový a sanační přívěs</a:t>
            </a:r>
            <a:endParaRPr lang="en-US" sz="33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499107" y="5091763"/>
            <a:ext cx="2974207" cy="1264587"/>
          </a:xfrm>
        </p:spPr>
        <p:txBody>
          <a:bodyPr anchor="ctr">
            <a:normAutofit/>
          </a:bodyPr>
          <a:lstStyle/>
          <a:p>
            <a:pPr algn="l"/>
            <a:endParaRPr lang="cs-CZ" sz="2000" b="1"/>
          </a:p>
          <a:p>
            <a:pPr algn="l"/>
            <a:endParaRPr lang="cs-CZ" sz="2000" b="1"/>
          </a:p>
          <a:p>
            <a:pPr marL="342900" indent="-342900" algn="l">
              <a:buFont typeface="Arial" panose="020B0604020202020204" pitchFamily="34" charset="0"/>
              <a:buChar char="•"/>
            </a:pPr>
            <a:endParaRPr lang="cs-CZ" sz="2000" b="1"/>
          </a:p>
          <a:p>
            <a:pPr algn="l"/>
            <a:endParaRPr lang="en-US" sz="2000"/>
          </a:p>
          <a:p>
            <a:pPr algn="l"/>
            <a:endParaRPr lang="cs-CZ" sz="2000" b="1"/>
          </a:p>
          <a:p>
            <a:pPr algn="l"/>
            <a:endParaRPr lang="en-US" sz="2000" b="1"/>
          </a:p>
          <a:p>
            <a:pPr algn="l"/>
            <a:endParaRPr lang="cs-CZ" sz="2000"/>
          </a:p>
          <a:p>
            <a:pPr algn="l"/>
            <a:endParaRPr lang="en-US" sz="2000"/>
          </a:p>
          <a:p>
            <a:pPr algn="l"/>
            <a:endParaRPr lang="cs-CZ" sz="2000"/>
          </a:p>
          <a:p>
            <a:pPr algn="l"/>
            <a:endParaRPr lang="cs-CZ" sz="2000"/>
          </a:p>
          <a:p>
            <a:pPr algn="l"/>
            <a:endParaRPr lang="en-US" sz="2000"/>
          </a:p>
        </p:txBody>
      </p:sp>
    </p:spTree>
    <p:extLst>
      <p:ext uri="{BB962C8B-B14F-4D97-AF65-F5344CB8AC3E}">
        <p14:creationId xmlns:p14="http://schemas.microsoft.com/office/powerpoint/2010/main" val="3106183679"/>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odní záchranná služba Plzeň">
            <a:extLst>
              <a:ext uri="{FF2B5EF4-FFF2-40B4-BE49-F238E27FC236}">
                <a16:creationId xmlns:a16="http://schemas.microsoft.com/office/drawing/2014/main" id="{92AB6699-BFEC-4CAA-A5BC-D0A1C91D0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0975"/>
            <a:ext cx="9753600" cy="649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34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665D466-B06D-D145-9C76-5D2F012736B6}"/>
              </a:ext>
            </a:extLst>
          </p:cNvPr>
          <p:cNvSpPr>
            <a:spLocks noGrp="1"/>
          </p:cNvSpPr>
          <p:nvPr>
            <p:ph idx="1"/>
          </p:nvPr>
        </p:nvSpPr>
        <p:spPr/>
        <p:txBody>
          <a:bodyPr>
            <a:normAutofit fontScale="85000" lnSpcReduction="20000"/>
          </a:bodyPr>
          <a:lstStyle/>
          <a:p>
            <a:r>
              <a:rPr lang="cs-CZ" dirty="0"/>
              <a:t>VZS je dobrovolným a nezávislým sdružením založeným ve smyslu ustanovení zákona č.83/1990 Sb. Ve znění později přijatých změn a doplňků a registrovaným u Ministerstva vnitra ČR dne 2.července 1990 pod č.j. VSP/1-1758/90-R, sdružujícím občany ČR, kteří dobrovolně respektují základní principy poslání a činnosti VZS a plní členské povinnosti stanovené Stanovami a dalšími vnitřními předpisy VZS. VZS jako právnická osoba je členem Českého červeného kříže (ČČK) ve smyslu Stanov ČČK. Ve své činnosti vystupuje samostatně, vlastním jménem, s povinností dodržovat právní řád ČR, Stanovy a další vnitřní předpisy VZS a plnit povinnosti člena ČČK, vyplývající ze Stanov ČČK. VZS je členem celosvětové organizace vodní záchrany – International </a:t>
            </a:r>
            <a:r>
              <a:rPr lang="cs-CZ" dirty="0" err="1"/>
              <a:t>Life</a:t>
            </a:r>
            <a:r>
              <a:rPr lang="cs-CZ" dirty="0"/>
              <a:t> </a:t>
            </a:r>
            <a:r>
              <a:rPr lang="cs-CZ" dirty="0" err="1"/>
              <a:t>Saving</a:t>
            </a:r>
            <a:r>
              <a:rPr lang="cs-CZ" dirty="0"/>
              <a:t> se statutem zakládajícího člena. Při realizaci úkolů ČČK v oblasti zdravotnických, sociálních, záchranných a dalších humanitárních služeb dle §7, odst.3 Stanov ČČK, které jsou hrazeny ze státních dotací a dotačních prostředků ČČK, VZS spolupracuje s orgány a dalšími organizačními složkami ČČK na základě koordinačních a smluvních vztahů. Přitom respektuje principy hnutí ČČK, včetně principu jednoty společnosti ČČK. Sídlem VZS je Praha.</a:t>
            </a:r>
          </a:p>
        </p:txBody>
      </p:sp>
      <p:sp>
        <p:nvSpPr>
          <p:cNvPr id="4" name="Title 1">
            <a:extLst>
              <a:ext uri="{FF2B5EF4-FFF2-40B4-BE49-F238E27FC236}">
                <a16:creationId xmlns:a16="http://schemas.microsoft.com/office/drawing/2014/main" id="{4E76722B-E651-6949-B3B5-613F2481339A}"/>
              </a:ext>
            </a:extLst>
          </p:cNvPr>
          <p:cNvSpPr>
            <a:spLocks noGrp="1"/>
          </p:cNvSpPr>
          <p:nvPr>
            <p:ph type="title"/>
          </p:nvPr>
        </p:nvSpPr>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3F5E6D88-7F0C-AE43-B745-FACCCFC70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297040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600581"/>
            <a:ext cx="9144000" cy="4971669"/>
          </a:xfrm>
        </p:spPr>
        <p:txBody>
          <a:bodyPr>
            <a:normAutofit/>
          </a:bodyPr>
          <a:lstStyle/>
          <a:p>
            <a:pPr algn="l"/>
            <a:endParaRPr lang="cs-CZ" dirty="0"/>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
        <p:nvSpPr>
          <p:cNvPr id="3" name="Rectangle 2"/>
          <p:cNvSpPr/>
          <p:nvPr/>
        </p:nvSpPr>
        <p:spPr>
          <a:xfrm>
            <a:off x="1524000" y="1389888"/>
            <a:ext cx="9604248" cy="2308324"/>
          </a:xfrm>
          <a:prstGeom prst="rect">
            <a:avLst/>
          </a:prstGeom>
        </p:spPr>
        <p:txBody>
          <a:bodyPr wrap="square">
            <a:spAutoFit/>
          </a:bodyPr>
          <a:lstStyle/>
          <a:p>
            <a:r>
              <a:rPr lang="cs-CZ" b="1" dirty="0">
                <a:cs typeface="Arial" panose="020B0604020202020204" pitchFamily="34" charset="0"/>
              </a:rPr>
              <a:t>Zdroje:</a:t>
            </a:r>
          </a:p>
          <a:p>
            <a:r>
              <a:rPr lang="cs-CZ" b="1" dirty="0">
                <a:cs typeface="Arial" panose="020B0604020202020204" pitchFamily="34" charset="0"/>
              </a:rPr>
              <a:t>Základní informace a struktura:</a:t>
            </a:r>
          </a:p>
          <a:p>
            <a:r>
              <a:rPr lang="cs-CZ" dirty="0">
                <a:hlinkClick r:id="rId3"/>
              </a:rPr>
              <a:t>https://or.justice.cz/ias/ui/rejstrik-firma.vysledky?subjektId=737495&amp;typ=UPLNY&amp;full=true</a:t>
            </a:r>
            <a:endParaRPr lang="cs-CZ" dirty="0"/>
          </a:p>
          <a:p>
            <a:endParaRPr lang="cs-CZ" dirty="0"/>
          </a:p>
          <a:p>
            <a:r>
              <a:rPr lang="cs-CZ" b="1" dirty="0"/>
              <a:t>Statistika utonulých: </a:t>
            </a:r>
            <a:r>
              <a:rPr lang="cs-CZ" dirty="0">
                <a:hlinkClick r:id="rId4"/>
              </a:rPr>
              <a:t>https://docs.google.com/spreadsheets/d/1dbp2RGs16I9MfoPnYEMmuNlqFwtvvqwTYFou3dxgRs0/edit#gid=0</a:t>
            </a:r>
            <a:endParaRPr lang="cs-CZ" dirty="0"/>
          </a:p>
          <a:p>
            <a:endParaRPr lang="cs-CZ" b="1" dirty="0"/>
          </a:p>
        </p:txBody>
      </p:sp>
    </p:spTree>
    <p:extLst>
      <p:ext uri="{BB962C8B-B14F-4D97-AF65-F5344CB8AC3E}">
        <p14:creationId xmlns:p14="http://schemas.microsoft.com/office/powerpoint/2010/main" val="1160520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105"/>
            <a:ext cx="9144000" cy="612647"/>
          </a:xfrm>
        </p:spPr>
        <p:txBody>
          <a:bodyPr>
            <a:normAutofit/>
          </a:bodyPr>
          <a:lstStyle/>
          <a:p>
            <a:pPr algn="l"/>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600580"/>
            <a:ext cx="9144000" cy="4781931"/>
          </a:xfrm>
        </p:spPr>
        <p:txBody>
          <a:bodyPr/>
          <a:lstStyle/>
          <a:p>
            <a:pPr algn="l"/>
            <a:endParaRPr lang="cs-CZ" b="1" dirty="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676276"/>
            <a:ext cx="1149096" cy="1149096"/>
          </a:xfrm>
          <a:prstGeom prst="rect">
            <a:avLst/>
          </a:prstGeom>
        </p:spPr>
      </p:pic>
      <p:pic>
        <p:nvPicPr>
          <p:cNvPr id="4" name="Picture 3">
            <a:extLst>
              <a:ext uri="{FF2B5EF4-FFF2-40B4-BE49-F238E27FC236}">
                <a16:creationId xmlns:a16="http://schemas.microsoft.com/office/drawing/2014/main" id="{4B083C2A-1566-41CE-929D-DC4159D24DF6}"/>
              </a:ext>
            </a:extLst>
          </p:cNvPr>
          <p:cNvPicPr>
            <a:picLocks noChangeAspect="1"/>
          </p:cNvPicPr>
          <p:nvPr/>
        </p:nvPicPr>
        <p:blipFill>
          <a:blip r:embed="rId3"/>
          <a:stretch>
            <a:fillRect/>
          </a:stretch>
        </p:blipFill>
        <p:spPr>
          <a:xfrm>
            <a:off x="672347" y="562006"/>
            <a:ext cx="10847305" cy="5820505"/>
          </a:xfrm>
          <a:prstGeom prst="rect">
            <a:avLst/>
          </a:prstGeom>
        </p:spPr>
      </p:pic>
    </p:spTree>
    <p:extLst>
      <p:ext uri="{BB962C8B-B14F-4D97-AF65-F5344CB8AC3E}">
        <p14:creationId xmlns:p14="http://schemas.microsoft.com/office/powerpoint/2010/main" val="332642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600581"/>
            <a:ext cx="9144000" cy="4971669"/>
          </a:xfrm>
        </p:spPr>
        <p:txBody>
          <a:bodyPr>
            <a:normAutofit/>
          </a:bodyPr>
          <a:lstStyle/>
          <a:p>
            <a:pPr algn="l"/>
            <a:endParaRPr lang="cs-CZ" dirty="0"/>
          </a:p>
          <a:p>
            <a:pPr algn="l"/>
            <a:endParaRPr lang="cs-CZ" dirty="0"/>
          </a:p>
          <a:p>
            <a:pPr algn="l"/>
            <a:endParaRPr lang="en-US" dirty="0"/>
          </a:p>
          <a:p>
            <a:pPr algn="l"/>
            <a:endParaRPr lang="cs-CZ" dirty="0"/>
          </a:p>
          <a:p>
            <a:pPr algn="l"/>
            <a:endParaRPr lang="cs-CZ" dirty="0"/>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
        <p:nvSpPr>
          <p:cNvPr id="4" name="Rectangle 3"/>
          <p:cNvSpPr/>
          <p:nvPr/>
        </p:nvSpPr>
        <p:spPr>
          <a:xfrm>
            <a:off x="1636776" y="1600581"/>
            <a:ext cx="9290304" cy="3669653"/>
          </a:xfrm>
          <a:prstGeom prst="rect">
            <a:avLst/>
          </a:prstGeom>
        </p:spPr>
        <p:txBody>
          <a:bodyPr wrap="square">
            <a:spAutoFit/>
          </a:bodyPr>
          <a:lstStyle/>
          <a:p>
            <a:pPr lvl="0">
              <a:lnSpc>
                <a:spcPct val="90000"/>
              </a:lnSpc>
              <a:spcBef>
                <a:spcPts val="1000"/>
              </a:spcBef>
            </a:pPr>
            <a:r>
              <a:rPr lang="cs-CZ" sz="2400" b="1" dirty="0">
                <a:solidFill>
                  <a:prstClr val="black"/>
                </a:solidFill>
                <a:cs typeface="Arial" panose="020B0604020202020204" pitchFamily="34" charset="0"/>
              </a:rPr>
              <a:t>Naše mise:</a:t>
            </a:r>
          </a:p>
          <a:p>
            <a:pPr marL="457200" lvl="0" indent="-457200">
              <a:lnSpc>
                <a:spcPct val="90000"/>
              </a:lnSpc>
              <a:spcBef>
                <a:spcPts val="1000"/>
              </a:spcBef>
              <a:buFont typeface="+mj-lt"/>
              <a:buAutoNum type="arabicPeriod"/>
            </a:pPr>
            <a:r>
              <a:rPr lang="en-US" sz="2400" dirty="0">
                <a:solidFill>
                  <a:prstClr val="black"/>
                </a:solidFill>
              </a:rPr>
              <a:t>Záchrana a poskytování neodkladné rozšířené první pomoci na vybraných otevřených vodních plochách a v jejich blízkosti, včetně technické pomoci a záchrany.</a:t>
            </a:r>
          </a:p>
          <a:p>
            <a:pPr marL="457200" lvl="0" indent="-457200">
              <a:lnSpc>
                <a:spcPct val="90000"/>
              </a:lnSpc>
              <a:spcBef>
                <a:spcPts val="1000"/>
              </a:spcBef>
              <a:buFont typeface="+mj-lt"/>
              <a:buAutoNum type="arabicPeriod"/>
            </a:pPr>
            <a:r>
              <a:rPr lang="en-US" sz="2400" dirty="0">
                <a:solidFill>
                  <a:prstClr val="black"/>
                </a:solidFill>
              </a:rPr>
              <a:t>Vodní záchranná služba ČČK jako aktivní součást IZS.</a:t>
            </a:r>
          </a:p>
          <a:p>
            <a:pPr marL="457200" lvl="0" indent="-457200">
              <a:lnSpc>
                <a:spcPct val="90000"/>
              </a:lnSpc>
              <a:spcBef>
                <a:spcPts val="1000"/>
              </a:spcBef>
              <a:buFont typeface="+mj-lt"/>
              <a:buAutoNum type="arabicPeriod"/>
            </a:pPr>
            <a:r>
              <a:rPr lang="en-US" sz="2400" dirty="0">
                <a:solidFill>
                  <a:prstClr val="black"/>
                </a:solidFill>
              </a:rPr>
              <a:t>Sport a volnočasové aktivity pro dospělé i mládež.</a:t>
            </a:r>
          </a:p>
          <a:p>
            <a:pPr marL="457200" lvl="0" indent="-457200">
              <a:lnSpc>
                <a:spcPct val="90000"/>
              </a:lnSpc>
              <a:spcBef>
                <a:spcPts val="1000"/>
              </a:spcBef>
              <a:buFont typeface="+mj-lt"/>
              <a:buAutoNum type="arabicPeriod"/>
            </a:pPr>
            <a:r>
              <a:rPr lang="en-US" sz="2400" dirty="0">
                <a:solidFill>
                  <a:prstClr val="black"/>
                </a:solidFill>
              </a:rPr>
              <a:t>Komplexní vzdělávací řád záchranářů – od juniorů po specialisty na specifické typy vodního prostředí a lektory/instruktory nejen pro složky IZS.</a:t>
            </a:r>
          </a:p>
        </p:txBody>
      </p:sp>
    </p:spTree>
    <p:extLst>
      <p:ext uri="{BB962C8B-B14F-4D97-AF65-F5344CB8AC3E}">
        <p14:creationId xmlns:p14="http://schemas.microsoft.com/office/powerpoint/2010/main" val="2381013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4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8913"/>
            <a:ext cx="9144000" cy="685799"/>
          </a:xfrm>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524000" y="1600581"/>
            <a:ext cx="9144000" cy="4971669"/>
          </a:xfrm>
        </p:spPr>
        <p:txBody>
          <a:bodyPr>
            <a:normAutofit/>
          </a:bodyPr>
          <a:lstStyle/>
          <a:p>
            <a:pPr algn="l"/>
            <a:endParaRPr lang="cs-CZ" dirty="0"/>
          </a:p>
          <a:p>
            <a:pPr algn="l"/>
            <a:endParaRPr lang="cs-CZ" dirty="0"/>
          </a:p>
          <a:p>
            <a:pPr algn="l"/>
            <a:endParaRPr lang="en-US" dirty="0"/>
          </a:p>
          <a:p>
            <a:pPr algn="l"/>
            <a:endParaRPr lang="cs-CZ" dirty="0"/>
          </a:p>
          <a:p>
            <a:pPr algn="l"/>
            <a:endParaRPr lang="cs-CZ" dirty="0"/>
          </a:p>
          <a:p>
            <a:pPr algn="l"/>
            <a:r>
              <a:rPr lang="cs-CZ" dirty="0"/>
              <a:t>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
        <p:nvSpPr>
          <p:cNvPr id="4" name="Rectangle 3"/>
          <p:cNvSpPr/>
          <p:nvPr/>
        </p:nvSpPr>
        <p:spPr>
          <a:xfrm>
            <a:off x="393895" y="1600581"/>
            <a:ext cx="10533185" cy="4902881"/>
          </a:xfrm>
          <a:prstGeom prst="rect">
            <a:avLst/>
          </a:prstGeom>
        </p:spPr>
        <p:txBody>
          <a:bodyPr wrap="square">
            <a:spAutoFit/>
          </a:bodyPr>
          <a:lstStyle/>
          <a:p>
            <a:pPr lvl="0">
              <a:lnSpc>
                <a:spcPct val="90000"/>
              </a:lnSpc>
              <a:spcBef>
                <a:spcPts val="1000"/>
              </a:spcBef>
            </a:pPr>
            <a:r>
              <a:rPr lang="en-US" sz="2400" b="1" dirty="0">
                <a:solidFill>
                  <a:prstClr val="black"/>
                </a:solidFill>
              </a:rPr>
              <a:t>Záchrana a poskytování neodkladné rozšířené první pomoci na vybraných otevřených vodních plochách a v jejich blízkosti, včetně technické pomoci a záchrany.</a:t>
            </a:r>
            <a:endParaRPr lang="cs-CZ" sz="2400" b="1" dirty="0">
              <a:solidFill>
                <a:prstClr val="black"/>
              </a:solidFill>
            </a:endParaRPr>
          </a:p>
          <a:p>
            <a:pPr marL="342900" lvl="0" indent="-342900">
              <a:lnSpc>
                <a:spcPct val="90000"/>
              </a:lnSpc>
              <a:spcBef>
                <a:spcPts val="1000"/>
              </a:spcBef>
              <a:buFont typeface="Arial" panose="020B0604020202020204" pitchFamily="34" charset="0"/>
              <a:buChar char="•"/>
            </a:pPr>
            <a:r>
              <a:rPr lang="cs-CZ" sz="2400" dirty="0">
                <a:solidFill>
                  <a:prstClr val="black"/>
                </a:solidFill>
              </a:rPr>
              <a:t>Utonutí je v ČR  2. nejčastější příčina náhlého úmrtí po dopravních nehodách</a:t>
            </a:r>
          </a:p>
          <a:p>
            <a:pPr marL="342900" lvl="0" indent="-342900">
              <a:lnSpc>
                <a:spcPct val="90000"/>
              </a:lnSpc>
              <a:spcBef>
                <a:spcPts val="1000"/>
              </a:spcBef>
              <a:buFont typeface="Arial" panose="020B0604020202020204" pitchFamily="34" charset="0"/>
              <a:buChar char="•"/>
            </a:pPr>
            <a:endParaRPr lang="cs-CZ" sz="2400" dirty="0">
              <a:solidFill>
                <a:prstClr val="black"/>
              </a:solidFill>
            </a:endParaRPr>
          </a:p>
          <a:p>
            <a:pPr marL="342900" lvl="0" indent="-342900">
              <a:lnSpc>
                <a:spcPct val="90000"/>
              </a:lnSpc>
              <a:spcBef>
                <a:spcPts val="1000"/>
              </a:spcBef>
              <a:buFont typeface="Arial" panose="020B0604020202020204" pitchFamily="34" charset="0"/>
              <a:buChar char="•"/>
            </a:pPr>
            <a:r>
              <a:rPr lang="cs-CZ" sz="2400" dirty="0">
                <a:solidFill>
                  <a:prstClr val="black"/>
                </a:solidFill>
              </a:rPr>
              <a:t>V ČR je evidováno cca 200 utonulých ročně - viz statistika: </a:t>
            </a:r>
          </a:p>
          <a:p>
            <a:pPr marL="342900" lvl="0" indent="-342900">
              <a:lnSpc>
                <a:spcPct val="90000"/>
              </a:lnSpc>
              <a:spcBef>
                <a:spcPts val="1000"/>
              </a:spcBef>
              <a:buFont typeface="Arial" panose="020B0604020202020204" pitchFamily="34" charset="0"/>
              <a:buChar char="•"/>
            </a:pPr>
            <a:endParaRPr lang="cs-CZ" sz="2400" dirty="0">
              <a:solidFill>
                <a:prstClr val="black"/>
              </a:solidFill>
            </a:endParaRPr>
          </a:p>
          <a:p>
            <a:pPr lvl="1">
              <a:lnSpc>
                <a:spcPct val="90000"/>
              </a:lnSpc>
              <a:spcBef>
                <a:spcPts val="1000"/>
              </a:spcBef>
            </a:pPr>
            <a:r>
              <a:rPr lang="cs-CZ" sz="1600" dirty="0">
                <a:solidFill>
                  <a:prstClr val="black"/>
                </a:solidFill>
                <a:hlinkClick r:id="rId3"/>
              </a:rPr>
              <a:t>https://docs.google.com/spreadsheets/d/1dbp2RGs16I9MfoPnYEMmuNlqFwtvvqwTYFou3dxgRs0/edit#gid=0</a:t>
            </a:r>
            <a:endParaRPr lang="cs-CZ" sz="1600" dirty="0">
              <a:solidFill>
                <a:prstClr val="black"/>
              </a:solidFill>
            </a:endParaRPr>
          </a:p>
          <a:p>
            <a:pPr lvl="1">
              <a:lnSpc>
                <a:spcPct val="90000"/>
              </a:lnSpc>
              <a:spcBef>
                <a:spcPts val="1000"/>
              </a:spcBef>
            </a:pPr>
            <a:endParaRPr lang="cs-CZ" sz="1600" dirty="0">
              <a:solidFill>
                <a:prstClr val="black"/>
              </a:solidFill>
            </a:endParaRPr>
          </a:p>
          <a:p>
            <a:pPr lvl="1">
              <a:lnSpc>
                <a:spcPct val="90000"/>
              </a:lnSpc>
              <a:spcBef>
                <a:spcPts val="1000"/>
              </a:spcBef>
            </a:pPr>
            <a:endParaRPr lang="cs-CZ" sz="1600" dirty="0">
              <a:solidFill>
                <a:prstClr val="black"/>
              </a:solidFill>
            </a:endParaRPr>
          </a:p>
          <a:p>
            <a:pPr marL="342900" lvl="0" indent="-342900">
              <a:lnSpc>
                <a:spcPct val="90000"/>
              </a:lnSpc>
              <a:spcBef>
                <a:spcPts val="1000"/>
              </a:spcBef>
              <a:buFont typeface="Arial" panose="020B0604020202020204" pitchFamily="34" charset="0"/>
              <a:buChar char="•"/>
            </a:pPr>
            <a:r>
              <a:rPr lang="cs-CZ" sz="2400" dirty="0">
                <a:solidFill>
                  <a:prstClr val="black"/>
                </a:solidFill>
              </a:rPr>
              <a:t>VZS slouží na vybraných místech v letních měsících 24/7                 </a:t>
            </a:r>
          </a:p>
          <a:p>
            <a:pPr lvl="0">
              <a:lnSpc>
                <a:spcPct val="90000"/>
              </a:lnSpc>
              <a:spcBef>
                <a:spcPts val="1000"/>
              </a:spcBef>
            </a:pPr>
            <a:r>
              <a:rPr lang="cs-CZ" sz="2400" dirty="0">
                <a:solidFill>
                  <a:prstClr val="black"/>
                </a:solidFill>
              </a:rPr>
              <a:t>	</a:t>
            </a:r>
            <a:endParaRPr lang="cs-CZ" sz="2400" b="1" dirty="0">
              <a:solidFill>
                <a:prstClr val="black"/>
              </a:solidFill>
            </a:endParaRPr>
          </a:p>
        </p:txBody>
      </p:sp>
    </p:spTree>
    <p:extLst>
      <p:ext uri="{BB962C8B-B14F-4D97-AF65-F5344CB8AC3E}">
        <p14:creationId xmlns:p14="http://schemas.microsoft.com/office/powerpoint/2010/main" val="179797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obsah 8" descr="Obsah obrázku text&#10;&#10;Popis byl vytvořen automaticky">
            <a:extLst>
              <a:ext uri="{FF2B5EF4-FFF2-40B4-BE49-F238E27FC236}">
                <a16:creationId xmlns:a16="http://schemas.microsoft.com/office/drawing/2014/main" id="{6D456F55-B813-BA49-AE48-D8F404776A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045" y="1690688"/>
            <a:ext cx="10924677" cy="4856035"/>
          </a:xfrm>
        </p:spPr>
      </p:pic>
      <p:sp>
        <p:nvSpPr>
          <p:cNvPr id="4" name="Title 1">
            <a:extLst>
              <a:ext uri="{FF2B5EF4-FFF2-40B4-BE49-F238E27FC236}">
                <a16:creationId xmlns:a16="http://schemas.microsoft.com/office/drawing/2014/main" id="{B8EFCFCE-3008-9844-BA96-490107FFDE7E}"/>
              </a:ext>
            </a:extLst>
          </p:cNvPr>
          <p:cNvSpPr>
            <a:spLocks noGrp="1"/>
          </p:cNvSpPr>
          <p:nvPr>
            <p:ph type="title"/>
          </p:nvPr>
        </p:nvSpPr>
        <p:spPr/>
        <p:txBody>
          <a:bodyPr>
            <a:normAutofit/>
          </a:bodyPr>
          <a:lstStyle/>
          <a:p>
            <a:pPr algn="l"/>
            <a:r>
              <a:rPr lang="cs-CZ" sz="3200" b="1" dirty="0">
                <a:solidFill>
                  <a:srgbClr val="FF0000"/>
                </a:solidFill>
                <a:latin typeface="Arial" panose="020B0604020202020204" pitchFamily="34" charset="0"/>
                <a:cs typeface="Arial" panose="020B0604020202020204" pitchFamily="34" charset="0"/>
              </a:rPr>
              <a:t>VODNÍ ZÁCHRANNÁ SLUŽBA ČČK</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E866373B-1033-8849-AD7E-C6D3C478F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904" y="311277"/>
            <a:ext cx="1149096" cy="1149096"/>
          </a:xfrm>
          <a:prstGeom prst="rect">
            <a:avLst/>
          </a:prstGeom>
        </p:spPr>
      </p:pic>
    </p:spTree>
    <p:extLst>
      <p:ext uri="{BB962C8B-B14F-4D97-AF65-F5344CB8AC3E}">
        <p14:creationId xmlns:p14="http://schemas.microsoft.com/office/powerpoint/2010/main" val="38740176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4510</TotalTime>
  <Words>1626</Words>
  <Application>Microsoft Office PowerPoint</Application>
  <PresentationFormat>Širokoúhlá obrazovka</PresentationFormat>
  <Paragraphs>360</Paragraphs>
  <Slides>50</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50</vt:i4>
      </vt:variant>
    </vt:vector>
  </HeadingPairs>
  <TitlesOfParts>
    <vt:vector size="54" baseType="lpstr">
      <vt:lpstr>Arial</vt:lpstr>
      <vt:lpstr>Calibri</vt:lpstr>
      <vt:lpstr>Calibri Light</vt:lpstr>
      <vt:lpstr>Office Theme</vt:lpstr>
      <vt:lpstr>VODNÍ ZÁCHRANNÁ SLUŽBA Českého Červeného Kříže</vt:lpstr>
      <vt:lpstr>VODNÍ ZÁCHRANNÁ SLUŽBA ČČK</vt:lpstr>
      <vt:lpstr>Vodní záchranná služba ČČK</vt:lpstr>
      <vt:lpstr>VODNÍ ZÁCHRANNÁ SLUŽBA ČČK</vt:lpstr>
      <vt:lpstr>VODNÍ ZÁCHRANNÁ SLUŽBA ČČK</vt:lpstr>
      <vt:lpstr>Prezentace aplikace PowerPoint</vt:lpstr>
      <vt:lpstr>VODNÍ ZÁCHRANNÁ SLUŽBA ČČK</vt:lpstr>
      <vt:lpstr>VODNÍ ZÁCHRANNÁ SLUŽBA ČČK</vt:lpstr>
      <vt:lpstr>VODNÍ ZÁCHRANNÁ SLUŽBA ČČK</vt:lpstr>
      <vt:lpstr>VODNÍ ZÁCHRANNÁ SLUŽBA ČČK</vt:lpstr>
      <vt:lpstr>VODNÍ ZÁCHRANNÁ SLUŽBA ČČK</vt:lpstr>
      <vt:lpstr>VODNÍ ZÁCHRANNÁ SLUŽBA ČČK</vt:lpstr>
      <vt:lpstr>VODNÍ ZÁCHRANNÁ SLUŽBA ČČK</vt:lpstr>
      <vt:lpstr>Prezentace aplikace PowerPoint</vt:lpstr>
      <vt:lpstr>Prezentace aplikace PowerPoint</vt:lpstr>
      <vt:lpstr>VODNÍ ZÁCHRANNÁ SLUŽBA ČČK</vt:lpstr>
      <vt:lpstr>Prezentace aplikace PowerPoint</vt:lpstr>
      <vt:lpstr>VODNÍ ZÁCHRANNÁ SLUŽBA ČČK</vt:lpstr>
      <vt:lpstr>VODNÍ ZÁCHRANNÁ SLUŽBA ČČK</vt:lpstr>
      <vt:lpstr>VODNÍ ZÁCHRANNÁ SLUŽBA ČČK</vt:lpstr>
      <vt:lpstr>VODNÍ ZÁCHRANNÁ SLUŽBA ČČK</vt:lpstr>
      <vt:lpstr>VZS ČČK MS NOVÉ MLÝNY</vt:lpstr>
      <vt:lpstr>VZS ČČK MS NOVÉ MLÝNY</vt:lpstr>
      <vt:lpstr>VZS ČČK MS NOVÉ MLÝNY</vt:lpstr>
      <vt:lpstr>VZS ČČK MS NOVÉ MLÝNY</vt:lpstr>
      <vt:lpstr>VZS ČČK a novinky</vt:lpstr>
      <vt:lpstr>Prezentace aplikace PowerPoint</vt:lpstr>
      <vt:lpstr>VODNÍ ZÁCHRANNÁ SLUŽBA ČČK</vt:lpstr>
      <vt:lpstr>Prezentace aplikace PowerPoint</vt:lpstr>
      <vt:lpstr>Prezentace aplikace PowerPoint</vt:lpstr>
      <vt:lpstr>Motorový člun  Adventure Master M440 a M470</vt:lpstr>
      <vt:lpstr>Motorový člun Adventure Vesta V-500 a V-550</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Sanitní automobil Mercedes Benz</vt:lpstr>
      <vt:lpstr>Prezentace aplikace PowerPoint</vt:lpstr>
      <vt:lpstr>Prezentace aplikace PowerPoint</vt:lpstr>
      <vt:lpstr>Technický automobil Volkswagen LT </vt:lpstr>
      <vt:lpstr> John Deere Gator</vt:lpstr>
      <vt:lpstr>Vozidlo týlového zabezpečení  LIAZ 101 4x4</vt:lpstr>
      <vt:lpstr>Přívěs týlového zabezpečení </vt:lpstr>
      <vt:lpstr>Protipovodňový a sanační přívěs</vt:lpstr>
      <vt:lpstr>Prezentace aplikace PowerPoint</vt:lpstr>
      <vt:lpstr>VODNÍ ZÁCHRANNÁ SLUŽBA ČČK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Vodní záchranná služba ČČK</dc:title>
  <dc:creator>Miloslav Rezac</dc:creator>
  <cp:lastModifiedBy>Marek Loudil, DiS.</cp:lastModifiedBy>
  <cp:revision>99</cp:revision>
  <dcterms:created xsi:type="dcterms:W3CDTF">2023-11-10T15:33:57Z</dcterms:created>
  <dcterms:modified xsi:type="dcterms:W3CDTF">2024-11-26T21:39:00Z</dcterms:modified>
</cp:coreProperties>
</file>