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81" r:id="rId4"/>
    <p:sldId id="306" r:id="rId5"/>
    <p:sldId id="283" r:id="rId6"/>
    <p:sldId id="309" r:id="rId7"/>
    <p:sldId id="284" r:id="rId8"/>
    <p:sldId id="276" r:id="rId9"/>
    <p:sldId id="277" r:id="rId10"/>
    <p:sldId id="300" r:id="rId11"/>
    <p:sldId id="274" r:id="rId12"/>
    <p:sldId id="282" r:id="rId13"/>
    <p:sldId id="307" r:id="rId14"/>
    <p:sldId id="308" r:id="rId15"/>
    <p:sldId id="301" r:id="rId16"/>
    <p:sldId id="302" r:id="rId17"/>
    <p:sldId id="303" r:id="rId18"/>
    <p:sldId id="304" r:id="rId19"/>
    <p:sldId id="305" r:id="rId20"/>
    <p:sldId id="290" r:id="rId21"/>
    <p:sldId id="270" r:id="rId22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24"/>
      <p:bold r:id="rId25"/>
    </p:embeddedFont>
    <p:embeddedFont>
      <p:font typeface="Source Code Pro" panose="020B0509030403020204" pitchFamily="49" charset="0"/>
      <p:regular r:id="rId26"/>
      <p:bold r:id="rId27"/>
      <p:italic r:id="rId28"/>
      <p:boldItalic r:id="rId29"/>
    </p:embeddedFont>
    <p:embeddedFont>
      <p:font typeface="Source Sans Pro" panose="020B0503030403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0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Konečná" userId="e77d300807919a1d" providerId="LiveId" clId="{7417923F-754C-47DA-91CE-657E0510BCAD}"/>
    <pc:docChg chg="undo custSel addSld delSld modSld">
      <pc:chgData name="Lucie Konečná" userId="e77d300807919a1d" providerId="LiveId" clId="{7417923F-754C-47DA-91CE-657E0510BCAD}" dt="2023-11-19T17:09:20.665" v="396" actId="14100"/>
      <pc:docMkLst>
        <pc:docMk/>
      </pc:docMkLst>
      <pc:sldChg chg="modSp mod">
        <pc:chgData name="Lucie Konečná" userId="e77d300807919a1d" providerId="LiveId" clId="{7417923F-754C-47DA-91CE-657E0510BCAD}" dt="2023-11-18T16:32:51.195" v="97" actId="2710"/>
        <pc:sldMkLst>
          <pc:docMk/>
          <pc:sldMk cId="0" sldId="257"/>
        </pc:sldMkLst>
        <pc:spChg chg="mod">
          <ac:chgData name="Lucie Konečná" userId="e77d300807919a1d" providerId="LiveId" clId="{7417923F-754C-47DA-91CE-657E0510BCAD}" dt="2023-11-18T16:32:51.195" v="97" actId="2710"/>
          <ac:spMkLst>
            <pc:docMk/>
            <pc:sldMk cId="0" sldId="257"/>
            <ac:spMk id="63" creationId="{00000000-0000-0000-0000-000000000000}"/>
          </ac:spMkLst>
        </pc:spChg>
      </pc:sldChg>
      <pc:sldChg chg="add">
        <pc:chgData name="Lucie Konečná" userId="e77d300807919a1d" providerId="LiveId" clId="{7417923F-754C-47DA-91CE-657E0510BCAD}" dt="2023-11-18T14:32:23.037" v="60"/>
        <pc:sldMkLst>
          <pc:docMk/>
          <pc:sldMk cId="2830035316" sldId="274"/>
        </pc:sldMkLst>
      </pc:sldChg>
      <pc:sldChg chg="modSp mod">
        <pc:chgData name="Lucie Konečná" userId="e77d300807919a1d" providerId="LiveId" clId="{7417923F-754C-47DA-91CE-657E0510BCAD}" dt="2023-11-18T14:26:44.181" v="55" actId="20577"/>
        <pc:sldMkLst>
          <pc:docMk/>
          <pc:sldMk cId="1273484701" sldId="276"/>
        </pc:sldMkLst>
        <pc:spChg chg="mod">
          <ac:chgData name="Lucie Konečná" userId="e77d300807919a1d" providerId="LiveId" clId="{7417923F-754C-47DA-91CE-657E0510BCAD}" dt="2023-11-18T14:26:44.181" v="55" actId="20577"/>
          <ac:spMkLst>
            <pc:docMk/>
            <pc:sldMk cId="1273484701" sldId="276"/>
            <ac:spMk id="3" creationId="{45EDE86B-7D6F-4168-915D-C3DBAF4A3888}"/>
          </ac:spMkLst>
        </pc:spChg>
      </pc:sldChg>
      <pc:sldChg chg="addSp delSp modSp">
        <pc:chgData name="Lucie Konečná" userId="e77d300807919a1d" providerId="LiveId" clId="{7417923F-754C-47DA-91CE-657E0510BCAD}" dt="2023-11-18T14:30:49.663" v="58"/>
        <pc:sldMkLst>
          <pc:docMk/>
          <pc:sldMk cId="3076970313" sldId="277"/>
        </pc:sldMkLst>
        <pc:picChg chg="add del mod">
          <ac:chgData name="Lucie Konečná" userId="e77d300807919a1d" providerId="LiveId" clId="{7417923F-754C-47DA-91CE-657E0510BCAD}" dt="2023-11-18T14:30:49.663" v="58"/>
          <ac:picMkLst>
            <pc:docMk/>
            <pc:sldMk cId="3076970313" sldId="277"/>
            <ac:picMk id="6" creationId="{A6E6CD9E-C7CA-F483-0D81-902D4BA51D0A}"/>
          </ac:picMkLst>
        </pc:picChg>
      </pc:sldChg>
      <pc:sldChg chg="del">
        <pc:chgData name="Lucie Konečná" userId="e77d300807919a1d" providerId="LiveId" clId="{7417923F-754C-47DA-91CE-657E0510BCAD}" dt="2023-11-18T14:29:37.297" v="56" actId="2696"/>
        <pc:sldMkLst>
          <pc:docMk/>
          <pc:sldMk cId="3544787821" sldId="278"/>
        </pc:sldMkLst>
      </pc:sldChg>
      <pc:sldChg chg="del">
        <pc:chgData name="Lucie Konečná" userId="e77d300807919a1d" providerId="LiveId" clId="{7417923F-754C-47DA-91CE-657E0510BCAD}" dt="2023-11-18T14:32:26.275" v="61" actId="47"/>
        <pc:sldMkLst>
          <pc:docMk/>
          <pc:sldMk cId="3431764325" sldId="280"/>
        </pc:sldMkLst>
      </pc:sldChg>
      <pc:sldChg chg="modSp add del mod">
        <pc:chgData name="Lucie Konečná" userId="e77d300807919a1d" providerId="LiveId" clId="{7417923F-754C-47DA-91CE-657E0510BCAD}" dt="2023-11-18T15:58:36.928" v="74" actId="1076"/>
        <pc:sldMkLst>
          <pc:docMk/>
          <pc:sldMk cId="3156541598" sldId="282"/>
        </pc:sldMkLst>
        <pc:spChg chg="mod">
          <ac:chgData name="Lucie Konečná" userId="e77d300807919a1d" providerId="LiveId" clId="{7417923F-754C-47DA-91CE-657E0510BCAD}" dt="2023-11-18T15:58:36.928" v="74" actId="1076"/>
          <ac:spMkLst>
            <pc:docMk/>
            <pc:sldMk cId="3156541598" sldId="282"/>
            <ac:spMk id="3" creationId="{B9114D6F-181A-B4B5-9178-242657090397}"/>
          </ac:spMkLst>
        </pc:spChg>
      </pc:sldChg>
      <pc:sldChg chg="modSp mod">
        <pc:chgData name="Lucie Konečná" userId="e77d300807919a1d" providerId="LiveId" clId="{7417923F-754C-47DA-91CE-657E0510BCAD}" dt="2023-11-18T14:06:46.773" v="36" actId="20577"/>
        <pc:sldMkLst>
          <pc:docMk/>
          <pc:sldMk cId="3754219293" sldId="284"/>
        </pc:sldMkLst>
        <pc:spChg chg="mod">
          <ac:chgData name="Lucie Konečná" userId="e77d300807919a1d" providerId="LiveId" clId="{7417923F-754C-47DA-91CE-657E0510BCAD}" dt="2023-11-18T14:06:46.773" v="36" actId="20577"/>
          <ac:spMkLst>
            <pc:docMk/>
            <pc:sldMk cId="3754219293" sldId="284"/>
            <ac:spMk id="3" creationId="{28D7BF19-F064-617B-5483-C4A8ABBDFD19}"/>
          </ac:spMkLst>
        </pc:spChg>
      </pc:sldChg>
      <pc:sldChg chg="add">
        <pc:chgData name="Lucie Konečná" userId="e77d300807919a1d" providerId="LiveId" clId="{7417923F-754C-47DA-91CE-657E0510BCAD}" dt="2023-11-18T14:34:04.238" v="64"/>
        <pc:sldMkLst>
          <pc:docMk/>
          <pc:sldMk cId="4119165924" sldId="290"/>
        </pc:sldMkLst>
      </pc:sldChg>
      <pc:sldChg chg="add">
        <pc:chgData name="Lucie Konečná" userId="e77d300807919a1d" providerId="LiveId" clId="{7417923F-754C-47DA-91CE-657E0510BCAD}" dt="2023-11-18T14:31:14.491" v="59"/>
        <pc:sldMkLst>
          <pc:docMk/>
          <pc:sldMk cId="3506940549" sldId="300"/>
        </pc:sldMkLst>
      </pc:sldChg>
      <pc:sldChg chg="addSp modSp new mod">
        <pc:chgData name="Lucie Konečná" userId="e77d300807919a1d" providerId="LiveId" clId="{7417923F-754C-47DA-91CE-657E0510BCAD}" dt="2023-11-19T17:09:20.665" v="396" actId="14100"/>
        <pc:sldMkLst>
          <pc:docMk/>
          <pc:sldMk cId="3322604111" sldId="301"/>
        </pc:sldMkLst>
        <pc:spChg chg="mod">
          <ac:chgData name="Lucie Konečná" userId="e77d300807919a1d" providerId="LiveId" clId="{7417923F-754C-47DA-91CE-657E0510BCAD}" dt="2023-11-18T16:31:11.514" v="92" actId="1076"/>
          <ac:spMkLst>
            <pc:docMk/>
            <pc:sldMk cId="3322604111" sldId="301"/>
            <ac:spMk id="2" creationId="{919B982F-60D3-3D04-D7A7-40DFD2E25A8B}"/>
          </ac:spMkLst>
        </pc:spChg>
        <pc:spChg chg="mod">
          <ac:chgData name="Lucie Konečná" userId="e77d300807919a1d" providerId="LiveId" clId="{7417923F-754C-47DA-91CE-657E0510BCAD}" dt="2023-11-18T16:32:03.261" v="94" actId="1076"/>
          <ac:spMkLst>
            <pc:docMk/>
            <pc:sldMk cId="3322604111" sldId="301"/>
            <ac:spMk id="3" creationId="{32D53954-4835-5F23-3953-0E39E7AD404C}"/>
          </ac:spMkLst>
        </pc:spChg>
        <pc:picChg chg="add mod">
          <ac:chgData name="Lucie Konečná" userId="e77d300807919a1d" providerId="LiveId" clId="{7417923F-754C-47DA-91CE-657E0510BCAD}" dt="2023-11-18T16:31:56.279" v="93"/>
          <ac:picMkLst>
            <pc:docMk/>
            <pc:sldMk cId="3322604111" sldId="301"/>
            <ac:picMk id="4" creationId="{3BEE82EA-5CF0-A22F-2869-FFE908707768}"/>
          </ac:picMkLst>
        </pc:picChg>
        <pc:picChg chg="add mod">
          <ac:chgData name="Lucie Konečná" userId="e77d300807919a1d" providerId="LiveId" clId="{7417923F-754C-47DA-91CE-657E0510BCAD}" dt="2023-11-19T17:09:20.665" v="396" actId="14100"/>
          <ac:picMkLst>
            <pc:docMk/>
            <pc:sldMk cId="3322604111" sldId="301"/>
            <ac:picMk id="5" creationId="{849E62D7-8AA8-CCCF-8EBD-F8386E02789F}"/>
          </ac:picMkLst>
        </pc:picChg>
      </pc:sldChg>
      <pc:sldChg chg="addSp modSp new mod modNotes">
        <pc:chgData name="Lucie Konečná" userId="e77d300807919a1d" providerId="LiveId" clId="{7417923F-754C-47DA-91CE-657E0510BCAD}" dt="2023-11-18T17:27:41.393" v="202" actId="20577"/>
        <pc:sldMkLst>
          <pc:docMk/>
          <pc:sldMk cId="4053660258" sldId="302"/>
        </pc:sldMkLst>
        <pc:spChg chg="mod">
          <ac:chgData name="Lucie Konečná" userId="e77d300807919a1d" providerId="LiveId" clId="{7417923F-754C-47DA-91CE-657E0510BCAD}" dt="2023-11-18T16:33:48.526" v="111" actId="1076"/>
          <ac:spMkLst>
            <pc:docMk/>
            <pc:sldMk cId="4053660258" sldId="302"/>
            <ac:spMk id="2" creationId="{4A9729A3-E4F1-235B-CF9E-12E4B4E856F5}"/>
          </ac:spMkLst>
        </pc:spChg>
        <pc:spChg chg="mod">
          <ac:chgData name="Lucie Konečná" userId="e77d300807919a1d" providerId="LiveId" clId="{7417923F-754C-47DA-91CE-657E0510BCAD}" dt="2023-11-18T17:27:41.393" v="202" actId="20577"/>
          <ac:spMkLst>
            <pc:docMk/>
            <pc:sldMk cId="4053660258" sldId="302"/>
            <ac:spMk id="3" creationId="{E00FD715-19D0-A283-2C23-FBAC2134EC24}"/>
          </ac:spMkLst>
        </pc:spChg>
        <pc:picChg chg="add mod">
          <ac:chgData name="Lucie Konečná" userId="e77d300807919a1d" providerId="LiveId" clId="{7417923F-754C-47DA-91CE-657E0510BCAD}" dt="2023-11-18T16:34:18.137" v="125" actId="1076"/>
          <ac:picMkLst>
            <pc:docMk/>
            <pc:sldMk cId="4053660258" sldId="302"/>
            <ac:picMk id="4" creationId="{EB468F6C-4F61-4DC9-61F4-AE9B84155D9E}"/>
          </ac:picMkLst>
        </pc:picChg>
      </pc:sldChg>
      <pc:sldChg chg="addSp modSp new mod">
        <pc:chgData name="Lucie Konečná" userId="e77d300807919a1d" providerId="LiveId" clId="{7417923F-754C-47DA-91CE-657E0510BCAD}" dt="2023-11-18T17:50:09.998" v="363" actId="20577"/>
        <pc:sldMkLst>
          <pc:docMk/>
          <pc:sldMk cId="772013953" sldId="303"/>
        </pc:sldMkLst>
        <pc:spChg chg="mod">
          <ac:chgData name="Lucie Konečná" userId="e77d300807919a1d" providerId="LiveId" clId="{7417923F-754C-47DA-91CE-657E0510BCAD}" dt="2023-11-18T16:35:58.522" v="150" actId="1076"/>
          <ac:spMkLst>
            <pc:docMk/>
            <pc:sldMk cId="772013953" sldId="303"/>
            <ac:spMk id="2" creationId="{6C632B1F-6EA6-5ECD-6A63-64921A6B56E8}"/>
          </ac:spMkLst>
        </pc:spChg>
        <pc:spChg chg="mod">
          <ac:chgData name="Lucie Konečná" userId="e77d300807919a1d" providerId="LiveId" clId="{7417923F-754C-47DA-91CE-657E0510BCAD}" dt="2023-11-18T17:50:09.998" v="363" actId="20577"/>
          <ac:spMkLst>
            <pc:docMk/>
            <pc:sldMk cId="772013953" sldId="303"/>
            <ac:spMk id="3" creationId="{9EE1C7A6-3FEA-83A6-51D8-D3EE2CAF65E5}"/>
          </ac:spMkLst>
        </pc:spChg>
        <pc:picChg chg="add mod">
          <ac:chgData name="Lucie Konečná" userId="e77d300807919a1d" providerId="LiveId" clId="{7417923F-754C-47DA-91CE-657E0510BCAD}" dt="2023-11-18T16:35:44.427" v="148" actId="1076"/>
          <ac:picMkLst>
            <pc:docMk/>
            <pc:sldMk cId="772013953" sldId="303"/>
            <ac:picMk id="4" creationId="{D884F366-EB8E-DDDE-6206-FBA357604012}"/>
          </ac:picMkLst>
        </pc:picChg>
      </pc:sldChg>
      <pc:sldChg chg="modSp new mod">
        <pc:chgData name="Lucie Konečná" userId="e77d300807919a1d" providerId="LiveId" clId="{7417923F-754C-47DA-91CE-657E0510BCAD}" dt="2023-11-18T16:37:50.790" v="175" actId="1076"/>
        <pc:sldMkLst>
          <pc:docMk/>
          <pc:sldMk cId="2473560282" sldId="304"/>
        </pc:sldMkLst>
        <pc:spChg chg="mod">
          <ac:chgData name="Lucie Konečná" userId="e77d300807919a1d" providerId="LiveId" clId="{7417923F-754C-47DA-91CE-657E0510BCAD}" dt="2023-11-18T16:36:46.387" v="155" actId="1076"/>
          <ac:spMkLst>
            <pc:docMk/>
            <pc:sldMk cId="2473560282" sldId="304"/>
            <ac:spMk id="2" creationId="{F5F6434B-2F60-2486-DF29-4517BB628062}"/>
          </ac:spMkLst>
        </pc:spChg>
        <pc:spChg chg="mod">
          <ac:chgData name="Lucie Konečná" userId="e77d300807919a1d" providerId="LiveId" clId="{7417923F-754C-47DA-91CE-657E0510BCAD}" dt="2023-11-18T16:37:50.790" v="175" actId="1076"/>
          <ac:spMkLst>
            <pc:docMk/>
            <pc:sldMk cId="2473560282" sldId="304"/>
            <ac:spMk id="3" creationId="{499ABB43-D406-1F23-16D2-A2A9A558D12D}"/>
          </ac:spMkLst>
        </pc:spChg>
      </pc:sldChg>
      <pc:sldChg chg="addSp modSp new mod">
        <pc:chgData name="Lucie Konečná" userId="e77d300807919a1d" providerId="LiveId" clId="{7417923F-754C-47DA-91CE-657E0510BCAD}" dt="2023-11-18T16:38:33.164" v="181" actId="1076"/>
        <pc:sldMkLst>
          <pc:docMk/>
          <pc:sldMk cId="1830235788" sldId="305"/>
        </pc:sldMkLst>
        <pc:spChg chg="mod">
          <ac:chgData name="Lucie Konečná" userId="e77d300807919a1d" providerId="LiveId" clId="{7417923F-754C-47DA-91CE-657E0510BCAD}" dt="2023-11-18T16:38:31.083" v="180" actId="1076"/>
          <ac:spMkLst>
            <pc:docMk/>
            <pc:sldMk cId="1830235788" sldId="305"/>
            <ac:spMk id="2" creationId="{165C7D49-1288-5B9A-10D7-B75F27D32EBB}"/>
          </ac:spMkLst>
        </pc:spChg>
        <pc:picChg chg="add mod">
          <ac:chgData name="Lucie Konečná" userId="e77d300807919a1d" providerId="LiveId" clId="{7417923F-754C-47DA-91CE-657E0510BCAD}" dt="2023-11-18T16:38:33.164" v="181" actId="1076"/>
          <ac:picMkLst>
            <pc:docMk/>
            <pc:sldMk cId="1830235788" sldId="305"/>
            <ac:picMk id="4" creationId="{2C2D9FB9-00FC-1BDF-0E3E-F5387A2EF581}"/>
          </ac:picMkLst>
        </pc:picChg>
      </pc:sldChg>
      <pc:sldChg chg="addSp delSp modSp new mod">
        <pc:chgData name="Lucie Konečná" userId="e77d300807919a1d" providerId="LiveId" clId="{7417923F-754C-47DA-91CE-657E0510BCAD}" dt="2023-11-19T11:57:50.647" v="395" actId="14100"/>
        <pc:sldMkLst>
          <pc:docMk/>
          <pc:sldMk cId="1314348970" sldId="306"/>
        </pc:sldMkLst>
        <pc:spChg chg="mod">
          <ac:chgData name="Lucie Konečná" userId="e77d300807919a1d" providerId="LiveId" clId="{7417923F-754C-47DA-91CE-657E0510BCAD}" dt="2023-11-19T11:55:11.021" v="384" actId="122"/>
          <ac:spMkLst>
            <pc:docMk/>
            <pc:sldMk cId="1314348970" sldId="306"/>
            <ac:spMk id="2" creationId="{6CF92168-E567-0588-1BD6-9CDE794659AF}"/>
          </ac:spMkLst>
        </pc:spChg>
        <pc:spChg chg="mod">
          <ac:chgData name="Lucie Konečná" userId="e77d300807919a1d" providerId="LiveId" clId="{7417923F-754C-47DA-91CE-657E0510BCAD}" dt="2023-11-19T11:55:33.440" v="387" actId="1076"/>
          <ac:spMkLst>
            <pc:docMk/>
            <pc:sldMk cId="1314348970" sldId="306"/>
            <ac:spMk id="3" creationId="{02474600-15D4-0384-F497-629F13B5CADB}"/>
          </ac:spMkLst>
        </pc:spChg>
        <pc:picChg chg="add del mod">
          <ac:chgData name="Lucie Konečná" userId="e77d300807919a1d" providerId="LiveId" clId="{7417923F-754C-47DA-91CE-657E0510BCAD}" dt="2023-11-19T11:57:42.810" v="391" actId="478"/>
          <ac:picMkLst>
            <pc:docMk/>
            <pc:sldMk cId="1314348970" sldId="306"/>
            <ac:picMk id="1026" creationId="{AFFC81DA-F56D-6502-00FD-45B830A515E0}"/>
          </ac:picMkLst>
        </pc:picChg>
        <pc:picChg chg="add mod">
          <ac:chgData name="Lucie Konečná" userId="e77d300807919a1d" providerId="LiveId" clId="{7417923F-754C-47DA-91CE-657E0510BCAD}" dt="2023-11-19T11:56:06.928" v="390" actId="1076"/>
          <ac:picMkLst>
            <pc:docMk/>
            <pc:sldMk cId="1314348970" sldId="306"/>
            <ac:picMk id="1028" creationId="{4CEB6A34-4F05-84FB-7C14-946715F66BD5}"/>
          </ac:picMkLst>
        </pc:picChg>
        <pc:picChg chg="add mod">
          <ac:chgData name="Lucie Konečná" userId="e77d300807919a1d" providerId="LiveId" clId="{7417923F-754C-47DA-91CE-657E0510BCAD}" dt="2023-11-19T11:57:50.647" v="395" actId="14100"/>
          <ac:picMkLst>
            <pc:docMk/>
            <pc:sldMk cId="1314348970" sldId="306"/>
            <ac:picMk id="1030" creationId="{9C9466DA-E88D-9220-B576-B84D9D3A4333}"/>
          </ac:picMkLst>
        </pc:picChg>
      </pc:sldChg>
    </pc:docChg>
  </pc:docChgLst>
  <pc:docChgLst>
    <pc:chgData name="Lucie Konečná" userId="e77d300807919a1d" providerId="LiveId" clId="{81B7F27C-C942-462E-A0C7-2260CF0DCD76}"/>
    <pc:docChg chg="addSld delSld modSld sldOrd">
      <pc:chgData name="Lucie Konečná" userId="e77d300807919a1d" providerId="LiveId" clId="{81B7F27C-C942-462E-A0C7-2260CF0DCD76}" dt="2024-11-18T14:49:44.073" v="187" actId="1076"/>
      <pc:docMkLst>
        <pc:docMk/>
      </pc:docMkLst>
      <pc:sldChg chg="modSp mod">
        <pc:chgData name="Lucie Konečná" userId="e77d300807919a1d" providerId="LiveId" clId="{81B7F27C-C942-462E-A0C7-2260CF0DCD76}" dt="2024-11-17T14:39:44.551" v="3" actId="20577"/>
        <pc:sldMkLst>
          <pc:docMk/>
          <pc:sldMk cId="0" sldId="256"/>
        </pc:sldMkLst>
        <pc:spChg chg="mod">
          <ac:chgData name="Lucie Konečná" userId="e77d300807919a1d" providerId="LiveId" clId="{81B7F27C-C942-462E-A0C7-2260CF0DCD76}" dt="2024-11-17T14:39:44.551" v="3" actId="20577"/>
          <ac:spMkLst>
            <pc:docMk/>
            <pc:sldMk cId="0" sldId="256"/>
            <ac:spMk id="57" creationId="{00000000-0000-0000-0000-000000000000}"/>
          </ac:spMkLst>
        </pc:spChg>
      </pc:sldChg>
      <pc:sldChg chg="del">
        <pc:chgData name="Lucie Konečná" userId="e77d300807919a1d" providerId="LiveId" clId="{81B7F27C-C942-462E-A0C7-2260CF0DCD76}" dt="2024-11-18T11:40:10.426" v="181" actId="47"/>
        <pc:sldMkLst>
          <pc:docMk/>
          <pc:sldMk cId="0" sldId="260"/>
        </pc:sldMkLst>
      </pc:sldChg>
      <pc:sldChg chg="modSp mod">
        <pc:chgData name="Lucie Konečná" userId="e77d300807919a1d" providerId="LiveId" clId="{81B7F27C-C942-462E-A0C7-2260CF0DCD76}" dt="2024-11-17T16:39:03.362" v="110" actId="20577"/>
        <pc:sldMkLst>
          <pc:docMk/>
          <pc:sldMk cId="1273484701" sldId="276"/>
        </pc:sldMkLst>
        <pc:spChg chg="mod">
          <ac:chgData name="Lucie Konečná" userId="e77d300807919a1d" providerId="LiveId" clId="{81B7F27C-C942-462E-A0C7-2260CF0DCD76}" dt="2024-11-17T16:39:03.362" v="110" actId="20577"/>
          <ac:spMkLst>
            <pc:docMk/>
            <pc:sldMk cId="1273484701" sldId="276"/>
            <ac:spMk id="3" creationId="{45EDE86B-7D6F-4168-915D-C3DBAF4A3888}"/>
          </ac:spMkLst>
        </pc:spChg>
      </pc:sldChg>
      <pc:sldChg chg="modSp mod ord">
        <pc:chgData name="Lucie Konečná" userId="e77d300807919a1d" providerId="LiveId" clId="{81B7F27C-C942-462E-A0C7-2260CF0DCD76}" dt="2024-11-17T15:31:26.248" v="34"/>
        <pc:sldMkLst>
          <pc:docMk/>
          <pc:sldMk cId="2075389471" sldId="281"/>
        </pc:sldMkLst>
        <pc:spChg chg="mod">
          <ac:chgData name="Lucie Konečná" userId="e77d300807919a1d" providerId="LiveId" clId="{81B7F27C-C942-462E-A0C7-2260CF0DCD76}" dt="2024-11-17T15:21:44.136" v="32" actId="20577"/>
          <ac:spMkLst>
            <pc:docMk/>
            <pc:sldMk cId="2075389471" sldId="281"/>
            <ac:spMk id="3" creationId="{3D20011C-9E40-B17B-81D2-79177A2A3692}"/>
          </ac:spMkLst>
        </pc:spChg>
      </pc:sldChg>
      <pc:sldChg chg="modSp mod">
        <pc:chgData name="Lucie Konečná" userId="e77d300807919a1d" providerId="LiveId" clId="{81B7F27C-C942-462E-A0C7-2260CF0DCD76}" dt="2024-11-17T16:53:45.759" v="120" actId="20577"/>
        <pc:sldMkLst>
          <pc:docMk/>
          <pc:sldMk cId="3156541598" sldId="282"/>
        </pc:sldMkLst>
        <pc:spChg chg="mod">
          <ac:chgData name="Lucie Konečná" userId="e77d300807919a1d" providerId="LiveId" clId="{81B7F27C-C942-462E-A0C7-2260CF0DCD76}" dt="2024-11-17T16:53:45.759" v="120" actId="20577"/>
          <ac:spMkLst>
            <pc:docMk/>
            <pc:sldMk cId="3156541598" sldId="282"/>
            <ac:spMk id="3" creationId="{B9114D6F-181A-B4B5-9178-242657090397}"/>
          </ac:spMkLst>
        </pc:spChg>
      </pc:sldChg>
      <pc:sldChg chg="addSp modSp new mod">
        <pc:chgData name="Lucie Konečná" userId="e77d300807919a1d" providerId="LiveId" clId="{81B7F27C-C942-462E-A0C7-2260CF0DCD76}" dt="2024-11-17T16:57:45.210" v="161" actId="1076"/>
        <pc:sldMkLst>
          <pc:docMk/>
          <pc:sldMk cId="2677760167" sldId="307"/>
        </pc:sldMkLst>
        <pc:spChg chg="mod">
          <ac:chgData name="Lucie Konečná" userId="e77d300807919a1d" providerId="LiveId" clId="{81B7F27C-C942-462E-A0C7-2260CF0DCD76}" dt="2024-11-17T16:57:19.778" v="154" actId="122"/>
          <ac:spMkLst>
            <pc:docMk/>
            <pc:sldMk cId="2677760167" sldId="307"/>
            <ac:spMk id="2" creationId="{CF2E2D27-5121-3CDD-E084-26F7D0217F52}"/>
          </ac:spMkLst>
        </pc:spChg>
        <pc:picChg chg="add mod">
          <ac:chgData name="Lucie Konečná" userId="e77d300807919a1d" providerId="LiveId" clId="{81B7F27C-C942-462E-A0C7-2260CF0DCD76}" dt="2024-11-17T16:57:31.709" v="158" actId="1076"/>
          <ac:picMkLst>
            <pc:docMk/>
            <pc:sldMk cId="2677760167" sldId="307"/>
            <ac:picMk id="4" creationId="{3F8BB8AD-01B4-F6BF-BBB6-5AFDFA599CF7}"/>
          </ac:picMkLst>
        </pc:picChg>
        <pc:picChg chg="add mod">
          <ac:chgData name="Lucie Konečná" userId="e77d300807919a1d" providerId="LiveId" clId="{81B7F27C-C942-462E-A0C7-2260CF0DCD76}" dt="2024-11-17T16:57:45.210" v="161" actId="1076"/>
          <ac:picMkLst>
            <pc:docMk/>
            <pc:sldMk cId="2677760167" sldId="307"/>
            <ac:picMk id="5" creationId="{AF276137-B148-00C0-F2FF-DEFE9DC007C3}"/>
          </ac:picMkLst>
        </pc:picChg>
      </pc:sldChg>
      <pc:sldChg chg="addSp modSp new mod">
        <pc:chgData name="Lucie Konečná" userId="e77d300807919a1d" providerId="LiveId" clId="{81B7F27C-C942-462E-A0C7-2260CF0DCD76}" dt="2024-11-17T17:00:23.853" v="180" actId="14100"/>
        <pc:sldMkLst>
          <pc:docMk/>
          <pc:sldMk cId="11817550" sldId="308"/>
        </pc:sldMkLst>
        <pc:picChg chg="add mod">
          <ac:chgData name="Lucie Konečná" userId="e77d300807919a1d" providerId="LiveId" clId="{81B7F27C-C942-462E-A0C7-2260CF0DCD76}" dt="2024-11-17T17:00:19.543" v="179" actId="1076"/>
          <ac:picMkLst>
            <pc:docMk/>
            <pc:sldMk cId="11817550" sldId="308"/>
            <ac:picMk id="4" creationId="{065B5485-B509-6443-EADE-8B92DF97036F}"/>
          </ac:picMkLst>
        </pc:picChg>
        <pc:picChg chg="add mod">
          <ac:chgData name="Lucie Konečná" userId="e77d300807919a1d" providerId="LiveId" clId="{81B7F27C-C942-462E-A0C7-2260CF0DCD76}" dt="2024-11-17T17:00:23.853" v="180" actId="14100"/>
          <ac:picMkLst>
            <pc:docMk/>
            <pc:sldMk cId="11817550" sldId="308"/>
            <ac:picMk id="5" creationId="{E547E3CB-2E1F-C0FB-78F4-DD2A0B716F53}"/>
          </ac:picMkLst>
        </pc:picChg>
      </pc:sldChg>
      <pc:sldChg chg="addSp delSp modSp new">
        <pc:chgData name="Lucie Konečná" userId="e77d300807919a1d" providerId="LiveId" clId="{81B7F27C-C942-462E-A0C7-2260CF0DCD76}" dt="2024-11-18T14:49:44.073" v="187" actId="1076"/>
        <pc:sldMkLst>
          <pc:docMk/>
          <pc:sldMk cId="730354976" sldId="309"/>
        </pc:sldMkLst>
        <pc:picChg chg="add del">
          <ac:chgData name="Lucie Konečná" userId="e77d300807919a1d" providerId="LiveId" clId="{81B7F27C-C942-462E-A0C7-2260CF0DCD76}" dt="2024-11-18T14:47:14.240" v="184" actId="478"/>
          <ac:picMkLst>
            <pc:docMk/>
            <pc:sldMk cId="730354976" sldId="309"/>
            <ac:picMk id="1026" creationId="{4C561AF0-5C4A-1376-0563-D05AB665A1AB}"/>
          </ac:picMkLst>
        </pc:picChg>
        <pc:picChg chg="add mod">
          <ac:chgData name="Lucie Konečná" userId="e77d300807919a1d" providerId="LiveId" clId="{81B7F27C-C942-462E-A0C7-2260CF0DCD76}" dt="2024-11-18T14:49:44.073" v="187" actId="1076"/>
          <ac:picMkLst>
            <pc:docMk/>
            <pc:sldMk cId="730354976" sldId="309"/>
            <ac:picMk id="1028" creationId="{AB2AD3AF-283C-C422-0854-F3B14C69DA5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103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lt1"/>
                </a:solidFill>
              </a:rPr>
              <a:t>‹#›</a:t>
            </a:fld>
            <a:endParaRPr lang="c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cs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Konflikty v Nigérii a ugandě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7009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Lucie Konečná</a:t>
            </a:r>
          </a:p>
          <a:p>
            <a:r>
              <a:rPr lang="cs-CZ" dirty="0"/>
              <a:t>BSSb1169, 20.11.2024</a:t>
            </a:r>
          </a:p>
          <a:p>
            <a:pPr lvl="0">
              <a:spcBef>
                <a:spcPts val="0"/>
              </a:spcBef>
              <a:buNone/>
            </a:pPr>
            <a:endParaRPr lang="cs" dirty="0"/>
          </a:p>
          <a:p>
            <a:pPr lvl="0">
              <a:spcBef>
                <a:spcPts val="0"/>
              </a:spcBef>
              <a:buNone/>
            </a:pPr>
            <a:endParaRPr lang="c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3B8BC9-5471-5A05-3F59-CF6C04897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00650"/>
            <a:ext cx="8520600" cy="801000"/>
          </a:xfrm>
        </p:spPr>
        <p:txBody>
          <a:bodyPr/>
          <a:lstStyle/>
          <a:p>
            <a:pPr algn="ctr"/>
            <a:r>
              <a:rPr lang="cs-CZ" dirty="0"/>
              <a:t>Ženský sebevražedný terorismus (1983-2019)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D8D4D06-37CC-2DB5-8F2A-6268EB8AD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017" y="901650"/>
            <a:ext cx="8520600" cy="3340200"/>
          </a:xfrm>
        </p:spPr>
        <p:txBody>
          <a:bodyPr/>
          <a:lstStyle/>
          <a:p>
            <a:pPr marL="285750" indent="-285750"/>
            <a:r>
              <a:rPr lang="en-US" dirty="0"/>
              <a:t>University of Chicago - Database on Suicide Attacks 1983-2019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6618021-0E7F-901F-565A-4F6E22DB7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922" y="1459732"/>
            <a:ext cx="5942732" cy="358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40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29B5F4-508D-D3C9-5B7F-7DA4B1184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22" y="0"/>
            <a:ext cx="8520600" cy="801000"/>
          </a:xfrm>
        </p:spPr>
        <p:txBody>
          <a:bodyPr/>
          <a:lstStyle/>
          <a:p>
            <a:pPr algn="ctr"/>
            <a:r>
              <a:rPr lang="cs-CZ" dirty="0"/>
              <a:t>Boko </a:t>
            </a:r>
            <a:r>
              <a:rPr lang="cs-CZ" dirty="0" err="1"/>
              <a:t>Haram</a:t>
            </a:r>
            <a:r>
              <a:rPr lang="cs-CZ" dirty="0"/>
              <a:t> (</a:t>
            </a:r>
            <a:r>
              <a:rPr lang="cs-CZ" dirty="0" err="1"/>
              <a:t>Williams</a:t>
            </a:r>
            <a:r>
              <a:rPr lang="cs-CZ" dirty="0"/>
              <a:t>)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10CCD3-52D3-D5B5-D8D6-B96EC2DAAB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pPr>
              <a:buNone/>
            </a:pP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DAA7EE34-8D4C-B479-5388-9F7DC7596F2D}"/>
              </a:ext>
            </a:extLst>
          </p:cNvPr>
          <p:cNvGraphicFramePr>
            <a:graphicFrameLocks noGrp="1"/>
          </p:cNvGraphicFramePr>
          <p:nvPr/>
        </p:nvGraphicFramePr>
        <p:xfrm>
          <a:off x="1475676" y="801000"/>
          <a:ext cx="6192648" cy="4221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162">
                  <a:extLst>
                    <a:ext uri="{9D8B030D-6E8A-4147-A177-3AD203B41FA5}">
                      <a16:colId xmlns:a16="http://schemas.microsoft.com/office/drawing/2014/main" val="1598411583"/>
                    </a:ext>
                  </a:extLst>
                </a:gridCol>
                <a:gridCol w="1548162">
                  <a:extLst>
                    <a:ext uri="{9D8B030D-6E8A-4147-A177-3AD203B41FA5}">
                      <a16:colId xmlns:a16="http://schemas.microsoft.com/office/drawing/2014/main" val="3260689692"/>
                    </a:ext>
                  </a:extLst>
                </a:gridCol>
                <a:gridCol w="1548162">
                  <a:extLst>
                    <a:ext uri="{9D8B030D-6E8A-4147-A177-3AD203B41FA5}">
                      <a16:colId xmlns:a16="http://schemas.microsoft.com/office/drawing/2014/main" val="4163427689"/>
                    </a:ext>
                  </a:extLst>
                </a:gridCol>
                <a:gridCol w="1548162">
                  <a:extLst>
                    <a:ext uri="{9D8B030D-6E8A-4147-A177-3AD203B41FA5}">
                      <a16:colId xmlns:a16="http://schemas.microsoft.com/office/drawing/2014/main" val="613405831"/>
                    </a:ext>
                  </a:extLst>
                </a:gridCol>
              </a:tblGrid>
              <a:tr h="287245">
                <a:tc>
                  <a:txBody>
                    <a:bodyPr/>
                    <a:lstStyle/>
                    <a:p>
                      <a:pPr algn="ctr"/>
                      <a:endParaRPr lang="cs-CZ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/>
                        <a:t>Teroristé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/>
                        <a:t>Povstalci/Insurgency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/>
                        <a:t>Warlordi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737811"/>
                  </a:ext>
                </a:extLst>
              </a:tr>
              <a:tr h="360436"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Motivace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Politická změna skrze využití násilí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Svrhnutí vlády, autonomie oblasti, aj.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Zdroje a moc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150960"/>
                  </a:ext>
                </a:extLst>
              </a:tr>
              <a:tr h="499065"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Oblast působnosti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Neteritoriální, nadnárodní často mezinárodní charakter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Teritoriální, vnitrostátní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Teritoriální, vnitrostátní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523042"/>
                  </a:ext>
                </a:extLst>
              </a:tr>
              <a:tr h="779102"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Zdroje financování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Velice variabilní – legální i ilegální obchod, podpora od států, dalších organizací, členské příspěvky, aj.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Plundrování, nerostné suroviny, daně.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Plundrování, nerostné suroviny, daně</a:t>
                      </a:r>
                    </a:p>
                    <a:p>
                      <a:pPr algn="ctr"/>
                      <a:endParaRPr lang="cs-CZ" sz="900" dirty="0">
                        <a:solidFill>
                          <a:schemeClr val="accent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670636"/>
                  </a:ext>
                </a:extLst>
              </a:tr>
              <a:tr h="360436"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Organizační struktura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V poslední době network/síťová struktura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Často hierarchická, může být i decentralizovaná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Hierarchická, v čele charismatický vůdce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547707"/>
                  </a:ext>
                </a:extLst>
              </a:tr>
              <a:tr h="499065"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Role násilí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Primárně proti civilistům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Primárně proti vládě (doplněno o útoky na civilisty)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Většinou kombinace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828260"/>
                  </a:ext>
                </a:extLst>
              </a:tr>
              <a:tr h="499065"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Vztah se státem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Malá hrozba pro státní legitimitu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Hrozba pro státní legitimitu, chtějí nahradit vládu.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Střední hrozba pro stát, snaha o slabý stát, ve kterém mohou fungovat.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347321"/>
                  </a:ext>
                </a:extLst>
              </a:tr>
              <a:tr h="914952"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Role VNSA pro obyvatelstvo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Neposkytují služby obyvatelům.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Často poskytují služby (bezpečnost, zdravotnictví atd.) podporovatelům i obyvatelům ovládané oblasti.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V menší míře poskytují služby, oportunisticky, především stejné etnické skupině.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780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035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20DB44-542B-EDBB-4367-F4B4E9EB1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Další konfliktní potenciál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114D6F-181A-B4B5-9178-242657090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017" y="1035387"/>
            <a:ext cx="8520600" cy="3340200"/>
          </a:xfrm>
        </p:spPr>
        <p:txBody>
          <a:bodyPr/>
          <a:lstStyle/>
          <a:p>
            <a:r>
              <a:rPr lang="cs-CZ" dirty="0"/>
              <a:t> </a:t>
            </a:r>
            <a:r>
              <a:rPr lang="cs-CZ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Indigenous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Biafra (IPOB), nepokoje 2017, </a:t>
            </a:r>
            <a:r>
              <a:rPr lang="cs-CZ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Nnamdi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Kanu - 27. června 2021 opět zatčen, </a:t>
            </a:r>
            <a:r>
              <a:rPr lang="cs-CZ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Eastern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Security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Network.</a:t>
            </a:r>
          </a:p>
          <a:p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MASSOB - Hnutí za aktualizaci suverénního státu Biafra (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Movement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Actualization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Sovereign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Biafra).</a:t>
            </a:r>
            <a:endParaRPr lang="cs-CZ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Farmářsko-pastevecké konflikty – </a:t>
            </a:r>
            <a:r>
              <a:rPr lang="cs-CZ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Fulové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Fulbové, </a:t>
            </a:r>
            <a:r>
              <a:rPr lang="cs-CZ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Fulanové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Peulové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Fellata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Falata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1864AEF-2318-7460-0AE1-BF8753436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444" y="3186419"/>
            <a:ext cx="3434556" cy="195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541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2E2D27-5121-3CDD-E084-26F7D0217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Farmářsko-pastevecké konflikty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435266E-A224-6817-3FF1-73DF127852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obsah 6">
            <a:extLst>
              <a:ext uri="{FF2B5EF4-FFF2-40B4-BE49-F238E27FC236}">
                <a16:creationId xmlns:a16="http://schemas.microsoft.com/office/drawing/2014/main" id="{3F8BB8AD-01B4-F6BF-BBB6-5AFDFA599C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24"/>
          <a:stretch/>
        </p:blipFill>
        <p:spPr>
          <a:xfrm>
            <a:off x="109416" y="1298173"/>
            <a:ext cx="4186026" cy="2547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F276137-B148-00C0-F2FF-DEFE9DC00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865" y="1228675"/>
            <a:ext cx="4854135" cy="367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60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7A48-E757-B971-9402-833BCEBAF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4AC0D4-0EB9-0F57-C3AA-030D00B2CD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obsah 7">
            <a:extLst>
              <a:ext uri="{FF2B5EF4-FFF2-40B4-BE49-F238E27FC236}">
                <a16:creationId xmlns:a16="http://schemas.microsoft.com/office/drawing/2014/main" id="{065B5485-B509-6443-EADE-8B92DF9703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257"/>
            <a:ext cx="4737040" cy="5144757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547E3CB-2E1F-C0FB-78F4-DD2A0B716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041" y="0"/>
            <a:ext cx="4406960" cy="504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9B982F-60D3-3D04-D7A7-40DFD2E25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44" y="-10939"/>
            <a:ext cx="8520600" cy="801000"/>
          </a:xfrm>
        </p:spPr>
        <p:txBody>
          <a:bodyPr/>
          <a:lstStyle/>
          <a:p>
            <a:pPr algn="ctr"/>
            <a:r>
              <a:rPr lang="cs-CZ" dirty="0"/>
              <a:t>Uganda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D53954-4835-5F23-3953-0E39E7AD4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544" y="440097"/>
            <a:ext cx="8520600" cy="3340200"/>
          </a:xfrm>
        </p:spPr>
        <p:txBody>
          <a:bodyPr/>
          <a:lstStyle/>
          <a:p>
            <a:r>
              <a:rPr lang="cs-CZ" dirty="0"/>
              <a:t> Nezávislost 1962.</a:t>
            </a:r>
          </a:p>
          <a:p>
            <a:r>
              <a:rPr lang="cs-CZ" dirty="0"/>
              <a:t> Jedna z nejvíce zkorumpovaných zemí světa.</a:t>
            </a:r>
          </a:p>
          <a:p>
            <a:r>
              <a:rPr lang="cs-CZ" dirty="0"/>
              <a:t> Administrativní a politický systém.</a:t>
            </a:r>
          </a:p>
          <a:p>
            <a:r>
              <a:rPr lang="cs-CZ" dirty="0"/>
              <a:t> Etnicita a náboženství.</a:t>
            </a:r>
          </a:p>
          <a:p>
            <a:r>
              <a:rPr lang="cs-CZ" dirty="0"/>
              <a:t> (1966 – 1971) x (1980-1985) – </a:t>
            </a:r>
            <a:r>
              <a:rPr lang="cs-CZ" dirty="0" err="1"/>
              <a:t>Milton</a:t>
            </a:r>
            <a:r>
              <a:rPr lang="cs-CZ" dirty="0"/>
              <a:t> </a:t>
            </a:r>
            <a:r>
              <a:rPr lang="cs-CZ" dirty="0" err="1"/>
              <a:t>Obote</a:t>
            </a:r>
            <a:r>
              <a:rPr lang="cs-CZ" dirty="0"/>
              <a:t>. 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BEE82EA-5CF0-A22F-2869-FFE908707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181" y="3033303"/>
            <a:ext cx="3713292" cy="2110197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849E62D7-8AA8-CCCF-8EBD-F8386E027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474" y="2141518"/>
            <a:ext cx="2825134" cy="299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604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9729A3-E4F1-235B-CF9E-12E4B4E8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20" y="0"/>
            <a:ext cx="8520600" cy="801000"/>
          </a:xfrm>
        </p:spPr>
        <p:txBody>
          <a:bodyPr/>
          <a:lstStyle/>
          <a:p>
            <a:pPr algn="ctr"/>
            <a:r>
              <a:rPr lang="cs-CZ" dirty="0" err="1"/>
              <a:t>Idi</a:t>
            </a:r>
            <a:r>
              <a:rPr lang="cs-CZ" dirty="0"/>
              <a:t> amin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0FD715-19D0-A283-2C23-FBAC2134E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320" y="693350"/>
            <a:ext cx="8520600" cy="3340200"/>
          </a:xfrm>
        </p:spPr>
        <p:txBody>
          <a:bodyPr/>
          <a:lstStyle/>
          <a:p>
            <a:r>
              <a:rPr lang="cs-CZ" dirty="0"/>
              <a:t> Leden 1971 převrat.</a:t>
            </a:r>
          </a:p>
          <a:p>
            <a:r>
              <a:rPr lang="cs-CZ" dirty="0"/>
              <a:t> Mohutné rozšíření armády, periodické čistky.</a:t>
            </a:r>
          </a:p>
          <a:p>
            <a:r>
              <a:rPr lang="cs-CZ" dirty="0"/>
              <a:t> Zahraniční vztahy.</a:t>
            </a:r>
          </a:p>
          <a:p>
            <a:r>
              <a:rPr lang="cs-CZ" dirty="0"/>
              <a:t> Srpen 1972 – vyhoštění všech Asiatů. </a:t>
            </a:r>
          </a:p>
          <a:p>
            <a:r>
              <a:rPr lang="cs-CZ" dirty="0"/>
              <a:t> „Pes s kostí v tlamě nemůže kousnout.“</a:t>
            </a:r>
          </a:p>
          <a:p>
            <a:r>
              <a:rPr lang="cs-CZ" dirty="0"/>
              <a:t> Devastace životního prostředí.</a:t>
            </a:r>
          </a:p>
          <a:p>
            <a:r>
              <a:rPr lang="cs-CZ" dirty="0"/>
              <a:t> 4. července 1976 - Operace </a:t>
            </a:r>
            <a:r>
              <a:rPr lang="cs-CZ" dirty="0" err="1"/>
              <a:t>Entebbe</a:t>
            </a:r>
            <a:r>
              <a:rPr lang="cs-CZ" dirty="0"/>
              <a:t>.</a:t>
            </a:r>
          </a:p>
          <a:p>
            <a:r>
              <a:rPr lang="cs-CZ" dirty="0"/>
              <a:t> 1. listopadu 1978 anexe tanzanského území.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Picture 4" descr="Idi Amin | History Wiki | Fandom">
            <a:extLst>
              <a:ext uri="{FF2B5EF4-FFF2-40B4-BE49-F238E27FC236}">
                <a16:creationId xmlns:a16="http://schemas.microsoft.com/office/drawing/2014/main" id="{EB468F6C-4F61-4DC9-61F4-AE9B84155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355" y="1724303"/>
            <a:ext cx="2219325" cy="331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660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632B1F-6EA6-5ECD-6A63-64921A6B5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00" y="-133815"/>
            <a:ext cx="8520600" cy="801000"/>
          </a:xfrm>
        </p:spPr>
        <p:txBody>
          <a:bodyPr/>
          <a:lstStyle/>
          <a:p>
            <a:pPr algn="ctr"/>
            <a:r>
              <a:rPr lang="cs-CZ" dirty="0"/>
              <a:t>Ugandsko-Tanzanská válka a Bush </a:t>
            </a:r>
            <a:r>
              <a:rPr lang="cs-CZ" dirty="0" err="1"/>
              <a:t>War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EE1C7A6-3FEA-83A6-51D8-D3EE2CAF6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67407"/>
            <a:ext cx="8520600" cy="3340200"/>
          </a:xfrm>
        </p:spPr>
        <p:txBody>
          <a:bodyPr/>
          <a:lstStyle/>
          <a:p>
            <a:r>
              <a:rPr lang="cs-CZ" dirty="0"/>
              <a:t> Střety v roce 1972.</a:t>
            </a:r>
          </a:p>
          <a:p>
            <a:r>
              <a:rPr lang="cs-CZ" dirty="0"/>
              <a:t> 1. listopadu 1978 anexe Kagery.</a:t>
            </a:r>
          </a:p>
          <a:p>
            <a:r>
              <a:rPr lang="cs-CZ" dirty="0"/>
              <a:t> Leden 1979 dobytí </a:t>
            </a:r>
            <a:r>
              <a:rPr lang="cs-CZ" dirty="0" err="1"/>
              <a:t>Mutukule</a:t>
            </a:r>
            <a:r>
              <a:rPr lang="cs-CZ" dirty="0"/>
              <a:t>, březen 1979 dobytí </a:t>
            </a:r>
            <a:r>
              <a:rPr lang="cs-CZ" dirty="0" err="1"/>
              <a:t>Lukaya</a:t>
            </a:r>
            <a:r>
              <a:rPr lang="cs-CZ" dirty="0"/>
              <a:t>.</a:t>
            </a:r>
          </a:p>
          <a:p>
            <a:r>
              <a:rPr lang="cs-CZ" dirty="0"/>
              <a:t> 24. března 1979 konference v </a:t>
            </a:r>
            <a:r>
              <a:rPr lang="cs-CZ" dirty="0" err="1"/>
              <a:t>Moshi</a:t>
            </a:r>
            <a:r>
              <a:rPr lang="cs-CZ" dirty="0"/>
              <a:t> 		¨                (Ugandská fronta národního osvobození).</a:t>
            </a:r>
          </a:p>
          <a:p>
            <a:r>
              <a:rPr lang="cs-CZ" dirty="0"/>
              <a:t> 3. června 1979 – konec války.</a:t>
            </a:r>
          </a:p>
          <a:p>
            <a:r>
              <a:rPr lang="cs-CZ" dirty="0"/>
              <a:t> Bush </a:t>
            </a:r>
            <a:r>
              <a:rPr lang="cs-CZ" dirty="0" err="1"/>
              <a:t>War</a:t>
            </a:r>
            <a:r>
              <a:rPr lang="cs-CZ" dirty="0"/>
              <a:t> 1980-1986.</a:t>
            </a:r>
          </a:p>
          <a:p>
            <a:r>
              <a:rPr lang="cs-CZ" dirty="0"/>
              <a:t> (Ugandská armáda národního osvobození)                   UNLA x (Armáda národního odporu)NRA.</a:t>
            </a:r>
          </a:p>
          <a:p>
            <a:endParaRPr lang="cs-CZ" dirty="0"/>
          </a:p>
        </p:txBody>
      </p:sp>
      <p:pic>
        <p:nvPicPr>
          <p:cNvPr id="4" name="Picture 8" descr="Uganda summary | Britannica">
            <a:extLst>
              <a:ext uri="{FF2B5EF4-FFF2-40B4-BE49-F238E27FC236}">
                <a16:creationId xmlns:a16="http://schemas.microsoft.com/office/drawing/2014/main" id="{D884F366-EB8E-DDDE-6206-FBA35760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2" y="1924052"/>
            <a:ext cx="3219448" cy="321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013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F6434B-2F60-2486-DF29-4517BB62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801000"/>
          </a:xfrm>
        </p:spPr>
        <p:txBody>
          <a:bodyPr/>
          <a:lstStyle/>
          <a:p>
            <a:pPr algn="ctr"/>
            <a:r>
              <a:rPr lang="cs-CZ" dirty="0"/>
              <a:t>Válka proti LRA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99ABB43-D406-1F23-16D2-A2A9A558D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26509"/>
            <a:ext cx="8520600" cy="334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lang="cs-CZ" dirty="0" err="1">
                <a:latin typeface="Source Code Pro" panose="020B0509030403020204" pitchFamily="49" charset="0"/>
                <a:ea typeface="Source Code Pro" panose="020B0509030403020204" pitchFamily="49" charset="0"/>
              </a:rPr>
              <a:t>Holy</a:t>
            </a:r>
            <a:r>
              <a:rPr lang="cs-CZ" dirty="0">
                <a:latin typeface="Source Code Pro" panose="020B0509030403020204" pitchFamily="49" charset="0"/>
                <a:ea typeface="Source Code Pro" panose="020B0509030403020204" pitchFamily="49" charset="0"/>
              </a:rPr>
              <a:t> Spirit </a:t>
            </a:r>
            <a:r>
              <a:rPr lang="cs-CZ" dirty="0" err="1">
                <a:latin typeface="Source Code Pro" panose="020B0509030403020204" pitchFamily="49" charset="0"/>
                <a:ea typeface="Source Code Pro" panose="020B0509030403020204" pitchFamily="49" charset="0"/>
              </a:rPr>
              <a:t>Movement</a:t>
            </a:r>
            <a:r>
              <a:rPr lang="cs-CZ" dirty="0">
                <a:latin typeface="Source Code Pro" panose="020B0509030403020204" pitchFamily="49" charset="0"/>
                <a:ea typeface="Source Code Pro" panose="020B0509030403020204" pitchFamily="49" charset="0"/>
              </a:rPr>
              <a:t> – Alice </a:t>
            </a:r>
            <a:r>
              <a:rPr lang="cs-CZ" dirty="0" err="1">
                <a:latin typeface="Source Code Pro" panose="020B0509030403020204" pitchFamily="49" charset="0"/>
                <a:ea typeface="Source Code Pro" panose="020B0509030403020204" pitchFamily="49" charset="0"/>
              </a:rPr>
              <a:t>Lakwena</a:t>
            </a:r>
            <a:r>
              <a:rPr lang="cs-CZ" dirty="0">
                <a:latin typeface="Source Code Pro" panose="020B0509030403020204" pitchFamily="49" charset="0"/>
                <a:ea typeface="Source Code Pro" panose="020B0509030403020204" pitchFamily="49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cs-CZ" dirty="0">
                <a:latin typeface="Source Code Pro" panose="020B0509030403020204" pitchFamily="49" charset="0"/>
                <a:ea typeface="Source Code Pro" panose="020B0509030403020204" pitchFamily="49" charset="0"/>
              </a:rPr>
              <a:t> Vznik LRA 1987.</a:t>
            </a:r>
          </a:p>
          <a:p>
            <a:pPr>
              <a:lnSpc>
                <a:spcPct val="100000"/>
              </a:lnSpc>
            </a:pPr>
            <a:r>
              <a:rPr lang="cs-CZ" dirty="0">
                <a:latin typeface="Source Code Pro" panose="020B0509030403020204" pitchFamily="49" charset="0"/>
                <a:ea typeface="Source Code Pro" panose="020B0509030403020204" pitchFamily="49" charset="0"/>
              </a:rPr>
              <a:t> 1991 </a:t>
            </a:r>
            <a:r>
              <a:rPr lang="cs-CZ" dirty="0" err="1">
                <a:latin typeface="Source Code Pro" panose="020B0509030403020204" pitchFamily="49" charset="0"/>
                <a:ea typeface="Source Code Pro" panose="020B0509030403020204" pitchFamily="49" charset="0"/>
              </a:rPr>
              <a:t>Operation</a:t>
            </a:r>
            <a:r>
              <a:rPr lang="cs-CZ" dirty="0"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lang="cs-CZ" dirty="0" err="1">
                <a:latin typeface="Source Code Pro" panose="020B0509030403020204" pitchFamily="49" charset="0"/>
                <a:ea typeface="Source Code Pro" panose="020B0509030403020204" pitchFamily="49" charset="0"/>
              </a:rPr>
              <a:t>North</a:t>
            </a:r>
            <a:r>
              <a:rPr lang="cs-CZ" dirty="0">
                <a:latin typeface="Source Code Pro" panose="020B0509030403020204" pitchFamily="49" charset="0"/>
                <a:ea typeface="Source Code Pro" panose="020B0509030403020204" pitchFamily="49" charset="0"/>
              </a:rPr>
              <a:t>, 2002 Iron </a:t>
            </a:r>
            <a:r>
              <a:rPr lang="cs-CZ" dirty="0" err="1">
                <a:latin typeface="Source Code Pro" panose="020B0509030403020204" pitchFamily="49" charset="0"/>
                <a:ea typeface="Source Code Pro" panose="020B0509030403020204" pitchFamily="49" charset="0"/>
              </a:rPr>
              <a:t>Fist</a:t>
            </a:r>
            <a:r>
              <a:rPr lang="cs-CZ" dirty="0">
                <a:latin typeface="Source Code Pro" panose="020B0509030403020204" pitchFamily="49" charset="0"/>
                <a:ea typeface="Source Code Pro" panose="020B0509030403020204" pitchFamily="49" charset="0"/>
              </a:rPr>
              <a:t>, 2008 </a:t>
            </a:r>
            <a:r>
              <a:rPr lang="cs-CZ" dirty="0" err="1">
                <a:latin typeface="Source Code Pro" panose="020B0509030403020204" pitchFamily="49" charset="0"/>
                <a:ea typeface="Source Code Pro" panose="020B0509030403020204" pitchFamily="49" charset="0"/>
              </a:rPr>
              <a:t>Lightning</a:t>
            </a:r>
            <a:r>
              <a:rPr lang="cs-CZ" dirty="0"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lang="cs-CZ" dirty="0" err="1">
                <a:latin typeface="Source Code Pro" panose="020B0509030403020204" pitchFamily="49" charset="0"/>
                <a:ea typeface="Source Code Pro" panose="020B0509030403020204" pitchFamily="49" charset="0"/>
              </a:rPr>
              <a:t>Thunder</a:t>
            </a:r>
            <a:r>
              <a:rPr lang="cs-CZ" dirty="0">
                <a:latin typeface="Source Code Pro" panose="020B0509030403020204" pitchFamily="49" charset="0"/>
                <a:ea typeface="Source Code Pro" panose="020B0509030403020204" pitchFamily="49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Times New Roman" panose="02020603050405020304" pitchFamily="18" charset="0"/>
              </a:rPr>
              <a:t> 8. července 2005 vydal ICC zatykače na lídry LRA.</a:t>
            </a:r>
            <a:endParaRPr lang="cs-CZ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>
              <a:lnSpc>
                <a:spcPct val="100000"/>
              </a:lnSpc>
            </a:pPr>
            <a:r>
              <a:rPr lang="cs-CZ" dirty="0">
                <a:latin typeface="Source Code Pro" panose="020B0509030403020204" pitchFamily="49" charset="0"/>
                <a:ea typeface="Source Code Pro" panose="020B0509030403020204" pitchFamily="49" charset="0"/>
              </a:rPr>
              <a:t> SAF a LRA vs. SPLA a NRA.</a:t>
            </a:r>
          </a:p>
          <a:p>
            <a:pPr>
              <a:lnSpc>
                <a:spcPct val="100000"/>
              </a:lnSpc>
            </a:pPr>
            <a:r>
              <a:rPr lang="cs-CZ" dirty="0">
                <a:latin typeface="Source Code Pro" panose="020B0509030403020204" pitchFamily="49" charset="0"/>
                <a:ea typeface="Source Code Pro" panose="020B0509030403020204" pitchFamily="49" charset="0"/>
              </a:rPr>
              <a:t> 2010 </a:t>
            </a:r>
            <a:r>
              <a:rPr lang="cs-CZ" sz="1800" dirty="0" err="1"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Lord's</a:t>
            </a:r>
            <a:r>
              <a:rPr lang="cs-CZ" sz="1800" dirty="0"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lang="cs-CZ" sz="1800" dirty="0" err="1"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Resistance</a:t>
            </a:r>
            <a:r>
              <a:rPr lang="cs-CZ" sz="1800" dirty="0"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lang="cs-CZ" sz="1800" dirty="0" err="1"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Army</a:t>
            </a:r>
            <a:r>
              <a:rPr lang="cs-CZ" sz="1800" dirty="0"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lang="cs-CZ" sz="1800" dirty="0" err="1"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Disarmament</a:t>
            </a:r>
            <a:r>
              <a:rPr lang="cs-CZ" sz="1800" dirty="0"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and </a:t>
            </a:r>
            <a:r>
              <a:rPr lang="cs-CZ" sz="1800" dirty="0" err="1"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Northern</a:t>
            </a:r>
            <a:r>
              <a:rPr lang="cs-CZ" sz="1800" dirty="0"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Uganda </a:t>
            </a:r>
            <a:r>
              <a:rPr lang="cs-CZ" sz="1800" dirty="0" err="1"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Recovery</a:t>
            </a:r>
            <a:r>
              <a:rPr lang="cs-CZ" sz="1800" dirty="0"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lang="cs-CZ" sz="1800" dirty="0" err="1"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Act</a:t>
            </a:r>
            <a:r>
              <a:rPr lang="cs-CZ" sz="1800" dirty="0"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cs-CZ" dirty="0">
                <a:latin typeface="Source Code Pro" panose="020B0509030403020204" pitchFamily="49" charset="0"/>
                <a:ea typeface="Source Code Pro" panose="020B0509030403020204" pitchFamily="49" charset="0"/>
              </a:rPr>
              <a:t> 2006 – 2008 - </a:t>
            </a:r>
            <a:r>
              <a:rPr lang="cs-CZ" dirty="0" err="1">
                <a:latin typeface="Source Code Pro" panose="020B0509030403020204" pitchFamily="49" charset="0"/>
                <a:ea typeface="Source Code Pro" panose="020B0509030403020204" pitchFamily="49" charset="0"/>
              </a:rPr>
              <a:t>Juba</a:t>
            </a:r>
            <a:r>
              <a:rPr lang="cs-CZ" dirty="0"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lang="cs-CZ" dirty="0" err="1">
                <a:latin typeface="Source Code Pro" panose="020B0509030403020204" pitchFamily="49" charset="0"/>
                <a:ea typeface="Source Code Pro" panose="020B0509030403020204" pitchFamily="49" charset="0"/>
              </a:rPr>
              <a:t>Peace</a:t>
            </a:r>
            <a:r>
              <a:rPr lang="cs-CZ" dirty="0"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lang="cs-CZ" dirty="0" err="1">
                <a:latin typeface="Source Code Pro" panose="020B0509030403020204" pitchFamily="49" charset="0"/>
                <a:ea typeface="Source Code Pro" panose="020B0509030403020204" pitchFamily="49" charset="0"/>
              </a:rPr>
              <a:t>Process</a:t>
            </a:r>
            <a:r>
              <a:rPr lang="cs-CZ" dirty="0">
                <a:latin typeface="Source Code Pro" panose="020B0509030403020204" pitchFamily="49" charset="0"/>
                <a:ea typeface="Source Code Pro" panose="020B0509030403020204" pitchFamily="49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cs-CZ" dirty="0">
                <a:latin typeface="Source Code Pro" panose="020B0509030403020204" pitchFamily="49" charset="0"/>
                <a:ea typeface="Source Code Pro" panose="020B0509030403020204" pitchFamily="49" charset="0"/>
              </a:rPr>
              <a:t> Struktura organizace a mezinárodní vazby.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3560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5C7D49-1288-5B9A-10D7-B75F27D32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80" y="0"/>
            <a:ext cx="8520600" cy="801000"/>
          </a:xfrm>
        </p:spPr>
        <p:txBody>
          <a:bodyPr/>
          <a:lstStyle/>
          <a:p>
            <a:pPr algn="ctr"/>
            <a:r>
              <a:rPr lang="cs-CZ" dirty="0"/>
              <a:t>Válka proti LRA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C294FCA-A88D-CE6A-B47B-003A8FCBB4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C2D9FB9-00FC-1BDF-0E3E-F5387A2EF5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2343" y="801000"/>
            <a:ext cx="6471444" cy="4096509"/>
          </a:xfrm>
        </p:spPr>
      </p:pic>
    </p:spTree>
    <p:extLst>
      <p:ext uri="{BB962C8B-B14F-4D97-AF65-F5344CB8AC3E}">
        <p14:creationId xmlns:p14="http://schemas.microsoft.com/office/powerpoint/2010/main" val="1830235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cs" dirty="0"/>
              <a:t>Nigérie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0" y="1228675"/>
            <a:ext cx="8520600" cy="3695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" dirty="0"/>
              <a:t>Nezávislost 1960.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" dirty="0"/>
              <a:t>Federální republika, 36 států.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" dirty="0"/>
              <a:t>Politické zřízení – prebendalismus.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" dirty="0"/>
              <a:t>Lidská práva.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" dirty="0"/>
              <a:t>Etnicita a náboženství.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DDCD2E-8419-EF8C-EA93-008E756AD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936" y="0"/>
            <a:ext cx="3658339" cy="310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92E70BD-BBB0-22BF-BD1B-3A9CF32E7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586" y="3055557"/>
            <a:ext cx="2713037" cy="208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29B5F4-508D-D3C9-5B7F-7DA4B1184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22" y="0"/>
            <a:ext cx="8520600" cy="801000"/>
          </a:xfrm>
        </p:spPr>
        <p:txBody>
          <a:bodyPr/>
          <a:lstStyle/>
          <a:p>
            <a:pPr algn="ctr"/>
            <a:r>
              <a:rPr lang="cs-CZ" dirty="0" err="1"/>
              <a:t>Lord‘s</a:t>
            </a:r>
            <a:r>
              <a:rPr lang="cs-CZ" dirty="0"/>
              <a:t> </a:t>
            </a:r>
            <a:r>
              <a:rPr lang="cs-CZ" dirty="0" err="1"/>
              <a:t>Resistance</a:t>
            </a:r>
            <a:r>
              <a:rPr lang="cs-CZ" dirty="0"/>
              <a:t> </a:t>
            </a:r>
            <a:r>
              <a:rPr lang="cs-CZ" dirty="0" err="1"/>
              <a:t>Army</a:t>
            </a:r>
            <a:r>
              <a:rPr lang="cs-CZ" dirty="0"/>
              <a:t>(</a:t>
            </a:r>
            <a:r>
              <a:rPr lang="cs-CZ" dirty="0" err="1"/>
              <a:t>Williams</a:t>
            </a:r>
            <a:r>
              <a:rPr lang="cs-CZ" dirty="0"/>
              <a:t>)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10CCD3-52D3-D5B5-D8D6-B96EC2DAAB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pPr>
              <a:buNone/>
            </a:pP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DAA7EE34-8D4C-B479-5388-9F7DC7596F2D}"/>
              </a:ext>
            </a:extLst>
          </p:cNvPr>
          <p:cNvGraphicFramePr>
            <a:graphicFrameLocks noGrp="1"/>
          </p:cNvGraphicFramePr>
          <p:nvPr/>
        </p:nvGraphicFramePr>
        <p:xfrm>
          <a:off x="1475676" y="801000"/>
          <a:ext cx="6192648" cy="4221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162">
                  <a:extLst>
                    <a:ext uri="{9D8B030D-6E8A-4147-A177-3AD203B41FA5}">
                      <a16:colId xmlns:a16="http://schemas.microsoft.com/office/drawing/2014/main" val="1598411583"/>
                    </a:ext>
                  </a:extLst>
                </a:gridCol>
                <a:gridCol w="1548162">
                  <a:extLst>
                    <a:ext uri="{9D8B030D-6E8A-4147-A177-3AD203B41FA5}">
                      <a16:colId xmlns:a16="http://schemas.microsoft.com/office/drawing/2014/main" val="3260689692"/>
                    </a:ext>
                  </a:extLst>
                </a:gridCol>
                <a:gridCol w="1548162">
                  <a:extLst>
                    <a:ext uri="{9D8B030D-6E8A-4147-A177-3AD203B41FA5}">
                      <a16:colId xmlns:a16="http://schemas.microsoft.com/office/drawing/2014/main" val="4163427689"/>
                    </a:ext>
                  </a:extLst>
                </a:gridCol>
                <a:gridCol w="1548162">
                  <a:extLst>
                    <a:ext uri="{9D8B030D-6E8A-4147-A177-3AD203B41FA5}">
                      <a16:colId xmlns:a16="http://schemas.microsoft.com/office/drawing/2014/main" val="613405831"/>
                    </a:ext>
                  </a:extLst>
                </a:gridCol>
              </a:tblGrid>
              <a:tr h="287245">
                <a:tc>
                  <a:txBody>
                    <a:bodyPr/>
                    <a:lstStyle/>
                    <a:p>
                      <a:pPr algn="ctr"/>
                      <a:endParaRPr lang="cs-CZ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/>
                        <a:t>Teroristé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/>
                        <a:t>Povstalci/Insurgency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/>
                        <a:t>Warlordi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737811"/>
                  </a:ext>
                </a:extLst>
              </a:tr>
              <a:tr h="360436"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Motivace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Politická změna skrze využití násilí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Svrhnutí vlády, autonomie oblasti, aj.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Zdroje a moc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150960"/>
                  </a:ext>
                </a:extLst>
              </a:tr>
              <a:tr h="499065"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Oblast působnosti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Neteritoriální, nadnárodní často mezinárodní charakter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Teritoriální, vnitrostátní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Teritoriální, vnitrostátní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523042"/>
                  </a:ext>
                </a:extLst>
              </a:tr>
              <a:tr h="779102"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Zdroje financování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Velice variabilní – legální i ilegální obchod, podpora od států, dalších organizací, členské příspěvky, aj.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Plundrování, nerostné suroviny, daně.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Plundrování, nerostné suroviny, daně</a:t>
                      </a:r>
                    </a:p>
                    <a:p>
                      <a:pPr algn="ctr"/>
                      <a:endParaRPr lang="cs-CZ" sz="900" dirty="0">
                        <a:solidFill>
                          <a:schemeClr val="accent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670636"/>
                  </a:ext>
                </a:extLst>
              </a:tr>
              <a:tr h="360436"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Organizační struktura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V poslední době network/síťová struktura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Často hierarchická, může být i decentralizovaná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Hierarchická, v čele charismatický vůdce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547707"/>
                  </a:ext>
                </a:extLst>
              </a:tr>
              <a:tr h="499065"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Role násilí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Primárně proti civilistům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Primárně proti vládě (doplněno o útoky na civilisty)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Většinou kombinace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828260"/>
                  </a:ext>
                </a:extLst>
              </a:tr>
              <a:tr h="499065"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Vztah se státem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Malá hrozba pro státní legitimitu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Hrozba pro státní legitimitu, chtějí nahradit vládu.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Střední hrozba pro stát, snaha o slabý stát, ve kterém mohou fungovat.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347321"/>
                  </a:ext>
                </a:extLst>
              </a:tr>
              <a:tr h="914952"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Role VNSA pro obyvatelstvo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Neposkytují služby obyvatelům.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Často poskytují služby (bezpečnost, zdravotnictví atd.) podporovatelům i obyvatelům ovládané oblasti.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V menší míře poskytují služby, oportunisticky, především stejné etnické skupině.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780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165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88C54E-EBC8-472D-996D-522EE9749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40" y="1770750"/>
            <a:ext cx="8520600" cy="801000"/>
          </a:xfrm>
        </p:spPr>
        <p:txBody>
          <a:bodyPr/>
          <a:lstStyle/>
          <a:p>
            <a:pPr algn="ctr"/>
            <a:r>
              <a:rPr lang="cs-CZ" sz="9600" dirty="0"/>
              <a:t>Děkuji za pozornost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E02514A-63E0-4BB9-A1C3-E8A1A6D869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750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B8BF8D-A8E1-237E-0043-7811670E9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Historie a občanská válka v Biafře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D20011C-9E40-B17B-81D2-79177A2A3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546" y="1093850"/>
            <a:ext cx="8520600" cy="3340200"/>
          </a:xfrm>
        </p:spPr>
        <p:txBody>
          <a:bodyPr/>
          <a:lstStyle/>
          <a:p>
            <a:r>
              <a:rPr lang="cs-CZ" dirty="0"/>
              <a:t> Občanská válka/válka v Biafře  - 1967-1970.</a:t>
            </a:r>
          </a:p>
          <a:p>
            <a:r>
              <a:rPr lang="cs-CZ" dirty="0"/>
              <a:t> Převraty a pogromy proti </a:t>
            </a:r>
            <a:r>
              <a:rPr lang="cs-CZ" dirty="0" err="1"/>
              <a:t>Igbům</a:t>
            </a:r>
            <a:r>
              <a:rPr lang="cs-CZ" dirty="0"/>
              <a:t>.</a:t>
            </a:r>
          </a:p>
          <a:p>
            <a:r>
              <a:rPr lang="cs-CZ" dirty="0"/>
              <a:t> </a:t>
            </a:r>
            <a:r>
              <a:rPr lang="cs-CZ" dirty="0" err="1"/>
              <a:t>Yakubu</a:t>
            </a:r>
            <a:r>
              <a:rPr lang="cs-CZ" dirty="0"/>
              <a:t> </a:t>
            </a:r>
            <a:r>
              <a:rPr lang="cs-CZ" dirty="0" err="1"/>
              <a:t>Gowon</a:t>
            </a:r>
            <a:r>
              <a:rPr lang="cs-CZ" dirty="0"/>
              <a:t> vs. </a:t>
            </a:r>
            <a:r>
              <a:rPr lang="cs-CZ" dirty="0" err="1"/>
              <a:t>Odumegwu</a:t>
            </a:r>
            <a:r>
              <a:rPr lang="cs-CZ" dirty="0"/>
              <a:t> </a:t>
            </a:r>
            <a:r>
              <a:rPr lang="cs-CZ" dirty="0" err="1"/>
              <a:t>Ojukwu</a:t>
            </a:r>
            <a:r>
              <a:rPr lang="cs-CZ" dirty="0"/>
              <a:t>.</a:t>
            </a:r>
          </a:p>
          <a:p>
            <a:r>
              <a:rPr lang="cs-CZ" dirty="0"/>
              <a:t> 30. května 1967 </a:t>
            </a:r>
            <a:r>
              <a:rPr lang="cs-CZ" dirty="0" err="1"/>
              <a:t>Ojukwu</a:t>
            </a:r>
            <a:r>
              <a:rPr lang="cs-CZ" dirty="0"/>
              <a:t> vyhlásil nezávislost Republiky Biafra, 6. července 1967 – začátek války.</a:t>
            </a:r>
          </a:p>
          <a:p>
            <a:r>
              <a:rPr lang="cs-CZ" dirty="0"/>
              <a:t> </a:t>
            </a:r>
            <a:r>
              <a:rPr lang="cs-CZ" dirty="0" err="1"/>
              <a:t>Kwale</a:t>
            </a:r>
            <a:r>
              <a:rPr lang="cs-CZ" dirty="0"/>
              <a:t> incident – květen 1969.</a:t>
            </a:r>
          </a:p>
          <a:p>
            <a:r>
              <a:rPr lang="cs-CZ" dirty="0"/>
              <a:t> 14. ledna 1970 kapitulace.</a:t>
            </a:r>
          </a:p>
          <a:p>
            <a:r>
              <a:rPr lang="cs-CZ" dirty="0"/>
              <a:t> Vojenská diktatura až do roku 1998.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5389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F92168-E567-0588-1BD6-9CDE79465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Rozdělení Nigérie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2474600-15D4-0384-F497-629F13B5C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0575" y="1615329"/>
            <a:ext cx="12196233" cy="383544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CEB6A34-4F05-84FB-7C14-946715F66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46" y="1093850"/>
            <a:ext cx="4087784" cy="362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defined">
            <a:extLst>
              <a:ext uri="{FF2B5EF4-FFF2-40B4-BE49-F238E27FC236}">
                <a16:creationId xmlns:a16="http://schemas.microsoft.com/office/drawing/2014/main" id="{9C9466DA-E88D-9220-B576-B84D9D3A4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898" y="1124473"/>
            <a:ext cx="4325526" cy="383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348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B8BF8D-A8E1-237E-0043-7811670E9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Historie a občanská válka v Biafře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934889F-1DF2-C3B6-CA43-25E248E6D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7506" y="2848768"/>
            <a:ext cx="6776041" cy="16701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041DB657-90AD-8A97-A00C-F4FFE6D16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820" y="1003103"/>
            <a:ext cx="5293518" cy="409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098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3EA7AA-DD68-2A10-1286-BD7A4FEE3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5F96C9A-1C17-DC9E-DE87-6FF97930E7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8" name="Picture 4" descr="Military coups in Nigeria since 1960 | Pulse Nigeria">
            <a:extLst>
              <a:ext uri="{FF2B5EF4-FFF2-40B4-BE49-F238E27FC236}">
                <a16:creationId xmlns:a16="http://schemas.microsoft.com/office/drawing/2014/main" id="{AB2AD3AF-283C-C422-0854-F3B14C69D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323" y="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354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6B7C32-8009-7426-A6E4-F3FAB95AC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00650"/>
            <a:ext cx="8520600" cy="801000"/>
          </a:xfrm>
        </p:spPr>
        <p:txBody>
          <a:bodyPr/>
          <a:lstStyle/>
          <a:p>
            <a:pPr algn="ctr"/>
            <a:r>
              <a:rPr lang="cs-CZ" dirty="0"/>
              <a:t>Faktory mající vliv na vznik Boko </a:t>
            </a:r>
            <a:r>
              <a:rPr lang="cs-CZ" dirty="0" err="1"/>
              <a:t>Haram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8D7BF19-F064-617B-5483-C4A8ABBDF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44475"/>
            <a:ext cx="8520600" cy="3340200"/>
          </a:xfrm>
        </p:spPr>
        <p:txBody>
          <a:bodyPr/>
          <a:lstStyle/>
          <a:p>
            <a:r>
              <a:rPr lang="cs-CZ" dirty="0"/>
              <a:t> Vysoká míra korupce a zkorumpovanost pol. elit, chudoba, netransparentnost, nezaměstnanost, sociální nerovnosti, negramotnost, neexistence národního povědomí, slabý bezpečnostní aparát, aj.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476B821-3D9E-53BB-622C-51233C315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1" y="1920321"/>
            <a:ext cx="3867149" cy="289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48FBB51B-D50A-0355-C21E-2F1E3A0C8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224262"/>
            <a:ext cx="4165600" cy="28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219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02C319-26C5-4577-83AC-8941A0F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58" y="123243"/>
            <a:ext cx="8520600" cy="801000"/>
          </a:xfrm>
        </p:spPr>
        <p:txBody>
          <a:bodyPr/>
          <a:lstStyle/>
          <a:p>
            <a:pPr algn="ctr"/>
            <a:r>
              <a:rPr lang="cs-CZ" dirty="0"/>
              <a:t>Boko </a:t>
            </a:r>
            <a:r>
              <a:rPr lang="cs-CZ" dirty="0" err="1"/>
              <a:t>Haram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5EDE86B-7D6F-4168-915D-C3DBAF4A3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93350"/>
            <a:ext cx="8520600" cy="3340200"/>
          </a:xfrm>
        </p:spPr>
        <p:txBody>
          <a:bodyPr/>
          <a:lstStyle/>
          <a:p>
            <a:r>
              <a:rPr lang="cs-CZ" sz="1600" dirty="0"/>
              <a:t> Vznik Boko </a:t>
            </a:r>
            <a:r>
              <a:rPr lang="cs-CZ" sz="1600" dirty="0" err="1"/>
              <a:t>Haram</a:t>
            </a:r>
            <a:r>
              <a:rPr lang="cs-CZ" sz="1600" dirty="0"/>
              <a:t> – </a:t>
            </a:r>
            <a:r>
              <a:rPr lang="cs-CZ" sz="1600" dirty="0" err="1"/>
              <a:t>Mauduguri</a:t>
            </a:r>
            <a:r>
              <a:rPr lang="cs-CZ" sz="1600" dirty="0"/>
              <a:t> 2001 - Mohammed Yusuf </a:t>
            </a:r>
          </a:p>
          <a:p>
            <a:r>
              <a:rPr lang="cs-CZ" sz="1600" i="1" dirty="0"/>
              <a:t> </a:t>
            </a:r>
            <a:r>
              <a:rPr lang="cs-CZ" sz="1600" i="1" dirty="0" err="1"/>
              <a:t>Jama'atu</a:t>
            </a:r>
            <a:r>
              <a:rPr lang="cs-CZ" sz="1600" i="1" dirty="0"/>
              <a:t> </a:t>
            </a:r>
            <a:r>
              <a:rPr lang="cs-CZ" sz="1600" i="1" dirty="0" err="1"/>
              <a:t>Ahlis</a:t>
            </a:r>
            <a:r>
              <a:rPr lang="cs-CZ" sz="1600" i="1" dirty="0"/>
              <a:t> Sunna </a:t>
            </a:r>
            <a:r>
              <a:rPr lang="cs-CZ" sz="1600" i="1" dirty="0" err="1"/>
              <a:t>Lidda'awati</a:t>
            </a:r>
            <a:r>
              <a:rPr lang="cs-CZ" sz="1600" i="1" dirty="0"/>
              <a:t> </a:t>
            </a:r>
            <a:r>
              <a:rPr lang="cs-CZ" sz="1600" i="1" dirty="0" err="1"/>
              <a:t>wal</a:t>
            </a:r>
            <a:r>
              <a:rPr lang="cs-CZ" sz="1600" i="1" dirty="0"/>
              <a:t>-Jihad – </a:t>
            </a:r>
            <a:r>
              <a:rPr lang="cs-CZ" sz="1600" dirty="0"/>
              <a:t>(Boko Haram – </a:t>
            </a:r>
            <a:r>
              <a:rPr lang="cs-CZ" sz="1600" dirty="0" err="1"/>
              <a:t>Hausa</a:t>
            </a:r>
            <a:r>
              <a:rPr lang="cs-CZ" sz="1600" dirty="0"/>
              <a:t> jazyk)</a:t>
            </a:r>
          </a:p>
          <a:p>
            <a:r>
              <a:rPr lang="cs-CZ" sz="1600" dirty="0"/>
              <a:t> Struktura organizace a ideologie</a:t>
            </a:r>
          </a:p>
          <a:p>
            <a:r>
              <a:rPr lang="cs-CZ" sz="1600" dirty="0"/>
              <a:t> </a:t>
            </a:r>
            <a:r>
              <a:rPr lang="cs-CZ" sz="1600" dirty="0" err="1"/>
              <a:t>Abubakar</a:t>
            </a:r>
            <a:r>
              <a:rPr lang="cs-CZ" sz="1600" dirty="0"/>
              <a:t> </a:t>
            </a:r>
            <a:r>
              <a:rPr lang="cs-CZ" sz="1600" dirty="0" err="1"/>
              <a:t>Shekau</a:t>
            </a:r>
            <a:r>
              <a:rPr lang="cs-CZ" sz="1600" dirty="0"/>
              <a:t> (2009) – násilná aktivita, široké spektrum činnosti, </a:t>
            </a:r>
            <a:r>
              <a:rPr lang="cs-CZ" sz="1600" dirty="0" err="1"/>
              <a:t>Sambisa</a:t>
            </a:r>
            <a:endParaRPr lang="cs-CZ" sz="1600" dirty="0"/>
          </a:p>
          <a:p>
            <a:r>
              <a:rPr lang="cs-CZ" sz="1600" dirty="0"/>
              <a:t> </a:t>
            </a:r>
            <a:r>
              <a:rPr lang="cs-CZ" sz="1600" dirty="0" err="1"/>
              <a:t>Abu</a:t>
            </a:r>
            <a:r>
              <a:rPr lang="cs-CZ" sz="1600" dirty="0"/>
              <a:t> </a:t>
            </a:r>
            <a:r>
              <a:rPr lang="cs-CZ" sz="1600" dirty="0" err="1"/>
              <a:t>Musab</a:t>
            </a:r>
            <a:r>
              <a:rPr lang="cs-CZ" sz="1600" dirty="0"/>
              <a:t> al-</a:t>
            </a:r>
            <a:r>
              <a:rPr lang="cs-CZ" sz="1600" dirty="0" err="1"/>
              <a:t>Barnawi</a:t>
            </a:r>
            <a:r>
              <a:rPr lang="cs-CZ" sz="1600" dirty="0"/>
              <a:t> (2015/2016)</a:t>
            </a:r>
          </a:p>
          <a:p>
            <a:r>
              <a:rPr lang="cs-CZ" sz="1600" dirty="0"/>
              <a:t> Mezinárodní vazby na Islámský stát a al-Kaidu</a:t>
            </a:r>
          </a:p>
          <a:p>
            <a:r>
              <a:rPr lang="cs-CZ" sz="1600" dirty="0"/>
              <a:t> Charakteristika nigerijského konfliktu</a:t>
            </a:r>
          </a:p>
          <a:p>
            <a:r>
              <a:rPr lang="cs-CZ" sz="1600" dirty="0">
                <a:solidFill>
                  <a:schemeClr val="bg2"/>
                </a:solidFill>
                <a:latin typeface="Source Sans Pro" panose="020B0503030403020204" pitchFamily="34" charset="0"/>
              </a:rPr>
              <a:t> </a:t>
            </a:r>
            <a:r>
              <a:rPr lang="cs-CZ" sz="1600" dirty="0" err="1">
                <a:solidFill>
                  <a:schemeClr val="bg2"/>
                </a:solidFill>
                <a:latin typeface="Source Sans Pro" panose="020B0503030403020204" pitchFamily="34" charset="0"/>
              </a:rPr>
              <a:t>Bakura</a:t>
            </a:r>
            <a:r>
              <a:rPr lang="cs-CZ" sz="1600" dirty="0">
                <a:solidFill>
                  <a:schemeClr val="bg2"/>
                </a:solidFill>
                <a:latin typeface="Source Sans Pro" panose="020B0503030403020204" pitchFamily="34" charset="0"/>
              </a:rPr>
              <a:t> Doro vs. </a:t>
            </a:r>
            <a:r>
              <a:rPr lang="cs-CZ" sz="1600" dirty="0" err="1">
                <a:solidFill>
                  <a:schemeClr val="bg2"/>
                </a:solidFill>
                <a:latin typeface="Source Sans Pro" panose="020B0503030403020204" pitchFamily="34" charset="0"/>
              </a:rPr>
              <a:t>Bakura</a:t>
            </a:r>
            <a:r>
              <a:rPr lang="cs-CZ" sz="1600" dirty="0">
                <a:solidFill>
                  <a:schemeClr val="bg2"/>
                </a:solidFill>
                <a:latin typeface="Source Sans Pro" panose="020B0503030403020204" pitchFamily="34" charset="0"/>
              </a:rPr>
              <a:t> </a:t>
            </a:r>
            <a:r>
              <a:rPr lang="cs-CZ" sz="1600" dirty="0" err="1">
                <a:solidFill>
                  <a:schemeClr val="bg2"/>
                </a:solidFill>
                <a:latin typeface="Source Sans Pro" panose="020B0503030403020204" pitchFamily="34" charset="0"/>
              </a:rPr>
              <a:t>Sahalaba</a:t>
            </a:r>
            <a:r>
              <a:rPr lang="cs-CZ" sz="1600" dirty="0">
                <a:solidFill>
                  <a:schemeClr val="bg2"/>
                </a:solidFill>
                <a:latin typeface="Source Sans Pro" panose="020B0503030403020204" pitchFamily="34" charset="0"/>
              </a:rPr>
              <a:t>  ( </a:t>
            </a:r>
            <a:r>
              <a:rPr lang="cs-CZ" sz="1600" dirty="0" err="1">
                <a:solidFill>
                  <a:schemeClr val="bg2"/>
                </a:solidFill>
                <a:latin typeface="Source Sans Pro" panose="020B0503030403020204" pitchFamily="34" charset="0"/>
              </a:rPr>
              <a:t>Abu</a:t>
            </a:r>
            <a:r>
              <a:rPr lang="cs-CZ" sz="1600" dirty="0">
                <a:solidFill>
                  <a:schemeClr val="bg2"/>
                </a:solidFill>
                <a:latin typeface="Source Sans Pro" panose="020B0503030403020204" pitchFamily="34" charset="0"/>
              </a:rPr>
              <a:t> </a:t>
            </a:r>
            <a:r>
              <a:rPr lang="cs-CZ" sz="1600" dirty="0" err="1">
                <a:solidFill>
                  <a:schemeClr val="bg2"/>
                </a:solidFill>
                <a:latin typeface="Source Sans Pro" panose="020B0503030403020204" pitchFamily="34" charset="0"/>
              </a:rPr>
              <a:t>Umaimata</a:t>
            </a:r>
            <a:r>
              <a:rPr lang="cs-CZ" sz="1600" dirty="0">
                <a:solidFill>
                  <a:schemeClr val="bg2"/>
                </a:solidFill>
                <a:latin typeface="Source Sans Pro" panose="020B0503030403020204" pitchFamily="34" charset="0"/>
              </a:rPr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3484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80E14-ED94-4763-8C72-96593B24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Boko </a:t>
            </a:r>
            <a:r>
              <a:rPr lang="cs-CZ" dirty="0" err="1"/>
              <a:t>Haram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702D152-92CA-4211-B2C0-DE28CF3B2A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62487E61-FC4D-4AF4-9CC5-1E644A941AF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580" y="1058225"/>
            <a:ext cx="3620220" cy="389278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F927F5F-4531-43AA-86A8-8282BCA19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126" y="1031358"/>
            <a:ext cx="5262021" cy="394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70313"/>
      </p:ext>
    </p:extLst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7363</TotalTime>
  <Words>939</Words>
  <Application>Microsoft Office PowerPoint</Application>
  <PresentationFormat>Předvádění na obrazovce (16:9)</PresentationFormat>
  <Paragraphs>136</Paragraphs>
  <Slides>21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Amatic SC</vt:lpstr>
      <vt:lpstr>Source Sans Pro</vt:lpstr>
      <vt:lpstr>Source Code Pro</vt:lpstr>
      <vt:lpstr>Arial</vt:lpstr>
      <vt:lpstr>Beach Day</vt:lpstr>
      <vt:lpstr>Konflikty v Nigérii a ugandě</vt:lpstr>
      <vt:lpstr>Nigérie</vt:lpstr>
      <vt:lpstr>Historie a občanská válka v Biafře</vt:lpstr>
      <vt:lpstr>Rozdělení Nigérie</vt:lpstr>
      <vt:lpstr>Historie a občanská válka v Biafře</vt:lpstr>
      <vt:lpstr>Prezentace aplikace PowerPoint</vt:lpstr>
      <vt:lpstr>Faktory mající vliv na vznik Boko Haram</vt:lpstr>
      <vt:lpstr>Boko Haram</vt:lpstr>
      <vt:lpstr>Boko Haram</vt:lpstr>
      <vt:lpstr>Ženský sebevražedný terorismus (1983-2019)</vt:lpstr>
      <vt:lpstr>Boko Haram (Williams)</vt:lpstr>
      <vt:lpstr>Další konfliktní potenciál </vt:lpstr>
      <vt:lpstr>Farmářsko-pastevecké konflikty</vt:lpstr>
      <vt:lpstr>Prezentace aplikace PowerPoint</vt:lpstr>
      <vt:lpstr>Uganda</vt:lpstr>
      <vt:lpstr>Idi amin</vt:lpstr>
      <vt:lpstr>Ugandsko-Tanzanská válka a Bush War</vt:lpstr>
      <vt:lpstr>Válka proti LRA</vt:lpstr>
      <vt:lpstr>Válka proti LRA</vt:lpstr>
      <vt:lpstr>Lord‘s Resistance Army(Williams)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 in East Africa: Refugee Issues</dc:title>
  <dc:creator>Lucie Konečná</dc:creator>
  <cp:lastModifiedBy>Lucie Konečná</cp:lastModifiedBy>
  <cp:revision>73</cp:revision>
  <dcterms:modified xsi:type="dcterms:W3CDTF">2024-11-18T14:49:57Z</dcterms:modified>
</cp:coreProperties>
</file>