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64" r:id="rId3"/>
    <p:sldId id="275" r:id="rId4"/>
    <p:sldId id="282" r:id="rId5"/>
    <p:sldId id="272" r:id="rId6"/>
    <p:sldId id="276" r:id="rId7"/>
    <p:sldId id="281" r:id="rId8"/>
    <p:sldId id="278" r:id="rId9"/>
    <p:sldId id="283" r:id="rId10"/>
    <p:sldId id="265" r:id="rId11"/>
    <p:sldId id="266" r:id="rId12"/>
    <p:sldId id="279" r:id="rId13"/>
    <p:sldId id="274" r:id="rId14"/>
    <p:sldId id="277" r:id="rId15"/>
    <p:sldId id="287" r:id="rId16"/>
    <p:sldId id="284" r:id="rId17"/>
    <p:sldId id="286" r:id="rId18"/>
    <p:sldId id="285" r:id="rId19"/>
    <p:sldId id="270" r:id="rId20"/>
  </p:sldIdLst>
  <p:sldSz cx="9144000" cy="5143500" type="screen16x9"/>
  <p:notesSz cx="6858000" cy="9144000"/>
  <p:embeddedFontLst>
    <p:embeddedFont>
      <p:font typeface="Old Standard TT" panose="020B0604020202020204" charset="-18"/>
      <p:regular r:id="rId22"/>
      <p:bold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B4C748-5BCC-4C5A-8659-A6E043BACEA9}" v="28" dt="2024-10-28T14:26:29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D44034BF-1900-47A3-9433-1EBFC819C802}"/>
    <pc:docChg chg="custSel addSld modSld sldOrd">
      <pc:chgData name="Lucie Konečná" userId="e77d300807919a1d" providerId="LiveId" clId="{D44034BF-1900-47A3-9433-1EBFC819C802}" dt="2023-10-31T17:05:52.387" v="476" actId="20577"/>
      <pc:docMkLst>
        <pc:docMk/>
      </pc:docMkLst>
      <pc:sldChg chg="modSp mod">
        <pc:chgData name="Lucie Konečná" userId="e77d300807919a1d" providerId="LiveId" clId="{D44034BF-1900-47A3-9433-1EBFC819C802}" dt="2023-10-29T10:25:48.738" v="6" actId="20577"/>
        <pc:sldMkLst>
          <pc:docMk/>
          <pc:sldMk cId="0" sldId="256"/>
        </pc:sldMkLst>
        <pc:spChg chg="mod">
          <ac:chgData name="Lucie Konečná" userId="e77d300807919a1d" providerId="LiveId" clId="{D44034BF-1900-47A3-9433-1EBFC819C802}" dt="2023-10-29T10:25:48.738" v="6" actId="20577"/>
          <ac:spMkLst>
            <pc:docMk/>
            <pc:sldMk cId="0" sldId="256"/>
            <ac:spMk id="60" creationId="{00000000-0000-0000-0000-000000000000}"/>
          </ac:spMkLst>
        </pc:spChg>
      </pc:sldChg>
      <pc:sldChg chg="modSp mod">
        <pc:chgData name="Lucie Konečná" userId="e77d300807919a1d" providerId="LiveId" clId="{D44034BF-1900-47A3-9433-1EBFC819C802}" dt="2023-10-29T11:00:46.824" v="335" actId="1076"/>
        <pc:sldMkLst>
          <pc:docMk/>
          <pc:sldMk cId="957833215" sldId="264"/>
        </pc:sldMkLst>
        <pc:spChg chg="mod">
          <ac:chgData name="Lucie Konečná" userId="e77d300807919a1d" providerId="LiveId" clId="{D44034BF-1900-47A3-9433-1EBFC819C802}" dt="2023-10-29T11:00:44.261" v="334" actId="1076"/>
          <ac:spMkLst>
            <pc:docMk/>
            <pc:sldMk cId="957833215" sldId="264"/>
            <ac:spMk id="2" creationId="{BBA6B372-A641-4652-8756-379D8CE7F67B}"/>
          </ac:spMkLst>
        </pc:spChg>
        <pc:spChg chg="mod">
          <ac:chgData name="Lucie Konečná" userId="e77d300807919a1d" providerId="LiveId" clId="{D44034BF-1900-47A3-9433-1EBFC819C802}" dt="2023-10-29T11:00:46.824" v="335" actId="1076"/>
          <ac:spMkLst>
            <pc:docMk/>
            <pc:sldMk cId="957833215" sldId="264"/>
            <ac:spMk id="3" creationId="{47DC04C2-B981-4ECA-8FC0-81A54B3A018D}"/>
          </ac:spMkLst>
        </pc:spChg>
      </pc:sldChg>
      <pc:sldChg chg="modSp mod">
        <pc:chgData name="Lucie Konečná" userId="e77d300807919a1d" providerId="LiveId" clId="{D44034BF-1900-47A3-9433-1EBFC819C802}" dt="2023-10-31T17:05:30.613" v="468" actId="20577"/>
        <pc:sldMkLst>
          <pc:docMk/>
          <pc:sldMk cId="2915771347" sldId="265"/>
        </pc:sldMkLst>
        <pc:spChg chg="mod">
          <ac:chgData name="Lucie Konečná" userId="e77d300807919a1d" providerId="LiveId" clId="{D44034BF-1900-47A3-9433-1EBFC819C802}" dt="2023-10-31T17:05:30.613" v="468" actId="20577"/>
          <ac:spMkLst>
            <pc:docMk/>
            <pc:sldMk cId="2915771347" sldId="265"/>
            <ac:spMk id="3" creationId="{6FC50200-2E61-4928-9218-99272D49C874}"/>
          </ac:spMkLst>
        </pc:spChg>
      </pc:sldChg>
      <pc:sldChg chg="modSp mod">
        <pc:chgData name="Lucie Konečná" userId="e77d300807919a1d" providerId="LiveId" clId="{D44034BF-1900-47A3-9433-1EBFC819C802}" dt="2023-10-31T17:05:52.387" v="476" actId="20577"/>
        <pc:sldMkLst>
          <pc:docMk/>
          <pc:sldMk cId="2661103738" sldId="266"/>
        </pc:sldMkLst>
        <pc:spChg chg="mod">
          <ac:chgData name="Lucie Konečná" userId="e77d300807919a1d" providerId="LiveId" clId="{D44034BF-1900-47A3-9433-1EBFC819C802}" dt="2023-10-31T17:05:52.387" v="476" actId="20577"/>
          <ac:spMkLst>
            <pc:docMk/>
            <pc:sldMk cId="2661103738" sldId="266"/>
            <ac:spMk id="3" creationId="{16780E59-F24F-4407-ACD6-3662A354E5B9}"/>
          </ac:spMkLst>
        </pc:spChg>
      </pc:sldChg>
      <pc:sldChg chg="modSp mod ord">
        <pc:chgData name="Lucie Konečná" userId="e77d300807919a1d" providerId="LiveId" clId="{D44034BF-1900-47A3-9433-1EBFC819C802}" dt="2023-10-30T11:38:35.323" v="454"/>
        <pc:sldMkLst>
          <pc:docMk/>
          <pc:sldMk cId="3750764001" sldId="275"/>
        </pc:sldMkLst>
        <pc:spChg chg="mod">
          <ac:chgData name="Lucie Konečná" userId="e77d300807919a1d" providerId="LiveId" clId="{D44034BF-1900-47A3-9433-1EBFC819C802}" dt="2023-10-29T11:08:21.911" v="390" actId="20577"/>
          <ac:spMkLst>
            <pc:docMk/>
            <pc:sldMk cId="3750764001" sldId="275"/>
            <ac:spMk id="3" creationId="{8D8E8FC2-0FA9-7E28-2173-5F170FFB054B}"/>
          </ac:spMkLst>
        </pc:spChg>
        <pc:picChg chg="mod">
          <ac:chgData name="Lucie Konečná" userId="e77d300807919a1d" providerId="LiveId" clId="{D44034BF-1900-47A3-9433-1EBFC819C802}" dt="2023-10-29T10:51:31.878" v="148" actId="1076"/>
          <ac:picMkLst>
            <pc:docMk/>
            <pc:sldMk cId="3750764001" sldId="275"/>
            <ac:picMk id="5" creationId="{53C34303-0F0D-277B-1A53-3FD1F6B37D93}"/>
          </ac:picMkLst>
        </pc:picChg>
      </pc:sldChg>
      <pc:sldChg chg="modSp mod">
        <pc:chgData name="Lucie Konečná" userId="e77d300807919a1d" providerId="LiveId" clId="{D44034BF-1900-47A3-9433-1EBFC819C802}" dt="2023-10-29T14:58:06.863" v="405" actId="20577"/>
        <pc:sldMkLst>
          <pc:docMk/>
          <pc:sldMk cId="530484161" sldId="276"/>
        </pc:sldMkLst>
        <pc:spChg chg="mod">
          <ac:chgData name="Lucie Konečná" userId="e77d300807919a1d" providerId="LiveId" clId="{D44034BF-1900-47A3-9433-1EBFC819C802}" dt="2023-10-29T14:58:06.863" v="405" actId="20577"/>
          <ac:spMkLst>
            <pc:docMk/>
            <pc:sldMk cId="530484161" sldId="276"/>
            <ac:spMk id="3" creationId="{32312EE6-98DA-95A5-E1AD-B6EC2D95F17E}"/>
          </ac:spMkLst>
        </pc:spChg>
      </pc:sldChg>
      <pc:sldChg chg="modSp mod">
        <pc:chgData name="Lucie Konečná" userId="e77d300807919a1d" providerId="LiveId" clId="{D44034BF-1900-47A3-9433-1EBFC819C802}" dt="2023-10-31T17:04:48.250" v="461" actId="20577"/>
        <pc:sldMkLst>
          <pc:docMk/>
          <pc:sldMk cId="2142316608" sldId="277"/>
        </pc:sldMkLst>
        <pc:spChg chg="mod">
          <ac:chgData name="Lucie Konečná" userId="e77d300807919a1d" providerId="LiveId" clId="{D44034BF-1900-47A3-9433-1EBFC819C802}" dt="2023-10-31T17:04:48.250" v="461" actId="20577"/>
          <ac:spMkLst>
            <pc:docMk/>
            <pc:sldMk cId="2142316608" sldId="277"/>
            <ac:spMk id="3" creationId="{68713087-53AC-6A45-5E9C-F67353130CA5}"/>
          </ac:spMkLst>
        </pc:spChg>
      </pc:sldChg>
      <pc:sldChg chg="addSp delSp modSp mod">
        <pc:chgData name="Lucie Konečná" userId="e77d300807919a1d" providerId="LiveId" clId="{D44034BF-1900-47A3-9433-1EBFC819C802}" dt="2023-10-29T16:02:21.306" v="410" actId="1076"/>
        <pc:sldMkLst>
          <pc:docMk/>
          <pc:sldMk cId="569313294" sldId="278"/>
        </pc:sldMkLst>
        <pc:spChg chg="mod">
          <ac:chgData name="Lucie Konečná" userId="e77d300807919a1d" providerId="LiveId" clId="{D44034BF-1900-47A3-9433-1EBFC819C802}" dt="2023-10-29T16:02:21.306" v="410" actId="1076"/>
          <ac:spMkLst>
            <pc:docMk/>
            <pc:sldMk cId="569313294" sldId="278"/>
            <ac:spMk id="2" creationId="{FADDAE31-54FE-962A-87EA-CF4B76FCE2D8}"/>
          </ac:spMkLst>
        </pc:spChg>
        <pc:picChg chg="add mod">
          <ac:chgData name="Lucie Konečná" userId="e77d300807919a1d" providerId="LiveId" clId="{D44034BF-1900-47A3-9433-1EBFC819C802}" dt="2023-10-29T16:02:17.751" v="409" actId="1076"/>
          <ac:picMkLst>
            <pc:docMk/>
            <pc:sldMk cId="569313294" sldId="278"/>
            <ac:picMk id="4" creationId="{80DD2937-A825-1D03-DA4C-8600BFF78FD8}"/>
          </ac:picMkLst>
        </pc:picChg>
        <pc:picChg chg="del">
          <ac:chgData name="Lucie Konečná" userId="e77d300807919a1d" providerId="LiveId" clId="{D44034BF-1900-47A3-9433-1EBFC819C802}" dt="2023-10-29T16:02:07.577" v="406" actId="478"/>
          <ac:picMkLst>
            <pc:docMk/>
            <pc:sldMk cId="569313294" sldId="278"/>
            <ac:picMk id="5" creationId="{7FC8CE8D-2565-4298-8B1A-6392CDDD52EF}"/>
          </ac:picMkLst>
        </pc:picChg>
      </pc:sldChg>
      <pc:sldChg chg="ord">
        <pc:chgData name="Lucie Konečná" userId="e77d300807919a1d" providerId="LiveId" clId="{D44034BF-1900-47A3-9433-1EBFC819C802}" dt="2023-10-30T11:38:36.927" v="456"/>
        <pc:sldMkLst>
          <pc:docMk/>
          <pc:sldMk cId="1585835993" sldId="282"/>
        </pc:sldMkLst>
      </pc:sldChg>
      <pc:sldChg chg="addSp delSp modSp add mod">
        <pc:chgData name="Lucie Konečná" userId="e77d300807919a1d" providerId="LiveId" clId="{D44034BF-1900-47A3-9433-1EBFC819C802}" dt="2023-10-29T16:04:57.897" v="416" actId="14100"/>
        <pc:sldMkLst>
          <pc:docMk/>
          <pc:sldMk cId="2474792937" sldId="283"/>
        </pc:sldMkLst>
        <pc:spChg chg="del">
          <ac:chgData name="Lucie Konečná" userId="e77d300807919a1d" providerId="LiveId" clId="{D44034BF-1900-47A3-9433-1EBFC819C802}" dt="2023-10-29T16:04:49.699" v="415" actId="478"/>
          <ac:spMkLst>
            <pc:docMk/>
            <pc:sldMk cId="2474792937" sldId="283"/>
            <ac:spMk id="2" creationId="{FADDAE31-54FE-962A-87EA-CF4B76FCE2D8}"/>
          </ac:spMkLst>
        </pc:spChg>
        <pc:spChg chg="add mod">
          <ac:chgData name="Lucie Konečná" userId="e77d300807919a1d" providerId="LiveId" clId="{D44034BF-1900-47A3-9433-1EBFC819C802}" dt="2023-10-29T16:04:49.699" v="415" actId="478"/>
          <ac:spMkLst>
            <pc:docMk/>
            <pc:sldMk cId="2474792937" sldId="283"/>
            <ac:spMk id="8" creationId="{26A04432-C911-4A09-0321-D95C8D50F085}"/>
          </ac:spMkLst>
        </pc:spChg>
        <pc:picChg chg="del">
          <ac:chgData name="Lucie Konečná" userId="e77d300807919a1d" providerId="LiveId" clId="{D44034BF-1900-47A3-9433-1EBFC819C802}" dt="2023-10-29T16:04:42.793" v="412" actId="478"/>
          <ac:picMkLst>
            <pc:docMk/>
            <pc:sldMk cId="2474792937" sldId="283"/>
            <ac:picMk id="4" creationId="{80DD2937-A825-1D03-DA4C-8600BFF78FD8}"/>
          </ac:picMkLst>
        </pc:picChg>
        <pc:picChg chg="add mod">
          <ac:chgData name="Lucie Konečná" userId="e77d300807919a1d" providerId="LiveId" clId="{D44034BF-1900-47A3-9433-1EBFC819C802}" dt="2023-10-29T16:04:57.897" v="416" actId="14100"/>
          <ac:picMkLst>
            <pc:docMk/>
            <pc:sldMk cId="2474792937" sldId="283"/>
            <ac:picMk id="6" creationId="{C8BFA2F7-5946-CB41-D393-49FCF1C96647}"/>
          </ac:picMkLst>
        </pc:picChg>
        <pc:picChg chg="del">
          <ac:chgData name="Lucie Konečná" userId="e77d300807919a1d" providerId="LiveId" clId="{D44034BF-1900-47A3-9433-1EBFC819C802}" dt="2023-10-29T16:04:44.222" v="413" actId="478"/>
          <ac:picMkLst>
            <pc:docMk/>
            <pc:sldMk cId="2474792937" sldId="283"/>
            <ac:picMk id="1026" creationId="{55D603D6-6273-4F24-B97F-78BD903FFBCC}"/>
          </ac:picMkLst>
        </pc:picChg>
      </pc:sldChg>
    </pc:docChg>
  </pc:docChgLst>
  <pc:docChgLst>
    <pc:chgData name="Lucie Konečná" userId="e77d300807919a1d" providerId="LiveId" clId="{4BB4C748-5BCC-4C5A-8659-A6E043BACEA9}"/>
    <pc:docChg chg="undo custSel addSld modSld sldOrd">
      <pc:chgData name="Lucie Konečná" userId="e77d300807919a1d" providerId="LiveId" clId="{4BB4C748-5BCC-4C5A-8659-A6E043BACEA9}" dt="2024-10-28T14:32:40.082" v="1302" actId="20577"/>
      <pc:docMkLst>
        <pc:docMk/>
      </pc:docMkLst>
      <pc:sldChg chg="modSp mod">
        <pc:chgData name="Lucie Konečná" userId="e77d300807919a1d" providerId="LiveId" clId="{4BB4C748-5BCC-4C5A-8659-A6E043BACEA9}" dt="2024-10-27T09:34:54.700" v="10" actId="20577"/>
        <pc:sldMkLst>
          <pc:docMk/>
          <pc:sldMk cId="0" sldId="256"/>
        </pc:sldMkLst>
        <pc:spChg chg="mod">
          <ac:chgData name="Lucie Konečná" userId="e77d300807919a1d" providerId="LiveId" clId="{4BB4C748-5BCC-4C5A-8659-A6E043BACEA9}" dt="2024-10-27T09:34:54.700" v="10" actId="20577"/>
          <ac:spMkLst>
            <pc:docMk/>
            <pc:sldMk cId="0" sldId="256"/>
            <ac:spMk id="60" creationId="{00000000-0000-0000-0000-000000000000}"/>
          </ac:spMkLst>
        </pc:spChg>
      </pc:sldChg>
      <pc:sldChg chg="addSp delSp modSp mod">
        <pc:chgData name="Lucie Konečná" userId="e77d300807919a1d" providerId="LiveId" clId="{4BB4C748-5BCC-4C5A-8659-A6E043BACEA9}" dt="2024-10-27T10:20:13.480" v="224" actId="20577"/>
        <pc:sldMkLst>
          <pc:docMk/>
          <pc:sldMk cId="957833215" sldId="264"/>
        </pc:sldMkLst>
        <pc:spChg chg="mod">
          <ac:chgData name="Lucie Konečná" userId="e77d300807919a1d" providerId="LiveId" clId="{4BB4C748-5BCC-4C5A-8659-A6E043BACEA9}" dt="2024-10-27T10:20:13.480" v="224" actId="20577"/>
          <ac:spMkLst>
            <pc:docMk/>
            <pc:sldMk cId="957833215" sldId="264"/>
            <ac:spMk id="3" creationId="{47DC04C2-B981-4ECA-8FC0-81A54B3A018D}"/>
          </ac:spMkLst>
        </pc:spChg>
        <pc:picChg chg="del">
          <ac:chgData name="Lucie Konečná" userId="e77d300807919a1d" providerId="LiveId" clId="{4BB4C748-5BCC-4C5A-8659-A6E043BACEA9}" dt="2024-10-27T09:54:25.453" v="11" actId="478"/>
          <ac:picMkLst>
            <pc:docMk/>
            <pc:sldMk cId="957833215" sldId="264"/>
            <ac:picMk id="5" creationId="{40F47B36-A2AE-484A-B87C-993F73F18793}"/>
          </ac:picMkLst>
        </pc:picChg>
        <pc:picChg chg="add mod">
          <ac:chgData name="Lucie Konečná" userId="e77d300807919a1d" providerId="LiveId" clId="{4BB4C748-5BCC-4C5A-8659-A6E043BACEA9}" dt="2024-10-27T10:04:21.647" v="173" actId="1076"/>
          <ac:picMkLst>
            <pc:docMk/>
            <pc:sldMk cId="957833215" sldId="264"/>
            <ac:picMk id="1026" creationId="{520F9A31-E520-A80F-5F4A-74640A869ECB}"/>
          </ac:picMkLst>
        </pc:picChg>
      </pc:sldChg>
      <pc:sldChg chg="addSp modSp mod">
        <pc:chgData name="Lucie Konečná" userId="e77d300807919a1d" providerId="LiveId" clId="{4BB4C748-5BCC-4C5A-8659-A6E043BACEA9}" dt="2024-10-27T14:28:05.976" v="672" actId="20577"/>
        <pc:sldMkLst>
          <pc:docMk/>
          <pc:sldMk cId="2915771347" sldId="265"/>
        </pc:sldMkLst>
        <pc:spChg chg="mod">
          <ac:chgData name="Lucie Konečná" userId="e77d300807919a1d" providerId="LiveId" clId="{4BB4C748-5BCC-4C5A-8659-A6E043BACEA9}" dt="2024-10-27T14:28:05.976" v="672" actId="20577"/>
          <ac:spMkLst>
            <pc:docMk/>
            <pc:sldMk cId="2915771347" sldId="265"/>
            <ac:spMk id="3" creationId="{6FC50200-2E61-4928-9218-99272D49C874}"/>
          </ac:spMkLst>
        </pc:spChg>
        <pc:picChg chg="add mod">
          <ac:chgData name="Lucie Konečná" userId="e77d300807919a1d" providerId="LiveId" clId="{4BB4C748-5BCC-4C5A-8659-A6E043BACEA9}" dt="2024-10-27T14:27:08.931" v="653" actId="14100"/>
          <ac:picMkLst>
            <pc:docMk/>
            <pc:sldMk cId="2915771347" sldId="265"/>
            <ac:picMk id="4" creationId="{A7A522AE-A72C-5F7B-F881-FC8912CE9CCA}"/>
          </ac:picMkLst>
        </pc:picChg>
        <pc:picChg chg="mod">
          <ac:chgData name="Lucie Konečná" userId="e77d300807919a1d" providerId="LiveId" clId="{4BB4C748-5BCC-4C5A-8659-A6E043BACEA9}" dt="2024-10-27T14:26:47.864" v="650" actId="1076"/>
          <ac:picMkLst>
            <pc:docMk/>
            <pc:sldMk cId="2915771347" sldId="265"/>
            <ac:picMk id="5" creationId="{4A28BD67-E490-4860-B849-ABD2855C6C96}"/>
          </ac:picMkLst>
        </pc:picChg>
      </pc:sldChg>
      <pc:sldChg chg="delSp modSp mod">
        <pc:chgData name="Lucie Konečná" userId="e77d300807919a1d" providerId="LiveId" clId="{4BB4C748-5BCC-4C5A-8659-A6E043BACEA9}" dt="2024-10-27T17:36:30.818" v="737"/>
        <pc:sldMkLst>
          <pc:docMk/>
          <pc:sldMk cId="2661103738" sldId="266"/>
        </pc:sldMkLst>
        <pc:spChg chg="mod">
          <ac:chgData name="Lucie Konečná" userId="e77d300807919a1d" providerId="LiveId" clId="{4BB4C748-5BCC-4C5A-8659-A6E043BACEA9}" dt="2024-10-27T14:47:01.394" v="679" actId="1076"/>
          <ac:spMkLst>
            <pc:docMk/>
            <pc:sldMk cId="2661103738" sldId="266"/>
            <ac:spMk id="2" creationId="{25E3BCE8-CC8B-4856-BCF9-F804A88493F9}"/>
          </ac:spMkLst>
        </pc:spChg>
        <pc:spChg chg="mod">
          <ac:chgData name="Lucie Konečná" userId="e77d300807919a1d" providerId="LiveId" clId="{4BB4C748-5BCC-4C5A-8659-A6E043BACEA9}" dt="2024-10-27T15:16:23.995" v="693" actId="20577"/>
          <ac:spMkLst>
            <pc:docMk/>
            <pc:sldMk cId="2661103738" sldId="266"/>
            <ac:spMk id="3" creationId="{16780E59-F24F-4407-ACD6-3662A354E5B9}"/>
          </ac:spMkLst>
        </pc:spChg>
        <pc:spChg chg="del mod">
          <ac:chgData name="Lucie Konečná" userId="e77d300807919a1d" providerId="LiveId" clId="{4BB4C748-5BCC-4C5A-8659-A6E043BACEA9}" dt="2024-10-27T17:36:30.818" v="737"/>
          <ac:spMkLst>
            <pc:docMk/>
            <pc:sldMk cId="2661103738" sldId="266"/>
            <ac:spMk id="4" creationId="{6F3BCB77-3DDB-48BA-A3DB-952AD24068D9}"/>
          </ac:spMkLst>
        </pc:spChg>
        <pc:picChg chg="mod">
          <ac:chgData name="Lucie Konečná" userId="e77d300807919a1d" providerId="LiveId" clId="{4BB4C748-5BCC-4C5A-8659-A6E043BACEA9}" dt="2024-10-27T15:16:26.642" v="694" actId="1076"/>
          <ac:picMkLst>
            <pc:docMk/>
            <pc:sldMk cId="2661103738" sldId="266"/>
            <ac:picMk id="5" creationId="{2717F7C9-BFC7-454E-8E5F-6EB5D8DA3D56}"/>
          </ac:picMkLst>
        </pc:picChg>
      </pc:sldChg>
      <pc:sldChg chg="modSp mod">
        <pc:chgData name="Lucie Konečná" userId="e77d300807919a1d" providerId="LiveId" clId="{4BB4C748-5BCC-4C5A-8659-A6E043BACEA9}" dt="2024-10-27T10:54:23.210" v="294" actId="20577"/>
        <pc:sldMkLst>
          <pc:docMk/>
          <pc:sldMk cId="4142507708" sldId="272"/>
        </pc:sldMkLst>
        <pc:spChg chg="mod">
          <ac:chgData name="Lucie Konečná" userId="e77d300807919a1d" providerId="LiveId" clId="{4BB4C748-5BCC-4C5A-8659-A6E043BACEA9}" dt="2024-10-27T10:36:37.443" v="225" actId="1076"/>
          <ac:spMkLst>
            <pc:docMk/>
            <pc:sldMk cId="4142507708" sldId="272"/>
            <ac:spMk id="2" creationId="{F550C16A-A1A6-4556-86B2-B34D59175D3E}"/>
          </ac:spMkLst>
        </pc:spChg>
        <pc:spChg chg="mod">
          <ac:chgData name="Lucie Konečná" userId="e77d300807919a1d" providerId="LiveId" clId="{4BB4C748-5BCC-4C5A-8659-A6E043BACEA9}" dt="2024-10-27T10:54:23.210" v="294" actId="20577"/>
          <ac:spMkLst>
            <pc:docMk/>
            <pc:sldMk cId="4142507708" sldId="272"/>
            <ac:spMk id="3" creationId="{2A6D91F5-CFEF-41FC-96A8-DB640E0782A9}"/>
          </ac:spMkLst>
        </pc:spChg>
        <pc:picChg chg="mod">
          <ac:chgData name="Lucie Konečná" userId="e77d300807919a1d" providerId="LiveId" clId="{4BB4C748-5BCC-4C5A-8659-A6E043BACEA9}" dt="2024-10-27T10:54:21.739" v="293" actId="1076"/>
          <ac:picMkLst>
            <pc:docMk/>
            <pc:sldMk cId="4142507708" sldId="272"/>
            <ac:picMk id="5" creationId="{C2ED72E7-0CA1-4DA1-8A7F-250F2C8DCEA1}"/>
          </ac:picMkLst>
        </pc:picChg>
      </pc:sldChg>
      <pc:sldChg chg="modSp mod">
        <pc:chgData name="Lucie Konečná" userId="e77d300807919a1d" providerId="LiveId" clId="{4BB4C748-5BCC-4C5A-8659-A6E043BACEA9}" dt="2024-10-27T11:51:17.835" v="582" actId="20577"/>
        <pc:sldMkLst>
          <pc:docMk/>
          <pc:sldMk cId="3750764001" sldId="275"/>
        </pc:sldMkLst>
        <pc:spChg chg="mod">
          <ac:chgData name="Lucie Konečná" userId="e77d300807919a1d" providerId="LiveId" clId="{4BB4C748-5BCC-4C5A-8659-A6E043BACEA9}" dt="2024-10-27T11:47:51.107" v="485" actId="1076"/>
          <ac:spMkLst>
            <pc:docMk/>
            <pc:sldMk cId="3750764001" sldId="275"/>
            <ac:spMk id="2" creationId="{8E29A676-C3AE-3AA7-EFCF-4B1048C52EC6}"/>
          </ac:spMkLst>
        </pc:spChg>
        <pc:spChg chg="mod">
          <ac:chgData name="Lucie Konečná" userId="e77d300807919a1d" providerId="LiveId" clId="{4BB4C748-5BCC-4C5A-8659-A6E043BACEA9}" dt="2024-10-27T11:51:17.835" v="582" actId="20577"/>
          <ac:spMkLst>
            <pc:docMk/>
            <pc:sldMk cId="3750764001" sldId="275"/>
            <ac:spMk id="3" creationId="{8D8E8FC2-0FA9-7E28-2173-5F170FFB054B}"/>
          </ac:spMkLst>
        </pc:spChg>
      </pc:sldChg>
      <pc:sldChg chg="modSp mod">
        <pc:chgData name="Lucie Konečná" userId="e77d300807919a1d" providerId="LiveId" clId="{4BB4C748-5BCC-4C5A-8659-A6E043BACEA9}" dt="2024-10-27T13:27:59.499" v="603" actId="20577"/>
        <pc:sldMkLst>
          <pc:docMk/>
          <pc:sldMk cId="530484161" sldId="276"/>
        </pc:sldMkLst>
        <pc:spChg chg="mod">
          <ac:chgData name="Lucie Konečná" userId="e77d300807919a1d" providerId="LiveId" clId="{4BB4C748-5BCC-4C5A-8659-A6E043BACEA9}" dt="2024-10-27T13:27:59.499" v="603" actId="20577"/>
          <ac:spMkLst>
            <pc:docMk/>
            <pc:sldMk cId="530484161" sldId="276"/>
            <ac:spMk id="3" creationId="{32312EE6-98DA-95A5-E1AD-B6EC2D95F17E}"/>
          </ac:spMkLst>
        </pc:spChg>
      </pc:sldChg>
      <pc:sldChg chg="modSp mod">
        <pc:chgData name="Lucie Konečná" userId="e77d300807919a1d" providerId="LiveId" clId="{4BB4C748-5BCC-4C5A-8659-A6E043BACEA9}" dt="2024-10-28T13:58:12.855" v="984" actId="20577"/>
        <pc:sldMkLst>
          <pc:docMk/>
          <pc:sldMk cId="2142316608" sldId="277"/>
        </pc:sldMkLst>
        <pc:spChg chg="mod">
          <ac:chgData name="Lucie Konečná" userId="e77d300807919a1d" providerId="LiveId" clId="{4BB4C748-5BCC-4C5A-8659-A6E043BACEA9}" dt="2024-10-28T13:58:12.855" v="984" actId="20577"/>
          <ac:spMkLst>
            <pc:docMk/>
            <pc:sldMk cId="2142316608" sldId="277"/>
            <ac:spMk id="3" creationId="{68713087-53AC-6A45-5E9C-F67353130CA5}"/>
          </ac:spMkLst>
        </pc:spChg>
      </pc:sldChg>
      <pc:sldChg chg="modSp mod">
        <pc:chgData name="Lucie Konečná" userId="e77d300807919a1d" providerId="LiveId" clId="{4BB4C748-5BCC-4C5A-8659-A6E043BACEA9}" dt="2024-10-27T14:21:50.881" v="649" actId="1076"/>
        <pc:sldMkLst>
          <pc:docMk/>
          <pc:sldMk cId="569313294" sldId="278"/>
        </pc:sldMkLst>
        <pc:spChg chg="mod">
          <ac:chgData name="Lucie Konečná" userId="e77d300807919a1d" providerId="LiveId" clId="{4BB4C748-5BCC-4C5A-8659-A6E043BACEA9}" dt="2024-10-27T14:21:50.881" v="649" actId="1076"/>
          <ac:spMkLst>
            <pc:docMk/>
            <pc:sldMk cId="569313294" sldId="278"/>
            <ac:spMk id="2" creationId="{FADDAE31-54FE-962A-87EA-CF4B76FCE2D8}"/>
          </ac:spMkLst>
        </pc:spChg>
        <pc:spChg chg="mod">
          <ac:chgData name="Lucie Konečná" userId="e77d300807919a1d" providerId="LiveId" clId="{4BB4C748-5BCC-4C5A-8659-A6E043BACEA9}" dt="2024-10-27T14:21:39.327" v="648" actId="20577"/>
          <ac:spMkLst>
            <pc:docMk/>
            <pc:sldMk cId="569313294" sldId="278"/>
            <ac:spMk id="3" creationId="{3FEE612C-D9AB-BED9-490F-52C17F6A50C5}"/>
          </ac:spMkLst>
        </pc:spChg>
        <pc:picChg chg="mod">
          <ac:chgData name="Lucie Konečná" userId="e77d300807919a1d" providerId="LiveId" clId="{4BB4C748-5BCC-4C5A-8659-A6E043BACEA9}" dt="2024-10-27T14:21:25.987" v="618" actId="1076"/>
          <ac:picMkLst>
            <pc:docMk/>
            <pc:sldMk cId="569313294" sldId="278"/>
            <ac:picMk id="1026" creationId="{55D603D6-6273-4F24-B97F-78BD903FFBCC}"/>
          </ac:picMkLst>
        </pc:picChg>
      </pc:sldChg>
      <pc:sldChg chg="modSp mod">
        <pc:chgData name="Lucie Konečná" userId="e77d300807919a1d" providerId="LiveId" clId="{4BB4C748-5BCC-4C5A-8659-A6E043BACEA9}" dt="2024-10-27T17:50:14.009" v="863" actId="20577"/>
        <pc:sldMkLst>
          <pc:docMk/>
          <pc:sldMk cId="249685868" sldId="279"/>
        </pc:sldMkLst>
        <pc:spChg chg="mod">
          <ac:chgData name="Lucie Konečná" userId="e77d300807919a1d" providerId="LiveId" clId="{4BB4C748-5BCC-4C5A-8659-A6E043BACEA9}" dt="2024-10-27T17:50:14.009" v="863" actId="20577"/>
          <ac:spMkLst>
            <pc:docMk/>
            <pc:sldMk cId="249685868" sldId="279"/>
            <ac:spMk id="3" creationId="{69549A1E-22BA-1AF2-0D3D-EBA26516C738}"/>
          </ac:spMkLst>
        </pc:spChg>
      </pc:sldChg>
      <pc:sldChg chg="addSp delSp modSp mod">
        <pc:chgData name="Lucie Konečná" userId="e77d300807919a1d" providerId="LiveId" clId="{4BB4C748-5BCC-4C5A-8659-A6E043BACEA9}" dt="2024-10-27T13:19:57.412" v="599" actId="1076"/>
        <pc:sldMkLst>
          <pc:docMk/>
          <pc:sldMk cId="284426948" sldId="281"/>
        </pc:sldMkLst>
        <pc:spChg chg="mod">
          <ac:chgData name="Lucie Konečná" userId="e77d300807919a1d" providerId="LiveId" clId="{4BB4C748-5BCC-4C5A-8659-A6E043BACEA9}" dt="2024-10-27T13:18:40.305" v="589" actId="1076"/>
          <ac:spMkLst>
            <pc:docMk/>
            <pc:sldMk cId="284426948" sldId="281"/>
            <ac:spMk id="2" creationId="{369D8EC3-53B8-4518-A5E8-6F98C841332F}"/>
          </ac:spMkLst>
        </pc:spChg>
        <pc:spChg chg="mod">
          <ac:chgData name="Lucie Konečná" userId="e77d300807919a1d" providerId="LiveId" clId="{4BB4C748-5BCC-4C5A-8659-A6E043BACEA9}" dt="2024-10-27T13:19:43.528" v="597" actId="1076"/>
          <ac:spMkLst>
            <pc:docMk/>
            <pc:sldMk cId="284426948" sldId="281"/>
            <ac:spMk id="3" creationId="{5B877AE0-7789-4C3F-99EC-A77C855F2390}"/>
          </ac:spMkLst>
        </pc:spChg>
        <pc:picChg chg="add del mod ord">
          <ac:chgData name="Lucie Konečná" userId="e77d300807919a1d" providerId="LiveId" clId="{4BB4C748-5BCC-4C5A-8659-A6E043BACEA9}" dt="2024-10-27T13:19:46.956" v="598" actId="166"/>
          <ac:picMkLst>
            <pc:docMk/>
            <pc:sldMk cId="284426948" sldId="281"/>
            <ac:picMk id="5" creationId="{FF742F08-54FE-4A40-94DE-A92DD09AF862}"/>
          </ac:picMkLst>
        </pc:picChg>
        <pc:picChg chg="del">
          <ac:chgData name="Lucie Konečná" userId="e77d300807919a1d" providerId="LiveId" clId="{4BB4C748-5BCC-4C5A-8659-A6E043BACEA9}" dt="2024-10-27T13:17:50.620" v="583" actId="478"/>
          <ac:picMkLst>
            <pc:docMk/>
            <pc:sldMk cId="284426948" sldId="281"/>
            <ac:picMk id="7" creationId="{7E0E7188-1AF0-4532-BEF6-9CE57111035D}"/>
          </ac:picMkLst>
        </pc:picChg>
        <pc:picChg chg="add mod">
          <ac:chgData name="Lucie Konečná" userId="e77d300807919a1d" providerId="LiveId" clId="{4BB4C748-5BCC-4C5A-8659-A6E043BACEA9}" dt="2024-10-27T13:18:31.636" v="588" actId="1076"/>
          <ac:picMkLst>
            <pc:docMk/>
            <pc:sldMk cId="284426948" sldId="281"/>
            <ac:picMk id="2050" creationId="{06C01705-0D32-6C9A-5A13-21B43DBED213}"/>
          </ac:picMkLst>
        </pc:picChg>
        <pc:picChg chg="add">
          <ac:chgData name="Lucie Konečná" userId="e77d300807919a1d" providerId="LiveId" clId="{4BB4C748-5BCC-4C5A-8659-A6E043BACEA9}" dt="2024-10-27T13:18:59.390" v="591"/>
          <ac:picMkLst>
            <pc:docMk/>
            <pc:sldMk cId="284426948" sldId="281"/>
            <ac:picMk id="2052" creationId="{A839777C-89E7-AB0B-7D15-8B56DB87FDAD}"/>
          </ac:picMkLst>
        </pc:picChg>
        <pc:picChg chg="add">
          <ac:chgData name="Lucie Konečná" userId="e77d300807919a1d" providerId="LiveId" clId="{4BB4C748-5BCC-4C5A-8659-A6E043BACEA9}" dt="2024-10-27T13:19:13.208" v="592"/>
          <ac:picMkLst>
            <pc:docMk/>
            <pc:sldMk cId="284426948" sldId="281"/>
            <ac:picMk id="2054" creationId="{99607F29-A5EB-E2CB-2EE4-123A6092C412}"/>
          </ac:picMkLst>
        </pc:picChg>
        <pc:picChg chg="add mod">
          <ac:chgData name="Lucie Konečná" userId="e77d300807919a1d" providerId="LiveId" clId="{4BB4C748-5BCC-4C5A-8659-A6E043BACEA9}" dt="2024-10-27T13:19:57.412" v="599" actId="1076"/>
          <ac:picMkLst>
            <pc:docMk/>
            <pc:sldMk cId="284426948" sldId="281"/>
            <ac:picMk id="2056" creationId="{ACF58C99-3B59-D14D-D4C0-91A6B9AFB29C}"/>
          </ac:picMkLst>
        </pc:picChg>
      </pc:sldChg>
      <pc:sldChg chg="addSp modSp new mod">
        <pc:chgData name="Lucie Konečná" userId="e77d300807919a1d" providerId="LiveId" clId="{4BB4C748-5BCC-4C5A-8659-A6E043BACEA9}" dt="2024-10-27T17:35:17.003" v="732" actId="20577"/>
        <pc:sldMkLst>
          <pc:docMk/>
          <pc:sldMk cId="2720423912" sldId="284"/>
        </pc:sldMkLst>
        <pc:spChg chg="mod">
          <ac:chgData name="Lucie Konečná" userId="e77d300807919a1d" providerId="LiveId" clId="{4BB4C748-5BCC-4C5A-8659-A6E043BACEA9}" dt="2024-10-27T17:33:28.054" v="712" actId="122"/>
          <ac:spMkLst>
            <pc:docMk/>
            <pc:sldMk cId="2720423912" sldId="284"/>
            <ac:spMk id="2" creationId="{4EE4BF7C-2D3A-505F-CE3C-7C53DF0D50FE}"/>
          </ac:spMkLst>
        </pc:spChg>
        <pc:spChg chg="mod">
          <ac:chgData name="Lucie Konečná" userId="e77d300807919a1d" providerId="LiveId" clId="{4BB4C748-5BCC-4C5A-8659-A6E043BACEA9}" dt="2024-10-27T17:35:17.003" v="732" actId="20577"/>
          <ac:spMkLst>
            <pc:docMk/>
            <pc:sldMk cId="2720423912" sldId="284"/>
            <ac:spMk id="3" creationId="{D6C6B23C-3C36-6F17-01E9-CF5C9AFBF194}"/>
          </ac:spMkLst>
        </pc:spChg>
        <pc:spChg chg="add">
          <ac:chgData name="Lucie Konečná" userId="e77d300807919a1d" providerId="LiveId" clId="{4BB4C748-5BCC-4C5A-8659-A6E043BACEA9}" dt="2024-10-27T17:32:42.278" v="705"/>
          <ac:spMkLst>
            <pc:docMk/>
            <pc:sldMk cId="2720423912" sldId="284"/>
            <ac:spMk id="4" creationId="{6B2D94C0-4D24-92CC-4080-FA638DFB7A8F}"/>
          </ac:spMkLst>
        </pc:spChg>
      </pc:sldChg>
      <pc:sldChg chg="addSp new mod">
        <pc:chgData name="Lucie Konečná" userId="e77d300807919a1d" providerId="LiveId" clId="{4BB4C748-5BCC-4C5A-8659-A6E043BACEA9}" dt="2024-10-28T13:59:57.142" v="986" actId="22"/>
        <pc:sldMkLst>
          <pc:docMk/>
          <pc:sldMk cId="3408950743" sldId="285"/>
        </pc:sldMkLst>
        <pc:picChg chg="add">
          <ac:chgData name="Lucie Konečná" userId="e77d300807919a1d" providerId="LiveId" clId="{4BB4C748-5BCC-4C5A-8659-A6E043BACEA9}" dt="2024-10-28T13:59:57.142" v="986" actId="22"/>
          <ac:picMkLst>
            <pc:docMk/>
            <pc:sldMk cId="3408950743" sldId="285"/>
            <ac:picMk id="5" creationId="{FED4D47D-9643-5ADE-CE47-CAE9F1868005}"/>
          </ac:picMkLst>
        </pc:picChg>
      </pc:sldChg>
      <pc:sldChg chg="modSp new mod ord">
        <pc:chgData name="Lucie Konečná" userId="e77d300807919a1d" providerId="LiveId" clId="{4BB4C748-5BCC-4C5A-8659-A6E043BACEA9}" dt="2024-10-28T14:32:40.082" v="1302" actId="20577"/>
        <pc:sldMkLst>
          <pc:docMk/>
          <pc:sldMk cId="423857288" sldId="286"/>
        </pc:sldMkLst>
        <pc:spChg chg="mod">
          <ac:chgData name="Lucie Konečná" userId="e77d300807919a1d" providerId="LiveId" clId="{4BB4C748-5BCC-4C5A-8659-A6E043BACEA9}" dt="2024-10-28T14:24:54.975" v="1183" actId="20577"/>
          <ac:spMkLst>
            <pc:docMk/>
            <pc:sldMk cId="423857288" sldId="286"/>
            <ac:spMk id="2" creationId="{23707D15-946C-838B-BB5D-815EA5A767A2}"/>
          </ac:spMkLst>
        </pc:spChg>
        <pc:spChg chg="mod">
          <ac:chgData name="Lucie Konečná" userId="e77d300807919a1d" providerId="LiveId" clId="{4BB4C748-5BCC-4C5A-8659-A6E043BACEA9}" dt="2024-10-28T14:32:40.082" v="1302" actId="20577"/>
          <ac:spMkLst>
            <pc:docMk/>
            <pc:sldMk cId="423857288" sldId="286"/>
            <ac:spMk id="3" creationId="{4CED8DEF-F7F0-96F8-D02A-DA455B5B8A85}"/>
          </ac:spMkLst>
        </pc:spChg>
      </pc:sldChg>
      <pc:sldChg chg="addSp modSp new mod ord">
        <pc:chgData name="Lucie Konečná" userId="e77d300807919a1d" providerId="LiveId" clId="{4BB4C748-5BCC-4C5A-8659-A6E043BACEA9}" dt="2024-10-28T14:26:43.232" v="1192" actId="1076"/>
        <pc:sldMkLst>
          <pc:docMk/>
          <pc:sldMk cId="4024327532" sldId="287"/>
        </pc:sldMkLst>
        <pc:spChg chg="mod">
          <ac:chgData name="Lucie Konečná" userId="e77d300807919a1d" providerId="LiveId" clId="{4BB4C748-5BCC-4C5A-8659-A6E043BACEA9}" dt="2024-10-28T14:24:41.299" v="1160"/>
          <ac:spMkLst>
            <pc:docMk/>
            <pc:sldMk cId="4024327532" sldId="287"/>
            <ac:spMk id="2" creationId="{A3BD07C9-3ABA-EE03-EE07-C937E72F7137}"/>
          </ac:spMkLst>
        </pc:spChg>
        <pc:picChg chg="add mod">
          <ac:chgData name="Lucie Konečná" userId="e77d300807919a1d" providerId="LiveId" clId="{4BB4C748-5BCC-4C5A-8659-A6E043BACEA9}" dt="2024-10-28T14:26:38.444" v="1190" actId="1076"/>
          <ac:picMkLst>
            <pc:docMk/>
            <pc:sldMk cId="4024327532" sldId="287"/>
            <ac:picMk id="4" creationId="{29043012-1C82-AF4C-8060-1D7A6829D891}"/>
          </ac:picMkLst>
        </pc:picChg>
        <pc:picChg chg="add mod">
          <ac:chgData name="Lucie Konečná" userId="e77d300807919a1d" providerId="LiveId" clId="{4BB4C748-5BCC-4C5A-8659-A6E043BACEA9}" dt="2024-10-28T14:26:43.232" v="1192" actId="1076"/>
          <ac:picMkLst>
            <pc:docMk/>
            <pc:sldMk cId="4024327532" sldId="287"/>
            <ac:picMk id="5" creationId="{59EF33DD-4B6D-9F29-85C3-F0C4BB4E46B3}"/>
          </ac:picMkLst>
        </pc:picChg>
      </pc:sldChg>
    </pc:docChg>
  </pc:docChgLst>
  <pc:docChgLst>
    <pc:chgData name="Lucie Konečná" userId="e77d300807919a1d" providerId="LiveId" clId="{82A0A69E-AB69-4EEF-9750-D77DCB34FCF7}"/>
    <pc:docChg chg="custSel modSld">
      <pc:chgData name="Lucie Konečná" userId="e77d300807919a1d" providerId="LiveId" clId="{82A0A69E-AB69-4EEF-9750-D77DCB34FCF7}" dt="2023-09-15T12:16:07.520" v="59" actId="1076"/>
      <pc:docMkLst>
        <pc:docMk/>
      </pc:docMkLst>
      <pc:sldChg chg="modSp mod">
        <pc:chgData name="Lucie Konečná" userId="e77d300807919a1d" providerId="LiveId" clId="{82A0A69E-AB69-4EEF-9750-D77DCB34FCF7}" dt="2023-09-15T12:16:07.520" v="59" actId="1076"/>
        <pc:sldMkLst>
          <pc:docMk/>
          <pc:sldMk cId="2142316608" sldId="277"/>
        </pc:sldMkLst>
        <pc:spChg chg="mod">
          <ac:chgData name="Lucie Konečná" userId="e77d300807919a1d" providerId="LiveId" clId="{82A0A69E-AB69-4EEF-9750-D77DCB34FCF7}" dt="2023-09-15T12:16:04.168" v="58" actId="1076"/>
          <ac:spMkLst>
            <pc:docMk/>
            <pc:sldMk cId="2142316608" sldId="277"/>
            <ac:spMk id="2" creationId="{3007E114-828C-7731-BECF-DD477B38B38D}"/>
          </ac:spMkLst>
        </pc:spChg>
        <pc:spChg chg="mod">
          <ac:chgData name="Lucie Konečná" userId="e77d300807919a1d" providerId="LiveId" clId="{82A0A69E-AB69-4EEF-9750-D77DCB34FCF7}" dt="2023-09-15T12:16:07.520" v="59" actId="1076"/>
          <ac:spMkLst>
            <pc:docMk/>
            <pc:sldMk cId="2142316608" sldId="277"/>
            <ac:spMk id="3" creationId="{68713087-53AC-6A45-5E9C-F67353130C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gradFill flip="none" rotWithShape="1">
          <a:gsLst>
            <a:gs pos="0">
              <a:schemeClr val="accent1"/>
            </a:gs>
            <a:gs pos="86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687">
              <a:srgbClr val="787878"/>
            </a:gs>
            <a:gs pos="97375">
              <a:srgbClr val="707070"/>
            </a:gs>
            <a:gs pos="94750">
              <a:srgbClr val="606060"/>
            </a:gs>
            <a:gs pos="89500">
              <a:srgbClr val="404040"/>
            </a:gs>
            <a:gs pos="79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Konflikty v Etiopii</a:t>
            </a:r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BSSb1169, 30.10.2024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Lucie Konečná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CA258-6CF5-4B5C-BD40-1CF3807A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Ogaden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Liberation</a:t>
            </a:r>
            <a:r>
              <a:rPr lang="cs-CZ" dirty="0"/>
              <a:t> Front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FC50200-2E61-4928-9218-99272D49C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Charakteristika Somálského regionálního státu (SRS) – </a:t>
            </a:r>
            <a:r>
              <a:rPr lang="cs-CZ" dirty="0" err="1"/>
              <a:t>Somali</a:t>
            </a:r>
            <a:r>
              <a:rPr lang="cs-CZ" dirty="0"/>
              <a:t>.</a:t>
            </a:r>
          </a:p>
          <a:p>
            <a:r>
              <a:rPr lang="cs-CZ" dirty="0"/>
              <a:t>Vznik ONLF 1984, eskalace 2007 a 2009, rozštěpení 2010. </a:t>
            </a:r>
          </a:p>
          <a:p>
            <a:r>
              <a:rPr lang="cs-CZ" dirty="0"/>
              <a:t>Radikální frakce ONLF vedená Mohamedem Omarem Osmanem.</a:t>
            </a:r>
          </a:p>
          <a:p>
            <a:r>
              <a:rPr lang="cs-CZ" dirty="0"/>
              <a:t>Struktura organizace a ideologie.</a:t>
            </a:r>
          </a:p>
          <a:p>
            <a:r>
              <a:rPr lang="cs-CZ" dirty="0"/>
              <a:t>2018 – mírová dohoda.</a:t>
            </a:r>
          </a:p>
          <a:p>
            <a:r>
              <a:rPr lang="cs-CZ" dirty="0"/>
              <a:t>Mezinárodní vazby.</a:t>
            </a:r>
          </a:p>
          <a:p>
            <a:endParaRPr lang="cs-CZ" dirty="0"/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28BD67-E490-4860-B849-ABD2855C6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594" y="2870200"/>
            <a:ext cx="1888363" cy="1875605"/>
          </a:xfrm>
          <a:prstGeom prst="rect">
            <a:avLst/>
          </a:prstGeom>
        </p:spPr>
      </p:pic>
      <p:pic>
        <p:nvPicPr>
          <p:cNvPr id="4" name="Picture 2" descr="Regions of Ethiopia - Wikipedia">
            <a:extLst>
              <a:ext uri="{FF2B5EF4-FFF2-40B4-BE49-F238E27FC236}">
                <a16:creationId xmlns:a16="http://schemas.microsoft.com/office/drawing/2014/main" id="{A7A522AE-A72C-5F7B-F881-FC8912CE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75" y="2142779"/>
            <a:ext cx="3397940" cy="27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3BCE8-CC8B-4856-BCF9-F804A884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53" y="88186"/>
            <a:ext cx="8520600" cy="613200"/>
          </a:xfrm>
        </p:spPr>
        <p:txBody>
          <a:bodyPr/>
          <a:lstStyle/>
          <a:p>
            <a:pPr algn="ctr"/>
            <a:r>
              <a:rPr lang="cs-CZ" dirty="0" err="1"/>
              <a:t>Oromo</a:t>
            </a:r>
            <a:r>
              <a:rPr lang="cs-CZ" dirty="0"/>
              <a:t> </a:t>
            </a:r>
            <a:r>
              <a:rPr lang="cs-CZ" dirty="0" err="1"/>
              <a:t>Liberation</a:t>
            </a:r>
            <a:r>
              <a:rPr lang="cs-CZ" dirty="0"/>
              <a:t> Front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6780E59-F24F-4407-ACD6-3662A354E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453" y="846135"/>
            <a:ext cx="8520600" cy="3397200"/>
          </a:xfrm>
        </p:spPr>
        <p:txBody>
          <a:bodyPr/>
          <a:lstStyle/>
          <a:p>
            <a:r>
              <a:rPr lang="cs-CZ" dirty="0"/>
              <a:t>Charakteristika regionálního státu </a:t>
            </a:r>
            <a:r>
              <a:rPr lang="cs-CZ" dirty="0" err="1"/>
              <a:t>Oromia</a:t>
            </a:r>
            <a:r>
              <a:rPr lang="cs-CZ" dirty="0"/>
              <a:t>.</a:t>
            </a:r>
          </a:p>
          <a:p>
            <a:r>
              <a:rPr lang="cs-CZ" dirty="0"/>
              <a:t>Vznik OLF  - 1974, 1976 – zakládající kongres.</a:t>
            </a:r>
          </a:p>
          <a:p>
            <a:r>
              <a:rPr lang="cs-CZ" dirty="0"/>
              <a:t>Aktivita OLF – 80. léta formování struktur, 90. léta  - eskalace 1991/1992 a bojkot voleb a ofenziva 1999, 2006 vládní ofenziva,  2012 sloučení frakcí, 2015 eskalace.</a:t>
            </a:r>
          </a:p>
          <a:p>
            <a:r>
              <a:rPr lang="cs-CZ" dirty="0"/>
              <a:t>Struktura organizace a ideologie.</a:t>
            </a:r>
          </a:p>
          <a:p>
            <a:r>
              <a:rPr lang="cs-CZ" dirty="0"/>
              <a:t>Mezinárodní vazby.</a:t>
            </a:r>
          </a:p>
          <a:p>
            <a:r>
              <a:rPr lang="cs-CZ" dirty="0"/>
              <a:t>Mírová dohoda 2018 – OLA, OLF-</a:t>
            </a:r>
            <a:r>
              <a:rPr lang="cs-CZ" dirty="0" err="1"/>
              <a:t>Shene</a:t>
            </a:r>
            <a:r>
              <a:rPr lang="cs-CZ" dirty="0"/>
              <a:t> (</a:t>
            </a:r>
            <a:r>
              <a:rPr lang="cs-CZ" dirty="0" err="1"/>
              <a:t>Kumsa</a:t>
            </a:r>
            <a:r>
              <a:rPr lang="cs-CZ" dirty="0"/>
              <a:t> </a:t>
            </a:r>
            <a:r>
              <a:rPr lang="cs-CZ" dirty="0" err="1"/>
              <a:t>Diriba</a:t>
            </a:r>
            <a:r>
              <a:rPr lang="cs-CZ" dirty="0"/>
              <a:t>).</a:t>
            </a:r>
          </a:p>
          <a:p>
            <a:r>
              <a:rPr lang="cs-CZ" dirty="0"/>
              <a:t>19. 6. 2022 – masakr v </a:t>
            </a:r>
            <a:r>
              <a:rPr lang="cs-CZ" dirty="0" err="1"/>
              <a:t>Oromii</a:t>
            </a:r>
            <a:r>
              <a:rPr lang="cs-CZ" dirty="0"/>
              <a:t>/</a:t>
            </a:r>
            <a:r>
              <a:rPr lang="cs-CZ" dirty="0" err="1"/>
              <a:t>Gimbi</a:t>
            </a:r>
            <a:r>
              <a:rPr lang="cs-CZ" dirty="0"/>
              <a:t> – OLA</a:t>
            </a:r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17F7C9-BFC7-454E-8E5F-6EB5D8DA3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500" y="2631223"/>
            <a:ext cx="1992630" cy="199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0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70DC8-4E49-DF21-0EA2-E4B672D6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Ginbot</a:t>
            </a:r>
            <a:r>
              <a:rPr lang="cs-CZ" dirty="0"/>
              <a:t> 7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549A1E-22BA-1AF2-0D3D-EBA26516C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22" y="877722"/>
            <a:ext cx="9070878" cy="2644942"/>
          </a:xfrm>
        </p:spPr>
        <p:txBody>
          <a:bodyPr/>
          <a:lstStyle/>
          <a:p>
            <a:r>
              <a:rPr lang="cs-CZ" dirty="0"/>
              <a:t>Vznik 2008, </a:t>
            </a:r>
            <a:r>
              <a:rPr lang="cs-CZ" dirty="0" err="1"/>
              <a:t>Andargachew</a:t>
            </a:r>
            <a:r>
              <a:rPr lang="cs-CZ" dirty="0"/>
              <a:t> </a:t>
            </a:r>
            <a:r>
              <a:rPr lang="cs-CZ" dirty="0" err="1"/>
              <a:t>Tsige</a:t>
            </a:r>
            <a:r>
              <a:rPr lang="cs-CZ" dirty="0"/>
              <a:t> a </a:t>
            </a:r>
            <a:r>
              <a:rPr lang="cs-CZ" dirty="0" err="1"/>
              <a:t>Berhanu</a:t>
            </a:r>
            <a:r>
              <a:rPr lang="cs-CZ" dirty="0"/>
              <a:t> </a:t>
            </a:r>
            <a:r>
              <a:rPr lang="cs-CZ" dirty="0" err="1"/>
              <a:t>Nega</a:t>
            </a:r>
            <a:r>
              <a:rPr lang="cs-CZ" dirty="0"/>
              <a:t>.</a:t>
            </a:r>
          </a:p>
          <a:p>
            <a:r>
              <a:rPr lang="cs-CZ" dirty="0"/>
              <a:t>Volby 2005 – EPRDF 59%, </a:t>
            </a:r>
            <a:r>
              <a:rPr lang="en-US" dirty="0"/>
              <a:t>Coalition for Unity and Democracy</a:t>
            </a:r>
            <a:r>
              <a:rPr lang="cs-CZ" dirty="0"/>
              <a:t> 20%</a:t>
            </a:r>
          </a:p>
          <a:p>
            <a:r>
              <a:rPr lang="cs-CZ" dirty="0"/>
              <a:t>Vlastenecké hnutí </a:t>
            </a:r>
            <a:r>
              <a:rPr lang="cs-CZ" dirty="0" err="1"/>
              <a:t>Ginbot</a:t>
            </a:r>
            <a:r>
              <a:rPr lang="cs-CZ" dirty="0"/>
              <a:t> 7 za jednotu a demokracii/</a:t>
            </a:r>
            <a:r>
              <a:rPr lang="en-US" dirty="0"/>
              <a:t>Patriotic Ginbot 7 Movement for Unity and Democracy</a:t>
            </a:r>
            <a:r>
              <a:rPr lang="cs-CZ" dirty="0"/>
              <a:t>.</a:t>
            </a:r>
          </a:p>
          <a:p>
            <a:r>
              <a:rPr lang="cs-CZ" dirty="0"/>
              <a:t>Cíle: Svoboda a demokracie, odstavení EPRDF od moci a ukončení autoritářských tendencí.</a:t>
            </a:r>
          </a:p>
          <a:p>
            <a:r>
              <a:rPr lang="cs-CZ" dirty="0"/>
              <a:t>Násilná kampaň 2015-2018.</a:t>
            </a:r>
          </a:p>
          <a:p>
            <a:r>
              <a:rPr lang="cs-CZ" dirty="0"/>
              <a:t>2018  mírová dohoda, transformace v politickou stranu.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Arbegnoch Ginbot 7 Ethiopian rebel movement based in Eritrea renounced  armed struggle">
            <a:extLst>
              <a:ext uri="{FF2B5EF4-FFF2-40B4-BE49-F238E27FC236}">
                <a16:creationId xmlns:a16="http://schemas.microsoft.com/office/drawing/2014/main" id="{E3C81DBC-DE5E-4EB1-B736-A3B0CFF84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85" y="2718983"/>
            <a:ext cx="2209801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988EA-7113-4CE9-9C7C-BEF390A1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565F57-270A-4CF4-BD72-B2CFA5B92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84"/>
            <a:ext cx="9144000" cy="4967131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76EE3FE-2533-4556-A99C-6EA2F8112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917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7E114-828C-7731-BECF-DD477B38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2956"/>
            <a:ext cx="8520600" cy="613200"/>
          </a:xfrm>
        </p:spPr>
        <p:txBody>
          <a:bodyPr/>
          <a:lstStyle/>
          <a:p>
            <a:pPr algn="ctr"/>
            <a:r>
              <a:rPr lang="cs-CZ" dirty="0" err="1"/>
              <a:t>Tigrajská</a:t>
            </a:r>
            <a:r>
              <a:rPr lang="cs-CZ" dirty="0"/>
              <a:t> občanská válka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713087-53AC-6A45-5E9C-F67353130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2039" y="770795"/>
            <a:ext cx="9196039" cy="4372705"/>
          </a:xfrm>
        </p:spPr>
        <p:txBody>
          <a:bodyPr/>
          <a:lstStyle/>
          <a:p>
            <a:r>
              <a:rPr lang="cs-CZ" dirty="0"/>
              <a:t>Charakteristika regionálního státu </a:t>
            </a:r>
            <a:r>
              <a:rPr lang="cs-CZ" dirty="0" err="1"/>
              <a:t>Tigraj</a:t>
            </a:r>
            <a:r>
              <a:rPr lang="cs-CZ" dirty="0"/>
              <a:t>.</a:t>
            </a:r>
          </a:p>
          <a:p>
            <a:r>
              <a:rPr lang="cs-CZ" dirty="0"/>
              <a:t>Srpen 2020 – odložení parlamentních voleb, vlastní volby TPLF.</a:t>
            </a:r>
          </a:p>
          <a:p>
            <a:r>
              <a:rPr lang="cs-CZ" dirty="0"/>
              <a:t>4. listopadu 2020 – začátek konfliktu.</a:t>
            </a:r>
          </a:p>
          <a:p>
            <a:r>
              <a:rPr lang="cs-CZ" dirty="0"/>
              <a:t>Červen 2021 – dobytí </a:t>
            </a:r>
            <a:r>
              <a:rPr lang="cs-CZ" dirty="0" err="1"/>
              <a:t>Mekele</a:t>
            </a:r>
            <a:r>
              <a:rPr lang="cs-CZ" dirty="0"/>
              <a:t>, expanze do </a:t>
            </a:r>
            <a:r>
              <a:rPr lang="cs-CZ" dirty="0" err="1"/>
              <a:t>Ahmarska</a:t>
            </a:r>
            <a:r>
              <a:rPr lang="cs-CZ" dirty="0"/>
              <a:t> a </a:t>
            </a:r>
            <a:r>
              <a:rPr lang="cs-CZ" dirty="0" err="1"/>
              <a:t>Afarska</a:t>
            </a:r>
            <a:r>
              <a:rPr lang="cs-CZ" dirty="0"/>
              <a:t>.</a:t>
            </a:r>
          </a:p>
          <a:p>
            <a:r>
              <a:rPr lang="cs-CZ" dirty="0"/>
              <a:t>Srpen 2021 – zapojení OLA do konfliktu.</a:t>
            </a:r>
          </a:p>
          <a:p>
            <a:r>
              <a:rPr lang="cs-CZ" dirty="0"/>
              <a:t>2. listopad 2021 - nouzový stav, detenční tábory</a:t>
            </a:r>
          </a:p>
          <a:p>
            <a:r>
              <a:rPr lang="cs-CZ" dirty="0"/>
              <a:t>Prosinec 2021 stažení z </a:t>
            </a:r>
            <a:r>
              <a:rPr lang="cs-CZ" dirty="0" err="1"/>
              <a:t>Ahmarska</a:t>
            </a:r>
            <a:r>
              <a:rPr lang="cs-CZ" dirty="0"/>
              <a:t> a </a:t>
            </a:r>
            <a:r>
              <a:rPr lang="cs-CZ" dirty="0" err="1"/>
              <a:t>Afarska</a:t>
            </a:r>
            <a:r>
              <a:rPr lang="cs-CZ" dirty="0"/>
              <a:t>, patová situace.</a:t>
            </a:r>
          </a:p>
          <a:p>
            <a:r>
              <a:rPr lang="cs-CZ" dirty="0"/>
              <a:t>Válečné zločiny na obou stranách konfliktu (Mai </a:t>
            </a:r>
            <a:r>
              <a:rPr lang="cs-CZ" dirty="0" err="1"/>
              <a:t>Kadra</a:t>
            </a:r>
            <a:r>
              <a:rPr lang="cs-CZ" dirty="0"/>
              <a:t>, </a:t>
            </a:r>
            <a:r>
              <a:rPr lang="cs-CZ" dirty="0" err="1"/>
              <a:t>Ziban</a:t>
            </a:r>
            <a:r>
              <a:rPr lang="cs-CZ" dirty="0"/>
              <a:t> </a:t>
            </a:r>
            <a:r>
              <a:rPr lang="cs-CZ" dirty="0" err="1"/>
              <a:t>Gedena</a:t>
            </a:r>
            <a:r>
              <a:rPr lang="cs-CZ" dirty="0"/>
              <a:t>, </a:t>
            </a:r>
            <a:r>
              <a:rPr lang="cs-CZ" dirty="0" err="1"/>
              <a:t>Axum</a:t>
            </a:r>
            <a:r>
              <a:rPr lang="cs-CZ" dirty="0"/>
              <a:t>, </a:t>
            </a:r>
            <a:r>
              <a:rPr lang="cs-CZ" dirty="0" err="1"/>
              <a:t>Hitsats</a:t>
            </a:r>
            <a:r>
              <a:rPr lang="cs-CZ" dirty="0"/>
              <a:t>).</a:t>
            </a:r>
          </a:p>
          <a:p>
            <a:r>
              <a:rPr lang="cs-CZ" dirty="0"/>
              <a:t>24. březen 2022 – humanitární příměří, konec 24. srpna 2022.</a:t>
            </a:r>
          </a:p>
          <a:p>
            <a:r>
              <a:rPr lang="cs-CZ" dirty="0"/>
              <a:t>3. listopadu 2022 – smlouva o zastavení nepřátelství (Dohoda z Pretorie).</a:t>
            </a:r>
          </a:p>
          <a:p>
            <a:r>
              <a:rPr lang="cs-CZ" dirty="0"/>
              <a:t>9. dubna 2023 – konflikt v </a:t>
            </a:r>
            <a:r>
              <a:rPr lang="cs-CZ" dirty="0" err="1"/>
              <a:t>Amhara</a:t>
            </a:r>
            <a:r>
              <a:rPr lang="cs-CZ" dirty="0"/>
              <a:t>, </a:t>
            </a:r>
            <a:r>
              <a:rPr lang="cs-CZ" dirty="0" err="1"/>
              <a:t>Fano</a:t>
            </a:r>
            <a:r>
              <a:rPr lang="cs-CZ" dirty="0"/>
              <a:t> frakce (</a:t>
            </a:r>
            <a:r>
              <a:rPr lang="cs-CZ" dirty="0" err="1"/>
              <a:t>Amhara</a:t>
            </a:r>
            <a:r>
              <a:rPr lang="cs-CZ" dirty="0"/>
              <a:t> </a:t>
            </a:r>
            <a:r>
              <a:rPr lang="cs-CZ" dirty="0" err="1"/>
              <a:t>Fano</a:t>
            </a:r>
            <a:r>
              <a:rPr lang="cs-CZ" dirty="0"/>
              <a:t> </a:t>
            </a:r>
            <a:r>
              <a:rPr lang="cs-CZ" dirty="0" err="1"/>
              <a:t>Popular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4231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BD07C9-3ABA-EE03-EE07-C937E72F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Aktéři konfliktu v Tigraji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1C736D-E921-5737-719D-0E32763372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043012-1C82-AF4C-8060-1D7A6829D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1600"/>
            <a:ext cx="4778017" cy="36083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EF33DD-4B6D-9F29-85C3-F0C4BB4E4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805" y="1716586"/>
            <a:ext cx="4524195" cy="25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2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4BF7C-2D3A-505F-CE3C-7C53DF0D5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9307551" cy="1055649"/>
          </a:xfrm>
        </p:spPr>
        <p:txBody>
          <a:bodyPr/>
          <a:lstStyle/>
          <a:p>
            <a:pPr algn="ctr"/>
            <a:r>
              <a:rPr lang="cs-CZ" sz="2800" dirty="0">
                <a:latin typeface="Old Standard TT" panose="020B0604020202020204" charset="-18"/>
              </a:rPr>
              <a:t>Sjednocená fronta etiopských federálních a konfederálních sil (</a:t>
            </a:r>
            <a:r>
              <a:rPr lang="cs-CZ" sz="2800" i="0" dirty="0">
                <a:solidFill>
                  <a:srgbClr val="202122"/>
                </a:solidFill>
                <a:effectLst/>
                <a:latin typeface="Old Standard TT" panose="020B0604020202020204" charset="-18"/>
              </a:rPr>
              <a:t>UFEFCF)</a:t>
            </a:r>
            <a:endParaRPr lang="cs-CZ" sz="2800" dirty="0">
              <a:latin typeface="Old Standard TT" panose="020B0604020202020204" charset="-18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C6B23C-3C36-6F17-01E9-CF5C9AFBF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451" y="985747"/>
            <a:ext cx="8520600" cy="3397200"/>
          </a:xfrm>
        </p:spPr>
        <p:txBody>
          <a:bodyPr/>
          <a:lstStyle/>
          <a:p>
            <a:r>
              <a:rPr lang="cs-CZ" b="1" dirty="0"/>
              <a:t>Sedm skupin připojených k alianci TPLF-OLA (5. listopadu 2021):</a:t>
            </a:r>
          </a:p>
          <a:p>
            <a:pPr>
              <a:buFont typeface="+mj-lt"/>
              <a:buAutoNum type="arabicPeriod"/>
            </a:pPr>
            <a:r>
              <a:rPr lang="cs-CZ" sz="1400" b="1" dirty="0" err="1"/>
              <a:t>Afar</a:t>
            </a:r>
            <a:r>
              <a:rPr lang="cs-CZ" sz="1400" b="1" dirty="0"/>
              <a:t> </a:t>
            </a:r>
            <a:r>
              <a:rPr lang="cs-CZ" sz="1400" b="1" dirty="0" err="1"/>
              <a:t>Revolutionary</a:t>
            </a:r>
            <a:r>
              <a:rPr lang="cs-CZ" sz="1400" b="1" dirty="0"/>
              <a:t> </a:t>
            </a:r>
            <a:r>
              <a:rPr lang="cs-CZ" sz="1400" b="1" dirty="0" err="1"/>
              <a:t>Democratic</a:t>
            </a:r>
            <a:r>
              <a:rPr lang="cs-CZ" sz="1400" b="1" dirty="0"/>
              <a:t> Unity Front</a:t>
            </a:r>
            <a:r>
              <a:rPr lang="cs-CZ" sz="1400" dirty="0"/>
              <a:t> (AFDUF) – Zastupující etnickou skupinu </a:t>
            </a:r>
            <a:r>
              <a:rPr lang="cs-CZ" sz="1400" dirty="0" err="1"/>
              <a:t>Afarů</a:t>
            </a:r>
            <a:r>
              <a:rPr lang="cs-CZ" sz="1400" dirty="0"/>
              <a:t>, která má historicky konfliktní vztahy se sousedními Tigraji i federální vládou.</a:t>
            </a:r>
          </a:p>
          <a:p>
            <a:pPr>
              <a:buFont typeface="+mj-lt"/>
              <a:buAutoNum type="arabicPeriod"/>
            </a:pPr>
            <a:r>
              <a:rPr lang="cs-CZ" sz="1400" b="1" dirty="0" err="1"/>
              <a:t>Agaw</a:t>
            </a:r>
            <a:r>
              <a:rPr lang="cs-CZ" sz="1400" b="1" dirty="0"/>
              <a:t> </a:t>
            </a:r>
            <a:r>
              <a:rPr lang="cs-CZ" sz="1400" b="1" dirty="0" err="1"/>
              <a:t>Democratic</a:t>
            </a:r>
            <a:r>
              <a:rPr lang="cs-CZ" sz="1400" b="1" dirty="0"/>
              <a:t> </a:t>
            </a:r>
            <a:r>
              <a:rPr lang="cs-CZ" sz="1400" b="1" dirty="0" err="1"/>
              <a:t>Movement</a:t>
            </a:r>
            <a:r>
              <a:rPr lang="cs-CZ" sz="1400" dirty="0"/>
              <a:t> (ADM) – Skupina hájící zájmy etnické skupiny </a:t>
            </a:r>
            <a:r>
              <a:rPr lang="cs-CZ" sz="1400" dirty="0" err="1"/>
              <a:t>Agaw</a:t>
            </a:r>
            <a:r>
              <a:rPr lang="cs-CZ" sz="1400" dirty="0"/>
              <a:t> v regionu </a:t>
            </a:r>
            <a:r>
              <a:rPr lang="cs-CZ" sz="1400" dirty="0" err="1"/>
              <a:t>Amhara</a:t>
            </a:r>
            <a:r>
              <a:rPr lang="cs-CZ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cs-CZ" sz="1400" b="1" dirty="0" err="1"/>
              <a:t>Benishangul</a:t>
            </a:r>
            <a:r>
              <a:rPr lang="cs-CZ" sz="1400" b="1" dirty="0"/>
              <a:t> </a:t>
            </a:r>
            <a:r>
              <a:rPr lang="cs-CZ" sz="1400" b="1" dirty="0" err="1"/>
              <a:t>People’s</a:t>
            </a:r>
            <a:r>
              <a:rPr lang="cs-CZ" sz="1400" b="1" dirty="0"/>
              <a:t> </a:t>
            </a:r>
            <a:r>
              <a:rPr lang="cs-CZ" sz="1400" b="1" dirty="0" err="1"/>
              <a:t>Liberation</a:t>
            </a:r>
            <a:r>
              <a:rPr lang="cs-CZ" sz="1400" b="1" dirty="0"/>
              <a:t> </a:t>
            </a:r>
            <a:r>
              <a:rPr lang="cs-CZ" sz="1400" b="1" dirty="0" err="1"/>
              <a:t>Movement</a:t>
            </a:r>
            <a:r>
              <a:rPr lang="cs-CZ" sz="1400" dirty="0"/>
              <a:t> (BPLM) – Reprezentující zájmy etnických skupin z regionu </a:t>
            </a:r>
            <a:r>
              <a:rPr lang="cs-CZ" sz="1400" dirty="0" err="1"/>
              <a:t>Benishangul-Gumuz</a:t>
            </a:r>
            <a:r>
              <a:rPr lang="cs-CZ" sz="1400" dirty="0"/>
              <a:t>, často </a:t>
            </a:r>
            <a:r>
              <a:rPr lang="cs-CZ" sz="1400" dirty="0" err="1"/>
              <a:t>marginalizovaných</a:t>
            </a:r>
            <a:r>
              <a:rPr lang="cs-CZ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cs-CZ" sz="1400" b="1" dirty="0" err="1"/>
              <a:t>Gambella</a:t>
            </a:r>
            <a:r>
              <a:rPr lang="cs-CZ" sz="1400" b="1" dirty="0"/>
              <a:t> </a:t>
            </a:r>
            <a:r>
              <a:rPr lang="cs-CZ" sz="1400" b="1" dirty="0" err="1"/>
              <a:t>People’s</a:t>
            </a:r>
            <a:r>
              <a:rPr lang="cs-CZ" sz="1400" b="1" dirty="0"/>
              <a:t> </a:t>
            </a:r>
            <a:r>
              <a:rPr lang="cs-CZ" sz="1400" b="1" dirty="0" err="1"/>
              <a:t>Liberation</a:t>
            </a:r>
            <a:r>
              <a:rPr lang="cs-CZ" sz="1400" b="1" dirty="0"/>
              <a:t> </a:t>
            </a:r>
            <a:r>
              <a:rPr lang="cs-CZ" sz="1400" b="1" dirty="0" err="1"/>
              <a:t>Army</a:t>
            </a:r>
            <a:r>
              <a:rPr lang="cs-CZ" sz="1400" dirty="0"/>
              <a:t> (GPLA) – Skupina působící v regionu </a:t>
            </a:r>
            <a:r>
              <a:rPr lang="cs-CZ" sz="1400" dirty="0" err="1"/>
              <a:t>Gambella</a:t>
            </a:r>
            <a:r>
              <a:rPr lang="cs-CZ" sz="1400" dirty="0"/>
              <a:t>, reprezentující etnické skupiny, které se cítí ohroženy centrální vládou.</a:t>
            </a:r>
          </a:p>
          <a:p>
            <a:pPr>
              <a:buFont typeface="+mj-lt"/>
              <a:buAutoNum type="arabicPeriod"/>
            </a:pPr>
            <a:r>
              <a:rPr lang="cs-CZ" sz="1400" b="1" dirty="0" err="1"/>
              <a:t>Global</a:t>
            </a:r>
            <a:r>
              <a:rPr lang="cs-CZ" sz="1400" b="1" dirty="0"/>
              <a:t> </a:t>
            </a:r>
            <a:r>
              <a:rPr lang="cs-CZ" sz="1400" b="1" dirty="0" err="1"/>
              <a:t>Kimant</a:t>
            </a:r>
            <a:r>
              <a:rPr lang="cs-CZ" sz="1400" b="1" dirty="0"/>
              <a:t> </a:t>
            </a:r>
            <a:r>
              <a:rPr lang="cs-CZ" sz="1400" b="1" dirty="0" err="1"/>
              <a:t>People’s</a:t>
            </a:r>
            <a:r>
              <a:rPr lang="cs-CZ" sz="1400" b="1" dirty="0"/>
              <a:t> </a:t>
            </a:r>
            <a:r>
              <a:rPr lang="cs-CZ" sz="1400" b="1" dirty="0" err="1"/>
              <a:t>Right</a:t>
            </a:r>
            <a:r>
              <a:rPr lang="cs-CZ" sz="1400" b="1" dirty="0"/>
              <a:t> and Justice </a:t>
            </a:r>
            <a:r>
              <a:rPr lang="cs-CZ" sz="1400" b="1" dirty="0" err="1"/>
              <a:t>Movement</a:t>
            </a:r>
            <a:r>
              <a:rPr lang="cs-CZ" sz="1400" dirty="0"/>
              <a:t> – Založená na ochraně etnické skupiny </a:t>
            </a:r>
            <a:r>
              <a:rPr lang="cs-CZ" sz="1400" dirty="0" err="1"/>
              <a:t>Kimant</a:t>
            </a:r>
            <a:r>
              <a:rPr lang="cs-CZ" sz="1400" dirty="0"/>
              <a:t> v oblasti </a:t>
            </a:r>
            <a:r>
              <a:rPr lang="cs-CZ" sz="1400" dirty="0" err="1"/>
              <a:t>Amhara</a:t>
            </a:r>
            <a:r>
              <a:rPr lang="cs-CZ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cs-CZ" sz="1400" b="1" dirty="0" err="1"/>
              <a:t>Sidama</a:t>
            </a:r>
            <a:r>
              <a:rPr lang="cs-CZ" sz="1400" b="1" dirty="0"/>
              <a:t> </a:t>
            </a:r>
            <a:r>
              <a:rPr lang="cs-CZ" sz="1400" b="1" dirty="0" err="1"/>
              <a:t>National</a:t>
            </a:r>
            <a:r>
              <a:rPr lang="cs-CZ" sz="1400" b="1" dirty="0"/>
              <a:t> </a:t>
            </a:r>
            <a:r>
              <a:rPr lang="cs-CZ" sz="1400" b="1" dirty="0" err="1"/>
              <a:t>Liberation</a:t>
            </a:r>
            <a:r>
              <a:rPr lang="cs-CZ" sz="1400" b="1" dirty="0"/>
              <a:t> Front</a:t>
            </a:r>
            <a:r>
              <a:rPr lang="cs-CZ" sz="1400" dirty="0"/>
              <a:t> (SNLF) – Skupina reprezentující etnickou skupinu </a:t>
            </a:r>
            <a:r>
              <a:rPr lang="cs-CZ" sz="1400" dirty="0" err="1"/>
              <a:t>Sidama</a:t>
            </a:r>
            <a:r>
              <a:rPr lang="cs-CZ" sz="1400" dirty="0"/>
              <a:t>, která dlouhodobě usiluje o větší autonomii.</a:t>
            </a:r>
          </a:p>
          <a:p>
            <a:pPr>
              <a:buFont typeface="+mj-lt"/>
              <a:buAutoNum type="arabicPeriod"/>
            </a:pPr>
            <a:r>
              <a:rPr lang="cs-CZ" sz="1400" b="1" dirty="0" err="1"/>
              <a:t>Somali</a:t>
            </a:r>
            <a:r>
              <a:rPr lang="cs-CZ" sz="1400" b="1" dirty="0"/>
              <a:t> </a:t>
            </a:r>
            <a:r>
              <a:rPr lang="cs-CZ" sz="1400" b="1" dirty="0" err="1"/>
              <a:t>State</a:t>
            </a:r>
            <a:r>
              <a:rPr lang="cs-CZ" sz="1400" b="1" dirty="0"/>
              <a:t> </a:t>
            </a:r>
            <a:r>
              <a:rPr lang="cs-CZ" sz="1400" b="1" dirty="0" err="1"/>
              <a:t>Resistance</a:t>
            </a:r>
            <a:r>
              <a:rPr lang="cs-CZ" sz="1400" dirty="0"/>
              <a:t> – Frakce z regionu Somálska (</a:t>
            </a:r>
            <a:r>
              <a:rPr lang="cs-CZ" sz="1400" dirty="0" err="1"/>
              <a:t>Ogaden</a:t>
            </a:r>
            <a:r>
              <a:rPr lang="cs-CZ" sz="1400" dirty="0"/>
              <a:t>), která vnímá vládní politiku jako útlak vůči somálskému obyvatelstvu.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423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07D15-946C-838B-BB5D-815EA5A7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73317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Konflikt v </a:t>
            </a:r>
            <a:r>
              <a:rPr lang="cs-CZ" dirty="0" err="1"/>
              <a:t>Amhaře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ED8DEF-F7F0-96F8-D02A-DA455B5B8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885" y="569433"/>
            <a:ext cx="8520600" cy="4143815"/>
          </a:xfrm>
        </p:spPr>
        <p:txBody>
          <a:bodyPr/>
          <a:lstStyle/>
          <a:p>
            <a:r>
              <a:rPr lang="cs-CZ" dirty="0"/>
              <a:t>9. dubna 2023 – konflikt v </a:t>
            </a:r>
            <a:r>
              <a:rPr lang="cs-CZ" dirty="0" err="1"/>
              <a:t>Amhaře</a:t>
            </a:r>
            <a:r>
              <a:rPr lang="cs-CZ" dirty="0"/>
              <a:t>, </a:t>
            </a:r>
            <a:r>
              <a:rPr lang="cs-CZ" dirty="0" err="1"/>
              <a:t>Fano</a:t>
            </a:r>
            <a:r>
              <a:rPr lang="cs-CZ" dirty="0"/>
              <a:t> frakce (</a:t>
            </a:r>
            <a:r>
              <a:rPr lang="cs-CZ" dirty="0" err="1"/>
              <a:t>Amhara</a:t>
            </a:r>
            <a:r>
              <a:rPr lang="cs-CZ" dirty="0"/>
              <a:t> </a:t>
            </a:r>
            <a:r>
              <a:rPr lang="cs-CZ" dirty="0" err="1"/>
              <a:t>Fano</a:t>
            </a:r>
            <a:r>
              <a:rPr lang="cs-CZ" dirty="0"/>
              <a:t> </a:t>
            </a:r>
            <a:r>
              <a:rPr lang="cs-CZ" dirty="0" err="1"/>
              <a:t>Popular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).</a:t>
            </a:r>
          </a:p>
          <a:p>
            <a:r>
              <a:rPr lang="cs-CZ" dirty="0"/>
              <a:t>27. dubna 2023 vražda </a:t>
            </a:r>
            <a:r>
              <a:rPr lang="cs-CZ" dirty="0" err="1"/>
              <a:t>GirmuYeshitilu</a:t>
            </a:r>
            <a:r>
              <a:rPr lang="cs-CZ" dirty="0"/>
              <a:t>, šéfa Prosperity Party v amharském regionu.</a:t>
            </a:r>
          </a:p>
          <a:p>
            <a:r>
              <a:rPr lang="cs-CZ" dirty="0"/>
              <a:t>Srpen 2023 boje v </a:t>
            </a:r>
            <a:r>
              <a:rPr lang="cs-CZ" dirty="0" err="1"/>
              <a:t>Gondaru</a:t>
            </a:r>
            <a:r>
              <a:rPr lang="cs-CZ" dirty="0"/>
              <a:t>, </a:t>
            </a:r>
            <a:r>
              <a:rPr lang="cs-CZ" dirty="0" err="1"/>
              <a:t>Debre</a:t>
            </a:r>
            <a:r>
              <a:rPr lang="cs-CZ" dirty="0"/>
              <a:t> </a:t>
            </a:r>
            <a:r>
              <a:rPr lang="cs-CZ" dirty="0" err="1"/>
              <a:t>Taboru</a:t>
            </a:r>
            <a:r>
              <a:rPr lang="cs-CZ" dirty="0"/>
              <a:t> a </a:t>
            </a:r>
            <a:r>
              <a:rPr lang="cs-CZ" dirty="0" err="1"/>
              <a:t>Debre</a:t>
            </a:r>
            <a:r>
              <a:rPr lang="cs-CZ" dirty="0"/>
              <a:t> </a:t>
            </a:r>
            <a:r>
              <a:rPr lang="cs-CZ" dirty="0" err="1"/>
              <a:t>Markosu</a:t>
            </a:r>
            <a:r>
              <a:rPr lang="cs-CZ" dirty="0"/>
              <a:t>.</a:t>
            </a:r>
          </a:p>
          <a:p>
            <a:r>
              <a:rPr lang="cs-CZ" dirty="0"/>
              <a:t>4. srpna 2023 – 4. června 2024 - výjimečný stav.</a:t>
            </a:r>
          </a:p>
          <a:p>
            <a:r>
              <a:rPr lang="cs-CZ" dirty="0"/>
              <a:t>Různé frakce: Amharská lidová armáda, Amharská </a:t>
            </a:r>
            <a:r>
              <a:rPr lang="cs-CZ" dirty="0" err="1"/>
              <a:t>Fano</a:t>
            </a:r>
            <a:r>
              <a:rPr lang="cs-CZ" dirty="0"/>
              <a:t> ve </a:t>
            </a:r>
            <a:r>
              <a:rPr lang="cs-CZ" dirty="0" err="1"/>
              <a:t>Wollo</a:t>
            </a:r>
            <a:r>
              <a:rPr lang="cs-CZ" dirty="0"/>
              <a:t>, Amharská </a:t>
            </a:r>
            <a:r>
              <a:rPr lang="cs-CZ" dirty="0" err="1"/>
              <a:t>Fano</a:t>
            </a:r>
            <a:r>
              <a:rPr lang="cs-CZ" dirty="0"/>
              <a:t> </a:t>
            </a:r>
            <a:r>
              <a:rPr lang="cs-CZ" dirty="0" err="1"/>
              <a:t>Gojjam</a:t>
            </a:r>
            <a:r>
              <a:rPr lang="cs-CZ" dirty="0"/>
              <a:t>, Amharská </a:t>
            </a:r>
            <a:r>
              <a:rPr lang="cs-CZ" dirty="0" err="1"/>
              <a:t>Fano</a:t>
            </a:r>
            <a:r>
              <a:rPr lang="cs-CZ" dirty="0"/>
              <a:t> v </a:t>
            </a:r>
            <a:r>
              <a:rPr lang="cs-CZ" dirty="0" err="1"/>
              <a:t>Gondaru</a:t>
            </a:r>
            <a:r>
              <a:rPr lang="cs-CZ" dirty="0"/>
              <a:t>, Amharská </a:t>
            </a:r>
            <a:r>
              <a:rPr lang="cs-CZ" dirty="0" err="1"/>
              <a:t>Fano</a:t>
            </a:r>
            <a:r>
              <a:rPr lang="cs-CZ" dirty="0"/>
              <a:t> v </a:t>
            </a:r>
            <a:r>
              <a:rPr lang="cs-CZ" dirty="0" err="1"/>
              <a:t>Gondaru</a:t>
            </a:r>
            <a:r>
              <a:rPr lang="cs-CZ" dirty="0"/>
              <a:t> II, </a:t>
            </a:r>
            <a:r>
              <a:rPr lang="cs-CZ" dirty="0" err="1"/>
              <a:t>Shewa</a:t>
            </a:r>
            <a:r>
              <a:rPr lang="cs-CZ" dirty="0"/>
              <a:t> </a:t>
            </a:r>
            <a:r>
              <a:rPr lang="cs-CZ" dirty="0" err="1"/>
              <a:t>Governorate</a:t>
            </a:r>
            <a:r>
              <a:rPr lang="cs-CZ" dirty="0"/>
              <a:t> atd.).</a:t>
            </a:r>
          </a:p>
          <a:p>
            <a:r>
              <a:rPr lang="cs-CZ" dirty="0"/>
              <a:t>Říjen 2024 – začátek rozsáhlé protipovstalecké operace ENDF.</a:t>
            </a:r>
          </a:p>
          <a:p>
            <a:r>
              <a:rPr lang="cs-CZ" dirty="0"/>
              <a:t>Odhady k říjnu </a:t>
            </a:r>
            <a:r>
              <a:rPr lang="cs-CZ"/>
              <a:t>2024 cca 15 tisíc obětí.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57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63DD2-A1B4-A662-F731-DC777812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D6EF5E-8C53-8E13-1ED4-A968E5F54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D4D47D-9643-5ADE-CE47-CAE9F1868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34" y="0"/>
            <a:ext cx="69983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50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59708-ABC7-4041-BA59-E04DE330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81" y="2177961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E63A01B-F09B-4B14-8937-A1067C02E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2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6B372-A641-4652-8756-379D8CE7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62933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Etiopie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7DC04C2-B981-4ECA-8FC0-81A54B3A0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6274" y="312374"/>
            <a:ext cx="8660850" cy="3718694"/>
          </a:xfrm>
        </p:spPr>
        <p:txBody>
          <a:bodyPr/>
          <a:lstStyle/>
          <a:p>
            <a:r>
              <a:rPr lang="cs-CZ" dirty="0"/>
              <a:t>Haile Selassie I. x Mengistu Haile Mariam x </a:t>
            </a:r>
            <a:r>
              <a:rPr lang="cs-CZ" dirty="0" err="1"/>
              <a:t>Meles</a:t>
            </a:r>
            <a:r>
              <a:rPr lang="cs-CZ" dirty="0"/>
              <a:t> </a:t>
            </a:r>
            <a:r>
              <a:rPr lang="cs-CZ" dirty="0" err="1"/>
              <a:t>Zenawi</a:t>
            </a:r>
            <a:r>
              <a:rPr lang="cs-CZ" dirty="0"/>
              <a:t> x </a:t>
            </a:r>
            <a:r>
              <a:rPr lang="cs-CZ" dirty="0" err="1"/>
              <a:t>Hailemariam</a:t>
            </a:r>
            <a:r>
              <a:rPr lang="cs-CZ" dirty="0"/>
              <a:t> </a:t>
            </a:r>
            <a:r>
              <a:rPr lang="cs-CZ" dirty="0" err="1"/>
              <a:t>Desalegn</a:t>
            </a:r>
            <a:r>
              <a:rPr lang="cs-CZ" dirty="0"/>
              <a:t> </a:t>
            </a:r>
            <a:r>
              <a:rPr lang="cs-CZ" dirty="0" err="1"/>
              <a:t>xAbiy</a:t>
            </a:r>
            <a:r>
              <a:rPr lang="cs-CZ" dirty="0"/>
              <a:t> Ahmed.</a:t>
            </a:r>
          </a:p>
          <a:p>
            <a:r>
              <a:rPr lang="cs-CZ" dirty="0"/>
              <a:t>Administrativní členění, náboženství a etnicita.</a:t>
            </a:r>
          </a:p>
          <a:p>
            <a:r>
              <a:rPr lang="cs-CZ" dirty="0"/>
              <a:t>Demonstrace v roce 2005, protesty 2014-2016 (</a:t>
            </a:r>
            <a:r>
              <a:rPr lang="cs-CZ" dirty="0" err="1"/>
              <a:t>Wolqayt</a:t>
            </a:r>
            <a:r>
              <a:rPr lang="cs-CZ" dirty="0"/>
              <a:t> </a:t>
            </a:r>
            <a:r>
              <a:rPr lang="cs-CZ" dirty="0" err="1"/>
              <a:t>Tsegede</a:t>
            </a:r>
            <a:r>
              <a:rPr lang="cs-CZ" dirty="0"/>
              <a:t>).</a:t>
            </a:r>
          </a:p>
          <a:p>
            <a:r>
              <a:rPr lang="cs-CZ" dirty="0"/>
              <a:t>EPRDF (Demokratická strana </a:t>
            </a:r>
            <a:r>
              <a:rPr lang="cs-CZ" dirty="0" err="1"/>
              <a:t>Oromie</a:t>
            </a:r>
            <a:r>
              <a:rPr lang="cs-CZ" dirty="0"/>
              <a:t>, Demokratická strana </a:t>
            </a:r>
            <a:r>
              <a:rPr lang="cs-CZ" dirty="0" err="1"/>
              <a:t>Amharska</a:t>
            </a:r>
            <a:r>
              <a:rPr lang="cs-CZ" dirty="0"/>
              <a:t>, Lidové demokratické hnutí jižních Etiopanů a </a:t>
            </a:r>
            <a:r>
              <a:rPr lang="cs-CZ" dirty="0" err="1"/>
              <a:t>Tigrajská</a:t>
            </a:r>
            <a:r>
              <a:rPr lang="cs-CZ" dirty="0"/>
              <a:t> lidově osvobozenecká fronta), Prosperity Party.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4071588-0092-4F56-BACE-5E401FD74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01" y="2369432"/>
            <a:ext cx="3700906" cy="2768452"/>
          </a:xfrm>
          <a:prstGeom prst="rect">
            <a:avLst/>
          </a:prstGeom>
        </p:spPr>
      </p:pic>
      <p:pic>
        <p:nvPicPr>
          <p:cNvPr id="1026" name="Picture 2" descr="Regions of Ethiopia - Wikipedia">
            <a:extLst>
              <a:ext uri="{FF2B5EF4-FFF2-40B4-BE49-F238E27FC236}">
                <a16:creationId xmlns:a16="http://schemas.microsoft.com/office/drawing/2014/main" id="{520F9A31-E520-A80F-5F4A-74640A869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9" y="2571750"/>
            <a:ext cx="3189783" cy="25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9A676-C3AE-3AA7-EFCF-4B1048C5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09" y="0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Občanská válka v Etiopii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8E8FC2-0FA9-7E28-2173-5F170FFB0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9038" y="391694"/>
            <a:ext cx="8520600" cy="3712634"/>
          </a:xfrm>
        </p:spPr>
        <p:txBody>
          <a:bodyPr/>
          <a:lstStyle/>
          <a:p>
            <a:r>
              <a:rPr lang="cs-CZ" dirty="0"/>
              <a:t>1974(12. září)-1991(28. květen).</a:t>
            </a:r>
          </a:p>
          <a:p>
            <a:r>
              <a:rPr lang="cs-CZ" dirty="0" err="1">
                <a:latin typeface="Old Standard TT" panose="020B0604020202020204" charset="-18"/>
              </a:rPr>
              <a:t>Derg</a:t>
            </a:r>
            <a:r>
              <a:rPr lang="cs-CZ" dirty="0">
                <a:latin typeface="Old Standard TT" panose="020B0604020202020204" charset="-18"/>
              </a:rPr>
              <a:t> - </a:t>
            </a:r>
            <a:r>
              <a:rPr lang="cs-CZ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Mengistu</a:t>
            </a:r>
            <a:r>
              <a:rPr lang="cs-CZ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Haile</a:t>
            </a:r>
            <a:r>
              <a:rPr lang="cs-CZ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Mariam, rudý teror (</a:t>
            </a:r>
            <a:r>
              <a:rPr lang="cs-CZ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Qey</a:t>
            </a:r>
            <a:r>
              <a:rPr lang="cs-CZ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Shibir</a:t>
            </a:r>
            <a:r>
              <a:rPr lang="cs-CZ" dirty="0">
                <a:effectLst/>
                <a:latin typeface="Old Standard TT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r>
              <a:rPr lang="cs-CZ" dirty="0">
                <a:latin typeface="Old Standard TT" panose="020B0604020202020204" charset="-18"/>
              </a:rPr>
              <a:t>Hladomor 1983-1985.</a:t>
            </a:r>
          </a:p>
          <a:p>
            <a:r>
              <a:rPr lang="cs-CZ" dirty="0">
                <a:latin typeface="Old Standard TT" panose="020B0604020202020204" charset="-18"/>
              </a:rPr>
              <a:t>Aktéři – EPLF, TPLF, OLF, ALF, EDP, EDU, EPRP (Etiopská lidově revoluční strana).</a:t>
            </a:r>
          </a:p>
          <a:p>
            <a:r>
              <a:rPr lang="cs-CZ" dirty="0">
                <a:latin typeface="Old Standard TT" panose="020B0604020202020204" charset="-18"/>
              </a:rPr>
              <a:t>1987-1991 - </a:t>
            </a:r>
            <a:r>
              <a:rPr lang="en-US" dirty="0">
                <a:latin typeface="Old Standard TT" panose="020B0604020202020204" charset="-18"/>
              </a:rPr>
              <a:t>The People's Democratic Republic of Ethiopia (PDRE)</a:t>
            </a:r>
            <a:r>
              <a:rPr lang="cs-CZ" dirty="0">
                <a:latin typeface="Old Standard TT" panose="020B0604020202020204" charset="-18"/>
              </a:rPr>
              <a:t>, Dělnická strana Etiopie.</a:t>
            </a:r>
          </a:p>
          <a:p>
            <a:r>
              <a:rPr lang="cs-CZ" dirty="0">
                <a:latin typeface="Old Standard TT" panose="020B0604020202020204" charset="-18"/>
              </a:rPr>
              <a:t>1,5 milionu obětí.</a:t>
            </a:r>
          </a:p>
          <a:p>
            <a:r>
              <a:rPr lang="cs-CZ" dirty="0">
                <a:solidFill>
                  <a:schemeClr val="tx1"/>
                </a:solidFill>
                <a:latin typeface="Old Standard TT" panose="020B0604020202020204" charset="-18"/>
              </a:rPr>
              <a:t>Nezávislost Eritree </a:t>
            </a:r>
            <a:r>
              <a:rPr lang="cs-CZ" dirty="0">
                <a:solidFill>
                  <a:schemeClr val="tx1"/>
                </a:solidFill>
                <a:effectLst/>
                <a:latin typeface="Old Standard TT" panose="020B0604020202020204" charset="-18"/>
                <a:ea typeface="Calibri" panose="020F0502020204030204" pitchFamily="34" charset="0"/>
              </a:rPr>
              <a:t>24. května 1993 (Lidová fronta pro demokracii a                              spravedlnost).</a:t>
            </a:r>
            <a:r>
              <a:rPr lang="cs-CZ" dirty="0">
                <a:solidFill>
                  <a:srgbClr val="202122"/>
                </a:solidFill>
                <a:effectLst/>
                <a:latin typeface="Old Standard TT" panose="020B0604020202020204" charset="-18"/>
                <a:ea typeface="Calibri" panose="020F0502020204030204" pitchFamily="34" charset="0"/>
              </a:rPr>
              <a:t>	</a:t>
            </a:r>
            <a:endParaRPr lang="cs-CZ" dirty="0">
              <a:solidFill>
                <a:srgbClr val="202122"/>
              </a:solidFill>
              <a:latin typeface="Old Standard TT" panose="020B0604020202020204" charset="-18"/>
              <a:ea typeface="Calibri" panose="020F0502020204030204" pitchFamily="34" charset="0"/>
            </a:endParaRPr>
          </a:p>
          <a:p>
            <a:r>
              <a:rPr lang="cs-CZ" dirty="0"/>
              <a:t>Spillover efekt do sousedního Džibutska (</a:t>
            </a:r>
            <a:r>
              <a:rPr lang="pl-PL" dirty="0"/>
              <a:t>Národní fronta za změnu a spravedlnost – FRUD)</a:t>
            </a:r>
            <a:r>
              <a:rPr lang="cs-CZ" dirty="0"/>
              <a:t>.</a:t>
            </a:r>
          </a:p>
          <a:p>
            <a:r>
              <a:rPr lang="cs-CZ" dirty="0"/>
              <a:t>1988 vznik EPRDF, nástup k moci 1991.</a:t>
            </a:r>
          </a:p>
        </p:txBody>
      </p:sp>
      <p:pic>
        <p:nvPicPr>
          <p:cNvPr id="5" name="Obrázek 4" descr="Obsah obrázku muž, osoba, oblek, vázanka&#10;&#10;Popis byl vytvořen automaticky">
            <a:extLst>
              <a:ext uri="{FF2B5EF4-FFF2-40B4-BE49-F238E27FC236}">
                <a16:creationId xmlns:a16="http://schemas.microsoft.com/office/drawing/2014/main" id="{53C34303-0F0D-277B-1A53-3FD1F6B37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5" y="2895489"/>
            <a:ext cx="1762125" cy="21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6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9A676-C3AE-3AA7-EFCF-4B1048C5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13" y="104063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Občanská válka v Etiopii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8E8FC2-0FA9-7E28-2173-5F170FFB0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ED44E81-0827-4CF8-8124-FBB8B5FBA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699" y="744965"/>
            <a:ext cx="3933623" cy="418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3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50C16A-A1A6-4556-86B2-B34D5917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14" y="33031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Etiopsko-Somálská válka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A6D91F5-CFEF-41FC-96A8-DB640E07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97548"/>
            <a:ext cx="8520600" cy="3397200"/>
          </a:xfrm>
        </p:spPr>
        <p:txBody>
          <a:bodyPr/>
          <a:lstStyle/>
          <a:p>
            <a:r>
              <a:rPr lang="cs-CZ" dirty="0"/>
              <a:t>Válka o Ogaden 1977-1978 -  guerillová skupina WSLF.</a:t>
            </a:r>
          </a:p>
          <a:p>
            <a:r>
              <a:rPr lang="cs-CZ" dirty="0"/>
              <a:t>WSLF založil</a:t>
            </a:r>
            <a:r>
              <a:rPr lang="en-US" dirty="0"/>
              <a:t> Yusuf Dheere Mohamed </a:t>
            </a:r>
            <a:r>
              <a:rPr lang="en-US" dirty="0" err="1"/>
              <a:t>Sugaal</a:t>
            </a:r>
            <a:r>
              <a:rPr lang="cs-CZ" dirty="0"/>
              <a:t>.</a:t>
            </a:r>
          </a:p>
          <a:p>
            <a:r>
              <a:rPr lang="cs-CZ" dirty="0"/>
              <a:t>13. července 1977 - na etiopské území vtrhly mechanizované jednotky somálských ozbrojených sil. </a:t>
            </a:r>
          </a:p>
          <a:p>
            <a:r>
              <a:rPr lang="cs-CZ" dirty="0"/>
              <a:t>8. března 1978 - SNA stažení.</a:t>
            </a:r>
          </a:p>
          <a:p>
            <a:r>
              <a:rPr lang="pl-PL" dirty="0"/>
              <a:t>4. dubna 1988 - podpis mírové dohody.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ED72E7-0CA1-4DA1-8A7F-250F2C8DC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266" y="1579401"/>
            <a:ext cx="3973334" cy="339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E29FA-312F-8942-D545-B0A95EF2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Etiopsko-Eritrejská válka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312EE6-98DA-95A5-E1AD-B6EC2D95F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Více než 98 tisíc obětí.</a:t>
            </a:r>
          </a:p>
          <a:p>
            <a:r>
              <a:rPr lang="cs-CZ" dirty="0"/>
              <a:t>1952 – Etiopsko-Eritrejská federace.</a:t>
            </a:r>
          </a:p>
          <a:p>
            <a:r>
              <a:rPr lang="cs-CZ" dirty="0" err="1"/>
              <a:t>Isaias</a:t>
            </a:r>
            <a:r>
              <a:rPr lang="cs-CZ" dirty="0"/>
              <a:t> </a:t>
            </a:r>
            <a:r>
              <a:rPr lang="cs-CZ" dirty="0" err="1"/>
              <a:t>Afewerki</a:t>
            </a:r>
            <a:r>
              <a:rPr lang="cs-CZ" dirty="0"/>
              <a:t> – Lidová fronta pro demokracii a spravedlnost.</a:t>
            </a:r>
          </a:p>
          <a:p>
            <a:r>
              <a:rPr lang="cs-CZ" dirty="0"/>
              <a:t>Teritoriální spor – okolí města </a:t>
            </a:r>
            <a:r>
              <a:rPr lang="cs-CZ" dirty="0" err="1"/>
              <a:t>Badme</a:t>
            </a:r>
            <a:r>
              <a:rPr lang="cs-CZ" dirty="0"/>
              <a:t>.</a:t>
            </a:r>
          </a:p>
          <a:p>
            <a:r>
              <a:rPr lang="cs-CZ" dirty="0"/>
              <a:t>12. května 1998 – eskalace konfliktu, 11. červen 1998 - únor 1999 – klidové období, 22. února 1999 Operace </a:t>
            </a:r>
            <a:r>
              <a:rPr lang="cs-CZ" dirty="0" err="1"/>
              <a:t>Sunset</a:t>
            </a:r>
            <a:r>
              <a:rPr lang="cs-CZ" dirty="0"/>
              <a:t>, 25. května 2000 – ukončení bojů.</a:t>
            </a:r>
          </a:p>
          <a:p>
            <a:r>
              <a:rPr lang="cs-CZ" dirty="0"/>
              <a:t>Podpis mírové dohody 12. prosince 2000 v Alžíru.</a:t>
            </a:r>
          </a:p>
          <a:p>
            <a:r>
              <a:rPr lang="cs-CZ" dirty="0"/>
              <a:t>Eritrea–</a:t>
            </a:r>
            <a:r>
              <a:rPr lang="cs-CZ" dirty="0" err="1"/>
              <a:t>Ethiopia</a:t>
            </a:r>
            <a:r>
              <a:rPr lang="cs-CZ" dirty="0"/>
              <a:t> </a:t>
            </a:r>
            <a:r>
              <a:rPr lang="cs-CZ" dirty="0" err="1"/>
              <a:t>Boundary</a:t>
            </a:r>
            <a:r>
              <a:rPr lang="cs-CZ" dirty="0"/>
              <a:t> </a:t>
            </a:r>
            <a:r>
              <a:rPr lang="cs-CZ" dirty="0" err="1"/>
              <a:t>Commissin</a:t>
            </a:r>
            <a:r>
              <a:rPr lang="cs-CZ" dirty="0"/>
              <a:t> – rozhodnutí 13. dubna 2002.</a:t>
            </a:r>
          </a:p>
          <a:p>
            <a:r>
              <a:rPr lang="cs-CZ" dirty="0"/>
              <a:t>UNMEE (</a:t>
            </a:r>
            <a:r>
              <a:rPr lang="en-US" dirty="0"/>
              <a:t>United Nations Mission in Ethiopia and Eritrea</a:t>
            </a:r>
            <a:r>
              <a:rPr lang="cs-CZ" dirty="0"/>
              <a:t>).</a:t>
            </a:r>
          </a:p>
          <a:p>
            <a:r>
              <a:rPr lang="cs-CZ" dirty="0"/>
              <a:t>Smlouva z 9. července 2018.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48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D8EC3-53B8-4518-A5E8-6F98C841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14" y="-38500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Etiopsko-Eritrejská válka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877AE0-7789-4C3F-99EC-A77C855F2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111832" y="2301590"/>
            <a:ext cx="8520600" cy="33972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 descr="Eritrean–Ethiopian War - Wikipedia">
            <a:extLst>
              <a:ext uri="{FF2B5EF4-FFF2-40B4-BE49-F238E27FC236}">
                <a16:creationId xmlns:a16="http://schemas.microsoft.com/office/drawing/2014/main" id="{06C01705-0D32-6C9A-5A13-21B43DBED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11" y="773901"/>
            <a:ext cx="5323089" cy="43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hy are they fighting?">
            <a:extLst>
              <a:ext uri="{FF2B5EF4-FFF2-40B4-BE49-F238E27FC236}">
                <a16:creationId xmlns:a16="http://schemas.microsoft.com/office/drawing/2014/main" id="{ACF58C99-3B59-D14D-D4C0-91A6B9AFB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61" y="2386360"/>
            <a:ext cx="31432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F742F08-54FE-4A40-94DE-A92DD09AF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3901"/>
            <a:ext cx="3930197" cy="196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DAE31-54FE-962A-87EA-CF4B76FC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227" y="-112965"/>
            <a:ext cx="8520600" cy="613200"/>
          </a:xfrm>
        </p:spPr>
        <p:txBody>
          <a:bodyPr/>
          <a:lstStyle/>
          <a:p>
            <a:pPr algn="ctr"/>
            <a:r>
              <a:rPr lang="cs-CZ" dirty="0"/>
              <a:t>Grand </a:t>
            </a:r>
            <a:r>
              <a:rPr lang="cs-CZ" dirty="0" err="1"/>
              <a:t>Ethiopian</a:t>
            </a:r>
            <a:r>
              <a:rPr lang="cs-CZ" dirty="0"/>
              <a:t> </a:t>
            </a:r>
            <a:r>
              <a:rPr lang="cs-CZ" dirty="0" err="1"/>
              <a:t>Renaissance</a:t>
            </a:r>
            <a:r>
              <a:rPr lang="cs-CZ" dirty="0"/>
              <a:t> Dam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EE612C-D9AB-BED9-490F-52C17F6A5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8625" y="370238"/>
            <a:ext cx="6017910" cy="2201511"/>
          </a:xfrm>
        </p:spPr>
        <p:txBody>
          <a:bodyPr/>
          <a:lstStyle/>
          <a:p>
            <a:r>
              <a:rPr lang="cs-CZ" dirty="0"/>
              <a:t>1993 - Rámec pro obecnou spolupráci mezi Egyptskou arabskou republikou a Etiopií.</a:t>
            </a:r>
          </a:p>
          <a:p>
            <a:r>
              <a:rPr lang="cs-CZ" dirty="0"/>
              <a:t>2007 </a:t>
            </a:r>
            <a:r>
              <a:rPr lang="cs-CZ" dirty="0" err="1"/>
              <a:t>Cooperative</a:t>
            </a:r>
            <a:r>
              <a:rPr lang="cs-CZ" dirty="0"/>
              <a:t> Framework </a:t>
            </a:r>
            <a:r>
              <a:rPr lang="cs-CZ" dirty="0" err="1"/>
              <a:t>Agreement</a:t>
            </a:r>
            <a:r>
              <a:rPr lang="cs-CZ" dirty="0"/>
              <a:t> (CFA) - Rámcová dohoda o spolupráci.</a:t>
            </a:r>
          </a:p>
          <a:p>
            <a:r>
              <a:rPr lang="cs-CZ" dirty="0"/>
              <a:t>Chartúmská dohoda 2015.</a:t>
            </a:r>
          </a:p>
          <a:p>
            <a:endParaRPr lang="cs-CZ" dirty="0"/>
          </a:p>
        </p:txBody>
      </p:sp>
      <p:pic>
        <p:nvPicPr>
          <p:cNvPr id="1026" name="Picture 2" descr="Ethiopia says Renaissance Dam negotiations resuming Monday">
            <a:extLst>
              <a:ext uri="{FF2B5EF4-FFF2-40B4-BE49-F238E27FC236}">
                <a16:creationId xmlns:a16="http://schemas.microsoft.com/office/drawing/2014/main" id="{55D603D6-6273-4F24-B97F-78BD903F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813" y="2138454"/>
            <a:ext cx="5097167" cy="30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thiopia dam map">
            <a:extLst>
              <a:ext uri="{FF2B5EF4-FFF2-40B4-BE49-F238E27FC236}">
                <a16:creationId xmlns:a16="http://schemas.microsoft.com/office/drawing/2014/main" id="{80DD2937-A825-1D03-DA4C-8600BFF78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977"/>
            <a:ext cx="3014813" cy="460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1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EE612C-D9AB-BED9-490F-52C17F6A5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7408" y="2406034"/>
            <a:ext cx="6805488" cy="220151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8BFA2F7-5946-CB41-D393-49FCF1C96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106" y="0"/>
            <a:ext cx="5046898" cy="5032917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26A04432-C911-4A09-0321-D95C8D50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792937"/>
      </p:ext>
    </p:extLst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17289</TotalTime>
  <Words>983</Words>
  <Application>Microsoft Office PowerPoint</Application>
  <PresentationFormat>Předvádění na obrazovce (16:9)</PresentationFormat>
  <Paragraphs>98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Old Standard TT</vt:lpstr>
      <vt:lpstr>Arial</vt:lpstr>
      <vt:lpstr>Paperback</vt:lpstr>
      <vt:lpstr>Konflikty v Etiopii</vt:lpstr>
      <vt:lpstr>Etiopie</vt:lpstr>
      <vt:lpstr>Občanská válka v Etiopii</vt:lpstr>
      <vt:lpstr>Občanská válka v Etiopii</vt:lpstr>
      <vt:lpstr>Etiopsko-Somálská válka</vt:lpstr>
      <vt:lpstr>Etiopsko-Eritrejská válka</vt:lpstr>
      <vt:lpstr>Etiopsko-Eritrejská válka</vt:lpstr>
      <vt:lpstr>Grand Ethiopian Renaissance Dam</vt:lpstr>
      <vt:lpstr>Prezentace aplikace PowerPoint</vt:lpstr>
      <vt:lpstr>Ogaden National Liberation Front</vt:lpstr>
      <vt:lpstr>Oromo Liberation Front</vt:lpstr>
      <vt:lpstr>Ginbot 7</vt:lpstr>
      <vt:lpstr>Prezentace aplikace PowerPoint</vt:lpstr>
      <vt:lpstr>Tigrajská občanská válka</vt:lpstr>
      <vt:lpstr>Aktéři konfliktu v Tigraji</vt:lpstr>
      <vt:lpstr>Sjednocená fronta etiopských federálních a konfederálních sil (UFEFCF)</vt:lpstr>
      <vt:lpstr>Konflikt v Amhaře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Lucka</dc:creator>
  <cp:lastModifiedBy>Lucie Konečná</cp:lastModifiedBy>
  <cp:revision>134</cp:revision>
  <dcterms:modified xsi:type="dcterms:W3CDTF">2024-10-28T14:32:41Z</dcterms:modified>
</cp:coreProperties>
</file>