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9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84" r:id="rId13"/>
    <p:sldId id="261" r:id="rId14"/>
    <p:sldId id="262" r:id="rId15"/>
    <p:sldId id="264" r:id="rId16"/>
    <p:sldId id="263" r:id="rId17"/>
    <p:sldId id="260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ld Standard TT" panose="020B0604020202020204" charset="-18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30-Oct-23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chemeClr val="tx1"/>
                </a:solidFill>
              </a:rPr>
              <a:t>Energie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err="1">
                <a:solidFill>
                  <a:schemeClr val="tx1"/>
                </a:solidFill>
              </a:rPr>
              <a:t>klima</a:t>
            </a:r>
            <a:r>
              <a:rPr lang="en-US" sz="2700" dirty="0">
                <a:solidFill>
                  <a:schemeClr val="tx1"/>
                </a:solidFill>
              </a:rPr>
              <a:t> a</a:t>
            </a:r>
            <a:r>
              <a:rPr lang="c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suroviny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E1A44-EA29-4E18-9C25-A1B3EEA7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62" y="0"/>
            <a:ext cx="4648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energie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pohřbeného 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čerstvého 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teplo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1800" dirty="0" err="1">
                <a:latin typeface="Arial"/>
                <a:ea typeface="Arial"/>
                <a:cs typeface="Arial"/>
                <a:sym typeface="Arial"/>
              </a:rPr>
              <a:t>římo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 ze </a:t>
            </a:r>
            <a:r>
              <a:rPr lang="cs-CZ" sz="1800" dirty="0" err="1">
                <a:latin typeface="Arial"/>
                <a:ea typeface="Arial"/>
                <a:cs typeface="Arial"/>
                <a:sym typeface="Arial"/>
              </a:rPr>
              <a:t>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geoterm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ln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energie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problém skladování energie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spotřeba roste a bude růst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fůze?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6 a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ž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 bil USD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těžba pro využití niobu a tantalu v elektronice (kondenzátory)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všechny mobily, PC, atp.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cca 60% ze Střední Afriky</a:t>
            </a: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konfliktní surovina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otroctví, občanská válka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enviromentální dopad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Těžba REE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cca 90</a:t>
            </a:r>
            <a:r>
              <a:rPr lang="en-GB" sz="2000" dirty="0"/>
              <a:t>% </a:t>
            </a:r>
            <a:r>
              <a:rPr lang="en-GB" sz="2000" dirty="0" err="1"/>
              <a:t>sv</a:t>
            </a:r>
            <a:r>
              <a:rPr lang="cs-CZ" sz="2000" dirty="0" err="1"/>
              <a:t>ětové</a:t>
            </a:r>
            <a:r>
              <a:rPr lang="cs-CZ" sz="2000" dirty="0"/>
              <a:t> produkce z dolu </a:t>
            </a:r>
            <a:r>
              <a:rPr lang="cs-CZ" sz="2000" dirty="0" err="1"/>
              <a:t>Baotou</a:t>
            </a:r>
            <a:r>
              <a:rPr lang="cs-CZ" sz="2000" dirty="0"/>
              <a:t> v severní Číně</a:t>
            </a:r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cs-CZ" sz="2000" dirty="0"/>
              <a:t>vysoká ekologická daň</a:t>
            </a:r>
          </a:p>
          <a:p>
            <a:r>
              <a:rPr lang="cs-CZ" sz="2000" dirty="0"/>
              <a:t>geopolitický nástroj Číny</a:t>
            </a:r>
          </a:p>
          <a:p>
            <a:r>
              <a:rPr lang="cs-CZ" sz="2000" dirty="0"/>
              <a:t>další ložiska: Afganistán, DPRK</a:t>
            </a:r>
            <a:r>
              <a:rPr lang="en-GB" sz="2000" dirty="0"/>
              <a:t> 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25" y="3634082"/>
            <a:ext cx="217482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Indonesie, Východní Jáva,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umělá bahenní sopka z vrtu na zemní plyn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m³/den  -&gt; 10 000 m³/den</a:t>
            </a: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plocha cca 7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/>
              <a:t>Změna klimatu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vymírání je historická norma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všech druhů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nejčastěji kvůli klimatu 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-CZ" sz="1600" dirty="0"/>
              <a:t>většinou </a:t>
            </a:r>
            <a:r>
              <a:rPr lang="en-GB" sz="1600" dirty="0" err="1"/>
              <a:t>sp</a:t>
            </a:r>
            <a:r>
              <a:rPr lang="cs-CZ" sz="1600" dirty="0"/>
              <a:t>o</a:t>
            </a:r>
            <a:r>
              <a:rPr lang="en-GB" sz="1600" dirty="0" err="1"/>
              <a:t>uštěno</a:t>
            </a:r>
            <a:r>
              <a:rPr lang="cs-CZ" sz="1600" dirty="0"/>
              <a:t> vulkanicky</a:t>
            </a:r>
            <a:endParaRPr lang="en-US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planeta přežije, život přežije, lidé přežijí</a:t>
            </a:r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geopolitické důsledky změn klimatu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nedostatek jídla a vody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neschopnost adaptace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migrace a konflikty</a:t>
            </a:r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dopad na všechny státy</a:t>
            </a:r>
            <a:endParaRPr lang="en-US" sz="1800" dirty="0"/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státy?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cs-CZ" dirty="0"/>
              <a:t>Změna klimatu a konflikty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Sociální konflikty</a:t>
            </a:r>
          </a:p>
          <a:p>
            <a:r>
              <a:rPr lang="cs-CZ" sz="2000" dirty="0"/>
              <a:t>Organizované násilí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Ozbrojené konflikty</a:t>
            </a:r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303</Words>
  <Application>Microsoft Office PowerPoint</Application>
  <PresentationFormat>Custom</PresentationFormat>
  <Paragraphs>75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Old Standard TT</vt:lpstr>
      <vt:lpstr>Calibri Light</vt:lpstr>
      <vt:lpstr>Arial</vt:lpstr>
      <vt:lpstr>Calibri</vt:lpstr>
      <vt:lpstr>Paperback</vt:lpstr>
      <vt:lpstr>Office Theme</vt:lpstr>
      <vt:lpstr>Moderní technologie a bezpečnost</vt:lpstr>
      <vt:lpstr>Změna klimatu</vt:lpstr>
      <vt:lpstr>Změna klimatu a konflikty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 energie</vt:lpstr>
      <vt:lpstr>Coltan</vt:lpstr>
      <vt:lpstr>Těžba REE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26</cp:revision>
  <dcterms:modified xsi:type="dcterms:W3CDTF">2023-10-30T08:58:22Z</dcterms:modified>
</cp:coreProperties>
</file>