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49_0.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2"/>
  </p:notesMasterIdLst>
  <p:sldIdLst>
    <p:sldId id="256" r:id="rId2"/>
    <p:sldId id="259" r:id="rId3"/>
    <p:sldId id="263" r:id="rId4"/>
    <p:sldId id="260" r:id="rId5"/>
    <p:sldId id="261" r:id="rId6"/>
    <p:sldId id="264" r:id="rId7"/>
    <p:sldId id="258" r:id="rId8"/>
    <p:sldId id="262" r:id="rId9"/>
    <p:sldId id="266" r:id="rId10"/>
    <p:sldId id="267" r:id="rId11"/>
    <p:sldId id="276" r:id="rId12"/>
    <p:sldId id="307" r:id="rId13"/>
    <p:sldId id="311" r:id="rId14"/>
    <p:sldId id="312" r:id="rId15"/>
    <p:sldId id="268" r:id="rId16"/>
    <p:sldId id="314" r:id="rId17"/>
    <p:sldId id="315" r:id="rId18"/>
    <p:sldId id="313" r:id="rId19"/>
    <p:sldId id="265" r:id="rId20"/>
    <p:sldId id="317" r:id="rId21"/>
    <p:sldId id="319" r:id="rId22"/>
    <p:sldId id="318" r:id="rId23"/>
    <p:sldId id="292" r:id="rId24"/>
    <p:sldId id="281" r:id="rId25"/>
    <p:sldId id="320" r:id="rId26"/>
    <p:sldId id="321" r:id="rId27"/>
    <p:sldId id="316" r:id="rId28"/>
    <p:sldId id="322" r:id="rId29"/>
    <p:sldId id="324" r:id="rId30"/>
    <p:sldId id="282" r:id="rId31"/>
    <p:sldId id="284" r:id="rId32"/>
    <p:sldId id="325" r:id="rId33"/>
    <p:sldId id="327" r:id="rId34"/>
    <p:sldId id="273" r:id="rId35"/>
    <p:sldId id="329" r:id="rId36"/>
    <p:sldId id="272" r:id="rId37"/>
    <p:sldId id="289" r:id="rId38"/>
    <p:sldId id="287" r:id="rId39"/>
    <p:sldId id="328" r:id="rId40"/>
    <p:sldId id="330" r:id="rId41"/>
    <p:sldId id="331" r:id="rId42"/>
    <p:sldId id="332" r:id="rId43"/>
    <p:sldId id="274" r:id="rId44"/>
    <p:sldId id="275" r:id="rId45"/>
    <p:sldId id="334" r:id="rId46"/>
    <p:sldId id="277" r:id="rId47"/>
    <p:sldId id="335" r:id="rId48"/>
    <p:sldId id="340" r:id="rId49"/>
    <p:sldId id="283" r:id="rId50"/>
    <p:sldId id="341" r:id="rId51"/>
    <p:sldId id="297" r:id="rId52"/>
    <p:sldId id="301" r:id="rId53"/>
    <p:sldId id="302" r:id="rId54"/>
    <p:sldId id="299" r:id="rId55"/>
    <p:sldId id="343" r:id="rId56"/>
    <p:sldId id="308" r:id="rId57"/>
    <p:sldId id="310" r:id="rId58"/>
    <p:sldId id="309" r:id="rId59"/>
    <p:sldId id="333" r:id="rId60"/>
    <p:sldId id="342" r:id="rId6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EE830D-F414-52DA-8EC5-5A1A34529731}" name="Jarmila Burianová" initials="JB" userId="S::14941@muni.cz::d1fdcd1b-56f8-4310-b6ea-cb1f6557a78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85B8C2-9C82-4716-9002-E5F065D6BC4F}" v="64" dt="2024-10-28T11:51:13.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419" autoAdjust="0"/>
  </p:normalViewPr>
  <p:slideViewPr>
    <p:cSldViewPr snapToGrid="0" showGuides="1">
      <p:cViewPr varScale="1">
        <p:scale>
          <a:sx n="87" d="100"/>
          <a:sy n="87" d="100"/>
        </p:scale>
        <p:origin x="142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mila Burianová" userId="d1fdcd1b-56f8-4310-b6ea-cb1f6557a785" providerId="ADAL" clId="{C29EFD40-1972-44FA-8130-D5FC85B38C5E}"/>
    <pc:docChg chg="delSld modSld">
      <pc:chgData name="Jarmila Burianová" userId="d1fdcd1b-56f8-4310-b6ea-cb1f6557a785" providerId="ADAL" clId="{C29EFD40-1972-44FA-8130-D5FC85B38C5E}" dt="2024-10-29T09:22:20.309" v="2" actId="20577"/>
      <pc:docMkLst>
        <pc:docMk/>
      </pc:docMkLst>
      <pc:sldChg chg="del">
        <pc:chgData name="Jarmila Burianová" userId="d1fdcd1b-56f8-4310-b6ea-cb1f6557a785" providerId="ADAL" clId="{C29EFD40-1972-44FA-8130-D5FC85B38C5E}" dt="2024-10-29T08:49:26.106" v="0" actId="2696"/>
        <pc:sldMkLst>
          <pc:docMk/>
          <pc:sldMk cId="29736635" sldId="257"/>
        </pc:sldMkLst>
      </pc:sldChg>
      <pc:sldChg chg="modNotesTx">
        <pc:chgData name="Jarmila Burianová" userId="d1fdcd1b-56f8-4310-b6ea-cb1f6557a785" providerId="ADAL" clId="{C29EFD40-1972-44FA-8130-D5FC85B38C5E}" dt="2024-10-29T09:22:20.309" v="2" actId="20577"/>
        <pc:sldMkLst>
          <pc:docMk/>
          <pc:sldMk cId="0" sldId="272"/>
        </pc:sldMkLst>
      </pc:sldChg>
    </pc:docChg>
  </pc:docChgLst>
  <pc:docChgLst>
    <pc:chgData name="Jarmila Burianová" userId="d1fdcd1b-56f8-4310-b6ea-cb1f6557a785" providerId="ADAL" clId="{0C85B8C2-9C82-4716-9002-E5F065D6BC4F}"/>
    <pc:docChg chg="undo redo custSel addSld delSld modSld sldOrd">
      <pc:chgData name="Jarmila Burianová" userId="d1fdcd1b-56f8-4310-b6ea-cb1f6557a785" providerId="ADAL" clId="{0C85B8C2-9C82-4716-9002-E5F065D6BC4F}" dt="2024-10-28T11:59:15.021" v="1285" actId="478"/>
      <pc:docMkLst>
        <pc:docMk/>
      </pc:docMkLst>
      <pc:sldChg chg="addSp delSp modSp mod modClrScheme chgLayout">
        <pc:chgData name="Jarmila Burianová" userId="d1fdcd1b-56f8-4310-b6ea-cb1f6557a785" providerId="ADAL" clId="{0C85B8C2-9C82-4716-9002-E5F065D6BC4F}" dt="2024-10-28T09:54:10.353" v="929" actId="20577"/>
        <pc:sldMkLst>
          <pc:docMk/>
          <pc:sldMk cId="4043534277" sldId="256"/>
        </pc:sldMkLst>
        <pc:spChg chg="mod">
          <ac:chgData name="Jarmila Burianová" userId="d1fdcd1b-56f8-4310-b6ea-cb1f6557a785" providerId="ADAL" clId="{0C85B8C2-9C82-4716-9002-E5F065D6BC4F}" dt="2024-10-28T09:10:41.719" v="644" actId="26606"/>
          <ac:spMkLst>
            <pc:docMk/>
            <pc:sldMk cId="4043534277" sldId="256"/>
            <ac:spMk id="2" creationId="{60C1642D-16FE-B793-3E44-CC0B589EC812}"/>
          </ac:spMkLst>
        </pc:spChg>
        <pc:spChg chg="del mod">
          <ac:chgData name="Jarmila Burianová" userId="d1fdcd1b-56f8-4310-b6ea-cb1f6557a785" providerId="ADAL" clId="{0C85B8C2-9C82-4716-9002-E5F065D6BC4F}" dt="2024-10-28T09:10:41.719" v="644" actId="26606"/>
          <ac:spMkLst>
            <pc:docMk/>
            <pc:sldMk cId="4043534277" sldId="256"/>
            <ac:spMk id="3" creationId="{2E26CD22-FF0E-9268-4B5E-82777124E034}"/>
          </ac:spMkLst>
        </pc:spChg>
        <pc:spChg chg="add mod">
          <ac:chgData name="Jarmila Burianová" userId="d1fdcd1b-56f8-4310-b6ea-cb1f6557a785" providerId="ADAL" clId="{0C85B8C2-9C82-4716-9002-E5F065D6BC4F}" dt="2024-10-28T09:54:10.353" v="929" actId="20577"/>
          <ac:spMkLst>
            <pc:docMk/>
            <pc:sldMk cId="4043534277" sldId="256"/>
            <ac:spMk id="8" creationId="{E827ED4D-34D4-B9AA-D8AF-0254D17A7DB3}"/>
          </ac:spMkLst>
        </pc:spChg>
      </pc:sldChg>
      <pc:sldChg chg="modSp mod modShow">
        <pc:chgData name="Jarmila Burianová" userId="d1fdcd1b-56f8-4310-b6ea-cb1f6557a785" providerId="ADAL" clId="{0C85B8C2-9C82-4716-9002-E5F065D6BC4F}" dt="2024-10-28T10:19:38.084" v="949" actId="729"/>
        <pc:sldMkLst>
          <pc:docMk/>
          <pc:sldMk cId="29736635" sldId="257"/>
        </pc:sldMkLst>
        <pc:spChg chg="mod">
          <ac:chgData name="Jarmila Burianová" userId="d1fdcd1b-56f8-4310-b6ea-cb1f6557a785" providerId="ADAL" clId="{0C85B8C2-9C82-4716-9002-E5F065D6BC4F}" dt="2024-10-28T09:10:33.993" v="641"/>
          <ac:spMkLst>
            <pc:docMk/>
            <pc:sldMk cId="29736635" sldId="257"/>
            <ac:spMk id="2" creationId="{CD1C6706-054C-BCFD-E360-A5992FF59757}"/>
          </ac:spMkLst>
        </pc:spChg>
        <pc:spChg chg="mod">
          <ac:chgData name="Jarmila Burianová" userId="d1fdcd1b-56f8-4310-b6ea-cb1f6557a785" providerId="ADAL" clId="{0C85B8C2-9C82-4716-9002-E5F065D6BC4F}" dt="2024-10-28T09:10:34.103" v="643" actId="27636"/>
          <ac:spMkLst>
            <pc:docMk/>
            <pc:sldMk cId="29736635" sldId="257"/>
            <ac:spMk id="3" creationId="{350328B6-4B24-0DF8-0059-9E499F46F488}"/>
          </ac:spMkLst>
        </pc:spChg>
      </pc:sldChg>
      <pc:sldChg chg="addSp delSp modSp new mod ord delAnim modAnim">
        <pc:chgData name="Jarmila Burianová" userId="d1fdcd1b-56f8-4310-b6ea-cb1f6557a785" providerId="ADAL" clId="{0C85B8C2-9C82-4716-9002-E5F065D6BC4F}" dt="2024-10-28T09:29:15.509" v="818" actId="14100"/>
        <pc:sldMkLst>
          <pc:docMk/>
          <pc:sldMk cId="3169568585" sldId="258"/>
        </pc:sldMkLst>
        <pc:spChg chg="del mod">
          <ac:chgData name="Jarmila Burianová" userId="d1fdcd1b-56f8-4310-b6ea-cb1f6557a785" providerId="ADAL" clId="{0C85B8C2-9C82-4716-9002-E5F065D6BC4F}" dt="2024-10-28T09:14:47.621" v="795" actId="478"/>
          <ac:spMkLst>
            <pc:docMk/>
            <pc:sldMk cId="3169568585" sldId="258"/>
            <ac:spMk id="2" creationId="{C35DF874-0A01-089B-AB76-765D3477E67D}"/>
          </ac:spMkLst>
        </pc:spChg>
        <pc:spChg chg="mod">
          <ac:chgData name="Jarmila Burianová" userId="d1fdcd1b-56f8-4310-b6ea-cb1f6557a785" providerId="ADAL" clId="{0C85B8C2-9C82-4716-9002-E5F065D6BC4F}" dt="2024-10-28T09:29:02.260" v="814" actId="21"/>
          <ac:spMkLst>
            <pc:docMk/>
            <pc:sldMk cId="3169568585" sldId="258"/>
            <ac:spMk id="3" creationId="{828015BF-121A-C40C-6E02-3C352A54CEC7}"/>
          </ac:spMkLst>
        </pc:spChg>
        <pc:spChg chg="add mod">
          <ac:chgData name="Jarmila Burianová" userId="d1fdcd1b-56f8-4310-b6ea-cb1f6557a785" providerId="ADAL" clId="{0C85B8C2-9C82-4716-9002-E5F065D6BC4F}" dt="2024-10-28T09:29:07.639" v="816" actId="255"/>
          <ac:spMkLst>
            <pc:docMk/>
            <pc:sldMk cId="3169568585" sldId="258"/>
            <ac:spMk id="6" creationId="{CE4B6A4F-4E21-65A0-EE81-D832AA13DF69}"/>
          </ac:spMkLst>
        </pc:spChg>
        <pc:picChg chg="add del mod">
          <ac:chgData name="Jarmila Burianová" userId="d1fdcd1b-56f8-4310-b6ea-cb1f6557a785" providerId="ADAL" clId="{0C85B8C2-9C82-4716-9002-E5F065D6BC4F}" dt="2024-10-23T10:56:54.349" v="152" actId="478"/>
          <ac:picMkLst>
            <pc:docMk/>
            <pc:sldMk cId="3169568585" sldId="258"/>
            <ac:picMk id="4" creationId="{B93F3080-E69D-A59E-1B82-4730DD9BB944}"/>
          </ac:picMkLst>
        </pc:picChg>
        <pc:picChg chg="add mod">
          <ac:chgData name="Jarmila Burianová" userId="d1fdcd1b-56f8-4310-b6ea-cb1f6557a785" providerId="ADAL" clId="{0C85B8C2-9C82-4716-9002-E5F065D6BC4F}" dt="2024-10-28T09:29:15.509" v="818" actId="14100"/>
          <ac:picMkLst>
            <pc:docMk/>
            <pc:sldMk cId="3169568585" sldId="258"/>
            <ac:picMk id="5" creationId="{C3845FEB-7BC1-C218-249E-B4243E350C83}"/>
          </ac:picMkLst>
        </pc:picChg>
      </pc:sldChg>
      <pc:sldChg chg="addSp delSp modSp new mod modClrScheme chgLayout">
        <pc:chgData name="Jarmila Burianová" userId="d1fdcd1b-56f8-4310-b6ea-cb1f6557a785" providerId="ADAL" clId="{0C85B8C2-9C82-4716-9002-E5F065D6BC4F}" dt="2024-10-28T09:13:58.561" v="790" actId="255"/>
        <pc:sldMkLst>
          <pc:docMk/>
          <pc:sldMk cId="1955380851" sldId="259"/>
        </pc:sldMkLst>
        <pc:spChg chg="mod ord">
          <ac:chgData name="Jarmila Burianová" userId="d1fdcd1b-56f8-4310-b6ea-cb1f6557a785" providerId="ADAL" clId="{0C85B8C2-9C82-4716-9002-E5F065D6BC4F}" dt="2024-10-28T09:13:58.561" v="790" actId="255"/>
          <ac:spMkLst>
            <pc:docMk/>
            <pc:sldMk cId="1955380851" sldId="259"/>
            <ac:spMk id="2" creationId="{F8AFF557-030B-B452-B817-59FDCAA17787}"/>
          </ac:spMkLst>
        </pc:spChg>
        <pc:spChg chg="del">
          <ac:chgData name="Jarmila Burianová" userId="d1fdcd1b-56f8-4310-b6ea-cb1f6557a785" providerId="ADAL" clId="{0C85B8C2-9C82-4716-9002-E5F065D6BC4F}" dt="2024-10-23T10:33:33.676" v="74"/>
          <ac:spMkLst>
            <pc:docMk/>
            <pc:sldMk cId="1955380851" sldId="259"/>
            <ac:spMk id="3" creationId="{84D715E1-E935-09E6-5DEA-66763B8F8920}"/>
          </ac:spMkLst>
        </pc:spChg>
        <pc:spChg chg="add del mod">
          <ac:chgData name="Jarmila Burianová" userId="d1fdcd1b-56f8-4310-b6ea-cb1f6557a785" providerId="ADAL" clId="{0C85B8C2-9C82-4716-9002-E5F065D6BC4F}" dt="2024-10-23T10:32:46.721" v="71" actId="478"/>
          <ac:spMkLst>
            <pc:docMk/>
            <pc:sldMk cId="1955380851" sldId="259"/>
            <ac:spMk id="7" creationId="{5551A551-3C91-A689-5127-105BA9D955FA}"/>
          </ac:spMkLst>
        </pc:spChg>
        <pc:spChg chg="add del">
          <ac:chgData name="Jarmila Burianová" userId="d1fdcd1b-56f8-4310-b6ea-cb1f6557a785" providerId="ADAL" clId="{0C85B8C2-9C82-4716-9002-E5F065D6BC4F}" dt="2024-10-23T10:33:25.600" v="73" actId="478"/>
          <ac:spMkLst>
            <pc:docMk/>
            <pc:sldMk cId="1955380851" sldId="259"/>
            <ac:spMk id="9" creationId="{CAD90524-6486-C99F-ED98-F67E3157E242}"/>
          </ac:spMkLst>
        </pc:spChg>
        <pc:spChg chg="add del mod">
          <ac:chgData name="Jarmila Burianová" userId="d1fdcd1b-56f8-4310-b6ea-cb1f6557a785" providerId="ADAL" clId="{0C85B8C2-9C82-4716-9002-E5F065D6BC4F}" dt="2024-10-28T09:12:05.135" v="755" actId="26606"/>
          <ac:spMkLst>
            <pc:docMk/>
            <pc:sldMk cId="1955380851" sldId="259"/>
            <ac:spMk id="16" creationId="{D1D99032-1C25-AEC0-AF1E-0F325ECBB5D9}"/>
          </ac:spMkLst>
        </pc:spChg>
        <pc:spChg chg="add del mod">
          <ac:chgData name="Jarmila Burianová" userId="d1fdcd1b-56f8-4310-b6ea-cb1f6557a785" providerId="ADAL" clId="{0C85B8C2-9C82-4716-9002-E5F065D6BC4F}" dt="2024-10-28T09:12:05.135" v="755" actId="26606"/>
          <ac:spMkLst>
            <pc:docMk/>
            <pc:sldMk cId="1955380851" sldId="259"/>
            <ac:spMk id="18" creationId="{D42BC289-CEA6-A040-BDD5-DACC6F04B6D5}"/>
          </ac:spMkLst>
        </pc:spChg>
        <pc:spChg chg="add del mod">
          <ac:chgData name="Jarmila Burianová" userId="d1fdcd1b-56f8-4310-b6ea-cb1f6557a785" providerId="ADAL" clId="{0C85B8C2-9C82-4716-9002-E5F065D6BC4F}" dt="2024-10-28T09:12:05.135" v="755" actId="26606"/>
          <ac:spMkLst>
            <pc:docMk/>
            <pc:sldMk cId="1955380851" sldId="259"/>
            <ac:spMk id="20" creationId="{CCF1B75C-6D73-E93E-5BAD-EC5B509D9822}"/>
          </ac:spMkLst>
        </pc:spChg>
        <pc:spChg chg="add del mod">
          <ac:chgData name="Jarmila Burianová" userId="d1fdcd1b-56f8-4310-b6ea-cb1f6557a785" providerId="ADAL" clId="{0C85B8C2-9C82-4716-9002-E5F065D6BC4F}" dt="2024-10-28T09:12:05.135" v="755" actId="26606"/>
          <ac:spMkLst>
            <pc:docMk/>
            <pc:sldMk cId="1955380851" sldId="259"/>
            <ac:spMk id="22" creationId="{F68F2A5E-9E3E-ACE5-F1A9-6794D193EBFB}"/>
          </ac:spMkLst>
        </pc:spChg>
        <pc:spChg chg="add del mod">
          <ac:chgData name="Jarmila Burianová" userId="d1fdcd1b-56f8-4310-b6ea-cb1f6557a785" providerId="ADAL" clId="{0C85B8C2-9C82-4716-9002-E5F065D6BC4F}" dt="2024-10-28T09:12:05.135" v="755" actId="26606"/>
          <ac:spMkLst>
            <pc:docMk/>
            <pc:sldMk cId="1955380851" sldId="259"/>
            <ac:spMk id="24" creationId="{359AE16A-0ADC-57E3-E355-849FAD265A40}"/>
          </ac:spMkLst>
        </pc:spChg>
        <pc:spChg chg="add del mod">
          <ac:chgData name="Jarmila Burianová" userId="d1fdcd1b-56f8-4310-b6ea-cb1f6557a785" providerId="ADAL" clId="{0C85B8C2-9C82-4716-9002-E5F065D6BC4F}" dt="2024-10-28T09:12:05.135" v="755" actId="26606"/>
          <ac:spMkLst>
            <pc:docMk/>
            <pc:sldMk cId="1955380851" sldId="259"/>
            <ac:spMk id="26" creationId="{D802C278-6F18-62AB-1F5D-F134DCB63834}"/>
          </ac:spMkLst>
        </pc:spChg>
        <pc:spChg chg="add del mod">
          <ac:chgData name="Jarmila Burianová" userId="d1fdcd1b-56f8-4310-b6ea-cb1f6557a785" providerId="ADAL" clId="{0C85B8C2-9C82-4716-9002-E5F065D6BC4F}" dt="2024-10-28T09:12:05.135" v="755" actId="26606"/>
          <ac:spMkLst>
            <pc:docMk/>
            <pc:sldMk cId="1955380851" sldId="259"/>
            <ac:spMk id="28" creationId="{0EFA4712-7AB4-A8F0-82C9-D727584B50B5}"/>
          </ac:spMkLst>
        </pc:spChg>
        <pc:spChg chg="add del mod">
          <ac:chgData name="Jarmila Burianová" userId="d1fdcd1b-56f8-4310-b6ea-cb1f6557a785" providerId="ADAL" clId="{0C85B8C2-9C82-4716-9002-E5F065D6BC4F}" dt="2024-10-28T09:12:05.135" v="755" actId="26606"/>
          <ac:spMkLst>
            <pc:docMk/>
            <pc:sldMk cId="1955380851" sldId="259"/>
            <ac:spMk id="30" creationId="{92B719F1-685D-1207-0453-14961F9BA4A4}"/>
          </ac:spMkLst>
        </pc:spChg>
        <pc:picChg chg="add mod">
          <ac:chgData name="Jarmila Burianová" userId="d1fdcd1b-56f8-4310-b6ea-cb1f6557a785" providerId="ADAL" clId="{0C85B8C2-9C82-4716-9002-E5F065D6BC4F}" dt="2024-10-28T09:13:27.598" v="786" actId="1076"/>
          <ac:picMkLst>
            <pc:docMk/>
            <pc:sldMk cId="1955380851" sldId="259"/>
            <ac:picMk id="5" creationId="{C404F967-036A-D684-623F-09950BB416D8}"/>
          </ac:picMkLst>
        </pc:picChg>
        <pc:picChg chg="add mod">
          <ac:chgData name="Jarmila Burianová" userId="d1fdcd1b-56f8-4310-b6ea-cb1f6557a785" providerId="ADAL" clId="{0C85B8C2-9C82-4716-9002-E5F065D6BC4F}" dt="2024-10-28T09:13:20.014" v="784" actId="1076"/>
          <ac:picMkLst>
            <pc:docMk/>
            <pc:sldMk cId="1955380851" sldId="259"/>
            <ac:picMk id="11" creationId="{F14ACB27-979B-47CB-0E7D-E862774CCEC1}"/>
          </ac:picMkLst>
        </pc:picChg>
      </pc:sldChg>
      <pc:sldChg chg="addSp delSp modSp new mod">
        <pc:chgData name="Jarmila Burianová" userId="d1fdcd1b-56f8-4310-b6ea-cb1f6557a785" providerId="ADAL" clId="{0C85B8C2-9C82-4716-9002-E5F065D6BC4F}" dt="2024-10-28T09:14:17.494" v="794" actId="14100"/>
        <pc:sldMkLst>
          <pc:docMk/>
          <pc:sldMk cId="4229246955" sldId="260"/>
        </pc:sldMkLst>
        <pc:spChg chg="mod">
          <ac:chgData name="Jarmila Burianová" userId="d1fdcd1b-56f8-4310-b6ea-cb1f6557a785" providerId="ADAL" clId="{0C85B8C2-9C82-4716-9002-E5F065D6BC4F}" dt="2024-10-28T09:13:49.857" v="789" actId="255"/>
          <ac:spMkLst>
            <pc:docMk/>
            <pc:sldMk cId="4229246955" sldId="260"/>
            <ac:spMk id="2" creationId="{B1D036BB-F284-BE0A-1DE2-40CF98B0B1B0}"/>
          </ac:spMkLst>
        </pc:spChg>
        <pc:spChg chg="del">
          <ac:chgData name="Jarmila Burianová" userId="d1fdcd1b-56f8-4310-b6ea-cb1f6557a785" providerId="ADAL" clId="{0C85B8C2-9C82-4716-9002-E5F065D6BC4F}" dt="2024-10-23T10:59:55.564" v="161"/>
          <ac:spMkLst>
            <pc:docMk/>
            <pc:sldMk cId="4229246955" sldId="260"/>
            <ac:spMk id="3" creationId="{10D85EAA-39B2-8791-0E90-333032F61048}"/>
          </ac:spMkLst>
        </pc:spChg>
        <pc:picChg chg="add mod">
          <ac:chgData name="Jarmila Burianová" userId="d1fdcd1b-56f8-4310-b6ea-cb1f6557a785" providerId="ADAL" clId="{0C85B8C2-9C82-4716-9002-E5F065D6BC4F}" dt="2024-10-28T09:14:17.494" v="794" actId="14100"/>
          <ac:picMkLst>
            <pc:docMk/>
            <pc:sldMk cId="4229246955" sldId="260"/>
            <ac:picMk id="5" creationId="{DD30E07E-3C30-1D5F-5CBC-F9D097FC0DA5}"/>
          </ac:picMkLst>
        </pc:picChg>
        <pc:picChg chg="add mod">
          <ac:chgData name="Jarmila Burianová" userId="d1fdcd1b-56f8-4310-b6ea-cb1f6557a785" providerId="ADAL" clId="{0C85B8C2-9C82-4716-9002-E5F065D6BC4F}" dt="2024-10-28T09:14:12.886" v="792" actId="1076"/>
          <ac:picMkLst>
            <pc:docMk/>
            <pc:sldMk cId="4229246955" sldId="260"/>
            <ac:picMk id="7" creationId="{6ADF3FA0-21C2-A802-28AF-0EF8219055A7}"/>
          </ac:picMkLst>
        </pc:picChg>
      </pc:sldChg>
      <pc:sldChg chg="addSp delSp modSp new mod modAnim">
        <pc:chgData name="Jarmila Burianová" userId="d1fdcd1b-56f8-4310-b6ea-cb1f6557a785" providerId="ADAL" clId="{0C85B8C2-9C82-4716-9002-E5F065D6BC4F}" dt="2024-10-28T09:15:44.326" v="805" actId="14100"/>
        <pc:sldMkLst>
          <pc:docMk/>
          <pc:sldMk cId="2522839099" sldId="261"/>
        </pc:sldMkLst>
        <pc:spChg chg="mod">
          <ac:chgData name="Jarmila Burianová" userId="d1fdcd1b-56f8-4310-b6ea-cb1f6557a785" providerId="ADAL" clId="{0C85B8C2-9C82-4716-9002-E5F065D6BC4F}" dt="2024-10-28T09:15:30.144" v="800" actId="255"/>
          <ac:spMkLst>
            <pc:docMk/>
            <pc:sldMk cId="2522839099" sldId="261"/>
            <ac:spMk id="2" creationId="{11524367-7BCE-1959-EEC1-BF6693963119}"/>
          </ac:spMkLst>
        </pc:spChg>
        <pc:spChg chg="del">
          <ac:chgData name="Jarmila Burianová" userId="d1fdcd1b-56f8-4310-b6ea-cb1f6557a785" providerId="ADAL" clId="{0C85B8C2-9C82-4716-9002-E5F065D6BC4F}" dt="2024-10-23T11:08:27.859" v="173"/>
          <ac:spMkLst>
            <pc:docMk/>
            <pc:sldMk cId="2522839099" sldId="261"/>
            <ac:spMk id="3" creationId="{1BECCAB5-2A94-D544-1D1B-9401EAB63926}"/>
          </ac:spMkLst>
        </pc:spChg>
        <pc:picChg chg="add del mod">
          <ac:chgData name="Jarmila Burianová" userId="d1fdcd1b-56f8-4310-b6ea-cb1f6557a785" providerId="ADAL" clId="{0C85B8C2-9C82-4716-9002-E5F065D6BC4F}" dt="2024-10-23T11:08:07.491" v="172" actId="478"/>
          <ac:picMkLst>
            <pc:docMk/>
            <pc:sldMk cId="2522839099" sldId="261"/>
            <ac:picMk id="5" creationId="{373E7ABC-C8ED-6301-F302-DF3065B0AD29}"/>
          </ac:picMkLst>
        </pc:picChg>
        <pc:picChg chg="add mod">
          <ac:chgData name="Jarmila Burianová" userId="d1fdcd1b-56f8-4310-b6ea-cb1f6557a785" providerId="ADAL" clId="{0C85B8C2-9C82-4716-9002-E5F065D6BC4F}" dt="2024-10-28T09:15:44.326" v="805" actId="14100"/>
          <ac:picMkLst>
            <pc:docMk/>
            <pc:sldMk cId="2522839099" sldId="261"/>
            <ac:picMk id="6" creationId="{529492BA-6780-7B4F-1697-72458B52165F}"/>
          </ac:picMkLst>
        </pc:picChg>
        <pc:picChg chg="add mod">
          <ac:chgData name="Jarmila Burianová" userId="d1fdcd1b-56f8-4310-b6ea-cb1f6557a785" providerId="ADAL" clId="{0C85B8C2-9C82-4716-9002-E5F065D6BC4F}" dt="2024-10-28T09:15:32.870" v="801" actId="1076"/>
          <ac:picMkLst>
            <pc:docMk/>
            <pc:sldMk cId="2522839099" sldId="261"/>
            <ac:picMk id="8" creationId="{EA96D284-04E1-5897-6A23-D80FD429F31D}"/>
          </ac:picMkLst>
        </pc:picChg>
      </pc:sldChg>
      <pc:sldChg chg="addSp delSp modSp new mod">
        <pc:chgData name="Jarmila Burianová" userId="d1fdcd1b-56f8-4310-b6ea-cb1f6557a785" providerId="ADAL" clId="{0C85B8C2-9C82-4716-9002-E5F065D6BC4F}" dt="2024-10-28T09:29:33.964" v="823" actId="1076"/>
        <pc:sldMkLst>
          <pc:docMk/>
          <pc:sldMk cId="1297395170" sldId="262"/>
        </pc:sldMkLst>
        <pc:spChg chg="mod">
          <ac:chgData name="Jarmila Burianová" userId="d1fdcd1b-56f8-4310-b6ea-cb1f6557a785" providerId="ADAL" clId="{0C85B8C2-9C82-4716-9002-E5F065D6BC4F}" dt="2024-10-28T09:29:22.855" v="819" actId="255"/>
          <ac:spMkLst>
            <pc:docMk/>
            <pc:sldMk cId="1297395170" sldId="262"/>
            <ac:spMk id="2" creationId="{09A3E1DF-8895-634A-4C66-E12289AAEDC9}"/>
          </ac:spMkLst>
        </pc:spChg>
        <pc:spChg chg="del">
          <ac:chgData name="Jarmila Burianová" userId="d1fdcd1b-56f8-4310-b6ea-cb1f6557a785" providerId="ADAL" clId="{0C85B8C2-9C82-4716-9002-E5F065D6BC4F}" dt="2024-10-23T11:12:33.704" v="185"/>
          <ac:spMkLst>
            <pc:docMk/>
            <pc:sldMk cId="1297395170" sldId="262"/>
            <ac:spMk id="3" creationId="{CA9B9D22-00B1-1474-5DD7-123C245DA303}"/>
          </ac:spMkLst>
        </pc:spChg>
        <pc:spChg chg="add del">
          <ac:chgData name="Jarmila Burianová" userId="d1fdcd1b-56f8-4310-b6ea-cb1f6557a785" providerId="ADAL" clId="{0C85B8C2-9C82-4716-9002-E5F065D6BC4F}" dt="2024-10-23T11:13:50.647" v="193" actId="478"/>
          <ac:spMkLst>
            <pc:docMk/>
            <pc:sldMk cId="1297395170" sldId="262"/>
            <ac:spMk id="7" creationId="{718F288A-DB5B-C14D-91FF-EA78D9F1A5AE}"/>
          </ac:spMkLst>
        </pc:spChg>
        <pc:picChg chg="add mod">
          <ac:chgData name="Jarmila Burianová" userId="d1fdcd1b-56f8-4310-b6ea-cb1f6557a785" providerId="ADAL" clId="{0C85B8C2-9C82-4716-9002-E5F065D6BC4F}" dt="2024-10-28T09:29:30.796" v="822" actId="1076"/>
          <ac:picMkLst>
            <pc:docMk/>
            <pc:sldMk cId="1297395170" sldId="262"/>
            <ac:picMk id="5" creationId="{3CC8E7B7-BB6E-1160-C8E9-C8014556A4DE}"/>
          </ac:picMkLst>
        </pc:picChg>
        <pc:picChg chg="add mod">
          <ac:chgData name="Jarmila Burianová" userId="d1fdcd1b-56f8-4310-b6ea-cb1f6557a785" providerId="ADAL" clId="{0C85B8C2-9C82-4716-9002-E5F065D6BC4F}" dt="2024-10-28T09:29:33.964" v="823" actId="1076"/>
          <ac:picMkLst>
            <pc:docMk/>
            <pc:sldMk cId="1297395170" sldId="262"/>
            <ac:picMk id="9" creationId="{0A7FE7FB-33EE-0B40-69B3-992705794204}"/>
          </ac:picMkLst>
        </pc:picChg>
      </pc:sldChg>
      <pc:sldChg chg="addSp delSp modSp new mod ord">
        <pc:chgData name="Jarmila Burianová" userId="d1fdcd1b-56f8-4310-b6ea-cb1f6557a785" providerId="ADAL" clId="{0C85B8C2-9C82-4716-9002-E5F065D6BC4F}" dt="2024-10-28T09:13:36.974" v="788" actId="1076"/>
        <pc:sldMkLst>
          <pc:docMk/>
          <pc:sldMk cId="3362745504" sldId="263"/>
        </pc:sldMkLst>
        <pc:spChg chg="mod">
          <ac:chgData name="Jarmila Burianová" userId="d1fdcd1b-56f8-4310-b6ea-cb1f6557a785" providerId="ADAL" clId="{0C85B8C2-9C82-4716-9002-E5F065D6BC4F}" dt="2024-10-28T09:12:46.385" v="775" actId="255"/>
          <ac:spMkLst>
            <pc:docMk/>
            <pc:sldMk cId="3362745504" sldId="263"/>
            <ac:spMk id="2" creationId="{4C56298E-5DCC-4774-B16A-5ACF2224CA1C}"/>
          </ac:spMkLst>
        </pc:spChg>
        <pc:spChg chg="del">
          <ac:chgData name="Jarmila Burianová" userId="d1fdcd1b-56f8-4310-b6ea-cb1f6557a785" providerId="ADAL" clId="{0C85B8C2-9C82-4716-9002-E5F065D6BC4F}" dt="2024-10-23T11:21:05.384" v="203"/>
          <ac:spMkLst>
            <pc:docMk/>
            <pc:sldMk cId="3362745504" sldId="263"/>
            <ac:spMk id="3" creationId="{C6F6A3E4-93B6-30C4-241A-E05DA94D4CD9}"/>
          </ac:spMkLst>
        </pc:spChg>
        <pc:picChg chg="add mod">
          <ac:chgData name="Jarmila Burianová" userId="d1fdcd1b-56f8-4310-b6ea-cb1f6557a785" providerId="ADAL" clId="{0C85B8C2-9C82-4716-9002-E5F065D6BC4F}" dt="2024-10-28T09:13:36.974" v="788" actId="1076"/>
          <ac:picMkLst>
            <pc:docMk/>
            <pc:sldMk cId="3362745504" sldId="263"/>
            <ac:picMk id="5" creationId="{847A2DB0-17FD-56E2-A88B-EC0233216D6B}"/>
          </ac:picMkLst>
        </pc:picChg>
        <pc:picChg chg="add mod">
          <ac:chgData name="Jarmila Burianová" userId="d1fdcd1b-56f8-4310-b6ea-cb1f6557a785" providerId="ADAL" clId="{0C85B8C2-9C82-4716-9002-E5F065D6BC4F}" dt="2024-10-28T09:13:11.070" v="782" actId="1076"/>
          <ac:picMkLst>
            <pc:docMk/>
            <pc:sldMk cId="3362745504" sldId="263"/>
            <ac:picMk id="7" creationId="{B0C246BB-F821-B02D-B299-600FF1A8EF8F}"/>
          </ac:picMkLst>
        </pc:picChg>
      </pc:sldChg>
      <pc:sldChg chg="addSp delSp modSp new mod ord modAnim">
        <pc:chgData name="Jarmila Burianová" userId="d1fdcd1b-56f8-4310-b6ea-cb1f6557a785" providerId="ADAL" clId="{0C85B8C2-9C82-4716-9002-E5F065D6BC4F}" dt="2024-10-28T09:16:18.430" v="813" actId="14100"/>
        <pc:sldMkLst>
          <pc:docMk/>
          <pc:sldMk cId="789820559" sldId="264"/>
        </pc:sldMkLst>
        <pc:spChg chg="mod">
          <ac:chgData name="Jarmila Burianová" userId="d1fdcd1b-56f8-4310-b6ea-cb1f6557a785" providerId="ADAL" clId="{0C85B8C2-9C82-4716-9002-E5F065D6BC4F}" dt="2024-10-28T09:16:04.280" v="808" actId="255"/>
          <ac:spMkLst>
            <pc:docMk/>
            <pc:sldMk cId="789820559" sldId="264"/>
            <ac:spMk id="2" creationId="{3D30FAB8-6F16-DF8F-1EA3-DD421F8A8DA0}"/>
          </ac:spMkLst>
        </pc:spChg>
        <pc:spChg chg="del">
          <ac:chgData name="Jarmila Burianová" userId="d1fdcd1b-56f8-4310-b6ea-cb1f6557a785" providerId="ADAL" clId="{0C85B8C2-9C82-4716-9002-E5F065D6BC4F}" dt="2024-10-27T19:05:33.763" v="215"/>
          <ac:spMkLst>
            <pc:docMk/>
            <pc:sldMk cId="789820559" sldId="264"/>
            <ac:spMk id="3" creationId="{68200D6B-8E7D-34A4-6042-1DA525D939AF}"/>
          </ac:spMkLst>
        </pc:spChg>
        <pc:picChg chg="add mod">
          <ac:chgData name="Jarmila Burianová" userId="d1fdcd1b-56f8-4310-b6ea-cb1f6557a785" providerId="ADAL" clId="{0C85B8C2-9C82-4716-9002-E5F065D6BC4F}" dt="2024-10-28T09:16:11.134" v="810" actId="1076"/>
          <ac:picMkLst>
            <pc:docMk/>
            <pc:sldMk cId="789820559" sldId="264"/>
            <ac:picMk id="5" creationId="{DCD1CC51-2B8D-F4C2-17E6-F4E51A559E1D}"/>
          </ac:picMkLst>
        </pc:picChg>
        <pc:picChg chg="add mod">
          <ac:chgData name="Jarmila Burianová" userId="d1fdcd1b-56f8-4310-b6ea-cb1f6557a785" providerId="ADAL" clId="{0C85B8C2-9C82-4716-9002-E5F065D6BC4F}" dt="2024-10-28T09:16:18.430" v="813" actId="14100"/>
          <ac:picMkLst>
            <pc:docMk/>
            <pc:sldMk cId="789820559" sldId="264"/>
            <ac:picMk id="6" creationId="{CCE45F58-BD25-1DC8-4EC7-AFC82D538E4F}"/>
          </ac:picMkLst>
        </pc:picChg>
      </pc:sldChg>
      <pc:sldChg chg="addSp modSp new mod">
        <pc:chgData name="Jarmila Burianová" userId="d1fdcd1b-56f8-4310-b6ea-cb1f6557a785" providerId="ADAL" clId="{0C85B8C2-9C82-4716-9002-E5F065D6BC4F}" dt="2024-10-28T09:10:33.993" v="641"/>
        <pc:sldMkLst>
          <pc:docMk/>
          <pc:sldMk cId="227684461" sldId="265"/>
        </pc:sldMkLst>
        <pc:spChg chg="mod">
          <ac:chgData name="Jarmila Burianová" userId="d1fdcd1b-56f8-4310-b6ea-cb1f6557a785" providerId="ADAL" clId="{0C85B8C2-9C82-4716-9002-E5F065D6BC4F}" dt="2024-10-28T09:10:33.993" v="641"/>
          <ac:spMkLst>
            <pc:docMk/>
            <pc:sldMk cId="227684461" sldId="265"/>
            <ac:spMk id="2" creationId="{F449D5BA-4101-368B-30FA-0B9993F8C6AA}"/>
          </ac:spMkLst>
        </pc:spChg>
        <pc:spChg chg="mod">
          <ac:chgData name="Jarmila Burianová" userId="d1fdcd1b-56f8-4310-b6ea-cb1f6557a785" providerId="ADAL" clId="{0C85B8C2-9C82-4716-9002-E5F065D6BC4F}" dt="2024-10-28T09:10:33.993" v="641"/>
          <ac:spMkLst>
            <pc:docMk/>
            <pc:sldMk cId="227684461" sldId="265"/>
            <ac:spMk id="3" creationId="{32F49F19-C3D7-C66F-FF01-9E64A9FC8142}"/>
          </ac:spMkLst>
        </pc:spChg>
        <pc:picChg chg="add mod">
          <ac:chgData name="Jarmila Burianová" userId="d1fdcd1b-56f8-4310-b6ea-cb1f6557a785" providerId="ADAL" clId="{0C85B8C2-9C82-4716-9002-E5F065D6BC4F}" dt="2024-10-27T20:57:45.796" v="428"/>
          <ac:picMkLst>
            <pc:docMk/>
            <pc:sldMk cId="227684461" sldId="265"/>
            <ac:picMk id="4" creationId="{B75DEE55-C9B3-A6AD-5064-52CB38A43B9A}"/>
          </ac:picMkLst>
        </pc:picChg>
      </pc:sldChg>
      <pc:sldChg chg="addSp delSp modSp add mod modClrScheme chgLayout">
        <pc:chgData name="Jarmila Burianová" userId="d1fdcd1b-56f8-4310-b6ea-cb1f6557a785" providerId="ADAL" clId="{0C85B8C2-9C82-4716-9002-E5F065D6BC4F}" dt="2024-10-28T09:30:44.753" v="838" actId="478"/>
        <pc:sldMkLst>
          <pc:docMk/>
          <pc:sldMk cId="0" sldId="266"/>
        </pc:sldMkLst>
        <pc:spChg chg="add del mod ord">
          <ac:chgData name="Jarmila Burianová" userId="d1fdcd1b-56f8-4310-b6ea-cb1f6557a785" providerId="ADAL" clId="{0C85B8C2-9C82-4716-9002-E5F065D6BC4F}" dt="2024-10-28T09:30:16.740" v="825" actId="700"/>
          <ac:spMkLst>
            <pc:docMk/>
            <pc:sldMk cId="0" sldId="266"/>
            <ac:spMk id="6" creationId="{183FC01E-FAD2-7AC0-5A0B-5756A1D361EC}"/>
          </ac:spMkLst>
        </pc:spChg>
        <pc:spChg chg="add del mod ord">
          <ac:chgData name="Jarmila Burianová" userId="d1fdcd1b-56f8-4310-b6ea-cb1f6557a785" providerId="ADAL" clId="{0C85B8C2-9C82-4716-9002-E5F065D6BC4F}" dt="2024-10-28T09:30:44.753" v="838" actId="478"/>
          <ac:spMkLst>
            <pc:docMk/>
            <pc:sldMk cId="0" sldId="266"/>
            <ac:spMk id="7" creationId="{810BA075-BD9F-9DF0-03D2-ED2806B90EB5}"/>
          </ac:spMkLst>
        </pc:spChg>
        <pc:spChg chg="mod ord">
          <ac:chgData name="Jarmila Burianová" userId="d1fdcd1b-56f8-4310-b6ea-cb1f6557a785" providerId="ADAL" clId="{0C85B8C2-9C82-4716-9002-E5F065D6BC4F}" dt="2024-10-28T09:30:40.155" v="837" actId="108"/>
          <ac:spMkLst>
            <pc:docMk/>
            <pc:sldMk cId="0" sldId="266"/>
            <ac:spMk id="61" creationId="{00000000-0000-0000-0000-000000000000}"/>
          </ac:spMkLst>
        </pc:spChg>
        <pc:spChg chg="del mod">
          <ac:chgData name="Jarmila Burianová" userId="d1fdcd1b-56f8-4310-b6ea-cb1f6557a785" providerId="ADAL" clId="{0C85B8C2-9C82-4716-9002-E5F065D6BC4F}" dt="2024-10-28T09:30:02.196" v="824" actId="700"/>
          <ac:spMkLst>
            <pc:docMk/>
            <pc:sldMk cId="0" sldId="266"/>
            <ac:spMk id="62" creationId="{00000000-0000-0000-0000-000000000000}"/>
          </ac:spMkLst>
        </pc:spChg>
        <pc:picChg chg="add del mod">
          <ac:chgData name="Jarmila Burianová" userId="d1fdcd1b-56f8-4310-b6ea-cb1f6557a785" providerId="ADAL" clId="{0C85B8C2-9C82-4716-9002-E5F065D6BC4F}" dt="2024-10-27T19:33:41.594" v="239" actId="21"/>
          <ac:picMkLst>
            <pc:docMk/>
            <pc:sldMk cId="0" sldId="266"/>
            <ac:picMk id="5" creationId="{0A50A842-8A12-9D71-CA10-6D22C53D6C1F}"/>
          </ac:picMkLst>
        </pc:picChg>
      </pc:sldChg>
      <pc:sldChg chg="addSp modSp new">
        <pc:chgData name="Jarmila Burianová" userId="d1fdcd1b-56f8-4310-b6ea-cb1f6557a785" providerId="ADAL" clId="{0C85B8C2-9C82-4716-9002-E5F065D6BC4F}" dt="2024-10-28T09:10:33.993" v="641"/>
        <pc:sldMkLst>
          <pc:docMk/>
          <pc:sldMk cId="935187458" sldId="267"/>
        </pc:sldMkLst>
        <pc:spChg chg="mod">
          <ac:chgData name="Jarmila Burianová" userId="d1fdcd1b-56f8-4310-b6ea-cb1f6557a785" providerId="ADAL" clId="{0C85B8C2-9C82-4716-9002-E5F065D6BC4F}" dt="2024-10-28T09:10:33.993" v="641"/>
          <ac:spMkLst>
            <pc:docMk/>
            <pc:sldMk cId="935187458" sldId="267"/>
            <ac:spMk id="2" creationId="{5BA87F35-FE8F-48EA-F345-2173DFF56274}"/>
          </ac:spMkLst>
        </pc:spChg>
        <pc:spChg chg="mod">
          <ac:chgData name="Jarmila Burianová" userId="d1fdcd1b-56f8-4310-b6ea-cb1f6557a785" providerId="ADAL" clId="{0C85B8C2-9C82-4716-9002-E5F065D6BC4F}" dt="2024-10-28T09:10:33.993" v="641"/>
          <ac:spMkLst>
            <pc:docMk/>
            <pc:sldMk cId="935187458" sldId="267"/>
            <ac:spMk id="3" creationId="{27B9518B-1B4F-8C7E-AAD3-3B4F078C8831}"/>
          </ac:spMkLst>
        </pc:spChg>
        <pc:picChg chg="add mod">
          <ac:chgData name="Jarmila Burianová" userId="d1fdcd1b-56f8-4310-b6ea-cb1f6557a785" providerId="ADAL" clId="{0C85B8C2-9C82-4716-9002-E5F065D6BC4F}" dt="2024-10-27T19:33:42.951" v="240"/>
          <ac:picMkLst>
            <pc:docMk/>
            <pc:sldMk cId="935187458" sldId="267"/>
            <ac:picMk id="5" creationId="{0A50A842-8A12-9D71-CA10-6D22C53D6C1F}"/>
          </ac:picMkLst>
        </pc:picChg>
      </pc:sldChg>
      <pc:sldChg chg="delSp modSp add mod">
        <pc:chgData name="Jarmila Burianová" userId="d1fdcd1b-56f8-4310-b6ea-cb1f6557a785" providerId="ADAL" clId="{0C85B8C2-9C82-4716-9002-E5F065D6BC4F}" dt="2024-10-28T09:40:34.574" v="848" actId="255"/>
        <pc:sldMkLst>
          <pc:docMk/>
          <pc:sldMk cId="0" sldId="268"/>
        </pc:sldMkLst>
        <pc:spChg chg="mod">
          <ac:chgData name="Jarmila Burianová" userId="d1fdcd1b-56f8-4310-b6ea-cb1f6557a785" providerId="ADAL" clId="{0C85B8C2-9C82-4716-9002-E5F065D6BC4F}" dt="2024-10-28T09:40:07.404" v="846" actId="108"/>
          <ac:spMkLst>
            <pc:docMk/>
            <pc:sldMk cId="0" sldId="268"/>
            <ac:spMk id="107" creationId="{00000000-0000-0000-0000-000000000000}"/>
          </ac:spMkLst>
        </pc:spChg>
        <pc:spChg chg="mod">
          <ac:chgData name="Jarmila Burianová" userId="d1fdcd1b-56f8-4310-b6ea-cb1f6557a785" providerId="ADAL" clId="{0C85B8C2-9C82-4716-9002-E5F065D6BC4F}" dt="2024-10-28T09:40:34.574" v="848" actId="255"/>
          <ac:spMkLst>
            <pc:docMk/>
            <pc:sldMk cId="0" sldId="268"/>
            <ac:spMk id="108" creationId="{00000000-0000-0000-0000-000000000000}"/>
          </ac:spMkLst>
        </pc:spChg>
        <pc:graphicFrameChg chg="del">
          <ac:chgData name="Jarmila Burianová" userId="d1fdcd1b-56f8-4310-b6ea-cb1f6557a785" providerId="ADAL" clId="{0C85B8C2-9C82-4716-9002-E5F065D6BC4F}" dt="2024-10-27T19:36:52.130" v="244" actId="478"/>
          <ac:graphicFrameMkLst>
            <pc:docMk/>
            <pc:sldMk cId="0" sldId="268"/>
            <ac:graphicFrameMk id="2" creationId="{E14F3A1D-0D58-33C5-B1B7-445FBF23DB7C}"/>
          </ac:graphicFrameMkLst>
        </pc:graphicFrameChg>
      </pc:sldChg>
      <pc:sldChg chg="new del">
        <pc:chgData name="Jarmila Burianová" userId="d1fdcd1b-56f8-4310-b6ea-cb1f6557a785" providerId="ADAL" clId="{0C85B8C2-9C82-4716-9002-E5F065D6BC4F}" dt="2024-10-27T19:37:33.873" v="247" actId="47"/>
        <pc:sldMkLst>
          <pc:docMk/>
          <pc:sldMk cId="267205337" sldId="269"/>
        </pc:sldMkLst>
      </pc:sldChg>
      <pc:sldChg chg="addSp delSp modSp add mod">
        <pc:chgData name="Jarmila Burianová" userId="d1fdcd1b-56f8-4310-b6ea-cb1f6557a785" providerId="ADAL" clId="{0C85B8C2-9C82-4716-9002-E5F065D6BC4F}" dt="2024-10-28T11:19:39.263" v="1080" actId="947"/>
        <pc:sldMkLst>
          <pc:docMk/>
          <pc:sldMk cId="0" sldId="272"/>
        </pc:sldMkLst>
        <pc:spChg chg="mod">
          <ac:chgData name="Jarmila Burianová" userId="d1fdcd1b-56f8-4310-b6ea-cb1f6557a785" providerId="ADAL" clId="{0C85B8C2-9C82-4716-9002-E5F065D6BC4F}" dt="2024-10-28T11:19:39.263" v="1080" actId="947"/>
          <ac:spMkLst>
            <pc:docMk/>
            <pc:sldMk cId="0" sldId="272"/>
            <ac:spMk id="175" creationId="{00000000-0000-0000-0000-000000000000}"/>
          </ac:spMkLst>
        </pc:spChg>
        <pc:spChg chg="del">
          <ac:chgData name="Jarmila Burianová" userId="d1fdcd1b-56f8-4310-b6ea-cb1f6557a785" providerId="ADAL" clId="{0C85B8C2-9C82-4716-9002-E5F065D6BC4F}" dt="2024-10-28T08:32:58.608" v="540" actId="478"/>
          <ac:spMkLst>
            <pc:docMk/>
            <pc:sldMk cId="0" sldId="272"/>
            <ac:spMk id="178" creationId="{00000000-0000-0000-0000-000000000000}"/>
          </ac:spMkLst>
        </pc:spChg>
        <pc:graphicFrameChg chg="mod">
          <ac:chgData name="Jarmila Burianová" userId="d1fdcd1b-56f8-4310-b6ea-cb1f6557a785" providerId="ADAL" clId="{0C85B8C2-9C82-4716-9002-E5F065D6BC4F}" dt="2024-10-28T11:15:30.259" v="1073"/>
          <ac:graphicFrameMkLst>
            <pc:docMk/>
            <pc:sldMk cId="0" sldId="272"/>
            <ac:graphicFrameMk id="3" creationId="{FD982D80-B07B-27BA-E60C-CE83374B8959}"/>
          </ac:graphicFrameMkLst>
        </pc:graphicFrameChg>
        <pc:graphicFrameChg chg="mod">
          <ac:chgData name="Jarmila Burianová" userId="d1fdcd1b-56f8-4310-b6ea-cb1f6557a785" providerId="ADAL" clId="{0C85B8C2-9C82-4716-9002-E5F065D6BC4F}" dt="2024-10-28T11:15:48.095" v="1078"/>
          <ac:graphicFrameMkLst>
            <pc:docMk/>
            <pc:sldMk cId="0" sldId="272"/>
            <ac:graphicFrameMk id="9" creationId="{FAD00A60-4ACE-464E-7A4E-836E2E7AA486}"/>
          </ac:graphicFrameMkLst>
        </pc:graphicFrameChg>
        <pc:picChg chg="add mod">
          <ac:chgData name="Jarmila Burianová" userId="d1fdcd1b-56f8-4310-b6ea-cb1f6557a785" providerId="ADAL" clId="{0C85B8C2-9C82-4716-9002-E5F065D6BC4F}" dt="2024-10-28T11:15:41.014" v="1076" actId="1076"/>
          <ac:picMkLst>
            <pc:docMk/>
            <pc:sldMk cId="0" sldId="272"/>
            <ac:picMk id="4" creationId="{00E10294-D949-8998-7899-5D4358776013}"/>
          </ac:picMkLst>
        </pc:picChg>
        <pc:picChg chg="add mod">
          <ac:chgData name="Jarmila Burianová" userId="d1fdcd1b-56f8-4310-b6ea-cb1f6557a785" providerId="ADAL" clId="{0C85B8C2-9C82-4716-9002-E5F065D6BC4F}" dt="2024-10-28T11:08:10.696" v="1070" actId="1076"/>
          <ac:picMkLst>
            <pc:docMk/>
            <pc:sldMk cId="0" sldId="272"/>
            <ac:picMk id="6" creationId="{8D929080-9A9A-2903-4E59-24CD71252486}"/>
          </ac:picMkLst>
        </pc:picChg>
        <pc:picChg chg="mod">
          <ac:chgData name="Jarmila Burianová" userId="d1fdcd1b-56f8-4310-b6ea-cb1f6557a785" providerId="ADAL" clId="{0C85B8C2-9C82-4716-9002-E5F065D6BC4F}" dt="2024-10-28T11:15:38.063" v="1075" actId="14100"/>
          <ac:picMkLst>
            <pc:docMk/>
            <pc:sldMk cId="0" sldId="272"/>
            <ac:picMk id="177" creationId="{00000000-0000-0000-0000-000000000000}"/>
          </ac:picMkLst>
        </pc:picChg>
        <pc:picChg chg="mod">
          <ac:chgData name="Jarmila Burianová" userId="d1fdcd1b-56f8-4310-b6ea-cb1f6557a785" providerId="ADAL" clId="{0C85B8C2-9C82-4716-9002-E5F065D6BC4F}" dt="2024-10-28T08:33:02.796" v="541" actId="1076"/>
          <ac:picMkLst>
            <pc:docMk/>
            <pc:sldMk cId="0" sldId="272"/>
            <ac:picMk id="179" creationId="{00000000-0000-0000-0000-000000000000}"/>
          </ac:picMkLst>
        </pc:picChg>
      </pc:sldChg>
      <pc:sldChg chg="modSp add mod chgLayout">
        <pc:chgData name="Jarmila Burianová" userId="d1fdcd1b-56f8-4310-b6ea-cb1f6557a785" providerId="ADAL" clId="{0C85B8C2-9C82-4716-9002-E5F065D6BC4F}" dt="2024-10-28T11:00:33.425" v="1004" actId="1038"/>
        <pc:sldMkLst>
          <pc:docMk/>
          <pc:sldMk cId="0" sldId="273"/>
        </pc:sldMkLst>
        <pc:spChg chg="mod ord">
          <ac:chgData name="Jarmila Burianová" userId="d1fdcd1b-56f8-4310-b6ea-cb1f6557a785" providerId="ADAL" clId="{0C85B8C2-9C82-4716-9002-E5F065D6BC4F}" dt="2024-10-28T10:59:55.457" v="998" actId="700"/>
          <ac:spMkLst>
            <pc:docMk/>
            <pc:sldMk cId="0" sldId="273"/>
            <ac:spMk id="186" creationId="{00000000-0000-0000-0000-000000000000}"/>
          </ac:spMkLst>
        </pc:spChg>
        <pc:spChg chg="mod ord">
          <ac:chgData name="Jarmila Burianová" userId="d1fdcd1b-56f8-4310-b6ea-cb1f6557a785" providerId="ADAL" clId="{0C85B8C2-9C82-4716-9002-E5F065D6BC4F}" dt="2024-10-28T11:00:23.522" v="999" actId="12"/>
          <ac:spMkLst>
            <pc:docMk/>
            <pc:sldMk cId="0" sldId="273"/>
            <ac:spMk id="187" creationId="{00000000-0000-0000-0000-000000000000}"/>
          </ac:spMkLst>
        </pc:spChg>
        <pc:picChg chg="mod">
          <ac:chgData name="Jarmila Burianová" userId="d1fdcd1b-56f8-4310-b6ea-cb1f6557a785" providerId="ADAL" clId="{0C85B8C2-9C82-4716-9002-E5F065D6BC4F}" dt="2024-10-28T10:55:01.729" v="986" actId="1076"/>
          <ac:picMkLst>
            <pc:docMk/>
            <pc:sldMk cId="0" sldId="273"/>
            <ac:picMk id="188" creationId="{00000000-0000-0000-0000-000000000000}"/>
          </ac:picMkLst>
        </pc:picChg>
        <pc:picChg chg="mod">
          <ac:chgData name="Jarmila Burianová" userId="d1fdcd1b-56f8-4310-b6ea-cb1f6557a785" providerId="ADAL" clId="{0C85B8C2-9C82-4716-9002-E5F065D6BC4F}" dt="2024-10-28T11:00:33.425" v="1004" actId="1038"/>
          <ac:picMkLst>
            <pc:docMk/>
            <pc:sldMk cId="0" sldId="273"/>
            <ac:picMk id="189" creationId="{00000000-0000-0000-0000-000000000000}"/>
          </ac:picMkLst>
        </pc:picChg>
      </pc:sldChg>
      <pc:sldChg chg="delSp modSp add mod modNotesTx">
        <pc:chgData name="Jarmila Burianová" userId="d1fdcd1b-56f8-4310-b6ea-cb1f6557a785" providerId="ADAL" clId="{0C85B8C2-9C82-4716-9002-E5F065D6BC4F}" dt="2024-10-28T11:24:53.808" v="1114"/>
        <pc:sldMkLst>
          <pc:docMk/>
          <pc:sldMk cId="0" sldId="274"/>
        </pc:sldMkLst>
        <pc:spChg chg="mod">
          <ac:chgData name="Jarmila Burianová" userId="d1fdcd1b-56f8-4310-b6ea-cb1f6557a785" providerId="ADAL" clId="{0C85B8C2-9C82-4716-9002-E5F065D6BC4F}" dt="2024-10-28T11:21:19.294" v="1094" actId="108"/>
          <ac:spMkLst>
            <pc:docMk/>
            <pc:sldMk cId="0" sldId="274"/>
            <ac:spMk id="195" creationId="{00000000-0000-0000-0000-000000000000}"/>
          </ac:spMkLst>
        </pc:spChg>
        <pc:spChg chg="mod">
          <ac:chgData name="Jarmila Burianová" userId="d1fdcd1b-56f8-4310-b6ea-cb1f6557a785" providerId="ADAL" clId="{0C85B8C2-9C82-4716-9002-E5F065D6BC4F}" dt="2024-10-28T11:23:15.536" v="1111" actId="255"/>
          <ac:spMkLst>
            <pc:docMk/>
            <pc:sldMk cId="0" sldId="274"/>
            <ac:spMk id="196" creationId="{00000000-0000-0000-0000-000000000000}"/>
          </ac:spMkLst>
        </pc:spChg>
        <pc:spChg chg="del">
          <ac:chgData name="Jarmila Burianová" userId="d1fdcd1b-56f8-4310-b6ea-cb1f6557a785" providerId="ADAL" clId="{0C85B8C2-9C82-4716-9002-E5F065D6BC4F}" dt="2024-10-28T11:22:55.202" v="1110" actId="478"/>
          <ac:spMkLst>
            <pc:docMk/>
            <pc:sldMk cId="0" sldId="274"/>
            <ac:spMk id="198" creationId="{00000000-0000-0000-0000-000000000000}"/>
          </ac:spMkLst>
        </pc:spChg>
        <pc:picChg chg="mod">
          <ac:chgData name="Jarmila Burianová" userId="d1fdcd1b-56f8-4310-b6ea-cb1f6557a785" providerId="ADAL" clId="{0C85B8C2-9C82-4716-9002-E5F065D6BC4F}" dt="2024-10-28T11:23:19.950" v="1112" actId="14100"/>
          <ac:picMkLst>
            <pc:docMk/>
            <pc:sldMk cId="0" sldId="274"/>
            <ac:picMk id="197" creationId="{00000000-0000-0000-0000-000000000000}"/>
          </ac:picMkLst>
        </pc:picChg>
      </pc:sldChg>
      <pc:sldChg chg="delSp modSp add mod">
        <pc:chgData name="Jarmila Burianová" userId="d1fdcd1b-56f8-4310-b6ea-cb1f6557a785" providerId="ADAL" clId="{0C85B8C2-9C82-4716-9002-E5F065D6BC4F}" dt="2024-10-28T11:26:40.267" v="1124" actId="20577"/>
        <pc:sldMkLst>
          <pc:docMk/>
          <pc:sldMk cId="0" sldId="275"/>
        </pc:sldMkLst>
        <pc:spChg chg="del">
          <ac:chgData name="Jarmila Burianová" userId="d1fdcd1b-56f8-4310-b6ea-cb1f6557a785" providerId="ADAL" clId="{0C85B8C2-9C82-4716-9002-E5F065D6BC4F}" dt="2024-10-28T11:25:42.395" v="1122" actId="478"/>
          <ac:spMkLst>
            <pc:docMk/>
            <pc:sldMk cId="0" sldId="275"/>
            <ac:spMk id="5" creationId="{CF342D03-BEF3-42A1-B0C0-AEF4016FE2F5}"/>
          </ac:spMkLst>
        </pc:spChg>
        <pc:spChg chg="mod">
          <ac:chgData name="Jarmila Burianová" userId="d1fdcd1b-56f8-4310-b6ea-cb1f6557a785" providerId="ADAL" clId="{0C85B8C2-9C82-4716-9002-E5F065D6BC4F}" dt="2024-10-28T11:25:14.334" v="1115" actId="108"/>
          <ac:spMkLst>
            <pc:docMk/>
            <pc:sldMk cId="0" sldId="275"/>
            <ac:spMk id="203" creationId="{00000000-0000-0000-0000-000000000000}"/>
          </ac:spMkLst>
        </pc:spChg>
        <pc:spChg chg="mod">
          <ac:chgData name="Jarmila Burianová" userId="d1fdcd1b-56f8-4310-b6ea-cb1f6557a785" providerId="ADAL" clId="{0C85B8C2-9C82-4716-9002-E5F065D6BC4F}" dt="2024-10-28T11:26:40.267" v="1124" actId="20577"/>
          <ac:spMkLst>
            <pc:docMk/>
            <pc:sldMk cId="0" sldId="275"/>
            <ac:spMk id="204" creationId="{00000000-0000-0000-0000-000000000000}"/>
          </ac:spMkLst>
        </pc:spChg>
        <pc:picChg chg="mod">
          <ac:chgData name="Jarmila Burianová" userId="d1fdcd1b-56f8-4310-b6ea-cb1f6557a785" providerId="ADAL" clId="{0C85B8C2-9C82-4716-9002-E5F065D6BC4F}" dt="2024-10-28T11:25:47.221" v="1123" actId="14100"/>
          <ac:picMkLst>
            <pc:docMk/>
            <pc:sldMk cId="0" sldId="275"/>
            <ac:picMk id="205" creationId="{00000000-0000-0000-0000-000000000000}"/>
          </ac:picMkLst>
        </pc:picChg>
      </pc:sldChg>
      <pc:sldChg chg="addSp delSp modSp add mod">
        <pc:chgData name="Jarmila Burianová" userId="d1fdcd1b-56f8-4310-b6ea-cb1f6557a785" providerId="ADAL" clId="{0C85B8C2-9C82-4716-9002-E5F065D6BC4F}" dt="2024-10-28T09:32:55.156" v="842" actId="1076"/>
        <pc:sldMkLst>
          <pc:docMk/>
          <pc:sldMk cId="3546479148" sldId="276"/>
        </pc:sldMkLst>
        <pc:spChg chg="del mod">
          <ac:chgData name="Jarmila Burianová" userId="d1fdcd1b-56f8-4310-b6ea-cb1f6557a785" providerId="ADAL" clId="{0C85B8C2-9C82-4716-9002-E5F065D6BC4F}" dt="2024-10-28T09:32:40.048" v="840" actId="478"/>
          <ac:spMkLst>
            <pc:docMk/>
            <pc:sldMk cId="3546479148" sldId="276"/>
            <ac:spMk id="11" creationId="{A6B181E4-3916-F250-A5C4-886D4B43F3BC}"/>
          </ac:spMkLst>
        </pc:spChg>
        <pc:spChg chg="mod">
          <ac:chgData name="Jarmila Burianová" userId="d1fdcd1b-56f8-4310-b6ea-cb1f6557a785" providerId="ADAL" clId="{0C85B8C2-9C82-4716-9002-E5F065D6BC4F}" dt="2024-10-28T09:32:51.228" v="841" actId="108"/>
          <ac:spMkLst>
            <pc:docMk/>
            <pc:sldMk cId="3546479148" sldId="276"/>
            <ac:spMk id="207" creationId="{4B97F9BE-08C6-5522-5AB4-7E8003CA92B8}"/>
          </ac:spMkLst>
        </pc:spChg>
        <pc:spChg chg="mod">
          <ac:chgData name="Jarmila Burianová" userId="d1fdcd1b-56f8-4310-b6ea-cb1f6557a785" providerId="ADAL" clId="{0C85B8C2-9C82-4716-9002-E5F065D6BC4F}" dt="2024-10-28T09:10:33.993" v="641"/>
          <ac:spMkLst>
            <pc:docMk/>
            <pc:sldMk cId="3546479148" sldId="276"/>
            <ac:spMk id="208" creationId="{9F61A6D9-2E43-AB38-3722-DBDB4FBCEB62}"/>
          </ac:spMkLst>
        </pc:spChg>
        <pc:graphicFrameChg chg="del mod">
          <ac:chgData name="Jarmila Burianová" userId="d1fdcd1b-56f8-4310-b6ea-cb1f6557a785" providerId="ADAL" clId="{0C85B8C2-9C82-4716-9002-E5F065D6BC4F}" dt="2024-10-27T19:58:51.222" v="256" actId="478"/>
          <ac:graphicFrameMkLst>
            <pc:docMk/>
            <pc:sldMk cId="3546479148" sldId="276"/>
            <ac:graphicFrameMk id="3" creationId="{F21A12FE-CC71-686C-9A81-5A15048B35FE}"/>
          </ac:graphicFrameMkLst>
        </pc:graphicFrameChg>
        <pc:graphicFrameChg chg="del">
          <ac:chgData name="Jarmila Burianová" userId="d1fdcd1b-56f8-4310-b6ea-cb1f6557a785" providerId="ADAL" clId="{0C85B8C2-9C82-4716-9002-E5F065D6BC4F}" dt="2024-10-27T19:44:00.113" v="250" actId="478"/>
          <ac:graphicFrameMkLst>
            <pc:docMk/>
            <pc:sldMk cId="3546479148" sldId="276"/>
            <ac:graphicFrameMk id="5" creationId="{AB8B5FFA-FD47-3CAD-55C0-779772F0662D}"/>
          </ac:graphicFrameMkLst>
        </pc:graphicFrameChg>
        <pc:picChg chg="add mod">
          <ac:chgData name="Jarmila Burianová" userId="d1fdcd1b-56f8-4310-b6ea-cb1f6557a785" providerId="ADAL" clId="{0C85B8C2-9C82-4716-9002-E5F065D6BC4F}" dt="2024-10-27T20:07:40.445" v="278" actId="14100"/>
          <ac:picMkLst>
            <pc:docMk/>
            <pc:sldMk cId="3546479148" sldId="276"/>
            <ac:picMk id="4" creationId="{C8952A3A-FAD0-8011-0D57-92CD2D5C75DE}"/>
          </ac:picMkLst>
        </pc:picChg>
        <pc:picChg chg="mod">
          <ac:chgData name="Jarmila Burianová" userId="d1fdcd1b-56f8-4310-b6ea-cb1f6557a785" providerId="ADAL" clId="{0C85B8C2-9C82-4716-9002-E5F065D6BC4F}" dt="2024-10-28T09:32:55.156" v="842" actId="1076"/>
          <ac:picMkLst>
            <pc:docMk/>
            <pc:sldMk cId="3546479148" sldId="276"/>
            <ac:picMk id="214" creationId="{062B5C7A-45E1-5A24-0877-1962B1C3C351}"/>
          </ac:picMkLst>
        </pc:picChg>
      </pc:sldChg>
      <pc:sldChg chg="addSp delSp modSp add mod delAnim modAnim">
        <pc:chgData name="Jarmila Burianová" userId="d1fdcd1b-56f8-4310-b6ea-cb1f6557a785" providerId="ADAL" clId="{0C85B8C2-9C82-4716-9002-E5F065D6BC4F}" dt="2024-10-28T11:35:52.283" v="1171" actId="6549"/>
        <pc:sldMkLst>
          <pc:docMk/>
          <pc:sldMk cId="0" sldId="277"/>
        </pc:sldMkLst>
        <pc:spChg chg="mod">
          <ac:chgData name="Jarmila Burianová" userId="d1fdcd1b-56f8-4310-b6ea-cb1f6557a785" providerId="ADAL" clId="{0C85B8C2-9C82-4716-9002-E5F065D6BC4F}" dt="2024-10-28T11:35:43.049" v="1168" actId="20577"/>
          <ac:spMkLst>
            <pc:docMk/>
            <pc:sldMk cId="0" sldId="277"/>
            <ac:spMk id="217" creationId="{00000000-0000-0000-0000-000000000000}"/>
          </ac:spMkLst>
        </pc:spChg>
        <pc:spChg chg="mod">
          <ac:chgData name="Jarmila Burianová" userId="d1fdcd1b-56f8-4310-b6ea-cb1f6557a785" providerId="ADAL" clId="{0C85B8C2-9C82-4716-9002-E5F065D6BC4F}" dt="2024-10-28T11:35:52.283" v="1171" actId="6549"/>
          <ac:spMkLst>
            <pc:docMk/>
            <pc:sldMk cId="0" sldId="277"/>
            <ac:spMk id="218" creationId="{00000000-0000-0000-0000-000000000000}"/>
          </ac:spMkLst>
        </pc:spChg>
        <pc:picChg chg="add del">
          <ac:chgData name="Jarmila Burianová" userId="d1fdcd1b-56f8-4310-b6ea-cb1f6557a785" providerId="ADAL" clId="{0C85B8C2-9C82-4716-9002-E5F065D6BC4F}" dt="2024-10-28T08:52:07.307" v="582" actId="22"/>
          <ac:picMkLst>
            <pc:docMk/>
            <pc:sldMk cId="0" sldId="277"/>
            <ac:picMk id="3" creationId="{5ACC7AB9-751D-5FB8-229F-508BBE248C74}"/>
          </ac:picMkLst>
        </pc:picChg>
        <pc:picChg chg="add del mod">
          <ac:chgData name="Jarmila Burianová" userId="d1fdcd1b-56f8-4310-b6ea-cb1f6557a785" providerId="ADAL" clId="{0C85B8C2-9C82-4716-9002-E5F065D6BC4F}" dt="2024-10-28T08:55:32.208" v="592" actId="478"/>
          <ac:picMkLst>
            <pc:docMk/>
            <pc:sldMk cId="0" sldId="277"/>
            <ac:picMk id="4" creationId="{6C3696C4-329B-C241-0E62-8EABF4AE46A2}"/>
          </ac:picMkLst>
        </pc:picChg>
      </pc:sldChg>
      <pc:sldChg chg="modSp add mod">
        <pc:chgData name="Jarmila Burianová" userId="d1fdcd1b-56f8-4310-b6ea-cb1f6557a785" providerId="ADAL" clId="{0C85B8C2-9C82-4716-9002-E5F065D6BC4F}" dt="2024-10-28T10:07:44.400" v="930" actId="3626"/>
        <pc:sldMkLst>
          <pc:docMk/>
          <pc:sldMk cId="3446677880" sldId="281"/>
        </pc:sldMkLst>
        <pc:picChg chg="mod">
          <ac:chgData name="Jarmila Burianová" userId="d1fdcd1b-56f8-4310-b6ea-cb1f6557a785" providerId="ADAL" clId="{0C85B8C2-9C82-4716-9002-E5F065D6BC4F}" dt="2024-10-28T10:07:44.400" v="930" actId="3626"/>
          <ac:picMkLst>
            <pc:docMk/>
            <pc:sldMk cId="3446677880" sldId="281"/>
            <ac:picMk id="75" creationId="{00000000-0000-0000-0000-000000000000}"/>
          </ac:picMkLst>
        </pc:picChg>
      </pc:sldChg>
      <pc:sldChg chg="add mod modShow">
        <pc:chgData name="Jarmila Burianová" userId="d1fdcd1b-56f8-4310-b6ea-cb1f6557a785" providerId="ADAL" clId="{0C85B8C2-9C82-4716-9002-E5F065D6BC4F}" dt="2024-10-28T10:19:16.883" v="947" actId="729"/>
        <pc:sldMkLst>
          <pc:docMk/>
          <pc:sldMk cId="2437334694" sldId="282"/>
        </pc:sldMkLst>
      </pc:sldChg>
      <pc:sldChg chg="addSp modSp add mod">
        <pc:chgData name="Jarmila Burianová" userId="d1fdcd1b-56f8-4310-b6ea-cb1f6557a785" providerId="ADAL" clId="{0C85B8C2-9C82-4716-9002-E5F065D6BC4F}" dt="2024-10-28T11:50:28.489" v="1252" actId="1076"/>
        <pc:sldMkLst>
          <pc:docMk/>
          <pc:sldMk cId="0" sldId="283"/>
        </pc:sldMkLst>
        <pc:spChg chg="mod">
          <ac:chgData name="Jarmila Burianová" userId="d1fdcd1b-56f8-4310-b6ea-cb1f6557a785" providerId="ADAL" clId="{0C85B8C2-9C82-4716-9002-E5F065D6BC4F}" dt="2024-10-28T11:50:15.779" v="1248" actId="20577"/>
          <ac:spMkLst>
            <pc:docMk/>
            <pc:sldMk cId="0" sldId="283"/>
            <ac:spMk id="250" creationId="{00000000-0000-0000-0000-000000000000}"/>
          </ac:spMkLst>
        </pc:spChg>
        <pc:spChg chg="mod">
          <ac:chgData name="Jarmila Burianová" userId="d1fdcd1b-56f8-4310-b6ea-cb1f6557a785" providerId="ADAL" clId="{0C85B8C2-9C82-4716-9002-E5F065D6BC4F}" dt="2024-10-28T09:10:33.993" v="641"/>
          <ac:spMkLst>
            <pc:docMk/>
            <pc:sldMk cId="0" sldId="283"/>
            <ac:spMk id="251" creationId="{00000000-0000-0000-0000-000000000000}"/>
          </ac:spMkLst>
        </pc:spChg>
        <pc:picChg chg="mod">
          <ac:chgData name="Jarmila Burianová" userId="d1fdcd1b-56f8-4310-b6ea-cb1f6557a785" providerId="ADAL" clId="{0C85B8C2-9C82-4716-9002-E5F065D6BC4F}" dt="2024-10-28T11:50:22.731" v="1251" actId="14100"/>
          <ac:picMkLst>
            <pc:docMk/>
            <pc:sldMk cId="0" sldId="283"/>
            <ac:picMk id="252" creationId="{00000000-0000-0000-0000-000000000000}"/>
          </ac:picMkLst>
        </pc:picChg>
        <pc:cxnChg chg="add mod">
          <ac:chgData name="Jarmila Burianová" userId="d1fdcd1b-56f8-4310-b6ea-cb1f6557a785" providerId="ADAL" clId="{0C85B8C2-9C82-4716-9002-E5F065D6BC4F}" dt="2024-10-28T11:50:28.489" v="1252" actId="1076"/>
          <ac:cxnSpMkLst>
            <pc:docMk/>
            <pc:sldMk cId="0" sldId="283"/>
            <ac:cxnSpMk id="3" creationId="{6B856044-5054-4A43-4008-49BA918281FB}"/>
          </ac:cxnSpMkLst>
        </pc:cxnChg>
      </pc:sldChg>
      <pc:sldChg chg="modSp add mod modShow">
        <pc:chgData name="Jarmila Burianová" userId="d1fdcd1b-56f8-4310-b6ea-cb1f6557a785" providerId="ADAL" clId="{0C85B8C2-9C82-4716-9002-E5F065D6BC4F}" dt="2024-10-28T10:19:16.883" v="947" actId="729"/>
        <pc:sldMkLst>
          <pc:docMk/>
          <pc:sldMk cId="4000434293" sldId="284"/>
        </pc:sldMkLst>
        <pc:picChg chg="mod">
          <ac:chgData name="Jarmila Burianová" userId="d1fdcd1b-56f8-4310-b6ea-cb1f6557a785" providerId="ADAL" clId="{0C85B8C2-9C82-4716-9002-E5F065D6BC4F}" dt="2024-10-27T22:52:56.649" v="499" actId="1076"/>
          <ac:picMkLst>
            <pc:docMk/>
            <pc:sldMk cId="4000434293" sldId="284"/>
            <ac:picMk id="115" creationId="{00000000-0000-0000-0000-000000000000}"/>
          </ac:picMkLst>
        </pc:picChg>
      </pc:sldChg>
      <pc:sldChg chg="delSp add mod">
        <pc:chgData name="Jarmila Burianová" userId="d1fdcd1b-56f8-4310-b6ea-cb1f6557a785" providerId="ADAL" clId="{0C85B8C2-9C82-4716-9002-E5F065D6BC4F}" dt="2024-10-28T11:15:56.318" v="1079" actId="478"/>
        <pc:sldMkLst>
          <pc:docMk/>
          <pc:sldMk cId="1532396056" sldId="287"/>
        </pc:sldMkLst>
        <pc:spChg chg="del">
          <ac:chgData name="Jarmila Burianová" userId="d1fdcd1b-56f8-4310-b6ea-cb1f6557a785" providerId="ADAL" clId="{0C85B8C2-9C82-4716-9002-E5F065D6BC4F}" dt="2024-10-28T11:15:56.318" v="1079" actId="478"/>
          <ac:spMkLst>
            <pc:docMk/>
            <pc:sldMk cId="1532396056" sldId="287"/>
            <ac:spMk id="178" creationId="{00000000-0000-0000-0000-000000000000}"/>
          </ac:spMkLst>
        </pc:spChg>
      </pc:sldChg>
      <pc:sldChg chg="addSp delSp modSp add mod delAnim modAnim">
        <pc:chgData name="Jarmila Burianová" userId="d1fdcd1b-56f8-4310-b6ea-cb1f6557a785" providerId="ADAL" clId="{0C85B8C2-9C82-4716-9002-E5F065D6BC4F}" dt="2024-10-28T11:09:23.720" v="1071" actId="478"/>
        <pc:sldMkLst>
          <pc:docMk/>
          <pc:sldMk cId="3004092669" sldId="289"/>
        </pc:sldMkLst>
        <pc:spChg chg="mod">
          <ac:chgData name="Jarmila Burianová" userId="d1fdcd1b-56f8-4310-b6ea-cb1f6557a785" providerId="ADAL" clId="{0C85B8C2-9C82-4716-9002-E5F065D6BC4F}" dt="2024-10-28T09:10:33.993" v="641"/>
          <ac:spMkLst>
            <pc:docMk/>
            <pc:sldMk cId="3004092669" sldId="289"/>
            <ac:spMk id="3" creationId="{C43E4B56-6DA5-F3C6-1D73-A0580C525D2E}"/>
          </ac:spMkLst>
        </pc:spChg>
        <pc:spChg chg="add del mod">
          <ac:chgData name="Jarmila Burianová" userId="d1fdcd1b-56f8-4310-b6ea-cb1f6557a785" providerId="ADAL" clId="{0C85B8C2-9C82-4716-9002-E5F065D6BC4F}" dt="2024-10-28T08:28:27.933" v="522"/>
          <ac:spMkLst>
            <pc:docMk/>
            <pc:sldMk cId="3004092669" sldId="289"/>
            <ac:spMk id="4" creationId="{3F95AEBD-0E33-E363-6284-3AC3A4A813CF}"/>
          </ac:spMkLst>
        </pc:spChg>
        <pc:spChg chg="del">
          <ac:chgData name="Jarmila Burianová" userId="d1fdcd1b-56f8-4310-b6ea-cb1f6557a785" providerId="ADAL" clId="{0C85B8C2-9C82-4716-9002-E5F065D6BC4F}" dt="2024-10-28T11:09:23.720" v="1071" actId="478"/>
          <ac:spMkLst>
            <pc:docMk/>
            <pc:sldMk cId="3004092669" sldId="289"/>
            <ac:spMk id="178" creationId="{00000000-0000-0000-0000-000000000000}"/>
          </ac:spMkLst>
        </pc:spChg>
        <pc:picChg chg="del">
          <ac:chgData name="Jarmila Burianová" userId="d1fdcd1b-56f8-4310-b6ea-cb1f6557a785" providerId="ADAL" clId="{0C85B8C2-9C82-4716-9002-E5F065D6BC4F}" dt="2024-10-28T08:28:14.749" v="521" actId="478"/>
          <ac:picMkLst>
            <pc:docMk/>
            <pc:sldMk cId="3004092669" sldId="289"/>
            <ac:picMk id="5" creationId="{B8F1D6BD-6285-F467-1F0F-BFFE36F9F7D2}"/>
          </ac:picMkLst>
        </pc:picChg>
        <pc:picChg chg="add mod">
          <ac:chgData name="Jarmila Burianová" userId="d1fdcd1b-56f8-4310-b6ea-cb1f6557a785" providerId="ADAL" clId="{0C85B8C2-9C82-4716-9002-E5F065D6BC4F}" dt="2024-10-28T09:10:33.993" v="641"/>
          <ac:picMkLst>
            <pc:docMk/>
            <pc:sldMk cId="3004092669" sldId="289"/>
            <ac:picMk id="6" creationId="{6EFB5602-3B99-07DA-D5FA-D24C6A65E214}"/>
          </ac:picMkLst>
        </pc:picChg>
      </pc:sldChg>
      <pc:sldChg chg="modSp add">
        <pc:chgData name="Jarmila Burianová" userId="d1fdcd1b-56f8-4310-b6ea-cb1f6557a785" providerId="ADAL" clId="{0C85B8C2-9C82-4716-9002-E5F065D6BC4F}" dt="2024-10-28T09:10:33.993" v="641"/>
        <pc:sldMkLst>
          <pc:docMk/>
          <pc:sldMk cId="3107457347" sldId="292"/>
        </pc:sldMkLst>
        <pc:spChg chg="mod">
          <ac:chgData name="Jarmila Burianová" userId="d1fdcd1b-56f8-4310-b6ea-cb1f6557a785" providerId="ADAL" clId="{0C85B8C2-9C82-4716-9002-E5F065D6BC4F}" dt="2024-10-28T09:10:33.993" v="641"/>
          <ac:spMkLst>
            <pc:docMk/>
            <pc:sldMk cId="3107457347" sldId="292"/>
            <ac:spMk id="2" creationId="{5AF25859-CFE4-E0E1-DDFD-27E211EF1D7D}"/>
          </ac:spMkLst>
        </pc:spChg>
      </pc:sldChg>
      <pc:sldChg chg="addSp delSp modSp add mod">
        <pc:chgData name="Jarmila Burianová" userId="d1fdcd1b-56f8-4310-b6ea-cb1f6557a785" providerId="ADAL" clId="{0C85B8C2-9C82-4716-9002-E5F065D6BC4F}" dt="2024-10-28T11:53:10.586" v="1263" actId="14100"/>
        <pc:sldMkLst>
          <pc:docMk/>
          <pc:sldMk cId="840353339" sldId="297"/>
        </pc:sldMkLst>
        <pc:spChg chg="mod">
          <ac:chgData name="Jarmila Burianová" userId="d1fdcd1b-56f8-4310-b6ea-cb1f6557a785" providerId="ADAL" clId="{0C85B8C2-9C82-4716-9002-E5F065D6BC4F}" dt="2024-10-28T11:53:10.586" v="1263" actId="14100"/>
          <ac:spMkLst>
            <pc:docMk/>
            <pc:sldMk cId="840353339" sldId="297"/>
            <ac:spMk id="2" creationId="{9467ABB6-0123-4C03-BF0D-47EB2169244C}"/>
          </ac:spMkLst>
        </pc:spChg>
        <pc:spChg chg="mod">
          <ac:chgData name="Jarmila Burianová" userId="d1fdcd1b-56f8-4310-b6ea-cb1f6557a785" providerId="ADAL" clId="{0C85B8C2-9C82-4716-9002-E5F065D6BC4F}" dt="2024-10-28T09:10:33.993" v="641"/>
          <ac:spMkLst>
            <pc:docMk/>
            <pc:sldMk cId="840353339" sldId="297"/>
            <ac:spMk id="3" creationId="{1D7D8933-74B9-419B-A929-D48E283864F6}"/>
          </ac:spMkLst>
        </pc:spChg>
        <pc:spChg chg="del">
          <ac:chgData name="Jarmila Burianová" userId="d1fdcd1b-56f8-4310-b6ea-cb1f6557a785" providerId="ADAL" clId="{0C85B8C2-9C82-4716-9002-E5F065D6BC4F}" dt="2024-10-28T09:00:21.030" v="597" actId="478"/>
          <ac:spMkLst>
            <pc:docMk/>
            <pc:sldMk cId="840353339" sldId="297"/>
            <ac:spMk id="11" creationId="{E498AD52-67D3-D5F0-8E58-D417EBCB2A9C}"/>
          </ac:spMkLst>
        </pc:spChg>
        <pc:picChg chg="add mod">
          <ac:chgData name="Jarmila Burianová" userId="d1fdcd1b-56f8-4310-b6ea-cb1f6557a785" providerId="ADAL" clId="{0C85B8C2-9C82-4716-9002-E5F065D6BC4F}" dt="2024-10-28T11:52:49.673" v="1260" actId="1076"/>
          <ac:picMkLst>
            <pc:docMk/>
            <pc:sldMk cId="840353339" sldId="297"/>
            <ac:picMk id="5" creationId="{6530E402-2B94-9F4B-143B-7788DBC4CACB}"/>
          </ac:picMkLst>
        </pc:picChg>
        <pc:picChg chg="mod">
          <ac:chgData name="Jarmila Burianová" userId="d1fdcd1b-56f8-4310-b6ea-cb1f6557a785" providerId="ADAL" clId="{0C85B8C2-9C82-4716-9002-E5F065D6BC4F}" dt="2024-10-28T09:01:43.615" v="604" actId="1076"/>
          <ac:picMkLst>
            <pc:docMk/>
            <pc:sldMk cId="840353339" sldId="297"/>
            <ac:picMk id="7" creationId="{0C869D9C-1B4A-3655-3E10-3D21E7CC6A1B}"/>
          </ac:picMkLst>
        </pc:picChg>
        <pc:picChg chg="mod">
          <ac:chgData name="Jarmila Burianová" userId="d1fdcd1b-56f8-4310-b6ea-cb1f6557a785" providerId="ADAL" clId="{0C85B8C2-9C82-4716-9002-E5F065D6BC4F}" dt="2024-10-28T09:00:15.304" v="595" actId="14100"/>
          <ac:picMkLst>
            <pc:docMk/>
            <pc:sldMk cId="840353339" sldId="297"/>
            <ac:picMk id="9" creationId="{9ACCD71A-015C-854C-9DA8-FA3B759E6459}"/>
          </ac:picMkLst>
        </pc:picChg>
      </pc:sldChg>
      <pc:sldChg chg="modSp add">
        <pc:chgData name="Jarmila Burianová" userId="d1fdcd1b-56f8-4310-b6ea-cb1f6557a785" providerId="ADAL" clId="{0C85B8C2-9C82-4716-9002-E5F065D6BC4F}" dt="2024-10-28T09:10:33.993" v="641"/>
        <pc:sldMkLst>
          <pc:docMk/>
          <pc:sldMk cId="3450832777" sldId="299"/>
        </pc:sldMkLst>
        <pc:spChg chg="mod">
          <ac:chgData name="Jarmila Burianová" userId="d1fdcd1b-56f8-4310-b6ea-cb1f6557a785" providerId="ADAL" clId="{0C85B8C2-9C82-4716-9002-E5F065D6BC4F}" dt="2024-10-28T09:10:33.993" v="641"/>
          <ac:spMkLst>
            <pc:docMk/>
            <pc:sldMk cId="3450832777" sldId="299"/>
            <ac:spMk id="3" creationId="{1D7D8933-74B9-419B-A929-D48E283864F6}"/>
          </ac:spMkLst>
        </pc:spChg>
      </pc:sldChg>
      <pc:sldChg chg="modSp add mod">
        <pc:chgData name="Jarmila Burianová" userId="d1fdcd1b-56f8-4310-b6ea-cb1f6557a785" providerId="ADAL" clId="{0C85B8C2-9C82-4716-9002-E5F065D6BC4F}" dt="2024-10-28T11:56:57.937" v="1265" actId="255"/>
        <pc:sldMkLst>
          <pc:docMk/>
          <pc:sldMk cId="2686093667" sldId="301"/>
        </pc:sldMkLst>
        <pc:spChg chg="mod">
          <ac:chgData name="Jarmila Burianová" userId="d1fdcd1b-56f8-4310-b6ea-cb1f6557a785" providerId="ADAL" clId="{0C85B8C2-9C82-4716-9002-E5F065D6BC4F}" dt="2024-10-28T09:10:33.993" v="641"/>
          <ac:spMkLst>
            <pc:docMk/>
            <pc:sldMk cId="2686093667" sldId="301"/>
            <ac:spMk id="2" creationId="{8DD0A7B1-06E3-9880-6081-53213F7DA0EF}"/>
          </ac:spMkLst>
        </pc:spChg>
        <pc:spChg chg="mod">
          <ac:chgData name="Jarmila Burianová" userId="d1fdcd1b-56f8-4310-b6ea-cb1f6557a785" providerId="ADAL" clId="{0C85B8C2-9C82-4716-9002-E5F065D6BC4F}" dt="2024-10-28T11:56:57.937" v="1265" actId="255"/>
          <ac:spMkLst>
            <pc:docMk/>
            <pc:sldMk cId="2686093667" sldId="301"/>
            <ac:spMk id="3" creationId="{F6387529-7A07-FB7E-81FA-0043C0C28BAD}"/>
          </ac:spMkLst>
        </pc:spChg>
      </pc:sldChg>
      <pc:sldChg chg="delSp modSp add mod">
        <pc:chgData name="Jarmila Burianová" userId="d1fdcd1b-56f8-4310-b6ea-cb1f6557a785" providerId="ADAL" clId="{0C85B8C2-9C82-4716-9002-E5F065D6BC4F}" dt="2024-10-28T11:59:15.021" v="1285" actId="478"/>
        <pc:sldMkLst>
          <pc:docMk/>
          <pc:sldMk cId="1344897236" sldId="302"/>
        </pc:sldMkLst>
        <pc:spChg chg="mod">
          <ac:chgData name="Jarmila Burianová" userId="d1fdcd1b-56f8-4310-b6ea-cb1f6557a785" providerId="ADAL" clId="{0C85B8C2-9C82-4716-9002-E5F065D6BC4F}" dt="2024-10-28T09:10:33.993" v="641"/>
          <ac:spMkLst>
            <pc:docMk/>
            <pc:sldMk cId="1344897236" sldId="302"/>
            <ac:spMk id="2" creationId="{8DD0A7B1-06E3-9880-6081-53213F7DA0EF}"/>
          </ac:spMkLst>
        </pc:spChg>
        <pc:spChg chg="mod">
          <ac:chgData name="Jarmila Burianová" userId="d1fdcd1b-56f8-4310-b6ea-cb1f6557a785" providerId="ADAL" clId="{0C85B8C2-9C82-4716-9002-E5F065D6BC4F}" dt="2024-10-28T11:59:09.873" v="1284" actId="14100"/>
          <ac:spMkLst>
            <pc:docMk/>
            <pc:sldMk cId="1344897236" sldId="302"/>
            <ac:spMk id="3" creationId="{F6387529-7A07-FB7E-81FA-0043C0C28BAD}"/>
          </ac:spMkLst>
        </pc:spChg>
        <pc:spChg chg="del mod">
          <ac:chgData name="Jarmila Burianová" userId="d1fdcd1b-56f8-4310-b6ea-cb1f6557a785" providerId="ADAL" clId="{0C85B8C2-9C82-4716-9002-E5F065D6BC4F}" dt="2024-10-28T11:59:15.021" v="1285" actId="478"/>
          <ac:spMkLst>
            <pc:docMk/>
            <pc:sldMk cId="1344897236" sldId="302"/>
            <ac:spMk id="9" creationId="{D3BE8B82-8AA2-C2E5-9B73-A1FF25DC2E6A}"/>
          </ac:spMkLst>
        </pc:spChg>
      </pc:sldChg>
      <pc:sldChg chg="add del">
        <pc:chgData name="Jarmila Burianová" userId="d1fdcd1b-56f8-4310-b6ea-cb1f6557a785" providerId="ADAL" clId="{0C85B8C2-9C82-4716-9002-E5F065D6BC4F}" dt="2024-10-27T19:43:56.935" v="249" actId="47"/>
        <pc:sldMkLst>
          <pc:docMk/>
          <pc:sldMk cId="2801055020" sldId="306"/>
        </pc:sldMkLst>
      </pc:sldChg>
      <pc:sldChg chg="add del mod ord modShow">
        <pc:chgData name="Jarmila Burianová" userId="d1fdcd1b-56f8-4310-b6ea-cb1f6557a785" providerId="ADAL" clId="{0C85B8C2-9C82-4716-9002-E5F065D6BC4F}" dt="2024-10-27T20:11:00.264" v="282" actId="729"/>
        <pc:sldMkLst>
          <pc:docMk/>
          <pc:sldMk cId="2305699985" sldId="307"/>
        </pc:sldMkLst>
      </pc:sldChg>
      <pc:sldChg chg="add del">
        <pc:chgData name="Jarmila Burianová" userId="d1fdcd1b-56f8-4310-b6ea-cb1f6557a785" providerId="ADAL" clId="{0C85B8C2-9C82-4716-9002-E5F065D6BC4F}" dt="2024-10-27T20:46:28.743" v="416" actId="47"/>
        <pc:sldMkLst>
          <pc:docMk/>
          <pc:sldMk cId="2571373199" sldId="308"/>
        </pc:sldMkLst>
      </pc:sldChg>
      <pc:sldChg chg="add">
        <pc:chgData name="Jarmila Burianová" userId="d1fdcd1b-56f8-4310-b6ea-cb1f6557a785" providerId="ADAL" clId="{0C85B8C2-9C82-4716-9002-E5F065D6BC4F}" dt="2024-10-28T11:51:13.590" v="1253"/>
        <pc:sldMkLst>
          <pc:docMk/>
          <pc:sldMk cId="2600520319" sldId="308"/>
        </pc:sldMkLst>
      </pc:sldChg>
      <pc:sldChg chg="add del">
        <pc:chgData name="Jarmila Burianová" userId="d1fdcd1b-56f8-4310-b6ea-cb1f6557a785" providerId="ADAL" clId="{0C85B8C2-9C82-4716-9002-E5F065D6BC4F}" dt="2024-10-27T20:46:27.950" v="415" actId="47"/>
        <pc:sldMkLst>
          <pc:docMk/>
          <pc:sldMk cId="1215862352" sldId="309"/>
        </pc:sldMkLst>
      </pc:sldChg>
      <pc:sldChg chg="add">
        <pc:chgData name="Jarmila Burianová" userId="d1fdcd1b-56f8-4310-b6ea-cb1f6557a785" providerId="ADAL" clId="{0C85B8C2-9C82-4716-9002-E5F065D6BC4F}" dt="2024-10-28T11:51:13.590" v="1253"/>
        <pc:sldMkLst>
          <pc:docMk/>
          <pc:sldMk cId="2720874337" sldId="309"/>
        </pc:sldMkLst>
      </pc:sldChg>
      <pc:sldChg chg="add">
        <pc:chgData name="Jarmila Burianová" userId="d1fdcd1b-56f8-4310-b6ea-cb1f6557a785" providerId="ADAL" clId="{0C85B8C2-9C82-4716-9002-E5F065D6BC4F}" dt="2024-10-28T11:51:13.590" v="1253"/>
        <pc:sldMkLst>
          <pc:docMk/>
          <pc:sldMk cId="1973811509" sldId="310"/>
        </pc:sldMkLst>
      </pc:sldChg>
      <pc:sldChg chg="add del">
        <pc:chgData name="Jarmila Burianová" userId="d1fdcd1b-56f8-4310-b6ea-cb1f6557a785" providerId="ADAL" clId="{0C85B8C2-9C82-4716-9002-E5F065D6BC4F}" dt="2024-10-27T20:46:27.101" v="414" actId="47"/>
        <pc:sldMkLst>
          <pc:docMk/>
          <pc:sldMk cId="2610776609" sldId="310"/>
        </pc:sldMkLst>
      </pc:sldChg>
      <pc:sldChg chg="addSp modSp new mod">
        <pc:chgData name="Jarmila Burianová" userId="d1fdcd1b-56f8-4310-b6ea-cb1f6557a785" providerId="ADAL" clId="{0C85B8C2-9C82-4716-9002-E5F065D6BC4F}" dt="2024-10-28T09:10:33.993" v="641"/>
        <pc:sldMkLst>
          <pc:docMk/>
          <pc:sldMk cId="1974733987" sldId="311"/>
        </pc:sldMkLst>
        <pc:spChg chg="mod">
          <ac:chgData name="Jarmila Burianová" userId="d1fdcd1b-56f8-4310-b6ea-cb1f6557a785" providerId="ADAL" clId="{0C85B8C2-9C82-4716-9002-E5F065D6BC4F}" dt="2024-10-28T09:10:33.993" v="641"/>
          <ac:spMkLst>
            <pc:docMk/>
            <pc:sldMk cId="1974733987" sldId="311"/>
            <ac:spMk id="2" creationId="{B5ACC337-D74A-6509-4272-9A287F9CC4E9}"/>
          </ac:spMkLst>
        </pc:spChg>
        <pc:spChg chg="mod">
          <ac:chgData name="Jarmila Burianová" userId="d1fdcd1b-56f8-4310-b6ea-cb1f6557a785" providerId="ADAL" clId="{0C85B8C2-9C82-4716-9002-E5F065D6BC4F}" dt="2024-10-28T09:10:33.993" v="641"/>
          <ac:spMkLst>
            <pc:docMk/>
            <pc:sldMk cId="1974733987" sldId="311"/>
            <ac:spMk id="3" creationId="{50B169D0-4FFF-BBB9-D901-B2AB319570E3}"/>
          </ac:spMkLst>
        </pc:spChg>
        <pc:picChg chg="add mod">
          <ac:chgData name="Jarmila Burianová" userId="d1fdcd1b-56f8-4310-b6ea-cb1f6557a785" providerId="ADAL" clId="{0C85B8C2-9C82-4716-9002-E5F065D6BC4F}" dt="2024-10-27T20:05:25.620" v="273" actId="962"/>
          <ac:picMkLst>
            <pc:docMk/>
            <pc:sldMk cId="1974733987" sldId="311"/>
            <ac:picMk id="5" creationId="{2A8C0DF3-8AC8-C926-0B74-0CF82F65CC84}"/>
          </ac:picMkLst>
        </pc:picChg>
      </pc:sldChg>
      <pc:sldChg chg="addSp modSp new mod modNotesTx">
        <pc:chgData name="Jarmila Burianová" userId="d1fdcd1b-56f8-4310-b6ea-cb1f6557a785" providerId="ADAL" clId="{0C85B8C2-9C82-4716-9002-E5F065D6BC4F}" dt="2024-10-28T09:39:54.630" v="845" actId="20577"/>
        <pc:sldMkLst>
          <pc:docMk/>
          <pc:sldMk cId="1861429010" sldId="312"/>
        </pc:sldMkLst>
        <pc:spChg chg="mod">
          <ac:chgData name="Jarmila Burianová" userId="d1fdcd1b-56f8-4310-b6ea-cb1f6557a785" providerId="ADAL" clId="{0C85B8C2-9C82-4716-9002-E5F065D6BC4F}" dt="2024-10-28T09:10:33.993" v="641"/>
          <ac:spMkLst>
            <pc:docMk/>
            <pc:sldMk cId="1861429010" sldId="312"/>
            <ac:spMk id="2" creationId="{1EA6C355-A86B-889F-B1B0-50269BD35ADA}"/>
          </ac:spMkLst>
        </pc:spChg>
        <pc:spChg chg="mod">
          <ac:chgData name="Jarmila Burianová" userId="d1fdcd1b-56f8-4310-b6ea-cb1f6557a785" providerId="ADAL" clId="{0C85B8C2-9C82-4716-9002-E5F065D6BC4F}" dt="2024-10-28T09:10:33.993" v="641"/>
          <ac:spMkLst>
            <pc:docMk/>
            <pc:sldMk cId="1861429010" sldId="312"/>
            <ac:spMk id="3" creationId="{CCBFA860-281B-C48A-6C94-F955DC1E637A}"/>
          </ac:spMkLst>
        </pc:spChg>
        <pc:picChg chg="add mod">
          <ac:chgData name="Jarmila Burianová" userId="d1fdcd1b-56f8-4310-b6ea-cb1f6557a785" providerId="ADAL" clId="{0C85B8C2-9C82-4716-9002-E5F065D6BC4F}" dt="2024-10-27T20:41:43.319" v="409" actId="962"/>
          <ac:picMkLst>
            <pc:docMk/>
            <pc:sldMk cId="1861429010" sldId="312"/>
            <ac:picMk id="5" creationId="{1DEDEAE2-1B6A-EFCF-F810-4E7609EC1014}"/>
          </ac:picMkLst>
        </pc:picChg>
      </pc:sldChg>
      <pc:sldChg chg="modSp add mod ord">
        <pc:chgData name="Jarmila Burianová" userId="d1fdcd1b-56f8-4310-b6ea-cb1f6557a785" providerId="ADAL" clId="{0C85B8C2-9C82-4716-9002-E5F065D6BC4F}" dt="2024-10-28T09:41:11.540" v="853" actId="108"/>
        <pc:sldMkLst>
          <pc:docMk/>
          <pc:sldMk cId="585018958" sldId="313"/>
        </pc:sldMkLst>
        <pc:spChg chg="mod">
          <ac:chgData name="Jarmila Burianová" userId="d1fdcd1b-56f8-4310-b6ea-cb1f6557a785" providerId="ADAL" clId="{0C85B8C2-9C82-4716-9002-E5F065D6BC4F}" dt="2024-10-28T09:41:11.540" v="853" actId="108"/>
          <ac:spMkLst>
            <pc:docMk/>
            <pc:sldMk cId="585018958" sldId="313"/>
            <ac:spMk id="107" creationId="{EEF8E726-71AE-DA96-0832-B8A8DE68AA79}"/>
          </ac:spMkLst>
        </pc:spChg>
        <pc:spChg chg="mod">
          <ac:chgData name="Jarmila Burianová" userId="d1fdcd1b-56f8-4310-b6ea-cb1f6557a785" providerId="ADAL" clId="{0C85B8C2-9C82-4716-9002-E5F065D6BC4F}" dt="2024-10-28T09:40:55.846" v="851" actId="255"/>
          <ac:spMkLst>
            <pc:docMk/>
            <pc:sldMk cId="585018958" sldId="313"/>
            <ac:spMk id="108" creationId="{2BD9E20C-DF0A-D48A-A2A5-91FEC2226F2C}"/>
          </ac:spMkLst>
        </pc:spChg>
      </pc:sldChg>
      <pc:sldChg chg="modSp add mod">
        <pc:chgData name="Jarmila Burianová" userId="d1fdcd1b-56f8-4310-b6ea-cb1f6557a785" providerId="ADAL" clId="{0C85B8C2-9C82-4716-9002-E5F065D6BC4F}" dt="2024-10-28T09:40:40.430" v="849" actId="255"/>
        <pc:sldMkLst>
          <pc:docMk/>
          <pc:sldMk cId="215257797" sldId="314"/>
        </pc:sldMkLst>
        <pc:spChg chg="mod">
          <ac:chgData name="Jarmila Burianová" userId="d1fdcd1b-56f8-4310-b6ea-cb1f6557a785" providerId="ADAL" clId="{0C85B8C2-9C82-4716-9002-E5F065D6BC4F}" dt="2024-10-28T09:40:14.876" v="847" actId="108"/>
          <ac:spMkLst>
            <pc:docMk/>
            <pc:sldMk cId="215257797" sldId="314"/>
            <ac:spMk id="107" creationId="{BD01B54E-A267-0F67-1728-F5E4F6C8DD8E}"/>
          </ac:spMkLst>
        </pc:spChg>
        <pc:spChg chg="mod">
          <ac:chgData name="Jarmila Burianová" userId="d1fdcd1b-56f8-4310-b6ea-cb1f6557a785" providerId="ADAL" clId="{0C85B8C2-9C82-4716-9002-E5F065D6BC4F}" dt="2024-10-28T09:40:40.430" v="849" actId="255"/>
          <ac:spMkLst>
            <pc:docMk/>
            <pc:sldMk cId="215257797" sldId="314"/>
            <ac:spMk id="108" creationId="{4BD90779-E819-27F6-24FF-C0D352258309}"/>
          </ac:spMkLst>
        </pc:spChg>
      </pc:sldChg>
      <pc:sldChg chg="modSp add mod">
        <pc:chgData name="Jarmila Burianová" userId="d1fdcd1b-56f8-4310-b6ea-cb1f6557a785" providerId="ADAL" clId="{0C85B8C2-9C82-4716-9002-E5F065D6BC4F}" dt="2024-10-28T09:41:03.091" v="852" actId="108"/>
        <pc:sldMkLst>
          <pc:docMk/>
          <pc:sldMk cId="1747087753" sldId="315"/>
        </pc:sldMkLst>
        <pc:spChg chg="mod">
          <ac:chgData name="Jarmila Burianová" userId="d1fdcd1b-56f8-4310-b6ea-cb1f6557a785" providerId="ADAL" clId="{0C85B8C2-9C82-4716-9002-E5F065D6BC4F}" dt="2024-10-28T09:41:03.091" v="852" actId="108"/>
          <ac:spMkLst>
            <pc:docMk/>
            <pc:sldMk cId="1747087753" sldId="315"/>
            <ac:spMk id="107" creationId="{7FBC8A58-D303-EE73-4D05-71698449B749}"/>
          </ac:spMkLst>
        </pc:spChg>
        <pc:spChg chg="mod">
          <ac:chgData name="Jarmila Burianová" userId="d1fdcd1b-56f8-4310-b6ea-cb1f6557a785" providerId="ADAL" clId="{0C85B8C2-9C82-4716-9002-E5F065D6BC4F}" dt="2024-10-28T09:40:48.478" v="850" actId="255"/>
          <ac:spMkLst>
            <pc:docMk/>
            <pc:sldMk cId="1747087753" sldId="315"/>
            <ac:spMk id="108" creationId="{5318D968-20E8-E1EA-DEEF-0A6F6C396BB3}"/>
          </ac:spMkLst>
        </pc:spChg>
      </pc:sldChg>
      <pc:sldChg chg="addSp delSp modSp new mod delAnim modAnim">
        <pc:chgData name="Jarmila Burianová" userId="d1fdcd1b-56f8-4310-b6ea-cb1f6557a785" providerId="ADAL" clId="{0C85B8C2-9C82-4716-9002-E5F065D6BC4F}" dt="2024-10-28T09:10:33.993" v="641"/>
        <pc:sldMkLst>
          <pc:docMk/>
          <pc:sldMk cId="1586302174" sldId="316"/>
        </pc:sldMkLst>
        <pc:spChg chg="mod">
          <ac:chgData name="Jarmila Burianová" userId="d1fdcd1b-56f8-4310-b6ea-cb1f6557a785" providerId="ADAL" clId="{0C85B8C2-9C82-4716-9002-E5F065D6BC4F}" dt="2024-10-28T09:10:33.993" v="641"/>
          <ac:spMkLst>
            <pc:docMk/>
            <pc:sldMk cId="1586302174" sldId="316"/>
            <ac:spMk id="2" creationId="{43397895-6153-FF92-057F-5CFC31B1EDF9}"/>
          </ac:spMkLst>
        </pc:spChg>
        <pc:spChg chg="del">
          <ac:chgData name="Jarmila Burianová" userId="d1fdcd1b-56f8-4310-b6ea-cb1f6557a785" providerId="ADAL" clId="{0C85B8C2-9C82-4716-9002-E5F065D6BC4F}" dt="2024-10-27T22:42:33.759" v="488"/>
          <ac:spMkLst>
            <pc:docMk/>
            <pc:sldMk cId="1586302174" sldId="316"/>
            <ac:spMk id="3" creationId="{A446B918-8628-F3D6-3132-032112E4981D}"/>
          </ac:spMkLst>
        </pc:spChg>
        <pc:spChg chg="add del mod">
          <ac:chgData name="Jarmila Burianová" userId="d1fdcd1b-56f8-4310-b6ea-cb1f6557a785" providerId="ADAL" clId="{0C85B8C2-9C82-4716-9002-E5F065D6BC4F}" dt="2024-10-27T22:43:46.558" v="490"/>
          <ac:spMkLst>
            <pc:docMk/>
            <pc:sldMk cId="1586302174" sldId="316"/>
            <ac:spMk id="6" creationId="{F160C40F-CE10-EFF8-1FAB-006FCE5BB689}"/>
          </ac:spMkLst>
        </pc:spChg>
        <pc:picChg chg="add del mod">
          <ac:chgData name="Jarmila Burianová" userId="d1fdcd1b-56f8-4310-b6ea-cb1f6557a785" providerId="ADAL" clId="{0C85B8C2-9C82-4716-9002-E5F065D6BC4F}" dt="2024-10-27T22:43:34.956" v="489" actId="478"/>
          <ac:picMkLst>
            <pc:docMk/>
            <pc:sldMk cId="1586302174" sldId="316"/>
            <ac:picMk id="4" creationId="{FC3250ED-CAA4-8563-D242-288C14BB2ADF}"/>
          </ac:picMkLst>
        </pc:picChg>
        <pc:picChg chg="add mod">
          <ac:chgData name="Jarmila Burianová" userId="d1fdcd1b-56f8-4310-b6ea-cb1f6557a785" providerId="ADAL" clId="{0C85B8C2-9C82-4716-9002-E5F065D6BC4F}" dt="2024-10-28T09:10:33.993" v="641"/>
          <ac:picMkLst>
            <pc:docMk/>
            <pc:sldMk cId="1586302174" sldId="316"/>
            <ac:picMk id="7" creationId="{CDE6D7D7-6ABB-CF21-1283-9AD5E40780D8}"/>
          </ac:picMkLst>
        </pc:picChg>
      </pc:sldChg>
      <pc:sldChg chg="addSp delSp modSp add mod ord">
        <pc:chgData name="Jarmila Burianová" userId="d1fdcd1b-56f8-4310-b6ea-cb1f6557a785" providerId="ADAL" clId="{0C85B8C2-9C82-4716-9002-E5F065D6BC4F}" dt="2024-10-28T09:44:28.885" v="884" actId="1035"/>
        <pc:sldMkLst>
          <pc:docMk/>
          <pc:sldMk cId="0" sldId="317"/>
        </pc:sldMkLst>
        <pc:spChg chg="del">
          <ac:chgData name="Jarmila Burianová" userId="d1fdcd1b-56f8-4310-b6ea-cb1f6557a785" providerId="ADAL" clId="{0C85B8C2-9C82-4716-9002-E5F065D6BC4F}" dt="2024-10-28T09:43:45.712" v="858" actId="478"/>
          <ac:spMkLst>
            <pc:docMk/>
            <pc:sldMk cId="0" sldId="317"/>
            <ac:spMk id="5" creationId="{C95B0943-410F-496E-B0B2-2D6C9E56E047}"/>
          </ac:spMkLst>
        </pc:spChg>
        <pc:spChg chg="mod">
          <ac:chgData name="Jarmila Burianová" userId="d1fdcd1b-56f8-4310-b6ea-cb1f6557a785" providerId="ADAL" clId="{0C85B8C2-9C82-4716-9002-E5F065D6BC4F}" dt="2024-10-28T09:43:57.336" v="880" actId="20577"/>
          <ac:spMkLst>
            <pc:docMk/>
            <pc:sldMk cId="0" sldId="317"/>
            <ac:spMk id="61" creationId="{00000000-0000-0000-0000-000000000000}"/>
          </ac:spMkLst>
        </pc:spChg>
        <pc:picChg chg="add mod">
          <ac:chgData name="Jarmila Burianová" userId="d1fdcd1b-56f8-4310-b6ea-cb1f6557a785" providerId="ADAL" clId="{0C85B8C2-9C82-4716-9002-E5F065D6BC4F}" dt="2024-10-28T09:44:28.885" v="884" actId="1035"/>
          <ac:picMkLst>
            <pc:docMk/>
            <pc:sldMk cId="0" sldId="317"/>
            <ac:picMk id="3" creationId="{A7573BF2-63B4-5ED1-E35E-355DA9B687E9}"/>
          </ac:picMkLst>
        </pc:picChg>
      </pc:sldChg>
      <pc:sldChg chg="add">
        <pc:chgData name="Jarmila Burianová" userId="d1fdcd1b-56f8-4310-b6ea-cb1f6557a785" providerId="ADAL" clId="{0C85B8C2-9C82-4716-9002-E5F065D6BC4F}" dt="2024-10-27T21:33:21.286" v="439"/>
        <pc:sldMkLst>
          <pc:docMk/>
          <pc:sldMk cId="0" sldId="318"/>
        </pc:sldMkLst>
      </pc:sldChg>
      <pc:sldChg chg="addSp delSp modSp new mod ord">
        <pc:chgData name="Jarmila Burianová" userId="d1fdcd1b-56f8-4310-b6ea-cb1f6557a785" providerId="ADAL" clId="{0C85B8C2-9C82-4716-9002-E5F065D6BC4F}" dt="2024-10-28T09:46:25.762" v="911" actId="14100"/>
        <pc:sldMkLst>
          <pc:docMk/>
          <pc:sldMk cId="285755393" sldId="319"/>
        </pc:sldMkLst>
        <pc:spChg chg="mod">
          <ac:chgData name="Jarmila Burianová" userId="d1fdcd1b-56f8-4310-b6ea-cb1f6557a785" providerId="ADAL" clId="{0C85B8C2-9C82-4716-9002-E5F065D6BC4F}" dt="2024-10-28T09:45:08.243" v="905" actId="20577"/>
          <ac:spMkLst>
            <pc:docMk/>
            <pc:sldMk cId="285755393" sldId="319"/>
            <ac:spMk id="2" creationId="{2F98D8DD-46D3-46C2-1CFE-862C39D7C5C5}"/>
          </ac:spMkLst>
        </pc:spChg>
        <pc:spChg chg="del">
          <ac:chgData name="Jarmila Burianová" userId="d1fdcd1b-56f8-4310-b6ea-cb1f6557a785" providerId="ADAL" clId="{0C85B8C2-9C82-4716-9002-E5F065D6BC4F}" dt="2024-10-27T21:54:36.325" v="441"/>
          <ac:spMkLst>
            <pc:docMk/>
            <pc:sldMk cId="285755393" sldId="319"/>
            <ac:spMk id="3" creationId="{08C6B572-4728-7F19-D588-4192AD888A67}"/>
          </ac:spMkLst>
        </pc:spChg>
        <pc:picChg chg="add mod">
          <ac:chgData name="Jarmila Burianová" userId="d1fdcd1b-56f8-4310-b6ea-cb1f6557a785" providerId="ADAL" clId="{0C85B8C2-9C82-4716-9002-E5F065D6BC4F}" dt="2024-10-28T09:46:25.762" v="911" actId="14100"/>
          <ac:picMkLst>
            <pc:docMk/>
            <pc:sldMk cId="285755393" sldId="319"/>
            <ac:picMk id="5" creationId="{D92C7771-FC03-4477-42AE-8347E3C136A6}"/>
          </ac:picMkLst>
        </pc:picChg>
        <pc:picChg chg="add mod">
          <ac:chgData name="Jarmila Burianová" userId="d1fdcd1b-56f8-4310-b6ea-cb1f6557a785" providerId="ADAL" clId="{0C85B8C2-9C82-4716-9002-E5F065D6BC4F}" dt="2024-10-28T09:45:22.050" v="908" actId="1076"/>
          <ac:picMkLst>
            <pc:docMk/>
            <pc:sldMk cId="285755393" sldId="319"/>
            <ac:picMk id="7" creationId="{B5B0EE98-A4DF-0C3C-3E58-4120DC290AD6}"/>
          </ac:picMkLst>
        </pc:picChg>
        <pc:picChg chg="add mod">
          <ac:chgData name="Jarmila Burianová" userId="d1fdcd1b-56f8-4310-b6ea-cb1f6557a785" providerId="ADAL" clId="{0C85B8C2-9C82-4716-9002-E5F065D6BC4F}" dt="2024-10-28T09:45:26.234" v="910" actId="1076"/>
          <ac:picMkLst>
            <pc:docMk/>
            <pc:sldMk cId="285755393" sldId="319"/>
            <ac:picMk id="9" creationId="{0F7360D0-3F3D-4E9C-805D-C30FF6F5314B}"/>
          </ac:picMkLst>
        </pc:picChg>
      </pc:sldChg>
      <pc:sldChg chg="modSp add mod modShow modNotesTx">
        <pc:chgData name="Jarmila Burianová" userId="d1fdcd1b-56f8-4310-b6ea-cb1f6557a785" providerId="ADAL" clId="{0C85B8C2-9C82-4716-9002-E5F065D6BC4F}" dt="2024-10-28T10:08:56.956" v="944" actId="20577"/>
        <pc:sldMkLst>
          <pc:docMk/>
          <pc:sldMk cId="0" sldId="320"/>
        </pc:sldMkLst>
        <pc:spChg chg="mod">
          <ac:chgData name="Jarmila Burianová" userId="d1fdcd1b-56f8-4310-b6ea-cb1f6557a785" providerId="ADAL" clId="{0C85B8C2-9C82-4716-9002-E5F065D6BC4F}" dt="2024-10-28T10:08:56.956" v="944" actId="20577"/>
          <ac:spMkLst>
            <pc:docMk/>
            <pc:sldMk cId="0" sldId="320"/>
            <ac:spMk id="3" creationId="{28EE65D7-494C-431C-8530-D58523BA683D}"/>
          </ac:spMkLst>
        </pc:spChg>
        <pc:spChg chg="mod">
          <ac:chgData name="Jarmila Burianová" userId="d1fdcd1b-56f8-4310-b6ea-cb1f6557a785" providerId="ADAL" clId="{0C85B8C2-9C82-4716-9002-E5F065D6BC4F}" dt="2024-10-28T10:08:08.807" v="931" actId="108"/>
          <ac:spMkLst>
            <pc:docMk/>
            <pc:sldMk cId="0" sldId="320"/>
            <ac:spMk id="80" creationId="{00000000-0000-0000-0000-000000000000}"/>
          </ac:spMkLst>
        </pc:spChg>
      </pc:sldChg>
      <pc:sldChg chg="modSp add mod ord modNotesTx">
        <pc:chgData name="Jarmila Burianová" userId="d1fdcd1b-56f8-4310-b6ea-cb1f6557a785" providerId="ADAL" clId="{0C85B8C2-9C82-4716-9002-E5F065D6BC4F}" dt="2024-10-28T10:15:15.506" v="946" actId="14100"/>
        <pc:sldMkLst>
          <pc:docMk/>
          <pc:sldMk cId="0" sldId="321"/>
        </pc:sldMkLst>
        <pc:picChg chg="mod">
          <ac:chgData name="Jarmila Burianová" userId="d1fdcd1b-56f8-4310-b6ea-cb1f6557a785" providerId="ADAL" clId="{0C85B8C2-9C82-4716-9002-E5F065D6BC4F}" dt="2024-10-28T10:15:15.506" v="946" actId="14100"/>
          <ac:picMkLst>
            <pc:docMk/>
            <pc:sldMk cId="0" sldId="321"/>
            <ac:picMk id="97" creationId="{00000000-0000-0000-0000-000000000000}"/>
          </ac:picMkLst>
        </pc:picChg>
      </pc:sldChg>
      <pc:sldChg chg="new del">
        <pc:chgData name="Jarmila Burianová" userId="d1fdcd1b-56f8-4310-b6ea-cb1f6557a785" providerId="ADAL" clId="{0C85B8C2-9C82-4716-9002-E5F065D6BC4F}" dt="2024-10-27T22:39:29.991" v="486" actId="47"/>
        <pc:sldMkLst>
          <pc:docMk/>
          <pc:sldMk cId="937893261" sldId="322"/>
        </pc:sldMkLst>
      </pc:sldChg>
      <pc:sldChg chg="addSp modSp new mod">
        <pc:chgData name="Jarmila Burianová" userId="d1fdcd1b-56f8-4310-b6ea-cb1f6557a785" providerId="ADAL" clId="{0C85B8C2-9C82-4716-9002-E5F065D6BC4F}" dt="2024-10-28T09:10:33.993" v="641"/>
        <pc:sldMkLst>
          <pc:docMk/>
          <pc:sldMk cId="3495022810" sldId="322"/>
        </pc:sldMkLst>
        <pc:spChg chg="mod">
          <ac:chgData name="Jarmila Burianová" userId="d1fdcd1b-56f8-4310-b6ea-cb1f6557a785" providerId="ADAL" clId="{0C85B8C2-9C82-4716-9002-E5F065D6BC4F}" dt="2024-10-28T09:10:33.993" v="641"/>
          <ac:spMkLst>
            <pc:docMk/>
            <pc:sldMk cId="3495022810" sldId="322"/>
            <ac:spMk id="2" creationId="{835B3552-6C6E-290E-770B-199AB774D0EF}"/>
          </ac:spMkLst>
        </pc:spChg>
        <pc:spChg chg="mod">
          <ac:chgData name="Jarmila Burianová" userId="d1fdcd1b-56f8-4310-b6ea-cb1f6557a785" providerId="ADAL" clId="{0C85B8C2-9C82-4716-9002-E5F065D6BC4F}" dt="2024-10-28T09:10:33.993" v="641"/>
          <ac:spMkLst>
            <pc:docMk/>
            <pc:sldMk cId="3495022810" sldId="322"/>
            <ac:spMk id="3" creationId="{58414B20-05C5-29BD-612D-173C722E7516}"/>
          </ac:spMkLst>
        </pc:spChg>
        <pc:picChg chg="add">
          <ac:chgData name="Jarmila Burianová" userId="d1fdcd1b-56f8-4310-b6ea-cb1f6557a785" providerId="ADAL" clId="{0C85B8C2-9C82-4716-9002-E5F065D6BC4F}" dt="2024-10-27T22:46:39.061" v="492" actId="22"/>
          <ac:picMkLst>
            <pc:docMk/>
            <pc:sldMk cId="3495022810" sldId="322"/>
            <ac:picMk id="5" creationId="{D79A8089-E5A5-824A-5BC9-E96C19C28FB3}"/>
          </ac:picMkLst>
        </pc:picChg>
      </pc:sldChg>
      <pc:sldChg chg="new del">
        <pc:chgData name="Jarmila Burianová" userId="d1fdcd1b-56f8-4310-b6ea-cb1f6557a785" providerId="ADAL" clId="{0C85B8C2-9C82-4716-9002-E5F065D6BC4F}" dt="2024-10-27T22:49:51.915" v="497" actId="47"/>
        <pc:sldMkLst>
          <pc:docMk/>
          <pc:sldMk cId="3050637464" sldId="323"/>
        </pc:sldMkLst>
      </pc:sldChg>
      <pc:sldChg chg="add mod modShow">
        <pc:chgData name="Jarmila Burianová" userId="d1fdcd1b-56f8-4310-b6ea-cb1f6557a785" providerId="ADAL" clId="{0C85B8C2-9C82-4716-9002-E5F065D6BC4F}" dt="2024-10-28T10:19:16.883" v="947" actId="729"/>
        <pc:sldMkLst>
          <pc:docMk/>
          <pc:sldMk cId="0" sldId="324"/>
        </pc:sldMkLst>
      </pc:sldChg>
      <pc:sldChg chg="addSp modSp new mod modNotesTx">
        <pc:chgData name="Jarmila Burianová" userId="d1fdcd1b-56f8-4310-b6ea-cb1f6557a785" providerId="ADAL" clId="{0C85B8C2-9C82-4716-9002-E5F065D6BC4F}" dt="2024-10-28T10:47:22.032" v="977" actId="207"/>
        <pc:sldMkLst>
          <pc:docMk/>
          <pc:sldMk cId="4063554319" sldId="325"/>
        </pc:sldMkLst>
        <pc:spChg chg="mod">
          <ac:chgData name="Jarmila Burianová" userId="d1fdcd1b-56f8-4310-b6ea-cb1f6557a785" providerId="ADAL" clId="{0C85B8C2-9C82-4716-9002-E5F065D6BC4F}" dt="2024-10-28T09:10:33.993" v="641"/>
          <ac:spMkLst>
            <pc:docMk/>
            <pc:sldMk cId="4063554319" sldId="325"/>
            <ac:spMk id="2" creationId="{7D3AF963-D786-81E9-B1A9-D06B05C4556E}"/>
          </ac:spMkLst>
        </pc:spChg>
        <pc:spChg chg="mod">
          <ac:chgData name="Jarmila Burianová" userId="d1fdcd1b-56f8-4310-b6ea-cb1f6557a785" providerId="ADAL" clId="{0C85B8C2-9C82-4716-9002-E5F065D6BC4F}" dt="2024-10-28T10:47:22.032" v="977" actId="207"/>
          <ac:spMkLst>
            <pc:docMk/>
            <pc:sldMk cId="4063554319" sldId="325"/>
            <ac:spMk id="3" creationId="{68A94ABC-3054-4D6E-45B7-86E91D48F1A6}"/>
          </ac:spMkLst>
        </pc:spChg>
        <pc:picChg chg="add mod">
          <ac:chgData name="Jarmila Burianová" userId="d1fdcd1b-56f8-4310-b6ea-cb1f6557a785" providerId="ADAL" clId="{0C85B8C2-9C82-4716-9002-E5F065D6BC4F}" dt="2024-10-28T10:41:17.915" v="958" actId="1076"/>
          <ac:picMkLst>
            <pc:docMk/>
            <pc:sldMk cId="4063554319" sldId="325"/>
            <ac:picMk id="5" creationId="{AF8A1BFA-6C56-CAEB-95FC-20FB8EB64D0A}"/>
          </ac:picMkLst>
        </pc:picChg>
      </pc:sldChg>
      <pc:sldChg chg="addSp modSp new del mod">
        <pc:chgData name="Jarmila Burianová" userId="d1fdcd1b-56f8-4310-b6ea-cb1f6557a785" providerId="ADAL" clId="{0C85B8C2-9C82-4716-9002-E5F065D6BC4F}" dt="2024-10-28T07:47:32.501" v="510" actId="47"/>
        <pc:sldMkLst>
          <pc:docMk/>
          <pc:sldMk cId="1737631853" sldId="326"/>
        </pc:sldMkLst>
        <pc:picChg chg="add mod">
          <ac:chgData name="Jarmila Burianová" userId="d1fdcd1b-56f8-4310-b6ea-cb1f6557a785" providerId="ADAL" clId="{0C85B8C2-9C82-4716-9002-E5F065D6BC4F}" dt="2024-10-28T07:47:03.625" v="508" actId="1076"/>
          <ac:picMkLst>
            <pc:docMk/>
            <pc:sldMk cId="1737631853" sldId="326"/>
            <ac:picMk id="5" creationId="{FA22B13B-B66D-CB7D-D255-F5095AEB2B82}"/>
          </ac:picMkLst>
        </pc:picChg>
      </pc:sldChg>
      <pc:sldChg chg="addSp delSp modSp add mod">
        <pc:chgData name="Jarmila Burianová" userId="d1fdcd1b-56f8-4310-b6ea-cb1f6557a785" providerId="ADAL" clId="{0C85B8C2-9C82-4716-9002-E5F065D6BC4F}" dt="2024-10-28T10:47:51.189" v="983" actId="115"/>
        <pc:sldMkLst>
          <pc:docMk/>
          <pc:sldMk cId="0" sldId="327"/>
        </pc:sldMkLst>
        <pc:spChg chg="del">
          <ac:chgData name="Jarmila Burianová" userId="d1fdcd1b-56f8-4310-b6ea-cb1f6557a785" providerId="ADAL" clId="{0C85B8C2-9C82-4716-9002-E5F065D6BC4F}" dt="2024-10-28T10:46:11.038" v="975" actId="478"/>
          <ac:spMkLst>
            <pc:docMk/>
            <pc:sldMk cId="0" sldId="327"/>
            <ac:spMk id="137" creationId="{00000000-0000-0000-0000-000000000000}"/>
          </ac:spMkLst>
        </pc:spChg>
        <pc:spChg chg="mod">
          <ac:chgData name="Jarmila Burianová" userId="d1fdcd1b-56f8-4310-b6ea-cb1f6557a785" providerId="ADAL" clId="{0C85B8C2-9C82-4716-9002-E5F065D6BC4F}" dt="2024-10-28T10:47:51.189" v="983" actId="115"/>
          <ac:spMkLst>
            <pc:docMk/>
            <pc:sldMk cId="0" sldId="327"/>
            <ac:spMk id="138" creationId="{00000000-0000-0000-0000-000000000000}"/>
          </ac:spMkLst>
        </pc:spChg>
        <pc:picChg chg="add mod ord">
          <ac:chgData name="Jarmila Burianová" userId="d1fdcd1b-56f8-4310-b6ea-cb1f6557a785" providerId="ADAL" clId="{0C85B8C2-9C82-4716-9002-E5F065D6BC4F}" dt="2024-10-28T10:42:44.171" v="967" actId="167"/>
          <ac:picMkLst>
            <pc:docMk/>
            <pc:sldMk cId="0" sldId="327"/>
            <ac:picMk id="3" creationId="{9EC25619-A214-C748-FF3B-C48273453EE1}"/>
          </ac:picMkLst>
        </pc:picChg>
        <pc:picChg chg="del">
          <ac:chgData name="Jarmila Burianová" userId="d1fdcd1b-56f8-4310-b6ea-cb1f6557a785" providerId="ADAL" clId="{0C85B8C2-9C82-4716-9002-E5F065D6BC4F}" dt="2024-10-28T08:12:52.772" v="511" actId="478"/>
          <ac:picMkLst>
            <pc:docMk/>
            <pc:sldMk cId="0" sldId="327"/>
            <ac:picMk id="5" creationId="{8D839204-7CD6-4818-8164-F22288F3A6D4}"/>
          </ac:picMkLst>
        </pc:picChg>
      </pc:sldChg>
      <pc:sldChg chg="addSp delSp modSp new mod">
        <pc:chgData name="Jarmila Burianová" userId="d1fdcd1b-56f8-4310-b6ea-cb1f6557a785" providerId="ADAL" clId="{0C85B8C2-9C82-4716-9002-E5F065D6BC4F}" dt="2024-10-28T11:19:59.582" v="1084" actId="14100"/>
        <pc:sldMkLst>
          <pc:docMk/>
          <pc:sldMk cId="1160222176" sldId="328"/>
        </pc:sldMkLst>
        <pc:spChg chg="mod">
          <ac:chgData name="Jarmila Burianová" userId="d1fdcd1b-56f8-4310-b6ea-cb1f6557a785" providerId="ADAL" clId="{0C85B8C2-9C82-4716-9002-E5F065D6BC4F}" dt="2024-10-28T09:10:33.993" v="641"/>
          <ac:spMkLst>
            <pc:docMk/>
            <pc:sldMk cId="1160222176" sldId="328"/>
            <ac:spMk id="2" creationId="{B0B29F0A-5122-6A4C-6284-7183DDDCA354}"/>
          </ac:spMkLst>
        </pc:spChg>
        <pc:spChg chg="mod">
          <ac:chgData name="Jarmila Burianová" userId="d1fdcd1b-56f8-4310-b6ea-cb1f6557a785" providerId="ADAL" clId="{0C85B8C2-9C82-4716-9002-E5F065D6BC4F}" dt="2024-10-28T09:10:33.993" v="641"/>
          <ac:spMkLst>
            <pc:docMk/>
            <pc:sldMk cId="1160222176" sldId="328"/>
            <ac:spMk id="3" creationId="{7857B57E-7AAD-CFF3-AE8B-E2910F242E64}"/>
          </ac:spMkLst>
        </pc:spChg>
        <pc:spChg chg="add del mod">
          <ac:chgData name="Jarmila Burianová" userId="d1fdcd1b-56f8-4310-b6ea-cb1f6557a785" providerId="ADAL" clId="{0C85B8C2-9C82-4716-9002-E5F065D6BC4F}" dt="2024-10-28T08:39:38.871" v="546" actId="478"/>
          <ac:spMkLst>
            <pc:docMk/>
            <pc:sldMk cId="1160222176" sldId="328"/>
            <ac:spMk id="5" creationId="{6D948BBB-AD99-D030-E72E-45367472FA93}"/>
          </ac:spMkLst>
        </pc:spChg>
        <pc:picChg chg="add mod">
          <ac:chgData name="Jarmila Burianová" userId="d1fdcd1b-56f8-4310-b6ea-cb1f6557a785" providerId="ADAL" clId="{0C85B8C2-9C82-4716-9002-E5F065D6BC4F}" dt="2024-10-28T11:19:59.582" v="1084" actId="14100"/>
          <ac:picMkLst>
            <pc:docMk/>
            <pc:sldMk cId="1160222176" sldId="328"/>
            <ac:picMk id="7" creationId="{6FFCB8F5-9C49-A2EE-68E0-A5F17A38E931}"/>
          </ac:picMkLst>
        </pc:picChg>
        <pc:picChg chg="add mod">
          <ac:chgData name="Jarmila Burianová" userId="d1fdcd1b-56f8-4310-b6ea-cb1f6557a785" providerId="ADAL" clId="{0C85B8C2-9C82-4716-9002-E5F065D6BC4F}" dt="2024-10-28T11:19:52.190" v="1082" actId="1076"/>
          <ac:picMkLst>
            <pc:docMk/>
            <pc:sldMk cId="1160222176" sldId="328"/>
            <ac:picMk id="9" creationId="{62B15C99-5986-1326-6E65-5B1C239E0166}"/>
          </ac:picMkLst>
        </pc:picChg>
      </pc:sldChg>
      <pc:sldChg chg="modSp add mod modNotesTx">
        <pc:chgData name="Jarmila Burianová" userId="d1fdcd1b-56f8-4310-b6ea-cb1f6557a785" providerId="ADAL" clId="{0C85B8C2-9C82-4716-9002-E5F065D6BC4F}" dt="2024-10-28T11:07:34.936" v="1066" actId="947"/>
        <pc:sldMkLst>
          <pc:docMk/>
          <pc:sldMk cId="0" sldId="329"/>
        </pc:sldMkLst>
        <pc:spChg chg="mod">
          <ac:chgData name="Jarmila Burianová" userId="d1fdcd1b-56f8-4310-b6ea-cb1f6557a785" providerId="ADAL" clId="{0C85B8C2-9C82-4716-9002-E5F065D6BC4F}" dt="2024-10-28T11:07:34.936" v="1066" actId="947"/>
          <ac:spMkLst>
            <pc:docMk/>
            <pc:sldMk cId="0" sldId="329"/>
            <ac:spMk id="144" creationId="{00000000-0000-0000-0000-000000000000}"/>
          </ac:spMkLst>
        </pc:spChg>
        <pc:spChg chg="mod">
          <ac:chgData name="Jarmila Burianová" userId="d1fdcd1b-56f8-4310-b6ea-cb1f6557a785" providerId="ADAL" clId="{0C85B8C2-9C82-4716-9002-E5F065D6BC4F}" dt="2024-10-28T11:04:45.190" v="1062" actId="255"/>
          <ac:spMkLst>
            <pc:docMk/>
            <pc:sldMk cId="0" sldId="329"/>
            <ac:spMk id="145" creationId="{00000000-0000-0000-0000-000000000000}"/>
          </ac:spMkLst>
        </pc:spChg>
      </pc:sldChg>
      <pc:sldChg chg="addSp modSp new mod">
        <pc:chgData name="Jarmila Burianová" userId="d1fdcd1b-56f8-4310-b6ea-cb1f6557a785" providerId="ADAL" clId="{0C85B8C2-9C82-4716-9002-E5F065D6BC4F}" dt="2024-10-28T11:20:15.662" v="1088" actId="1076"/>
        <pc:sldMkLst>
          <pc:docMk/>
          <pc:sldMk cId="3198684716" sldId="330"/>
        </pc:sldMkLst>
        <pc:spChg chg="mod">
          <ac:chgData name="Jarmila Burianová" userId="d1fdcd1b-56f8-4310-b6ea-cb1f6557a785" providerId="ADAL" clId="{0C85B8C2-9C82-4716-9002-E5F065D6BC4F}" dt="2024-10-28T09:10:33.993" v="641"/>
          <ac:spMkLst>
            <pc:docMk/>
            <pc:sldMk cId="3198684716" sldId="330"/>
            <ac:spMk id="2" creationId="{45E31B00-6647-DEE1-DA7A-E3D923DA81E7}"/>
          </ac:spMkLst>
        </pc:spChg>
        <pc:spChg chg="mod">
          <ac:chgData name="Jarmila Burianová" userId="d1fdcd1b-56f8-4310-b6ea-cb1f6557a785" providerId="ADAL" clId="{0C85B8C2-9C82-4716-9002-E5F065D6BC4F}" dt="2024-10-28T09:10:33.993" v="641"/>
          <ac:spMkLst>
            <pc:docMk/>
            <pc:sldMk cId="3198684716" sldId="330"/>
            <ac:spMk id="3" creationId="{A6F1D148-C118-0FAE-CDED-B53BE458D956}"/>
          </ac:spMkLst>
        </pc:spChg>
        <pc:picChg chg="add mod">
          <ac:chgData name="Jarmila Burianová" userId="d1fdcd1b-56f8-4310-b6ea-cb1f6557a785" providerId="ADAL" clId="{0C85B8C2-9C82-4716-9002-E5F065D6BC4F}" dt="2024-10-28T11:20:07.510" v="1085" actId="1076"/>
          <ac:picMkLst>
            <pc:docMk/>
            <pc:sldMk cId="3198684716" sldId="330"/>
            <ac:picMk id="5" creationId="{E7A41378-8222-24E5-4436-59D63571CFA9}"/>
          </ac:picMkLst>
        </pc:picChg>
        <pc:picChg chg="add mod">
          <ac:chgData name="Jarmila Burianová" userId="d1fdcd1b-56f8-4310-b6ea-cb1f6557a785" providerId="ADAL" clId="{0C85B8C2-9C82-4716-9002-E5F065D6BC4F}" dt="2024-10-28T11:20:15.662" v="1088" actId="1076"/>
          <ac:picMkLst>
            <pc:docMk/>
            <pc:sldMk cId="3198684716" sldId="330"/>
            <ac:picMk id="7" creationId="{D728739E-DE0B-715C-D62E-6D36FF30D279}"/>
          </ac:picMkLst>
        </pc:picChg>
      </pc:sldChg>
      <pc:sldChg chg="addSp modSp new mod">
        <pc:chgData name="Jarmila Burianová" userId="d1fdcd1b-56f8-4310-b6ea-cb1f6557a785" providerId="ADAL" clId="{0C85B8C2-9C82-4716-9002-E5F065D6BC4F}" dt="2024-10-28T11:20:33.686" v="1090" actId="1076"/>
        <pc:sldMkLst>
          <pc:docMk/>
          <pc:sldMk cId="369175490" sldId="331"/>
        </pc:sldMkLst>
        <pc:spChg chg="mod">
          <ac:chgData name="Jarmila Burianová" userId="d1fdcd1b-56f8-4310-b6ea-cb1f6557a785" providerId="ADAL" clId="{0C85B8C2-9C82-4716-9002-E5F065D6BC4F}" dt="2024-10-28T09:10:33.993" v="641"/>
          <ac:spMkLst>
            <pc:docMk/>
            <pc:sldMk cId="369175490" sldId="331"/>
            <ac:spMk id="2" creationId="{07812F65-0A02-0D2F-A5CF-CC39753827D6}"/>
          </ac:spMkLst>
        </pc:spChg>
        <pc:spChg chg="mod">
          <ac:chgData name="Jarmila Burianová" userId="d1fdcd1b-56f8-4310-b6ea-cb1f6557a785" providerId="ADAL" clId="{0C85B8C2-9C82-4716-9002-E5F065D6BC4F}" dt="2024-10-28T09:10:33.993" v="641"/>
          <ac:spMkLst>
            <pc:docMk/>
            <pc:sldMk cId="369175490" sldId="331"/>
            <ac:spMk id="3" creationId="{D393BFE2-C1CD-CB5E-DAD3-B9DCE625C516}"/>
          </ac:spMkLst>
        </pc:spChg>
        <pc:picChg chg="add">
          <ac:chgData name="Jarmila Burianová" userId="d1fdcd1b-56f8-4310-b6ea-cb1f6557a785" providerId="ADAL" clId="{0C85B8C2-9C82-4716-9002-E5F065D6BC4F}" dt="2024-10-28T08:42:35.925" v="565" actId="22"/>
          <ac:picMkLst>
            <pc:docMk/>
            <pc:sldMk cId="369175490" sldId="331"/>
            <ac:picMk id="5" creationId="{0B9A0EF2-8127-6E23-81B9-A4E715AC4553}"/>
          </ac:picMkLst>
        </pc:picChg>
        <pc:picChg chg="add mod">
          <ac:chgData name="Jarmila Burianová" userId="d1fdcd1b-56f8-4310-b6ea-cb1f6557a785" providerId="ADAL" clId="{0C85B8C2-9C82-4716-9002-E5F065D6BC4F}" dt="2024-10-28T11:20:33.686" v="1090" actId="1076"/>
          <ac:picMkLst>
            <pc:docMk/>
            <pc:sldMk cId="369175490" sldId="331"/>
            <ac:picMk id="7" creationId="{4ACDF690-CDAC-B1D7-91C6-8EA8944B1DBE}"/>
          </ac:picMkLst>
        </pc:picChg>
      </pc:sldChg>
      <pc:sldChg chg="addSp modSp new mod">
        <pc:chgData name="Jarmila Burianová" userId="d1fdcd1b-56f8-4310-b6ea-cb1f6557a785" providerId="ADAL" clId="{0C85B8C2-9C82-4716-9002-E5F065D6BC4F}" dt="2024-10-28T11:20:53.831" v="1093" actId="1076"/>
        <pc:sldMkLst>
          <pc:docMk/>
          <pc:sldMk cId="2986291341" sldId="332"/>
        </pc:sldMkLst>
        <pc:spChg chg="mod">
          <ac:chgData name="Jarmila Burianová" userId="d1fdcd1b-56f8-4310-b6ea-cb1f6557a785" providerId="ADAL" clId="{0C85B8C2-9C82-4716-9002-E5F065D6BC4F}" dt="2024-10-28T09:10:33.993" v="641"/>
          <ac:spMkLst>
            <pc:docMk/>
            <pc:sldMk cId="2986291341" sldId="332"/>
            <ac:spMk id="2" creationId="{C7F21562-E4DD-A6CC-C566-7931407AC973}"/>
          </ac:spMkLst>
        </pc:spChg>
        <pc:spChg chg="mod">
          <ac:chgData name="Jarmila Burianová" userId="d1fdcd1b-56f8-4310-b6ea-cb1f6557a785" providerId="ADAL" clId="{0C85B8C2-9C82-4716-9002-E5F065D6BC4F}" dt="2024-10-28T09:10:33.993" v="641"/>
          <ac:spMkLst>
            <pc:docMk/>
            <pc:sldMk cId="2986291341" sldId="332"/>
            <ac:spMk id="3" creationId="{226E9C2D-F63E-B73C-FFA0-86D4B76743FC}"/>
          </ac:spMkLst>
        </pc:spChg>
        <pc:picChg chg="add mod">
          <ac:chgData name="Jarmila Burianová" userId="d1fdcd1b-56f8-4310-b6ea-cb1f6557a785" providerId="ADAL" clId="{0C85B8C2-9C82-4716-9002-E5F065D6BC4F}" dt="2024-10-28T11:20:43.965" v="1091" actId="1076"/>
          <ac:picMkLst>
            <pc:docMk/>
            <pc:sldMk cId="2986291341" sldId="332"/>
            <ac:picMk id="5" creationId="{8AFBC0BF-1D9C-EAF9-626B-D4016F3E3B94}"/>
          </ac:picMkLst>
        </pc:picChg>
        <pc:picChg chg="add mod">
          <ac:chgData name="Jarmila Burianová" userId="d1fdcd1b-56f8-4310-b6ea-cb1f6557a785" providerId="ADAL" clId="{0C85B8C2-9C82-4716-9002-E5F065D6BC4F}" dt="2024-10-28T11:20:53.831" v="1093" actId="1076"/>
          <ac:picMkLst>
            <pc:docMk/>
            <pc:sldMk cId="2986291341" sldId="332"/>
            <ac:picMk id="7" creationId="{E18EA44C-98F9-8979-BE75-6A5891062825}"/>
          </ac:picMkLst>
        </pc:picChg>
      </pc:sldChg>
      <pc:sldChg chg="addSp delSp modSp new mod ord">
        <pc:chgData name="Jarmila Burianová" userId="d1fdcd1b-56f8-4310-b6ea-cb1f6557a785" providerId="ADAL" clId="{0C85B8C2-9C82-4716-9002-E5F065D6BC4F}" dt="2024-10-28T11:52:22.098" v="1256" actId="1076"/>
        <pc:sldMkLst>
          <pc:docMk/>
          <pc:sldMk cId="2976858447" sldId="333"/>
        </pc:sldMkLst>
        <pc:spChg chg="mod">
          <ac:chgData name="Jarmila Burianová" userId="d1fdcd1b-56f8-4310-b6ea-cb1f6557a785" providerId="ADAL" clId="{0C85B8C2-9C82-4716-9002-E5F065D6BC4F}" dt="2024-10-28T09:10:33.993" v="641"/>
          <ac:spMkLst>
            <pc:docMk/>
            <pc:sldMk cId="2976858447" sldId="333"/>
            <ac:spMk id="2" creationId="{CB11D9DC-8E3F-445C-21D5-57EA811DACD1}"/>
          </ac:spMkLst>
        </pc:spChg>
        <pc:spChg chg="mod">
          <ac:chgData name="Jarmila Burianová" userId="d1fdcd1b-56f8-4310-b6ea-cb1f6557a785" providerId="ADAL" clId="{0C85B8C2-9C82-4716-9002-E5F065D6BC4F}" dt="2024-10-28T09:10:33.993" v="641"/>
          <ac:spMkLst>
            <pc:docMk/>
            <pc:sldMk cId="2976858447" sldId="333"/>
            <ac:spMk id="3" creationId="{1983170F-2E82-F5C2-974D-D1B2BC639496}"/>
          </ac:spMkLst>
        </pc:spChg>
        <pc:picChg chg="add del mod">
          <ac:chgData name="Jarmila Burianová" userId="d1fdcd1b-56f8-4310-b6ea-cb1f6557a785" providerId="ADAL" clId="{0C85B8C2-9C82-4716-9002-E5F065D6BC4F}" dt="2024-10-28T11:52:22.098" v="1256" actId="1076"/>
          <ac:picMkLst>
            <pc:docMk/>
            <pc:sldMk cId="2976858447" sldId="333"/>
            <ac:picMk id="5" creationId="{9659557E-7C9A-87F6-8AB6-3B762645D228}"/>
          </ac:picMkLst>
        </pc:picChg>
        <pc:picChg chg="add mod">
          <ac:chgData name="Jarmila Burianová" userId="d1fdcd1b-56f8-4310-b6ea-cb1f6557a785" providerId="ADAL" clId="{0C85B8C2-9C82-4716-9002-E5F065D6BC4F}" dt="2024-10-28T11:52:19.835" v="1255" actId="1076"/>
          <ac:picMkLst>
            <pc:docMk/>
            <pc:sldMk cId="2976858447" sldId="333"/>
            <ac:picMk id="7" creationId="{3E12CFF8-7C9B-276E-BCE3-59A4C3762A12}"/>
          </ac:picMkLst>
        </pc:picChg>
      </pc:sldChg>
      <pc:sldChg chg="modSp add mod modShow">
        <pc:chgData name="Jarmila Burianová" userId="d1fdcd1b-56f8-4310-b6ea-cb1f6557a785" providerId="ADAL" clId="{0C85B8C2-9C82-4716-9002-E5F065D6BC4F}" dt="2024-10-28T11:27:54.835" v="1126" actId="729"/>
        <pc:sldMkLst>
          <pc:docMk/>
          <pc:sldMk cId="0" sldId="334"/>
        </pc:sldMkLst>
        <pc:spChg chg="mod">
          <ac:chgData name="Jarmila Burianová" userId="d1fdcd1b-56f8-4310-b6ea-cb1f6557a785" providerId="ADAL" clId="{0C85B8C2-9C82-4716-9002-E5F065D6BC4F}" dt="2024-10-28T11:26:59.862" v="1125" actId="108"/>
          <ac:spMkLst>
            <pc:docMk/>
            <pc:sldMk cId="0" sldId="334"/>
            <ac:spMk id="210" creationId="{00000000-0000-0000-0000-000000000000}"/>
          </ac:spMkLst>
        </pc:spChg>
        <pc:spChg chg="mod">
          <ac:chgData name="Jarmila Burianová" userId="d1fdcd1b-56f8-4310-b6ea-cb1f6557a785" providerId="ADAL" clId="{0C85B8C2-9C82-4716-9002-E5F065D6BC4F}" dt="2024-10-28T09:10:33.993" v="641"/>
          <ac:spMkLst>
            <pc:docMk/>
            <pc:sldMk cId="0" sldId="334"/>
            <ac:spMk id="211" creationId="{00000000-0000-0000-0000-000000000000}"/>
          </ac:spMkLst>
        </pc:spChg>
      </pc:sldChg>
      <pc:sldChg chg="addSp modSp new mod modAnim">
        <pc:chgData name="Jarmila Burianová" userId="d1fdcd1b-56f8-4310-b6ea-cb1f6557a785" providerId="ADAL" clId="{0C85B8C2-9C82-4716-9002-E5F065D6BC4F}" dt="2024-10-28T11:37:44.556" v="1194" actId="14100"/>
        <pc:sldMkLst>
          <pc:docMk/>
          <pc:sldMk cId="3246386238" sldId="335"/>
        </pc:sldMkLst>
        <pc:spChg chg="mod">
          <ac:chgData name="Jarmila Burianová" userId="d1fdcd1b-56f8-4310-b6ea-cb1f6557a785" providerId="ADAL" clId="{0C85B8C2-9C82-4716-9002-E5F065D6BC4F}" dt="2024-10-28T11:37:38.475" v="1192" actId="20577"/>
          <ac:spMkLst>
            <pc:docMk/>
            <pc:sldMk cId="3246386238" sldId="335"/>
            <ac:spMk id="2" creationId="{86AA4978-0125-17BB-C9E9-D59B4CCC813A}"/>
          </ac:spMkLst>
        </pc:spChg>
        <pc:spChg chg="mod">
          <ac:chgData name="Jarmila Burianová" userId="d1fdcd1b-56f8-4310-b6ea-cb1f6557a785" providerId="ADAL" clId="{0C85B8C2-9C82-4716-9002-E5F065D6BC4F}" dt="2024-10-28T09:10:33.993" v="641"/>
          <ac:spMkLst>
            <pc:docMk/>
            <pc:sldMk cId="3246386238" sldId="335"/>
            <ac:spMk id="3" creationId="{F0A06B4E-22E5-C0B7-D0E1-7F3E1915A096}"/>
          </ac:spMkLst>
        </pc:spChg>
        <pc:picChg chg="add mod">
          <ac:chgData name="Jarmila Burianová" userId="d1fdcd1b-56f8-4310-b6ea-cb1f6557a785" providerId="ADAL" clId="{0C85B8C2-9C82-4716-9002-E5F065D6BC4F}" dt="2024-10-28T11:37:44.556" v="1194" actId="14100"/>
          <ac:picMkLst>
            <pc:docMk/>
            <pc:sldMk cId="3246386238" sldId="335"/>
            <ac:picMk id="4" creationId="{158A1E0B-1C23-80D9-83D6-EC6DED5F2E60}"/>
          </ac:picMkLst>
        </pc:picChg>
      </pc:sldChg>
      <pc:sldChg chg="modSp new del">
        <pc:chgData name="Jarmila Burianová" userId="d1fdcd1b-56f8-4310-b6ea-cb1f6557a785" providerId="ADAL" clId="{0C85B8C2-9C82-4716-9002-E5F065D6BC4F}" dt="2024-10-28T10:19:26.201" v="948" actId="47"/>
        <pc:sldMkLst>
          <pc:docMk/>
          <pc:sldMk cId="949781768" sldId="336"/>
        </pc:sldMkLst>
        <pc:spChg chg="mod">
          <ac:chgData name="Jarmila Burianová" userId="d1fdcd1b-56f8-4310-b6ea-cb1f6557a785" providerId="ADAL" clId="{0C85B8C2-9C82-4716-9002-E5F065D6BC4F}" dt="2024-10-28T09:10:33.993" v="641"/>
          <ac:spMkLst>
            <pc:docMk/>
            <pc:sldMk cId="949781768" sldId="336"/>
            <ac:spMk id="2" creationId="{0C6925D2-16C8-BD7A-0081-89D1C7E86125}"/>
          </ac:spMkLst>
        </pc:spChg>
        <pc:spChg chg="mod">
          <ac:chgData name="Jarmila Burianová" userId="d1fdcd1b-56f8-4310-b6ea-cb1f6557a785" providerId="ADAL" clId="{0C85B8C2-9C82-4716-9002-E5F065D6BC4F}" dt="2024-10-28T09:10:33.993" v="641"/>
          <ac:spMkLst>
            <pc:docMk/>
            <pc:sldMk cId="949781768" sldId="336"/>
            <ac:spMk id="3" creationId="{43D5B573-D91E-8EE6-C6B4-55AD4F41CE62}"/>
          </ac:spMkLst>
        </pc:spChg>
      </pc:sldChg>
      <pc:sldChg chg="modSp new del">
        <pc:chgData name="Jarmila Burianová" userId="d1fdcd1b-56f8-4310-b6ea-cb1f6557a785" providerId="ADAL" clId="{0C85B8C2-9C82-4716-9002-E5F065D6BC4F}" dt="2024-10-28T10:19:26.201" v="948" actId="47"/>
        <pc:sldMkLst>
          <pc:docMk/>
          <pc:sldMk cId="2664507215" sldId="337"/>
        </pc:sldMkLst>
        <pc:spChg chg="mod">
          <ac:chgData name="Jarmila Burianová" userId="d1fdcd1b-56f8-4310-b6ea-cb1f6557a785" providerId="ADAL" clId="{0C85B8C2-9C82-4716-9002-E5F065D6BC4F}" dt="2024-10-28T09:10:33.993" v="641"/>
          <ac:spMkLst>
            <pc:docMk/>
            <pc:sldMk cId="2664507215" sldId="337"/>
            <ac:spMk id="2" creationId="{5B601069-931B-BDFC-AD20-5EB7F817CBF5}"/>
          </ac:spMkLst>
        </pc:spChg>
        <pc:spChg chg="mod">
          <ac:chgData name="Jarmila Burianová" userId="d1fdcd1b-56f8-4310-b6ea-cb1f6557a785" providerId="ADAL" clId="{0C85B8C2-9C82-4716-9002-E5F065D6BC4F}" dt="2024-10-28T09:10:33.993" v="641"/>
          <ac:spMkLst>
            <pc:docMk/>
            <pc:sldMk cId="2664507215" sldId="337"/>
            <ac:spMk id="3" creationId="{7ECE1AFF-DCBC-261A-61DA-296B8DEFB1D6}"/>
          </ac:spMkLst>
        </pc:spChg>
      </pc:sldChg>
      <pc:sldChg chg="modSp new del">
        <pc:chgData name="Jarmila Burianová" userId="d1fdcd1b-56f8-4310-b6ea-cb1f6557a785" providerId="ADAL" clId="{0C85B8C2-9C82-4716-9002-E5F065D6BC4F}" dt="2024-10-28T10:19:26.201" v="948" actId="47"/>
        <pc:sldMkLst>
          <pc:docMk/>
          <pc:sldMk cId="3044686418" sldId="338"/>
        </pc:sldMkLst>
        <pc:spChg chg="mod">
          <ac:chgData name="Jarmila Burianová" userId="d1fdcd1b-56f8-4310-b6ea-cb1f6557a785" providerId="ADAL" clId="{0C85B8C2-9C82-4716-9002-E5F065D6BC4F}" dt="2024-10-28T09:10:33.993" v="641"/>
          <ac:spMkLst>
            <pc:docMk/>
            <pc:sldMk cId="3044686418" sldId="338"/>
            <ac:spMk id="2" creationId="{E673F7FF-6BA7-160F-723E-217CB967D03E}"/>
          </ac:spMkLst>
        </pc:spChg>
        <pc:spChg chg="mod">
          <ac:chgData name="Jarmila Burianová" userId="d1fdcd1b-56f8-4310-b6ea-cb1f6557a785" providerId="ADAL" clId="{0C85B8C2-9C82-4716-9002-E5F065D6BC4F}" dt="2024-10-28T09:10:33.993" v="641"/>
          <ac:spMkLst>
            <pc:docMk/>
            <pc:sldMk cId="3044686418" sldId="338"/>
            <ac:spMk id="3" creationId="{0C84E565-A762-3D40-AE6F-3AF27372BDCF}"/>
          </ac:spMkLst>
        </pc:spChg>
      </pc:sldChg>
      <pc:sldChg chg="modSp new del">
        <pc:chgData name="Jarmila Burianová" userId="d1fdcd1b-56f8-4310-b6ea-cb1f6557a785" providerId="ADAL" clId="{0C85B8C2-9C82-4716-9002-E5F065D6BC4F}" dt="2024-10-28T10:19:26.201" v="948" actId="47"/>
        <pc:sldMkLst>
          <pc:docMk/>
          <pc:sldMk cId="1902568523" sldId="339"/>
        </pc:sldMkLst>
        <pc:spChg chg="mod">
          <ac:chgData name="Jarmila Burianová" userId="d1fdcd1b-56f8-4310-b6ea-cb1f6557a785" providerId="ADAL" clId="{0C85B8C2-9C82-4716-9002-E5F065D6BC4F}" dt="2024-10-28T09:10:33.993" v="641"/>
          <ac:spMkLst>
            <pc:docMk/>
            <pc:sldMk cId="1902568523" sldId="339"/>
            <ac:spMk id="2" creationId="{25D5E03B-1D13-12F9-F102-662F5FBA9EC7}"/>
          </ac:spMkLst>
        </pc:spChg>
        <pc:spChg chg="mod">
          <ac:chgData name="Jarmila Burianová" userId="d1fdcd1b-56f8-4310-b6ea-cb1f6557a785" providerId="ADAL" clId="{0C85B8C2-9C82-4716-9002-E5F065D6BC4F}" dt="2024-10-28T09:10:33.993" v="641"/>
          <ac:spMkLst>
            <pc:docMk/>
            <pc:sldMk cId="1902568523" sldId="339"/>
            <ac:spMk id="3" creationId="{DA23F754-B3B0-3704-290B-FED09BB10104}"/>
          </ac:spMkLst>
        </pc:spChg>
      </pc:sldChg>
      <pc:sldChg chg="modSp add mod">
        <pc:chgData name="Jarmila Burianová" userId="d1fdcd1b-56f8-4310-b6ea-cb1f6557a785" providerId="ADAL" clId="{0C85B8C2-9C82-4716-9002-E5F065D6BC4F}" dt="2024-10-28T11:42:55.356" v="1230" actId="6549"/>
        <pc:sldMkLst>
          <pc:docMk/>
          <pc:sldMk cId="0" sldId="340"/>
        </pc:sldMkLst>
        <pc:spChg chg="mod">
          <ac:chgData name="Jarmila Burianová" userId="d1fdcd1b-56f8-4310-b6ea-cb1f6557a785" providerId="ADAL" clId="{0C85B8C2-9C82-4716-9002-E5F065D6BC4F}" dt="2024-10-28T11:42:55.356" v="1230" actId="6549"/>
          <ac:spMkLst>
            <pc:docMk/>
            <pc:sldMk cId="0" sldId="340"/>
            <ac:spMk id="201" creationId="{00000000-0000-0000-0000-000000000000}"/>
          </ac:spMkLst>
        </pc:spChg>
        <pc:spChg chg="mod">
          <ac:chgData name="Jarmila Burianová" userId="d1fdcd1b-56f8-4310-b6ea-cb1f6557a785" providerId="ADAL" clId="{0C85B8C2-9C82-4716-9002-E5F065D6BC4F}" dt="2024-10-28T11:42:27.131" v="1195" actId="14100"/>
          <ac:spMkLst>
            <pc:docMk/>
            <pc:sldMk cId="0" sldId="340"/>
            <ac:spMk id="202" creationId="{00000000-0000-0000-0000-000000000000}"/>
          </ac:spMkLst>
        </pc:spChg>
      </pc:sldChg>
      <pc:sldChg chg="modSp add">
        <pc:chgData name="Jarmila Burianová" userId="d1fdcd1b-56f8-4310-b6ea-cb1f6557a785" providerId="ADAL" clId="{0C85B8C2-9C82-4716-9002-E5F065D6BC4F}" dt="2024-10-28T09:10:33.993" v="641"/>
        <pc:sldMkLst>
          <pc:docMk/>
          <pc:sldMk cId="0" sldId="341"/>
        </pc:sldMkLst>
        <pc:spChg chg="mod">
          <ac:chgData name="Jarmila Burianová" userId="d1fdcd1b-56f8-4310-b6ea-cb1f6557a785" providerId="ADAL" clId="{0C85B8C2-9C82-4716-9002-E5F065D6BC4F}" dt="2024-10-28T09:10:33.993" v="641"/>
          <ac:spMkLst>
            <pc:docMk/>
            <pc:sldMk cId="0" sldId="341"/>
            <ac:spMk id="257" creationId="{00000000-0000-0000-0000-000000000000}"/>
          </ac:spMkLst>
        </pc:spChg>
        <pc:spChg chg="mod">
          <ac:chgData name="Jarmila Burianová" userId="d1fdcd1b-56f8-4310-b6ea-cb1f6557a785" providerId="ADAL" clId="{0C85B8C2-9C82-4716-9002-E5F065D6BC4F}" dt="2024-10-28T09:10:33.993" v="641"/>
          <ac:spMkLst>
            <pc:docMk/>
            <pc:sldMk cId="0" sldId="341"/>
            <ac:spMk id="258" creationId="{00000000-0000-0000-0000-000000000000}"/>
          </ac:spMkLst>
        </pc:spChg>
      </pc:sldChg>
      <pc:sldChg chg="addSp delSp modSp new del mod modClrScheme chgLayout">
        <pc:chgData name="Jarmila Burianová" userId="d1fdcd1b-56f8-4310-b6ea-cb1f6557a785" providerId="ADAL" clId="{0C85B8C2-9C82-4716-9002-E5F065D6BC4F}" dt="2024-10-28T09:15:13.607" v="798" actId="47"/>
        <pc:sldMkLst>
          <pc:docMk/>
          <pc:sldMk cId="560982894" sldId="342"/>
        </pc:sldMkLst>
        <pc:spChg chg="del mod ord">
          <ac:chgData name="Jarmila Burianová" userId="d1fdcd1b-56f8-4310-b6ea-cb1f6557a785" providerId="ADAL" clId="{0C85B8C2-9C82-4716-9002-E5F065D6BC4F}" dt="2024-10-28T09:15:08.348" v="797" actId="700"/>
          <ac:spMkLst>
            <pc:docMk/>
            <pc:sldMk cId="560982894" sldId="342"/>
            <ac:spMk id="2" creationId="{CA99FCA4-F7DE-ACB5-CCE2-97D1C99C2237}"/>
          </ac:spMkLst>
        </pc:spChg>
        <pc:spChg chg="del">
          <ac:chgData name="Jarmila Burianová" userId="d1fdcd1b-56f8-4310-b6ea-cb1f6557a785" providerId="ADAL" clId="{0C85B8C2-9C82-4716-9002-E5F065D6BC4F}" dt="2024-10-28T09:15:08.348" v="797" actId="700"/>
          <ac:spMkLst>
            <pc:docMk/>
            <pc:sldMk cId="560982894" sldId="342"/>
            <ac:spMk id="3" creationId="{2E1D70E2-24E2-0EB0-8A17-0AD13ECD6D26}"/>
          </ac:spMkLst>
        </pc:spChg>
        <pc:spChg chg="add mod ord">
          <ac:chgData name="Jarmila Burianová" userId="d1fdcd1b-56f8-4310-b6ea-cb1f6557a785" providerId="ADAL" clId="{0C85B8C2-9C82-4716-9002-E5F065D6BC4F}" dt="2024-10-28T09:15:08.348" v="797" actId="700"/>
          <ac:spMkLst>
            <pc:docMk/>
            <pc:sldMk cId="560982894" sldId="342"/>
            <ac:spMk id="4" creationId="{2E4A54E0-BD31-040C-BE98-5717F844F266}"/>
          </ac:spMkLst>
        </pc:spChg>
      </pc:sldChg>
      <pc:sldChg chg="modSp new del mod">
        <pc:chgData name="Jarmila Burianová" userId="d1fdcd1b-56f8-4310-b6ea-cb1f6557a785" providerId="ADAL" clId="{0C85B8C2-9C82-4716-9002-E5F065D6BC4F}" dt="2024-10-28T09:30:57.400" v="839" actId="47"/>
        <pc:sldMkLst>
          <pc:docMk/>
          <pc:sldMk cId="567592028" sldId="342"/>
        </pc:sldMkLst>
        <pc:spChg chg="mod">
          <ac:chgData name="Jarmila Burianová" userId="d1fdcd1b-56f8-4310-b6ea-cb1f6557a785" providerId="ADAL" clId="{0C85B8C2-9C82-4716-9002-E5F065D6BC4F}" dt="2024-10-28T09:30:31.850" v="835" actId="20577"/>
          <ac:spMkLst>
            <pc:docMk/>
            <pc:sldMk cId="567592028" sldId="342"/>
            <ac:spMk id="2" creationId="{68209E95-96CC-B440-C36F-9C52D75A509A}"/>
          </ac:spMkLst>
        </pc:spChg>
      </pc:sldChg>
      <pc:sldChg chg="addSp delSp modSp new mod ord modClrScheme chgLayout">
        <pc:chgData name="Jarmila Burianová" userId="d1fdcd1b-56f8-4310-b6ea-cb1f6557a785" providerId="ADAL" clId="{0C85B8C2-9C82-4716-9002-E5F065D6BC4F}" dt="2024-10-28T10:40:22.079" v="957"/>
        <pc:sldMkLst>
          <pc:docMk/>
          <pc:sldMk cId="606688506" sldId="342"/>
        </pc:sldMkLst>
        <pc:spChg chg="del mod ord">
          <ac:chgData name="Jarmila Burianová" userId="d1fdcd1b-56f8-4310-b6ea-cb1f6557a785" providerId="ADAL" clId="{0C85B8C2-9C82-4716-9002-E5F065D6BC4F}" dt="2024-10-28T10:39:51.645" v="951" actId="700"/>
          <ac:spMkLst>
            <pc:docMk/>
            <pc:sldMk cId="606688506" sldId="342"/>
            <ac:spMk id="2" creationId="{B5431CAB-2953-A7C0-2B19-F600435FFEB7}"/>
          </ac:spMkLst>
        </pc:spChg>
        <pc:spChg chg="del mod ord">
          <ac:chgData name="Jarmila Burianová" userId="d1fdcd1b-56f8-4310-b6ea-cb1f6557a785" providerId="ADAL" clId="{0C85B8C2-9C82-4716-9002-E5F065D6BC4F}" dt="2024-10-28T10:39:51.645" v="951" actId="700"/>
          <ac:spMkLst>
            <pc:docMk/>
            <pc:sldMk cId="606688506" sldId="342"/>
            <ac:spMk id="3" creationId="{7C95CCEB-59A6-9FC7-F676-33F19D8B9A6C}"/>
          </ac:spMkLst>
        </pc:spChg>
        <pc:spChg chg="add del mod ord">
          <ac:chgData name="Jarmila Burianová" userId="d1fdcd1b-56f8-4310-b6ea-cb1f6557a785" providerId="ADAL" clId="{0C85B8C2-9C82-4716-9002-E5F065D6BC4F}" dt="2024-10-28T10:39:58.118" v="952" actId="700"/>
          <ac:spMkLst>
            <pc:docMk/>
            <pc:sldMk cId="606688506" sldId="342"/>
            <ac:spMk id="4" creationId="{C1035A6D-825B-B187-4E06-B6295DC8EDAC}"/>
          </ac:spMkLst>
        </pc:spChg>
        <pc:spChg chg="add del mod ord">
          <ac:chgData name="Jarmila Burianová" userId="d1fdcd1b-56f8-4310-b6ea-cb1f6557a785" providerId="ADAL" clId="{0C85B8C2-9C82-4716-9002-E5F065D6BC4F}" dt="2024-10-28T10:39:58.118" v="952" actId="700"/>
          <ac:spMkLst>
            <pc:docMk/>
            <pc:sldMk cId="606688506" sldId="342"/>
            <ac:spMk id="5" creationId="{4B3E9A0A-922B-EF89-EB0F-CF000C6B909F}"/>
          </ac:spMkLst>
        </pc:spChg>
        <pc:spChg chg="add del mod ord">
          <ac:chgData name="Jarmila Burianová" userId="d1fdcd1b-56f8-4310-b6ea-cb1f6557a785" providerId="ADAL" clId="{0C85B8C2-9C82-4716-9002-E5F065D6BC4F}" dt="2024-10-28T10:39:58.118" v="952" actId="700"/>
          <ac:spMkLst>
            <pc:docMk/>
            <pc:sldMk cId="606688506" sldId="342"/>
            <ac:spMk id="6" creationId="{8E5B7E3A-C240-FB95-D043-CF5368A9BB08}"/>
          </ac:spMkLst>
        </pc:spChg>
        <pc:spChg chg="add del mod ord">
          <ac:chgData name="Jarmila Burianová" userId="d1fdcd1b-56f8-4310-b6ea-cb1f6557a785" providerId="ADAL" clId="{0C85B8C2-9C82-4716-9002-E5F065D6BC4F}" dt="2024-10-28T10:39:58.118" v="952" actId="700"/>
          <ac:spMkLst>
            <pc:docMk/>
            <pc:sldMk cId="606688506" sldId="342"/>
            <ac:spMk id="7" creationId="{23859D08-6019-5B8F-8630-577F26D159D2}"/>
          </ac:spMkLst>
        </pc:spChg>
        <pc:spChg chg="add del mod ord">
          <ac:chgData name="Jarmila Burianová" userId="d1fdcd1b-56f8-4310-b6ea-cb1f6557a785" providerId="ADAL" clId="{0C85B8C2-9C82-4716-9002-E5F065D6BC4F}" dt="2024-10-28T10:39:58.118" v="952" actId="700"/>
          <ac:spMkLst>
            <pc:docMk/>
            <pc:sldMk cId="606688506" sldId="342"/>
            <ac:spMk id="8" creationId="{E79395EF-1A45-95D5-E8D4-511333772BE7}"/>
          </ac:spMkLst>
        </pc:spChg>
        <pc:spChg chg="add del mod ord">
          <ac:chgData name="Jarmila Burianová" userId="d1fdcd1b-56f8-4310-b6ea-cb1f6557a785" providerId="ADAL" clId="{0C85B8C2-9C82-4716-9002-E5F065D6BC4F}" dt="2024-10-28T10:39:58.118" v="952" actId="700"/>
          <ac:spMkLst>
            <pc:docMk/>
            <pc:sldMk cId="606688506" sldId="342"/>
            <ac:spMk id="9" creationId="{61A1E89A-4721-4A08-EA2B-9C35439A8B36}"/>
          </ac:spMkLst>
        </pc:spChg>
        <pc:spChg chg="add del mod ord">
          <ac:chgData name="Jarmila Burianová" userId="d1fdcd1b-56f8-4310-b6ea-cb1f6557a785" providerId="ADAL" clId="{0C85B8C2-9C82-4716-9002-E5F065D6BC4F}" dt="2024-10-28T10:39:58.118" v="952" actId="700"/>
          <ac:spMkLst>
            <pc:docMk/>
            <pc:sldMk cId="606688506" sldId="342"/>
            <ac:spMk id="10" creationId="{28EF37BB-43A9-2962-1A8E-28129908B6ED}"/>
          </ac:spMkLst>
        </pc:spChg>
        <pc:spChg chg="add del mod ord">
          <ac:chgData name="Jarmila Burianová" userId="d1fdcd1b-56f8-4310-b6ea-cb1f6557a785" providerId="ADAL" clId="{0C85B8C2-9C82-4716-9002-E5F065D6BC4F}" dt="2024-10-28T10:39:58.118" v="952" actId="700"/>
          <ac:spMkLst>
            <pc:docMk/>
            <pc:sldMk cId="606688506" sldId="342"/>
            <ac:spMk id="11" creationId="{F5DE67D8-2663-02F0-8F87-B09C140A2979}"/>
          </ac:spMkLst>
        </pc:spChg>
        <pc:spChg chg="add del mod ord">
          <ac:chgData name="Jarmila Burianová" userId="d1fdcd1b-56f8-4310-b6ea-cb1f6557a785" providerId="ADAL" clId="{0C85B8C2-9C82-4716-9002-E5F065D6BC4F}" dt="2024-10-28T10:39:58.118" v="952" actId="700"/>
          <ac:spMkLst>
            <pc:docMk/>
            <pc:sldMk cId="606688506" sldId="342"/>
            <ac:spMk id="12" creationId="{744E65CA-460A-4E6F-8443-C633065A1E4D}"/>
          </ac:spMkLst>
        </pc:spChg>
        <pc:spChg chg="add del mod ord">
          <ac:chgData name="Jarmila Burianová" userId="d1fdcd1b-56f8-4310-b6ea-cb1f6557a785" providerId="ADAL" clId="{0C85B8C2-9C82-4716-9002-E5F065D6BC4F}" dt="2024-10-28T10:39:58.118" v="952" actId="700"/>
          <ac:spMkLst>
            <pc:docMk/>
            <pc:sldMk cId="606688506" sldId="342"/>
            <ac:spMk id="13" creationId="{BC93D286-5ECF-8AAD-F480-8EB39C769FD0}"/>
          </ac:spMkLst>
        </pc:spChg>
        <pc:spChg chg="add del mod ord">
          <ac:chgData name="Jarmila Burianová" userId="d1fdcd1b-56f8-4310-b6ea-cb1f6557a785" providerId="ADAL" clId="{0C85B8C2-9C82-4716-9002-E5F065D6BC4F}" dt="2024-10-28T10:39:58.118" v="952" actId="700"/>
          <ac:spMkLst>
            <pc:docMk/>
            <pc:sldMk cId="606688506" sldId="342"/>
            <ac:spMk id="14" creationId="{064D5580-030C-4DC0-5C56-AF1AB86F01A0}"/>
          </ac:spMkLst>
        </pc:spChg>
        <pc:spChg chg="add del mod ord">
          <ac:chgData name="Jarmila Burianová" userId="d1fdcd1b-56f8-4310-b6ea-cb1f6557a785" providerId="ADAL" clId="{0C85B8C2-9C82-4716-9002-E5F065D6BC4F}" dt="2024-10-28T10:40:02.128" v="953" actId="700"/>
          <ac:spMkLst>
            <pc:docMk/>
            <pc:sldMk cId="606688506" sldId="342"/>
            <ac:spMk id="15" creationId="{AB1F4659-0247-4E2F-866C-267767C963A8}"/>
          </ac:spMkLst>
        </pc:spChg>
        <pc:spChg chg="add del mod ord">
          <ac:chgData name="Jarmila Burianová" userId="d1fdcd1b-56f8-4310-b6ea-cb1f6557a785" providerId="ADAL" clId="{0C85B8C2-9C82-4716-9002-E5F065D6BC4F}" dt="2024-10-28T10:40:02.128" v="953" actId="700"/>
          <ac:spMkLst>
            <pc:docMk/>
            <pc:sldMk cId="606688506" sldId="342"/>
            <ac:spMk id="16" creationId="{C4B87433-E5A9-79B3-16A7-C9BAC933F865}"/>
          </ac:spMkLst>
        </pc:spChg>
        <pc:spChg chg="add del mod ord">
          <ac:chgData name="Jarmila Burianová" userId="d1fdcd1b-56f8-4310-b6ea-cb1f6557a785" providerId="ADAL" clId="{0C85B8C2-9C82-4716-9002-E5F065D6BC4F}" dt="2024-10-28T10:40:07.708" v="954" actId="700"/>
          <ac:spMkLst>
            <pc:docMk/>
            <pc:sldMk cId="606688506" sldId="342"/>
            <ac:spMk id="17" creationId="{3C2A6670-D61F-38E6-0E69-CF9D5F0D92BB}"/>
          </ac:spMkLst>
        </pc:spChg>
        <pc:spChg chg="add del mod ord">
          <ac:chgData name="Jarmila Burianová" userId="d1fdcd1b-56f8-4310-b6ea-cb1f6557a785" providerId="ADAL" clId="{0C85B8C2-9C82-4716-9002-E5F065D6BC4F}" dt="2024-10-28T10:40:07.708" v="954" actId="700"/>
          <ac:spMkLst>
            <pc:docMk/>
            <pc:sldMk cId="606688506" sldId="342"/>
            <ac:spMk id="18" creationId="{3292D3C0-B09E-7E85-2E41-0255A879F288}"/>
          </ac:spMkLst>
        </pc:spChg>
        <pc:spChg chg="add del mod ord">
          <ac:chgData name="Jarmila Burianová" userId="d1fdcd1b-56f8-4310-b6ea-cb1f6557a785" providerId="ADAL" clId="{0C85B8C2-9C82-4716-9002-E5F065D6BC4F}" dt="2024-10-28T10:40:07.708" v="954" actId="700"/>
          <ac:spMkLst>
            <pc:docMk/>
            <pc:sldMk cId="606688506" sldId="342"/>
            <ac:spMk id="19" creationId="{47750655-A36B-579A-1BEB-77B62A59B4DD}"/>
          </ac:spMkLst>
        </pc:spChg>
        <pc:spChg chg="add del mod ord">
          <ac:chgData name="Jarmila Burianová" userId="d1fdcd1b-56f8-4310-b6ea-cb1f6557a785" providerId="ADAL" clId="{0C85B8C2-9C82-4716-9002-E5F065D6BC4F}" dt="2024-10-28T10:40:13.930" v="955" actId="700"/>
          <ac:spMkLst>
            <pc:docMk/>
            <pc:sldMk cId="606688506" sldId="342"/>
            <ac:spMk id="20" creationId="{EE40B2FE-97E3-F885-E187-E50BF3E533D2}"/>
          </ac:spMkLst>
        </pc:spChg>
        <pc:spChg chg="add del mod ord">
          <ac:chgData name="Jarmila Burianová" userId="d1fdcd1b-56f8-4310-b6ea-cb1f6557a785" providerId="ADAL" clId="{0C85B8C2-9C82-4716-9002-E5F065D6BC4F}" dt="2024-10-28T10:40:13.930" v="955" actId="700"/>
          <ac:spMkLst>
            <pc:docMk/>
            <pc:sldMk cId="606688506" sldId="342"/>
            <ac:spMk id="21" creationId="{CF90D41B-8398-4039-A4F9-7997668AD676}"/>
          </ac:spMkLst>
        </pc:spChg>
      </pc:sldChg>
      <pc:sldChg chg="add">
        <pc:chgData name="Jarmila Burianová" userId="d1fdcd1b-56f8-4310-b6ea-cb1f6557a785" providerId="ADAL" clId="{0C85B8C2-9C82-4716-9002-E5F065D6BC4F}" dt="2024-10-28T11:51:13.590" v="1253"/>
        <pc:sldMkLst>
          <pc:docMk/>
          <pc:sldMk cId="1695383133" sldId="343"/>
        </pc:sldMkLst>
      </pc:sldChg>
    </pc:docChg>
  </pc:docChgLst>
</pc:chgInfo>
</file>

<file path=ppt/comments/modernComment_149_0.xml><?xml version="1.0" encoding="utf-8"?>
<p188:cmLst xmlns:a="http://schemas.openxmlformats.org/drawingml/2006/main" xmlns:r="http://schemas.openxmlformats.org/officeDocument/2006/relationships" xmlns:p188="http://schemas.microsoft.com/office/powerpoint/2018/8/main">
  <p188:cm id="{7956BCB2-7770-4BB8-B3A7-D918F07A728C}" authorId="{D8EE830D-F414-52DA-8EC5-5A1A34529731}" created="2023-01-24T10:51:19.063">
    <pc:sldMkLst xmlns:pc="http://schemas.microsoft.com/office/powerpoint/2013/main/command">
      <pc:docMk/>
      <pc:sldMk cId="0" sldId="268"/>
    </pc:sldMkLst>
    <p188:txBody>
      <a:bodyPr/>
      <a:lstStyle/>
      <a:p>
        <a:r>
          <a:rPr lang="cs-CZ"/>
          <a:t>Pokus - měření koncentrace CO2 ve třídě</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AFB262-D654-4B19-8DE6-FA3165C75DFC}" type="datetimeFigureOut">
              <a:rPr lang="cs-CZ" smtClean="0"/>
              <a:t>29.10.2024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A6E09D-9E96-49CD-8293-A1106C4FCC44}" type="slidenum">
              <a:rPr lang="cs-CZ" smtClean="0"/>
              <a:t>‹#›</a:t>
            </a:fld>
            <a:endParaRPr lang="cs-CZ"/>
          </a:p>
        </p:txBody>
      </p:sp>
    </p:spTree>
    <p:extLst>
      <p:ext uri="{BB962C8B-B14F-4D97-AF65-F5344CB8AC3E}">
        <p14:creationId xmlns:p14="http://schemas.microsoft.com/office/powerpoint/2010/main" val="121105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lanety.astro.cz/zeme/34/"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planety.astro.cz/zeme/28/"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cs.wikipedia.org/wiki/Evropsk%C3%A1_agentura_pro_%C5%BEivotn%C3%AD_prost%C5%99ed%C3%AD" TargetMode="External"/><Relationship Id="rId13" Type="http://schemas.openxmlformats.org/officeDocument/2006/relationships/hyperlink" Target="https://cs.wikipedia.org/wiki/Oxid_dusnat%C3%BD" TargetMode="External"/><Relationship Id="rId3" Type="http://schemas.openxmlformats.org/officeDocument/2006/relationships/hyperlink" Target="https://cs.wikipedia.org/wiki/Atmosf%C3%A9ra" TargetMode="External"/><Relationship Id="rId7" Type="http://schemas.openxmlformats.org/officeDocument/2006/relationships/hyperlink" Target="https://cs.wikipedia.org/wiki/Evropsk%C3%A1_unie" TargetMode="External"/><Relationship Id="rId12" Type="http://schemas.openxmlformats.org/officeDocument/2006/relationships/hyperlink" Target="https://cs.wikipedia.org/wiki/Oxidy_dus%C3%ADku" TargetMode="External"/><Relationship Id="rId2" Type="http://schemas.openxmlformats.org/officeDocument/2006/relationships/slide" Target="../slides/slide45.xml"/><Relationship Id="rId16" Type="http://schemas.openxmlformats.org/officeDocument/2006/relationships/hyperlink" Target="https://cs.wikipedia.org/wiki/Oxid_uhli%C4%8Dit%C3%BD" TargetMode="External"/><Relationship Id="rId1" Type="http://schemas.openxmlformats.org/officeDocument/2006/relationships/notesMaster" Target="../notesMasters/notesMaster1.xml"/><Relationship Id="rId6" Type="http://schemas.openxmlformats.org/officeDocument/2006/relationships/hyperlink" Target="https://cs.wikipedia.org/wiki/Ozon#cite_note-1" TargetMode="External"/><Relationship Id="rId11" Type="http://schemas.openxmlformats.org/officeDocument/2006/relationships/hyperlink" Target="https://cs.wikipedia.org/wiki/Uhlovod%C3%ADky" TargetMode="External"/><Relationship Id="rId5" Type="http://schemas.openxmlformats.org/officeDocument/2006/relationships/hyperlink" Target="https://cs.wikipedia.org/wiki/Troposf%C3%A9ra" TargetMode="External"/><Relationship Id="rId15" Type="http://schemas.openxmlformats.org/officeDocument/2006/relationships/hyperlink" Target="https://cs.wikipedia.org/wiki/Oxid_uhelnat%C3%BD" TargetMode="External"/><Relationship Id="rId10" Type="http://schemas.openxmlformats.org/officeDocument/2006/relationships/hyperlink" Target="https://cs.wikipedia.org/wiki/Ozon" TargetMode="External"/><Relationship Id="rId4" Type="http://schemas.openxmlformats.org/officeDocument/2006/relationships/hyperlink" Target="https://cs.wikipedia.org/wiki/Fotochemick%C3%BD_smog" TargetMode="External"/><Relationship Id="rId9" Type="http://schemas.openxmlformats.org/officeDocument/2006/relationships/hyperlink" Target="https://cs.wikipedia.org/wiki/Exhalace" TargetMode="External"/><Relationship Id="rId14" Type="http://schemas.openxmlformats.org/officeDocument/2006/relationships/hyperlink" Target="https://cs.wikipedia.org/wiki/Oxid_dusi%C4%8Dit%C3%BD"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cs.wikipedia.org/wiki/Sc%C3%A9n%C3%A1%C5%99e_socioekonomick%C3%A9ho_v%C3%BDvoje#cite_note-:0-2" TargetMode="External"/><Relationship Id="rId13" Type="http://schemas.openxmlformats.org/officeDocument/2006/relationships/hyperlink" Target="https://czwiki.cz/Lexikon/%c5%a0est%c3%a1_hodnot%c3%adc%c3%ad_zpr%c3%a1va_IPCC" TargetMode="External"/><Relationship Id="rId3" Type="http://schemas.openxmlformats.org/officeDocument/2006/relationships/hyperlink" Target="https://cs.wikipedia.org/wiki/Pl%C3%A1nov%C3%A1n%C3%AD_sc%C3%A9n%C3%A1%C5%99%C5%AF" TargetMode="External"/><Relationship Id="rId7" Type="http://schemas.openxmlformats.org/officeDocument/2006/relationships/hyperlink" Target="https://cs.wikipedia.org/wiki/Politika_ochrany_klimatu" TargetMode="External"/><Relationship Id="rId12" Type="http://schemas.openxmlformats.org/officeDocument/2006/relationships/hyperlink" Target="https://czwiki.cz/Lexikon/Sc%C3%A9n%C3%A1%C5%99e_socioekonomick%C3%A9ho_v%C3%BDvoje#cite_note-7"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cs.wikipedia.org/wiki/Sklen%C3%ADkov%C3%A9_plyny" TargetMode="External"/><Relationship Id="rId11" Type="http://schemas.openxmlformats.org/officeDocument/2006/relationships/hyperlink" Target="https://czwiki.cz/Lexikon/P%c3%a1t%c3%a1_hodnot%c3%adc%c3%ad_zpr%c3%a1va_IPCC" TargetMode="External"/><Relationship Id="rId5" Type="http://schemas.openxmlformats.org/officeDocument/2006/relationships/hyperlink" Target="https://cs.wikipedia.org/wiki/%C5%A0est%C3%A1_hodnot%C3%ADc%C3%AD_zpr%C3%A1va_IPCC" TargetMode="External"/><Relationship Id="rId10" Type="http://schemas.openxmlformats.org/officeDocument/2006/relationships/hyperlink" Target="https://czwiki.cz/Lexikon/Reprezentativn%c3%ad_sm%c4%9bry_v%c3%bdvoje_koncentrac%c3%ad" TargetMode="External"/><Relationship Id="rId4" Type="http://schemas.openxmlformats.org/officeDocument/2006/relationships/hyperlink" Target="https://cs.wikipedia.org/wiki/Soci%C3%A1ln%C3%AD_ekonomie" TargetMode="External"/><Relationship Id="rId9" Type="http://schemas.openxmlformats.org/officeDocument/2006/relationships/hyperlink" Target="https://cs.wikipedia.org/wiki/Hrub%C3%BD_dom%C3%A1c%C3%AD_produkt" TargetMode="External"/><Relationship Id="rId14" Type="http://schemas.openxmlformats.org/officeDocument/2006/relationships/hyperlink" Target="https://czwiki.cz/Lexikon/Sc%C3%A9n%C3%A1%C5%99e_socioekonomick%C3%A9ho_v%C3%BDvoje#cite_note-:2-4"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Effects_of_climate_change" TargetMode="External"/><Relationship Id="rId3" Type="http://schemas.openxmlformats.org/officeDocument/2006/relationships/hyperlink" Target="https://en.wikipedia.org/wiki/Climatology" TargetMode="External"/><Relationship Id="rId7" Type="http://schemas.openxmlformats.org/officeDocument/2006/relationships/hyperlink" Target="https://en.wikipedia.org/wiki/Climate_sensitivity#cite_note-:9-3"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Climate_sensitivity#cite_note-2" TargetMode="External"/><Relationship Id="rId5" Type="http://schemas.openxmlformats.org/officeDocument/2006/relationships/hyperlink" Target="https://en.wikipedia.org/wiki/Climate_sensitivity#cite_note-1" TargetMode="External"/><Relationship Id="rId4" Type="http://schemas.openxmlformats.org/officeDocument/2006/relationships/hyperlink" Target="https://en.wikipedia.org/wiki/Carbon_dioxide_in_Earth%27s_atmospher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t>Existence klimatického systému (obr. 1.1) je vázána na vznik Sluneční soustavy a planety Země, cca před 5,5 mld. lety. Klima se utvářelo změnami ve složení atmosféry (vzdušný obal Země), hydrosféry (vodstvo) a litosféry (půda) včetně kryosféry (oblasti ledu). Jeho výrazná změna nastala s objevením se biosféry (oblast, ve které se nachází život). Vzájemné interakce všech sfér vykrystalizovaly až do současné podoby podnebí (klimatu). Jeden z nejcharakterističtějších rysů klimatického systému je jeho proměnlivost a nestabilita. Proměnlivost podnebí je z pohledu desítek let menší než proměnlivost počasí. Např. v našich podmínkách můžeme vždy očekávat nástup čtyř ročních období a tím daný charakteristický průběh podnebí. Naopak z hlediska počasí si lze jen těžko představit shodu hodnot meteorologických prvků ve dvou dnech mající stejné datum v různých letech. Podnebí skutečně není to co počasí. Pod pojmem počasí se rozumí aktuální stav atmosféry charakterizovaný souborem vybraných meteorologických prvků (teplota vzduchu, oblačnost, tlak vzduchu, vlhkost vzduchu, směr a rychlost větru, apod.), zatímco podnebí je dlouhodobý (alespoň třicetiletý) průměr stejných meteorologických prvků. Hlavní rozdíl mezi počasím a podnebím je tedy v čase. Pokud bychom chtěli charakterizovat klima na libovolném místě, je nutné posoudit v dané lokalitě stav tzv. klimatotvorných faktorů.</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a0ac8c7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2a0ac8c7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t>161+333=494</a:t>
            </a:r>
            <a:endParaRPr dirty="0"/>
          </a:p>
          <a:p>
            <a:pPr marL="0" lvl="0" indent="0" algn="l" rtl="0">
              <a:spcBef>
                <a:spcPts val="0"/>
              </a:spcBef>
              <a:spcAft>
                <a:spcPts val="0"/>
              </a:spcAft>
              <a:buNone/>
            </a:pPr>
            <a:r>
              <a:rPr lang="cs" dirty="0"/>
              <a:t>396+97=493</a:t>
            </a:r>
            <a:endParaRPr dirty="0"/>
          </a:p>
          <a:p>
            <a:pPr marL="0" lvl="0" indent="0" algn="l" rtl="0">
              <a:spcBef>
                <a:spcPts val="0"/>
              </a:spcBef>
              <a:spcAft>
                <a:spcPts val="0"/>
              </a:spcAft>
              <a:buNone/>
            </a:pPr>
            <a:endParaRPr dirty="0"/>
          </a:p>
          <a:p>
            <a:pPr marL="0" lvl="0" indent="0" algn="l" rtl="0">
              <a:lnSpc>
                <a:spcPct val="115000"/>
              </a:lnSpc>
              <a:spcBef>
                <a:spcPts val="0"/>
              </a:spcBef>
              <a:spcAft>
                <a:spcPts val="1600"/>
              </a:spcAft>
              <a:buClr>
                <a:schemeClr val="dk1"/>
              </a:buClr>
              <a:buSzPts val="1100"/>
              <a:buFont typeface="Arial"/>
              <a:buNone/>
            </a:pPr>
            <a:r>
              <a:rPr lang="cs" dirty="0">
                <a:solidFill>
                  <a:schemeClr val="dk1"/>
                </a:solidFill>
              </a:rPr>
              <a:t>-18 °C bez skleníkového efektu; +15 °C současná průměrná teplota</a:t>
            </a:r>
            <a:endParaRPr sz="4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2a0ac8c72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2a0ac8c7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cs" dirty="0">
                <a:solidFill>
                  <a:schemeClr val="dk1"/>
                </a:solidFill>
              </a:rPr>
              <a:t>Existenci skleníkového efekt v roce 1824 předpověděl francouzský fyzik a matematik Joseph Fourier.</a:t>
            </a:r>
            <a:endParaRPr sz="400" dirty="0"/>
          </a:p>
          <a:p>
            <a:pPr marL="0" lvl="0" indent="0" algn="l" rtl="0">
              <a:spcBef>
                <a:spcPts val="1600"/>
              </a:spcBef>
              <a:spcAft>
                <a:spcPts val="0"/>
              </a:spcAft>
              <a:buNone/>
            </a:pPr>
            <a:r>
              <a:rPr lang="cs" dirty="0"/>
              <a:t>Venuše - Ve složení atmosféry je dominantní oxid uhličitý, jímž je tvořena z 96 %. Dále pak je 3 % zastoupen dusík a v 1 % atmosféry jsou schovány další molekuly, jako například oxid siřičitý, vodní pára, oxid uhelnatý, argon, hélium, neon, chlorovodík a fluorovodík. Vysoká koncentrace oxidu uhličitého je příčinou silného skleníkového efektu, jevu, kdy sluneční paprsky procházejí skrze atmosféru, ale teplo, které se vytvoří jejich dopadem, již atmosféra ven nepustí. Bylo vypočítáno, že Venuše odráží pouhé 2 % slunečního světla, všechno ostatní je přeměněno na záření v jiných vlnových délkách. V případě Venuše především v teplo, tedy v infračervené záření, které je polapeno v mracích oxidu uhličitého. Situaci ozřejmuje obrázek, na kterém je vidět povrchová teplota kolem 460 °C (860 °F) a postupné ochlazování ve vyšších vrstvách.</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3259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2a0ac8c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2a0ac8c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solidFill>
                  <a:schemeClr val="dk1"/>
                </a:solidFill>
              </a:rPr>
              <a:t>Obsahuje přibližně 78 % dusíku, 21 % kyslíku a 1 % ostatních plynů (argon, oxid uhličitý, vodík, helium, neon, radon, xenon, ozon a stopové příměsi dalších plynů). Voda v atmosféře se vyskytuje hojně, a sice ve všech třech skupenstvích (vodní pára, vodní kapky i ledové krystaly). Množství vody v atmosféře je proměnlivé jak v prostoru, tak v čase. Např. obsah vodní páry kolísá mezi neměřitelnou hodnotou až po 4 % v oblasti tropů. Suchý vzduch snadněji vychladne, protože voda velice dobře pohlcuje teplo. Proto bývají noci v oblasti tropů, kde je v atmosféře hodně vodní páry, teplejší. Třetí složkou atmosféry jsou různé znečišťující aerosoly (prachové a půdní částice, částečky z </a:t>
            </a:r>
            <a:r>
              <a:rPr lang="cs" b="1" u="sng" dirty="0">
                <a:solidFill>
                  <a:schemeClr val="hlink"/>
                </a:solidFill>
                <a:hlinkClick r:id="rId3"/>
              </a:rPr>
              <a:t>vulkanické činnosti</a:t>
            </a:r>
            <a:r>
              <a:rPr lang="cs" dirty="0">
                <a:solidFill>
                  <a:schemeClr val="dk1"/>
                </a:solidFill>
              </a:rPr>
              <a:t>, pylová zrna, produkty spalování</a:t>
            </a:r>
            <a:r>
              <a:rPr lang="cs" dirty="0">
                <a:solidFill>
                  <a:schemeClr val="dk1"/>
                </a:solidFill>
                <a:uFill>
                  <a:noFill/>
                </a:uFill>
                <a:hlinkClick r:id="rId4">
                  <a:extLst>
                    <a:ext uri="{A12FA001-AC4F-418D-AE19-62706E023703}">
                      <ahyp:hlinkClr xmlns:ahyp="http://schemas.microsoft.com/office/drawing/2018/hyperlinkcolor" val="tx"/>
                    </a:ext>
                  </a:extLst>
                </a:hlinkClick>
              </a:rPr>
              <a:t> </a:t>
            </a:r>
            <a:r>
              <a:rPr lang="cs" b="1" u="sng" dirty="0">
                <a:solidFill>
                  <a:schemeClr val="hlink"/>
                </a:solidFill>
                <a:hlinkClick r:id="rId4"/>
              </a:rPr>
              <a:t>meteorů</a:t>
            </a:r>
            <a:r>
              <a:rPr lang="cs" dirty="0">
                <a:solidFill>
                  <a:schemeClr val="dk1"/>
                </a:solidFill>
              </a:rPr>
              <a:t>, atd.), které jsou běžnou součástí atmosféry, dále sem patří aerosoly antropogenního původu, které vznikají lidskou činností (doprava, spalování uhlí, atd.). Někdy však není možné odlišit, zda se tyto aerosoly do atmosféry dostaly lidskou činnosti či přirozenou cestou. </a:t>
            </a:r>
          </a:p>
          <a:p>
            <a:pPr marL="0" lvl="0" indent="0" algn="l" rtl="0">
              <a:spcBef>
                <a:spcPts val="0"/>
              </a:spcBef>
              <a:spcAft>
                <a:spcPts val="0"/>
              </a:spcAft>
              <a:buNone/>
            </a:pPr>
            <a:r>
              <a:rPr lang="cs-CZ" b="1" dirty="0"/>
              <a:t>oteplování troposféry a ochlazování stratosféry</a:t>
            </a:r>
          </a:p>
          <a:p>
            <a:pPr marL="0" lvl="0" indent="0" algn="l" rtl="0">
              <a:spcBef>
                <a:spcPts val="0"/>
              </a:spcBef>
              <a:spcAft>
                <a:spcPts val="0"/>
              </a:spcAft>
              <a:buNone/>
            </a:pPr>
            <a:r>
              <a:rPr lang="cs-CZ" b="1" dirty="0"/>
              <a:t>Atmosféra má hustotu 10 000 kg.m-3  - kolik z toho je CO2? Při </a:t>
            </a:r>
            <a:r>
              <a:rPr lang="cs-CZ" b="1" dirty="0" err="1"/>
              <a:t>koncentracli</a:t>
            </a:r>
            <a:r>
              <a:rPr lang="cs-CZ" b="1" dirty="0"/>
              <a:t> 390 </a:t>
            </a:r>
            <a:r>
              <a:rPr lang="cs-CZ" b="1" dirty="0" err="1"/>
              <a:t>ppm</a:t>
            </a:r>
            <a:r>
              <a:rPr lang="cs-CZ" b="1" dirty="0"/>
              <a:t> je to cca 5,9 kg.m-3</a:t>
            </a:r>
          </a:p>
          <a:p>
            <a:pPr marL="0" lvl="0" indent="0" algn="l" rtl="0">
              <a:spcBef>
                <a:spcPts val="0"/>
              </a:spcBef>
              <a:spcAft>
                <a:spcPts val="0"/>
              </a:spcAft>
              <a:buNone/>
            </a:pPr>
            <a:r>
              <a:rPr lang="cs-CZ" b="1" dirty="0"/>
              <a:t>Z toho 50 % v prvních 6 km, 90 % v 16 km, 99 % v 30 km</a:t>
            </a:r>
          </a:p>
          <a:p>
            <a:pPr marL="0" lvl="0" indent="0" algn="l" rtl="0">
              <a:spcBef>
                <a:spcPts val="0"/>
              </a:spcBef>
              <a:spcAft>
                <a:spcPts val="0"/>
              </a:spcAft>
              <a:buNone/>
            </a:pPr>
            <a:r>
              <a:rPr lang="cs-CZ" b="1" dirty="0"/>
              <a:t>Hlavní složky O a N jsou zcela neprůhledné pro veškeré záření</a:t>
            </a:r>
          </a:p>
          <a:p>
            <a:pPr marL="0" lvl="0" indent="0" algn="l" rtl="0">
              <a:spcBef>
                <a:spcPts val="0"/>
              </a:spcBef>
              <a:spcAft>
                <a:spcPts val="0"/>
              </a:spcAft>
              <a:buNone/>
            </a:pPr>
            <a:r>
              <a:rPr lang="cs-CZ" b="1" dirty="0"/>
              <a:t>Skleníkové plyn jsou pro část IR záření neprůhledné.</a:t>
            </a:r>
          </a:p>
          <a:p>
            <a:pPr marL="0" lvl="0" indent="0" algn="l" rtl="0">
              <a:spcBef>
                <a:spcPts val="0"/>
              </a:spcBef>
              <a:spcAft>
                <a:spcPts val="0"/>
              </a:spcAft>
              <a:buNone/>
            </a:pPr>
            <a:endParaRPr lang="cs-CZ" dirty="0"/>
          </a:p>
          <a:p>
            <a:pPr marL="0" lvl="0" indent="0" algn="l" rtl="0">
              <a:spcBef>
                <a:spcPts val="0"/>
              </a:spcBef>
              <a:spcAft>
                <a:spcPts val="0"/>
              </a:spcAft>
              <a:buNone/>
            </a:pPr>
            <a:endParaRPr lang="cs-CZ"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52a0ac8c72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52a0ac8c7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dirty="0"/>
              <a:t>oteplování troposféry a ochlazování stratosféry</a:t>
            </a:r>
          </a:p>
          <a:p>
            <a:pPr marL="0" lvl="0" indent="0" algn="l" rtl="0">
              <a:spcBef>
                <a:spcPts val="0"/>
              </a:spcBef>
              <a:spcAft>
                <a:spcPts val="0"/>
              </a:spcAft>
              <a:buNone/>
            </a:pPr>
            <a:r>
              <a:rPr lang="cs-CZ" dirty="0"/>
              <a:t>Atmosféra má hustotu 10 000 kg.m-2  - kolik z toho je CO2? Při </a:t>
            </a:r>
            <a:r>
              <a:rPr lang="cs-CZ" dirty="0" err="1"/>
              <a:t>koncentracli</a:t>
            </a:r>
            <a:r>
              <a:rPr lang="cs-CZ" dirty="0"/>
              <a:t> 390 </a:t>
            </a:r>
            <a:r>
              <a:rPr lang="cs-CZ" dirty="0" err="1"/>
              <a:t>ppm</a:t>
            </a:r>
            <a:r>
              <a:rPr lang="cs-CZ" dirty="0"/>
              <a:t> je to cca 5,9 kg.m-2</a:t>
            </a:r>
          </a:p>
          <a:p>
            <a:pPr marL="0" lvl="0" indent="0" algn="l" rtl="0">
              <a:spcBef>
                <a:spcPts val="0"/>
              </a:spcBef>
              <a:spcAft>
                <a:spcPts val="0"/>
              </a:spcAft>
              <a:buNone/>
            </a:pPr>
            <a:r>
              <a:rPr lang="cs-CZ" dirty="0"/>
              <a:t>Z toho 50 % v prvních 6 km, 90 % v 16 km, 99 % v 30 km</a:t>
            </a:r>
          </a:p>
          <a:p>
            <a:pPr marL="0" lvl="0" indent="0" algn="l" rtl="0">
              <a:spcBef>
                <a:spcPts val="0"/>
              </a:spcBef>
              <a:spcAft>
                <a:spcPts val="0"/>
              </a:spcAft>
              <a:buNone/>
            </a:pPr>
            <a:r>
              <a:rPr lang="cs-CZ" dirty="0"/>
              <a:t>Hlavní složky O a N jsou zcela neprůhledné pro veškeré záření</a:t>
            </a:r>
          </a:p>
          <a:p>
            <a:pPr marL="0" lvl="0" indent="0" algn="l" rtl="0">
              <a:spcBef>
                <a:spcPts val="0"/>
              </a:spcBef>
              <a:spcAft>
                <a:spcPts val="0"/>
              </a:spcAft>
              <a:buNone/>
            </a:pPr>
            <a:r>
              <a:rPr lang="cs-CZ" dirty="0"/>
              <a:t>Skleníkové plyn jsou pro část IR záření neprůhledné.</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2a0ac8c72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2a0ac8c72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cs" dirty="0"/>
          </a:p>
          <a:p>
            <a:pPr marL="0" lvl="0" indent="0" algn="l" rtl="0">
              <a:spcBef>
                <a:spcPts val="0"/>
              </a:spcBef>
              <a:spcAft>
                <a:spcPts val="0"/>
              </a:spcAft>
              <a:buNone/>
            </a:pPr>
            <a:r>
              <a:rPr lang="cs" dirty="0"/>
              <a:t>Model radiačního transferu</a:t>
            </a:r>
            <a:endParaRPr dirty="0"/>
          </a:p>
          <a:p>
            <a:pPr marL="0" lvl="0" indent="0" algn="l" rtl="0">
              <a:spcBef>
                <a:spcPts val="0"/>
              </a:spcBef>
              <a:spcAft>
                <a:spcPts val="0"/>
              </a:spcAft>
              <a:buNone/>
            </a:pPr>
            <a:r>
              <a:rPr lang="cs" dirty="0"/>
              <a:t>1 </a:t>
            </a:r>
            <a:r>
              <a:rPr lang="cs" dirty="0">
                <a:solidFill>
                  <a:schemeClr val="dk1"/>
                </a:solidFill>
              </a:rPr>
              <a:t>Vrstva atmosféry dokonale průhledná pro solární záření, ale dokonale neprůhledná pro IR.</a:t>
            </a:r>
            <a:endParaRPr dirty="0">
              <a:solidFill>
                <a:schemeClr val="dk1"/>
              </a:solidFill>
            </a:endParaRPr>
          </a:p>
          <a:p>
            <a:pPr marL="0" lvl="0" indent="0" algn="l" rtl="0">
              <a:spcBef>
                <a:spcPts val="0"/>
              </a:spcBef>
              <a:spcAft>
                <a:spcPts val="0"/>
              </a:spcAft>
              <a:buNone/>
            </a:pPr>
            <a:r>
              <a:rPr lang="cs" dirty="0">
                <a:solidFill>
                  <a:schemeClr val="dk1"/>
                </a:solidFill>
              </a:rPr>
              <a:t>když přichází 242, odejít musí taky 242</a:t>
            </a:r>
            <a:endParaRPr dirty="0">
              <a:solidFill>
                <a:schemeClr val="dk1"/>
              </a:solidFill>
            </a:endParaRPr>
          </a:p>
          <a:p>
            <a:pPr marL="0" lvl="0" indent="0" algn="l" rtl="0">
              <a:spcBef>
                <a:spcPts val="0"/>
              </a:spcBef>
              <a:spcAft>
                <a:spcPts val="0"/>
              </a:spcAft>
              <a:buNone/>
            </a:pPr>
            <a:r>
              <a:rPr lang="cs" dirty="0">
                <a:solidFill>
                  <a:schemeClr val="dk1"/>
                </a:solidFill>
              </a:rPr>
              <a:t>2 totéž, ale vrstvy dvě</a:t>
            </a:r>
            <a:endParaRPr dirty="0">
              <a:solidFill>
                <a:schemeClr val="dk1"/>
              </a:solidFill>
            </a:endParaRPr>
          </a:p>
          <a:p>
            <a:pPr marL="0" lvl="0" indent="0" algn="l" rtl="0">
              <a:spcBef>
                <a:spcPts val="0"/>
              </a:spcBef>
              <a:spcAft>
                <a:spcPts val="0"/>
              </a:spcAft>
              <a:buNone/>
            </a:pPr>
            <a:r>
              <a:rPr lang="cs" dirty="0">
                <a:solidFill>
                  <a:schemeClr val="dk1"/>
                </a:solidFill>
              </a:rPr>
              <a:t>3 A určuje, kolik vrstva pohltí (20 %)</a:t>
            </a:r>
          </a:p>
          <a:p>
            <a:pPr marL="0" lvl="0" indent="0" algn="l" rtl="0">
              <a:spcBef>
                <a:spcPts val="0"/>
              </a:spcBef>
              <a:spcAft>
                <a:spcPts val="0"/>
              </a:spcAft>
              <a:buNone/>
            </a:pPr>
            <a:r>
              <a:rPr lang="cs" dirty="0">
                <a:solidFill>
                  <a:schemeClr val="dk1"/>
                </a:solidFill>
              </a:rPr>
              <a:t>15° C = 288 K</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2a0ac8c72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2a0ac8c72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cs" dirty="0"/>
          </a:p>
          <a:p>
            <a:pPr marL="0" lvl="0" indent="0" algn="l" rtl="0">
              <a:spcBef>
                <a:spcPts val="0"/>
              </a:spcBef>
              <a:spcAft>
                <a:spcPts val="0"/>
              </a:spcAft>
              <a:buNone/>
            </a:pPr>
            <a:r>
              <a:rPr lang="cs" dirty="0"/>
              <a:t>Model radiačního transferu</a:t>
            </a:r>
            <a:endParaRPr dirty="0"/>
          </a:p>
          <a:p>
            <a:pPr marL="0" lvl="0" indent="0" algn="l" rtl="0">
              <a:spcBef>
                <a:spcPts val="0"/>
              </a:spcBef>
              <a:spcAft>
                <a:spcPts val="0"/>
              </a:spcAft>
              <a:buNone/>
            </a:pPr>
            <a:r>
              <a:rPr lang="cs" dirty="0"/>
              <a:t>1 </a:t>
            </a:r>
            <a:r>
              <a:rPr lang="cs" dirty="0">
                <a:solidFill>
                  <a:schemeClr val="dk1"/>
                </a:solidFill>
              </a:rPr>
              <a:t>Vrstva atmosféry dokonale průhledná pro solární záření, ale dokonale neprůhledná pro IR.</a:t>
            </a:r>
            <a:endParaRPr dirty="0">
              <a:solidFill>
                <a:schemeClr val="dk1"/>
              </a:solidFill>
            </a:endParaRPr>
          </a:p>
          <a:p>
            <a:pPr marL="0" lvl="0" indent="0" algn="l" rtl="0">
              <a:spcBef>
                <a:spcPts val="0"/>
              </a:spcBef>
              <a:spcAft>
                <a:spcPts val="0"/>
              </a:spcAft>
              <a:buNone/>
            </a:pPr>
            <a:r>
              <a:rPr lang="cs" dirty="0">
                <a:solidFill>
                  <a:schemeClr val="dk1"/>
                </a:solidFill>
              </a:rPr>
              <a:t>když přichází 242, odejít musí taky 242</a:t>
            </a:r>
            <a:endParaRPr dirty="0">
              <a:solidFill>
                <a:schemeClr val="dk1"/>
              </a:solidFill>
            </a:endParaRPr>
          </a:p>
          <a:p>
            <a:pPr marL="0" lvl="0" indent="0" algn="l" rtl="0">
              <a:spcBef>
                <a:spcPts val="0"/>
              </a:spcBef>
              <a:spcAft>
                <a:spcPts val="0"/>
              </a:spcAft>
              <a:buNone/>
            </a:pPr>
            <a:r>
              <a:rPr lang="cs" dirty="0">
                <a:solidFill>
                  <a:schemeClr val="dk1"/>
                </a:solidFill>
              </a:rPr>
              <a:t>2 totéž, ale vrstvy dvě</a:t>
            </a:r>
            <a:endParaRPr dirty="0">
              <a:solidFill>
                <a:schemeClr val="dk1"/>
              </a:solidFill>
            </a:endParaRPr>
          </a:p>
          <a:p>
            <a:pPr marL="0" lvl="0" indent="0" algn="l" rtl="0">
              <a:spcBef>
                <a:spcPts val="0"/>
              </a:spcBef>
              <a:spcAft>
                <a:spcPts val="0"/>
              </a:spcAft>
              <a:buNone/>
            </a:pPr>
            <a:r>
              <a:rPr lang="cs" dirty="0">
                <a:solidFill>
                  <a:schemeClr val="dk1"/>
                </a:solidFill>
              </a:rPr>
              <a:t>3 A určuje, kolik vrstva pohltí (20 %)</a:t>
            </a:r>
          </a:p>
          <a:p>
            <a:pPr marL="0" lvl="0" indent="0" algn="l" rtl="0">
              <a:spcBef>
                <a:spcPts val="0"/>
              </a:spcBef>
              <a:spcAft>
                <a:spcPts val="0"/>
              </a:spcAft>
              <a:buNone/>
            </a:pPr>
            <a:r>
              <a:rPr lang="cs" dirty="0">
                <a:solidFill>
                  <a:schemeClr val="dk1"/>
                </a:solidFill>
              </a:rPr>
              <a:t>15° C = 288 K</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93645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2a0ac8c72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2a0ac8c72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cs" dirty="0"/>
          </a:p>
          <a:p>
            <a:pPr marL="0" lvl="0" indent="0" algn="l" rtl="0">
              <a:spcBef>
                <a:spcPts val="0"/>
              </a:spcBef>
              <a:spcAft>
                <a:spcPts val="0"/>
              </a:spcAft>
              <a:buNone/>
            </a:pPr>
            <a:r>
              <a:rPr lang="cs" dirty="0"/>
              <a:t>Model radiačního transferu</a:t>
            </a:r>
            <a:endParaRPr dirty="0"/>
          </a:p>
          <a:p>
            <a:pPr marL="0" lvl="0" indent="0" algn="l" rtl="0">
              <a:spcBef>
                <a:spcPts val="0"/>
              </a:spcBef>
              <a:spcAft>
                <a:spcPts val="0"/>
              </a:spcAft>
              <a:buNone/>
            </a:pPr>
            <a:r>
              <a:rPr lang="cs" dirty="0"/>
              <a:t>1 </a:t>
            </a:r>
            <a:r>
              <a:rPr lang="cs" dirty="0">
                <a:solidFill>
                  <a:schemeClr val="dk1"/>
                </a:solidFill>
              </a:rPr>
              <a:t>Vrstva atmosféry dokonale průhledná pro solární záření, ale dokonale neprůhledná pro IR.</a:t>
            </a:r>
            <a:endParaRPr dirty="0">
              <a:solidFill>
                <a:schemeClr val="dk1"/>
              </a:solidFill>
            </a:endParaRPr>
          </a:p>
          <a:p>
            <a:pPr marL="0" lvl="0" indent="0" algn="l" rtl="0">
              <a:spcBef>
                <a:spcPts val="0"/>
              </a:spcBef>
              <a:spcAft>
                <a:spcPts val="0"/>
              </a:spcAft>
              <a:buNone/>
            </a:pPr>
            <a:r>
              <a:rPr lang="cs" dirty="0">
                <a:solidFill>
                  <a:schemeClr val="dk1"/>
                </a:solidFill>
              </a:rPr>
              <a:t>když přichází 242, odejít musí taky 242</a:t>
            </a:r>
            <a:endParaRPr dirty="0">
              <a:solidFill>
                <a:schemeClr val="dk1"/>
              </a:solidFill>
            </a:endParaRPr>
          </a:p>
          <a:p>
            <a:pPr marL="0" lvl="0" indent="0" algn="l" rtl="0">
              <a:spcBef>
                <a:spcPts val="0"/>
              </a:spcBef>
              <a:spcAft>
                <a:spcPts val="0"/>
              </a:spcAft>
              <a:buNone/>
            </a:pPr>
            <a:r>
              <a:rPr lang="cs" dirty="0">
                <a:solidFill>
                  <a:schemeClr val="dk1"/>
                </a:solidFill>
              </a:rPr>
              <a:t>2 totéž, ale vrstvy dvě</a:t>
            </a:r>
            <a:endParaRPr dirty="0">
              <a:solidFill>
                <a:schemeClr val="dk1"/>
              </a:solidFill>
            </a:endParaRPr>
          </a:p>
          <a:p>
            <a:pPr marL="0" lvl="0" indent="0" algn="l" rtl="0">
              <a:spcBef>
                <a:spcPts val="0"/>
              </a:spcBef>
              <a:spcAft>
                <a:spcPts val="0"/>
              </a:spcAft>
              <a:buNone/>
            </a:pPr>
            <a:r>
              <a:rPr lang="cs" dirty="0">
                <a:solidFill>
                  <a:schemeClr val="dk1"/>
                </a:solidFill>
              </a:rPr>
              <a:t>3 A určuje, kolik vrstva pohltí (20 %)</a:t>
            </a:r>
          </a:p>
          <a:p>
            <a:pPr marL="0" lvl="0" indent="0" algn="l" rtl="0">
              <a:spcBef>
                <a:spcPts val="0"/>
              </a:spcBef>
              <a:spcAft>
                <a:spcPts val="0"/>
              </a:spcAft>
              <a:buNone/>
            </a:pPr>
            <a:r>
              <a:rPr lang="cs" dirty="0">
                <a:solidFill>
                  <a:schemeClr val="dk1"/>
                </a:solidFill>
              </a:rPr>
              <a:t>15° C = 288 K</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75722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cs-CZ" dirty="0">
                <a:solidFill>
                  <a:srgbClr val="595959"/>
                </a:solidFill>
              </a:rPr>
              <a:t>Radiační účinek (</a:t>
            </a:r>
            <a:r>
              <a:rPr lang="cs-CZ" b="1" dirty="0" err="1">
                <a:solidFill>
                  <a:srgbClr val="595959"/>
                </a:solidFill>
              </a:rPr>
              <a:t>Radiative</a:t>
            </a:r>
            <a:r>
              <a:rPr lang="cs-CZ" b="1" dirty="0">
                <a:solidFill>
                  <a:srgbClr val="595959"/>
                </a:solidFill>
              </a:rPr>
              <a:t> </a:t>
            </a:r>
            <a:r>
              <a:rPr lang="cs-CZ" b="1" dirty="0" err="1">
                <a:solidFill>
                  <a:srgbClr val="595959"/>
                </a:solidFill>
              </a:rPr>
              <a:t>Forcing</a:t>
            </a:r>
            <a:r>
              <a:rPr lang="cs-CZ" dirty="0">
                <a:solidFill>
                  <a:srgbClr val="595959"/>
                </a:solidFill>
              </a:rPr>
              <a:t>)</a:t>
            </a:r>
          </a:p>
          <a:p>
            <a:pPr marL="0" lvl="0" indent="0" algn="l" rtl="0">
              <a:lnSpc>
                <a:spcPct val="115000"/>
              </a:lnSpc>
              <a:spcBef>
                <a:spcPts val="0"/>
              </a:spcBef>
              <a:spcAft>
                <a:spcPts val="0"/>
              </a:spcAft>
              <a:buClr>
                <a:schemeClr val="dk1"/>
              </a:buClr>
              <a:buSzPts val="1100"/>
              <a:buFont typeface="Arial"/>
              <a:buNone/>
            </a:pPr>
            <a:r>
              <a:rPr lang="cs-CZ" dirty="0">
                <a:solidFill>
                  <a:srgbClr val="595959"/>
                </a:solidFill>
              </a:rPr>
              <a:t>Čím více je plyn radiačně účinný (tj. čím více ovlivňuje energetickou bilanci atmosféry v přepočtu na jednotku hmotnosti), tím menší množství stačí k ovlivnění procesů v atmosféře.</a:t>
            </a:r>
          </a:p>
          <a:p>
            <a:pPr marL="0" lvl="0" indent="457200" algn="l" rtl="0">
              <a:lnSpc>
                <a:spcPct val="115000"/>
              </a:lnSpc>
              <a:spcBef>
                <a:spcPts val="0"/>
              </a:spcBef>
              <a:spcAft>
                <a:spcPts val="0"/>
              </a:spcAft>
              <a:buClr>
                <a:schemeClr val="dk1"/>
              </a:buClr>
              <a:buSzPts val="1100"/>
              <a:buFont typeface="Arial"/>
              <a:buNone/>
            </a:pPr>
            <a:r>
              <a:rPr lang="cs-CZ" dirty="0">
                <a:solidFill>
                  <a:srgbClr val="595959"/>
                </a:solidFill>
              </a:rPr>
              <a:t>Zvýšení radiačního účinku o 1 W/m</a:t>
            </a:r>
            <a:r>
              <a:rPr lang="cs-CZ" baseline="30000" dirty="0">
                <a:solidFill>
                  <a:srgbClr val="595959"/>
                </a:solidFill>
              </a:rPr>
              <a:t>2</a:t>
            </a:r>
            <a:r>
              <a:rPr lang="cs-CZ" dirty="0">
                <a:solidFill>
                  <a:srgbClr val="595959"/>
                </a:solidFill>
              </a:rPr>
              <a:t> zvýší teplotu povrchu o 0,5°C.</a:t>
            </a:r>
          </a:p>
          <a:p>
            <a:pPr marL="0" lvl="0" indent="0" algn="l" rtl="0">
              <a:lnSpc>
                <a:spcPct val="115000"/>
              </a:lnSpc>
              <a:spcBef>
                <a:spcPts val="1600"/>
              </a:spcBef>
              <a:spcAft>
                <a:spcPts val="0"/>
              </a:spcAft>
              <a:buClr>
                <a:schemeClr val="dk1"/>
              </a:buClr>
              <a:buSzPts val="1100"/>
              <a:buFont typeface="Arial"/>
              <a:buNone/>
            </a:pPr>
            <a:r>
              <a:rPr lang="cs-CZ" dirty="0">
                <a:solidFill>
                  <a:srgbClr val="595959"/>
                </a:solidFill>
              </a:rPr>
              <a:t>Globální tepelný potenciál (</a:t>
            </a:r>
            <a:r>
              <a:rPr lang="cs-CZ" b="1" dirty="0" err="1">
                <a:solidFill>
                  <a:srgbClr val="595959"/>
                </a:solidFill>
              </a:rPr>
              <a:t>Global</a:t>
            </a:r>
            <a:r>
              <a:rPr lang="cs-CZ" b="1" dirty="0">
                <a:solidFill>
                  <a:srgbClr val="595959"/>
                </a:solidFill>
              </a:rPr>
              <a:t> </a:t>
            </a:r>
            <a:r>
              <a:rPr lang="cs-CZ" b="1" dirty="0" err="1">
                <a:solidFill>
                  <a:srgbClr val="595959"/>
                </a:solidFill>
              </a:rPr>
              <a:t>warming</a:t>
            </a:r>
            <a:r>
              <a:rPr lang="cs-CZ" b="1" dirty="0">
                <a:solidFill>
                  <a:srgbClr val="595959"/>
                </a:solidFill>
              </a:rPr>
              <a:t> </a:t>
            </a:r>
            <a:r>
              <a:rPr lang="cs-CZ" b="1" dirty="0" err="1">
                <a:solidFill>
                  <a:srgbClr val="595959"/>
                </a:solidFill>
              </a:rPr>
              <a:t>potential</a:t>
            </a:r>
            <a:r>
              <a:rPr lang="cs-CZ" dirty="0">
                <a:solidFill>
                  <a:srgbClr val="595959"/>
                </a:solidFill>
              </a:rPr>
              <a:t>)</a:t>
            </a:r>
          </a:p>
          <a:p>
            <a:pPr marL="0" lvl="0" indent="0" algn="l" rtl="0">
              <a:lnSpc>
                <a:spcPct val="115000"/>
              </a:lnSpc>
              <a:spcBef>
                <a:spcPts val="0"/>
              </a:spcBef>
              <a:spcAft>
                <a:spcPts val="0"/>
              </a:spcAft>
              <a:buClr>
                <a:schemeClr val="dk1"/>
              </a:buClr>
              <a:buSzPts val="1100"/>
              <a:buFont typeface="Arial"/>
              <a:buNone/>
            </a:pPr>
            <a:r>
              <a:rPr lang="cs-CZ" dirty="0" err="1">
                <a:solidFill>
                  <a:srgbClr val="595959"/>
                </a:solidFill>
              </a:rPr>
              <a:t>Global-warming</a:t>
            </a:r>
            <a:r>
              <a:rPr lang="cs-CZ" dirty="0">
                <a:solidFill>
                  <a:srgbClr val="595959"/>
                </a:solidFill>
              </a:rPr>
              <a:t> </a:t>
            </a:r>
            <a:r>
              <a:rPr lang="cs-CZ" dirty="0" err="1">
                <a:solidFill>
                  <a:srgbClr val="595959"/>
                </a:solidFill>
              </a:rPr>
              <a:t>potential</a:t>
            </a:r>
            <a:r>
              <a:rPr lang="cs-CZ" dirty="0">
                <a:solidFill>
                  <a:srgbClr val="595959"/>
                </a:solidFill>
              </a:rPr>
              <a:t> (GWP) </a:t>
            </a:r>
            <a:r>
              <a:rPr lang="cs-CZ" dirty="0" err="1">
                <a:solidFill>
                  <a:srgbClr val="595959"/>
                </a:solidFill>
              </a:rPr>
              <a:t>is</a:t>
            </a:r>
            <a:r>
              <a:rPr lang="cs-CZ" dirty="0">
                <a:solidFill>
                  <a:srgbClr val="595959"/>
                </a:solidFill>
              </a:rPr>
              <a:t> a </a:t>
            </a:r>
            <a:r>
              <a:rPr lang="cs-CZ" dirty="0" err="1">
                <a:solidFill>
                  <a:srgbClr val="595959"/>
                </a:solidFill>
              </a:rPr>
              <a:t>relative</a:t>
            </a:r>
            <a:r>
              <a:rPr lang="cs-CZ" dirty="0">
                <a:solidFill>
                  <a:srgbClr val="595959"/>
                </a:solidFill>
              </a:rPr>
              <a:t> </a:t>
            </a:r>
            <a:r>
              <a:rPr lang="cs-CZ" dirty="0" err="1">
                <a:solidFill>
                  <a:srgbClr val="595959"/>
                </a:solidFill>
              </a:rPr>
              <a:t>measure</a:t>
            </a:r>
            <a:r>
              <a:rPr lang="cs-CZ" dirty="0">
                <a:solidFill>
                  <a:srgbClr val="595959"/>
                </a:solidFill>
              </a:rPr>
              <a:t> </a:t>
            </a:r>
            <a:r>
              <a:rPr lang="cs-CZ" dirty="0" err="1">
                <a:solidFill>
                  <a:srgbClr val="595959"/>
                </a:solidFill>
              </a:rPr>
              <a:t>of</a:t>
            </a:r>
            <a:r>
              <a:rPr lang="cs-CZ" dirty="0">
                <a:solidFill>
                  <a:srgbClr val="595959"/>
                </a:solidFill>
              </a:rPr>
              <a:t> </a:t>
            </a:r>
            <a:r>
              <a:rPr lang="cs-CZ" dirty="0" err="1">
                <a:solidFill>
                  <a:srgbClr val="595959"/>
                </a:solidFill>
              </a:rPr>
              <a:t>how</a:t>
            </a:r>
            <a:r>
              <a:rPr lang="cs-CZ" dirty="0">
                <a:solidFill>
                  <a:srgbClr val="595959"/>
                </a:solidFill>
              </a:rPr>
              <a:t> much </a:t>
            </a:r>
            <a:r>
              <a:rPr lang="cs-CZ" dirty="0" err="1">
                <a:solidFill>
                  <a:srgbClr val="595959"/>
                </a:solidFill>
              </a:rPr>
              <a:t>heat</a:t>
            </a:r>
            <a:r>
              <a:rPr lang="cs-CZ" dirty="0">
                <a:solidFill>
                  <a:srgbClr val="595959"/>
                </a:solidFill>
              </a:rPr>
              <a:t> a </a:t>
            </a:r>
            <a:r>
              <a:rPr lang="cs-CZ" dirty="0" err="1">
                <a:solidFill>
                  <a:srgbClr val="595959"/>
                </a:solidFill>
              </a:rPr>
              <a:t>greenhouse</a:t>
            </a:r>
            <a:r>
              <a:rPr lang="cs-CZ" dirty="0">
                <a:solidFill>
                  <a:srgbClr val="595959"/>
                </a:solidFill>
              </a:rPr>
              <a:t> </a:t>
            </a:r>
            <a:r>
              <a:rPr lang="cs-CZ" dirty="0" err="1">
                <a:solidFill>
                  <a:srgbClr val="595959"/>
                </a:solidFill>
              </a:rPr>
              <a:t>gas</a:t>
            </a:r>
            <a:r>
              <a:rPr lang="cs-CZ" dirty="0">
                <a:solidFill>
                  <a:srgbClr val="595959"/>
                </a:solidFill>
              </a:rPr>
              <a:t> </a:t>
            </a:r>
            <a:r>
              <a:rPr lang="cs-CZ" dirty="0" err="1">
                <a:solidFill>
                  <a:srgbClr val="595959"/>
                </a:solidFill>
              </a:rPr>
              <a:t>traps</a:t>
            </a:r>
            <a:r>
              <a:rPr lang="cs-CZ" dirty="0">
                <a:solidFill>
                  <a:srgbClr val="595959"/>
                </a:solidFill>
              </a:rPr>
              <a:t> in </a:t>
            </a:r>
            <a:r>
              <a:rPr lang="cs-CZ" dirty="0" err="1">
                <a:solidFill>
                  <a:srgbClr val="595959"/>
                </a:solidFill>
              </a:rPr>
              <a:t>the</a:t>
            </a:r>
            <a:r>
              <a:rPr lang="cs-CZ" dirty="0">
                <a:solidFill>
                  <a:srgbClr val="595959"/>
                </a:solidFill>
              </a:rPr>
              <a:t> </a:t>
            </a:r>
            <a:r>
              <a:rPr lang="cs-CZ" dirty="0" err="1">
                <a:solidFill>
                  <a:srgbClr val="595959"/>
                </a:solidFill>
              </a:rPr>
              <a:t>atmosphere</a:t>
            </a:r>
            <a:r>
              <a:rPr lang="cs-CZ" dirty="0">
                <a:solidFill>
                  <a:srgbClr val="595959"/>
                </a:solidFill>
              </a:rPr>
              <a:t>.</a:t>
            </a:r>
          </a:p>
          <a:p>
            <a:pPr marL="0" lvl="0" indent="0" algn="l" rtl="0">
              <a:lnSpc>
                <a:spcPct val="115000"/>
              </a:lnSpc>
              <a:spcBef>
                <a:spcPts val="1600"/>
              </a:spcBef>
              <a:spcAft>
                <a:spcPts val="0"/>
              </a:spcAft>
              <a:buClr>
                <a:schemeClr val="dk1"/>
              </a:buClr>
              <a:buSzPts val="1100"/>
              <a:buFont typeface="Arial"/>
              <a:buNone/>
            </a:pPr>
            <a:r>
              <a:rPr lang="cs-CZ" b="1" dirty="0">
                <a:solidFill>
                  <a:srgbClr val="595959"/>
                </a:solidFill>
              </a:rPr>
              <a:t>Ekvivalent CO</a:t>
            </a:r>
            <a:r>
              <a:rPr lang="cs-CZ" b="1" baseline="-25000" dirty="0">
                <a:solidFill>
                  <a:srgbClr val="595959"/>
                </a:solidFill>
              </a:rPr>
              <a:t>2</a:t>
            </a:r>
          </a:p>
          <a:p>
            <a:pPr marL="0" lvl="0" indent="0" algn="l" rtl="0">
              <a:lnSpc>
                <a:spcPct val="115000"/>
              </a:lnSpc>
              <a:spcBef>
                <a:spcPts val="0"/>
              </a:spcBef>
              <a:spcAft>
                <a:spcPts val="1600"/>
              </a:spcAft>
              <a:buClr>
                <a:schemeClr val="dk1"/>
              </a:buClr>
              <a:buSzPts val="1100"/>
              <a:buFont typeface="Arial"/>
              <a:buNone/>
            </a:pPr>
            <a:r>
              <a:rPr lang="cs-CZ" dirty="0">
                <a:solidFill>
                  <a:srgbClr val="595959"/>
                </a:solidFill>
              </a:rPr>
              <a:t>- vyjadřuje globální tepelný potenciál kteréhokoli skleníkového plynu množstvím či koncentrací CO</a:t>
            </a:r>
            <a:r>
              <a:rPr lang="cs-CZ" baseline="-25000" dirty="0">
                <a:solidFill>
                  <a:srgbClr val="595959"/>
                </a:solidFill>
              </a:rPr>
              <a:t>2</a:t>
            </a:r>
            <a:r>
              <a:rPr lang="cs-CZ" dirty="0">
                <a:solidFill>
                  <a:srgbClr val="595959"/>
                </a:solidFill>
              </a:rPr>
              <a:t>, které by po stejný časový úsek vykazovalo stejné radiační působení.</a:t>
            </a:r>
            <a:endParaRPr lang="cs-CZ" dirty="0"/>
          </a:p>
          <a:p>
            <a:endParaRPr lang="cs-CZ" dirty="0"/>
          </a:p>
        </p:txBody>
      </p:sp>
      <p:sp>
        <p:nvSpPr>
          <p:cNvPr id="4" name="Zástupný symbol pro číslo snímku 3"/>
          <p:cNvSpPr>
            <a:spLocks noGrp="1"/>
          </p:cNvSpPr>
          <p:nvPr>
            <p:ph type="sldNum" sz="quarter" idx="5"/>
          </p:nvPr>
        </p:nvSpPr>
        <p:spPr/>
        <p:txBody>
          <a:bodyPr/>
          <a:lstStyle/>
          <a:p>
            <a:fld id="{9BA6E09D-9E96-49CD-8293-A1106C4FCC44}" type="slidenum">
              <a:rPr lang="cs-CZ" smtClean="0"/>
              <a:t>32</a:t>
            </a:fld>
            <a:endParaRPr lang="cs-CZ"/>
          </a:p>
        </p:txBody>
      </p:sp>
    </p:spTree>
    <p:extLst>
      <p:ext uri="{BB962C8B-B14F-4D97-AF65-F5344CB8AC3E}">
        <p14:creationId xmlns:p14="http://schemas.microsoft.com/office/powerpoint/2010/main" val="275309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2a0ac8c72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52a0ac8c72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0199fc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0199fc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a:extLst>
            <a:ext uri="{FF2B5EF4-FFF2-40B4-BE49-F238E27FC236}">
              <a16:creationId xmlns:a16="http://schemas.microsoft.com/office/drawing/2014/main" id="{B8FEFF00-4E46-1183-65B2-57EC22BD412C}"/>
            </a:ext>
          </a:extLst>
        </p:cNvPr>
        <p:cNvGrpSpPr/>
        <p:nvPr/>
      </p:nvGrpSpPr>
      <p:grpSpPr>
        <a:xfrm>
          <a:off x="0" y="0"/>
          <a:ext cx="0" cy="0"/>
          <a:chOff x="0" y="0"/>
          <a:chExt cx="0" cy="0"/>
        </a:xfrm>
      </p:grpSpPr>
      <p:sp>
        <p:nvSpPr>
          <p:cNvPr id="204" name="Google Shape;204;g4fee54ca48_0_92:notes">
            <a:extLst>
              <a:ext uri="{FF2B5EF4-FFF2-40B4-BE49-F238E27FC236}">
                <a16:creationId xmlns:a16="http://schemas.microsoft.com/office/drawing/2014/main" id="{8C64C15A-6E5F-8158-EFC3-3848C23B25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4fee54ca48_0_92:notes">
            <a:extLst>
              <a:ext uri="{FF2B5EF4-FFF2-40B4-BE49-F238E27FC236}">
                <a16:creationId xmlns:a16="http://schemas.microsoft.com/office/drawing/2014/main" id="{0604625D-85A2-F03A-1BE3-7720CE5A95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1200"/>
              </a:spcBef>
              <a:spcAft>
                <a:spcPts val="1200"/>
              </a:spcAft>
              <a:buNone/>
            </a:pPr>
            <a:r>
              <a:rPr lang="cs-CZ" sz="1800" b="0" i="0" u="none" strike="noStrike" dirty="0">
                <a:solidFill>
                  <a:srgbClr val="000000"/>
                </a:solidFill>
                <a:effectLst/>
                <a:latin typeface="Calibri" panose="020F0502020204030204" pitchFamily="34" charset="0"/>
              </a:rPr>
              <a:t>Klimatický systém se mění vlivem proměny vnějších podmínek, tedy faktorů, které na něj působí. V rámci systému existuje celá řada</a:t>
            </a:r>
            <a:r>
              <a:rPr lang="cs-CZ" sz="1800" b="1" i="0" u="none" strike="noStrike" dirty="0">
                <a:solidFill>
                  <a:srgbClr val="000000"/>
                </a:solidFill>
                <a:effectLst/>
                <a:latin typeface="Calibri" panose="020F0502020204030204" pitchFamily="34" charset="0"/>
              </a:rPr>
              <a:t> zpětných vazeb</a:t>
            </a:r>
            <a:r>
              <a:rPr lang="cs-CZ" sz="1800" b="0" i="0" u="none" strike="noStrike" dirty="0">
                <a:solidFill>
                  <a:srgbClr val="000000"/>
                </a:solidFill>
                <a:effectLst/>
                <a:latin typeface="Calibri" panose="020F0502020204030204" pitchFamily="34" charset="0"/>
              </a:rPr>
              <a:t> – negativních a pozitivních. Pozitivní vazby se podílejí na zesilování proměn klimatu, negativní ho stabilizují. </a:t>
            </a:r>
          </a:p>
          <a:p>
            <a:pPr marL="158750" indent="0" rtl="0">
              <a:spcBef>
                <a:spcPts val="1200"/>
              </a:spcBef>
              <a:spcAft>
                <a:spcPts val="1200"/>
              </a:spcAft>
              <a:buNone/>
            </a:pPr>
            <a:endParaRPr lang="cs-CZ" dirty="0">
              <a:effectLst/>
            </a:endParaRPr>
          </a:p>
          <a:p>
            <a:pPr marL="158750" indent="0" rtl="0">
              <a:spcBef>
                <a:spcPts val="1200"/>
              </a:spcBef>
              <a:spcAft>
                <a:spcPts val="1200"/>
              </a:spcAft>
              <a:buNone/>
            </a:pPr>
            <a:r>
              <a:rPr lang="cs-CZ" sz="1800" b="1" i="0" u="none" strike="noStrike" dirty="0">
                <a:solidFill>
                  <a:srgbClr val="000000"/>
                </a:solidFill>
                <a:effectLst/>
                <a:latin typeface="Calibri" panose="020F0502020204030204" pitchFamily="34" charset="0"/>
              </a:rPr>
              <a:t>Pozitivní zpětnou vazbu</a:t>
            </a:r>
            <a:r>
              <a:rPr lang="cs-CZ" sz="1800" b="0" i="0" u="none" strike="noStrike" dirty="0">
                <a:solidFill>
                  <a:srgbClr val="000000"/>
                </a:solidFill>
                <a:effectLst/>
                <a:latin typeface="Calibri" panose="020F0502020204030204" pitchFamily="34" charset="0"/>
              </a:rPr>
              <a:t> si můžeš představit tak, že pokud změníš jeden parametr systému, vyvolá to reakci druhého parametru, který pozitivně ovlivní znovu první parametr. Takže dojde k jeho nárůstu, navýšení apod. Příkladem pozitivní zpětné vazby je vazba mezi teplotou vzduchu a množstvím sněhu. Sněhová pokrývka má bílou barvu a díky ní se většina dopadajících slunečních paprsků odrazí zpět do atmosféry. Pokud dojde ke zvýšení teploty vzduchu, část sněhu roztaje. V těchto místech se pak sluneční paprsky místo odrazu pohltí, čímž dojde k zahřátí samotného povrchu a pak i vzduchu. Toto oteplení povede k dalšímu tání, atd.   </a:t>
            </a:r>
            <a:endParaRPr lang="cs-CZ" dirty="0">
              <a:effectLst/>
            </a:endParaRPr>
          </a:p>
          <a:p>
            <a:pPr marL="158750" indent="0" rtl="0">
              <a:spcBef>
                <a:spcPts val="1200"/>
              </a:spcBef>
              <a:spcAft>
                <a:spcPts val="1200"/>
              </a:spcAft>
              <a:buNone/>
            </a:pPr>
            <a:endParaRPr lang="cs-CZ" b="1" dirty="0">
              <a:effectLst/>
            </a:endParaRPr>
          </a:p>
          <a:p>
            <a:pPr marL="158750" indent="0" rtl="0">
              <a:spcBef>
                <a:spcPts val="1200"/>
              </a:spcBef>
              <a:spcAft>
                <a:spcPts val="1200"/>
              </a:spcAft>
              <a:buNone/>
            </a:pPr>
            <a:r>
              <a:rPr lang="cs-CZ" sz="1800" b="1" i="0" u="none" strike="noStrike" dirty="0">
                <a:solidFill>
                  <a:srgbClr val="000000"/>
                </a:solidFill>
                <a:effectLst/>
                <a:latin typeface="Calibri" panose="020F0502020204030204" pitchFamily="34" charset="0"/>
              </a:rPr>
              <a:t>Negativní zpětnou vazbu</a:t>
            </a:r>
            <a:r>
              <a:rPr lang="cs-CZ" sz="1800" b="0" i="0" u="none" strike="noStrike" dirty="0">
                <a:solidFill>
                  <a:srgbClr val="000000"/>
                </a:solidFill>
                <a:effectLst/>
                <a:latin typeface="Calibri" panose="020F0502020204030204" pitchFamily="34" charset="0"/>
              </a:rPr>
              <a:t> si můžeš představit tak, že pokud změníš jeden parametr systému, vyvolá to reakci druhého parametru, který ztlumí první parametr. Příkladem negativní zpětné vazby je vazba mezi teplotou vzduchu a změnou zalednění oceánu. Při zvýšení teploty vzduchu roztaje část ledovce. Tím se naředí slaná oceánská voda sladkou z roztátého ledovce. A protože méně slaná voda zamrzá i při menších mrazech, může se rychleji vytvořit nová vrstva ledu. Ta bude další sluneční paprsky odrážet a dojde k poklesu teploty vzduchu.</a:t>
            </a:r>
            <a:endParaRPr lang="cs-CZ" dirty="0">
              <a:effectLst/>
            </a:endParaRPr>
          </a:p>
          <a:p>
            <a:pPr marL="158750" indent="0">
              <a:buNone/>
            </a:pPr>
            <a:r>
              <a:rPr lang="cs-CZ" sz="1800" b="0" i="0" u="none" strike="noStrike" dirty="0">
                <a:solidFill>
                  <a:srgbClr val="000000"/>
                </a:solidFill>
                <a:effectLst/>
                <a:latin typeface="Calibri" panose="020F0502020204030204" pitchFamily="34" charset="0"/>
              </a:rPr>
              <a:t>Důležitou vlastností klimatického systému je jeho </a:t>
            </a:r>
            <a:r>
              <a:rPr lang="cs-CZ" sz="1800" b="1" i="0" u="none" strike="noStrike" dirty="0">
                <a:solidFill>
                  <a:srgbClr val="000000"/>
                </a:solidFill>
                <a:effectLst/>
                <a:latin typeface="Calibri" panose="020F0502020204030204" pitchFamily="34" charset="0"/>
              </a:rPr>
              <a:t>cykličnost</a:t>
            </a:r>
            <a:r>
              <a:rPr lang="cs-CZ" sz="1800" b="0" i="0" u="none" strike="noStrike" dirty="0">
                <a:solidFill>
                  <a:srgbClr val="000000"/>
                </a:solidFill>
                <a:effectLst/>
                <a:latin typeface="Calibri" panose="020F0502020204030204" pitchFamily="34" charset="0"/>
              </a:rPr>
              <a:t> (koloběh; pravidelné střídání). </a:t>
            </a:r>
            <a:endParaRPr dirty="0"/>
          </a:p>
        </p:txBody>
      </p:sp>
    </p:spTree>
    <p:extLst>
      <p:ext uri="{BB962C8B-B14F-4D97-AF65-F5344CB8AC3E}">
        <p14:creationId xmlns:p14="http://schemas.microsoft.com/office/powerpoint/2010/main" val="252100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2a0ac8c7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2a0ac8c7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t>Uvádí se, že při překročení koncentrace 1000 ppm se může objevit pocit ospalosti a vydýchaného vzduchu, nad 2000 ppm nastává horší schopnost koncentrace a u některých osob i bolest hlavy. Nad 5000 ppm se objevuje zrychlený tep. Koncentrace přesahující 45 000 ppm vedou ke ztrátě vědomí a smrti.</a:t>
            </a:r>
            <a:endParaRPr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2a0ac8c72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2a0ac8c72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cs" dirty="0">
                <a:solidFill>
                  <a:srgbClr val="595959"/>
                </a:solidFill>
              </a:rPr>
              <a:t>CO</a:t>
            </a:r>
            <a:r>
              <a:rPr lang="cs" baseline="-25000" dirty="0">
                <a:solidFill>
                  <a:srgbClr val="595959"/>
                </a:solidFill>
              </a:rPr>
              <a:t>2</a:t>
            </a:r>
            <a:r>
              <a:rPr lang="cs" dirty="0">
                <a:solidFill>
                  <a:srgbClr val="595959"/>
                </a:solidFill>
              </a:rPr>
              <a:t> - při 400 ppm cca 6 kg/m</a:t>
            </a:r>
            <a:r>
              <a:rPr lang="cs" baseline="30000" dirty="0">
                <a:solidFill>
                  <a:srgbClr val="595959"/>
                </a:solidFill>
              </a:rPr>
              <a:t>3</a:t>
            </a:r>
            <a:endParaRPr baseline="30000" dirty="0">
              <a:solidFill>
                <a:srgbClr val="595959"/>
              </a:solidFill>
            </a:endParaRPr>
          </a:p>
          <a:p>
            <a:pPr marL="0" lvl="0" indent="457200" algn="l" rtl="0">
              <a:lnSpc>
                <a:spcPct val="115000"/>
              </a:lnSpc>
              <a:spcBef>
                <a:spcPts val="1600"/>
              </a:spcBef>
              <a:spcAft>
                <a:spcPts val="1600"/>
              </a:spcAft>
              <a:buClr>
                <a:schemeClr val="dk1"/>
              </a:buClr>
              <a:buSzPts val="1100"/>
              <a:buFont typeface="Arial"/>
              <a:buNone/>
            </a:pPr>
            <a:endParaRPr baseline="30000" dirty="0">
              <a:solidFill>
                <a:srgbClr val="595959"/>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2a0ac8c72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2a0ac8c72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cs" dirty="0">
                <a:solidFill>
                  <a:srgbClr val="595959"/>
                </a:solidFill>
              </a:rPr>
              <a:t>CO</a:t>
            </a:r>
            <a:r>
              <a:rPr lang="cs" baseline="-25000" dirty="0">
                <a:solidFill>
                  <a:srgbClr val="595959"/>
                </a:solidFill>
              </a:rPr>
              <a:t>2</a:t>
            </a:r>
            <a:r>
              <a:rPr lang="cs" dirty="0">
                <a:solidFill>
                  <a:srgbClr val="595959"/>
                </a:solidFill>
              </a:rPr>
              <a:t> - při 400 ppm cca 6 kg/m</a:t>
            </a:r>
            <a:r>
              <a:rPr lang="cs" baseline="30000" dirty="0">
                <a:solidFill>
                  <a:srgbClr val="595959"/>
                </a:solidFill>
              </a:rPr>
              <a:t>2</a:t>
            </a:r>
            <a:endParaRPr baseline="30000" dirty="0">
              <a:solidFill>
                <a:srgbClr val="595959"/>
              </a:solidFill>
            </a:endParaRPr>
          </a:p>
          <a:p>
            <a:pPr marL="0" lvl="0" indent="457200" algn="l" rtl="0">
              <a:lnSpc>
                <a:spcPct val="115000"/>
              </a:lnSpc>
              <a:spcBef>
                <a:spcPts val="1600"/>
              </a:spcBef>
              <a:spcAft>
                <a:spcPts val="1600"/>
              </a:spcAft>
              <a:buClr>
                <a:schemeClr val="dk1"/>
              </a:buClr>
              <a:buSzPts val="1100"/>
              <a:buFont typeface="Arial"/>
              <a:buNone/>
            </a:pPr>
            <a:endParaRPr baseline="30000" dirty="0">
              <a:solidFill>
                <a:srgbClr val="595959"/>
              </a:solidFill>
            </a:endParaRPr>
          </a:p>
        </p:txBody>
      </p:sp>
    </p:spTree>
    <p:extLst>
      <p:ext uri="{BB962C8B-B14F-4D97-AF65-F5344CB8AC3E}">
        <p14:creationId xmlns:p14="http://schemas.microsoft.com/office/powerpoint/2010/main" val="1616910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2a0ac8c72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2a0ac8c72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cs" dirty="0">
                <a:solidFill>
                  <a:srgbClr val="595959"/>
                </a:solidFill>
              </a:rPr>
              <a:t>CO</a:t>
            </a:r>
            <a:r>
              <a:rPr lang="cs" baseline="-25000" dirty="0">
                <a:solidFill>
                  <a:srgbClr val="595959"/>
                </a:solidFill>
              </a:rPr>
              <a:t>2</a:t>
            </a:r>
            <a:r>
              <a:rPr lang="cs" dirty="0">
                <a:solidFill>
                  <a:srgbClr val="595959"/>
                </a:solidFill>
              </a:rPr>
              <a:t> - při 400 ppm cca 6 kg/m</a:t>
            </a:r>
            <a:r>
              <a:rPr lang="cs" baseline="30000" dirty="0">
                <a:solidFill>
                  <a:srgbClr val="595959"/>
                </a:solidFill>
              </a:rPr>
              <a:t>2</a:t>
            </a:r>
            <a:endParaRPr baseline="30000" dirty="0">
              <a:solidFill>
                <a:srgbClr val="595959"/>
              </a:solidFill>
            </a:endParaRPr>
          </a:p>
          <a:p>
            <a:pPr marL="0" lvl="0" indent="457200" algn="l" rtl="0">
              <a:lnSpc>
                <a:spcPct val="115000"/>
              </a:lnSpc>
              <a:spcBef>
                <a:spcPts val="1600"/>
              </a:spcBef>
              <a:spcAft>
                <a:spcPts val="1600"/>
              </a:spcAft>
              <a:buClr>
                <a:schemeClr val="dk1"/>
              </a:buClr>
              <a:buSzPts val="1100"/>
              <a:buFont typeface="Arial"/>
              <a:buNone/>
            </a:pPr>
            <a:endParaRPr baseline="30000" dirty="0">
              <a:solidFill>
                <a:srgbClr val="595959"/>
              </a:solidFill>
            </a:endParaRPr>
          </a:p>
        </p:txBody>
      </p:sp>
    </p:spTree>
    <p:extLst>
      <p:ext uri="{BB962C8B-B14F-4D97-AF65-F5344CB8AC3E}">
        <p14:creationId xmlns:p14="http://schemas.microsoft.com/office/powerpoint/2010/main" val="230551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4d0199fc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4d0199fc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t>https://www.epa.gov/climate-indicators/climate-change-indicators-atmospheric-concentrations-greenhouse-gases</a:t>
            </a:r>
          </a:p>
          <a:p>
            <a:pPr marL="0" lvl="0" indent="0" algn="l" rtl="0">
              <a:spcBef>
                <a:spcPts val="0"/>
              </a:spcBef>
              <a:spcAft>
                <a:spcPts val="0"/>
              </a:spcAft>
              <a:buNone/>
            </a:pPr>
            <a:r>
              <a:rPr lang="cs-CZ" dirty="0"/>
              <a:t>Anglické slovo </a:t>
            </a:r>
            <a:r>
              <a:rPr lang="cs-CZ" b="1" dirty="0"/>
              <a:t>BILLION</a:t>
            </a:r>
            <a:r>
              <a:rPr lang="cs-CZ" dirty="0"/>
              <a:t> odpovídá české </a:t>
            </a:r>
            <a:r>
              <a:rPr lang="cs-CZ" i="1" dirty="0"/>
              <a:t>miliardě</a:t>
            </a:r>
            <a:r>
              <a:rPr lang="cs-CZ" dirty="0"/>
              <a:t>.</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4d0199fc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4d0199fc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4d0199fc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4d0199fc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a:solidFill>
                  <a:schemeClr val="dk1"/>
                </a:solidFill>
              </a:rPr>
              <a:t>Tento ozon je minoritní složkou nízké</a:t>
            </a:r>
            <a:r>
              <a:rPr lang="cs">
                <a:solidFill>
                  <a:schemeClr val="dk1"/>
                </a:solidFill>
                <a:uFill>
                  <a:noFill/>
                </a:uFill>
                <a:hlinkClick r:id="rId3">
                  <a:extLst>
                    <a:ext uri="{A12FA001-AC4F-418D-AE19-62706E023703}">
                      <ahyp:hlinkClr xmlns:ahyp="http://schemas.microsoft.com/office/drawing/2018/hyperlinkcolor" val="tx"/>
                    </a:ext>
                  </a:extLst>
                </a:hlinkClick>
              </a:rPr>
              <a:t> </a:t>
            </a:r>
            <a:r>
              <a:rPr lang="cs" u="sng">
                <a:solidFill>
                  <a:schemeClr val="hlink"/>
                </a:solidFill>
                <a:hlinkClick r:id="rId3"/>
              </a:rPr>
              <a:t>atmosféry</a:t>
            </a:r>
            <a:r>
              <a:rPr lang="cs">
                <a:solidFill>
                  <a:schemeClr val="dk1"/>
                </a:solidFill>
              </a:rPr>
              <a:t>, zejména</a:t>
            </a:r>
            <a:r>
              <a:rPr lang="cs">
                <a:solidFill>
                  <a:schemeClr val="dk1"/>
                </a:solidFill>
                <a:uFill>
                  <a:noFill/>
                </a:uFill>
                <a:hlinkClick r:id="rId4">
                  <a:extLst>
                    <a:ext uri="{A12FA001-AC4F-418D-AE19-62706E023703}">
                      <ahyp:hlinkClr xmlns:ahyp="http://schemas.microsoft.com/office/drawing/2018/hyperlinkcolor" val="tx"/>
                    </a:ext>
                  </a:extLst>
                </a:hlinkClick>
              </a:rPr>
              <a:t> </a:t>
            </a:r>
            <a:r>
              <a:rPr lang="cs" u="sng">
                <a:solidFill>
                  <a:schemeClr val="hlink"/>
                </a:solidFill>
                <a:hlinkClick r:id="rId4"/>
              </a:rPr>
              <a:t>fotochemického smogu</a:t>
            </a:r>
            <a:r>
              <a:rPr lang="cs">
                <a:solidFill>
                  <a:schemeClr val="dk1"/>
                </a:solidFill>
              </a:rPr>
              <a:t>.</a:t>
            </a:r>
            <a:r>
              <a:rPr lang="cs">
                <a:solidFill>
                  <a:schemeClr val="dk1"/>
                </a:solidFill>
                <a:uFill>
                  <a:noFill/>
                </a:uFill>
                <a:hlinkClick r:id="rId5">
                  <a:extLst>
                    <a:ext uri="{A12FA001-AC4F-418D-AE19-62706E023703}">
                      <ahyp:hlinkClr xmlns:ahyp="http://schemas.microsoft.com/office/drawing/2018/hyperlinkcolor" val="tx"/>
                    </a:ext>
                  </a:extLst>
                </a:hlinkClick>
              </a:rPr>
              <a:t> </a:t>
            </a:r>
            <a:r>
              <a:rPr lang="cs" u="sng">
                <a:solidFill>
                  <a:schemeClr val="hlink"/>
                </a:solidFill>
                <a:hlinkClick r:id="rId5"/>
              </a:rPr>
              <a:t>Troposférický</a:t>
            </a:r>
            <a:r>
              <a:rPr lang="cs">
                <a:solidFill>
                  <a:schemeClr val="dk1"/>
                </a:solidFill>
              </a:rPr>
              <a:t> ozon vzniká složitými chemickými reakcemi oxidů dusíku s těkavými organickými sloučeninami za horkých letních dnů a bezvětří, a to především v městských a průmyslových oblastech.</a:t>
            </a:r>
            <a:r>
              <a:rPr lang="cs" u="sng" baseline="30000">
                <a:solidFill>
                  <a:schemeClr val="hlink"/>
                </a:solidFill>
                <a:hlinkClick r:id="rId6"/>
              </a:rPr>
              <a:t>[1]</a:t>
            </a:r>
            <a:r>
              <a:rPr lang="cs">
                <a:solidFill>
                  <a:schemeClr val="dk1"/>
                </a:solidFill>
              </a:rPr>
              <a:t> V</a:t>
            </a:r>
            <a:r>
              <a:rPr lang="cs">
                <a:solidFill>
                  <a:schemeClr val="dk1"/>
                </a:solidFill>
                <a:uFill>
                  <a:noFill/>
                </a:uFill>
                <a:hlinkClick r:id="rId7">
                  <a:extLst>
                    <a:ext uri="{A12FA001-AC4F-418D-AE19-62706E023703}">
                      <ahyp:hlinkClr xmlns:ahyp="http://schemas.microsoft.com/office/drawing/2018/hyperlinkcolor" val="tx"/>
                    </a:ext>
                  </a:extLst>
                </a:hlinkClick>
              </a:rPr>
              <a:t> </a:t>
            </a:r>
            <a:r>
              <a:rPr lang="cs" u="sng">
                <a:solidFill>
                  <a:schemeClr val="hlink"/>
                </a:solidFill>
                <a:hlinkClick r:id="rId7"/>
              </a:rPr>
              <a:t>Evropské unii</a:t>
            </a:r>
            <a:r>
              <a:rPr lang="cs">
                <a:solidFill>
                  <a:schemeClr val="dk1"/>
                </a:solidFill>
              </a:rPr>
              <a:t> je podle</a:t>
            </a:r>
            <a:r>
              <a:rPr lang="cs">
                <a:solidFill>
                  <a:schemeClr val="dk1"/>
                </a:solidFill>
                <a:uFill>
                  <a:noFill/>
                </a:uFill>
                <a:hlinkClick r:id="rId8">
                  <a:extLst>
                    <a:ext uri="{A12FA001-AC4F-418D-AE19-62706E023703}">
                      <ahyp:hlinkClr xmlns:ahyp="http://schemas.microsoft.com/office/drawing/2018/hyperlinkcolor" val="tx"/>
                    </a:ext>
                  </a:extLst>
                </a:hlinkClick>
              </a:rPr>
              <a:t> </a:t>
            </a:r>
            <a:r>
              <a:rPr lang="cs" u="sng">
                <a:solidFill>
                  <a:schemeClr val="hlink"/>
                </a:solidFill>
                <a:hlinkClick r:id="rId8"/>
              </a:rPr>
              <a:t>Evropské agentury pro životní prostředí</a:t>
            </a:r>
            <a:r>
              <a:rPr lang="cs">
                <a:solidFill>
                  <a:schemeClr val="dk1"/>
                </a:solidFill>
              </a:rPr>
              <a:t> nadlimitním koncentracím ozonu vystaveno 6 z 10 obyvatel evropských měst.</a:t>
            </a:r>
            <a:endParaRPr>
              <a:solidFill>
                <a:schemeClr val="dk1"/>
              </a:solidFill>
            </a:endParaRPr>
          </a:p>
          <a:p>
            <a:pPr marL="0" lvl="0" indent="0" algn="l" rtl="0">
              <a:spcBef>
                <a:spcPts val="0"/>
              </a:spcBef>
              <a:spcAft>
                <a:spcPts val="0"/>
              </a:spcAft>
              <a:buNone/>
            </a:pPr>
            <a:r>
              <a:rPr lang="cs">
                <a:solidFill>
                  <a:schemeClr val="dk1"/>
                </a:solidFill>
              </a:rPr>
              <a:t>Fotochemický smog - Jde o znečištění vzduchu, které vzniká v městských oblastech vlivem působení slunečních paprsků na některé složky dopravních</a:t>
            </a:r>
            <a:r>
              <a:rPr lang="cs">
                <a:solidFill>
                  <a:schemeClr val="dk1"/>
                </a:solidFill>
                <a:uFill>
                  <a:noFill/>
                </a:uFill>
                <a:hlinkClick r:id="rId9">
                  <a:extLst>
                    <a:ext uri="{A12FA001-AC4F-418D-AE19-62706E023703}">
                      <ahyp:hlinkClr xmlns:ahyp="http://schemas.microsoft.com/office/drawing/2018/hyperlinkcolor" val="tx"/>
                    </a:ext>
                  </a:extLst>
                </a:hlinkClick>
              </a:rPr>
              <a:t> </a:t>
            </a:r>
            <a:r>
              <a:rPr lang="cs" u="sng">
                <a:solidFill>
                  <a:schemeClr val="hlink"/>
                </a:solidFill>
                <a:hlinkClick r:id="rId9"/>
              </a:rPr>
              <a:t>exhalací</a:t>
            </a:r>
            <a:r>
              <a:rPr lang="cs">
                <a:solidFill>
                  <a:schemeClr val="dk1"/>
                </a:solidFill>
              </a:rPr>
              <a:t>. Jeho součástí jsou převážně vysoké koncentrace přízemního</a:t>
            </a:r>
            <a:r>
              <a:rPr lang="cs">
                <a:solidFill>
                  <a:schemeClr val="dk1"/>
                </a:solidFill>
                <a:uFill>
                  <a:noFill/>
                </a:uFill>
                <a:hlinkClick r:id="rId10">
                  <a:extLst>
                    <a:ext uri="{A12FA001-AC4F-418D-AE19-62706E023703}">
                      <ahyp:hlinkClr xmlns:ahyp="http://schemas.microsoft.com/office/drawing/2018/hyperlinkcolor" val="tx"/>
                    </a:ext>
                  </a:extLst>
                </a:hlinkClick>
              </a:rPr>
              <a:t> </a:t>
            </a:r>
            <a:r>
              <a:rPr lang="cs" u="sng">
                <a:solidFill>
                  <a:schemeClr val="hlink"/>
                </a:solidFill>
                <a:hlinkClick r:id="rId10"/>
              </a:rPr>
              <a:t>ozónu</a:t>
            </a:r>
            <a:r>
              <a:rPr lang="cs">
                <a:solidFill>
                  <a:schemeClr val="dk1"/>
                </a:solidFill>
              </a:rPr>
              <a:t>, díky kterému může být pozorován jako namodralý opar, a směs</a:t>
            </a:r>
            <a:r>
              <a:rPr lang="cs">
                <a:solidFill>
                  <a:schemeClr val="dk1"/>
                </a:solidFill>
                <a:uFill>
                  <a:noFill/>
                </a:uFill>
                <a:hlinkClick r:id="rId11">
                  <a:extLst>
                    <a:ext uri="{A12FA001-AC4F-418D-AE19-62706E023703}">
                      <ahyp:hlinkClr xmlns:ahyp="http://schemas.microsoft.com/office/drawing/2018/hyperlinkcolor" val="tx"/>
                    </a:ext>
                  </a:extLst>
                </a:hlinkClick>
              </a:rPr>
              <a:t> </a:t>
            </a:r>
            <a:r>
              <a:rPr lang="cs" u="sng">
                <a:solidFill>
                  <a:schemeClr val="hlink"/>
                </a:solidFill>
                <a:hlinkClick r:id="rId11"/>
              </a:rPr>
              <a:t>uhlovodíků</a:t>
            </a:r>
            <a:r>
              <a:rPr lang="cs">
                <a:solidFill>
                  <a:schemeClr val="dk1"/>
                </a:solidFill>
              </a:rPr>
              <a:t>, peroxyacetyltrinitrátu,</a:t>
            </a:r>
            <a:r>
              <a:rPr lang="cs">
                <a:solidFill>
                  <a:schemeClr val="dk1"/>
                </a:solidFill>
                <a:uFill>
                  <a:noFill/>
                </a:uFill>
                <a:hlinkClick r:id="rId12">
                  <a:extLst>
                    <a:ext uri="{A12FA001-AC4F-418D-AE19-62706E023703}">
                      <ahyp:hlinkClr xmlns:ahyp="http://schemas.microsoft.com/office/drawing/2018/hyperlinkcolor" val="tx"/>
                    </a:ext>
                  </a:extLst>
                </a:hlinkClick>
              </a:rPr>
              <a:t> </a:t>
            </a:r>
            <a:r>
              <a:rPr lang="cs" u="sng">
                <a:solidFill>
                  <a:schemeClr val="hlink"/>
                </a:solidFill>
                <a:hlinkClick r:id="rId12"/>
              </a:rPr>
              <a:t>oxidů dusíku</a:t>
            </a:r>
            <a:r>
              <a:rPr lang="cs">
                <a:solidFill>
                  <a:schemeClr val="dk1"/>
                </a:solidFill>
              </a:rPr>
              <a:t> (</a:t>
            </a:r>
            <a:r>
              <a:rPr lang="cs" u="sng">
                <a:solidFill>
                  <a:schemeClr val="hlink"/>
                </a:solidFill>
                <a:hlinkClick r:id="rId13"/>
              </a:rPr>
              <a:t>NO</a:t>
            </a:r>
            <a:r>
              <a:rPr lang="cs">
                <a:solidFill>
                  <a:schemeClr val="dk1"/>
                </a:solidFill>
              </a:rPr>
              <a:t>,</a:t>
            </a:r>
            <a:r>
              <a:rPr lang="cs">
                <a:solidFill>
                  <a:schemeClr val="dk1"/>
                </a:solidFill>
                <a:uFill>
                  <a:noFill/>
                </a:uFill>
                <a:hlinkClick r:id="rId14">
                  <a:extLst>
                    <a:ext uri="{A12FA001-AC4F-418D-AE19-62706E023703}">
                      <ahyp:hlinkClr xmlns:ahyp="http://schemas.microsoft.com/office/drawing/2018/hyperlinkcolor" val="tx"/>
                    </a:ext>
                  </a:extLst>
                </a:hlinkClick>
              </a:rPr>
              <a:t> </a:t>
            </a:r>
            <a:r>
              <a:rPr lang="cs" u="sng">
                <a:solidFill>
                  <a:schemeClr val="hlink"/>
                </a:solidFill>
                <a:hlinkClick r:id="rId14"/>
              </a:rPr>
              <a:t>NO</a:t>
            </a:r>
            <a:r>
              <a:rPr lang="cs" u="sng" baseline="-25000">
                <a:solidFill>
                  <a:schemeClr val="hlink"/>
                </a:solidFill>
                <a:hlinkClick r:id="rId14"/>
              </a:rPr>
              <a:t>2</a:t>
            </a:r>
            <a:r>
              <a:rPr lang="cs">
                <a:solidFill>
                  <a:schemeClr val="dk1"/>
                </a:solidFill>
              </a:rPr>
              <a:t>) a uhlíku (</a:t>
            </a:r>
            <a:r>
              <a:rPr lang="cs" u="sng">
                <a:solidFill>
                  <a:schemeClr val="hlink"/>
                </a:solidFill>
                <a:hlinkClick r:id="rId15"/>
              </a:rPr>
              <a:t>CO</a:t>
            </a:r>
            <a:r>
              <a:rPr lang="cs">
                <a:solidFill>
                  <a:schemeClr val="dk1"/>
                </a:solidFill>
              </a:rPr>
              <a:t>,</a:t>
            </a:r>
            <a:r>
              <a:rPr lang="cs">
                <a:solidFill>
                  <a:schemeClr val="dk1"/>
                </a:solidFill>
                <a:uFill>
                  <a:noFill/>
                </a:uFill>
                <a:hlinkClick r:id="rId16">
                  <a:extLst>
                    <a:ext uri="{A12FA001-AC4F-418D-AE19-62706E023703}">
                      <ahyp:hlinkClr xmlns:ahyp="http://schemas.microsoft.com/office/drawing/2018/hyperlinkcolor" val="tx"/>
                    </a:ext>
                  </a:extLst>
                </a:hlinkClick>
              </a:rPr>
              <a:t> </a:t>
            </a:r>
            <a:r>
              <a:rPr lang="cs" u="sng">
                <a:solidFill>
                  <a:schemeClr val="hlink"/>
                </a:solidFill>
                <a:hlinkClick r:id="rId16"/>
              </a:rPr>
              <a:t>CO</a:t>
            </a:r>
            <a:r>
              <a:rPr lang="cs" u="sng" baseline="-25000">
                <a:solidFill>
                  <a:schemeClr val="hlink"/>
                </a:solidFill>
                <a:hlinkClick r:id="rId16"/>
              </a:rPr>
              <a:t>2</a:t>
            </a:r>
            <a:r>
              <a:rPr lang="cs">
                <a:solidFill>
                  <a:schemeClr val="dk1"/>
                </a:solidFill>
              </a:rPr>
              <a:t>).</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4d0199fc5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4d0199fc5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54c007123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54c00712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54c007123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54c007123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a:extLst>
            <a:ext uri="{FF2B5EF4-FFF2-40B4-BE49-F238E27FC236}">
              <a16:creationId xmlns:a16="http://schemas.microsoft.com/office/drawing/2014/main" id="{B332F05B-8B04-E5AF-75E5-737B60DBB67D}"/>
            </a:ext>
          </a:extLst>
        </p:cNvPr>
        <p:cNvGrpSpPr/>
        <p:nvPr/>
      </p:nvGrpSpPr>
      <p:grpSpPr>
        <a:xfrm>
          <a:off x="0" y="0"/>
          <a:ext cx="0" cy="0"/>
          <a:chOff x="0" y="0"/>
          <a:chExt cx="0" cy="0"/>
        </a:xfrm>
      </p:grpSpPr>
      <p:sp>
        <p:nvSpPr>
          <p:cNvPr id="204" name="Google Shape;204;g4fee54ca48_0_92:notes">
            <a:extLst>
              <a:ext uri="{FF2B5EF4-FFF2-40B4-BE49-F238E27FC236}">
                <a16:creationId xmlns:a16="http://schemas.microsoft.com/office/drawing/2014/main" id="{5A1E4505-E9A2-3EB6-EC91-AF8370A6C9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4fee54ca48_0_92:notes">
            <a:extLst>
              <a:ext uri="{FF2B5EF4-FFF2-40B4-BE49-F238E27FC236}">
                <a16:creationId xmlns:a16="http://schemas.microsoft.com/office/drawing/2014/main" id="{D45FB0E0-4D3F-2A9C-5F9C-C500979577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1200"/>
              </a:spcBef>
              <a:spcAft>
                <a:spcPts val="1200"/>
              </a:spcAft>
              <a:buNone/>
            </a:pPr>
            <a:r>
              <a:rPr lang="cs-CZ" sz="1800" b="0" i="0" u="none" strike="noStrike" dirty="0">
                <a:solidFill>
                  <a:srgbClr val="000000"/>
                </a:solidFill>
                <a:effectLst/>
                <a:latin typeface="Calibri" panose="020F0502020204030204" pitchFamily="34" charset="0"/>
              </a:rPr>
              <a:t>Klimatický systém se mění vlivem proměny vnějších podmínek, tedy faktorů, které na něj působí. V rámci systému existuje celá řada</a:t>
            </a:r>
            <a:r>
              <a:rPr lang="cs-CZ" sz="1800" b="1" i="0" u="none" strike="noStrike" dirty="0">
                <a:solidFill>
                  <a:srgbClr val="000000"/>
                </a:solidFill>
                <a:effectLst/>
                <a:latin typeface="Calibri" panose="020F0502020204030204" pitchFamily="34" charset="0"/>
              </a:rPr>
              <a:t> zpětných vazeb</a:t>
            </a:r>
            <a:r>
              <a:rPr lang="cs-CZ" sz="1800" b="0" i="0" u="none" strike="noStrike" dirty="0">
                <a:solidFill>
                  <a:srgbClr val="000000"/>
                </a:solidFill>
                <a:effectLst/>
                <a:latin typeface="Calibri" panose="020F0502020204030204" pitchFamily="34" charset="0"/>
              </a:rPr>
              <a:t> – negativních a pozitivních. Pozitivní vazby se podílejí na zesilování proměn klimatu, negativní ho stabilizují. </a:t>
            </a:r>
          </a:p>
          <a:p>
            <a:pPr marL="158750" indent="0" rtl="0">
              <a:spcBef>
                <a:spcPts val="1200"/>
              </a:spcBef>
              <a:spcAft>
                <a:spcPts val="1200"/>
              </a:spcAft>
              <a:buNone/>
            </a:pPr>
            <a:endParaRPr lang="cs-CZ" dirty="0">
              <a:effectLst/>
            </a:endParaRPr>
          </a:p>
          <a:p>
            <a:pPr marL="158750" indent="0" rtl="0">
              <a:spcBef>
                <a:spcPts val="1200"/>
              </a:spcBef>
              <a:spcAft>
                <a:spcPts val="1200"/>
              </a:spcAft>
              <a:buNone/>
            </a:pPr>
            <a:r>
              <a:rPr lang="cs-CZ" sz="1800" b="1" i="0" u="none" strike="noStrike" dirty="0">
                <a:solidFill>
                  <a:srgbClr val="000000"/>
                </a:solidFill>
                <a:effectLst/>
                <a:latin typeface="Calibri" panose="020F0502020204030204" pitchFamily="34" charset="0"/>
              </a:rPr>
              <a:t>Pozitivní zpětnou vazbu</a:t>
            </a:r>
            <a:r>
              <a:rPr lang="cs-CZ" sz="1800" b="0" i="0" u="none" strike="noStrike" dirty="0">
                <a:solidFill>
                  <a:srgbClr val="000000"/>
                </a:solidFill>
                <a:effectLst/>
                <a:latin typeface="Calibri" panose="020F0502020204030204" pitchFamily="34" charset="0"/>
              </a:rPr>
              <a:t> si můžeš představit tak, že pokud změníš jeden parametr systému, vyvolá to reakci druhého parametru, který pozitivně ovlivní znovu první parametr. Takže dojde k jeho nárůstu, navýšení apod. Příkladem pozitivní zpětné vazby je vazba mezi teplotou vzduchu a množstvím sněhu. Sněhová pokrývka má bílou barvu a díky ní se většina dopadajících slunečních paprsků odrazí zpět do atmosféry. Pokud dojde ke zvýšení teploty vzduchu, část sněhu roztaje. V těchto místech se pak sluneční paprsky místo odrazu pohltí, čímž dojde k zahřátí samotného povrchu a pak i vzduchu. Toto oteplení povede k dalšímu tání, atd.   </a:t>
            </a:r>
            <a:endParaRPr lang="cs-CZ" dirty="0">
              <a:effectLst/>
            </a:endParaRPr>
          </a:p>
          <a:p>
            <a:pPr marL="158750" indent="0" rtl="0">
              <a:spcBef>
                <a:spcPts val="1200"/>
              </a:spcBef>
              <a:spcAft>
                <a:spcPts val="1200"/>
              </a:spcAft>
              <a:buNone/>
            </a:pPr>
            <a:endParaRPr lang="cs-CZ" b="1" dirty="0">
              <a:effectLst/>
            </a:endParaRPr>
          </a:p>
          <a:p>
            <a:pPr marL="158750" indent="0" rtl="0">
              <a:spcBef>
                <a:spcPts val="1200"/>
              </a:spcBef>
              <a:spcAft>
                <a:spcPts val="1200"/>
              </a:spcAft>
              <a:buNone/>
            </a:pPr>
            <a:r>
              <a:rPr lang="cs-CZ" sz="1800" b="1" i="0" u="none" strike="noStrike" dirty="0">
                <a:solidFill>
                  <a:srgbClr val="000000"/>
                </a:solidFill>
                <a:effectLst/>
                <a:latin typeface="Calibri" panose="020F0502020204030204" pitchFamily="34" charset="0"/>
              </a:rPr>
              <a:t>Negativní zpětnou vazbu</a:t>
            </a:r>
            <a:r>
              <a:rPr lang="cs-CZ" sz="1800" b="0" i="0" u="none" strike="noStrike" dirty="0">
                <a:solidFill>
                  <a:srgbClr val="000000"/>
                </a:solidFill>
                <a:effectLst/>
                <a:latin typeface="Calibri" panose="020F0502020204030204" pitchFamily="34" charset="0"/>
              </a:rPr>
              <a:t> si můžeš představit tak, že pokud změníš jeden parametr systému, vyvolá to reakci druhého parametru, který ztlumí první parametr. Příkladem negativní zpětné vazby je vazba mezi teplotou vzduchu a změnou zalednění oceánu. Při zvýšení teploty vzduchu roztaje část ledovce. Tím se naředí slaná oceánská voda sladkou z roztátého ledovce. A protože méně slaná voda zamrzá i při menších mrazech, může se rychleji vytvořit nová vrstva ledu. Ta bude další sluneční paprsky odrážet a dojde k poklesu teploty vzduchu.</a:t>
            </a:r>
            <a:endParaRPr lang="cs-CZ" dirty="0">
              <a:effectLst/>
            </a:endParaRPr>
          </a:p>
          <a:p>
            <a:pPr marL="158750" indent="0">
              <a:buNone/>
            </a:pPr>
            <a:r>
              <a:rPr lang="cs-CZ" sz="1800" b="0" i="0" u="none" strike="noStrike" dirty="0">
                <a:solidFill>
                  <a:srgbClr val="000000"/>
                </a:solidFill>
                <a:effectLst/>
                <a:latin typeface="Calibri" panose="020F0502020204030204" pitchFamily="34" charset="0"/>
              </a:rPr>
              <a:t>Důležitou vlastností klimatického systému je jeho </a:t>
            </a:r>
            <a:r>
              <a:rPr lang="cs-CZ" sz="1800" b="1" i="0" u="none" strike="noStrike" dirty="0">
                <a:solidFill>
                  <a:srgbClr val="000000"/>
                </a:solidFill>
                <a:effectLst/>
                <a:latin typeface="Calibri" panose="020F0502020204030204" pitchFamily="34" charset="0"/>
              </a:rPr>
              <a:t>cykličnost</a:t>
            </a:r>
            <a:r>
              <a:rPr lang="cs-CZ" sz="1800" b="0" i="0" u="none" strike="noStrike" dirty="0">
                <a:solidFill>
                  <a:srgbClr val="000000"/>
                </a:solidFill>
                <a:effectLst/>
                <a:latin typeface="Calibri" panose="020F0502020204030204" pitchFamily="34" charset="0"/>
              </a:rPr>
              <a:t> (koloběh; pravidelné střídání). </a:t>
            </a:r>
            <a:endParaRPr dirty="0"/>
          </a:p>
        </p:txBody>
      </p:sp>
    </p:spTree>
    <p:extLst>
      <p:ext uri="{BB962C8B-B14F-4D97-AF65-F5344CB8AC3E}">
        <p14:creationId xmlns:p14="http://schemas.microsoft.com/office/powerpoint/2010/main" val="97094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554c007123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554c007123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54c007123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54c007123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cs-CZ" b="0" i="0" dirty="0">
                <a:solidFill>
                  <a:srgbClr val="202122"/>
                </a:solidFill>
                <a:effectLst/>
                <a:latin typeface="Arial" panose="020B0604020202020204" pitchFamily="34" charset="0"/>
              </a:rPr>
              <a:t>Scénáře socioekonomického </a:t>
            </a:r>
            <a:r>
              <a:rPr lang="cs-CZ" sz="1100" b="0" i="0" u="none" strike="noStrike" cap="none" dirty="0">
                <a:solidFill>
                  <a:srgbClr val="202122"/>
                </a:solidFill>
                <a:effectLst/>
                <a:latin typeface="Arial" panose="020B0604020202020204" pitchFamily="34" charset="0"/>
                <a:cs typeface="Arial"/>
                <a:sym typeface="Arial"/>
              </a:rPr>
              <a:t>vývoje někdy též Společné socioekonomické trajektorie (zkratka SSP z anglického </a:t>
            </a:r>
            <a:r>
              <a:rPr lang="cs-CZ" sz="1100" b="0" i="0" u="none" strike="noStrike" cap="none" dirty="0" err="1">
                <a:solidFill>
                  <a:srgbClr val="202122"/>
                </a:solidFill>
                <a:effectLst/>
                <a:latin typeface="Arial" panose="020B0604020202020204" pitchFamily="34" charset="0"/>
                <a:cs typeface="Arial"/>
                <a:sym typeface="Arial"/>
              </a:rPr>
              <a:t>Shared</a:t>
            </a:r>
            <a:r>
              <a:rPr lang="cs-CZ" sz="1100" b="0" i="0" u="none" strike="noStrike" cap="none" dirty="0">
                <a:solidFill>
                  <a:srgbClr val="202122"/>
                </a:solidFill>
                <a:effectLst/>
                <a:latin typeface="Arial" panose="020B0604020202020204" pitchFamily="34" charset="0"/>
                <a:cs typeface="Arial"/>
                <a:sym typeface="Arial"/>
              </a:rPr>
              <a:t> </a:t>
            </a:r>
            <a:r>
              <a:rPr lang="cs-CZ" sz="1100" b="0" i="0" u="none" strike="noStrike" cap="none" dirty="0" err="1">
                <a:solidFill>
                  <a:srgbClr val="202122"/>
                </a:solidFill>
                <a:effectLst/>
                <a:latin typeface="Arial" panose="020B0604020202020204" pitchFamily="34" charset="0"/>
                <a:cs typeface="Arial"/>
                <a:sym typeface="Arial"/>
              </a:rPr>
              <a:t>Socioeconomic</a:t>
            </a:r>
            <a:r>
              <a:rPr lang="cs-CZ" sz="1100" b="0" i="0" u="none" strike="noStrike" cap="none" dirty="0">
                <a:solidFill>
                  <a:srgbClr val="202122"/>
                </a:solidFill>
                <a:effectLst/>
                <a:latin typeface="Arial" panose="020B0604020202020204" pitchFamily="34" charset="0"/>
                <a:cs typeface="Arial"/>
                <a:sym typeface="Arial"/>
              </a:rPr>
              <a:t> </a:t>
            </a:r>
            <a:r>
              <a:rPr lang="cs-CZ" sz="1100" b="0" i="0" u="none" strike="noStrike" cap="none" dirty="0" err="1">
                <a:solidFill>
                  <a:srgbClr val="202122"/>
                </a:solidFill>
                <a:effectLst/>
                <a:latin typeface="Arial" panose="020B0604020202020204" pitchFamily="34" charset="0"/>
                <a:cs typeface="Arial"/>
                <a:sym typeface="Arial"/>
              </a:rPr>
              <a:t>Pathways</a:t>
            </a:r>
            <a:r>
              <a:rPr lang="cs-CZ" sz="1100" b="0" i="0" u="none" strike="noStrike" cap="none" dirty="0">
                <a:solidFill>
                  <a:srgbClr val="202122"/>
                </a:solidFill>
                <a:effectLst/>
                <a:latin typeface="Arial" panose="020B0604020202020204" pitchFamily="34" charset="0"/>
                <a:cs typeface="Arial"/>
                <a:sym typeface="Arial"/>
              </a:rPr>
              <a:t>) jsou </a:t>
            </a:r>
            <a:r>
              <a:rPr lang="cs-CZ" sz="1100" b="0" i="0" u="none" strike="noStrike" cap="none" dirty="0">
                <a:solidFill>
                  <a:srgbClr val="202122"/>
                </a:solidFill>
                <a:effectLst/>
                <a:latin typeface="Arial" panose="020B0604020202020204" pitchFamily="34" charset="0"/>
                <a:cs typeface="Arial"/>
                <a:sym typeface="Arial"/>
                <a:hlinkClick r:id="rId3" tooltip="Plánování scénářů">
                  <a:extLst>
                    <a:ext uri="{A12FA001-AC4F-418D-AE19-62706E023703}">
                      <ahyp:hlinkClr xmlns:ahyp="http://schemas.microsoft.com/office/drawing/2018/hyperlinkcolor" val="tx"/>
                    </a:ext>
                  </a:extLst>
                </a:hlinkClick>
              </a:rPr>
              <a:t>scénáře</a:t>
            </a:r>
            <a:r>
              <a:rPr lang="cs-CZ" sz="1100" b="0" i="0" u="none" strike="noStrike" cap="none" dirty="0">
                <a:solidFill>
                  <a:srgbClr val="202122"/>
                </a:solidFill>
                <a:effectLst/>
                <a:latin typeface="Arial" panose="020B0604020202020204" pitchFamily="34" charset="0"/>
                <a:cs typeface="Arial"/>
                <a:sym typeface="Arial"/>
              </a:rPr>
              <a:t> předpokládaných </a:t>
            </a:r>
            <a:r>
              <a:rPr lang="cs-CZ" sz="1100" b="0" i="0" u="none" strike="noStrike" cap="none" dirty="0">
                <a:solidFill>
                  <a:srgbClr val="202122"/>
                </a:solidFill>
                <a:effectLst/>
                <a:latin typeface="Arial" panose="020B0604020202020204" pitchFamily="34" charset="0"/>
                <a:cs typeface="Arial"/>
                <a:sym typeface="Arial"/>
                <a:hlinkClick r:id="rId4" tooltip="Sociální ekonomie">
                  <a:extLst>
                    <a:ext uri="{A12FA001-AC4F-418D-AE19-62706E023703}">
                      <ahyp:hlinkClr xmlns:ahyp="http://schemas.microsoft.com/office/drawing/2018/hyperlinkcolor" val="tx"/>
                    </a:ext>
                  </a:extLst>
                </a:hlinkClick>
              </a:rPr>
              <a:t>socioekonomických</a:t>
            </a:r>
            <a:r>
              <a:rPr lang="cs-CZ" sz="1100" b="0" i="0" u="none" strike="noStrike" cap="none" dirty="0">
                <a:solidFill>
                  <a:srgbClr val="202122"/>
                </a:solidFill>
                <a:effectLst/>
                <a:latin typeface="Arial" panose="020B0604020202020204" pitchFamily="34" charset="0"/>
                <a:cs typeface="Arial"/>
                <a:sym typeface="Arial"/>
              </a:rPr>
              <a:t> změn v celosvětovém měřítku do roku 2100, které jsou použity při tvorbě </a:t>
            </a:r>
            <a:r>
              <a:rPr lang="cs-CZ" sz="1100" b="0" i="0" u="none" strike="noStrike" cap="none" dirty="0">
                <a:solidFill>
                  <a:srgbClr val="202122"/>
                </a:solidFill>
                <a:effectLst/>
                <a:latin typeface="Arial" panose="020B0604020202020204" pitchFamily="34" charset="0"/>
                <a:cs typeface="Arial"/>
                <a:sym typeface="Arial"/>
                <a:hlinkClick r:id="rId5" tooltip="Šestá hodnotící zpráva IPCC">
                  <a:extLst>
                    <a:ext uri="{A12FA001-AC4F-418D-AE19-62706E023703}">
                      <ahyp:hlinkClr xmlns:ahyp="http://schemas.microsoft.com/office/drawing/2018/hyperlinkcolor" val="tx"/>
                    </a:ext>
                  </a:extLst>
                </a:hlinkClick>
              </a:rPr>
              <a:t>Šesté hodnotící zprávy Mezivládního panelu pro změnu klimatu</a:t>
            </a:r>
            <a:r>
              <a:rPr lang="cs-CZ" sz="1100" b="0" i="0" u="none" strike="noStrike" cap="none" dirty="0">
                <a:solidFill>
                  <a:srgbClr val="202122"/>
                </a:solidFill>
                <a:effectLst/>
                <a:latin typeface="Arial" panose="020B0604020202020204" pitchFamily="34" charset="0"/>
                <a:cs typeface="Arial"/>
                <a:sym typeface="Arial"/>
              </a:rPr>
              <a:t> (AR6), která vyšla v srpnu 2021. Používají se k odvození scénářů emisí </a:t>
            </a:r>
            <a:r>
              <a:rPr lang="cs-CZ" sz="1100" b="0" i="0" u="none" strike="noStrike" cap="none" dirty="0">
                <a:solidFill>
                  <a:srgbClr val="202122"/>
                </a:solidFill>
                <a:effectLst/>
                <a:latin typeface="Arial" panose="020B0604020202020204" pitchFamily="34" charset="0"/>
                <a:cs typeface="Arial"/>
                <a:sym typeface="Arial"/>
                <a:hlinkClick r:id="rId6" tooltip="Skleníkové plyny">
                  <a:extLst>
                    <a:ext uri="{A12FA001-AC4F-418D-AE19-62706E023703}">
                      <ahyp:hlinkClr xmlns:ahyp="http://schemas.microsoft.com/office/drawing/2018/hyperlinkcolor" val="tx"/>
                    </a:ext>
                  </a:extLst>
                </a:hlinkClick>
              </a:rPr>
              <a:t>skleníkových plynů</a:t>
            </a:r>
            <a:r>
              <a:rPr lang="cs-CZ" sz="1100" b="0" i="0" u="none" strike="noStrike" cap="none" dirty="0">
                <a:solidFill>
                  <a:srgbClr val="202122"/>
                </a:solidFill>
                <a:effectLst/>
                <a:latin typeface="Arial" panose="020B0604020202020204" pitchFamily="34" charset="0"/>
                <a:cs typeface="Arial"/>
                <a:sym typeface="Arial"/>
              </a:rPr>
              <a:t> při různých </a:t>
            </a:r>
            <a:r>
              <a:rPr lang="cs-CZ" sz="1100" b="0" i="0" u="none" strike="noStrike" cap="none" dirty="0">
                <a:solidFill>
                  <a:srgbClr val="202122"/>
                </a:solidFill>
                <a:effectLst/>
                <a:latin typeface="Arial" panose="020B0604020202020204" pitchFamily="34" charset="0"/>
                <a:cs typeface="Arial"/>
                <a:sym typeface="Arial"/>
                <a:hlinkClick r:id="rId7" tooltip="Politika ochrany klimatu">
                  <a:extLst>
                    <a:ext uri="{A12FA001-AC4F-418D-AE19-62706E023703}">
                      <ahyp:hlinkClr xmlns:ahyp="http://schemas.microsoft.com/office/drawing/2018/hyperlinkcolor" val="tx"/>
                    </a:ext>
                  </a:extLst>
                </a:hlinkClick>
              </a:rPr>
              <a:t>klimatických politikách</a:t>
            </a:r>
            <a:r>
              <a:rPr lang="cs-CZ" sz="1100" b="0" i="0" u="none" strike="noStrike" cap="none" dirty="0">
                <a:solidFill>
                  <a:srgbClr val="202122"/>
                </a:solidFill>
                <a:effectLst/>
                <a:latin typeface="Arial" panose="020B0604020202020204" pitchFamily="34" charset="0"/>
                <a:cs typeface="Arial"/>
                <a:sym typeface="Arial"/>
              </a:rPr>
              <a:t>.</a:t>
            </a:r>
            <a:r>
              <a:rPr lang="cs-CZ" sz="1100" b="0" i="0" u="none" strike="noStrike" cap="none" dirty="0">
                <a:solidFill>
                  <a:srgbClr val="202122"/>
                </a:solidFill>
                <a:effectLst/>
                <a:latin typeface="Arial" panose="020B0604020202020204" pitchFamily="34" charset="0"/>
                <a:cs typeface="Arial"/>
                <a:sym typeface="Arial"/>
                <a:hlinkClick r:id="rId8">
                  <a:extLst>
                    <a:ext uri="{A12FA001-AC4F-418D-AE19-62706E023703}">
                      <ahyp:hlinkClr xmlns:ahyp="http://schemas.microsoft.com/office/drawing/2018/hyperlinkcolor" val="tx"/>
                    </a:ext>
                  </a:extLst>
                </a:hlinkClick>
              </a:rPr>
              <a:t>[2]</a:t>
            </a:r>
            <a:endParaRPr lang="cs-CZ" sz="1100" b="0" i="0" u="none" strike="noStrike" cap="none" dirty="0">
              <a:solidFill>
                <a:srgbClr val="202122"/>
              </a:solidFill>
              <a:effectLst/>
              <a:latin typeface="Arial" panose="020B0604020202020204" pitchFamily="34" charset="0"/>
              <a:cs typeface="Arial"/>
              <a:sym typeface="Arial"/>
            </a:endParaRPr>
          </a:p>
          <a:p>
            <a:pPr marL="158750" indent="0" algn="l">
              <a:buNone/>
            </a:pPr>
            <a:r>
              <a:rPr lang="cs-CZ" sz="1100" b="0" i="0" u="none" strike="noStrike" cap="none" dirty="0">
                <a:solidFill>
                  <a:srgbClr val="202122"/>
                </a:solidFill>
                <a:effectLst/>
                <a:latin typeface="Arial" panose="020B0604020202020204" pitchFamily="34" charset="0"/>
                <a:cs typeface="Arial"/>
                <a:sym typeface="Arial"/>
              </a:rPr>
              <a:t>Popisují pravděpodobný hlavní globální vývoj, který by v budoucnu společně vedl k různým </a:t>
            </a:r>
            <a:r>
              <a:rPr lang="cs-CZ" b="0" i="0" dirty="0">
                <a:solidFill>
                  <a:srgbClr val="202122"/>
                </a:solidFill>
                <a:effectLst/>
                <a:latin typeface="Arial" panose="020B0604020202020204" pitchFamily="34" charset="0"/>
              </a:rPr>
              <a:t>výzvám v oblasti zmírňování změny klimatu a přizpůsobování se jí. Byly také popsány jako „příběhy, které se staly v budoucnosti“. </a:t>
            </a:r>
            <a:r>
              <a:rPr lang="cs-CZ" b="1" i="0" dirty="0">
                <a:solidFill>
                  <a:srgbClr val="202122"/>
                </a:solidFill>
                <a:effectLst/>
                <a:latin typeface="Arial" panose="020B0604020202020204" pitchFamily="34" charset="0"/>
              </a:rPr>
              <a:t>SSP jsou založeny na pěti popisech (příbězích) popisujících alternativní socioekonomický vývoj,</a:t>
            </a:r>
            <a:r>
              <a:rPr lang="cs-CZ" b="0" i="0" dirty="0">
                <a:solidFill>
                  <a:srgbClr val="202122"/>
                </a:solidFill>
                <a:effectLst/>
                <a:latin typeface="Arial" panose="020B0604020202020204" pitchFamily="34" charset="0"/>
              </a:rPr>
              <a:t> včetně udržitelného rozvoje, regionální rivality, nerovnosti, rozvoje založeného na fosilních palivech a rozvoje uprostřed cesty:</a:t>
            </a:r>
          </a:p>
          <a:p>
            <a:pPr marL="158750" indent="0" algn="l">
              <a:buNone/>
            </a:pPr>
            <a:r>
              <a:rPr lang="cs-CZ" b="0" i="0" dirty="0">
                <a:solidFill>
                  <a:srgbClr val="202122"/>
                </a:solidFill>
                <a:effectLst/>
                <a:latin typeface="Arial" panose="020B0604020202020204" pitchFamily="34" charset="0"/>
              </a:rPr>
              <a:t>SSP poskytují popisy popisující alternativy socioekonomického vývoje. Tyto popisy jsou kvalitativním popisem logiky vztahující prvky popisů k sobě navzájem. Pokud jde o kvantitativní prvky, poskytují údaje doprovázející scénáře vývoj počtu obyvatel, urbanizaci a </a:t>
            </a:r>
            <a:r>
              <a:rPr lang="cs-CZ" b="0" i="0" u="none" strike="noStrike" dirty="0">
                <a:solidFill>
                  <a:srgbClr val="0645AD"/>
                </a:solidFill>
                <a:effectLst/>
                <a:latin typeface="Arial" panose="020B0604020202020204" pitchFamily="34" charset="0"/>
                <a:hlinkClick r:id="rId9" tooltip="Hrubý domácí produkt"/>
              </a:rPr>
              <a:t>hrubý domácí produkt</a:t>
            </a:r>
            <a:r>
              <a:rPr lang="cs-CZ" b="0" i="0" dirty="0">
                <a:solidFill>
                  <a:srgbClr val="202122"/>
                </a:solidFill>
                <a:effectLst/>
                <a:latin typeface="Arial" panose="020B0604020202020204" pitchFamily="34" charset="0"/>
              </a:rPr>
              <a:t> (na obyvatele).</a:t>
            </a:r>
            <a:r>
              <a:rPr lang="cs-CZ" b="0" i="0" u="none" strike="noStrike" baseline="30000" dirty="0">
                <a:solidFill>
                  <a:srgbClr val="0645AD"/>
                </a:solidFill>
                <a:effectLst/>
                <a:latin typeface="Arial" panose="020B0604020202020204" pitchFamily="34" charset="0"/>
              </a:rPr>
              <a:t> </a:t>
            </a:r>
            <a:r>
              <a:rPr lang="cs-CZ" b="0" i="0" dirty="0">
                <a:solidFill>
                  <a:srgbClr val="202122"/>
                </a:solidFill>
                <a:effectLst/>
                <a:latin typeface="Arial" panose="020B0604020202020204" pitchFamily="34" charset="0"/>
              </a:rPr>
              <a:t>SSP lze kombinovat s různými modely integrovaného posuzování (IAM), aby bylo možné prozkoumat možné budoucí cesty jak s ohledem na socioekonomický i klimatický vývoj.</a:t>
            </a:r>
          </a:p>
          <a:p>
            <a:pPr marL="158750" indent="0" algn="l">
              <a:buNone/>
            </a:pPr>
            <a:endParaRPr lang="cs-CZ" b="0" i="0" u="none" strike="noStrike" baseline="30000" dirty="0">
              <a:solidFill>
                <a:srgbClr val="0645AD"/>
              </a:solidFill>
              <a:effectLst/>
              <a:latin typeface="Arial" panose="020B0604020202020204" pitchFamily="34" charset="0"/>
            </a:endParaRPr>
          </a:p>
          <a:p>
            <a:pPr marL="158750" indent="0">
              <a:buNone/>
            </a:pPr>
            <a:r>
              <a:rPr lang="cs-CZ" dirty="0"/>
              <a:t>Část vědců vypracovala „</a:t>
            </a:r>
            <a:r>
              <a:rPr lang="cs-CZ" dirty="0">
                <a:hlinkClick r:id="rId10" tooltip="Reprezentativní směry vývoje koncentrací"/>
              </a:rPr>
              <a:t>Reprezentativní směry vývoje koncentrací</a:t>
            </a:r>
            <a:r>
              <a:rPr lang="cs-CZ" dirty="0"/>
              <a:t>“ (RCP), které popisují různé úrovně skleníkových plynů a dalších radiačních vlivů, které by se mohly v budoucnu vyskytnout. Vypracovali čtyři cesty, které pokrývají široký rozsah zesílení radiačního působení v roce 2100 (2,6, 4,5, 6,0 a 8,5 wattu na metr čtvereční), ale záměrně k nim nepřipojili žádné socioekonomické faktory.</a:t>
            </a:r>
          </a:p>
          <a:p>
            <a:pPr marL="158750" indent="0">
              <a:buNone/>
            </a:pPr>
            <a:r>
              <a:rPr lang="cs-CZ" dirty="0"/>
              <a:t>Další část vědců pracovala na modelování toho, jak se mohou socioekonomické faktory v průběhu příštího století změnit. </a:t>
            </a:r>
            <a:r>
              <a:rPr lang="cs-CZ" b="1" dirty="0"/>
              <a:t>Mezi ně patří například změny počtu obyvatel, hospodářský růst, vzdělání, urbanizace a rychlost technologického rozvoje</a:t>
            </a:r>
            <a:r>
              <a:rPr lang="cs-CZ" dirty="0"/>
              <a:t>. Tyto „Scénáře socioekonomického vývoje“ (</a:t>
            </a:r>
            <a:r>
              <a:rPr lang="cs-CZ" dirty="0" err="1"/>
              <a:t>Shared</a:t>
            </a:r>
            <a:r>
              <a:rPr lang="cs-CZ" dirty="0"/>
              <a:t> </a:t>
            </a:r>
            <a:r>
              <a:rPr lang="cs-CZ" dirty="0" err="1"/>
              <a:t>Socioeconomic</a:t>
            </a:r>
            <a:r>
              <a:rPr lang="cs-CZ" dirty="0"/>
              <a:t> </a:t>
            </a:r>
            <a:r>
              <a:rPr lang="cs-CZ" dirty="0" err="1"/>
              <a:t>Pathways</a:t>
            </a:r>
            <a:r>
              <a:rPr lang="cs-CZ" dirty="0"/>
              <a:t>, SSP) se zabývají pěti různými způsoby, jak by se svět mohl vyvíjet, pokud by neexistovala opatření v oblasti klimatu, a jak by bylo možné dosáhnout různých úrovní zmírnění změny klimatu, pokud by se zmírňovací cíle RCP kombinovaly se SSP.</a:t>
            </a:r>
          </a:p>
          <a:p>
            <a:pPr marL="158750" indent="0">
              <a:buNone/>
            </a:pPr>
            <a:r>
              <a:rPr lang="cs-CZ" dirty="0"/>
              <a:t>Tyto dva směry výzkumu byly navrženy tak, aby se vzájemně doplňovaly. RCP stanovují směry vývoje koncentrací skleníkových plynů a fakticky i míru oteplení, k němuž by mohlo dojít do konce století a SSP určují, jak dalece bude – nebo nebude – dosaženo snížení emisí. SSP také definují různé základní situace, které by mohly nastat, pokud by neexistovalo žádné společné mezinárodní úsilí o řešení změny klimatu, kromě těch, které již země přijaly. SSP obsahují více výchozích stavů, protože základní faktory, jako je populační, technologický a hospodářský růst, by mohly vést k velmi odlišným budoucím emisím a výsledkům oteplování, a to i bez politiky v oblasti klimatu.</a:t>
            </a:r>
          </a:p>
          <a:p>
            <a:pPr marL="158750" indent="0">
              <a:buNone/>
            </a:pPr>
            <a:r>
              <a:rPr lang="cs-CZ" dirty="0"/>
              <a:t>Zatímco RCP byly dokončeny včas, aby mohly být použity v </a:t>
            </a:r>
            <a:r>
              <a:rPr lang="cs-CZ" dirty="0">
                <a:hlinkClick r:id="rId11" tooltip="Pátá hodnotící zpráva IPCC"/>
              </a:rPr>
              <a:t>Páté hodnotící zprávě IPCC</a:t>
            </a:r>
            <a:r>
              <a:rPr lang="cs-CZ" dirty="0"/>
              <a:t>, vypracování složitějších SSP bylo mnohem delším a náročnějším procesem. SSP byly poprvé zveřejněny v roce 2016, ale teprve nyní se začínají používat v dalším kole modelování klimatu – známém jako </a:t>
            </a:r>
            <a:r>
              <a:rPr lang="cs-CZ" dirty="0" err="1"/>
              <a:t>Coupled</a:t>
            </a:r>
            <a:r>
              <a:rPr lang="cs-CZ" dirty="0"/>
              <a:t> Model </a:t>
            </a:r>
            <a:r>
              <a:rPr lang="cs-CZ" dirty="0" err="1"/>
              <a:t>Intercomparison</a:t>
            </a:r>
            <a:r>
              <a:rPr lang="cs-CZ" dirty="0"/>
              <a:t> Project verze 6 neboli CMIP6</a:t>
            </a:r>
            <a:r>
              <a:rPr lang="cs-CZ" baseline="30000" dirty="0">
                <a:hlinkClick r:id="rId12"/>
              </a:rPr>
              <a:t>[7]</a:t>
            </a:r>
            <a:r>
              <a:rPr lang="cs-CZ" dirty="0"/>
              <a:t> – v rámci přípravy </a:t>
            </a:r>
            <a:r>
              <a:rPr lang="cs-CZ" dirty="0">
                <a:hlinkClick r:id="rId13" tooltip="Šestá hodnotící zpráva IPCC"/>
              </a:rPr>
              <a:t>Šesté hodnotící zprávy IPCC</a:t>
            </a:r>
            <a:r>
              <a:rPr lang="cs-CZ" dirty="0"/>
              <a:t>.</a:t>
            </a:r>
            <a:r>
              <a:rPr lang="cs-CZ" baseline="30000" dirty="0">
                <a:hlinkClick r:id="rId14"/>
              </a:rPr>
              <a:t>[4]</a:t>
            </a:r>
            <a:endParaRPr lang="cs-CZ" dirty="0"/>
          </a:p>
          <a:p>
            <a:pPr algn="l"/>
            <a:endParaRPr lang="cs-CZ" b="0" i="0" dirty="0">
              <a:solidFill>
                <a:srgbClr val="202122"/>
              </a:solidFill>
              <a:effectLst/>
              <a:latin typeface="Arial" panose="020B060402020202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850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https://czwiki.cz/Lexikon/Sc%C3%A9n%C3%A1%C5%99e_socioekonomick%C3%A9ho_v%C3%BDvoje</a:t>
            </a:r>
          </a:p>
        </p:txBody>
      </p:sp>
    </p:spTree>
    <p:extLst>
      <p:ext uri="{BB962C8B-B14F-4D97-AF65-F5344CB8AC3E}">
        <p14:creationId xmlns:p14="http://schemas.microsoft.com/office/powerpoint/2010/main" val="540867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54c007123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54c007123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33695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Klimatická citlivost</a:t>
            </a:r>
            <a:r>
              <a:rPr lang="cs-CZ" dirty="0"/>
              <a:t> je klíčovým měřítkem ve </a:t>
            </a:r>
            <a:r>
              <a:rPr lang="cs-CZ" dirty="0">
                <a:hlinkClick r:id="rId3"/>
              </a:rPr>
              <a:t>vědě o klimatu</a:t>
            </a:r>
            <a:r>
              <a:rPr lang="cs-CZ" dirty="0"/>
              <a:t> a popisuje, o kolik se oteplí zemský povrch při zdvojnásobení </a:t>
            </a:r>
            <a:r>
              <a:rPr lang="cs-CZ" dirty="0">
                <a:hlinkClick r:id="rId4"/>
              </a:rPr>
              <a:t>koncentrace oxidu uhličitého (</a:t>
            </a:r>
            <a:r>
              <a:rPr lang="cs-CZ" baseline="-25000" dirty="0">
                <a:hlinkClick r:id="rId4"/>
              </a:rPr>
              <a:t>CO2</a:t>
            </a:r>
            <a:r>
              <a:rPr lang="cs-CZ" dirty="0">
                <a:hlinkClick r:id="rId4"/>
              </a:rPr>
              <a:t>) v atmosféře</a:t>
            </a:r>
            <a:r>
              <a:rPr lang="cs-CZ" dirty="0"/>
              <a:t>.</a:t>
            </a:r>
            <a:r>
              <a:rPr lang="cs-CZ" baseline="30000" dirty="0">
                <a:hlinkClick r:id="rId5"/>
              </a:rPr>
              <a:t>[1]</a:t>
            </a:r>
            <a:r>
              <a:rPr lang="cs-CZ" baseline="30000" dirty="0">
                <a:hlinkClick r:id="rId6"/>
              </a:rPr>
              <a:t>[2]</a:t>
            </a:r>
            <a:r>
              <a:rPr lang="cs-CZ" dirty="0"/>
              <a:t> Její formální definice zní: „Změna povrchové teploty v reakci na změnu koncentrace oxidu uhličitého (</a:t>
            </a:r>
            <a:r>
              <a:rPr lang="cs-CZ" baseline="-25000" dirty="0"/>
              <a:t>CO2</a:t>
            </a:r>
            <a:r>
              <a:rPr lang="cs-CZ" dirty="0"/>
              <a:t>) v atmosféře nebo jiné radiační síly.“</a:t>
            </a:r>
            <a:r>
              <a:rPr lang="cs-CZ" baseline="30000" dirty="0">
                <a:hlinkClick r:id="rId7"/>
              </a:rPr>
              <a:t>[3]</a:t>
            </a:r>
            <a:r>
              <a:rPr lang="cs-CZ" baseline="30000" dirty="0"/>
              <a:t>: 2223</a:t>
            </a:r>
            <a:r>
              <a:rPr lang="cs-CZ" dirty="0"/>
              <a:t>Tento koncept pomáhá vědcům pochopit rozsah a velikost </a:t>
            </a:r>
            <a:r>
              <a:rPr lang="cs-CZ" dirty="0">
                <a:hlinkClick r:id="rId8"/>
              </a:rPr>
              <a:t>účinků změny klimatu</a:t>
            </a:r>
            <a:r>
              <a:rPr lang="cs-CZ" dirty="0"/>
              <a:t>. </a:t>
            </a:r>
          </a:p>
          <a:p>
            <a:endParaRPr lang="cs-CZ" dirty="0"/>
          </a:p>
        </p:txBody>
      </p:sp>
      <p:sp>
        <p:nvSpPr>
          <p:cNvPr id="4" name="Zástupný symbol pro číslo snímku 3"/>
          <p:cNvSpPr>
            <a:spLocks noGrp="1"/>
          </p:cNvSpPr>
          <p:nvPr>
            <p:ph type="sldNum" sz="quarter" idx="5"/>
          </p:nvPr>
        </p:nvSpPr>
        <p:spPr/>
        <p:txBody>
          <a:bodyPr/>
          <a:lstStyle/>
          <a:p>
            <a:fld id="{9BA6E09D-9E96-49CD-8293-A1106C4FCC44}" type="slidenum">
              <a:rPr lang="cs-CZ" smtClean="0"/>
              <a:t>14</a:t>
            </a:fld>
            <a:endParaRPr lang="cs-CZ"/>
          </a:p>
        </p:txBody>
      </p:sp>
    </p:spTree>
    <p:extLst>
      <p:ext uri="{BB962C8B-B14F-4D97-AF65-F5344CB8AC3E}">
        <p14:creationId xmlns:p14="http://schemas.microsoft.com/office/powerpoint/2010/main" val="284758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fee54ca4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fee54ca4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1968970-75B0-3B14-F678-118C196A5F7C}"/>
            </a:ext>
          </a:extLst>
        </p:cNvPr>
        <p:cNvGrpSpPr/>
        <p:nvPr/>
      </p:nvGrpSpPr>
      <p:grpSpPr>
        <a:xfrm>
          <a:off x="0" y="0"/>
          <a:ext cx="0" cy="0"/>
          <a:chOff x="0" y="0"/>
          <a:chExt cx="0" cy="0"/>
        </a:xfrm>
      </p:grpSpPr>
      <p:sp>
        <p:nvSpPr>
          <p:cNvPr id="104" name="Google Shape;104;g4fee54ca48_0_19:notes">
            <a:extLst>
              <a:ext uri="{FF2B5EF4-FFF2-40B4-BE49-F238E27FC236}">
                <a16:creationId xmlns:a16="http://schemas.microsoft.com/office/drawing/2014/main" id="{3D8AB730-5AA6-9C43-B06D-0F478D1A6D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fee54ca48_0_19:notes">
            <a:extLst>
              <a:ext uri="{FF2B5EF4-FFF2-40B4-BE49-F238E27FC236}">
                <a16:creationId xmlns:a16="http://schemas.microsoft.com/office/drawing/2014/main" id="{4AEB9A57-ED3E-C4D2-504E-09BC636E8F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5741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2735465F-E85F-C064-915E-5BB3FF9213CB}"/>
            </a:ext>
          </a:extLst>
        </p:cNvPr>
        <p:cNvGrpSpPr/>
        <p:nvPr/>
      </p:nvGrpSpPr>
      <p:grpSpPr>
        <a:xfrm>
          <a:off x="0" y="0"/>
          <a:ext cx="0" cy="0"/>
          <a:chOff x="0" y="0"/>
          <a:chExt cx="0" cy="0"/>
        </a:xfrm>
      </p:grpSpPr>
      <p:sp>
        <p:nvSpPr>
          <p:cNvPr id="104" name="Google Shape;104;g4fee54ca48_0_19:notes">
            <a:extLst>
              <a:ext uri="{FF2B5EF4-FFF2-40B4-BE49-F238E27FC236}">
                <a16:creationId xmlns:a16="http://schemas.microsoft.com/office/drawing/2014/main" id="{81077375-E97B-BD68-E5C3-A11F4C543A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fee54ca48_0_19:notes">
            <a:extLst>
              <a:ext uri="{FF2B5EF4-FFF2-40B4-BE49-F238E27FC236}">
                <a16:creationId xmlns:a16="http://schemas.microsoft.com/office/drawing/2014/main" id="{F3A6274A-0B1E-2A45-6FA6-8869E73800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065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A8FB5267-FBEF-285E-C7A8-2B16B6A88D57}"/>
            </a:ext>
          </a:extLst>
        </p:cNvPr>
        <p:cNvGrpSpPr/>
        <p:nvPr/>
      </p:nvGrpSpPr>
      <p:grpSpPr>
        <a:xfrm>
          <a:off x="0" y="0"/>
          <a:ext cx="0" cy="0"/>
          <a:chOff x="0" y="0"/>
          <a:chExt cx="0" cy="0"/>
        </a:xfrm>
      </p:grpSpPr>
      <p:sp>
        <p:nvSpPr>
          <p:cNvPr id="104" name="Google Shape;104;g4fee54ca48_0_19:notes">
            <a:extLst>
              <a:ext uri="{FF2B5EF4-FFF2-40B4-BE49-F238E27FC236}">
                <a16:creationId xmlns:a16="http://schemas.microsoft.com/office/drawing/2014/main" id="{FDB6F2A6-741B-2CA1-2081-6A05C87D9D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fee54ca48_0_19:notes">
            <a:extLst>
              <a:ext uri="{FF2B5EF4-FFF2-40B4-BE49-F238E27FC236}">
                <a16:creationId xmlns:a16="http://schemas.microsoft.com/office/drawing/2014/main" id="{CA5A8DEF-81C7-2664-6D45-AF48E8BA45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121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c86eed3a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c86eed3a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6CFA215A-7F6F-4648-B2FC-DD7B4F0D0DEC}" type="slidenum">
              <a:rPr lang="cs-CZ" smtClean="0"/>
              <a:t>‹#›</a:t>
            </a:fld>
            <a:endParaRPr 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3051206143"/>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6CFA215A-7F6F-4648-B2FC-DD7B4F0D0DEC}" type="slidenum">
              <a:rPr lang="cs-CZ" smtClean="0"/>
              <a:t>‹#›</a:t>
            </a:fld>
            <a:endParaRPr lang="cs-CZ"/>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B0F7ADA8-E0D8-E140-B3EB-7B177B99ED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10695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6CFA215A-7F6F-4648-B2FC-DD7B4F0D0DEC}" type="slidenum">
              <a:rPr lang="cs-CZ" smtClean="0"/>
              <a:t>‹#›</a:t>
            </a:fld>
            <a:endParaRPr lang="cs-CZ"/>
          </a:p>
        </p:txBody>
      </p:sp>
      <p:pic>
        <p:nvPicPr>
          <p:cNvPr id="6" name="Obrázek 8">
            <a:extLst>
              <a:ext uri="{FF2B5EF4-FFF2-40B4-BE49-F238E27FC236}">
                <a16:creationId xmlns:a16="http://schemas.microsoft.com/office/drawing/2014/main" id="{E49E2218-4CCF-BC44-930E-B31D9BFD89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864494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6CFA215A-7F6F-4648-B2FC-DD7B4F0D0DEC}" type="slidenum">
              <a:rPr lang="cs-CZ" smtClean="0"/>
              <a:t>‹#›</a:t>
            </a:fld>
            <a:endParaRPr lang="cs-CZ"/>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endParaRPr lang="cs-CZ"/>
          </a:p>
        </p:txBody>
      </p:sp>
      <p:pic>
        <p:nvPicPr>
          <p:cNvPr id="10" name="Obrázek 8">
            <a:extLst>
              <a:ext uri="{FF2B5EF4-FFF2-40B4-BE49-F238E27FC236}">
                <a16:creationId xmlns:a16="http://schemas.microsoft.com/office/drawing/2014/main" id="{84321F44-F4CD-1342-9190-83F8027175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894063971"/>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6CFA215A-7F6F-4648-B2FC-DD7B4F0D0DEC}" type="slidenum">
              <a:rPr lang="cs-CZ" smtClean="0"/>
              <a:t>‹#›</a:t>
            </a:fld>
            <a:endParaRPr 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E82366C8-899C-3046-9F1A-E4AA93091E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1221386962"/>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Rozdělovník (alternativní) 2">
    <p:bg>
      <p:bgPr>
        <a:solidFill>
          <a:srgbClr val="00AF3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6CFA215A-7F6F-4648-B2FC-DD7B4F0D0DEC}" type="slidenum">
              <a:rPr lang="cs-CZ" smtClean="0"/>
              <a:t>‹#›</a:t>
            </a:fld>
            <a:endParaRPr 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endParaRPr lang="cs-CZ"/>
          </a:p>
        </p:txBody>
      </p:sp>
      <p:pic>
        <p:nvPicPr>
          <p:cNvPr id="11" name="Obrázek 8">
            <a:extLst>
              <a:ext uri="{FF2B5EF4-FFF2-40B4-BE49-F238E27FC236}">
                <a16:creationId xmlns:a16="http://schemas.microsoft.com/office/drawing/2014/main" id="{2C8EF9BC-CA15-F749-AE84-143521C1B7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1889557041"/>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verzní s obrázkem">
    <p:bg>
      <p:bgPr>
        <a:solidFill>
          <a:srgbClr val="00AF3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920425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UNI SCI slide">
    <p:bg>
      <p:bgPr>
        <a:solidFill>
          <a:srgbClr val="00AF3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1154398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5999459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cs" smtClean="0"/>
              <a:pPr/>
              <a:t>‹#›</a:t>
            </a:fld>
            <a:endParaRPr lang="cs"/>
          </a:p>
        </p:txBody>
      </p:sp>
    </p:spTree>
    <p:extLst>
      <p:ext uri="{BB962C8B-B14F-4D97-AF65-F5344CB8AC3E}">
        <p14:creationId xmlns:p14="http://schemas.microsoft.com/office/powerpoint/2010/main" val="139242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endParaRPr lang="cs-CZ"/>
          </a:p>
        </p:txBody>
      </p:sp>
      <p:sp>
        <p:nvSpPr>
          <p:cNvPr id="5" name="Zástupný symbol pro číslo snímku 4"/>
          <p:cNvSpPr>
            <a:spLocks noGrp="1"/>
          </p:cNvSpPr>
          <p:nvPr>
            <p:ph type="sldNum" sz="quarter" idx="11"/>
          </p:nvPr>
        </p:nvSpPr>
        <p:spPr/>
        <p:txBody>
          <a:bodyPr/>
          <a:lstStyle>
            <a:lvl1pPr>
              <a:defRPr/>
            </a:lvl1pPr>
          </a:lstStyle>
          <a:p>
            <a:fld id="{6CFA215A-7F6F-4648-B2FC-DD7B4F0D0DEC}" type="slidenum">
              <a:rPr lang="cs-CZ" smtClean="0"/>
              <a:t>‹#›</a:t>
            </a:fld>
            <a:endParaRPr lang="cs-CZ"/>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CDFB5469-7B43-0D44-819F-C704135239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06829011"/>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endParaRPr lang="cs-CZ"/>
          </a:p>
        </p:txBody>
      </p:sp>
      <p:sp>
        <p:nvSpPr>
          <p:cNvPr id="5" name="Zástupný symbol pro číslo snímku 4"/>
          <p:cNvSpPr>
            <a:spLocks noGrp="1"/>
          </p:cNvSpPr>
          <p:nvPr>
            <p:ph type="sldNum" sz="quarter" idx="11"/>
          </p:nvPr>
        </p:nvSpPr>
        <p:spPr/>
        <p:txBody>
          <a:bodyPr/>
          <a:lstStyle>
            <a:lvl1pPr>
              <a:defRPr/>
            </a:lvl1pPr>
          </a:lstStyle>
          <a:p>
            <a:fld id="{6CFA215A-7F6F-4648-B2FC-DD7B4F0D0DEC}" type="slidenum">
              <a:rPr lang="cs-CZ" smtClean="0"/>
              <a:t>‹#›</a:t>
            </a:fld>
            <a:endParaRPr lang="cs-CZ"/>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3839D93F-D054-0C49-B5BA-33CA7A41AA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23886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6CFA215A-7F6F-4648-B2FC-DD7B4F0D0DEC}" type="slidenum">
              <a:rPr lang="cs-CZ" smtClean="0"/>
              <a:t>‹#›</a:t>
            </a:fld>
            <a:endParaRPr lang="cs-CZ"/>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E1F77B3-EBC6-1040-9535-33D9549B74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45215482"/>
      </p:ext>
    </p:extLst>
  </p:cSld>
  <p:clrMapOvr>
    <a:masterClrMapping/>
  </p:clrMapOvr>
  <p:extLst>
    <p:ext uri="{DCECCB84-F9BA-43D5-87BE-67443E8EF086}">
      <p15:sldGuideLst xmlns:p15="http://schemas.microsoft.com/office/powerpoint/2012/main">
        <p15:guide id="1" orient="horz" pos="3657">
          <p15:clr>
            <a:srgbClr val="FBAE40"/>
          </p15:clr>
        </p15:guide>
        <p15:guide id="2" pos="72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6CFA215A-7F6F-4648-B2FC-DD7B4F0D0DEC}" type="slidenum">
              <a:rPr lang="cs-CZ" smtClean="0"/>
              <a:t>‹#›</a:t>
            </a:fld>
            <a:endParaRPr lang="cs-CZ"/>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797919FE-C3ED-C14E-AED0-882F982294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93811229"/>
      </p:ext>
    </p:extLst>
  </p:cSld>
  <p:clrMapOvr>
    <a:masterClrMapping/>
  </p:clrMapOvr>
  <p:extLst>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endParaRPr lang="cs-CZ"/>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6CFA215A-7F6F-4648-B2FC-DD7B4F0D0DEC}" type="slidenum">
              <a:rPr lang="cs-CZ" smtClean="0"/>
              <a:t>‹#›</a:t>
            </a:fld>
            <a:endParaRPr lang="cs-CZ"/>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4329B9F-B123-B646-A47E-27058DD10E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184799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6CFA215A-7F6F-4648-B2FC-DD7B4F0D0DEC}" type="slidenum">
              <a:rPr lang="cs-CZ" smtClean="0"/>
              <a:t>‹#›</a:t>
            </a:fld>
            <a:endParaRPr lang="cs-CZ"/>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1109301E-D1AD-0B43-976E-29DC995E1D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523537428"/>
      </p:ext>
    </p:extLst>
  </p:cSld>
  <p:clrMapOvr>
    <a:masterClrMapping/>
  </p:clrMapOvr>
  <p:extLst>
    <p:ext uri="{DCECCB84-F9BA-43D5-87BE-67443E8EF086}">
      <p15:sldGuideLst xmlns:p15="http://schemas.microsoft.com/office/powerpoint/2012/main">
        <p15:guide id="1" orient="horz" pos="1049">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6CFA215A-7F6F-4648-B2FC-DD7B4F0D0DEC}" type="slidenum">
              <a:rPr lang="cs-CZ" smtClean="0"/>
              <a:t>‹#›</a:t>
            </a:fld>
            <a:endParaRPr lang="cs-CZ"/>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DE62B41-48ED-D243-8CF8-571E1EC807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152654885"/>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6CFA215A-7F6F-4648-B2FC-DD7B4F0D0DEC}" type="slidenum">
              <a:rPr lang="cs-CZ" smtClean="0"/>
              <a:t>‹#›</a:t>
            </a:fld>
            <a:endParaRPr lang="cs-CZ"/>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2E98577-C944-7148-9D17-F5F41F0E8A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294401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endParaRPr lang="cs-CZ"/>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6CFA215A-7F6F-4648-B2FC-DD7B4F0D0DEC}" type="slidenum">
              <a:rPr lang="cs-CZ" smtClean="0"/>
              <a:t>‹#›</a:t>
            </a:fld>
            <a:endParaRPr lang="cs-CZ"/>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extLst>
      <p:ext uri="{BB962C8B-B14F-4D97-AF65-F5344CB8AC3E}">
        <p14:creationId xmlns:p14="http://schemas.microsoft.com/office/powerpoint/2010/main" val="164183094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p15:clr>
            <a:srgbClr val="F26B43"/>
          </p15:clr>
        </p15:guide>
        <p15:guide id="2" pos="43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ideo" Target="https://www.youtube.com/embed/we8VXwa83FQ?start=34&amp;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prezi.com/5byr2-riw116/klimaticke-zmeny-radiacni-transf-1/"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hyperlink" Target="https://prezi.com/5byr2-riw116/klimaticke-zmeny-radiacni-transf-1/"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prezi.com/5byr2-riw116/klimaticke-zmeny-radiacni-transf-1/" TargetMode="External"/><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49_0.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0.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8KrgPPO1h0A?feature=oembed" TargetMode="Externa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x1SgmFa0r04?feature=oembed" TargetMode="Externa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epa.gov/climate-indicators/climate-change-indicators-atmospheric-concentrations-greenhouse-gase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video" Target="https://www.youtube.com/embed/ADf8-rmEtNg?feature=oembe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ucnmuni-my.sharepoint.com/:v:/r/personal/14941_muni_cz/Documents/Videa/Clipchamp/Z%C3%A1znam-20241023_130419/Exports/Z%C3%A1znam-20241023_130419.mp4?csf=1&amp;web=1&amp;e=cTIAka&amp;nav=eyJwbGF5YmFja09wdGlvbnMiOnt9LCJyZWZlcnJhbEluZm8iOnsicmVmZXJyYWxBcHAiOiJTdHJlYW1XZWJBcHAiLCJyZWZlcnJhbE1vZGUiOiJtaXMiLCJyZWZlcnJhbFZpZXciOiJwb3N0cm9sbC1jb3B5bGluayIsInJlZmVycmFsUGxheWJhY2tTZXNzaW9uSWQiOiJlNjEzNzI4MC1mMjk5LTQ0YzUtYTJiNy02MDc1NDQ4YzNkZGQifX0=" TargetMode="Externa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78.png"/><Relationship Id="rId4" Type="http://schemas.openxmlformats.org/officeDocument/2006/relationships/image" Target="../media/image82.sv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82.svg"/></Relationships>
</file>

<file path=ppt/slides/_rels/slide5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10.png"/><Relationship Id="rId7" Type="http://schemas.openxmlformats.org/officeDocument/2006/relationships/image" Target="../media/image53.png"/><Relationship Id="rId2" Type="http://schemas.openxmlformats.org/officeDocument/2006/relationships/image" Target="../media/image85.png"/><Relationship Id="rId1" Type="http://schemas.openxmlformats.org/officeDocument/2006/relationships/slideLayout" Target="../slideLayouts/slideLayout18.xml"/><Relationship Id="rId6" Type="http://schemas.openxmlformats.org/officeDocument/2006/relationships/image" Target="../media/image87.png"/><Relationship Id="rId5" Type="http://schemas.openxmlformats.org/officeDocument/2006/relationships/image" Target="../media/image520.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ucnmuni-my.sharepoint.com/:v:/r/personal/14941_muni_cz/Documents/Videa/Clipchamp/Z%C3%A1znam-20241027_200400/Exports/Z%C3%A1znam-20241027_200444.mp4?csf=1&amp;web=1&amp;e=eYhlxJ&amp;nav=eyJwbGF5YmFja09wdGlvbnMiOnt9LCJyZWZlcnJhbEluZm8iOnsicmVmZXJyYWxBcHAiOiJTdHJlYW1XZWJBcHAiLCJyZWZlcnJhbE1vZGUiOiJtaXMiLCJyZWZlcnJhbFZpZXciOiJwb3N0cm9sbC1jb3B5bGluayIsInJlZmVycmFsUGxheWJhY2tTZXNzaW9uSWQiOiIyZTMyNGZkNy1jYTJiLTQ0ZWEtODliNi00OTdlODE5YzFkMGQifX0=" TargetMode="Externa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ucnmuni-my.sharepoint.com/:v:/r/personal/14941_muni_cz/Documents/Videa/Clipchamp/Z%C3%A1znam-20241023_124942/Exports/Z%C3%A1znam-20241023_124942.mp4?csf=1&amp;web=1&amp;e=uJjMDd&amp;nav=eyJwbGF5YmFja09wdGlvbnMiOnt9LCJyZWZlcnJhbEluZm8iOnsicmVmZXJyYWxBcHAiOiJTdHJlYW1XZWJBcHAiLCJyZWZlcnJhbE1vZGUiOiJtaXMiLCJyZWZlcnJhbFZpZXciOiJwb3N0cm9sbC1jb3B5bGluayIsInJlZmVycmFsUGxheWJhY2tTZXNzaW9uSWQiOiJlOGE2NDdlNy05YmRkLTQ1ZDUtYjMxNi1kN2ViMWY2ODhkMjEifX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C1642D-16FE-B793-3E44-CC0B589EC812}"/>
              </a:ext>
            </a:extLst>
          </p:cNvPr>
          <p:cNvSpPr>
            <a:spLocks noGrp="1"/>
          </p:cNvSpPr>
          <p:nvPr>
            <p:ph type="title"/>
          </p:nvPr>
        </p:nvSpPr>
        <p:spPr>
          <a:xfrm>
            <a:off x="398502" y="2900365"/>
            <a:ext cx="11361600" cy="1171580"/>
          </a:xfrm>
        </p:spPr>
        <p:txBody>
          <a:bodyPr anchor="t">
            <a:normAutofit/>
          </a:bodyPr>
          <a:lstStyle/>
          <a:p>
            <a:r>
              <a:rPr lang="cs-CZ" dirty="0"/>
              <a:t>SKLENÍKOVÝ EFEKT ATMOSFÉRY</a:t>
            </a:r>
          </a:p>
        </p:txBody>
      </p:sp>
      <p:sp>
        <p:nvSpPr>
          <p:cNvPr id="8" name="Subtitle 2">
            <a:extLst>
              <a:ext uri="{FF2B5EF4-FFF2-40B4-BE49-F238E27FC236}">
                <a16:creationId xmlns:a16="http://schemas.microsoft.com/office/drawing/2014/main" id="{E827ED4D-34D4-B9AA-D8AF-0254D17A7DB3}"/>
              </a:ext>
            </a:extLst>
          </p:cNvPr>
          <p:cNvSpPr>
            <a:spLocks noGrp="1"/>
          </p:cNvSpPr>
          <p:nvPr>
            <p:ph type="subTitle" idx="1"/>
          </p:nvPr>
        </p:nvSpPr>
        <p:spPr>
          <a:xfrm>
            <a:off x="398502" y="4116402"/>
            <a:ext cx="11361600" cy="698497"/>
          </a:xfrm>
        </p:spPr>
        <p:txBody>
          <a:bodyPr/>
          <a:lstStyle/>
          <a:p>
            <a:r>
              <a:rPr lang="cs-CZ" dirty="0"/>
              <a:t>Mgr. Jarmila Burianová, Ph.D.</a:t>
            </a:r>
          </a:p>
          <a:p>
            <a:r>
              <a:rPr lang="cs-CZ" dirty="0"/>
              <a:t>Geografický ústav </a:t>
            </a:r>
            <a:r>
              <a:rPr lang="cs-CZ" dirty="0" err="1"/>
              <a:t>PřF</a:t>
            </a:r>
            <a:endParaRPr lang="cs-CZ" dirty="0"/>
          </a:p>
          <a:p>
            <a:r>
              <a:rPr lang="cs-CZ" dirty="0"/>
              <a:t>14941@muni.cz</a:t>
            </a:r>
            <a:endParaRPr lang="en-US" dirty="0"/>
          </a:p>
        </p:txBody>
      </p:sp>
    </p:spTree>
    <p:extLst>
      <p:ext uri="{BB962C8B-B14F-4D97-AF65-F5344CB8AC3E}">
        <p14:creationId xmlns:p14="http://schemas.microsoft.com/office/powerpoint/2010/main" val="404353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87F35-FE8F-48EA-F345-2173DFF5627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7B9518B-1B4F-8C7E-AAD3-3B4F078C8831}"/>
              </a:ext>
            </a:extLst>
          </p:cNvPr>
          <p:cNvSpPr>
            <a:spLocks noGrp="1"/>
          </p:cNvSpPr>
          <p:nvPr>
            <p:ph idx="1"/>
          </p:nvPr>
        </p:nvSpPr>
        <p:spPr/>
        <p:txBody>
          <a:bodyPr/>
          <a:lstStyle/>
          <a:p>
            <a:endParaRPr lang="cs-CZ"/>
          </a:p>
        </p:txBody>
      </p:sp>
      <p:pic>
        <p:nvPicPr>
          <p:cNvPr id="5" name="Google Shape;74;p15">
            <a:extLst>
              <a:ext uri="{FF2B5EF4-FFF2-40B4-BE49-F238E27FC236}">
                <a16:creationId xmlns:a16="http://schemas.microsoft.com/office/drawing/2014/main" id="{0A50A842-8A12-9D71-CA10-6D22C53D6C1F}"/>
              </a:ext>
            </a:extLst>
          </p:cNvPr>
          <p:cNvPicPr preferRelativeResize="0"/>
          <p:nvPr/>
        </p:nvPicPr>
        <p:blipFill>
          <a:blip r:embed="rId2">
            <a:alphaModFix/>
          </a:blip>
          <a:stretch>
            <a:fillRect/>
          </a:stretch>
        </p:blipFill>
        <p:spPr>
          <a:xfrm>
            <a:off x="1208195" y="183517"/>
            <a:ext cx="9775610" cy="6490965"/>
          </a:xfrm>
          <a:prstGeom prst="rect">
            <a:avLst/>
          </a:prstGeom>
          <a:noFill/>
          <a:ln>
            <a:noFill/>
          </a:ln>
        </p:spPr>
      </p:pic>
    </p:spTree>
    <p:extLst>
      <p:ext uri="{BB962C8B-B14F-4D97-AF65-F5344CB8AC3E}">
        <p14:creationId xmlns:p14="http://schemas.microsoft.com/office/powerpoint/2010/main" val="935187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a:extLst>
            <a:ext uri="{FF2B5EF4-FFF2-40B4-BE49-F238E27FC236}">
              <a16:creationId xmlns:a16="http://schemas.microsoft.com/office/drawing/2014/main" id="{9697DFBA-4370-2BF9-0F24-0058AB440BF9}"/>
            </a:ext>
          </a:extLst>
        </p:cNvPr>
        <p:cNvGrpSpPr/>
        <p:nvPr/>
      </p:nvGrpSpPr>
      <p:grpSpPr>
        <a:xfrm>
          <a:off x="0" y="0"/>
          <a:ext cx="0" cy="0"/>
          <a:chOff x="0" y="0"/>
          <a:chExt cx="0" cy="0"/>
        </a:xfrm>
      </p:grpSpPr>
      <p:sp>
        <p:nvSpPr>
          <p:cNvPr id="207" name="Google Shape;207;p33">
            <a:extLst>
              <a:ext uri="{FF2B5EF4-FFF2-40B4-BE49-F238E27FC236}">
                <a16:creationId xmlns:a16="http://schemas.microsoft.com/office/drawing/2014/main" id="{4B97F9BE-08C6-5522-5AB4-7E8003CA92B8}"/>
              </a:ext>
            </a:extLst>
          </p:cNvPr>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lgn="l"/>
            <a:r>
              <a:rPr lang="cs" dirty="0"/>
              <a:t>Zpětné vazby (feedbacks)</a:t>
            </a:r>
            <a:endParaRPr dirty="0"/>
          </a:p>
        </p:txBody>
      </p:sp>
      <p:sp>
        <p:nvSpPr>
          <p:cNvPr id="208" name="Google Shape;208;p33">
            <a:extLst>
              <a:ext uri="{FF2B5EF4-FFF2-40B4-BE49-F238E27FC236}">
                <a16:creationId xmlns:a16="http://schemas.microsoft.com/office/drawing/2014/main" id="{9F61A6D9-2E43-AB38-3722-DBDB4FBCEB62}"/>
              </a:ext>
            </a:extLst>
          </p:cNvPr>
          <p:cNvSpPr txBox="1">
            <a:spLocks noGrp="1"/>
          </p:cNvSpPr>
          <p:nvPr>
            <p:ph type="body" idx="1"/>
          </p:nvPr>
        </p:nvSpPr>
        <p:spPr>
          <a:prstGeom prst="rect">
            <a:avLst/>
          </a:prstGeom>
        </p:spPr>
        <p:txBody>
          <a:bodyPr spcFirstLastPara="1" vert="horz" wrap="square" lIns="91425" tIns="91425" rIns="91425" bIns="91425" rtlCol="0" anchor="t" anchorCtr="0">
            <a:noAutofit/>
          </a:bodyPr>
          <a:lstStyle/>
          <a:p>
            <a:pPr marL="0" indent="0">
              <a:buNone/>
            </a:pPr>
            <a:r>
              <a:rPr lang="cs" dirty="0"/>
              <a:t>pozitivní = zesilující efekt</a:t>
            </a:r>
            <a:endParaRPr dirty="0"/>
          </a:p>
          <a:p>
            <a:pPr marL="0" indent="0">
              <a:spcBef>
                <a:spcPts val="1600"/>
              </a:spcBef>
              <a:spcAft>
                <a:spcPts val="1600"/>
              </a:spcAft>
              <a:buNone/>
            </a:pPr>
            <a:r>
              <a:rPr lang="cs" dirty="0"/>
              <a:t>negativní = stabilizující efekt</a:t>
            </a:r>
            <a:endParaRPr dirty="0"/>
          </a:p>
        </p:txBody>
      </p:sp>
      <p:pic>
        <p:nvPicPr>
          <p:cNvPr id="214" name="Google Shape;214;p33">
            <a:extLst>
              <a:ext uri="{FF2B5EF4-FFF2-40B4-BE49-F238E27FC236}">
                <a16:creationId xmlns:a16="http://schemas.microsoft.com/office/drawing/2014/main" id="{062B5C7A-45E1-5A24-0877-1962B1C3C351}"/>
              </a:ext>
            </a:extLst>
          </p:cNvPr>
          <p:cNvPicPr preferRelativeResize="0"/>
          <p:nvPr/>
        </p:nvPicPr>
        <p:blipFill>
          <a:blip r:embed="rId3">
            <a:alphaModFix/>
          </a:blip>
          <a:stretch>
            <a:fillRect/>
          </a:stretch>
        </p:blipFill>
        <p:spPr>
          <a:xfrm>
            <a:off x="6241123" y="1356867"/>
            <a:ext cx="5680400" cy="5235027"/>
          </a:xfrm>
          <a:prstGeom prst="rect">
            <a:avLst/>
          </a:prstGeom>
          <a:noFill/>
          <a:ln>
            <a:noFill/>
          </a:ln>
        </p:spPr>
      </p:pic>
      <p:pic>
        <p:nvPicPr>
          <p:cNvPr id="4" name="Obrázek 3" descr="Obsah obrázku text, Písmo, snímek obrazovky, logo&#10;&#10;Popis byl vytvořen automaticky">
            <a:extLst>
              <a:ext uri="{FF2B5EF4-FFF2-40B4-BE49-F238E27FC236}">
                <a16:creationId xmlns:a16="http://schemas.microsoft.com/office/drawing/2014/main" id="{C8952A3A-FAD0-8011-0D57-92CD2D5C7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77" y="3166927"/>
            <a:ext cx="4868746" cy="3154101"/>
          </a:xfrm>
          <a:prstGeom prst="rect">
            <a:avLst/>
          </a:prstGeom>
        </p:spPr>
      </p:pic>
    </p:spTree>
    <p:extLst>
      <p:ext uri="{BB962C8B-B14F-4D97-AF65-F5344CB8AC3E}">
        <p14:creationId xmlns:p14="http://schemas.microsoft.com/office/powerpoint/2010/main" val="3546479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06">
          <a:extLst>
            <a:ext uri="{FF2B5EF4-FFF2-40B4-BE49-F238E27FC236}">
              <a16:creationId xmlns:a16="http://schemas.microsoft.com/office/drawing/2014/main" id="{2D793DA5-1E3A-4832-F247-BCA8FED0B98F}"/>
            </a:ext>
          </a:extLst>
        </p:cNvPr>
        <p:cNvGrpSpPr/>
        <p:nvPr/>
      </p:nvGrpSpPr>
      <p:grpSpPr>
        <a:xfrm>
          <a:off x="0" y="0"/>
          <a:ext cx="0" cy="0"/>
          <a:chOff x="0" y="0"/>
          <a:chExt cx="0" cy="0"/>
        </a:xfrm>
      </p:grpSpPr>
      <p:pic>
        <p:nvPicPr>
          <p:cNvPr id="212" name="Google Shape;212;p33">
            <a:extLst>
              <a:ext uri="{FF2B5EF4-FFF2-40B4-BE49-F238E27FC236}">
                <a16:creationId xmlns:a16="http://schemas.microsoft.com/office/drawing/2014/main" id="{FE287145-8981-12B8-F053-EB44AD5D7114}"/>
              </a:ext>
            </a:extLst>
          </p:cNvPr>
          <p:cNvPicPr preferRelativeResize="0"/>
          <p:nvPr/>
        </p:nvPicPr>
        <p:blipFill>
          <a:blip r:embed="rId3">
            <a:alphaModFix/>
          </a:blip>
          <a:stretch>
            <a:fillRect/>
          </a:stretch>
        </p:blipFill>
        <p:spPr>
          <a:xfrm>
            <a:off x="644310" y="1548245"/>
            <a:ext cx="5174599" cy="3584863"/>
          </a:xfrm>
          <a:prstGeom prst="rect">
            <a:avLst/>
          </a:prstGeom>
          <a:noFill/>
          <a:ln>
            <a:noFill/>
          </a:ln>
        </p:spPr>
      </p:pic>
      <p:pic>
        <p:nvPicPr>
          <p:cNvPr id="213" name="Google Shape;213;p33">
            <a:extLst>
              <a:ext uri="{FF2B5EF4-FFF2-40B4-BE49-F238E27FC236}">
                <a16:creationId xmlns:a16="http://schemas.microsoft.com/office/drawing/2014/main" id="{974F93D0-AD02-1786-2D79-1C6B65C055AB}"/>
              </a:ext>
            </a:extLst>
          </p:cNvPr>
          <p:cNvPicPr preferRelativeResize="0"/>
          <p:nvPr/>
        </p:nvPicPr>
        <p:blipFill>
          <a:blip r:embed="rId4">
            <a:alphaModFix/>
          </a:blip>
          <a:stretch>
            <a:fillRect/>
          </a:stretch>
        </p:blipFill>
        <p:spPr>
          <a:xfrm>
            <a:off x="6239978" y="1548245"/>
            <a:ext cx="4971813" cy="3584863"/>
          </a:xfrm>
          <a:prstGeom prst="rect">
            <a:avLst/>
          </a:prstGeom>
          <a:noFill/>
          <a:ln>
            <a:noFill/>
          </a:ln>
        </p:spPr>
      </p:pic>
    </p:spTree>
    <p:extLst>
      <p:ext uri="{BB962C8B-B14F-4D97-AF65-F5344CB8AC3E}">
        <p14:creationId xmlns:p14="http://schemas.microsoft.com/office/powerpoint/2010/main" val="230569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ACC337-D74A-6509-4272-9A287F9CC4E9}"/>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50B169D0-4FFF-BBB9-D901-B2AB319570E3}"/>
              </a:ext>
            </a:extLst>
          </p:cNvPr>
          <p:cNvSpPr>
            <a:spLocks noGrp="1"/>
          </p:cNvSpPr>
          <p:nvPr>
            <p:ph type="body" idx="1"/>
          </p:nvPr>
        </p:nvSpPr>
        <p:spPr/>
        <p:txBody>
          <a:bodyPr/>
          <a:lstStyle/>
          <a:p>
            <a:endParaRPr lang="cs-CZ"/>
          </a:p>
        </p:txBody>
      </p:sp>
      <p:pic>
        <p:nvPicPr>
          <p:cNvPr id="5" name="Obrázek 4" descr="Obsah obrázku text, snímek obrazovky, Písmo, číslo&#10;&#10;Popis byl vytvořen automaticky">
            <a:extLst>
              <a:ext uri="{FF2B5EF4-FFF2-40B4-BE49-F238E27FC236}">
                <a16:creationId xmlns:a16="http://schemas.microsoft.com/office/drawing/2014/main" id="{2A8C0DF3-8AC8-C926-0B74-0CF82F65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091" y="0"/>
            <a:ext cx="9351818" cy="6858000"/>
          </a:xfrm>
          <a:prstGeom prst="rect">
            <a:avLst/>
          </a:prstGeom>
        </p:spPr>
      </p:pic>
    </p:spTree>
    <p:extLst>
      <p:ext uri="{BB962C8B-B14F-4D97-AF65-F5344CB8AC3E}">
        <p14:creationId xmlns:p14="http://schemas.microsoft.com/office/powerpoint/2010/main" val="1974733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A6C355-A86B-889F-B1B0-50269BD35ADA}"/>
              </a:ext>
            </a:extLst>
          </p:cNvPr>
          <p:cNvSpPr>
            <a:spLocks noGrp="1"/>
          </p:cNvSpPr>
          <p:nvPr>
            <p:ph type="title"/>
          </p:nvPr>
        </p:nvSpPr>
        <p:spPr/>
        <p:txBody>
          <a:bodyPr/>
          <a:lstStyle/>
          <a:p>
            <a:r>
              <a:rPr lang="cs-CZ" dirty="0" err="1"/>
              <a:t>Citlovost</a:t>
            </a:r>
            <a:r>
              <a:rPr lang="cs-CZ" dirty="0"/>
              <a:t> klimatu („</a:t>
            </a:r>
            <a:r>
              <a:rPr lang="cs-CZ" dirty="0" err="1"/>
              <a:t>climate</a:t>
            </a:r>
            <a:r>
              <a:rPr lang="cs-CZ" dirty="0"/>
              <a:t> sensitivity“)</a:t>
            </a:r>
          </a:p>
        </p:txBody>
      </p:sp>
      <p:sp>
        <p:nvSpPr>
          <p:cNvPr id="3" name="Zástupný text 2">
            <a:extLst>
              <a:ext uri="{FF2B5EF4-FFF2-40B4-BE49-F238E27FC236}">
                <a16:creationId xmlns:a16="http://schemas.microsoft.com/office/drawing/2014/main" id="{CCBFA860-281B-C48A-6C94-F955DC1E637A}"/>
              </a:ext>
            </a:extLst>
          </p:cNvPr>
          <p:cNvSpPr>
            <a:spLocks noGrp="1"/>
          </p:cNvSpPr>
          <p:nvPr>
            <p:ph type="body" idx="1"/>
          </p:nvPr>
        </p:nvSpPr>
        <p:spPr/>
        <p:txBody>
          <a:bodyPr/>
          <a:lstStyle/>
          <a:p>
            <a:r>
              <a:rPr lang="cs-CZ" dirty="0"/>
              <a:t>udává, o kolik stupňů Celsia se zvýší průměrná globální teplota vzduchu, pokud dojde ke zdvojnásobení koncentrace skleníkových plynů v atmosféře (</a:t>
            </a:r>
            <a:r>
              <a:rPr lang="pl-PL" dirty="0"/>
              <a:t>z 280 ppm na 560 ppm</a:t>
            </a:r>
            <a:r>
              <a:rPr lang="cs-CZ" dirty="0"/>
              <a:t>)</a:t>
            </a:r>
          </a:p>
          <a:p>
            <a:r>
              <a:rPr lang="cs-CZ" dirty="0"/>
              <a:t>2–4,5 °C s nejpravděpodobnější hodnotou 3 °C</a:t>
            </a:r>
          </a:p>
        </p:txBody>
      </p:sp>
      <p:pic>
        <p:nvPicPr>
          <p:cNvPr id="5" name="Obrázek 4" descr="Obsah obrázku text, Písmo, Grafika, klipart&#10;&#10;Popis byl vytvořen automaticky">
            <a:extLst>
              <a:ext uri="{FF2B5EF4-FFF2-40B4-BE49-F238E27FC236}">
                <a16:creationId xmlns:a16="http://schemas.microsoft.com/office/drawing/2014/main" id="{1DEDEAE2-1B6A-EFCF-F810-4E7609EC1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466" y="3692659"/>
            <a:ext cx="5074534" cy="2089016"/>
          </a:xfrm>
          <a:prstGeom prst="rect">
            <a:avLst/>
          </a:prstGeom>
        </p:spPr>
      </p:pic>
    </p:spTree>
    <p:extLst>
      <p:ext uri="{BB962C8B-B14F-4D97-AF65-F5344CB8AC3E}">
        <p14:creationId xmlns:p14="http://schemas.microsoft.com/office/powerpoint/2010/main" val="1861429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lgn="l">
              <a:lnSpc>
                <a:spcPct val="115000"/>
              </a:lnSpc>
              <a:spcAft>
                <a:spcPts val="1600"/>
              </a:spcAft>
            </a:pPr>
            <a:r>
              <a:rPr lang="cs" dirty="0"/>
              <a:t>Přirozená změna klimatu</a:t>
            </a:r>
            <a:endParaRPr dirty="0"/>
          </a:p>
        </p:txBody>
      </p:sp>
      <p:sp>
        <p:nvSpPr>
          <p:cNvPr id="108" name="Google Shape;108;p20"/>
          <p:cNvSpPr txBox="1">
            <a:spLocks noGrp="1"/>
          </p:cNvSpPr>
          <p:nvPr>
            <p:ph type="body" idx="1"/>
          </p:nvPr>
        </p:nvSpPr>
        <p:spPr>
          <a:prstGeom prst="rect">
            <a:avLst/>
          </a:prstGeom>
        </p:spPr>
        <p:txBody>
          <a:bodyPr spcFirstLastPara="1" vert="horz" wrap="square" lIns="91425" tIns="91425" rIns="91425" bIns="91425" rtlCol="0" anchor="t" anchorCtr="0">
            <a:noAutofit/>
          </a:bodyPr>
          <a:lstStyle/>
          <a:p>
            <a:pPr marL="0" indent="0">
              <a:buNone/>
            </a:pPr>
            <a:endParaRPr dirty="0"/>
          </a:p>
          <a:p>
            <a:pPr marL="342900" defTabSz="914400">
              <a:spcBef>
                <a:spcPct val="20000"/>
              </a:spcBef>
              <a:buSzPts val="2400"/>
              <a:buFont typeface="Arial" pitchFamily="34" charset="0"/>
              <a:buChar char="•"/>
            </a:pPr>
            <a:r>
              <a:rPr lang="cs" b="1" dirty="0"/>
              <a:t>změny slunečního záření, orbitální dráhy</a:t>
            </a:r>
            <a:endParaRPr b="1" dirty="0"/>
          </a:p>
          <a:p>
            <a:pPr marL="342900" defTabSz="914400">
              <a:spcBef>
                <a:spcPct val="20000"/>
              </a:spcBef>
              <a:buSzPts val="2400"/>
              <a:buFont typeface="Arial" pitchFamily="34" charset="0"/>
              <a:buChar char="•"/>
            </a:pPr>
            <a:r>
              <a:rPr lang="cs" dirty="0"/>
              <a:t>rozložení pevnin a oceánů, sopečná činnost</a:t>
            </a:r>
          </a:p>
          <a:p>
            <a:pPr marL="342900" defTabSz="914400">
              <a:spcBef>
                <a:spcPct val="20000"/>
              </a:spcBef>
              <a:buSzPts val="2400"/>
              <a:buFont typeface="Arial" pitchFamily="34" charset="0"/>
              <a:buChar char="•"/>
            </a:pPr>
            <a:r>
              <a:rPr lang="cs" dirty="0"/>
              <a:t>vztah atmosféra x oceán</a:t>
            </a:r>
            <a:endParaRPr dirty="0"/>
          </a:p>
          <a:p>
            <a:pPr marL="342900" defTabSz="914400">
              <a:spcBef>
                <a:spcPct val="20000"/>
              </a:spcBef>
              <a:buSzPts val="2400"/>
              <a:buFont typeface="Arial" pitchFamily="34" charset="0"/>
              <a:buChar char="•"/>
            </a:pPr>
            <a:r>
              <a:rPr lang="cs" dirty="0"/>
              <a:t>změny ve složení zemské atmosféry</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661937B7-283D-CE89-50DE-4525871B9536}"/>
            </a:ext>
          </a:extLst>
        </p:cNvPr>
        <p:cNvGrpSpPr/>
        <p:nvPr/>
      </p:nvGrpSpPr>
      <p:grpSpPr>
        <a:xfrm>
          <a:off x="0" y="0"/>
          <a:ext cx="0" cy="0"/>
          <a:chOff x="0" y="0"/>
          <a:chExt cx="0" cy="0"/>
        </a:xfrm>
      </p:grpSpPr>
      <p:sp>
        <p:nvSpPr>
          <p:cNvPr id="107" name="Google Shape;107;p20">
            <a:extLst>
              <a:ext uri="{FF2B5EF4-FFF2-40B4-BE49-F238E27FC236}">
                <a16:creationId xmlns:a16="http://schemas.microsoft.com/office/drawing/2014/main" id="{BD01B54E-A267-0F67-1728-F5E4F6C8DD8E}"/>
              </a:ext>
            </a:extLst>
          </p:cNvPr>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lnSpc>
                <a:spcPct val="115000"/>
              </a:lnSpc>
              <a:spcAft>
                <a:spcPts val="1600"/>
              </a:spcAft>
            </a:pPr>
            <a:r>
              <a:rPr lang="cs" dirty="0"/>
              <a:t>Přirozená změna klimatu</a:t>
            </a:r>
            <a:endParaRPr dirty="0"/>
          </a:p>
        </p:txBody>
      </p:sp>
      <p:sp>
        <p:nvSpPr>
          <p:cNvPr id="108" name="Google Shape;108;p20">
            <a:extLst>
              <a:ext uri="{FF2B5EF4-FFF2-40B4-BE49-F238E27FC236}">
                <a16:creationId xmlns:a16="http://schemas.microsoft.com/office/drawing/2014/main" id="{4BD90779-E819-27F6-24FF-C0D352258309}"/>
              </a:ext>
            </a:extLst>
          </p:cNvPr>
          <p:cNvSpPr txBox="1">
            <a:spLocks noGrp="1"/>
          </p:cNvSpPr>
          <p:nvPr>
            <p:ph type="body" idx="1"/>
          </p:nvPr>
        </p:nvSpPr>
        <p:spPr>
          <a:prstGeom prst="rect">
            <a:avLst/>
          </a:prstGeom>
        </p:spPr>
        <p:txBody>
          <a:bodyPr spcFirstLastPara="1" vert="horz" wrap="square" lIns="91425" tIns="91425" rIns="91425" bIns="91425" rtlCol="0" anchor="t" anchorCtr="0">
            <a:noAutofit/>
          </a:bodyPr>
          <a:lstStyle/>
          <a:p>
            <a:pPr marL="0" indent="0">
              <a:buNone/>
            </a:pPr>
            <a:endParaRPr dirty="0"/>
          </a:p>
          <a:p>
            <a:pPr marL="342900" defTabSz="914400">
              <a:spcBef>
                <a:spcPct val="20000"/>
              </a:spcBef>
              <a:buSzPts val="2400"/>
              <a:buFont typeface="Arial" pitchFamily="34" charset="0"/>
              <a:buChar char="•"/>
            </a:pPr>
            <a:r>
              <a:rPr lang="cs" dirty="0"/>
              <a:t>změny slunečního záření, orbitální dráhy</a:t>
            </a:r>
            <a:endParaRPr dirty="0"/>
          </a:p>
          <a:p>
            <a:pPr marL="342900" defTabSz="914400">
              <a:spcBef>
                <a:spcPct val="20000"/>
              </a:spcBef>
              <a:buSzPts val="2400"/>
              <a:buFont typeface="Arial" pitchFamily="34" charset="0"/>
              <a:buChar char="•"/>
            </a:pPr>
            <a:r>
              <a:rPr lang="cs" b="1" dirty="0"/>
              <a:t>rozložení pevnin a oceánů, sopečná činnost</a:t>
            </a:r>
          </a:p>
          <a:p>
            <a:pPr marL="342900" defTabSz="914400">
              <a:spcBef>
                <a:spcPct val="20000"/>
              </a:spcBef>
              <a:buSzPts val="2400"/>
              <a:buFont typeface="Arial" pitchFamily="34" charset="0"/>
              <a:buChar char="•"/>
            </a:pPr>
            <a:r>
              <a:rPr lang="cs" dirty="0"/>
              <a:t>vztah atmosféra x oceán</a:t>
            </a:r>
            <a:endParaRPr dirty="0"/>
          </a:p>
          <a:p>
            <a:pPr marL="342900" defTabSz="914400">
              <a:spcBef>
                <a:spcPct val="20000"/>
              </a:spcBef>
              <a:buSzPts val="2400"/>
              <a:buFont typeface="Arial" pitchFamily="34" charset="0"/>
              <a:buChar char="•"/>
            </a:pPr>
            <a:r>
              <a:rPr lang="cs" dirty="0"/>
              <a:t>změny ve složení zemské atmosféry</a:t>
            </a:r>
            <a:endParaRPr dirty="0"/>
          </a:p>
        </p:txBody>
      </p:sp>
    </p:spTree>
    <p:extLst>
      <p:ext uri="{BB962C8B-B14F-4D97-AF65-F5344CB8AC3E}">
        <p14:creationId xmlns:p14="http://schemas.microsoft.com/office/powerpoint/2010/main" val="215257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75B901A3-AEE6-3A6B-0BDF-F3086F5FB2AF}"/>
            </a:ext>
          </a:extLst>
        </p:cNvPr>
        <p:cNvGrpSpPr/>
        <p:nvPr/>
      </p:nvGrpSpPr>
      <p:grpSpPr>
        <a:xfrm>
          <a:off x="0" y="0"/>
          <a:ext cx="0" cy="0"/>
          <a:chOff x="0" y="0"/>
          <a:chExt cx="0" cy="0"/>
        </a:xfrm>
      </p:grpSpPr>
      <p:sp>
        <p:nvSpPr>
          <p:cNvPr id="107" name="Google Shape;107;p20">
            <a:extLst>
              <a:ext uri="{FF2B5EF4-FFF2-40B4-BE49-F238E27FC236}">
                <a16:creationId xmlns:a16="http://schemas.microsoft.com/office/drawing/2014/main" id="{7FBC8A58-D303-EE73-4D05-71698449B749}"/>
              </a:ext>
            </a:extLst>
          </p:cNvPr>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lgn="l">
              <a:lnSpc>
                <a:spcPct val="115000"/>
              </a:lnSpc>
              <a:spcAft>
                <a:spcPts val="1600"/>
              </a:spcAft>
            </a:pPr>
            <a:r>
              <a:rPr lang="cs" dirty="0"/>
              <a:t>Přirozená změna klimatu</a:t>
            </a:r>
            <a:endParaRPr dirty="0"/>
          </a:p>
        </p:txBody>
      </p:sp>
      <p:sp>
        <p:nvSpPr>
          <p:cNvPr id="108" name="Google Shape;108;p20">
            <a:extLst>
              <a:ext uri="{FF2B5EF4-FFF2-40B4-BE49-F238E27FC236}">
                <a16:creationId xmlns:a16="http://schemas.microsoft.com/office/drawing/2014/main" id="{5318D968-20E8-E1EA-DEEF-0A6F6C396BB3}"/>
              </a:ext>
            </a:extLst>
          </p:cNvPr>
          <p:cNvSpPr txBox="1">
            <a:spLocks noGrp="1"/>
          </p:cNvSpPr>
          <p:nvPr>
            <p:ph type="body" idx="1"/>
          </p:nvPr>
        </p:nvSpPr>
        <p:spPr>
          <a:prstGeom prst="rect">
            <a:avLst/>
          </a:prstGeom>
        </p:spPr>
        <p:txBody>
          <a:bodyPr spcFirstLastPara="1" vert="horz" wrap="square" lIns="91425" tIns="91425" rIns="91425" bIns="91425" rtlCol="0" anchor="t" anchorCtr="0">
            <a:noAutofit/>
          </a:bodyPr>
          <a:lstStyle/>
          <a:p>
            <a:pPr marL="0" indent="0">
              <a:buNone/>
            </a:pPr>
            <a:endParaRPr dirty="0"/>
          </a:p>
          <a:p>
            <a:pPr marL="342900" defTabSz="914400">
              <a:spcBef>
                <a:spcPct val="20000"/>
              </a:spcBef>
              <a:buSzPts val="2400"/>
              <a:buFont typeface="Arial" pitchFamily="34" charset="0"/>
              <a:buChar char="•"/>
            </a:pPr>
            <a:r>
              <a:rPr lang="cs" dirty="0"/>
              <a:t>změny slunečního záření, orbitální dráhy</a:t>
            </a:r>
            <a:endParaRPr dirty="0"/>
          </a:p>
          <a:p>
            <a:pPr marL="342900" defTabSz="914400">
              <a:spcBef>
                <a:spcPct val="20000"/>
              </a:spcBef>
              <a:buSzPts val="2400"/>
              <a:buFont typeface="Arial" pitchFamily="34" charset="0"/>
              <a:buChar char="•"/>
            </a:pPr>
            <a:r>
              <a:rPr lang="cs" dirty="0"/>
              <a:t>rozložení pevnin a oceánů, sopečná činnost</a:t>
            </a:r>
          </a:p>
          <a:p>
            <a:pPr marL="342900" defTabSz="914400">
              <a:spcBef>
                <a:spcPct val="20000"/>
              </a:spcBef>
              <a:buSzPts val="2400"/>
              <a:buFont typeface="Arial" pitchFamily="34" charset="0"/>
              <a:buChar char="•"/>
            </a:pPr>
            <a:r>
              <a:rPr lang="cs" b="1" dirty="0"/>
              <a:t>vztah atmosféra x oceán</a:t>
            </a:r>
            <a:endParaRPr b="1" dirty="0"/>
          </a:p>
          <a:p>
            <a:pPr marL="342900" defTabSz="914400">
              <a:spcBef>
                <a:spcPct val="20000"/>
              </a:spcBef>
              <a:buSzPts val="2400"/>
              <a:buFont typeface="Arial" pitchFamily="34" charset="0"/>
              <a:buChar char="•"/>
            </a:pPr>
            <a:r>
              <a:rPr lang="cs" dirty="0"/>
              <a:t>změny ve složení zemské atmosféry</a:t>
            </a:r>
            <a:endParaRPr dirty="0"/>
          </a:p>
        </p:txBody>
      </p:sp>
    </p:spTree>
    <p:extLst>
      <p:ext uri="{BB962C8B-B14F-4D97-AF65-F5344CB8AC3E}">
        <p14:creationId xmlns:p14="http://schemas.microsoft.com/office/powerpoint/2010/main" val="1747087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0AF54977-9C41-DC9C-A1B1-2F6CD56DEE79}"/>
            </a:ext>
          </a:extLst>
        </p:cNvPr>
        <p:cNvGrpSpPr/>
        <p:nvPr/>
      </p:nvGrpSpPr>
      <p:grpSpPr>
        <a:xfrm>
          <a:off x="0" y="0"/>
          <a:ext cx="0" cy="0"/>
          <a:chOff x="0" y="0"/>
          <a:chExt cx="0" cy="0"/>
        </a:xfrm>
      </p:grpSpPr>
      <p:sp>
        <p:nvSpPr>
          <p:cNvPr id="107" name="Google Shape;107;p20">
            <a:extLst>
              <a:ext uri="{FF2B5EF4-FFF2-40B4-BE49-F238E27FC236}">
                <a16:creationId xmlns:a16="http://schemas.microsoft.com/office/drawing/2014/main" id="{EEF8E726-71AE-DA96-0832-B8A8DE68AA79}"/>
              </a:ext>
            </a:extLst>
          </p:cNvPr>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lgn="l">
              <a:lnSpc>
                <a:spcPct val="115000"/>
              </a:lnSpc>
              <a:spcAft>
                <a:spcPts val="1600"/>
              </a:spcAft>
            </a:pPr>
            <a:r>
              <a:rPr lang="cs" dirty="0"/>
              <a:t>Přirozená změna klimatu</a:t>
            </a:r>
            <a:endParaRPr dirty="0"/>
          </a:p>
        </p:txBody>
      </p:sp>
      <p:sp>
        <p:nvSpPr>
          <p:cNvPr id="108" name="Google Shape;108;p20">
            <a:extLst>
              <a:ext uri="{FF2B5EF4-FFF2-40B4-BE49-F238E27FC236}">
                <a16:creationId xmlns:a16="http://schemas.microsoft.com/office/drawing/2014/main" id="{2BD9E20C-DF0A-D48A-A2A5-91FEC2226F2C}"/>
              </a:ext>
            </a:extLst>
          </p:cNvPr>
          <p:cNvSpPr txBox="1">
            <a:spLocks noGrp="1"/>
          </p:cNvSpPr>
          <p:nvPr>
            <p:ph type="body" idx="1"/>
          </p:nvPr>
        </p:nvSpPr>
        <p:spPr>
          <a:prstGeom prst="rect">
            <a:avLst/>
          </a:prstGeom>
        </p:spPr>
        <p:txBody>
          <a:bodyPr spcFirstLastPara="1" vert="horz" wrap="square" lIns="91425" tIns="91425" rIns="91425" bIns="91425" rtlCol="0" anchor="t" anchorCtr="0">
            <a:noAutofit/>
          </a:bodyPr>
          <a:lstStyle/>
          <a:p>
            <a:pPr marL="0" indent="0">
              <a:buNone/>
            </a:pPr>
            <a:endParaRPr dirty="0"/>
          </a:p>
          <a:p>
            <a:pPr marL="342900" defTabSz="914400">
              <a:spcBef>
                <a:spcPct val="20000"/>
              </a:spcBef>
              <a:buSzPts val="2400"/>
              <a:buFont typeface="Arial" pitchFamily="34" charset="0"/>
              <a:buChar char="•"/>
            </a:pPr>
            <a:r>
              <a:rPr lang="cs" dirty="0"/>
              <a:t>změny slunečního záření, orbitální dráhy</a:t>
            </a:r>
            <a:endParaRPr dirty="0"/>
          </a:p>
          <a:p>
            <a:pPr marL="342900" defTabSz="914400">
              <a:spcBef>
                <a:spcPct val="20000"/>
              </a:spcBef>
              <a:buSzPts val="2400"/>
              <a:buFont typeface="Arial" pitchFamily="34" charset="0"/>
              <a:buChar char="•"/>
            </a:pPr>
            <a:r>
              <a:rPr lang="cs" dirty="0"/>
              <a:t>rozložení pevnin a oceánů, sopečná činnost</a:t>
            </a:r>
          </a:p>
          <a:p>
            <a:pPr marL="342900" defTabSz="914400">
              <a:spcBef>
                <a:spcPct val="20000"/>
              </a:spcBef>
              <a:buSzPts val="2400"/>
              <a:buFont typeface="Arial" pitchFamily="34" charset="0"/>
              <a:buChar char="•"/>
            </a:pPr>
            <a:r>
              <a:rPr lang="cs" dirty="0"/>
              <a:t>vztah atmosféra x oceán</a:t>
            </a:r>
            <a:endParaRPr dirty="0"/>
          </a:p>
          <a:p>
            <a:pPr marL="342900" defTabSz="914400">
              <a:spcBef>
                <a:spcPct val="20000"/>
              </a:spcBef>
              <a:buSzPts val="2400"/>
              <a:buFont typeface="Arial" pitchFamily="34" charset="0"/>
              <a:buChar char="•"/>
            </a:pPr>
            <a:r>
              <a:rPr lang="cs" b="1" dirty="0"/>
              <a:t>změny ve složení zemské atmosféry</a:t>
            </a:r>
            <a:endParaRPr b="1" dirty="0"/>
          </a:p>
        </p:txBody>
      </p:sp>
    </p:spTree>
    <p:extLst>
      <p:ext uri="{BB962C8B-B14F-4D97-AF65-F5344CB8AC3E}">
        <p14:creationId xmlns:p14="http://schemas.microsoft.com/office/powerpoint/2010/main" val="58501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49D5BA-4101-368B-30FA-0B9993F8C6AA}"/>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32F49F19-C3D7-C66F-FF01-9E64A9FC8142}"/>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B75DEE55-C9B3-A6AD-5064-52CB38A43B9A}"/>
              </a:ext>
            </a:extLst>
          </p:cNvPr>
          <p:cNvPicPr>
            <a:picLocks noChangeAspect="1"/>
          </p:cNvPicPr>
          <p:nvPr/>
        </p:nvPicPr>
        <p:blipFill>
          <a:blip r:embed="rId2"/>
          <a:stretch>
            <a:fillRect/>
          </a:stretch>
        </p:blipFill>
        <p:spPr>
          <a:xfrm>
            <a:off x="1247929" y="0"/>
            <a:ext cx="9696142" cy="6858000"/>
          </a:xfrm>
          <a:prstGeom prst="rect">
            <a:avLst/>
          </a:prstGeom>
        </p:spPr>
      </p:pic>
    </p:spTree>
    <p:extLst>
      <p:ext uri="{BB962C8B-B14F-4D97-AF65-F5344CB8AC3E}">
        <p14:creationId xmlns:p14="http://schemas.microsoft.com/office/powerpoint/2010/main" val="22768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AFF557-030B-B452-B817-59FDCAA17787}"/>
              </a:ext>
            </a:extLst>
          </p:cNvPr>
          <p:cNvSpPr>
            <a:spLocks noGrp="1"/>
          </p:cNvSpPr>
          <p:nvPr>
            <p:ph type="title"/>
          </p:nvPr>
        </p:nvSpPr>
        <p:spPr>
          <a:xfrm>
            <a:off x="720000" y="720000"/>
            <a:ext cx="9214946" cy="451576"/>
          </a:xfrm>
        </p:spPr>
        <p:txBody>
          <a:bodyPr>
            <a:noAutofit/>
          </a:bodyPr>
          <a:lstStyle/>
          <a:p>
            <a:r>
              <a:rPr lang="cs-CZ" sz="2000" dirty="0"/>
              <a:t>MAREK, M. V. a kol. (2022): </a:t>
            </a:r>
            <a:r>
              <a:rPr lang="cs-CZ" sz="2000" i="1" dirty="0"/>
              <a:t>Klimatická změna - příčiny, dopady a adaptace</a:t>
            </a:r>
            <a:r>
              <a:rPr lang="cs-CZ" sz="2000" dirty="0"/>
              <a:t>. Academia, Praha.</a:t>
            </a:r>
          </a:p>
        </p:txBody>
      </p:sp>
      <p:pic>
        <p:nvPicPr>
          <p:cNvPr id="11" name="Zástupný obsah 10" descr="Obsah obrázku vzor, čtverec, pixel, steh&#10;&#10;Popis byl vytvořen automaticky">
            <a:extLst>
              <a:ext uri="{FF2B5EF4-FFF2-40B4-BE49-F238E27FC236}">
                <a16:creationId xmlns:a16="http://schemas.microsoft.com/office/drawing/2014/main" id="{F14ACB27-979B-47CB-0E7D-E862774CCE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34946" y="149179"/>
            <a:ext cx="2160000" cy="2160000"/>
          </a:xfrm>
        </p:spPr>
      </p:pic>
      <p:pic>
        <p:nvPicPr>
          <p:cNvPr id="5" name="Obrázek 4">
            <a:extLst>
              <a:ext uri="{FF2B5EF4-FFF2-40B4-BE49-F238E27FC236}">
                <a16:creationId xmlns:a16="http://schemas.microsoft.com/office/drawing/2014/main" id="{C404F967-036A-D684-623F-09950BB416D8}"/>
              </a:ext>
            </a:extLst>
          </p:cNvPr>
          <p:cNvPicPr>
            <a:picLocks noChangeAspect="1"/>
          </p:cNvPicPr>
          <p:nvPr/>
        </p:nvPicPr>
        <p:blipFill>
          <a:blip r:embed="rId3"/>
          <a:stretch>
            <a:fillRect/>
          </a:stretch>
        </p:blipFill>
        <p:spPr>
          <a:xfrm>
            <a:off x="2983248" y="1229179"/>
            <a:ext cx="3992072" cy="5628821"/>
          </a:xfrm>
          <a:prstGeom prst="rect">
            <a:avLst/>
          </a:prstGeom>
        </p:spPr>
      </p:pic>
    </p:spTree>
    <p:extLst>
      <p:ext uri="{BB962C8B-B14F-4D97-AF65-F5344CB8AC3E}">
        <p14:creationId xmlns:p14="http://schemas.microsoft.com/office/powerpoint/2010/main" val="1955380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Google Shape;61;p14"/>
          <p:cNvSpPr txBox="1">
            <a:spLocks noGrp="1"/>
          </p:cNvSpPr>
          <p:nvPr>
            <p:ph type="body" idx="1"/>
          </p:nvPr>
        </p:nvSpPr>
        <p:spPr>
          <a:xfrm>
            <a:off x="304800" y="252663"/>
            <a:ext cx="11810999" cy="6837587"/>
          </a:xfrm>
          <a:prstGeom prst="rect">
            <a:avLst/>
          </a:prstGeom>
        </p:spPr>
        <p:txBody>
          <a:bodyPr spcFirstLastPara="1" wrap="square" lIns="91425" tIns="91425" rIns="91425" bIns="91425" anchor="t" anchorCtr="0">
            <a:noAutofit/>
          </a:bodyPr>
          <a:lstStyle/>
          <a:p>
            <a:pPr marL="0" indent="0">
              <a:buNone/>
            </a:pPr>
            <a:r>
              <a:rPr lang="cs" sz="2600" b="1" dirty="0"/>
              <a:t>Klaus označil skleníkový efekt za nesmysl</a:t>
            </a:r>
            <a:endParaRPr sz="2600" b="1" dirty="0"/>
          </a:p>
          <a:p>
            <a:pPr marL="0" indent="0">
              <a:spcBef>
                <a:spcPts val="1600"/>
              </a:spcBef>
              <a:buNone/>
            </a:pPr>
            <a:r>
              <a:rPr lang="cs" sz="2000" dirty="0"/>
              <a:t>Mladá fronta Dnes, 14. 6. 1997</a:t>
            </a:r>
          </a:p>
          <a:p>
            <a:pPr marL="0" indent="0">
              <a:spcBef>
                <a:spcPts val="1600"/>
              </a:spcBef>
              <a:buNone/>
            </a:pPr>
            <a:endParaRPr sz="2000" dirty="0"/>
          </a:p>
          <a:p>
            <a:pPr marL="0" indent="0">
              <a:spcBef>
                <a:spcPts val="1600"/>
              </a:spcBef>
              <a:buNone/>
            </a:pPr>
            <a:r>
              <a:rPr lang="cs" sz="2400" dirty="0"/>
              <a:t>B í l ý K ř í ž – Premiér Václav Klaus včera předhodil další argument těm, kteří jej obviňují, že nerozumí problémům ohrožujícím životní prostředí a že se je snaží bagatelizovat. Před zraky desítek novinářů a odborníků české Akademie věd včera na Bílém Kříži v Beskydech označil za nesmyslnou teorii takzvaného skleníkového efektu, který odborníci řadí k nejvážnějším ekologickým hrozbám. </a:t>
            </a:r>
            <a:r>
              <a:rPr lang="cs" sz="2400" i="1" dirty="0"/>
              <a:t>"Vy opravdu podléháte těmto módním antivědeckým teoriím? My vědci přece víme, že pro ně nemáte žádné důkazy. Jsou to jen šarlatánské hypotézy,"</a:t>
            </a:r>
            <a:r>
              <a:rPr lang="cs" sz="2400" dirty="0"/>
              <a:t> zpražil hned v úvodu skupinku odborníků, když mu chtěli vysvětlit, že se pokoušejí zjistit, jaký vliv by mohl mít skleníkový efekt na smrkové lesy v Beskydech. V rámci projektu Evropské unie postavila Akademie v Beskydech dva skleníky, do kterých odborníci pumpují oxid uhličitý. Chtějí tak napodobit složení atmosféry, které by mohlo nastat za padesát let.</a:t>
            </a:r>
            <a:endParaRPr sz="2400" dirty="0"/>
          </a:p>
          <a:p>
            <a:pPr marL="0" indent="0">
              <a:spcBef>
                <a:spcPts val="1600"/>
              </a:spcBef>
              <a:spcAft>
                <a:spcPts val="1600"/>
              </a:spcAft>
              <a:buNone/>
            </a:pPr>
            <a:endParaRPr sz="2600" dirty="0"/>
          </a:p>
        </p:txBody>
      </p:sp>
      <p:pic>
        <p:nvPicPr>
          <p:cNvPr id="3" name="Obrázek 2" descr="Obsah obrázku vzor, steh&#10;&#10;Popis byl vytvořen automaticky">
            <a:extLst>
              <a:ext uri="{FF2B5EF4-FFF2-40B4-BE49-F238E27FC236}">
                <a16:creationId xmlns:a16="http://schemas.microsoft.com/office/drawing/2014/main" id="{A7573BF2-63B4-5ED1-E35E-355DA9B68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7831" y="56237"/>
            <a:ext cx="2160000" cy="2160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98D8DD-46D3-46C2-1CFE-862C39D7C5C5}"/>
              </a:ext>
            </a:extLst>
          </p:cNvPr>
          <p:cNvSpPr>
            <a:spLocks noGrp="1"/>
          </p:cNvSpPr>
          <p:nvPr>
            <p:ph type="title"/>
          </p:nvPr>
        </p:nvSpPr>
        <p:spPr/>
        <p:txBody>
          <a:bodyPr/>
          <a:lstStyle/>
          <a:p>
            <a:r>
              <a:rPr lang="cs-CZ" dirty="0"/>
              <a:t>Skleníkový efekt</a:t>
            </a:r>
          </a:p>
        </p:txBody>
      </p:sp>
      <p:pic>
        <p:nvPicPr>
          <p:cNvPr id="5" name="Zástupný obsah 4" descr="Obsah obrázku text, snímek obrazovky, Elektricky modrá, Písmo&#10;&#10;Popis byl vytvořen automaticky">
            <a:extLst>
              <a:ext uri="{FF2B5EF4-FFF2-40B4-BE49-F238E27FC236}">
                <a16:creationId xmlns:a16="http://schemas.microsoft.com/office/drawing/2014/main" id="{D92C7771-FC03-4477-42AE-8347E3C136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6084" y="0"/>
            <a:ext cx="6825915" cy="3918879"/>
          </a:xfrm>
        </p:spPr>
      </p:pic>
      <p:pic>
        <p:nvPicPr>
          <p:cNvPr id="7" name="Obrázek 6" descr="Obsah obrázku snímek obrazovky, Barevnost, Grafika, grafický design&#10;&#10;Popis byl vytvořen automaticky">
            <a:extLst>
              <a:ext uri="{FF2B5EF4-FFF2-40B4-BE49-F238E27FC236}">
                <a16:creationId xmlns:a16="http://schemas.microsoft.com/office/drawing/2014/main" id="{B5B0EE98-A4DF-0C3C-3E58-4120DC290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013" y="3524250"/>
            <a:ext cx="4762500" cy="3333750"/>
          </a:xfrm>
          <a:prstGeom prst="rect">
            <a:avLst/>
          </a:prstGeom>
        </p:spPr>
      </p:pic>
      <p:pic>
        <p:nvPicPr>
          <p:cNvPr id="9" name="Obrázek 8" descr="Obsah obrázku kreslené&#10;&#10;Popis byl vytvořen automaticky se střední mírou spolehlivosti">
            <a:extLst>
              <a:ext uri="{FF2B5EF4-FFF2-40B4-BE49-F238E27FC236}">
                <a16:creationId xmlns:a16="http://schemas.microsoft.com/office/drawing/2014/main" id="{0F7360D0-3F3D-4E9C-805D-C30FF6F53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13810"/>
            <a:ext cx="4547937" cy="4547937"/>
          </a:xfrm>
          <a:prstGeom prst="rect">
            <a:avLst/>
          </a:prstGeom>
        </p:spPr>
      </p:pic>
    </p:spTree>
    <p:extLst>
      <p:ext uri="{BB962C8B-B14F-4D97-AF65-F5344CB8AC3E}">
        <p14:creationId xmlns:p14="http://schemas.microsoft.com/office/powerpoint/2010/main" val="285755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835708" y="992767"/>
            <a:ext cx="8520600" cy="2736900"/>
          </a:xfrm>
          <a:prstGeom prst="rect">
            <a:avLst/>
          </a:prstGeom>
        </p:spPr>
        <p:txBody>
          <a:bodyPr spcFirstLastPara="1" wrap="square" lIns="91425" tIns="91425" rIns="91425" bIns="91425" anchor="b" anchorCtr="0">
            <a:noAutofit/>
          </a:bodyPr>
          <a:lstStyle/>
          <a:p>
            <a:endParaRPr/>
          </a:p>
        </p:txBody>
      </p:sp>
      <p:sp>
        <p:nvSpPr>
          <p:cNvPr id="67" name="Google Shape;67;p15"/>
          <p:cNvSpPr txBox="1">
            <a:spLocks noGrp="1"/>
          </p:cNvSpPr>
          <p:nvPr>
            <p:ph type="subTitle" idx="1"/>
          </p:nvPr>
        </p:nvSpPr>
        <p:spPr>
          <a:xfrm>
            <a:off x="1835700" y="3778833"/>
            <a:ext cx="8520600" cy="1056900"/>
          </a:xfrm>
          <a:prstGeom prst="rect">
            <a:avLst/>
          </a:prstGeom>
        </p:spPr>
        <p:txBody>
          <a:bodyPr spcFirstLastPara="1" wrap="square" lIns="91425" tIns="91425" rIns="91425" bIns="91425" anchor="t" anchorCtr="0">
            <a:noAutofit/>
          </a:bodyPr>
          <a:lstStyle/>
          <a:p>
            <a:pPr marL="0" indent="0"/>
            <a:endParaRPr/>
          </a:p>
        </p:txBody>
      </p:sp>
      <p:pic>
        <p:nvPicPr>
          <p:cNvPr id="68" name="Google Shape;68;p15"/>
          <p:cNvPicPr preferRelativeResize="0"/>
          <p:nvPr/>
        </p:nvPicPr>
        <p:blipFill>
          <a:blip r:embed="rId3">
            <a:alphaModFix/>
          </a:blip>
          <a:stretch>
            <a:fillRect/>
          </a:stretch>
        </p:blipFill>
        <p:spPr>
          <a:xfrm>
            <a:off x="669966" y="108961"/>
            <a:ext cx="9116291" cy="6567054"/>
          </a:xfrm>
          <a:prstGeom prst="rect">
            <a:avLst/>
          </a:prstGeom>
          <a:noFill/>
          <a:ln>
            <a:noFill/>
          </a:ln>
        </p:spPr>
      </p:pic>
      <p:sp>
        <p:nvSpPr>
          <p:cNvPr id="2" name="TextovéPole 1">
            <a:extLst>
              <a:ext uri="{FF2B5EF4-FFF2-40B4-BE49-F238E27FC236}">
                <a16:creationId xmlns:a16="http://schemas.microsoft.com/office/drawing/2014/main" id="{54EE2049-C511-7F50-23B9-3F6F75AABA81}"/>
              </a:ext>
            </a:extLst>
          </p:cNvPr>
          <p:cNvSpPr txBox="1"/>
          <p:nvPr/>
        </p:nvSpPr>
        <p:spPr>
          <a:xfrm>
            <a:off x="10646229" y="992767"/>
            <a:ext cx="1125629" cy="523220"/>
          </a:xfrm>
          <a:prstGeom prst="rect">
            <a:avLst/>
          </a:prstGeom>
          <a:noFill/>
        </p:spPr>
        <p:txBody>
          <a:bodyPr wrap="none" rtlCol="0">
            <a:spAutoFit/>
          </a:bodyPr>
          <a:lstStyle/>
          <a:p>
            <a:r>
              <a:rPr lang="cs-CZ" sz="2800" b="1" dirty="0">
                <a:solidFill>
                  <a:srgbClr val="00B050"/>
                </a:solidFill>
              </a:rPr>
              <a:t>+15 °C</a:t>
            </a:r>
          </a:p>
        </p:txBody>
      </p:sp>
      <p:sp>
        <p:nvSpPr>
          <p:cNvPr id="3" name="TextovéPole 2">
            <a:extLst>
              <a:ext uri="{FF2B5EF4-FFF2-40B4-BE49-F238E27FC236}">
                <a16:creationId xmlns:a16="http://schemas.microsoft.com/office/drawing/2014/main" id="{E1FF9397-AE1B-084E-399F-5BF85D826245}"/>
              </a:ext>
            </a:extLst>
          </p:cNvPr>
          <p:cNvSpPr txBox="1"/>
          <p:nvPr/>
        </p:nvSpPr>
        <p:spPr>
          <a:xfrm>
            <a:off x="10715158" y="4167540"/>
            <a:ext cx="1056700" cy="523220"/>
          </a:xfrm>
          <a:prstGeom prst="rect">
            <a:avLst/>
          </a:prstGeom>
          <a:noFill/>
        </p:spPr>
        <p:txBody>
          <a:bodyPr wrap="none" rtlCol="0">
            <a:spAutoFit/>
          </a:bodyPr>
          <a:lstStyle/>
          <a:p>
            <a:r>
              <a:rPr lang="cs-CZ" sz="2800" b="1" dirty="0">
                <a:solidFill>
                  <a:srgbClr val="FF0000"/>
                </a:solidFill>
              </a:rPr>
              <a:t>-18 °C</a:t>
            </a:r>
          </a:p>
        </p:txBody>
      </p:sp>
      <p:sp>
        <p:nvSpPr>
          <p:cNvPr id="4" name="TextovéPole 3">
            <a:extLst>
              <a:ext uri="{FF2B5EF4-FFF2-40B4-BE49-F238E27FC236}">
                <a16:creationId xmlns:a16="http://schemas.microsoft.com/office/drawing/2014/main" id="{20866CD4-5BE5-2F2B-C7F5-B891CFE4E4F8}"/>
              </a:ext>
            </a:extLst>
          </p:cNvPr>
          <p:cNvSpPr txBox="1"/>
          <p:nvPr/>
        </p:nvSpPr>
        <p:spPr>
          <a:xfrm>
            <a:off x="857105" y="3352058"/>
            <a:ext cx="2645229"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cs-CZ" sz="2400" dirty="0">
                <a:solidFill>
                  <a:schemeClr val="bg1"/>
                </a:solidFill>
              </a:rPr>
              <a:t>krátkovlnné záření</a:t>
            </a:r>
          </a:p>
        </p:txBody>
      </p:sp>
      <p:sp>
        <p:nvSpPr>
          <p:cNvPr id="5" name="TextovéPole 4">
            <a:extLst>
              <a:ext uri="{FF2B5EF4-FFF2-40B4-BE49-F238E27FC236}">
                <a16:creationId xmlns:a16="http://schemas.microsoft.com/office/drawing/2014/main" id="{62447B24-606C-6637-CBAC-57DF24553B1F}"/>
              </a:ext>
            </a:extLst>
          </p:cNvPr>
          <p:cNvSpPr txBox="1"/>
          <p:nvPr/>
        </p:nvSpPr>
        <p:spPr>
          <a:xfrm>
            <a:off x="8847363" y="3317168"/>
            <a:ext cx="2645229"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cs-CZ" sz="2400" dirty="0">
                <a:solidFill>
                  <a:schemeClr val="bg1"/>
                </a:solidFill>
              </a:rPr>
              <a:t>dlouhovlnné záření</a:t>
            </a:r>
          </a:p>
        </p:txBody>
      </p:sp>
      <p:sp>
        <p:nvSpPr>
          <p:cNvPr id="6" name="Ovál 5">
            <a:extLst>
              <a:ext uri="{FF2B5EF4-FFF2-40B4-BE49-F238E27FC236}">
                <a16:creationId xmlns:a16="http://schemas.microsoft.com/office/drawing/2014/main" id="{070C4344-99B8-C9AC-B3EC-229DF54E1A71}"/>
              </a:ext>
            </a:extLst>
          </p:cNvPr>
          <p:cNvSpPr/>
          <p:nvPr/>
        </p:nvSpPr>
        <p:spPr>
          <a:xfrm>
            <a:off x="2999014" y="4835733"/>
            <a:ext cx="653143" cy="563581"/>
          </a:xfrm>
          <a:prstGeom prst="ellipse">
            <a:avLst/>
          </a:prstGeom>
          <a:noFill/>
          <a:ln w="76200">
            <a:solidFill>
              <a:srgbClr val="00B05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813C3A50-88EC-50D0-2CF1-67E40435F8CB}"/>
              </a:ext>
            </a:extLst>
          </p:cNvPr>
          <p:cNvSpPr/>
          <p:nvPr/>
        </p:nvSpPr>
        <p:spPr>
          <a:xfrm>
            <a:off x="8049985" y="5031675"/>
            <a:ext cx="653143" cy="563581"/>
          </a:xfrm>
          <a:prstGeom prst="ellipse">
            <a:avLst/>
          </a:prstGeom>
          <a:noFill/>
          <a:ln w="76200">
            <a:solidFill>
              <a:srgbClr val="00B05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64750B4F-E92F-EBD0-D03B-F1BEB8DBD14D}"/>
              </a:ext>
            </a:extLst>
          </p:cNvPr>
          <p:cNvSpPr/>
          <p:nvPr/>
        </p:nvSpPr>
        <p:spPr>
          <a:xfrm>
            <a:off x="6536870" y="4816437"/>
            <a:ext cx="653143" cy="563581"/>
          </a:xfrm>
          <a:prstGeom prst="ellipse">
            <a:avLst/>
          </a:prstGeom>
          <a:noFill/>
          <a:ln w="76200">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0E90EDA7-BA75-0B88-0F2A-1213D9081782}"/>
              </a:ext>
            </a:extLst>
          </p:cNvPr>
          <p:cNvSpPr/>
          <p:nvPr/>
        </p:nvSpPr>
        <p:spPr>
          <a:xfrm>
            <a:off x="4480930" y="3429000"/>
            <a:ext cx="1295582" cy="563581"/>
          </a:xfrm>
          <a:prstGeom prst="ellipse">
            <a:avLst/>
          </a:prstGeom>
          <a:noFill/>
          <a:ln w="76200">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2CBDCC6E-CFD4-75E6-C0FD-239770CBD5E1}"/>
              </a:ext>
            </a:extLst>
          </p:cNvPr>
          <p:cNvSpPr/>
          <p:nvPr/>
        </p:nvSpPr>
        <p:spPr>
          <a:xfrm>
            <a:off x="669966" y="288835"/>
            <a:ext cx="653143" cy="563581"/>
          </a:xfrm>
          <a:prstGeom prst="ellipse">
            <a:avLst/>
          </a:prstGeom>
          <a:noFill/>
          <a:ln w="76200">
            <a:solidFill>
              <a:srgbClr val="00B0F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BADA1B0C-84CB-A270-C7D4-179FC6B94D5F}"/>
              </a:ext>
            </a:extLst>
          </p:cNvPr>
          <p:cNvSpPr/>
          <p:nvPr/>
        </p:nvSpPr>
        <p:spPr>
          <a:xfrm>
            <a:off x="7636328" y="288835"/>
            <a:ext cx="653143" cy="563581"/>
          </a:xfrm>
          <a:prstGeom prst="ellipse">
            <a:avLst/>
          </a:prstGeom>
          <a:noFill/>
          <a:ln w="76200">
            <a:solidFill>
              <a:srgbClr val="00B0F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0D1B8451-61E2-F6DF-735C-7C4F89222E62}"/>
              </a:ext>
            </a:extLst>
          </p:cNvPr>
          <p:cNvSpPr/>
          <p:nvPr/>
        </p:nvSpPr>
        <p:spPr>
          <a:xfrm>
            <a:off x="4136818" y="332378"/>
            <a:ext cx="653143" cy="563581"/>
          </a:xfrm>
          <a:prstGeom prst="rect">
            <a:avLst/>
          </a:prstGeom>
          <a:noFill/>
          <a:ln w="76200">
            <a:solidFill>
              <a:srgbClr val="00B05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cs-CZ"/>
          </a:p>
        </p:txBody>
      </p:sp>
      <mc:AlternateContent xmlns:mc="http://schemas.openxmlformats.org/markup-compatibility/2006" xmlns:pslz="http://schemas.microsoft.com/office/powerpoint/2016/slidezoom">
        <mc:Choice Requires="pslz">
          <p:graphicFrame>
            <p:nvGraphicFramePr>
              <p:cNvPr id="14" name="Náhled snímku 13">
                <a:extLst>
                  <a:ext uri="{FF2B5EF4-FFF2-40B4-BE49-F238E27FC236}">
                    <a16:creationId xmlns:a16="http://schemas.microsoft.com/office/drawing/2014/main" id="{B3EEAD7C-582B-BADA-C455-82A1AB5D1C65}"/>
                  </a:ext>
                </a:extLst>
              </p:cNvPr>
              <p:cNvGraphicFramePr>
                <a:graphicFrameLocks noChangeAspect="1"/>
              </p:cNvGraphicFramePr>
              <p:nvPr/>
            </p:nvGraphicFramePr>
            <p:xfrm>
              <a:off x="9786257" y="5959317"/>
              <a:ext cx="2301210" cy="816558"/>
            </p:xfrm>
            <a:graphic>
              <a:graphicData uri="http://schemas.microsoft.com/office/powerpoint/2016/slidezoom">
                <pslz:sldZm>
                  <pslz:sldZmObj sldId="292" cId="3107457347">
                    <pslz:zmPr id="{35B21C83-1672-4082-B3B1-3DE80E15B785}" imageType="cover" transitionDur="1000">
                      <p166:blipFill xmlns:p166="http://schemas.microsoft.com/office/powerpoint/2016/6/main">
                        <a:blip r:embed="rId4">
                          <a:extLst>
                            <a:ext uri="{96DAC541-7B7A-43D3-8B79-37D633B846F1}">
                              <asvg:svgBlip xmlns:asvg="http://schemas.microsoft.com/office/drawing/2016/SVG/main" r:embed="rId5"/>
                            </a:ext>
                          </a:extLst>
                        </a:blip>
                        <a:stretch>
                          <a:fillRect/>
                        </a:stretch>
                      </p166:blipFill>
                      <p166:spPr xmlns:p166="http://schemas.microsoft.com/office/powerpoint/2016/6/main">
                        <a:xfrm>
                          <a:off x="0" y="0"/>
                          <a:ext cx="2301210" cy="816558"/>
                        </a:xfrm>
                        <a:prstGeom prst="rect">
                          <a:avLst/>
                        </a:prstGeom>
                        <a:ln w="3175">
                          <a:solidFill>
                            <a:prstClr val="ltGray"/>
                          </a:solidFill>
                        </a:ln>
                      </p166:spPr>
                    </pslz:zmPr>
                  </pslz:sldZmObj>
                </pslz:sldZm>
              </a:graphicData>
            </a:graphic>
          </p:graphicFrame>
        </mc:Choice>
        <mc:Fallback xmlns="">
          <p:pic>
            <p:nvPicPr>
              <p:cNvPr id="14" name="Náhled snímku 13">
                <a:extLst>
                  <a:ext uri="{FF2B5EF4-FFF2-40B4-BE49-F238E27FC236}">
                    <a16:creationId xmlns:a16="http://schemas.microsoft.com/office/drawing/2014/main" id="{B3EEAD7C-582B-BADA-C455-82A1AB5D1C65}"/>
                  </a:ext>
                </a:extLst>
              </p:cNvPr>
              <p:cNvPicPr>
                <a:picLocks noGrp="1" noRot="1" noChangeAspect="1" noMove="1" noResize="1" noEditPoints="1" noAdjustHandles="1" noChangeArrowheads="1" noChangeShapeType="1"/>
              </p:cNvPicPr>
              <p:nvPr/>
            </p:nvPicPr>
            <p:blipFill>
              <a:blip r:embed="rId6">
                <a:extLst>
                  <a:ext uri="{96DAC541-7B7A-43D3-8B79-37D633B846F1}">
                    <asvg:svgBlip xmlns:asvg="http://schemas.microsoft.com/office/drawing/2016/SVG/main" r:embed="rId7"/>
                  </a:ext>
                </a:extLst>
              </a:blip>
              <a:stretch>
                <a:fillRect/>
              </a:stretch>
            </p:blipFill>
            <p:spPr>
              <a:xfrm>
                <a:off x="9786257" y="5959317"/>
                <a:ext cx="2301210" cy="816558"/>
              </a:xfrm>
              <a:prstGeom prst="rect">
                <a:avLst/>
              </a:prstGeom>
              <a:ln w="3175">
                <a:solidFill>
                  <a:prstClr val="ltGray"/>
                </a:solidFill>
              </a:ln>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F25859-CFE4-E0E1-DDFD-27E211EF1D7D}"/>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7F7B9FCF-DC16-DC83-6A42-43006E6AFCA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5039" y="939452"/>
            <a:ext cx="12146961" cy="4310212"/>
          </a:xfrm>
        </p:spPr>
      </p:pic>
    </p:spTree>
    <p:extLst>
      <p:ext uri="{BB962C8B-B14F-4D97-AF65-F5344CB8AC3E}">
        <p14:creationId xmlns:p14="http://schemas.microsoft.com/office/powerpoint/2010/main" val="3107457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0" y="-77056"/>
            <a:ext cx="12192000" cy="7012112"/>
          </a:xfrm>
          <a:prstGeom prst="rect">
            <a:avLst/>
          </a:prstGeom>
          <a:noFill/>
          <a:ln>
            <a:noFill/>
          </a:ln>
        </p:spPr>
      </p:pic>
    </p:spTree>
    <p:extLst>
      <p:ext uri="{BB962C8B-B14F-4D97-AF65-F5344CB8AC3E}">
        <p14:creationId xmlns:p14="http://schemas.microsoft.com/office/powerpoint/2010/main" val="3446677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cs" dirty="0"/>
              <a:t>Složení atmosféry</a:t>
            </a:r>
            <a:endParaRPr dirty="0"/>
          </a:p>
        </p:txBody>
      </p:sp>
      <p:sp>
        <p:nvSpPr>
          <p:cNvPr id="3" name="Zástupný obsah 2">
            <a:extLst>
              <a:ext uri="{FF2B5EF4-FFF2-40B4-BE49-F238E27FC236}">
                <a16:creationId xmlns:a16="http://schemas.microsoft.com/office/drawing/2014/main" id="{28EE65D7-494C-431C-8530-D58523BA683D}"/>
              </a:ext>
            </a:extLst>
          </p:cNvPr>
          <p:cNvSpPr>
            <a:spLocks noGrp="1"/>
          </p:cNvSpPr>
          <p:nvPr>
            <p:ph idx="1"/>
          </p:nvPr>
        </p:nvSpPr>
        <p:spPr/>
        <p:txBody>
          <a:bodyPr>
            <a:noAutofit/>
          </a:bodyPr>
          <a:lstStyle/>
          <a:p>
            <a:r>
              <a:rPr lang="cs-CZ" dirty="0">
                <a:highlight>
                  <a:srgbClr val="FFFF00"/>
                </a:highlight>
              </a:rPr>
              <a:t>dusík</a:t>
            </a:r>
          </a:p>
          <a:p>
            <a:r>
              <a:rPr lang="cs-CZ" dirty="0">
                <a:highlight>
                  <a:srgbClr val="FFFF00"/>
                </a:highlight>
              </a:rPr>
              <a:t>kyslík</a:t>
            </a:r>
          </a:p>
          <a:p>
            <a:r>
              <a:rPr lang="cs-CZ" dirty="0">
                <a:highlight>
                  <a:srgbClr val="FFFF00"/>
                </a:highlight>
              </a:rPr>
              <a:t>argon</a:t>
            </a:r>
          </a:p>
          <a:p>
            <a:r>
              <a:rPr lang="cs-CZ" dirty="0"/>
              <a:t>oxid uhličitý CO</a:t>
            </a:r>
            <a:r>
              <a:rPr lang="cs-CZ" baseline="-25000" dirty="0"/>
              <a:t>2</a:t>
            </a:r>
          </a:p>
          <a:p>
            <a:r>
              <a:rPr lang="cs-CZ" dirty="0"/>
              <a:t>metan CH</a:t>
            </a:r>
            <a:r>
              <a:rPr lang="cs-CZ" baseline="-25000" dirty="0"/>
              <a:t>4</a:t>
            </a:r>
          </a:p>
          <a:p>
            <a:r>
              <a:rPr lang="cs-CZ" dirty="0"/>
              <a:t>oxid dusný N</a:t>
            </a:r>
            <a:r>
              <a:rPr lang="cs-CZ" baseline="-25000" dirty="0"/>
              <a:t>2</a:t>
            </a:r>
            <a:r>
              <a:rPr lang="cs-CZ" dirty="0"/>
              <a:t>O</a:t>
            </a:r>
          </a:p>
          <a:p>
            <a:r>
              <a:rPr lang="cs-CZ" dirty="0"/>
              <a:t>freony (halogenované uhlovodíky)</a:t>
            </a:r>
          </a:p>
          <a:p>
            <a:r>
              <a:rPr lang="cs-CZ" dirty="0"/>
              <a:t>ozón O</a:t>
            </a:r>
            <a:r>
              <a:rPr lang="cs-CZ" baseline="-25000" dirty="0"/>
              <a:t>3</a:t>
            </a:r>
          </a:p>
          <a:p>
            <a:r>
              <a:rPr lang="cs-CZ" dirty="0"/>
              <a:t>vodní pára</a:t>
            </a:r>
          </a:p>
          <a:p>
            <a:r>
              <a:rPr lang="cs-CZ" dirty="0">
                <a:highlight>
                  <a:srgbClr val="00FFFF"/>
                </a:highlight>
              </a:rPr>
              <a:t>aerosoly</a:t>
            </a:r>
          </a:p>
        </p:txBody>
      </p:sp>
      <p:pic>
        <p:nvPicPr>
          <p:cNvPr id="82" name="Google Shape;82;p17"/>
          <p:cNvPicPr preferRelativeResize="0"/>
          <p:nvPr/>
        </p:nvPicPr>
        <p:blipFill>
          <a:blip r:embed="rId3">
            <a:alphaModFix/>
          </a:blip>
          <a:stretch>
            <a:fillRect/>
          </a:stretch>
        </p:blipFill>
        <p:spPr>
          <a:xfrm>
            <a:off x="8602686" y="194099"/>
            <a:ext cx="3104900" cy="64698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3" name="Obrázek 2">
            <a:extLst>
              <a:ext uri="{FF2B5EF4-FFF2-40B4-BE49-F238E27FC236}">
                <a16:creationId xmlns:a16="http://schemas.microsoft.com/office/drawing/2014/main" id="{01609583-660A-44EE-ABB8-9EA225635B92}"/>
              </a:ext>
            </a:extLst>
          </p:cNvPr>
          <p:cNvPicPr>
            <a:picLocks noChangeAspect="1"/>
          </p:cNvPicPr>
          <p:nvPr/>
        </p:nvPicPr>
        <p:blipFill>
          <a:blip r:embed="rId3"/>
          <a:stretch>
            <a:fillRect/>
          </a:stretch>
        </p:blipFill>
        <p:spPr>
          <a:xfrm>
            <a:off x="2580607" y="0"/>
            <a:ext cx="7015576" cy="6858000"/>
          </a:xfrm>
          <a:prstGeom prst="rect">
            <a:avLst/>
          </a:prstGeom>
        </p:spPr>
      </p:pic>
      <p:pic>
        <p:nvPicPr>
          <p:cNvPr id="97" name="Google Shape;97;p19"/>
          <p:cNvPicPr preferRelativeResize="0"/>
          <p:nvPr/>
        </p:nvPicPr>
        <p:blipFill>
          <a:blip r:embed="rId4">
            <a:alphaModFix/>
          </a:blip>
          <a:stretch>
            <a:fillRect/>
          </a:stretch>
        </p:blipFill>
        <p:spPr>
          <a:xfrm>
            <a:off x="2705915" y="2821847"/>
            <a:ext cx="7635175" cy="11412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397895-6153-FF92-057F-5CFC31B1EDF9}"/>
              </a:ext>
            </a:extLst>
          </p:cNvPr>
          <p:cNvSpPr>
            <a:spLocks noGrp="1"/>
          </p:cNvSpPr>
          <p:nvPr>
            <p:ph type="title"/>
          </p:nvPr>
        </p:nvSpPr>
        <p:spPr/>
        <p:txBody>
          <a:bodyPr/>
          <a:lstStyle/>
          <a:p>
            <a:endParaRPr lang="cs-CZ"/>
          </a:p>
        </p:txBody>
      </p:sp>
      <p:pic>
        <p:nvPicPr>
          <p:cNvPr id="7" name="Online médium 6" title="UQx DENIAL101x 3.3.2.1 Increasing greenhouse effect">
            <a:hlinkClick r:id="" action="ppaction://media"/>
            <a:extLst>
              <a:ext uri="{FF2B5EF4-FFF2-40B4-BE49-F238E27FC236}">
                <a16:creationId xmlns:a16="http://schemas.microsoft.com/office/drawing/2014/main" id="{CDE6D7D7-6ABB-CF21-1283-9AD5E40780D8}"/>
              </a:ext>
            </a:extLst>
          </p:cNvPr>
          <p:cNvPicPr>
            <a:picLocks noGrp="1" noRot="1" noChangeAspect="1"/>
          </p:cNvPicPr>
          <p:nvPr>
            <p:ph idx="1"/>
            <a:videoFile r:link="rId1"/>
          </p:nvPr>
        </p:nvPicPr>
        <p:blipFill>
          <a:blip r:embed="rId3"/>
          <a:stretch>
            <a:fillRect/>
          </a:stretch>
        </p:blipFill>
        <p:spPr>
          <a:xfrm>
            <a:off x="1387475" y="1027113"/>
            <a:ext cx="9594850" cy="5416550"/>
          </a:xfrm>
          <a:prstGeom prst="rect">
            <a:avLst/>
          </a:prstGeom>
        </p:spPr>
      </p:pic>
    </p:spTree>
    <p:extLst>
      <p:ext uri="{BB962C8B-B14F-4D97-AF65-F5344CB8AC3E}">
        <p14:creationId xmlns:p14="http://schemas.microsoft.com/office/powerpoint/2010/main" val="158630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5B3552-6C6E-290E-770B-199AB774D0E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8414B20-05C5-29BD-612D-173C722E7516}"/>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D79A8089-E5A5-824A-5BC9-E96C19C28FB3}"/>
              </a:ext>
            </a:extLst>
          </p:cNvPr>
          <p:cNvPicPr>
            <a:picLocks noChangeAspect="1"/>
          </p:cNvPicPr>
          <p:nvPr/>
        </p:nvPicPr>
        <p:blipFill>
          <a:blip r:embed="rId2"/>
          <a:stretch>
            <a:fillRect/>
          </a:stretch>
        </p:blipFill>
        <p:spPr>
          <a:xfrm>
            <a:off x="1422483" y="0"/>
            <a:ext cx="9347033" cy="6858000"/>
          </a:xfrm>
          <a:prstGeom prst="rect">
            <a:avLst/>
          </a:prstGeom>
        </p:spPr>
      </p:pic>
    </p:spTree>
    <p:extLst>
      <p:ext uri="{BB962C8B-B14F-4D97-AF65-F5344CB8AC3E}">
        <p14:creationId xmlns:p14="http://schemas.microsoft.com/office/powerpoint/2010/main" val="3495022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1835700" y="593367"/>
            <a:ext cx="8520600" cy="763500"/>
          </a:xfrm>
          <a:prstGeom prst="rect">
            <a:avLst/>
          </a:prstGeom>
        </p:spPr>
        <p:txBody>
          <a:bodyPr spcFirstLastPara="1" wrap="square" lIns="91425" tIns="91425" rIns="91425" bIns="91425" anchor="t" anchorCtr="0">
            <a:noAutofit/>
          </a:bodyPr>
          <a:lstStyle/>
          <a:p>
            <a:endParaRPr/>
          </a:p>
        </p:txBody>
      </p:sp>
      <p:sp>
        <p:nvSpPr>
          <p:cNvPr id="110" name="Google Shape;110;p21"/>
          <p:cNvSpPr txBox="1">
            <a:spLocks noGrp="1"/>
          </p:cNvSpPr>
          <p:nvPr>
            <p:ph type="body" idx="1"/>
          </p:nvPr>
        </p:nvSpPr>
        <p:spPr>
          <a:xfrm>
            <a:off x="1835700" y="1536633"/>
            <a:ext cx="8520600" cy="4555200"/>
          </a:xfrm>
          <a:prstGeom prst="rect">
            <a:avLst/>
          </a:prstGeom>
        </p:spPr>
        <p:txBody>
          <a:bodyPr spcFirstLastPara="1" wrap="square" lIns="91425" tIns="91425" rIns="91425" bIns="91425" anchor="t" anchorCtr="0">
            <a:noAutofit/>
          </a:bodyPr>
          <a:lstStyle/>
          <a:p>
            <a:pPr marL="0" indent="0">
              <a:buClr>
                <a:schemeClr val="dk1"/>
              </a:buClr>
              <a:buSzPts val="1100"/>
              <a:buNone/>
            </a:pPr>
            <a:endParaRPr baseline="30000"/>
          </a:p>
          <a:p>
            <a:pPr marL="0" indent="0">
              <a:spcBef>
                <a:spcPts val="1600"/>
              </a:spcBef>
              <a:buClr>
                <a:schemeClr val="dk1"/>
              </a:buClr>
              <a:buSzPts val="1100"/>
              <a:buNone/>
            </a:pPr>
            <a:endParaRPr/>
          </a:p>
          <a:p>
            <a:pPr marL="0" indent="0">
              <a:spcBef>
                <a:spcPts val="1600"/>
              </a:spcBef>
              <a:buClr>
                <a:schemeClr val="dk1"/>
              </a:buClr>
              <a:buSzPts val="1100"/>
              <a:buNone/>
            </a:pPr>
            <a:endParaRPr/>
          </a:p>
          <a:p>
            <a:pPr marL="0" indent="0">
              <a:spcBef>
                <a:spcPts val="1600"/>
              </a:spcBef>
              <a:spcAft>
                <a:spcPts val="1600"/>
              </a:spcAft>
              <a:buNone/>
            </a:pPr>
            <a:endParaRPr/>
          </a:p>
        </p:txBody>
      </p:sp>
      <p:sp>
        <p:nvSpPr>
          <p:cNvPr id="116" name="Google Shape;116;p21"/>
          <p:cNvSpPr txBox="1"/>
          <p:nvPr/>
        </p:nvSpPr>
        <p:spPr>
          <a:xfrm>
            <a:off x="0" y="6588000"/>
            <a:ext cx="3804300" cy="270000"/>
          </a:xfrm>
          <a:prstGeom prst="rect">
            <a:avLst/>
          </a:prstGeom>
          <a:noFill/>
          <a:ln>
            <a:noFill/>
          </a:ln>
        </p:spPr>
        <p:txBody>
          <a:bodyPr spcFirstLastPara="1" wrap="square" lIns="91425" tIns="91425" rIns="91425" bIns="91425" anchor="t" anchorCtr="0">
            <a:noAutofit/>
          </a:bodyPr>
          <a:lstStyle/>
          <a:p>
            <a:r>
              <a:rPr lang="cs" sz="800" u="sng" dirty="0">
                <a:solidFill>
                  <a:schemeClr val="hlink"/>
                </a:solidFill>
                <a:hlinkClick r:id="rId3"/>
              </a:rPr>
              <a:t>https://prezi.com/5byr2-riw116/klimaticke-zmeny-radiacni-transf-1/</a:t>
            </a:r>
            <a:r>
              <a:rPr lang="cs" sz="800" dirty="0"/>
              <a:t> </a:t>
            </a:r>
            <a:endParaRPr sz="800" dirty="0"/>
          </a:p>
        </p:txBody>
      </p:sp>
      <p:pic>
        <p:nvPicPr>
          <p:cNvPr id="8" name="Google Shape;111;p21">
            <a:extLst>
              <a:ext uri="{FF2B5EF4-FFF2-40B4-BE49-F238E27FC236}">
                <a16:creationId xmlns:a16="http://schemas.microsoft.com/office/drawing/2014/main" id="{E42D7F2C-5CC1-BA98-59F4-31AEC94D041C}"/>
              </a:ext>
            </a:extLst>
          </p:cNvPr>
          <p:cNvPicPr preferRelativeResize="0">
            <a:picLocks noChangeAspect="1"/>
          </p:cNvPicPr>
          <p:nvPr/>
        </p:nvPicPr>
        <p:blipFill rotWithShape="1">
          <a:blip r:embed="rId4">
            <a:alphaModFix/>
          </a:blip>
          <a:srcRect r="68918"/>
          <a:stretch/>
        </p:blipFill>
        <p:spPr>
          <a:xfrm>
            <a:off x="155136" y="139866"/>
            <a:ext cx="4868597" cy="3536958"/>
          </a:xfrm>
          <a:prstGeom prst="rect">
            <a:avLst/>
          </a:prstGeom>
          <a:noFill/>
          <a:ln>
            <a:noFill/>
          </a:ln>
        </p:spPr>
      </p:pic>
      <p:pic>
        <p:nvPicPr>
          <p:cNvPr id="9" name="Google Shape;111;p21">
            <a:extLst>
              <a:ext uri="{FF2B5EF4-FFF2-40B4-BE49-F238E27FC236}">
                <a16:creationId xmlns:a16="http://schemas.microsoft.com/office/drawing/2014/main" id="{E577CBBE-1B82-FE75-BE5F-ABD86480323D}"/>
              </a:ext>
            </a:extLst>
          </p:cNvPr>
          <p:cNvPicPr preferRelativeResize="0">
            <a:picLocks noChangeAspect="1"/>
          </p:cNvPicPr>
          <p:nvPr/>
        </p:nvPicPr>
        <p:blipFill rotWithShape="1">
          <a:blip r:embed="rId4">
            <a:alphaModFix/>
          </a:blip>
          <a:srcRect l="66540"/>
          <a:stretch/>
        </p:blipFill>
        <p:spPr>
          <a:xfrm>
            <a:off x="3368099" y="3429000"/>
            <a:ext cx="5081131" cy="3429000"/>
          </a:xfrm>
          <a:prstGeom prst="rect">
            <a:avLst/>
          </a:prstGeom>
          <a:noFill/>
          <a:ln>
            <a:noFill/>
          </a:ln>
        </p:spPr>
      </p:pic>
      <p:pic>
        <p:nvPicPr>
          <p:cNvPr id="111" name="Google Shape;111;p21"/>
          <p:cNvPicPr preferRelativeResize="0">
            <a:picLocks noChangeAspect="1"/>
          </p:cNvPicPr>
          <p:nvPr/>
        </p:nvPicPr>
        <p:blipFill rotWithShape="1">
          <a:blip r:embed="rId4">
            <a:alphaModFix/>
          </a:blip>
          <a:srcRect l="31995" r="36572"/>
          <a:stretch/>
        </p:blipFill>
        <p:spPr>
          <a:xfrm>
            <a:off x="6793596" y="139866"/>
            <a:ext cx="4976177" cy="35747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56298E-5DCC-4774-B16A-5ACF2224CA1C}"/>
              </a:ext>
            </a:extLst>
          </p:cNvPr>
          <p:cNvSpPr>
            <a:spLocks noGrp="1"/>
          </p:cNvSpPr>
          <p:nvPr>
            <p:ph type="title"/>
          </p:nvPr>
        </p:nvSpPr>
        <p:spPr/>
        <p:txBody>
          <a:bodyPr/>
          <a:lstStyle/>
          <a:p>
            <a:r>
              <a:rPr lang="cs-CZ" sz="2000" dirty="0"/>
              <a:t>https://www.klimatickazmena.cz/cs/</a:t>
            </a:r>
          </a:p>
        </p:txBody>
      </p:sp>
      <p:pic>
        <p:nvPicPr>
          <p:cNvPr id="7" name="Zástupný obsah 6" descr="Obsah obrázku vzor, čtverec, pixel&#10;&#10;Popis byl vytvořen automaticky">
            <a:extLst>
              <a:ext uri="{FF2B5EF4-FFF2-40B4-BE49-F238E27FC236}">
                <a16:creationId xmlns:a16="http://schemas.microsoft.com/office/drawing/2014/main" id="{B0C246BB-F821-B02D-B299-600FF1A8EF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232" y="91576"/>
            <a:ext cx="2160000" cy="2160000"/>
          </a:xfrm>
        </p:spPr>
      </p:pic>
      <p:pic>
        <p:nvPicPr>
          <p:cNvPr id="5" name="Obrázek 4">
            <a:extLst>
              <a:ext uri="{FF2B5EF4-FFF2-40B4-BE49-F238E27FC236}">
                <a16:creationId xmlns:a16="http://schemas.microsoft.com/office/drawing/2014/main" id="{847A2DB0-17FD-56E2-A88B-EC0233216D6B}"/>
              </a:ext>
            </a:extLst>
          </p:cNvPr>
          <p:cNvPicPr>
            <a:picLocks noChangeAspect="1"/>
          </p:cNvPicPr>
          <p:nvPr/>
        </p:nvPicPr>
        <p:blipFill>
          <a:blip r:embed="rId3"/>
          <a:stretch>
            <a:fillRect/>
          </a:stretch>
        </p:blipFill>
        <p:spPr>
          <a:xfrm>
            <a:off x="695325" y="1484313"/>
            <a:ext cx="8439898" cy="5103352"/>
          </a:xfrm>
          <a:prstGeom prst="rect">
            <a:avLst/>
          </a:prstGeom>
        </p:spPr>
      </p:pic>
    </p:spTree>
    <p:extLst>
      <p:ext uri="{BB962C8B-B14F-4D97-AF65-F5344CB8AC3E}">
        <p14:creationId xmlns:p14="http://schemas.microsoft.com/office/powerpoint/2010/main" val="3362745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1835700" y="593367"/>
            <a:ext cx="8520600" cy="763500"/>
          </a:xfrm>
          <a:prstGeom prst="rect">
            <a:avLst/>
          </a:prstGeom>
        </p:spPr>
        <p:txBody>
          <a:bodyPr spcFirstLastPara="1" wrap="square" lIns="91425" tIns="91425" rIns="91425" bIns="91425" anchor="t" anchorCtr="0">
            <a:noAutofit/>
          </a:bodyPr>
          <a:lstStyle/>
          <a:p>
            <a:endParaRPr/>
          </a:p>
        </p:txBody>
      </p:sp>
      <p:sp>
        <p:nvSpPr>
          <p:cNvPr id="110" name="Google Shape;110;p21"/>
          <p:cNvSpPr txBox="1">
            <a:spLocks noGrp="1"/>
          </p:cNvSpPr>
          <p:nvPr>
            <p:ph type="body" idx="1"/>
          </p:nvPr>
        </p:nvSpPr>
        <p:spPr>
          <a:xfrm>
            <a:off x="1835700" y="1536633"/>
            <a:ext cx="8520600" cy="4555200"/>
          </a:xfrm>
          <a:prstGeom prst="rect">
            <a:avLst/>
          </a:prstGeom>
        </p:spPr>
        <p:txBody>
          <a:bodyPr spcFirstLastPara="1" wrap="square" lIns="91425" tIns="91425" rIns="91425" bIns="91425" anchor="t" anchorCtr="0">
            <a:noAutofit/>
          </a:bodyPr>
          <a:lstStyle/>
          <a:p>
            <a:pPr marL="0" indent="0">
              <a:buClr>
                <a:schemeClr val="dk1"/>
              </a:buClr>
              <a:buSzPts val="1100"/>
              <a:buNone/>
            </a:pPr>
            <a:endParaRPr baseline="30000"/>
          </a:p>
          <a:p>
            <a:pPr marL="0" indent="0">
              <a:spcBef>
                <a:spcPts val="1600"/>
              </a:spcBef>
              <a:buClr>
                <a:schemeClr val="dk1"/>
              </a:buClr>
              <a:buSzPts val="1100"/>
              <a:buNone/>
            </a:pPr>
            <a:endParaRPr/>
          </a:p>
          <a:p>
            <a:pPr marL="0" indent="0">
              <a:spcBef>
                <a:spcPts val="1600"/>
              </a:spcBef>
              <a:buClr>
                <a:schemeClr val="dk1"/>
              </a:buClr>
              <a:buSzPts val="1100"/>
              <a:buNone/>
            </a:pPr>
            <a:endParaRPr/>
          </a:p>
          <a:p>
            <a:pPr marL="0" indent="0">
              <a:spcBef>
                <a:spcPts val="1600"/>
              </a:spcBef>
              <a:spcAft>
                <a:spcPts val="1600"/>
              </a:spcAft>
              <a:buNone/>
            </a:pPr>
            <a:endParaRPr/>
          </a:p>
        </p:txBody>
      </p:sp>
      <p:pic>
        <p:nvPicPr>
          <p:cNvPr id="112" name="Google Shape;112;p21"/>
          <p:cNvPicPr preferRelativeResize="0">
            <a:picLocks noChangeAspect="1"/>
          </p:cNvPicPr>
          <p:nvPr/>
        </p:nvPicPr>
        <p:blipFill rotWithShape="1">
          <a:blip r:embed="rId3">
            <a:alphaModFix/>
          </a:blip>
          <a:srcRect r="69041"/>
          <a:stretch/>
        </p:blipFill>
        <p:spPr>
          <a:xfrm>
            <a:off x="73761" y="116701"/>
            <a:ext cx="4755093" cy="4015728"/>
          </a:xfrm>
          <a:prstGeom prst="rect">
            <a:avLst/>
          </a:prstGeom>
          <a:noFill/>
          <a:ln>
            <a:noFill/>
          </a:ln>
        </p:spPr>
      </p:pic>
      <p:sp>
        <p:nvSpPr>
          <p:cNvPr id="116" name="Google Shape;116;p21"/>
          <p:cNvSpPr txBox="1"/>
          <p:nvPr/>
        </p:nvSpPr>
        <p:spPr>
          <a:xfrm>
            <a:off x="0" y="6588000"/>
            <a:ext cx="3804300" cy="270000"/>
          </a:xfrm>
          <a:prstGeom prst="rect">
            <a:avLst/>
          </a:prstGeom>
          <a:noFill/>
          <a:ln>
            <a:noFill/>
          </a:ln>
        </p:spPr>
        <p:txBody>
          <a:bodyPr spcFirstLastPara="1" wrap="square" lIns="91425" tIns="91425" rIns="91425" bIns="91425" anchor="t" anchorCtr="0">
            <a:noAutofit/>
          </a:bodyPr>
          <a:lstStyle/>
          <a:p>
            <a:r>
              <a:rPr lang="cs" sz="800" u="sng" dirty="0">
                <a:solidFill>
                  <a:schemeClr val="hlink"/>
                </a:solidFill>
                <a:hlinkClick r:id="rId4"/>
              </a:rPr>
              <a:t>https://prezi.com/5byr2-riw116/klimaticke-zmeny-radiacni-transf-1/</a:t>
            </a:r>
            <a:r>
              <a:rPr lang="cs" sz="800" dirty="0"/>
              <a:t> </a:t>
            </a:r>
            <a:endParaRPr sz="800" dirty="0"/>
          </a:p>
        </p:txBody>
      </p:sp>
      <p:pic>
        <p:nvPicPr>
          <p:cNvPr id="2" name="Google Shape;112;p21">
            <a:extLst>
              <a:ext uri="{FF2B5EF4-FFF2-40B4-BE49-F238E27FC236}">
                <a16:creationId xmlns:a16="http://schemas.microsoft.com/office/drawing/2014/main" id="{86FD35C1-AB6E-72E9-849E-BA55492B70CA}"/>
              </a:ext>
            </a:extLst>
          </p:cNvPr>
          <p:cNvPicPr preferRelativeResize="0">
            <a:picLocks noChangeAspect="1"/>
          </p:cNvPicPr>
          <p:nvPr/>
        </p:nvPicPr>
        <p:blipFill rotWithShape="1">
          <a:blip r:embed="rId3">
            <a:alphaModFix/>
          </a:blip>
          <a:srcRect l="30779" r="36672"/>
          <a:stretch/>
        </p:blipFill>
        <p:spPr>
          <a:xfrm>
            <a:off x="7076928" y="116701"/>
            <a:ext cx="4702394" cy="3777205"/>
          </a:xfrm>
          <a:prstGeom prst="rect">
            <a:avLst/>
          </a:prstGeom>
          <a:noFill/>
          <a:ln>
            <a:noFill/>
          </a:ln>
        </p:spPr>
      </p:pic>
      <p:pic>
        <p:nvPicPr>
          <p:cNvPr id="5" name="Google Shape;112;p21">
            <a:extLst>
              <a:ext uri="{FF2B5EF4-FFF2-40B4-BE49-F238E27FC236}">
                <a16:creationId xmlns:a16="http://schemas.microsoft.com/office/drawing/2014/main" id="{CAA6E467-585F-E29C-0342-CDB4CE2E70AB}"/>
              </a:ext>
            </a:extLst>
          </p:cNvPr>
          <p:cNvPicPr preferRelativeResize="0">
            <a:picLocks noChangeAspect="1"/>
          </p:cNvPicPr>
          <p:nvPr/>
        </p:nvPicPr>
        <p:blipFill rotWithShape="1">
          <a:blip r:embed="rId3">
            <a:alphaModFix/>
          </a:blip>
          <a:srcRect l="63960"/>
          <a:stretch/>
        </p:blipFill>
        <p:spPr>
          <a:xfrm>
            <a:off x="3744995" y="3406605"/>
            <a:ext cx="4702010" cy="3411052"/>
          </a:xfrm>
          <a:prstGeom prst="rect">
            <a:avLst/>
          </a:prstGeom>
          <a:noFill/>
          <a:ln>
            <a:noFill/>
          </a:ln>
        </p:spPr>
      </p:pic>
    </p:spTree>
    <p:extLst>
      <p:ext uri="{BB962C8B-B14F-4D97-AF65-F5344CB8AC3E}">
        <p14:creationId xmlns:p14="http://schemas.microsoft.com/office/powerpoint/2010/main" val="24373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1835700" y="593367"/>
            <a:ext cx="8520600" cy="763500"/>
          </a:xfrm>
          <a:prstGeom prst="rect">
            <a:avLst/>
          </a:prstGeom>
        </p:spPr>
        <p:txBody>
          <a:bodyPr spcFirstLastPara="1" wrap="square" lIns="91425" tIns="91425" rIns="91425" bIns="91425" anchor="t" anchorCtr="0">
            <a:noAutofit/>
          </a:bodyPr>
          <a:lstStyle/>
          <a:p>
            <a:endParaRPr/>
          </a:p>
        </p:txBody>
      </p:sp>
      <p:sp>
        <p:nvSpPr>
          <p:cNvPr id="110" name="Google Shape;110;p21"/>
          <p:cNvSpPr txBox="1">
            <a:spLocks noGrp="1"/>
          </p:cNvSpPr>
          <p:nvPr>
            <p:ph type="body" idx="1"/>
          </p:nvPr>
        </p:nvSpPr>
        <p:spPr>
          <a:xfrm>
            <a:off x="1835700" y="1536633"/>
            <a:ext cx="8520600" cy="4555200"/>
          </a:xfrm>
          <a:prstGeom prst="rect">
            <a:avLst/>
          </a:prstGeom>
        </p:spPr>
        <p:txBody>
          <a:bodyPr spcFirstLastPara="1" wrap="square" lIns="91425" tIns="91425" rIns="91425" bIns="91425" anchor="t" anchorCtr="0">
            <a:noAutofit/>
          </a:bodyPr>
          <a:lstStyle/>
          <a:p>
            <a:pPr marL="0" indent="0">
              <a:buClr>
                <a:schemeClr val="dk1"/>
              </a:buClr>
              <a:buSzPts val="1100"/>
              <a:buNone/>
            </a:pPr>
            <a:endParaRPr baseline="30000"/>
          </a:p>
          <a:p>
            <a:pPr marL="0" indent="0">
              <a:spcBef>
                <a:spcPts val="1600"/>
              </a:spcBef>
              <a:buClr>
                <a:schemeClr val="dk1"/>
              </a:buClr>
              <a:buSzPts val="1100"/>
              <a:buNone/>
            </a:pPr>
            <a:endParaRPr/>
          </a:p>
          <a:p>
            <a:pPr marL="0" indent="0">
              <a:spcBef>
                <a:spcPts val="1600"/>
              </a:spcBef>
              <a:buClr>
                <a:schemeClr val="dk1"/>
              </a:buClr>
              <a:buSzPts val="1100"/>
              <a:buNone/>
            </a:pPr>
            <a:endParaRPr/>
          </a:p>
          <a:p>
            <a:pPr marL="0" indent="0">
              <a:spcBef>
                <a:spcPts val="1600"/>
              </a:spcBef>
              <a:spcAft>
                <a:spcPts val="1600"/>
              </a:spcAft>
              <a:buNone/>
            </a:pPr>
            <a:endParaRPr/>
          </a:p>
        </p:txBody>
      </p:sp>
      <p:sp>
        <p:nvSpPr>
          <p:cNvPr id="116" name="Google Shape;116;p21"/>
          <p:cNvSpPr txBox="1"/>
          <p:nvPr/>
        </p:nvSpPr>
        <p:spPr>
          <a:xfrm>
            <a:off x="0" y="6588000"/>
            <a:ext cx="3804300" cy="270000"/>
          </a:xfrm>
          <a:prstGeom prst="rect">
            <a:avLst/>
          </a:prstGeom>
          <a:noFill/>
          <a:ln>
            <a:noFill/>
          </a:ln>
        </p:spPr>
        <p:txBody>
          <a:bodyPr spcFirstLastPara="1" wrap="square" lIns="91425" tIns="91425" rIns="91425" bIns="91425" anchor="t" anchorCtr="0">
            <a:noAutofit/>
          </a:bodyPr>
          <a:lstStyle/>
          <a:p>
            <a:r>
              <a:rPr lang="cs" sz="800" u="sng" dirty="0">
                <a:solidFill>
                  <a:schemeClr val="hlink"/>
                </a:solidFill>
                <a:hlinkClick r:id="rId3"/>
              </a:rPr>
              <a:t>https://prezi.com/5byr2-riw116/klimaticke-zmeny-radiacni-transf-1/</a:t>
            </a:r>
            <a:r>
              <a:rPr lang="cs" sz="800" dirty="0"/>
              <a:t> </a:t>
            </a:r>
            <a:endParaRPr sz="800" dirty="0"/>
          </a:p>
        </p:txBody>
      </p:sp>
      <p:pic>
        <p:nvPicPr>
          <p:cNvPr id="113" name="Google Shape;113;p21"/>
          <p:cNvPicPr preferRelativeResize="0"/>
          <p:nvPr/>
        </p:nvPicPr>
        <p:blipFill>
          <a:blip r:embed="rId4">
            <a:alphaModFix/>
          </a:blip>
          <a:stretch>
            <a:fillRect/>
          </a:stretch>
        </p:blipFill>
        <p:spPr>
          <a:xfrm>
            <a:off x="5529647" y="103310"/>
            <a:ext cx="5068583" cy="3303500"/>
          </a:xfrm>
          <a:prstGeom prst="rect">
            <a:avLst/>
          </a:prstGeom>
          <a:noFill/>
          <a:ln>
            <a:noFill/>
          </a:ln>
        </p:spPr>
      </p:pic>
      <p:pic>
        <p:nvPicPr>
          <p:cNvPr id="114" name="Google Shape;114;p21"/>
          <p:cNvPicPr preferRelativeResize="0"/>
          <p:nvPr/>
        </p:nvPicPr>
        <p:blipFill>
          <a:blip r:embed="rId5">
            <a:alphaModFix/>
          </a:blip>
          <a:stretch>
            <a:fillRect/>
          </a:stretch>
        </p:blipFill>
        <p:spPr>
          <a:xfrm>
            <a:off x="5522114" y="3451190"/>
            <a:ext cx="5068583" cy="3363486"/>
          </a:xfrm>
          <a:prstGeom prst="rect">
            <a:avLst/>
          </a:prstGeom>
          <a:noFill/>
          <a:ln>
            <a:noFill/>
          </a:ln>
        </p:spPr>
      </p:pic>
      <p:pic>
        <p:nvPicPr>
          <p:cNvPr id="3" name="Obrázek 2">
            <a:extLst>
              <a:ext uri="{FF2B5EF4-FFF2-40B4-BE49-F238E27FC236}">
                <a16:creationId xmlns:a16="http://schemas.microsoft.com/office/drawing/2014/main" id="{9DFB9936-7D17-B437-E7EB-6F4590FEE3FE}"/>
              </a:ext>
            </a:extLst>
          </p:cNvPr>
          <p:cNvPicPr>
            <a:picLocks noChangeAspect="1"/>
          </p:cNvPicPr>
          <p:nvPr/>
        </p:nvPicPr>
        <p:blipFill rotWithShape="1">
          <a:blip r:embed="rId6"/>
          <a:srcRect r="2979"/>
          <a:stretch/>
        </p:blipFill>
        <p:spPr>
          <a:xfrm>
            <a:off x="455482" y="3473380"/>
            <a:ext cx="4496662" cy="3341296"/>
          </a:xfrm>
          <a:prstGeom prst="rect">
            <a:avLst/>
          </a:prstGeom>
        </p:spPr>
      </p:pic>
      <p:pic>
        <p:nvPicPr>
          <p:cNvPr id="5" name="Obrázek 4">
            <a:extLst>
              <a:ext uri="{FF2B5EF4-FFF2-40B4-BE49-F238E27FC236}">
                <a16:creationId xmlns:a16="http://schemas.microsoft.com/office/drawing/2014/main" id="{5DAEE518-291A-9B6D-DF24-5B330D964B57}"/>
              </a:ext>
            </a:extLst>
          </p:cNvPr>
          <p:cNvPicPr>
            <a:picLocks noChangeAspect="1"/>
          </p:cNvPicPr>
          <p:nvPr/>
        </p:nvPicPr>
        <p:blipFill rotWithShape="1">
          <a:blip r:embed="rId7"/>
          <a:srcRect l="6357" r="8958"/>
          <a:stretch/>
        </p:blipFill>
        <p:spPr>
          <a:xfrm>
            <a:off x="455482" y="103310"/>
            <a:ext cx="4496662" cy="3303501"/>
          </a:xfrm>
          <a:prstGeom prst="rect">
            <a:avLst/>
          </a:prstGeom>
        </p:spPr>
      </p:pic>
      <p:pic>
        <p:nvPicPr>
          <p:cNvPr id="115" name="Google Shape;115;p21"/>
          <p:cNvPicPr preferRelativeResize="0"/>
          <p:nvPr/>
        </p:nvPicPr>
        <p:blipFill>
          <a:blip r:embed="rId8">
            <a:alphaModFix/>
          </a:blip>
          <a:stretch>
            <a:fillRect/>
          </a:stretch>
        </p:blipFill>
        <p:spPr>
          <a:xfrm>
            <a:off x="3157560" y="2160004"/>
            <a:ext cx="4496662" cy="2989780"/>
          </a:xfrm>
          <a:prstGeom prst="rect">
            <a:avLst/>
          </a:prstGeom>
          <a:solidFill>
            <a:srgbClr val="000000">
              <a:shade val="95000"/>
            </a:srgbClr>
          </a:solidFill>
          <a:ln w="444500" cap="sq">
            <a:solidFill>
              <a:schemeClr val="bg1"/>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00043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AF963-D786-81E9-B1A9-D06B05C4556E}"/>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68A94ABC-3054-4D6E-45B7-86E91D48F1A6}"/>
              </a:ext>
            </a:extLst>
          </p:cNvPr>
          <p:cNvSpPr>
            <a:spLocks noGrp="1"/>
          </p:cNvSpPr>
          <p:nvPr>
            <p:ph type="body" idx="1"/>
          </p:nvPr>
        </p:nvSpPr>
        <p:spPr>
          <a:xfrm>
            <a:off x="0" y="1536633"/>
            <a:ext cx="3437106" cy="4555200"/>
          </a:xfrm>
        </p:spPr>
        <p:txBody>
          <a:bodyPr/>
          <a:lstStyle/>
          <a:p>
            <a:pPr marL="114300" indent="0">
              <a:buNone/>
            </a:pPr>
            <a:r>
              <a:rPr lang="cs-CZ" b="1" dirty="0" err="1"/>
              <a:t>Global-warming</a:t>
            </a:r>
            <a:r>
              <a:rPr lang="cs-CZ" b="1" dirty="0"/>
              <a:t> </a:t>
            </a:r>
            <a:r>
              <a:rPr lang="cs-CZ" b="1" dirty="0" err="1"/>
              <a:t>potential</a:t>
            </a:r>
            <a:r>
              <a:rPr lang="cs-CZ" b="1" dirty="0"/>
              <a:t> </a:t>
            </a:r>
            <a:r>
              <a:rPr lang="cs-CZ" dirty="0"/>
              <a:t>(GWP) </a:t>
            </a:r>
            <a:r>
              <a:rPr lang="cs-CZ" sz="2600" dirty="0"/>
              <a:t>je relativní míra toho, kolik tepla skleníkový plyn zachytí v atmosféře.</a:t>
            </a:r>
            <a:endParaRPr lang="cs-CZ" dirty="0"/>
          </a:p>
        </p:txBody>
      </p:sp>
      <p:pic>
        <p:nvPicPr>
          <p:cNvPr id="5" name="Obrázek 4">
            <a:extLst>
              <a:ext uri="{FF2B5EF4-FFF2-40B4-BE49-F238E27FC236}">
                <a16:creationId xmlns:a16="http://schemas.microsoft.com/office/drawing/2014/main" id="{AF8A1BFA-6C56-CAEB-95FC-20FB8EB64D0A}"/>
              </a:ext>
            </a:extLst>
          </p:cNvPr>
          <p:cNvPicPr>
            <a:picLocks noChangeAspect="1"/>
          </p:cNvPicPr>
          <p:nvPr/>
        </p:nvPicPr>
        <p:blipFill>
          <a:blip r:embed="rId3"/>
          <a:stretch>
            <a:fillRect/>
          </a:stretch>
        </p:blipFill>
        <p:spPr>
          <a:xfrm>
            <a:off x="3437106" y="0"/>
            <a:ext cx="8754894" cy="6858000"/>
          </a:xfrm>
          <a:prstGeom prst="rect">
            <a:avLst/>
          </a:prstGeom>
        </p:spPr>
      </p:pic>
    </p:spTree>
    <p:extLst>
      <p:ext uri="{BB962C8B-B14F-4D97-AF65-F5344CB8AC3E}">
        <p14:creationId xmlns:p14="http://schemas.microsoft.com/office/powerpoint/2010/main" val="4063554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3" name="Obrázek 2" descr="Obsah obrázku text, snímek obrazovky, Paralelní, Písmo&#10;&#10;Popis byl vytvořen automaticky">
            <a:extLst>
              <a:ext uri="{FF2B5EF4-FFF2-40B4-BE49-F238E27FC236}">
                <a16:creationId xmlns:a16="http://schemas.microsoft.com/office/drawing/2014/main" id="{9EC25619-A214-C748-FF3B-C48273453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582" y="1057789"/>
            <a:ext cx="8128418" cy="5467631"/>
          </a:xfrm>
          <a:prstGeom prst="rect">
            <a:avLst/>
          </a:prstGeom>
        </p:spPr>
      </p:pic>
      <p:sp>
        <p:nvSpPr>
          <p:cNvPr id="138" name="Google Shape;138;p24"/>
          <p:cNvSpPr txBox="1">
            <a:spLocks noGrp="1"/>
          </p:cNvSpPr>
          <p:nvPr>
            <p:ph type="body" idx="1"/>
          </p:nvPr>
        </p:nvSpPr>
        <p:spPr>
          <a:xfrm>
            <a:off x="283503" y="247369"/>
            <a:ext cx="4372719" cy="4555200"/>
          </a:xfrm>
          <a:prstGeom prst="rect">
            <a:avLst/>
          </a:prstGeom>
        </p:spPr>
        <p:txBody>
          <a:bodyPr spcFirstLastPara="1" wrap="square" lIns="91425" tIns="91425" rIns="91425" bIns="91425" anchor="t" anchorCtr="0">
            <a:noAutofit/>
          </a:bodyPr>
          <a:lstStyle/>
          <a:p>
            <a:pPr marL="0" indent="0">
              <a:spcBef>
                <a:spcPts val="600"/>
              </a:spcBef>
              <a:buNone/>
            </a:pPr>
            <a:r>
              <a:rPr lang="cs-CZ" sz="2800" dirty="0"/>
              <a:t>Radiační účinek (</a:t>
            </a:r>
            <a:r>
              <a:rPr lang="cs-CZ" sz="2800" b="1" dirty="0" err="1"/>
              <a:t>Radiative</a:t>
            </a:r>
            <a:r>
              <a:rPr lang="cs-CZ" sz="2800" b="1" dirty="0"/>
              <a:t> </a:t>
            </a:r>
            <a:r>
              <a:rPr lang="cs-CZ" sz="2800" b="1" dirty="0" err="1"/>
              <a:t>Forcing</a:t>
            </a:r>
            <a:r>
              <a:rPr lang="cs-CZ" sz="2800" dirty="0"/>
              <a:t>)</a:t>
            </a:r>
          </a:p>
          <a:p>
            <a:pPr marL="0" indent="0">
              <a:spcBef>
                <a:spcPts val="600"/>
              </a:spcBef>
              <a:buClr>
                <a:schemeClr val="dk1"/>
              </a:buClr>
              <a:buSzPts val="1100"/>
              <a:buNone/>
            </a:pPr>
            <a:r>
              <a:rPr lang="cs-CZ" sz="2600" dirty="0"/>
              <a:t>Čím více je plyn radiačně účinný, tím menší množství stačí k ovlivnění procesů v atmosféře.</a:t>
            </a:r>
          </a:p>
          <a:p>
            <a:pPr marL="0" indent="0">
              <a:spcBef>
                <a:spcPts val="600"/>
              </a:spcBef>
              <a:buClr>
                <a:srgbClr val="000000"/>
              </a:buClr>
              <a:buSzPts val="1100"/>
              <a:buNone/>
            </a:pPr>
            <a:r>
              <a:rPr lang="cs-CZ" sz="2600" dirty="0"/>
              <a:t>Zvýšení radiačního účinku o 1 W/m</a:t>
            </a:r>
            <a:r>
              <a:rPr lang="cs-CZ" sz="2600" baseline="30000" dirty="0"/>
              <a:t>2</a:t>
            </a:r>
            <a:r>
              <a:rPr lang="cs-CZ" sz="2600" dirty="0"/>
              <a:t> zvýší teplotu povrchu o 0,5°C.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prstGeom prst="rect">
            <a:avLst/>
          </a:prstGeom>
        </p:spPr>
        <p:txBody>
          <a:bodyPr spcFirstLastPara="1" wrap="square" lIns="91425" tIns="91425" rIns="91425" bIns="91425" anchor="t" anchorCtr="0">
            <a:noAutofit/>
          </a:bodyPr>
          <a:lstStyle/>
          <a:p>
            <a:pPr algn="l">
              <a:lnSpc>
                <a:spcPct val="115000"/>
              </a:lnSpc>
              <a:spcAft>
                <a:spcPts val="1600"/>
              </a:spcAft>
              <a:buSzPts val="1100"/>
            </a:pPr>
            <a:r>
              <a:rPr lang="cs" dirty="0"/>
              <a:t>Vodní pára</a:t>
            </a:r>
            <a:endParaRPr dirty="0"/>
          </a:p>
        </p:txBody>
      </p:sp>
      <p:sp>
        <p:nvSpPr>
          <p:cNvPr id="187" name="Google Shape;187;p30"/>
          <p:cNvSpPr txBox="1">
            <a:spLocks noGrp="1"/>
          </p:cNvSpPr>
          <p:nvPr>
            <p:ph idx="1"/>
          </p:nvPr>
        </p:nvSpPr>
        <p:spPr>
          <a:prstGeom prst="rect">
            <a:avLst/>
          </a:prstGeom>
        </p:spPr>
        <p:txBody>
          <a:bodyPr spcFirstLastPara="1" wrap="square" lIns="91425" tIns="91425" rIns="91425" bIns="91425" anchor="t" anchorCtr="0">
            <a:noAutofit/>
          </a:bodyPr>
          <a:lstStyle/>
          <a:p>
            <a:pPr marL="457200" indent="-457200">
              <a:spcBef>
                <a:spcPts val="600"/>
              </a:spcBef>
              <a:buClr>
                <a:schemeClr val="accent1"/>
              </a:buClr>
            </a:pPr>
            <a:r>
              <a:rPr lang="cs" dirty="0"/>
              <a:t>největší podíl na skleníkovém efektu</a:t>
            </a:r>
            <a:endParaRPr dirty="0"/>
          </a:p>
          <a:p>
            <a:pPr marL="457200" indent="-457200">
              <a:spcBef>
                <a:spcPts val="600"/>
              </a:spcBef>
              <a:buClr>
                <a:schemeClr val="accent1"/>
              </a:buClr>
            </a:pPr>
            <a:r>
              <a:rPr lang="cs" dirty="0"/>
              <a:t>obsah v atmosféře stálý</a:t>
            </a:r>
            <a:endParaRPr dirty="0"/>
          </a:p>
          <a:p>
            <a:pPr marL="0" indent="457200">
              <a:spcBef>
                <a:spcPts val="1600"/>
              </a:spcBef>
              <a:buClr>
                <a:schemeClr val="dk1"/>
              </a:buClr>
              <a:buSzPts val="1100"/>
              <a:buNone/>
            </a:pPr>
            <a:r>
              <a:rPr lang="cs" sz="2400" dirty="0"/>
              <a:t>pozitivní zpětná vazba</a:t>
            </a:r>
            <a:endParaRPr sz="2400" dirty="0"/>
          </a:p>
          <a:p>
            <a:pPr marL="0" indent="457200">
              <a:spcBef>
                <a:spcPts val="1600"/>
              </a:spcBef>
              <a:buClr>
                <a:schemeClr val="dk1"/>
              </a:buClr>
              <a:buSzPts val="1100"/>
              <a:buNone/>
            </a:pPr>
            <a:r>
              <a:rPr lang="cs" sz="2400" dirty="0"/>
              <a:t>negativní zpětná vazba</a:t>
            </a:r>
            <a:endParaRPr sz="2400" dirty="0"/>
          </a:p>
          <a:p>
            <a:pPr marL="0" indent="0">
              <a:spcBef>
                <a:spcPts val="1600"/>
              </a:spcBef>
              <a:buClr>
                <a:schemeClr val="dk1"/>
              </a:buClr>
              <a:buSzPts val="1100"/>
              <a:buNone/>
            </a:pPr>
            <a:r>
              <a:rPr lang="cs" sz="2800" dirty="0"/>
              <a:t>intenzivní výzkum</a:t>
            </a:r>
            <a:endParaRPr sz="2800" dirty="0"/>
          </a:p>
          <a:p>
            <a:pPr marL="0" indent="0">
              <a:spcBef>
                <a:spcPts val="1600"/>
              </a:spcBef>
              <a:buClr>
                <a:schemeClr val="dk1"/>
              </a:buClr>
              <a:buSzPts val="1100"/>
              <a:buNone/>
            </a:pPr>
            <a:endParaRPr sz="2800" dirty="0"/>
          </a:p>
          <a:p>
            <a:pPr marL="0" indent="0">
              <a:spcBef>
                <a:spcPts val="1600"/>
              </a:spcBef>
              <a:spcAft>
                <a:spcPts val="1600"/>
              </a:spcAft>
              <a:buNone/>
            </a:pPr>
            <a:endParaRPr sz="2800" dirty="0"/>
          </a:p>
        </p:txBody>
      </p:sp>
      <p:pic>
        <p:nvPicPr>
          <p:cNvPr id="188" name="Google Shape;188;p30"/>
          <p:cNvPicPr preferRelativeResize="0"/>
          <p:nvPr/>
        </p:nvPicPr>
        <p:blipFill>
          <a:blip r:embed="rId3">
            <a:alphaModFix/>
          </a:blip>
          <a:stretch>
            <a:fillRect/>
          </a:stretch>
        </p:blipFill>
        <p:spPr>
          <a:xfrm>
            <a:off x="4843198" y="3699523"/>
            <a:ext cx="4971101" cy="2932950"/>
          </a:xfrm>
          <a:prstGeom prst="rect">
            <a:avLst/>
          </a:prstGeom>
          <a:noFill/>
          <a:ln>
            <a:noFill/>
          </a:ln>
        </p:spPr>
      </p:pic>
      <p:pic>
        <p:nvPicPr>
          <p:cNvPr id="189" name="Google Shape;189;p30"/>
          <p:cNvPicPr preferRelativeResize="0"/>
          <p:nvPr/>
        </p:nvPicPr>
        <p:blipFill>
          <a:blip r:embed="rId4">
            <a:alphaModFix/>
          </a:blip>
          <a:stretch>
            <a:fillRect/>
          </a:stretch>
        </p:blipFill>
        <p:spPr>
          <a:xfrm>
            <a:off x="7040458" y="64792"/>
            <a:ext cx="5098536" cy="33642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cs" dirty="0"/>
              <a:t>Co je CO</a:t>
            </a:r>
            <a:r>
              <a:rPr lang="cs" baseline="-25000" dirty="0"/>
              <a:t>2</a:t>
            </a:r>
            <a:r>
              <a:rPr lang="cs" dirty="0"/>
              <a:t>?</a:t>
            </a:r>
            <a:endParaRPr dirty="0"/>
          </a:p>
        </p:txBody>
      </p:sp>
      <p:sp>
        <p:nvSpPr>
          <p:cNvPr id="145" name="Google Shape;145;p25"/>
          <p:cNvSpPr txBox="1">
            <a:spLocks noGrp="1"/>
          </p:cNvSpPr>
          <p:nvPr>
            <p:ph idx="1"/>
          </p:nvPr>
        </p:nvSpPr>
        <p:spPr>
          <a:xfrm>
            <a:off x="609599" y="1417639"/>
            <a:ext cx="11328971" cy="4708526"/>
          </a:xfrm>
          <a:prstGeom prst="rect">
            <a:avLst/>
          </a:prstGeom>
        </p:spPr>
        <p:txBody>
          <a:bodyPr spcFirstLastPara="1" wrap="square" lIns="91425" tIns="91425" rIns="91425" bIns="91425" anchor="t" anchorCtr="0">
            <a:noAutofit/>
          </a:bodyPr>
          <a:lstStyle/>
          <a:p>
            <a:pPr marL="457200" indent="-457200">
              <a:lnSpc>
                <a:spcPct val="120000"/>
              </a:lnSpc>
              <a:spcBef>
                <a:spcPts val="600"/>
              </a:spcBef>
            </a:pPr>
            <a:r>
              <a:rPr lang="cs" sz="2800" dirty="0"/>
              <a:t>plyn; hustota 1,977 g/l (vzduch 1,3 g/l)</a:t>
            </a:r>
          </a:p>
          <a:p>
            <a:pPr marL="457200" indent="-457200">
              <a:lnSpc>
                <a:spcPct val="120000"/>
              </a:lnSpc>
              <a:spcBef>
                <a:spcPts val="600"/>
              </a:spcBef>
            </a:pPr>
            <a:r>
              <a:rPr lang="cs-CZ" dirty="0"/>
              <a:t>k</a:t>
            </a:r>
            <a:r>
              <a:rPr lang="cs" dirty="0"/>
              <a:t>oncentrace 422 ppm</a:t>
            </a:r>
            <a:endParaRPr sz="2800" dirty="0"/>
          </a:p>
          <a:p>
            <a:pPr marL="457200" indent="-457200">
              <a:lnSpc>
                <a:spcPct val="120000"/>
              </a:lnSpc>
              <a:spcBef>
                <a:spcPts val="600"/>
              </a:spcBef>
            </a:pPr>
            <a:r>
              <a:rPr lang="cs" sz="2800" dirty="0"/>
              <a:t>dobře rozpustný ve vodě</a:t>
            </a:r>
            <a:endParaRPr lang="cs" dirty="0"/>
          </a:p>
          <a:p>
            <a:pPr marL="709200" lvl="1" indent="-457200">
              <a:lnSpc>
                <a:spcPct val="120000"/>
              </a:lnSpc>
              <a:spcBef>
                <a:spcPts val="600"/>
              </a:spcBef>
            </a:pPr>
            <a:r>
              <a:rPr lang="cs" dirty="0"/>
              <a:t>se zvyšujícím se tlakem množství rozpuštěného CO</a:t>
            </a:r>
            <a:r>
              <a:rPr lang="cs" baseline="-25000" dirty="0"/>
              <a:t>2</a:t>
            </a:r>
            <a:r>
              <a:rPr lang="cs" dirty="0"/>
              <a:t> ve vodě roste</a:t>
            </a:r>
          </a:p>
          <a:p>
            <a:pPr marL="709200" lvl="1" indent="-457200">
              <a:lnSpc>
                <a:spcPct val="120000"/>
              </a:lnSpc>
              <a:spcBef>
                <a:spcPts val="600"/>
              </a:spcBef>
            </a:pPr>
            <a:r>
              <a:rPr lang="cs" dirty="0"/>
              <a:t>se zvyšující se teplotou rozpustnost klesá</a:t>
            </a:r>
            <a:endParaRPr lang="cs" sz="2800" dirty="0"/>
          </a:p>
          <a:p>
            <a:pPr marL="457200" indent="-457200">
              <a:lnSpc>
                <a:spcPct val="120000"/>
              </a:lnSpc>
              <a:spcBef>
                <a:spcPts val="600"/>
              </a:spcBef>
            </a:pPr>
            <a:r>
              <a:rPr lang="cs" dirty="0"/>
              <a:t>vzniká při spalování (dýchání) - spotřebovává se kyslík, vzniká CO</a:t>
            </a:r>
            <a:r>
              <a:rPr lang="cs" baseline="-25000" dirty="0"/>
              <a:t>2</a:t>
            </a:r>
          </a:p>
          <a:p>
            <a:pPr marL="457200" indent="-457200">
              <a:lnSpc>
                <a:spcPct val="120000"/>
              </a:lnSpc>
              <a:spcBef>
                <a:spcPts val="600"/>
              </a:spcBef>
            </a:pPr>
            <a:r>
              <a:rPr lang="cs" dirty="0"/>
              <a:t>škodlivé účinky na zdraví člověka</a:t>
            </a:r>
          </a:p>
          <a:p>
            <a:pPr marL="400050" lvl="1" indent="0">
              <a:spcBef>
                <a:spcPts val="600"/>
              </a:spcBef>
              <a:buNone/>
            </a:pPr>
            <a:r>
              <a:rPr lang="cs-CZ" dirty="0"/>
              <a:t>koncentrace 1000 </a:t>
            </a:r>
            <a:r>
              <a:rPr lang="cs-CZ" dirty="0" err="1"/>
              <a:t>ppm</a:t>
            </a:r>
            <a:r>
              <a:rPr lang="cs-CZ" dirty="0"/>
              <a:t> - pocit ospalosti a vydýchaného vzduchu; nad 2000 </a:t>
            </a:r>
            <a:r>
              <a:rPr lang="cs-CZ" dirty="0" err="1"/>
              <a:t>ppm</a:t>
            </a:r>
            <a:r>
              <a:rPr lang="cs-CZ" dirty="0"/>
              <a:t> - nastává horší schopnost koncentrace a u některých osob i bolest hlavy; nad 5000 </a:t>
            </a:r>
            <a:r>
              <a:rPr lang="cs-CZ" dirty="0" err="1"/>
              <a:t>ppm</a:t>
            </a:r>
            <a:r>
              <a:rPr lang="cs-CZ" dirty="0"/>
              <a:t> se objevuje zrychlený tep; koncentrace přesahující 45 000 </a:t>
            </a:r>
            <a:r>
              <a:rPr lang="cs-CZ" dirty="0" err="1"/>
              <a:t>ppm</a:t>
            </a:r>
            <a:r>
              <a:rPr lang="cs-CZ" dirty="0"/>
              <a:t> vedou ke ztrátě vědomí a smrti</a:t>
            </a:r>
            <a:endParaRPr dirty="0"/>
          </a:p>
          <a:p>
            <a:pPr indent="0">
              <a:lnSpc>
                <a:spcPct val="120000"/>
              </a:lnSpc>
              <a:spcBef>
                <a:spcPts val="600"/>
              </a:spcBef>
              <a:buNone/>
            </a:pPr>
            <a:endParaRPr dirty="0"/>
          </a:p>
          <a:p>
            <a:pPr marL="0" indent="457200">
              <a:lnSpc>
                <a:spcPct val="120000"/>
              </a:lnSpc>
              <a:spcBef>
                <a:spcPts val="600"/>
              </a:spcBef>
              <a:spcAft>
                <a:spcPts val="1600"/>
              </a:spcAft>
              <a:buNone/>
            </a:pPr>
            <a:endParaRPr dirty="0"/>
          </a:p>
        </p:txBody>
      </p:sp>
    </p:spTree>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cs" dirty="0"/>
              <a:t>Kolik CO</a:t>
            </a:r>
            <a:r>
              <a:rPr lang="cs" baseline="-25000" dirty="0"/>
              <a:t>2</a:t>
            </a:r>
            <a:r>
              <a:rPr lang="cs" dirty="0"/>
              <a:t> je v atmosféře?</a:t>
            </a:r>
            <a:endParaRPr dirty="0"/>
          </a:p>
        </p:txBody>
      </p:sp>
      <p:pic>
        <p:nvPicPr>
          <p:cNvPr id="177" name="Google Shape;177;p29"/>
          <p:cNvPicPr preferRelativeResize="0"/>
          <p:nvPr/>
        </p:nvPicPr>
        <p:blipFill>
          <a:blip r:embed="rId3">
            <a:alphaModFix/>
          </a:blip>
          <a:stretch>
            <a:fillRect/>
          </a:stretch>
        </p:blipFill>
        <p:spPr>
          <a:xfrm>
            <a:off x="7199418" y="192506"/>
            <a:ext cx="4731170" cy="3704694"/>
          </a:xfrm>
          <a:prstGeom prst="rect">
            <a:avLst/>
          </a:prstGeom>
          <a:noFill/>
          <a:ln>
            <a:noFill/>
          </a:ln>
        </p:spPr>
      </p:pic>
      <p:pic>
        <p:nvPicPr>
          <p:cNvPr id="179" name="Google Shape;179;p29"/>
          <p:cNvPicPr preferRelativeResize="0"/>
          <p:nvPr/>
        </p:nvPicPr>
        <p:blipFill rotWithShape="1">
          <a:blip r:embed="rId4">
            <a:alphaModFix/>
          </a:blip>
          <a:srcRect l="6393" t="9105" b="33450"/>
          <a:stretch/>
        </p:blipFill>
        <p:spPr>
          <a:xfrm>
            <a:off x="709488" y="4469199"/>
            <a:ext cx="5276326" cy="2023676"/>
          </a:xfrm>
          <a:prstGeom prst="rect">
            <a:avLst/>
          </a:prstGeom>
          <a:noFill/>
          <a:ln>
            <a:noFill/>
          </a:ln>
        </p:spPr>
      </p:pic>
      <mc:AlternateContent xmlns:mc="http://schemas.openxmlformats.org/markup-compatibility/2006" xmlns:pslz="http://schemas.microsoft.com/office/powerpoint/2016/slidezoom">
        <mc:Choice Requires="pslz">
          <p:graphicFrame>
            <p:nvGraphicFramePr>
              <p:cNvPr id="3" name="Náhled snímku 2">
                <a:extLst>
                  <a:ext uri="{FF2B5EF4-FFF2-40B4-BE49-F238E27FC236}">
                    <a16:creationId xmlns:a16="http://schemas.microsoft.com/office/drawing/2014/main" id="{FD982D80-B07B-27BA-E60C-CE83374B8959}"/>
                  </a:ext>
                </a:extLst>
              </p:cNvPr>
              <p:cNvGraphicFramePr>
                <a:graphicFrameLocks noChangeAspect="1"/>
              </p:cNvGraphicFramePr>
              <p:nvPr>
                <p:extLst>
                  <p:ext uri="{D42A27DB-BD31-4B8C-83A1-F6EECF244321}">
                    <p14:modId xmlns:p14="http://schemas.microsoft.com/office/powerpoint/2010/main" val="377377226"/>
                  </p:ext>
                </p:extLst>
              </p:nvPr>
            </p:nvGraphicFramePr>
            <p:xfrm>
              <a:off x="925546" y="1462333"/>
              <a:ext cx="4211938" cy="2369215"/>
            </p:xfrm>
            <a:graphic>
              <a:graphicData uri="http://schemas.microsoft.com/office/powerpoint/2016/slidezoom">
                <pslz:sldZm>
                  <pslz:sldZmObj sldId="289" cId="3004092669">
                    <pslz:zmPr id="{56AF4284-8BAF-414A-8C40-3D3107D97178}" transitionDur="1000">
                      <p166:blipFill xmlns:p166="http://schemas.microsoft.com/office/powerpoint/2016/6/main">
                        <a:blip r:embed="rId5"/>
                        <a:stretch>
                          <a:fillRect/>
                        </a:stretch>
                      </p166:blipFill>
                      <p166:spPr xmlns:p166="http://schemas.microsoft.com/office/powerpoint/2016/6/main">
                        <a:xfrm>
                          <a:off x="0" y="0"/>
                          <a:ext cx="4211938" cy="2369215"/>
                        </a:xfrm>
                        <a:prstGeom prst="rect">
                          <a:avLst/>
                        </a:prstGeom>
                        <a:ln w="3175">
                          <a:solidFill>
                            <a:prstClr val="ltGray"/>
                          </a:solidFill>
                        </a:ln>
                      </p166:spPr>
                    </pslz:zmPr>
                  </pslz:sldZmObj>
                </pslz:sldZm>
              </a:graphicData>
            </a:graphic>
          </p:graphicFrame>
        </mc:Choice>
        <mc:Fallback xmlns="">
          <p:pic>
            <p:nvPicPr>
              <p:cNvPr id="3" name="Náhled snímku 2">
                <a:extLst>
                  <a:ext uri="{FF2B5EF4-FFF2-40B4-BE49-F238E27FC236}">
                    <a16:creationId xmlns:a16="http://schemas.microsoft.com/office/drawing/2014/main" id="{FD982D80-B07B-27BA-E60C-CE83374B8959}"/>
                  </a:ext>
                </a:extLst>
              </p:cNvPr>
              <p:cNvPicPr>
                <a:picLocks noGrp="1" noRot="1" noChangeAspect="1" noMove="1" noResize="1" noEditPoints="1" noAdjustHandles="1" noChangeArrowheads="1" noChangeShapeType="1"/>
              </p:cNvPicPr>
              <p:nvPr/>
            </p:nvPicPr>
            <p:blipFill>
              <a:blip r:embed="rId6"/>
              <a:stretch>
                <a:fillRect/>
              </a:stretch>
            </p:blipFill>
            <p:spPr>
              <a:xfrm>
                <a:off x="925546" y="1462333"/>
                <a:ext cx="4211938" cy="236921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Náhled snímku 8">
                <a:extLst>
                  <a:ext uri="{FF2B5EF4-FFF2-40B4-BE49-F238E27FC236}">
                    <a16:creationId xmlns:a16="http://schemas.microsoft.com/office/drawing/2014/main" id="{FAD00A60-4ACE-464E-7A4E-836E2E7AA486}"/>
                  </a:ext>
                </a:extLst>
              </p:cNvPr>
              <p:cNvGraphicFramePr>
                <a:graphicFrameLocks noChangeAspect="1"/>
              </p:cNvGraphicFramePr>
              <p:nvPr>
                <p:extLst>
                  <p:ext uri="{D42A27DB-BD31-4B8C-83A1-F6EECF244321}">
                    <p14:modId xmlns:p14="http://schemas.microsoft.com/office/powerpoint/2010/main" val="145770579"/>
                  </p:ext>
                </p:extLst>
              </p:nvPr>
            </p:nvGraphicFramePr>
            <p:xfrm>
              <a:off x="7025324" y="4004211"/>
              <a:ext cx="4731169" cy="2661283"/>
            </p:xfrm>
            <a:graphic>
              <a:graphicData uri="http://schemas.microsoft.com/office/powerpoint/2016/slidezoom">
                <pslz:sldZm>
                  <pslz:sldZmObj sldId="287" cId="1532396056">
                    <pslz:zmPr id="{6C825BD4-9EFD-460C-AE3F-0F6542401F1B}" transitionDur="1000">
                      <p166:blipFill xmlns:p166="http://schemas.microsoft.com/office/powerpoint/2016/6/main">
                        <a:blip r:embed="rId7"/>
                        <a:stretch>
                          <a:fillRect/>
                        </a:stretch>
                      </p166:blipFill>
                      <p166:spPr xmlns:p166="http://schemas.microsoft.com/office/powerpoint/2016/6/main">
                        <a:xfrm>
                          <a:off x="0" y="0"/>
                          <a:ext cx="4731169" cy="2661283"/>
                        </a:xfrm>
                        <a:prstGeom prst="rect">
                          <a:avLst/>
                        </a:prstGeom>
                        <a:ln w="3175">
                          <a:solidFill>
                            <a:prstClr val="ltGray"/>
                          </a:solidFill>
                        </a:ln>
                      </p166:spPr>
                    </pslz:zmPr>
                  </pslz:sldZmObj>
                </pslz:sldZm>
              </a:graphicData>
            </a:graphic>
          </p:graphicFrame>
        </mc:Choice>
        <mc:Fallback xmlns="">
          <p:pic>
            <p:nvPicPr>
              <p:cNvPr id="9" name="Náhled snímku 8">
                <a:extLst>
                  <a:ext uri="{FF2B5EF4-FFF2-40B4-BE49-F238E27FC236}">
                    <a16:creationId xmlns:a16="http://schemas.microsoft.com/office/drawing/2014/main" id="{FAD00A60-4ACE-464E-7A4E-836E2E7AA486}"/>
                  </a:ext>
                </a:extLst>
              </p:cNvPr>
              <p:cNvPicPr>
                <a:picLocks noGrp="1" noRot="1" noChangeAspect="1" noMove="1" noResize="1" noEditPoints="1" noAdjustHandles="1" noChangeArrowheads="1" noChangeShapeType="1"/>
              </p:cNvPicPr>
              <p:nvPr/>
            </p:nvPicPr>
            <p:blipFill>
              <a:blip r:embed="rId8"/>
              <a:stretch>
                <a:fillRect/>
              </a:stretch>
            </p:blipFill>
            <p:spPr>
              <a:xfrm>
                <a:off x="7025324" y="4004211"/>
                <a:ext cx="4731169" cy="2661283"/>
              </a:xfrm>
              <a:prstGeom prst="rect">
                <a:avLst/>
              </a:prstGeom>
              <a:ln w="3175">
                <a:solidFill>
                  <a:prstClr val="ltGray"/>
                </a:solidFill>
              </a:ln>
            </p:spPr>
          </p:pic>
        </mc:Fallback>
      </mc:AlternateContent>
      <p:pic>
        <p:nvPicPr>
          <p:cNvPr id="4" name="Obrázek 3" descr="Obsah obrázku vzor, pixel&#10;&#10;Popis byl vytvořen automaticky">
            <a:extLst>
              <a:ext uri="{FF2B5EF4-FFF2-40B4-BE49-F238E27FC236}">
                <a16:creationId xmlns:a16="http://schemas.microsoft.com/office/drawing/2014/main" id="{00E10294-D949-8998-7899-5D43587760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0588" y="2113187"/>
            <a:ext cx="1800000" cy="1800000"/>
          </a:xfrm>
          <a:prstGeom prst="rect">
            <a:avLst/>
          </a:prstGeom>
        </p:spPr>
      </p:pic>
      <p:pic>
        <p:nvPicPr>
          <p:cNvPr id="6" name="Obrázek 5" descr="Obsah obrázku vzor, steh, pixel&#10;&#10;Popis byl vytvořen automaticky">
            <a:extLst>
              <a:ext uri="{FF2B5EF4-FFF2-40B4-BE49-F238E27FC236}">
                <a16:creationId xmlns:a16="http://schemas.microsoft.com/office/drawing/2014/main" id="{8D929080-9A9A-2903-4E59-24CD712524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13187"/>
            <a:ext cx="1800000" cy="1800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3" name="Nadpis 2">
            <a:extLst>
              <a:ext uri="{FF2B5EF4-FFF2-40B4-BE49-F238E27FC236}">
                <a16:creationId xmlns:a16="http://schemas.microsoft.com/office/drawing/2014/main" id="{C43E4B56-6DA5-F3C6-1D73-A0580C525D2E}"/>
              </a:ext>
            </a:extLst>
          </p:cNvPr>
          <p:cNvSpPr>
            <a:spLocks noGrp="1"/>
          </p:cNvSpPr>
          <p:nvPr>
            <p:ph type="title"/>
          </p:nvPr>
        </p:nvSpPr>
        <p:spPr/>
        <p:txBody>
          <a:bodyPr/>
          <a:lstStyle/>
          <a:p>
            <a:endParaRPr lang="cs-CZ" dirty="0"/>
          </a:p>
        </p:txBody>
      </p:sp>
      <p:pic>
        <p:nvPicPr>
          <p:cNvPr id="6" name="Online médium 5" title="Carbon dioxide pumphandle - 2024">
            <a:hlinkClick r:id="" action="ppaction://media"/>
            <a:extLst>
              <a:ext uri="{FF2B5EF4-FFF2-40B4-BE49-F238E27FC236}">
                <a16:creationId xmlns:a16="http://schemas.microsoft.com/office/drawing/2014/main" id="{6EFB5602-3B99-07DA-D5FA-D24C6A65E214}"/>
              </a:ext>
            </a:extLst>
          </p:cNvPr>
          <p:cNvPicPr>
            <a:picLocks noGrp="1" noRot="1" noChangeAspect="1"/>
          </p:cNvPicPr>
          <p:nvPr>
            <p:ph idx="1"/>
            <a:videoFile r:link="rId1"/>
          </p:nvPr>
        </p:nvPicPr>
        <p:blipFill>
          <a:blip r:embed="rId4"/>
          <a:stretch>
            <a:fillRect/>
          </a:stretch>
        </p:blipFill>
        <p:spPr>
          <a:xfrm>
            <a:off x="719138" y="261938"/>
            <a:ext cx="10753725" cy="6070600"/>
          </a:xfrm>
          <a:prstGeom prst="rect">
            <a:avLst/>
          </a:prstGeom>
        </p:spPr>
      </p:pic>
    </p:spTree>
    <p:extLst>
      <p:ext uri="{BB962C8B-B14F-4D97-AF65-F5344CB8AC3E}">
        <p14:creationId xmlns:p14="http://schemas.microsoft.com/office/powerpoint/2010/main" val="300409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7" name="Online médium 6" title="NASA | A Year in the Life of Earth's CO2">
            <a:hlinkClick r:id="" action="ppaction://media"/>
            <a:extLst>
              <a:ext uri="{FF2B5EF4-FFF2-40B4-BE49-F238E27FC236}">
                <a16:creationId xmlns:a16="http://schemas.microsoft.com/office/drawing/2014/main" id="{A975793C-CC87-4A77-9B2D-01C6D0A11999}"/>
              </a:ext>
            </a:extLst>
          </p:cNvPr>
          <p:cNvPicPr>
            <a:picLocks noRot="1" noChangeAspect="1"/>
          </p:cNvPicPr>
          <p:nvPr>
            <a:videoFile r:link="rId1"/>
          </p:nvPr>
        </p:nvPicPr>
        <p:blipFill>
          <a:blip r:embed="rId4"/>
          <a:stretch>
            <a:fillRect/>
          </a:stretch>
        </p:blipFill>
        <p:spPr>
          <a:xfrm>
            <a:off x="401782" y="211767"/>
            <a:ext cx="11388435" cy="6434465"/>
          </a:xfrm>
          <a:prstGeom prst="rect">
            <a:avLst/>
          </a:prstGeom>
        </p:spPr>
      </p:pic>
    </p:spTree>
    <p:extLst>
      <p:ext uri="{BB962C8B-B14F-4D97-AF65-F5344CB8AC3E}">
        <p14:creationId xmlns:p14="http://schemas.microsoft.com/office/powerpoint/2010/main" val="1532396056"/>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B29F0A-5122-6A4C-6284-7183DDDCA354}"/>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7857B57E-7AAD-CFF3-AE8B-E2910F242E64}"/>
              </a:ext>
            </a:extLst>
          </p:cNvPr>
          <p:cNvSpPr>
            <a:spLocks noGrp="1"/>
          </p:cNvSpPr>
          <p:nvPr>
            <p:ph type="body" idx="1"/>
          </p:nvPr>
        </p:nvSpPr>
        <p:spPr/>
        <p:txBody>
          <a:bodyPr/>
          <a:lstStyle/>
          <a:p>
            <a:endParaRPr lang="cs-CZ" dirty="0"/>
          </a:p>
        </p:txBody>
      </p:sp>
      <p:pic>
        <p:nvPicPr>
          <p:cNvPr id="7" name="Obrázek 6">
            <a:extLst>
              <a:ext uri="{FF2B5EF4-FFF2-40B4-BE49-F238E27FC236}">
                <a16:creationId xmlns:a16="http://schemas.microsoft.com/office/drawing/2014/main" id="{6FFCB8F5-9C49-A2EE-68E0-A5F17A38E931}"/>
              </a:ext>
            </a:extLst>
          </p:cNvPr>
          <p:cNvPicPr>
            <a:picLocks noChangeAspect="1"/>
          </p:cNvPicPr>
          <p:nvPr/>
        </p:nvPicPr>
        <p:blipFill>
          <a:blip r:embed="rId2"/>
          <a:stretch>
            <a:fillRect/>
          </a:stretch>
        </p:blipFill>
        <p:spPr>
          <a:xfrm>
            <a:off x="121817" y="145349"/>
            <a:ext cx="9275537" cy="6616397"/>
          </a:xfrm>
          <a:prstGeom prst="rect">
            <a:avLst/>
          </a:prstGeom>
        </p:spPr>
      </p:pic>
      <p:pic>
        <p:nvPicPr>
          <p:cNvPr id="9" name="Obrázek 8" descr="Obsah obrázku vzor, čtverec, pixel&#10;&#10;Popis byl vytvořen automaticky">
            <a:extLst>
              <a:ext uri="{FF2B5EF4-FFF2-40B4-BE49-F238E27FC236}">
                <a16:creationId xmlns:a16="http://schemas.microsoft.com/office/drawing/2014/main" id="{62B15C99-5986-1326-6E65-5B1C239E0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183" y="145350"/>
            <a:ext cx="2160000" cy="2160000"/>
          </a:xfrm>
          <a:prstGeom prst="rect">
            <a:avLst/>
          </a:prstGeom>
        </p:spPr>
      </p:pic>
    </p:spTree>
    <p:extLst>
      <p:ext uri="{BB962C8B-B14F-4D97-AF65-F5344CB8AC3E}">
        <p14:creationId xmlns:p14="http://schemas.microsoft.com/office/powerpoint/2010/main" val="116022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D036BB-F284-BE0A-1DE2-40CF98B0B1B0}"/>
              </a:ext>
            </a:extLst>
          </p:cNvPr>
          <p:cNvSpPr>
            <a:spLocks noGrp="1"/>
          </p:cNvSpPr>
          <p:nvPr>
            <p:ph type="title"/>
          </p:nvPr>
        </p:nvSpPr>
        <p:spPr/>
        <p:txBody>
          <a:bodyPr/>
          <a:lstStyle/>
          <a:p>
            <a:r>
              <a:rPr lang="cs-CZ" sz="2000" dirty="0"/>
              <a:t>https://faktaoklimatu.cz/</a:t>
            </a:r>
          </a:p>
        </p:txBody>
      </p:sp>
      <p:pic>
        <p:nvPicPr>
          <p:cNvPr id="7" name="Zástupný obsah 6" descr="Obsah obrázku vzor, čtverec, pixel&#10;&#10;Popis byl vytvořen automaticky">
            <a:extLst>
              <a:ext uri="{FF2B5EF4-FFF2-40B4-BE49-F238E27FC236}">
                <a16:creationId xmlns:a16="http://schemas.microsoft.com/office/drawing/2014/main" id="{6ADF3FA0-21C2-A802-28AF-0EF8219055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38084" y="91576"/>
            <a:ext cx="2160000" cy="2160000"/>
          </a:xfrm>
        </p:spPr>
      </p:pic>
      <p:pic>
        <p:nvPicPr>
          <p:cNvPr id="5" name="Obrázek 4">
            <a:extLst>
              <a:ext uri="{FF2B5EF4-FFF2-40B4-BE49-F238E27FC236}">
                <a16:creationId xmlns:a16="http://schemas.microsoft.com/office/drawing/2014/main" id="{DD30E07E-3C30-1D5F-5CBC-F9D097FC0DA5}"/>
              </a:ext>
            </a:extLst>
          </p:cNvPr>
          <p:cNvPicPr>
            <a:picLocks noChangeAspect="1"/>
          </p:cNvPicPr>
          <p:nvPr/>
        </p:nvPicPr>
        <p:blipFill>
          <a:blip r:embed="rId3"/>
          <a:stretch>
            <a:fillRect/>
          </a:stretch>
        </p:blipFill>
        <p:spPr>
          <a:xfrm>
            <a:off x="695325" y="1411966"/>
            <a:ext cx="9026191" cy="5337063"/>
          </a:xfrm>
          <a:prstGeom prst="rect">
            <a:avLst/>
          </a:prstGeom>
        </p:spPr>
      </p:pic>
    </p:spTree>
    <p:extLst>
      <p:ext uri="{BB962C8B-B14F-4D97-AF65-F5344CB8AC3E}">
        <p14:creationId xmlns:p14="http://schemas.microsoft.com/office/powerpoint/2010/main" val="4229246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E31B00-6647-DEE1-DA7A-E3D923DA81E7}"/>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A6F1D148-C118-0FAE-CDED-B53BE458D956}"/>
              </a:ext>
            </a:extLst>
          </p:cNvPr>
          <p:cNvSpPr>
            <a:spLocks noGrp="1"/>
          </p:cNvSpPr>
          <p:nvPr>
            <p:ph type="body" idx="1"/>
          </p:nvPr>
        </p:nvSpPr>
        <p:spPr/>
        <p:txBody>
          <a:bodyPr/>
          <a:lstStyle/>
          <a:p>
            <a:endParaRPr lang="cs-CZ"/>
          </a:p>
        </p:txBody>
      </p:sp>
      <p:pic>
        <p:nvPicPr>
          <p:cNvPr id="5" name="Obrázek 4">
            <a:extLst>
              <a:ext uri="{FF2B5EF4-FFF2-40B4-BE49-F238E27FC236}">
                <a16:creationId xmlns:a16="http://schemas.microsoft.com/office/drawing/2014/main" id="{E7A41378-8222-24E5-4436-59D63571CFA9}"/>
              </a:ext>
            </a:extLst>
          </p:cNvPr>
          <p:cNvPicPr>
            <a:picLocks noChangeAspect="1"/>
          </p:cNvPicPr>
          <p:nvPr/>
        </p:nvPicPr>
        <p:blipFill>
          <a:blip r:embed="rId2"/>
          <a:stretch>
            <a:fillRect/>
          </a:stretch>
        </p:blipFill>
        <p:spPr>
          <a:xfrm>
            <a:off x="0" y="975117"/>
            <a:ext cx="12192000" cy="5562120"/>
          </a:xfrm>
          <a:prstGeom prst="rect">
            <a:avLst/>
          </a:prstGeom>
        </p:spPr>
      </p:pic>
      <p:pic>
        <p:nvPicPr>
          <p:cNvPr id="7" name="Obrázek 6" descr="Obsah obrázku vzor, čtverec, pixel, steh&#10;&#10;Popis byl vytvořen automaticky">
            <a:extLst>
              <a:ext uri="{FF2B5EF4-FFF2-40B4-BE49-F238E27FC236}">
                <a16:creationId xmlns:a16="http://schemas.microsoft.com/office/drawing/2014/main" id="{D728739E-DE0B-715C-D62E-6D36FF30D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2000" y="11229"/>
            <a:ext cx="2160000" cy="2160000"/>
          </a:xfrm>
          <a:prstGeom prst="rect">
            <a:avLst/>
          </a:prstGeom>
        </p:spPr>
      </p:pic>
    </p:spTree>
    <p:extLst>
      <p:ext uri="{BB962C8B-B14F-4D97-AF65-F5344CB8AC3E}">
        <p14:creationId xmlns:p14="http://schemas.microsoft.com/office/powerpoint/2010/main" val="3198684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812F65-0A02-0D2F-A5CF-CC39753827D6}"/>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D393BFE2-C1CD-CB5E-DAD3-B9DCE625C516}"/>
              </a:ext>
            </a:extLst>
          </p:cNvPr>
          <p:cNvSpPr>
            <a:spLocks noGrp="1"/>
          </p:cNvSpPr>
          <p:nvPr>
            <p:ph type="body" idx="1"/>
          </p:nvPr>
        </p:nvSpPr>
        <p:spPr/>
        <p:txBody>
          <a:bodyPr/>
          <a:lstStyle/>
          <a:p>
            <a:endParaRPr lang="cs-CZ"/>
          </a:p>
        </p:txBody>
      </p:sp>
      <p:pic>
        <p:nvPicPr>
          <p:cNvPr id="5" name="Obrázek 4">
            <a:extLst>
              <a:ext uri="{FF2B5EF4-FFF2-40B4-BE49-F238E27FC236}">
                <a16:creationId xmlns:a16="http://schemas.microsoft.com/office/drawing/2014/main" id="{0B9A0EF2-8127-6E23-81B9-A4E715AC4553}"/>
              </a:ext>
            </a:extLst>
          </p:cNvPr>
          <p:cNvPicPr>
            <a:picLocks noChangeAspect="1"/>
          </p:cNvPicPr>
          <p:nvPr/>
        </p:nvPicPr>
        <p:blipFill>
          <a:blip r:embed="rId2"/>
          <a:stretch>
            <a:fillRect/>
          </a:stretch>
        </p:blipFill>
        <p:spPr>
          <a:xfrm>
            <a:off x="45064" y="0"/>
            <a:ext cx="12101871" cy="6858000"/>
          </a:xfrm>
          <a:prstGeom prst="rect">
            <a:avLst/>
          </a:prstGeom>
        </p:spPr>
      </p:pic>
      <p:pic>
        <p:nvPicPr>
          <p:cNvPr id="7" name="Obrázek 6" descr="Obsah obrázku vzor, čtverec, pixel&#10;&#10;Popis byl vytvořen automaticky">
            <a:extLst>
              <a:ext uri="{FF2B5EF4-FFF2-40B4-BE49-F238E27FC236}">
                <a16:creationId xmlns:a16="http://schemas.microsoft.com/office/drawing/2014/main" id="{4ACDF690-CDAC-B1D7-91C6-8EA8944B1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2000" y="0"/>
            <a:ext cx="2160000" cy="2160000"/>
          </a:xfrm>
          <a:prstGeom prst="rect">
            <a:avLst/>
          </a:prstGeom>
        </p:spPr>
      </p:pic>
    </p:spTree>
    <p:extLst>
      <p:ext uri="{BB962C8B-B14F-4D97-AF65-F5344CB8AC3E}">
        <p14:creationId xmlns:p14="http://schemas.microsoft.com/office/powerpoint/2010/main" val="369175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F21562-E4DD-A6CC-C566-7931407AC973}"/>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226E9C2D-F63E-B73C-FFA0-86D4B76743FC}"/>
              </a:ext>
            </a:extLst>
          </p:cNvPr>
          <p:cNvSpPr>
            <a:spLocks noGrp="1"/>
          </p:cNvSpPr>
          <p:nvPr>
            <p:ph type="body" idx="1"/>
          </p:nvPr>
        </p:nvSpPr>
        <p:spPr/>
        <p:txBody>
          <a:bodyPr/>
          <a:lstStyle/>
          <a:p>
            <a:endParaRPr lang="cs-CZ" dirty="0"/>
          </a:p>
        </p:txBody>
      </p:sp>
      <p:pic>
        <p:nvPicPr>
          <p:cNvPr id="5" name="Obrázek 4">
            <a:extLst>
              <a:ext uri="{FF2B5EF4-FFF2-40B4-BE49-F238E27FC236}">
                <a16:creationId xmlns:a16="http://schemas.microsoft.com/office/drawing/2014/main" id="{8AFBC0BF-1D9C-EAF9-626B-D4016F3E3B94}"/>
              </a:ext>
            </a:extLst>
          </p:cNvPr>
          <p:cNvPicPr>
            <a:picLocks noChangeAspect="1"/>
          </p:cNvPicPr>
          <p:nvPr/>
        </p:nvPicPr>
        <p:blipFill>
          <a:blip r:embed="rId2"/>
          <a:stretch>
            <a:fillRect/>
          </a:stretch>
        </p:blipFill>
        <p:spPr>
          <a:xfrm>
            <a:off x="211983" y="0"/>
            <a:ext cx="10011424" cy="6858000"/>
          </a:xfrm>
          <a:prstGeom prst="rect">
            <a:avLst/>
          </a:prstGeom>
        </p:spPr>
      </p:pic>
      <p:pic>
        <p:nvPicPr>
          <p:cNvPr id="7" name="Obrázek 6" descr="Obsah obrázku vzor, čtverec, pixel&#10;&#10;Popis byl vytvořen automaticky">
            <a:extLst>
              <a:ext uri="{FF2B5EF4-FFF2-40B4-BE49-F238E27FC236}">
                <a16:creationId xmlns:a16="http://schemas.microsoft.com/office/drawing/2014/main" id="{E18EA44C-98F9-8979-BE75-6A5891062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2000" y="0"/>
            <a:ext cx="2160000" cy="2160000"/>
          </a:xfrm>
          <a:prstGeom prst="rect">
            <a:avLst/>
          </a:prstGeom>
        </p:spPr>
      </p:pic>
    </p:spTree>
    <p:extLst>
      <p:ext uri="{BB962C8B-B14F-4D97-AF65-F5344CB8AC3E}">
        <p14:creationId xmlns:p14="http://schemas.microsoft.com/office/powerpoint/2010/main" val="2986291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cs" dirty="0"/>
              <a:t>Metan</a:t>
            </a:r>
            <a:endParaRPr dirty="0"/>
          </a:p>
        </p:txBody>
      </p:sp>
      <p:sp>
        <p:nvSpPr>
          <p:cNvPr id="196" name="Google Shape;196;p31"/>
          <p:cNvSpPr txBox="1">
            <a:spLocks noGrp="1"/>
          </p:cNvSpPr>
          <p:nvPr>
            <p:ph idx="1"/>
          </p:nvPr>
        </p:nvSpPr>
        <p:spPr>
          <a:prstGeom prst="rect">
            <a:avLst/>
          </a:prstGeom>
        </p:spPr>
        <p:txBody>
          <a:bodyPr spcFirstLastPara="1" wrap="square" lIns="91425" tIns="91425" rIns="91425" bIns="91425" anchor="t" anchorCtr="0">
            <a:noAutofit/>
          </a:bodyPr>
          <a:lstStyle/>
          <a:p>
            <a:pPr marL="457200" indent="-457200">
              <a:spcBef>
                <a:spcPts val="600"/>
              </a:spcBef>
            </a:pPr>
            <a:r>
              <a:rPr lang="cs" sz="2800" dirty="0"/>
              <a:t>20x účinnější pohlcovač dlouhovlnného záření</a:t>
            </a:r>
            <a:endParaRPr sz="2800" dirty="0"/>
          </a:p>
          <a:p>
            <a:pPr marL="457200" indent="-457200">
              <a:spcBef>
                <a:spcPts val="600"/>
              </a:spcBef>
            </a:pPr>
            <a:r>
              <a:rPr lang="cs" sz="2800" dirty="0"/>
              <a:t>koncentrace cca 1,8 ppm</a:t>
            </a:r>
          </a:p>
          <a:p>
            <a:pPr marL="594900" lvl="1" indent="-342900">
              <a:spcBef>
                <a:spcPts val="600"/>
              </a:spcBef>
            </a:pPr>
            <a:r>
              <a:rPr lang="cs" dirty="0"/>
              <a:t>zvýšení koncentrace o 0,05 ppm se může projevit zvýšením teploty o 1°C</a:t>
            </a:r>
            <a:endParaRPr dirty="0"/>
          </a:p>
          <a:p>
            <a:pPr marL="457200" indent="-457200">
              <a:spcBef>
                <a:spcPts val="600"/>
              </a:spcBef>
            </a:pPr>
            <a:r>
              <a:rPr lang="cs" sz="2800" dirty="0"/>
              <a:t>hlavní zdroje:</a:t>
            </a:r>
            <a:endParaRPr sz="2800" dirty="0"/>
          </a:p>
          <a:p>
            <a:pPr marL="0" indent="457200">
              <a:spcBef>
                <a:spcPts val="300"/>
              </a:spcBef>
              <a:buNone/>
            </a:pPr>
            <a:r>
              <a:rPr lang="cs" sz="2000" dirty="0"/>
              <a:t>střevní fermentace skotu a hmyzu (30 %)</a:t>
            </a:r>
            <a:endParaRPr sz="2000" dirty="0"/>
          </a:p>
          <a:p>
            <a:pPr marL="0" indent="457200">
              <a:spcBef>
                <a:spcPts val="300"/>
              </a:spcBef>
              <a:buNone/>
            </a:pPr>
            <a:r>
              <a:rPr lang="cs" sz="2000" dirty="0"/>
              <a:t>spalování biomasy a skládky odpadu (15 %)</a:t>
            </a:r>
            <a:endParaRPr sz="2000" dirty="0"/>
          </a:p>
          <a:p>
            <a:pPr marL="0" indent="457200">
              <a:spcBef>
                <a:spcPts val="300"/>
              </a:spcBef>
              <a:buNone/>
            </a:pPr>
            <a:r>
              <a:rPr lang="cs" sz="2000" dirty="0"/>
              <a:t>uhelné sloje, úniky plynu (10 %)</a:t>
            </a:r>
            <a:endParaRPr sz="2000" dirty="0"/>
          </a:p>
          <a:p>
            <a:pPr marL="0" indent="457200">
              <a:spcBef>
                <a:spcPts val="300"/>
              </a:spcBef>
              <a:buNone/>
            </a:pPr>
            <a:r>
              <a:rPr lang="cs" sz="2000" dirty="0"/>
              <a:t>rýžová pole (25 %)</a:t>
            </a:r>
            <a:endParaRPr sz="2000" dirty="0"/>
          </a:p>
          <a:p>
            <a:pPr marL="0" indent="457200">
              <a:spcBef>
                <a:spcPts val="300"/>
              </a:spcBef>
              <a:buNone/>
            </a:pPr>
            <a:r>
              <a:rPr lang="cs" sz="2000" dirty="0"/>
              <a:t>močály a tundra (20 %)</a:t>
            </a:r>
            <a:endParaRPr sz="2000" dirty="0"/>
          </a:p>
        </p:txBody>
      </p:sp>
      <p:pic>
        <p:nvPicPr>
          <p:cNvPr id="197" name="Google Shape;197;p31"/>
          <p:cNvPicPr preferRelativeResize="0"/>
          <p:nvPr/>
        </p:nvPicPr>
        <p:blipFill>
          <a:blip r:embed="rId3">
            <a:alphaModFix/>
          </a:blip>
          <a:stretch>
            <a:fillRect/>
          </a:stretch>
        </p:blipFill>
        <p:spPr>
          <a:xfrm>
            <a:off x="6797843" y="3633537"/>
            <a:ext cx="5305394" cy="3224463"/>
          </a:xfrm>
          <a:prstGeom prst="rect">
            <a:avLst/>
          </a:prstGeom>
          <a:noFill/>
          <a:ln>
            <a:noFill/>
          </a:ln>
        </p:spPr>
      </p:pic>
      <p:pic>
        <p:nvPicPr>
          <p:cNvPr id="3" name="Obrázek 2">
            <a:extLst>
              <a:ext uri="{FF2B5EF4-FFF2-40B4-BE49-F238E27FC236}">
                <a16:creationId xmlns:a16="http://schemas.microsoft.com/office/drawing/2014/main" id="{5CB3CE25-9A3D-078C-5EF3-9C3BB91F2306}"/>
              </a:ext>
            </a:extLst>
          </p:cNvPr>
          <p:cNvPicPr>
            <a:picLocks noChangeAspect="1"/>
          </p:cNvPicPr>
          <p:nvPr/>
        </p:nvPicPr>
        <p:blipFill>
          <a:blip r:embed="rId4"/>
          <a:stretch>
            <a:fillRect/>
          </a:stretch>
        </p:blipFill>
        <p:spPr>
          <a:xfrm>
            <a:off x="8488058" y="47703"/>
            <a:ext cx="3461067" cy="25958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3" name="Obrázek 2">
            <a:extLst>
              <a:ext uri="{FF2B5EF4-FFF2-40B4-BE49-F238E27FC236}">
                <a16:creationId xmlns:a16="http://schemas.microsoft.com/office/drawing/2014/main" id="{EAE8A209-8702-02B2-C2F5-F92D168BE10E}"/>
              </a:ext>
            </a:extLst>
          </p:cNvPr>
          <p:cNvPicPr>
            <a:picLocks noChangeAspect="1"/>
          </p:cNvPicPr>
          <p:nvPr/>
        </p:nvPicPr>
        <p:blipFill>
          <a:blip r:embed="rId3"/>
          <a:stretch>
            <a:fillRect/>
          </a:stretch>
        </p:blipFill>
        <p:spPr>
          <a:xfrm>
            <a:off x="8681953" y="0"/>
            <a:ext cx="3484360" cy="2613270"/>
          </a:xfrm>
          <a:prstGeom prst="rect">
            <a:avLst/>
          </a:prstGeom>
        </p:spPr>
      </p:pic>
      <p:sp>
        <p:nvSpPr>
          <p:cNvPr id="203" name="Google Shape;203;p32"/>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cs" dirty="0"/>
              <a:t>Oxid dusný</a:t>
            </a:r>
            <a:endParaRPr dirty="0"/>
          </a:p>
        </p:txBody>
      </p:sp>
      <p:sp>
        <p:nvSpPr>
          <p:cNvPr id="204" name="Google Shape;204;p32"/>
          <p:cNvSpPr txBox="1">
            <a:spLocks noGrp="1"/>
          </p:cNvSpPr>
          <p:nvPr>
            <p:ph idx="1"/>
          </p:nvPr>
        </p:nvSpPr>
        <p:spPr>
          <a:xfrm>
            <a:off x="609600" y="1600201"/>
            <a:ext cx="8719335" cy="4525963"/>
          </a:xfrm>
          <a:prstGeom prst="rect">
            <a:avLst/>
          </a:prstGeom>
        </p:spPr>
        <p:txBody>
          <a:bodyPr spcFirstLastPara="1" wrap="square" lIns="91425" tIns="91425" rIns="91425" bIns="91425" anchor="t" anchorCtr="0">
            <a:noAutofit/>
          </a:bodyPr>
          <a:lstStyle/>
          <a:p>
            <a:pPr marL="457200" indent="-457200">
              <a:spcBef>
                <a:spcPts val="600"/>
              </a:spcBef>
            </a:pPr>
            <a:r>
              <a:rPr lang="cs" sz="2800" dirty="0"/>
              <a:t>200x–300x účinnější v pohlcování dlouhovlnného záření než oxid uhličitý</a:t>
            </a:r>
            <a:endParaRPr sz="2800" dirty="0"/>
          </a:p>
          <a:p>
            <a:pPr marL="457200" indent="-457200">
              <a:spcBef>
                <a:spcPts val="600"/>
              </a:spcBef>
            </a:pPr>
            <a:r>
              <a:rPr lang="cs" sz="2800" dirty="0"/>
              <a:t>současná koncentrace cca 0,33 ppm</a:t>
            </a:r>
            <a:endParaRPr sz="2800" dirty="0"/>
          </a:p>
          <a:p>
            <a:pPr marL="457200" indent="-457200">
              <a:spcBef>
                <a:spcPts val="600"/>
              </a:spcBef>
            </a:pPr>
            <a:r>
              <a:rPr lang="cs" sz="2800" dirty="0"/>
              <a:t>doba setrvání v atmosféře 100 let</a:t>
            </a:r>
          </a:p>
          <a:p>
            <a:pPr marL="457200" indent="-457200">
              <a:spcBef>
                <a:spcPts val="600"/>
              </a:spcBef>
            </a:pPr>
            <a:r>
              <a:rPr lang="cs" sz="2800" dirty="0"/>
              <a:t>zdroje:</a:t>
            </a:r>
            <a:endParaRPr sz="2800" dirty="0"/>
          </a:p>
          <a:p>
            <a:pPr marL="0" indent="457200">
              <a:spcBef>
                <a:spcPts val="300"/>
              </a:spcBef>
              <a:buClr>
                <a:schemeClr val="dk1"/>
              </a:buClr>
              <a:buSzPts val="1100"/>
              <a:buNone/>
            </a:pPr>
            <a:r>
              <a:rPr lang="cs" sz="2000" dirty="0"/>
              <a:t>zemědělská hnojiva</a:t>
            </a:r>
            <a:endParaRPr sz="2000" dirty="0"/>
          </a:p>
          <a:p>
            <a:pPr marL="0" indent="457200">
              <a:spcBef>
                <a:spcPts val="300"/>
              </a:spcBef>
              <a:buClr>
                <a:schemeClr val="dk1"/>
              </a:buClr>
              <a:buSzPts val="1100"/>
              <a:buNone/>
            </a:pPr>
            <a:r>
              <a:rPr lang="cs" sz="2000" dirty="0"/>
              <a:t>spalování fosilních paliv</a:t>
            </a:r>
            <a:endParaRPr sz="2000" dirty="0"/>
          </a:p>
          <a:p>
            <a:pPr marL="0" indent="457200">
              <a:spcBef>
                <a:spcPts val="300"/>
              </a:spcBef>
              <a:buClr>
                <a:schemeClr val="dk1"/>
              </a:buClr>
              <a:buSzPts val="1100"/>
              <a:buNone/>
            </a:pPr>
            <a:r>
              <a:rPr lang="cs" sz="2000" dirty="0"/>
              <a:t>spalování biomasy</a:t>
            </a:r>
            <a:endParaRPr sz="2000" dirty="0"/>
          </a:p>
          <a:p>
            <a:pPr marL="0" indent="457200">
              <a:spcBef>
                <a:spcPts val="300"/>
              </a:spcBef>
              <a:buNone/>
            </a:pPr>
            <a:r>
              <a:rPr lang="cs" sz="2000" dirty="0"/>
              <a:t>změny využívání půdy</a:t>
            </a:r>
            <a:endParaRPr sz="2000" dirty="0"/>
          </a:p>
        </p:txBody>
      </p:sp>
      <p:pic>
        <p:nvPicPr>
          <p:cNvPr id="205" name="Google Shape;205;p32"/>
          <p:cNvPicPr preferRelativeResize="0"/>
          <p:nvPr/>
        </p:nvPicPr>
        <p:blipFill>
          <a:blip r:embed="rId4">
            <a:alphaModFix/>
          </a:blip>
          <a:stretch>
            <a:fillRect/>
          </a:stretch>
        </p:blipFill>
        <p:spPr>
          <a:xfrm>
            <a:off x="6641433" y="3429000"/>
            <a:ext cx="5550568" cy="343934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cs" dirty="0"/>
              <a:t>Ozón</a:t>
            </a:r>
            <a:endParaRPr dirty="0"/>
          </a:p>
        </p:txBody>
      </p:sp>
      <p:sp>
        <p:nvSpPr>
          <p:cNvPr id="211" name="Google Shape;211;p33"/>
          <p:cNvSpPr txBox="1">
            <a:spLocks noGrp="1"/>
          </p:cNvSpPr>
          <p:nvPr>
            <p:ph idx="1"/>
          </p:nvPr>
        </p:nvSpPr>
        <p:spPr>
          <a:prstGeom prst="rect">
            <a:avLst/>
          </a:prstGeom>
        </p:spPr>
        <p:txBody>
          <a:bodyPr spcFirstLastPara="1" wrap="square" lIns="91425" tIns="91425" rIns="91425" bIns="91425" anchor="t" anchorCtr="0">
            <a:noAutofit/>
          </a:bodyPr>
          <a:lstStyle/>
          <a:p>
            <a:pPr marL="0" indent="0">
              <a:spcBef>
                <a:spcPts val="600"/>
              </a:spcBef>
              <a:buClr>
                <a:schemeClr val="dk1"/>
              </a:buClr>
              <a:buSzPct val="100000"/>
              <a:buNone/>
            </a:pPr>
            <a:r>
              <a:rPr lang="cs" sz="2800" dirty="0"/>
              <a:t>troposférický ozón</a:t>
            </a:r>
            <a:endParaRPr sz="2800" dirty="0"/>
          </a:p>
          <a:p>
            <a:pPr indent="-396000">
              <a:spcBef>
                <a:spcPts val="600"/>
              </a:spcBef>
              <a:buClr>
                <a:schemeClr val="dk1"/>
              </a:buClr>
              <a:buSzPct val="100000"/>
              <a:buFont typeface="Cambria" panose="02040503050406030204" pitchFamily="18" charset="0"/>
              <a:buChar char="→"/>
            </a:pPr>
            <a:r>
              <a:rPr lang="cs" sz="2800" dirty="0"/>
              <a:t>vzniká působením slunečního záření na oxidy dusíku</a:t>
            </a:r>
            <a:endParaRPr sz="2800" dirty="0"/>
          </a:p>
          <a:p>
            <a:pPr indent="-396000">
              <a:spcBef>
                <a:spcPts val="600"/>
              </a:spcBef>
              <a:buClr>
                <a:schemeClr val="dk1"/>
              </a:buClr>
              <a:buSzPct val="100000"/>
              <a:buFont typeface="Cambria" panose="02040503050406030204" pitchFamily="18" charset="0"/>
              <a:buChar char="→"/>
            </a:pPr>
            <a:r>
              <a:rPr lang="cs" sz="2800" dirty="0"/>
              <a:t>koncentrace 40-50 ppm</a:t>
            </a:r>
            <a:endParaRPr sz="2800" dirty="0"/>
          </a:p>
          <a:p>
            <a:pPr indent="-396000">
              <a:spcBef>
                <a:spcPts val="600"/>
              </a:spcBef>
              <a:buClr>
                <a:schemeClr val="dk1"/>
              </a:buClr>
              <a:buSzPct val="100000"/>
              <a:buFont typeface="Cambria" panose="02040503050406030204" pitchFamily="18" charset="0"/>
              <a:buChar char="→"/>
            </a:pPr>
            <a:r>
              <a:rPr lang="cs" sz="2800" dirty="0"/>
              <a:t>od r. 1900 zdvojnásobení koncentrace</a:t>
            </a:r>
            <a:endParaRPr sz="2800" dirty="0"/>
          </a:p>
          <a:p>
            <a:pPr indent="-396000">
              <a:spcBef>
                <a:spcPts val="600"/>
              </a:spcBef>
              <a:spcAft>
                <a:spcPts val="1600"/>
              </a:spcAft>
              <a:buClr>
                <a:schemeClr val="dk1"/>
              </a:buClr>
              <a:buSzPct val="100000"/>
              <a:buFont typeface="Cambria" panose="02040503050406030204" pitchFamily="18" charset="0"/>
              <a:buChar char="→"/>
            </a:pPr>
            <a:r>
              <a:rPr lang="cs" sz="2800" dirty="0"/>
              <a:t>nedostatek spolehlivých měření</a:t>
            </a:r>
            <a:endParaRPr sz="2800" dirty="0"/>
          </a:p>
        </p:txBody>
      </p:sp>
      <p:pic>
        <p:nvPicPr>
          <p:cNvPr id="212" name="Google Shape;212;p33"/>
          <p:cNvPicPr preferRelativeResize="0"/>
          <p:nvPr/>
        </p:nvPicPr>
        <p:blipFill>
          <a:blip r:embed="rId3">
            <a:alphaModFix/>
          </a:blip>
          <a:stretch>
            <a:fillRect/>
          </a:stretch>
        </p:blipFill>
        <p:spPr>
          <a:xfrm>
            <a:off x="6587613" y="3313471"/>
            <a:ext cx="5367868" cy="3390629"/>
          </a:xfrm>
          <a:prstGeom prst="rect">
            <a:avLst/>
          </a:prstGeom>
          <a:noFill/>
          <a:ln>
            <a:noFill/>
          </a:ln>
        </p:spPr>
      </p:pic>
      <p:sp>
        <p:nvSpPr>
          <p:cNvPr id="5" name="Google Shape;198;p31">
            <a:extLst>
              <a:ext uri="{FF2B5EF4-FFF2-40B4-BE49-F238E27FC236}">
                <a16:creationId xmlns:a16="http://schemas.microsoft.com/office/drawing/2014/main" id="{6B1BDC9A-A1F4-4C85-999C-8BBE4F4EF26F}"/>
              </a:ext>
            </a:extLst>
          </p:cNvPr>
          <p:cNvSpPr txBox="1"/>
          <p:nvPr/>
        </p:nvSpPr>
        <p:spPr>
          <a:xfrm>
            <a:off x="0" y="6550200"/>
            <a:ext cx="8964300" cy="307800"/>
          </a:xfrm>
          <a:prstGeom prst="rect">
            <a:avLst/>
          </a:prstGeom>
          <a:noFill/>
          <a:ln>
            <a:noFill/>
          </a:ln>
        </p:spPr>
        <p:txBody>
          <a:bodyPr spcFirstLastPara="1" wrap="square" lIns="91425" tIns="91425" rIns="91425" bIns="91425" anchor="t" anchorCtr="0">
            <a:spAutoFit/>
          </a:bodyPr>
          <a:lstStyle/>
          <a:p>
            <a:r>
              <a:rPr lang="cs" sz="800" u="sng" dirty="0">
                <a:solidFill>
                  <a:schemeClr val="hlink"/>
                </a:solidFill>
                <a:hlinkClick r:id="rId4"/>
              </a:rPr>
              <a:t>https://www.epa.gov/climate-indicators/climate-change-indicators-atmospheric-concentrations-greenhouse-gases</a:t>
            </a:r>
            <a:r>
              <a:rPr lang="cs" sz="800" dirty="0"/>
              <a:t> </a:t>
            </a:r>
            <a:endParaRPr sz="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609600" y="274638"/>
            <a:ext cx="10972800" cy="1003556"/>
          </a:xfrm>
          <a:prstGeom prst="rect">
            <a:avLst/>
          </a:prstGeom>
        </p:spPr>
        <p:txBody>
          <a:bodyPr spcFirstLastPara="1" wrap="square" lIns="91425" tIns="91425" rIns="91425" bIns="91425" anchor="t" anchorCtr="0">
            <a:noAutofit/>
          </a:bodyPr>
          <a:lstStyle/>
          <a:p>
            <a:pPr algn="l"/>
            <a:r>
              <a:rPr lang="cs-CZ" dirty="0"/>
              <a:t>Halogenované </a:t>
            </a:r>
            <a:r>
              <a:rPr lang="cs-CZ" dirty="0" err="1"/>
              <a:t>chlorfluoruhlovodíky</a:t>
            </a:r>
            <a:r>
              <a:rPr lang="cs-CZ" dirty="0"/>
              <a:t> (f</a:t>
            </a:r>
            <a:r>
              <a:rPr lang="cs" dirty="0"/>
              <a:t>reony)</a:t>
            </a:r>
            <a:endParaRPr dirty="0"/>
          </a:p>
        </p:txBody>
      </p:sp>
      <p:sp>
        <p:nvSpPr>
          <p:cNvPr id="218" name="Google Shape;218;p34"/>
          <p:cNvSpPr txBox="1">
            <a:spLocks noGrp="1"/>
          </p:cNvSpPr>
          <p:nvPr>
            <p:ph idx="1"/>
          </p:nvPr>
        </p:nvSpPr>
        <p:spPr>
          <a:xfrm>
            <a:off x="720000" y="1484313"/>
            <a:ext cx="10753200" cy="4347687"/>
          </a:xfrm>
          <a:prstGeom prst="rect">
            <a:avLst/>
          </a:prstGeom>
        </p:spPr>
        <p:txBody>
          <a:bodyPr spcFirstLastPara="1" wrap="square" lIns="91425" tIns="91425" rIns="91425" bIns="91425" anchor="t" anchorCtr="0">
            <a:noAutofit/>
          </a:bodyPr>
          <a:lstStyle/>
          <a:p>
            <a:pPr marL="457200" indent="-457200">
              <a:spcBef>
                <a:spcPts val="600"/>
              </a:spcBef>
            </a:pPr>
            <a:r>
              <a:rPr lang="cs" sz="2800" dirty="0"/>
              <a:t>syntetické látky </a:t>
            </a:r>
            <a:endParaRPr sz="2800" dirty="0"/>
          </a:p>
          <a:p>
            <a:pPr marL="457200" indent="-457200">
              <a:spcBef>
                <a:spcPts val="600"/>
              </a:spcBef>
            </a:pPr>
            <a:r>
              <a:rPr lang="cs" sz="2800" dirty="0"/>
              <a:t>koncentrace 0,001 ppm</a:t>
            </a:r>
            <a:endParaRPr sz="2800" dirty="0"/>
          </a:p>
          <a:p>
            <a:pPr marL="457200" indent="-457200">
              <a:spcBef>
                <a:spcPts val="600"/>
              </a:spcBef>
            </a:pPr>
            <a:r>
              <a:rPr lang="cs" sz="2800" dirty="0"/>
              <a:t>účinnost 5000–10000x vyšší než CO</a:t>
            </a:r>
            <a:r>
              <a:rPr lang="cs" sz="2800" baseline="-25000" dirty="0"/>
              <a:t>2</a:t>
            </a:r>
            <a:endParaRPr sz="2800" baseline="-25000" dirty="0"/>
          </a:p>
          <a:p>
            <a:pPr marL="457200" indent="-457200">
              <a:spcBef>
                <a:spcPts val="600"/>
              </a:spcBef>
            </a:pPr>
            <a:r>
              <a:rPr lang="cs" sz="2800" dirty="0"/>
              <a:t>pohlcují ve vlnových délkách, kde nepohlcují další skleníkové plyny</a:t>
            </a:r>
            <a:endParaRPr sz="2800" dirty="0"/>
          </a:p>
          <a:p>
            <a:pPr marL="457200" indent="-457200">
              <a:spcBef>
                <a:spcPts val="600"/>
              </a:spcBef>
            </a:pPr>
            <a:r>
              <a:rPr lang="cs" sz="2800" dirty="0"/>
              <a:t>Montrealský protokol</a:t>
            </a:r>
            <a:endParaRPr lang="cs" dirty="0"/>
          </a:p>
          <a:p>
            <a:pPr marL="457200" indent="-457200">
              <a:spcBef>
                <a:spcPts val="600"/>
              </a:spcBef>
            </a:pPr>
            <a:r>
              <a:rPr lang="cs" sz="2800" dirty="0"/>
              <a:t>Zdroje:</a:t>
            </a:r>
            <a:endParaRPr sz="2800" dirty="0"/>
          </a:p>
          <a:p>
            <a:pPr marL="0" indent="457200">
              <a:spcBef>
                <a:spcPts val="0"/>
              </a:spcBef>
              <a:buClr>
                <a:schemeClr val="dk1"/>
              </a:buClr>
              <a:buSzPts val="1100"/>
              <a:buNone/>
            </a:pPr>
            <a:r>
              <a:rPr lang="cs-CZ" sz="2000" dirty="0"/>
              <a:t>a</a:t>
            </a:r>
            <a:r>
              <a:rPr lang="cs" sz="2000" dirty="0"/>
              <a:t>erosoly, chladničky, plastické pěny</a:t>
            </a:r>
            <a:endParaRPr sz="2000" dirty="0"/>
          </a:p>
          <a:p>
            <a:pPr marL="0" indent="457200">
              <a:spcBef>
                <a:spcPts val="0"/>
              </a:spcBef>
              <a:buNone/>
            </a:pPr>
            <a:r>
              <a:rPr lang="cs-CZ" sz="2000" dirty="0"/>
              <a:t>r</a:t>
            </a:r>
            <a:r>
              <a:rPr lang="cs" sz="2000" dirty="0"/>
              <a:t>ozpouštědla, farmaceutický průmysl</a:t>
            </a:r>
            <a:endParaRPr sz="2000" dirty="0"/>
          </a:p>
        </p:txBody>
      </p:sp>
      <p:pic>
        <p:nvPicPr>
          <p:cNvPr id="219" name="Google Shape;219;p34"/>
          <p:cNvPicPr preferRelativeResize="0"/>
          <p:nvPr/>
        </p:nvPicPr>
        <p:blipFill>
          <a:blip r:embed="rId3">
            <a:alphaModFix/>
          </a:blip>
          <a:stretch>
            <a:fillRect/>
          </a:stretch>
        </p:blipFill>
        <p:spPr>
          <a:xfrm>
            <a:off x="7177151" y="3642025"/>
            <a:ext cx="5014849" cy="323154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AA4978-0125-17BB-C9E9-D59B4CCC813A}"/>
              </a:ext>
            </a:extLst>
          </p:cNvPr>
          <p:cNvSpPr>
            <a:spLocks noGrp="1"/>
          </p:cNvSpPr>
          <p:nvPr>
            <p:ph type="title"/>
          </p:nvPr>
        </p:nvSpPr>
        <p:spPr/>
        <p:txBody>
          <a:bodyPr/>
          <a:lstStyle/>
          <a:p>
            <a:r>
              <a:rPr lang="cs-CZ" dirty="0"/>
              <a:t>Klimatický model</a:t>
            </a:r>
          </a:p>
        </p:txBody>
      </p:sp>
      <p:sp>
        <p:nvSpPr>
          <p:cNvPr id="3" name="Zástupný obsah 2">
            <a:extLst>
              <a:ext uri="{FF2B5EF4-FFF2-40B4-BE49-F238E27FC236}">
                <a16:creationId xmlns:a16="http://schemas.microsoft.com/office/drawing/2014/main" id="{F0A06B4E-22E5-C0B7-D0E1-7F3E1915A096}"/>
              </a:ext>
            </a:extLst>
          </p:cNvPr>
          <p:cNvSpPr>
            <a:spLocks noGrp="1"/>
          </p:cNvSpPr>
          <p:nvPr>
            <p:ph idx="1"/>
          </p:nvPr>
        </p:nvSpPr>
        <p:spPr/>
        <p:txBody>
          <a:bodyPr/>
          <a:lstStyle/>
          <a:p>
            <a:endParaRPr lang="cs-CZ"/>
          </a:p>
        </p:txBody>
      </p:sp>
      <p:pic>
        <p:nvPicPr>
          <p:cNvPr id="4" name="Online médium 3" title="Climate Modeling Animation (by Animea)">
            <a:hlinkClick r:id="" action="ppaction://media"/>
            <a:extLst>
              <a:ext uri="{FF2B5EF4-FFF2-40B4-BE49-F238E27FC236}">
                <a16:creationId xmlns:a16="http://schemas.microsoft.com/office/drawing/2014/main" id="{158A1E0B-1C23-80D9-83D6-EC6DED5F2E60}"/>
              </a:ext>
            </a:extLst>
          </p:cNvPr>
          <p:cNvPicPr>
            <a:picLocks noRot="1" noChangeAspect="1"/>
          </p:cNvPicPr>
          <p:nvPr>
            <a:videoFile r:link="rId1"/>
          </p:nvPr>
        </p:nvPicPr>
        <p:blipFill>
          <a:blip r:embed="rId3"/>
          <a:stretch>
            <a:fillRect/>
          </a:stretch>
        </p:blipFill>
        <p:spPr>
          <a:xfrm>
            <a:off x="3525253" y="1327613"/>
            <a:ext cx="7248942" cy="5437183"/>
          </a:xfrm>
          <a:prstGeom prst="rect">
            <a:avLst/>
          </a:prstGeom>
        </p:spPr>
      </p:pic>
    </p:spTree>
    <p:extLst>
      <p:ext uri="{BB962C8B-B14F-4D97-AF65-F5344CB8AC3E}">
        <p14:creationId xmlns:p14="http://schemas.microsoft.com/office/powerpoint/2010/main" val="324638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lgn="l"/>
            <a:r>
              <a:rPr lang="cs" dirty="0"/>
              <a:t>Klimatické scénáře</a:t>
            </a:r>
            <a:endParaRPr dirty="0"/>
          </a:p>
        </p:txBody>
      </p:sp>
      <p:sp>
        <p:nvSpPr>
          <p:cNvPr id="202" name="Google Shape;202;p33"/>
          <p:cNvSpPr txBox="1">
            <a:spLocks noGrp="1"/>
          </p:cNvSpPr>
          <p:nvPr>
            <p:ph type="body" idx="1"/>
          </p:nvPr>
        </p:nvSpPr>
        <p:spPr>
          <a:xfrm>
            <a:off x="415599" y="1536633"/>
            <a:ext cx="7934317" cy="4555200"/>
          </a:xfrm>
          <a:prstGeom prst="rect">
            <a:avLst/>
          </a:prstGeom>
        </p:spPr>
        <p:txBody>
          <a:bodyPr spcFirstLastPara="1" vert="horz" wrap="square" lIns="91425" tIns="91425" rIns="91425" bIns="91425" rtlCol="0" anchor="t" anchorCtr="0">
            <a:noAutofit/>
          </a:bodyPr>
          <a:lstStyle/>
          <a:p>
            <a:pPr marL="342900">
              <a:lnSpc>
                <a:spcPct val="100000"/>
              </a:lnSpc>
            </a:pPr>
            <a:r>
              <a:rPr lang="cs" dirty="0"/>
              <a:t>popisují možné budoucí klimatické podmínky s ohledem na přirozenou variabilitu systému a antropogenní působení</a:t>
            </a:r>
            <a:endParaRPr dirty="0"/>
          </a:p>
          <a:p>
            <a:pPr marL="342900">
              <a:lnSpc>
                <a:spcPct val="100000"/>
              </a:lnSpc>
              <a:spcBef>
                <a:spcPts val="1600"/>
              </a:spcBef>
            </a:pPr>
            <a:r>
              <a:rPr lang="cs" dirty="0"/>
              <a:t>nejde o předpověď budoucího klimatu, spíše o popis alternativ pravděpodobné budoucnosti se zřetelem na podmínky, za nichž se mohou vyskytnout</a:t>
            </a:r>
            <a:endParaRPr dirty="0"/>
          </a:p>
          <a:p>
            <a:pPr marL="342900">
              <a:lnSpc>
                <a:spcPct val="100000"/>
              </a:lnSpc>
              <a:spcBef>
                <a:spcPts val="1600"/>
              </a:spcBef>
            </a:pPr>
            <a:r>
              <a:rPr lang="cs" dirty="0"/>
              <a:t>poskytují ucelený obraz o tom, jak se budoucí klima může lišit od současného a jakými směry se klima může v budoucnu vyvíjet</a:t>
            </a:r>
            <a:endParaRPr dirty="0"/>
          </a:p>
          <a:p>
            <a:pPr marL="0" indent="0">
              <a:lnSpc>
                <a:spcPct val="100000"/>
              </a:lnSpc>
              <a:spcBef>
                <a:spcPts val="1600"/>
              </a:spcBef>
              <a:spcAft>
                <a:spcPts val="1600"/>
              </a:spcAft>
              <a:buNone/>
            </a:pPr>
            <a:endParaRPr dirty="0"/>
          </a:p>
        </p:txBody>
      </p:sp>
      <p:pic>
        <p:nvPicPr>
          <p:cNvPr id="2" name="Obrázek 1">
            <a:extLst>
              <a:ext uri="{FF2B5EF4-FFF2-40B4-BE49-F238E27FC236}">
                <a16:creationId xmlns:a16="http://schemas.microsoft.com/office/drawing/2014/main" id="{6B9CB688-B623-B3C0-A40A-D39C401232E3}"/>
              </a:ext>
            </a:extLst>
          </p:cNvPr>
          <p:cNvPicPr>
            <a:picLocks noChangeAspect="1"/>
          </p:cNvPicPr>
          <p:nvPr/>
        </p:nvPicPr>
        <p:blipFill rotWithShape="1">
          <a:blip r:embed="rId3"/>
          <a:srcRect l="6254" r="6897"/>
          <a:stretch/>
        </p:blipFill>
        <p:spPr>
          <a:xfrm>
            <a:off x="8448260" y="389210"/>
            <a:ext cx="3655757" cy="3468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lgn="l"/>
            <a:r>
              <a:rPr lang="cs-CZ" dirty="0"/>
              <a:t>Emisní scénáře</a:t>
            </a:r>
            <a:endParaRPr dirty="0"/>
          </a:p>
        </p:txBody>
      </p:sp>
      <p:sp>
        <p:nvSpPr>
          <p:cNvPr id="251" name="Google Shape;251;p40"/>
          <p:cNvSpPr txBox="1">
            <a:spLocks noGrp="1"/>
          </p:cNvSpPr>
          <p:nvPr>
            <p:ph type="body" idx="1"/>
          </p:nvPr>
        </p:nvSpPr>
        <p:spPr>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pic>
        <p:nvPicPr>
          <p:cNvPr id="252" name="Google Shape;252;p40"/>
          <p:cNvPicPr preferRelativeResize="0"/>
          <p:nvPr/>
        </p:nvPicPr>
        <p:blipFill>
          <a:blip r:embed="rId3">
            <a:alphaModFix/>
          </a:blip>
          <a:stretch>
            <a:fillRect/>
          </a:stretch>
        </p:blipFill>
        <p:spPr>
          <a:xfrm>
            <a:off x="1191125" y="1227508"/>
            <a:ext cx="9265860" cy="5413924"/>
          </a:xfrm>
          <a:prstGeom prst="rect">
            <a:avLst/>
          </a:prstGeom>
          <a:noFill/>
          <a:ln>
            <a:noFill/>
          </a:ln>
        </p:spPr>
      </p:pic>
      <p:cxnSp>
        <p:nvCxnSpPr>
          <p:cNvPr id="3" name="Přímá spojnice 2">
            <a:extLst>
              <a:ext uri="{FF2B5EF4-FFF2-40B4-BE49-F238E27FC236}">
                <a16:creationId xmlns:a16="http://schemas.microsoft.com/office/drawing/2014/main" id="{6B856044-5054-4A43-4008-49BA918281FB}"/>
              </a:ext>
            </a:extLst>
          </p:cNvPr>
          <p:cNvCxnSpPr/>
          <p:nvPr/>
        </p:nvCxnSpPr>
        <p:spPr bwMode="auto">
          <a:xfrm>
            <a:off x="1686889" y="3321024"/>
            <a:ext cx="9800493" cy="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524367-7BCE-1959-EEC1-BF6693963119}"/>
              </a:ext>
            </a:extLst>
          </p:cNvPr>
          <p:cNvSpPr>
            <a:spLocks noGrp="1"/>
          </p:cNvSpPr>
          <p:nvPr>
            <p:ph type="title"/>
          </p:nvPr>
        </p:nvSpPr>
        <p:spPr/>
        <p:txBody>
          <a:bodyPr/>
          <a:lstStyle/>
          <a:p>
            <a:r>
              <a:rPr lang="cs-CZ" sz="2000" dirty="0"/>
              <a:t>https://mjuni.cz/on/tema/zmena-klimatu</a:t>
            </a:r>
          </a:p>
        </p:txBody>
      </p:sp>
      <p:pic>
        <p:nvPicPr>
          <p:cNvPr id="6" name="Online médium 5" title="Záznam-20241023_130419.mp4">
            <a:hlinkClick r:id="" action="ppaction://media"/>
            <a:extLst>
              <a:ext uri="{FF2B5EF4-FFF2-40B4-BE49-F238E27FC236}">
                <a16:creationId xmlns:a16="http://schemas.microsoft.com/office/drawing/2014/main" id="{529492BA-6780-7B4F-1697-72458B52165F}"/>
              </a:ext>
            </a:extLst>
          </p:cNvPr>
          <p:cNvPicPr>
            <a:picLocks noGrp="1" noRot="1" noChangeAspect="1"/>
          </p:cNvPicPr>
          <p:nvPr>
            <p:ph idx="1"/>
            <a:videoFile r:link="rId1"/>
          </p:nvPr>
        </p:nvPicPr>
        <p:blipFill>
          <a:blip r:embed="rId3"/>
          <a:stretch>
            <a:fillRect/>
          </a:stretch>
        </p:blipFill>
        <p:spPr>
          <a:xfrm>
            <a:off x="394869" y="1484313"/>
            <a:ext cx="9338678" cy="5253510"/>
          </a:xfrm>
          <a:prstGeom prst="rect">
            <a:avLst/>
          </a:prstGeom>
        </p:spPr>
      </p:pic>
      <p:pic>
        <p:nvPicPr>
          <p:cNvPr id="8" name="Obrázek 7" descr="Obsah obrázku vzor, čtverec, pixel&#10;&#10;Popis byl vytvořen automaticky">
            <a:extLst>
              <a:ext uri="{FF2B5EF4-FFF2-40B4-BE49-F238E27FC236}">
                <a16:creationId xmlns:a16="http://schemas.microsoft.com/office/drawing/2014/main" id="{EA96D284-04E1-5897-6A23-D80FD429F3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829" y="91576"/>
            <a:ext cx="2160000" cy="2160000"/>
          </a:xfrm>
          <a:prstGeom prst="rect">
            <a:avLst/>
          </a:prstGeom>
        </p:spPr>
      </p:pic>
    </p:spTree>
    <p:extLst>
      <p:ext uri="{BB962C8B-B14F-4D97-AF65-F5344CB8AC3E}">
        <p14:creationId xmlns:p14="http://schemas.microsoft.com/office/powerpoint/2010/main" val="252283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a:spLocks noGrp="1"/>
          </p:cNvSpPr>
          <p:nvPr>
            <p:ph type="title"/>
          </p:nvPr>
        </p:nvSpPr>
        <p:spPr>
          <a:prstGeom prst="rect">
            <a:avLst/>
          </a:prstGeom>
        </p:spPr>
        <p:txBody>
          <a:bodyPr spcFirstLastPara="1" vert="horz" wrap="square" lIns="91425" tIns="91425" rIns="91425" bIns="91425" rtlCol="0" anchor="t" anchorCtr="0">
            <a:noAutofit/>
          </a:bodyPr>
          <a:lstStyle/>
          <a:p>
            <a:pPr algn="l"/>
            <a:endParaRPr/>
          </a:p>
        </p:txBody>
      </p:sp>
      <p:sp>
        <p:nvSpPr>
          <p:cNvPr id="258" name="Google Shape;258;p41"/>
          <p:cNvSpPr txBox="1">
            <a:spLocks noGrp="1"/>
          </p:cNvSpPr>
          <p:nvPr>
            <p:ph type="body" idx="1"/>
          </p:nvPr>
        </p:nvSpPr>
        <p:spPr>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pic>
        <p:nvPicPr>
          <p:cNvPr id="259" name="Google Shape;259;p41"/>
          <p:cNvPicPr preferRelativeResize="0"/>
          <p:nvPr/>
        </p:nvPicPr>
        <p:blipFill>
          <a:blip r:embed="rId3">
            <a:alphaModFix/>
          </a:blip>
          <a:stretch>
            <a:fillRect/>
          </a:stretch>
        </p:blipFill>
        <p:spPr>
          <a:xfrm>
            <a:off x="1148862" y="76200"/>
            <a:ext cx="9894276" cy="6705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2" name="Nadpis 1">
            <a:extLst>
              <a:ext uri="{FF2B5EF4-FFF2-40B4-BE49-F238E27FC236}">
                <a16:creationId xmlns:a16="http://schemas.microsoft.com/office/drawing/2014/main" id="{9467ABB6-0123-4C03-BF0D-47EB2169244C}"/>
              </a:ext>
            </a:extLst>
          </p:cNvPr>
          <p:cNvSpPr>
            <a:spLocks noGrp="1"/>
          </p:cNvSpPr>
          <p:nvPr>
            <p:ph type="title"/>
          </p:nvPr>
        </p:nvSpPr>
        <p:spPr>
          <a:xfrm>
            <a:off x="228600" y="593367"/>
            <a:ext cx="11547800" cy="763500"/>
          </a:xfrm>
        </p:spPr>
        <p:txBody>
          <a:bodyPr/>
          <a:lstStyle/>
          <a:p>
            <a:pPr algn="l"/>
            <a:r>
              <a:rPr lang="cs" dirty="0"/>
              <a:t>SSP – </a:t>
            </a:r>
            <a:r>
              <a:rPr lang="cs-CZ" dirty="0" err="1"/>
              <a:t>Shared</a:t>
            </a:r>
            <a:r>
              <a:rPr lang="cs-CZ" dirty="0"/>
              <a:t> </a:t>
            </a:r>
            <a:r>
              <a:rPr lang="cs-CZ" dirty="0" err="1"/>
              <a:t>Socioeconomic</a:t>
            </a:r>
            <a:r>
              <a:rPr lang="cs-CZ" dirty="0"/>
              <a:t> </a:t>
            </a:r>
            <a:r>
              <a:rPr lang="cs-CZ" dirty="0" err="1"/>
              <a:t>Pathways</a:t>
            </a:r>
            <a:endParaRPr lang="cs-CZ" dirty="0"/>
          </a:p>
        </p:txBody>
      </p:sp>
      <p:sp>
        <p:nvSpPr>
          <p:cNvPr id="3" name="Zástupný text 2">
            <a:extLst>
              <a:ext uri="{FF2B5EF4-FFF2-40B4-BE49-F238E27FC236}">
                <a16:creationId xmlns:a16="http://schemas.microsoft.com/office/drawing/2014/main" id="{1D7D8933-74B9-419B-A929-D48E283864F6}"/>
              </a:ext>
            </a:extLst>
          </p:cNvPr>
          <p:cNvSpPr>
            <a:spLocks noGrp="1"/>
          </p:cNvSpPr>
          <p:nvPr>
            <p:ph type="body" idx="1"/>
          </p:nvPr>
        </p:nvSpPr>
        <p:spPr/>
        <p:txBody>
          <a:bodyPr/>
          <a:lstStyle/>
          <a:p>
            <a:endParaRPr lang="cs-CZ" dirty="0"/>
          </a:p>
        </p:txBody>
      </p:sp>
      <p:pic>
        <p:nvPicPr>
          <p:cNvPr id="7" name="Grafický objekt 6">
            <a:extLst>
              <a:ext uri="{FF2B5EF4-FFF2-40B4-BE49-F238E27FC236}">
                <a16:creationId xmlns:a16="http://schemas.microsoft.com/office/drawing/2014/main" id="{0C869D9C-1B4A-3655-3E10-3D21E7CC6A1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784" r="10784"/>
          <a:stretch/>
        </p:blipFill>
        <p:spPr>
          <a:xfrm>
            <a:off x="5388044" y="2184845"/>
            <a:ext cx="6515945" cy="4673155"/>
          </a:xfrm>
          <a:prstGeom prst="rect">
            <a:avLst/>
          </a:prstGeom>
        </p:spPr>
      </p:pic>
      <p:pic>
        <p:nvPicPr>
          <p:cNvPr id="9" name="Obrázek 8">
            <a:extLst>
              <a:ext uri="{FF2B5EF4-FFF2-40B4-BE49-F238E27FC236}">
                <a16:creationId xmlns:a16="http://schemas.microsoft.com/office/drawing/2014/main" id="{9ACCD71A-015C-854C-9DA8-FA3B759E6459}"/>
              </a:ext>
            </a:extLst>
          </p:cNvPr>
          <p:cNvPicPr>
            <a:picLocks noChangeAspect="1"/>
          </p:cNvPicPr>
          <p:nvPr/>
        </p:nvPicPr>
        <p:blipFill>
          <a:blip r:embed="rId5"/>
          <a:stretch>
            <a:fillRect/>
          </a:stretch>
        </p:blipFill>
        <p:spPr>
          <a:xfrm>
            <a:off x="0" y="1251358"/>
            <a:ext cx="5527599" cy="4555200"/>
          </a:xfrm>
          <a:prstGeom prst="rect">
            <a:avLst/>
          </a:prstGeom>
        </p:spPr>
      </p:pic>
      <p:pic>
        <p:nvPicPr>
          <p:cNvPr id="5" name="Obrázek 4" descr="Obsah obrázku vzor, steh, černobílý&#10;&#10;Popis byl vytvořen automaticky">
            <a:extLst>
              <a:ext uri="{FF2B5EF4-FFF2-40B4-BE49-F238E27FC236}">
                <a16:creationId xmlns:a16="http://schemas.microsoft.com/office/drawing/2014/main" id="{6530E402-2B94-9F4B-143B-7788DBC4C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2000" y="0"/>
            <a:ext cx="2160000" cy="2160000"/>
          </a:xfrm>
          <a:prstGeom prst="rect">
            <a:avLst/>
          </a:prstGeom>
        </p:spPr>
      </p:pic>
    </p:spTree>
    <p:extLst>
      <p:ext uri="{BB962C8B-B14F-4D97-AF65-F5344CB8AC3E}">
        <p14:creationId xmlns:p14="http://schemas.microsoft.com/office/powerpoint/2010/main" val="840353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D0A7B1-06E3-9880-6081-53213F7DA0EF}"/>
              </a:ext>
            </a:extLst>
          </p:cNvPr>
          <p:cNvSpPr>
            <a:spLocks noGrp="1"/>
          </p:cNvSpPr>
          <p:nvPr>
            <p:ph type="title"/>
          </p:nvPr>
        </p:nvSpPr>
        <p:spPr/>
        <p:txBody>
          <a:bodyPr/>
          <a:lstStyle/>
          <a:p>
            <a:pPr algn="l"/>
            <a:r>
              <a:rPr lang="cs-CZ" sz="2800" b="1" dirty="0"/>
              <a:t>SSP1: Udržitelný vývoj (zelená cesta)</a:t>
            </a:r>
            <a:br>
              <a:rPr lang="cs-CZ" sz="2800" b="1" dirty="0"/>
            </a:br>
            <a:endParaRPr lang="cs-CZ" sz="2800" dirty="0"/>
          </a:p>
        </p:txBody>
      </p:sp>
      <p:sp>
        <p:nvSpPr>
          <p:cNvPr id="3" name="Zástupný text 2">
            <a:extLst>
              <a:ext uri="{FF2B5EF4-FFF2-40B4-BE49-F238E27FC236}">
                <a16:creationId xmlns:a16="http://schemas.microsoft.com/office/drawing/2014/main" id="{F6387529-7A07-FB7E-81FA-0043C0C28BAD}"/>
              </a:ext>
            </a:extLst>
          </p:cNvPr>
          <p:cNvSpPr>
            <a:spLocks noGrp="1"/>
          </p:cNvSpPr>
          <p:nvPr>
            <p:ph type="body" idx="1"/>
          </p:nvPr>
        </p:nvSpPr>
        <p:spPr>
          <a:xfrm>
            <a:off x="415600" y="1536633"/>
            <a:ext cx="7399221" cy="4555200"/>
          </a:xfrm>
        </p:spPr>
        <p:txBody>
          <a:bodyPr/>
          <a:lstStyle/>
          <a:p>
            <a:pPr marL="114300" indent="0" algn="just">
              <a:buNone/>
            </a:pPr>
            <a:r>
              <a:rPr lang="cs-CZ" sz="2200" dirty="0"/>
              <a:t>Svět se postupně, ale ve všech oblastech posouvá směrem </a:t>
            </a:r>
            <a:r>
              <a:rPr lang="cs-CZ" sz="2200" b="1" dirty="0"/>
              <a:t>k udržitelnějšímu rozvoji</a:t>
            </a:r>
            <a:r>
              <a:rPr lang="cs-CZ" sz="2200" dirty="0"/>
              <a:t>, který klade důraz na inkluzivnější rozvoj respektující předpokládané environmentální hranice. Pomalu se zlepšuje správa globálních společných statků, investice do vzdělávání a zdravotnictví urychlují demografický přechod a důraz na hospodářský růst se přesouvá k širšímu důrazu na lidský blahobyt. Díky postupnému směřování k dosažení rozvojových cílů se </a:t>
            </a:r>
            <a:r>
              <a:rPr lang="cs-CZ" sz="2200" b="1" dirty="0"/>
              <a:t>snižuje nerovnost mezi jednotlivými zeměmi i uvnitř nich</a:t>
            </a:r>
            <a:r>
              <a:rPr lang="cs-CZ" sz="2200" dirty="0"/>
              <a:t>. Spotřeba se orientuje na nízké materiální nároky a </a:t>
            </a:r>
            <a:r>
              <a:rPr lang="cs-CZ" sz="2200" b="1" dirty="0"/>
              <a:t>nižší náročnost na suroviny a energie</a:t>
            </a:r>
            <a:r>
              <a:rPr lang="cs-CZ" sz="2200" dirty="0"/>
              <a:t>.</a:t>
            </a:r>
          </a:p>
          <a:p>
            <a:endParaRPr lang="cs-CZ" sz="2200" dirty="0"/>
          </a:p>
        </p:txBody>
      </p:sp>
      <p:pic>
        <p:nvPicPr>
          <p:cNvPr id="4" name="Grafický objekt 3">
            <a:extLst>
              <a:ext uri="{FF2B5EF4-FFF2-40B4-BE49-F238E27FC236}">
                <a16:creationId xmlns:a16="http://schemas.microsoft.com/office/drawing/2014/main" id="{6DCFAE1F-83FA-EC35-13AB-B039F4CD8CC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784" r="10784"/>
          <a:stretch/>
        </p:blipFill>
        <p:spPr>
          <a:xfrm>
            <a:off x="7984502" y="0"/>
            <a:ext cx="4266676" cy="3060007"/>
          </a:xfrm>
          <a:prstGeom prst="rect">
            <a:avLst/>
          </a:prstGeom>
        </p:spPr>
      </p:pic>
      <p:sp>
        <p:nvSpPr>
          <p:cNvPr id="5" name="Ovál 4">
            <a:extLst>
              <a:ext uri="{FF2B5EF4-FFF2-40B4-BE49-F238E27FC236}">
                <a16:creationId xmlns:a16="http://schemas.microsoft.com/office/drawing/2014/main" id="{EECD6C7D-1682-A115-DCD6-F246C600EE0D}"/>
              </a:ext>
            </a:extLst>
          </p:cNvPr>
          <p:cNvSpPr/>
          <p:nvPr/>
        </p:nvSpPr>
        <p:spPr>
          <a:xfrm>
            <a:off x="8710367" y="1536633"/>
            <a:ext cx="1187777" cy="87662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Tree>
    <p:extLst>
      <p:ext uri="{BB962C8B-B14F-4D97-AF65-F5344CB8AC3E}">
        <p14:creationId xmlns:p14="http://schemas.microsoft.com/office/powerpoint/2010/main" val="2686093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D0A7B1-06E3-9880-6081-53213F7DA0EF}"/>
              </a:ext>
            </a:extLst>
          </p:cNvPr>
          <p:cNvSpPr>
            <a:spLocks noGrp="1"/>
          </p:cNvSpPr>
          <p:nvPr>
            <p:ph type="title"/>
          </p:nvPr>
        </p:nvSpPr>
        <p:spPr/>
        <p:txBody>
          <a:bodyPr/>
          <a:lstStyle/>
          <a:p>
            <a:pPr algn="l"/>
            <a:r>
              <a:rPr lang="cs-CZ" sz="2800" b="1" dirty="0"/>
              <a:t>SSP5: Rozvoj založený na fosilních palivech</a:t>
            </a:r>
            <a:br>
              <a:rPr lang="cs-CZ" sz="2800" b="1" dirty="0"/>
            </a:br>
            <a:r>
              <a:rPr lang="cs-CZ" sz="2800" b="1" dirty="0"/>
              <a:t>(cesta po dálnici)</a:t>
            </a:r>
            <a:br>
              <a:rPr lang="cs-CZ" sz="2800" b="1" dirty="0"/>
            </a:br>
            <a:endParaRPr lang="cs-CZ" sz="2800" dirty="0"/>
          </a:p>
        </p:txBody>
      </p:sp>
      <p:sp>
        <p:nvSpPr>
          <p:cNvPr id="3" name="Zástupný text 2">
            <a:extLst>
              <a:ext uri="{FF2B5EF4-FFF2-40B4-BE49-F238E27FC236}">
                <a16:creationId xmlns:a16="http://schemas.microsoft.com/office/drawing/2014/main" id="{F6387529-7A07-FB7E-81FA-0043C0C28BAD}"/>
              </a:ext>
            </a:extLst>
          </p:cNvPr>
          <p:cNvSpPr>
            <a:spLocks noGrp="1"/>
          </p:cNvSpPr>
          <p:nvPr>
            <p:ph type="body" idx="1"/>
          </p:nvPr>
        </p:nvSpPr>
        <p:spPr>
          <a:xfrm>
            <a:off x="111212" y="1660203"/>
            <a:ext cx="8365524" cy="4555200"/>
          </a:xfrm>
        </p:spPr>
        <p:txBody>
          <a:bodyPr/>
          <a:lstStyle/>
          <a:p>
            <a:pPr marL="114300" indent="0" algn="just">
              <a:buNone/>
            </a:pPr>
            <a:r>
              <a:rPr lang="cs-CZ" sz="2100" dirty="0"/>
              <a:t>Tento svět stále více věří v konkurenční trhy, inovace a participativní společnosti, které mají přinést rychlý technologický pokrok a rozvoj lidského kapitálu jako cestu k udržitelnému rozvoji. Globální trhy jsou stále více integrovány. Rovněž se výrazně investuje do zdravotnictví, vzdělávání a institucí s cílem posílit lidský a sociální kapitál. Současně je </a:t>
            </a:r>
            <a:r>
              <a:rPr lang="cs-CZ" sz="2100" b="1" dirty="0"/>
              <a:t>tlak na hospodářský a sociální rozvoj spojen s využíváním hojných zdrojů fosilních paliv a zaváděním životního stylu náročného na zdroje a energii po celém světě</a:t>
            </a:r>
            <a:r>
              <a:rPr lang="cs-CZ" sz="2100" dirty="0"/>
              <a:t>. Všechny tyto faktory vedou k rychlému růstu světové ekonomiky, zatímco světová populace v 21. století dosáhne svého maxima a bude klesat. Lokální problémy životního prostředí, jako je znečištění ovzduší, jsou úspěšně zvládány. Existuje víra ve schopnost účinně řídit sociální a ekologické systémy, v případě potřeby i pomocí </a:t>
            </a:r>
            <a:r>
              <a:rPr lang="cs-CZ" sz="2100" dirty="0" err="1"/>
              <a:t>geoinženýrství</a:t>
            </a:r>
            <a:r>
              <a:rPr lang="cs-CZ" sz="2100" dirty="0"/>
              <a:t>.</a:t>
            </a:r>
          </a:p>
          <a:p>
            <a:pPr marL="114300" indent="0" algn="just">
              <a:buNone/>
            </a:pPr>
            <a:endParaRPr lang="cs-CZ" sz="2100" dirty="0"/>
          </a:p>
        </p:txBody>
      </p:sp>
      <p:pic>
        <p:nvPicPr>
          <p:cNvPr id="6" name="Grafický objekt 5">
            <a:extLst>
              <a:ext uri="{FF2B5EF4-FFF2-40B4-BE49-F238E27FC236}">
                <a16:creationId xmlns:a16="http://schemas.microsoft.com/office/drawing/2014/main" id="{9754A1F1-1FB5-0FF7-FE77-101EB3AE5FF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0784" r="10784"/>
          <a:stretch/>
        </p:blipFill>
        <p:spPr>
          <a:xfrm>
            <a:off x="7984502" y="0"/>
            <a:ext cx="4266676" cy="3060007"/>
          </a:xfrm>
          <a:prstGeom prst="rect">
            <a:avLst/>
          </a:prstGeom>
        </p:spPr>
      </p:pic>
      <p:sp>
        <p:nvSpPr>
          <p:cNvPr id="7" name="Ovál 6">
            <a:extLst>
              <a:ext uri="{FF2B5EF4-FFF2-40B4-BE49-F238E27FC236}">
                <a16:creationId xmlns:a16="http://schemas.microsoft.com/office/drawing/2014/main" id="{840B30FA-60B2-E774-A951-71A51547BF3D}"/>
              </a:ext>
            </a:extLst>
          </p:cNvPr>
          <p:cNvSpPr/>
          <p:nvPr/>
        </p:nvSpPr>
        <p:spPr>
          <a:xfrm>
            <a:off x="8578393" y="192692"/>
            <a:ext cx="1489434" cy="106048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Tree>
    <p:extLst>
      <p:ext uri="{BB962C8B-B14F-4D97-AF65-F5344CB8AC3E}">
        <p14:creationId xmlns:p14="http://schemas.microsoft.com/office/powerpoint/2010/main" val="1344897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 name="Zástupný text 2">
            <a:extLst>
              <a:ext uri="{FF2B5EF4-FFF2-40B4-BE49-F238E27FC236}">
                <a16:creationId xmlns:a16="http://schemas.microsoft.com/office/drawing/2014/main" id="{1D7D8933-74B9-419B-A929-D48E283864F6}"/>
              </a:ext>
            </a:extLst>
          </p:cNvPr>
          <p:cNvSpPr>
            <a:spLocks noGrp="1"/>
          </p:cNvSpPr>
          <p:nvPr>
            <p:ph type="body" idx="1"/>
          </p:nvPr>
        </p:nvSpPr>
        <p:spPr/>
        <p:txBody>
          <a:bodyPr/>
          <a:lstStyle/>
          <a:p>
            <a:endParaRPr lang="cs-CZ"/>
          </a:p>
        </p:txBody>
      </p:sp>
      <p:pic>
        <p:nvPicPr>
          <p:cNvPr id="5" name="Obrázek 4">
            <a:extLst>
              <a:ext uri="{FF2B5EF4-FFF2-40B4-BE49-F238E27FC236}">
                <a16:creationId xmlns:a16="http://schemas.microsoft.com/office/drawing/2014/main" id="{B082C843-E5AB-44C2-A25E-A9450F92C1F9}"/>
              </a:ext>
            </a:extLst>
          </p:cNvPr>
          <p:cNvPicPr>
            <a:picLocks noChangeAspect="1"/>
          </p:cNvPicPr>
          <p:nvPr/>
        </p:nvPicPr>
        <p:blipFill>
          <a:blip r:embed="rId3"/>
          <a:stretch>
            <a:fillRect/>
          </a:stretch>
        </p:blipFill>
        <p:spPr>
          <a:xfrm>
            <a:off x="0" y="618313"/>
            <a:ext cx="12192000" cy="5041740"/>
          </a:xfrm>
          <a:prstGeom prst="rect">
            <a:avLst/>
          </a:prstGeom>
        </p:spPr>
      </p:pic>
    </p:spTree>
    <p:extLst>
      <p:ext uri="{BB962C8B-B14F-4D97-AF65-F5344CB8AC3E}">
        <p14:creationId xmlns:p14="http://schemas.microsoft.com/office/powerpoint/2010/main" val="3450832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5" name="Náhled snímku 4">
                <a:extLst>
                  <a:ext uri="{FF2B5EF4-FFF2-40B4-BE49-F238E27FC236}">
                    <a16:creationId xmlns:a16="http://schemas.microsoft.com/office/drawing/2014/main" id="{8328B22E-DE34-1806-B13B-3B392E264A2D}"/>
                  </a:ext>
                </a:extLst>
              </p:cNvPr>
              <p:cNvGraphicFramePr>
                <a:graphicFrameLocks noChangeAspect="1"/>
              </p:cNvGraphicFramePr>
              <p:nvPr/>
            </p:nvGraphicFramePr>
            <p:xfrm>
              <a:off x="0" y="0"/>
              <a:ext cx="4572000" cy="2571750"/>
            </p:xfrm>
            <a:graphic>
              <a:graphicData uri="http://schemas.microsoft.com/office/powerpoint/2016/slidezoom">
                <pslz:sldZm>
                  <pslz:sldZmObj sldId="308" cId="2600520319">
                    <pslz:zmPr id="{BA1C9D77-EBBD-4AF9-B89A-57694982A4A0}" returnToParent="0" transitionDur="1000">
                      <p166:blipFill xmlns:p166="http://schemas.microsoft.com/office/powerpoint/2016/6/main">
                        <a:blip r:embed="rId2"/>
                        <a:stretch>
                          <a:fillRect/>
                        </a:stretch>
                      </p166:blipFill>
                      <p166:spPr xmlns:p166="http://schemas.microsoft.com/office/powerpoint/2016/6/main">
                        <a:xfrm>
                          <a:off x="0" y="0"/>
                          <a:ext cx="4572000" cy="2571750"/>
                        </a:xfrm>
                        <a:prstGeom prst="rect">
                          <a:avLst/>
                        </a:prstGeom>
                        <a:ln w="3175">
                          <a:solidFill>
                            <a:prstClr val="ltGray"/>
                          </a:solidFill>
                        </a:ln>
                      </p166:spPr>
                    </pslz:zmPr>
                  </pslz:sldZmObj>
                </pslz:sldZm>
              </a:graphicData>
            </a:graphic>
          </p:graphicFrame>
        </mc:Choice>
        <mc:Fallback xmlns="">
          <p:pic>
            <p:nvPicPr>
              <p:cNvPr id="5" name="Náhled snímku 4">
                <a:extLst>
                  <a:ext uri="{FF2B5EF4-FFF2-40B4-BE49-F238E27FC236}">
                    <a16:creationId xmlns:a16="http://schemas.microsoft.com/office/drawing/2014/main" id="{8328B22E-DE34-1806-B13B-3B392E264A2D}"/>
                  </a:ext>
                </a:extLst>
              </p:cNvPr>
              <p:cNvPicPr>
                <a:picLocks noGrp="1" noRot="1" noChangeAspect="1" noMove="1" noResize="1" noEditPoints="1" noAdjustHandles="1" noChangeArrowheads="1" noChangeShapeType="1"/>
              </p:cNvPicPr>
              <p:nvPr/>
            </p:nvPicPr>
            <p:blipFill>
              <a:blip r:embed="rId3"/>
              <a:stretch>
                <a:fillRect/>
              </a:stretch>
            </p:blipFill>
            <p:spPr>
              <a:xfrm>
                <a:off x="0" y="0"/>
                <a:ext cx="4572000"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Náhled snímku 6">
                <a:extLst>
                  <a:ext uri="{FF2B5EF4-FFF2-40B4-BE49-F238E27FC236}">
                    <a16:creationId xmlns:a16="http://schemas.microsoft.com/office/drawing/2014/main" id="{BBC26CAF-7E60-BC8E-8FDB-AC0F27E6187B}"/>
                  </a:ext>
                </a:extLst>
              </p:cNvPr>
              <p:cNvGraphicFramePr>
                <a:graphicFrameLocks noChangeAspect="1"/>
              </p:cNvGraphicFramePr>
              <p:nvPr/>
            </p:nvGraphicFramePr>
            <p:xfrm>
              <a:off x="3254902" y="2107826"/>
              <a:ext cx="4572000" cy="2571750"/>
            </p:xfrm>
            <a:graphic>
              <a:graphicData uri="http://schemas.microsoft.com/office/powerpoint/2016/slidezoom">
                <pslz:sldZm>
                  <pslz:sldZmObj sldId="310" cId="1973811509">
                    <pslz:zmPr id="{8711CD88-5157-476A-9D2C-1C640DB7C6BB}" returnToParent="0" transitionDur="1000">
                      <p166:blipFill xmlns:p166="http://schemas.microsoft.com/office/powerpoint/2016/6/main">
                        <a:blip r:embed="rId4"/>
                        <a:stretch>
                          <a:fillRect/>
                        </a:stretch>
                      </p166:blipFill>
                      <p166:spPr xmlns:p166="http://schemas.microsoft.com/office/powerpoint/2016/6/main">
                        <a:xfrm>
                          <a:off x="0" y="0"/>
                          <a:ext cx="4572000" cy="2571750"/>
                        </a:xfrm>
                        <a:prstGeom prst="rect">
                          <a:avLst/>
                        </a:prstGeom>
                        <a:ln w="3175">
                          <a:solidFill>
                            <a:prstClr val="ltGray"/>
                          </a:solidFill>
                        </a:ln>
                      </p166:spPr>
                    </pslz:zmPr>
                  </pslz:sldZmObj>
                </pslz:sldZm>
              </a:graphicData>
            </a:graphic>
          </p:graphicFrame>
        </mc:Choice>
        <mc:Fallback xmlns="">
          <p:pic>
            <p:nvPicPr>
              <p:cNvPr id="7" name="Náhled snímku 6">
                <a:extLst>
                  <a:ext uri="{FF2B5EF4-FFF2-40B4-BE49-F238E27FC236}">
                    <a16:creationId xmlns:a16="http://schemas.microsoft.com/office/drawing/2014/main" id="{BBC26CAF-7E60-BC8E-8FDB-AC0F27E6187B}"/>
                  </a:ext>
                </a:extLst>
              </p:cNvPr>
              <p:cNvPicPr>
                <a:picLocks noGrp="1" noRot="1" noChangeAspect="1" noMove="1" noResize="1" noEditPoints="1" noAdjustHandles="1" noChangeArrowheads="1" noChangeShapeType="1"/>
              </p:cNvPicPr>
              <p:nvPr/>
            </p:nvPicPr>
            <p:blipFill>
              <a:blip r:embed="rId5"/>
              <a:stretch>
                <a:fillRect/>
              </a:stretch>
            </p:blipFill>
            <p:spPr>
              <a:xfrm>
                <a:off x="3254902" y="2107826"/>
                <a:ext cx="4572000"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Náhled snímku 8">
                <a:extLst>
                  <a:ext uri="{FF2B5EF4-FFF2-40B4-BE49-F238E27FC236}">
                    <a16:creationId xmlns:a16="http://schemas.microsoft.com/office/drawing/2014/main" id="{4E73A716-1D11-D40E-24B1-6616791356D3}"/>
                  </a:ext>
                </a:extLst>
              </p:cNvPr>
              <p:cNvGraphicFramePr>
                <a:graphicFrameLocks noChangeAspect="1"/>
              </p:cNvGraphicFramePr>
              <p:nvPr/>
            </p:nvGraphicFramePr>
            <p:xfrm>
              <a:off x="7620000" y="4286250"/>
              <a:ext cx="4572000" cy="2571750"/>
            </p:xfrm>
            <a:graphic>
              <a:graphicData uri="http://schemas.microsoft.com/office/powerpoint/2016/slidezoom">
                <pslz:sldZm>
                  <pslz:sldZmObj sldId="309" cId="2720874337">
                    <pslz:zmPr id="{00E8BB03-4DEC-4CB8-AF30-9B7004A91DF1}" transitionDur="1000">
                      <p166:blipFill xmlns:p166="http://schemas.microsoft.com/office/powerpoint/2016/6/main">
                        <a:blip r:embed="rId6"/>
                        <a:stretch>
                          <a:fillRect/>
                        </a:stretch>
                      </p166:blipFill>
                      <p166:spPr xmlns:p166="http://schemas.microsoft.com/office/powerpoint/2016/6/main">
                        <a:xfrm>
                          <a:off x="0" y="0"/>
                          <a:ext cx="4572000" cy="2571750"/>
                        </a:xfrm>
                        <a:prstGeom prst="rect">
                          <a:avLst/>
                        </a:prstGeom>
                        <a:ln w="3175">
                          <a:solidFill>
                            <a:prstClr val="ltGray"/>
                          </a:solidFill>
                        </a:ln>
                      </p166:spPr>
                    </pslz:zmPr>
                  </pslz:sldZmObj>
                </pslz:sldZm>
              </a:graphicData>
            </a:graphic>
          </p:graphicFrame>
        </mc:Choice>
        <mc:Fallback xmlns="">
          <p:pic>
            <p:nvPicPr>
              <p:cNvPr id="9" name="Náhled snímku 8">
                <a:extLst>
                  <a:ext uri="{FF2B5EF4-FFF2-40B4-BE49-F238E27FC236}">
                    <a16:creationId xmlns:a16="http://schemas.microsoft.com/office/drawing/2014/main" id="{4E73A716-1D11-D40E-24B1-6616791356D3}"/>
                  </a:ext>
                </a:extLst>
              </p:cNvPr>
              <p:cNvPicPr>
                <a:picLocks noGrp="1" noRot="1" noChangeAspect="1" noMove="1" noResize="1" noEditPoints="1" noAdjustHandles="1" noChangeArrowheads="1" noChangeShapeType="1"/>
              </p:cNvPicPr>
              <p:nvPr/>
            </p:nvPicPr>
            <p:blipFill>
              <a:blip r:embed="rId7"/>
              <a:stretch>
                <a:fillRect/>
              </a:stretch>
            </p:blipFill>
            <p:spPr>
              <a:xfrm>
                <a:off x="7620000" y="4286250"/>
                <a:ext cx="4572000" cy="2571750"/>
              </a:xfrm>
              <a:prstGeom prst="rect">
                <a:avLst/>
              </a:prstGeom>
              <a:ln w="3175">
                <a:solidFill>
                  <a:prstClr val="ltGray"/>
                </a:solidFill>
              </a:ln>
            </p:spPr>
          </p:pic>
        </mc:Fallback>
      </mc:AlternateContent>
    </p:spTree>
    <p:extLst>
      <p:ext uri="{BB962C8B-B14F-4D97-AF65-F5344CB8AC3E}">
        <p14:creationId xmlns:p14="http://schemas.microsoft.com/office/powerpoint/2010/main" val="1695383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mapa&#10;&#10;Popis byl vytvořen automaticky">
            <a:extLst>
              <a:ext uri="{FF2B5EF4-FFF2-40B4-BE49-F238E27FC236}">
                <a16:creationId xmlns:a16="http://schemas.microsoft.com/office/drawing/2014/main" id="{81C48776-22A7-0AE5-CEE2-3BE4857DA5C9}"/>
              </a:ext>
            </a:extLst>
          </p:cNvPr>
          <p:cNvPicPr>
            <a:picLocks noChangeAspect="1"/>
          </p:cNvPicPr>
          <p:nvPr/>
        </p:nvPicPr>
        <p:blipFill>
          <a:blip r:embed="rId2"/>
          <a:stretch>
            <a:fillRect/>
          </a:stretch>
        </p:blipFill>
        <p:spPr>
          <a:xfrm>
            <a:off x="785307" y="10126"/>
            <a:ext cx="9684000" cy="6847874"/>
          </a:xfrm>
          <a:prstGeom prst="rect">
            <a:avLst/>
          </a:prstGeom>
        </p:spPr>
      </p:pic>
    </p:spTree>
    <p:extLst>
      <p:ext uri="{BB962C8B-B14F-4D97-AF65-F5344CB8AC3E}">
        <p14:creationId xmlns:p14="http://schemas.microsoft.com/office/powerpoint/2010/main" val="2600520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mapa&#10;&#10;Popis byl vytvořen automaticky">
            <a:extLst>
              <a:ext uri="{FF2B5EF4-FFF2-40B4-BE49-F238E27FC236}">
                <a16:creationId xmlns:a16="http://schemas.microsoft.com/office/drawing/2014/main" id="{5C14E036-E6A4-06FD-B522-8E1E9C7110C0}"/>
              </a:ext>
            </a:extLst>
          </p:cNvPr>
          <p:cNvPicPr>
            <a:picLocks noChangeAspect="1"/>
          </p:cNvPicPr>
          <p:nvPr/>
        </p:nvPicPr>
        <p:blipFill>
          <a:blip r:embed="rId2"/>
          <a:stretch>
            <a:fillRect/>
          </a:stretch>
        </p:blipFill>
        <p:spPr>
          <a:xfrm>
            <a:off x="1301673" y="63223"/>
            <a:ext cx="9628095" cy="6808338"/>
          </a:xfrm>
          <a:prstGeom prst="rect">
            <a:avLst/>
          </a:prstGeom>
        </p:spPr>
      </p:pic>
    </p:spTree>
    <p:extLst>
      <p:ext uri="{BB962C8B-B14F-4D97-AF65-F5344CB8AC3E}">
        <p14:creationId xmlns:p14="http://schemas.microsoft.com/office/powerpoint/2010/main" val="1973811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mapa&#10;&#10;Popis byl vytvořen automaticky">
            <a:extLst>
              <a:ext uri="{FF2B5EF4-FFF2-40B4-BE49-F238E27FC236}">
                <a16:creationId xmlns:a16="http://schemas.microsoft.com/office/drawing/2014/main" id="{2D729255-739F-8156-4920-86F50EAF55C8}"/>
              </a:ext>
            </a:extLst>
          </p:cNvPr>
          <p:cNvPicPr>
            <a:picLocks noChangeAspect="1"/>
          </p:cNvPicPr>
          <p:nvPr/>
        </p:nvPicPr>
        <p:blipFill>
          <a:blip r:embed="rId2"/>
          <a:stretch>
            <a:fillRect/>
          </a:stretch>
        </p:blipFill>
        <p:spPr>
          <a:xfrm>
            <a:off x="1194101" y="0"/>
            <a:ext cx="9698323" cy="6858000"/>
          </a:xfrm>
          <a:prstGeom prst="rect">
            <a:avLst/>
          </a:prstGeom>
        </p:spPr>
      </p:pic>
    </p:spTree>
    <p:extLst>
      <p:ext uri="{BB962C8B-B14F-4D97-AF65-F5344CB8AC3E}">
        <p14:creationId xmlns:p14="http://schemas.microsoft.com/office/powerpoint/2010/main" val="2720874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11D9DC-8E3F-445C-21D5-57EA811DACD1}"/>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1983170F-2E82-F5C2-974D-D1B2BC639496}"/>
              </a:ext>
            </a:extLst>
          </p:cNvPr>
          <p:cNvSpPr>
            <a:spLocks noGrp="1"/>
          </p:cNvSpPr>
          <p:nvPr>
            <p:ph type="body" idx="1"/>
          </p:nvPr>
        </p:nvSpPr>
        <p:spPr/>
        <p:txBody>
          <a:bodyPr/>
          <a:lstStyle/>
          <a:p>
            <a:endParaRPr lang="cs-CZ"/>
          </a:p>
        </p:txBody>
      </p:sp>
      <p:pic>
        <p:nvPicPr>
          <p:cNvPr id="5" name="Obrázek 4">
            <a:extLst>
              <a:ext uri="{FF2B5EF4-FFF2-40B4-BE49-F238E27FC236}">
                <a16:creationId xmlns:a16="http://schemas.microsoft.com/office/drawing/2014/main" id="{9659557E-7C9A-87F6-8AB6-3B762645D228}"/>
              </a:ext>
            </a:extLst>
          </p:cNvPr>
          <p:cNvPicPr>
            <a:picLocks noChangeAspect="1"/>
          </p:cNvPicPr>
          <p:nvPr/>
        </p:nvPicPr>
        <p:blipFill>
          <a:blip r:embed="rId2"/>
          <a:stretch>
            <a:fillRect/>
          </a:stretch>
        </p:blipFill>
        <p:spPr>
          <a:xfrm>
            <a:off x="0" y="975117"/>
            <a:ext cx="12192000" cy="5422900"/>
          </a:xfrm>
          <a:prstGeom prst="rect">
            <a:avLst/>
          </a:prstGeom>
        </p:spPr>
      </p:pic>
      <p:pic>
        <p:nvPicPr>
          <p:cNvPr id="7" name="Obrázek 6" descr="Obsah obrázku vzor, čtverec, pixel&#10;&#10;Popis byl vytvořen automaticky">
            <a:extLst>
              <a:ext uri="{FF2B5EF4-FFF2-40B4-BE49-F238E27FC236}">
                <a16:creationId xmlns:a16="http://schemas.microsoft.com/office/drawing/2014/main" id="{3E12CFF8-7C9B-276E-BCE3-59A4C3762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2000" y="0"/>
            <a:ext cx="2160000" cy="2160000"/>
          </a:xfrm>
          <a:prstGeom prst="rect">
            <a:avLst/>
          </a:prstGeom>
        </p:spPr>
      </p:pic>
    </p:spTree>
    <p:extLst>
      <p:ext uri="{BB962C8B-B14F-4D97-AF65-F5344CB8AC3E}">
        <p14:creationId xmlns:p14="http://schemas.microsoft.com/office/powerpoint/2010/main" val="2976858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30FAB8-6F16-DF8F-1EA3-DD421F8A8DA0}"/>
              </a:ext>
            </a:extLst>
          </p:cNvPr>
          <p:cNvSpPr>
            <a:spLocks noGrp="1"/>
          </p:cNvSpPr>
          <p:nvPr>
            <p:ph type="title"/>
          </p:nvPr>
        </p:nvSpPr>
        <p:spPr/>
        <p:txBody>
          <a:bodyPr/>
          <a:lstStyle/>
          <a:p>
            <a:r>
              <a:rPr lang="cs-CZ" sz="2000" dirty="0"/>
              <a:t>https://www.ipcc.ch/</a:t>
            </a:r>
          </a:p>
        </p:txBody>
      </p:sp>
      <p:pic>
        <p:nvPicPr>
          <p:cNvPr id="5" name="Zástupný obsah 4" descr="Obsah obrázku vzor, čtverec, Symetrie, umění&#10;&#10;Popis byl vytvořen automaticky">
            <a:extLst>
              <a:ext uri="{FF2B5EF4-FFF2-40B4-BE49-F238E27FC236}">
                <a16:creationId xmlns:a16="http://schemas.microsoft.com/office/drawing/2014/main" id="{DCD1CC51-2B8D-F4C2-17E6-F4E51A559E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29558" y="91576"/>
            <a:ext cx="2160000" cy="2160000"/>
          </a:xfrm>
        </p:spPr>
      </p:pic>
      <p:pic>
        <p:nvPicPr>
          <p:cNvPr id="6" name="Online médium 5" title="Záznam-20241027_200444.mp4">
            <a:hlinkClick r:id="" action="ppaction://media"/>
            <a:extLst>
              <a:ext uri="{FF2B5EF4-FFF2-40B4-BE49-F238E27FC236}">
                <a16:creationId xmlns:a16="http://schemas.microsoft.com/office/drawing/2014/main" id="{CCE45F58-BD25-1DC8-4EC7-AFC82D538E4F}"/>
              </a:ext>
            </a:extLst>
          </p:cNvPr>
          <p:cNvPicPr>
            <a:picLocks noRot="1" noChangeAspect="1"/>
          </p:cNvPicPr>
          <p:nvPr>
            <a:videoFile r:link="rId1"/>
          </p:nvPr>
        </p:nvPicPr>
        <p:blipFill>
          <a:blip r:embed="rId4"/>
          <a:stretch>
            <a:fillRect/>
          </a:stretch>
        </p:blipFill>
        <p:spPr>
          <a:xfrm>
            <a:off x="312821" y="1318880"/>
            <a:ext cx="9342927" cy="5255396"/>
          </a:xfrm>
          <a:prstGeom prst="rect">
            <a:avLst/>
          </a:prstGeom>
        </p:spPr>
      </p:pic>
    </p:spTree>
    <p:extLst>
      <p:ext uri="{BB962C8B-B14F-4D97-AF65-F5344CB8AC3E}">
        <p14:creationId xmlns:p14="http://schemas.microsoft.com/office/powerpoint/2010/main" val="78982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688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28015BF-121A-C40C-6E02-3C352A54CEC7}"/>
              </a:ext>
            </a:extLst>
          </p:cNvPr>
          <p:cNvSpPr>
            <a:spLocks noGrp="1"/>
          </p:cNvSpPr>
          <p:nvPr>
            <p:ph idx="1"/>
          </p:nvPr>
        </p:nvSpPr>
        <p:spPr/>
        <p:txBody>
          <a:bodyPr/>
          <a:lstStyle/>
          <a:p>
            <a:endParaRPr lang="cs-CZ" b="1" dirty="0"/>
          </a:p>
        </p:txBody>
      </p:sp>
      <p:pic>
        <p:nvPicPr>
          <p:cNvPr id="5" name="Online médium 4" title="Záznam-20241023_124942.mp4">
            <a:hlinkClick r:id="" action="ppaction://media"/>
            <a:extLst>
              <a:ext uri="{FF2B5EF4-FFF2-40B4-BE49-F238E27FC236}">
                <a16:creationId xmlns:a16="http://schemas.microsoft.com/office/drawing/2014/main" id="{C3845FEB-7BC1-C218-249E-B4243E350C83}"/>
              </a:ext>
            </a:extLst>
          </p:cNvPr>
          <p:cNvPicPr>
            <a:picLocks noRot="1" noChangeAspect="1"/>
          </p:cNvPicPr>
          <p:nvPr>
            <a:videoFile r:link="rId1"/>
          </p:nvPr>
        </p:nvPicPr>
        <p:blipFill>
          <a:blip r:embed="rId3"/>
          <a:stretch>
            <a:fillRect/>
          </a:stretch>
        </p:blipFill>
        <p:spPr>
          <a:xfrm>
            <a:off x="838200" y="1495287"/>
            <a:ext cx="9268326" cy="5213434"/>
          </a:xfrm>
          <a:prstGeom prst="rect">
            <a:avLst/>
          </a:prstGeom>
        </p:spPr>
      </p:pic>
      <p:sp>
        <p:nvSpPr>
          <p:cNvPr id="6" name="Nadpis 5">
            <a:extLst>
              <a:ext uri="{FF2B5EF4-FFF2-40B4-BE49-F238E27FC236}">
                <a16:creationId xmlns:a16="http://schemas.microsoft.com/office/drawing/2014/main" id="{CE4B6A4F-4E21-65A0-EE81-D832AA13DF69}"/>
              </a:ext>
            </a:extLst>
          </p:cNvPr>
          <p:cNvSpPr>
            <a:spLocks noGrp="1"/>
          </p:cNvSpPr>
          <p:nvPr>
            <p:ph type="title"/>
          </p:nvPr>
        </p:nvSpPr>
        <p:spPr/>
        <p:txBody>
          <a:bodyPr/>
          <a:lstStyle/>
          <a:p>
            <a:r>
              <a:rPr lang="cs-CZ" sz="2000" b="1" dirty="0"/>
              <a:t>CORE027 Klimatické změny - příčiny, dopady a možnosti řešení</a:t>
            </a:r>
            <a:br>
              <a:rPr lang="cs-CZ" sz="2000" b="1" dirty="0"/>
            </a:br>
            <a:endParaRPr lang="cs-CZ" sz="2000" dirty="0"/>
          </a:p>
        </p:txBody>
      </p:sp>
    </p:spTree>
    <p:extLst>
      <p:ext uri="{BB962C8B-B14F-4D97-AF65-F5344CB8AC3E}">
        <p14:creationId xmlns:p14="http://schemas.microsoft.com/office/powerpoint/2010/main" val="31695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A3E1DF-8895-634A-4C66-E12289AAEDC9}"/>
              </a:ext>
            </a:extLst>
          </p:cNvPr>
          <p:cNvSpPr>
            <a:spLocks noGrp="1"/>
          </p:cNvSpPr>
          <p:nvPr>
            <p:ph type="title"/>
          </p:nvPr>
        </p:nvSpPr>
        <p:spPr/>
        <p:txBody>
          <a:bodyPr/>
          <a:lstStyle/>
          <a:p>
            <a:r>
              <a:rPr lang="cs-CZ" sz="2000" dirty="0"/>
              <a:t>https://www.facebook.com/KlimatologienaMUNI</a:t>
            </a:r>
          </a:p>
        </p:txBody>
      </p:sp>
      <p:pic>
        <p:nvPicPr>
          <p:cNvPr id="5" name="Zástupný obsah 4" descr="Obsah obrázku vzor, čtverec, pixel&#10;&#10;Popis byl vytvořen automaticky">
            <a:extLst>
              <a:ext uri="{FF2B5EF4-FFF2-40B4-BE49-F238E27FC236}">
                <a16:creationId xmlns:a16="http://schemas.microsoft.com/office/drawing/2014/main" id="{3CC8E7B7-BB6E-1160-C8E9-C8014556A4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28697" y="206870"/>
            <a:ext cx="2160000" cy="2160000"/>
          </a:xfrm>
        </p:spPr>
      </p:pic>
      <p:pic>
        <p:nvPicPr>
          <p:cNvPr id="9" name="Obrázek 8">
            <a:extLst>
              <a:ext uri="{FF2B5EF4-FFF2-40B4-BE49-F238E27FC236}">
                <a16:creationId xmlns:a16="http://schemas.microsoft.com/office/drawing/2014/main" id="{0A7FE7FB-33EE-0B40-69B3-992705794204}"/>
              </a:ext>
            </a:extLst>
          </p:cNvPr>
          <p:cNvPicPr>
            <a:picLocks noChangeAspect="1"/>
          </p:cNvPicPr>
          <p:nvPr/>
        </p:nvPicPr>
        <p:blipFill>
          <a:blip r:embed="rId3"/>
          <a:stretch>
            <a:fillRect/>
          </a:stretch>
        </p:blipFill>
        <p:spPr>
          <a:xfrm>
            <a:off x="871805" y="1684706"/>
            <a:ext cx="7652071" cy="4936400"/>
          </a:xfrm>
          <a:prstGeom prst="rect">
            <a:avLst/>
          </a:prstGeom>
        </p:spPr>
      </p:pic>
    </p:spTree>
    <p:extLst>
      <p:ext uri="{BB962C8B-B14F-4D97-AF65-F5344CB8AC3E}">
        <p14:creationId xmlns:p14="http://schemas.microsoft.com/office/powerpoint/2010/main" val="1297395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prstGeom prst="rect">
            <a:avLst/>
          </a:prstGeom>
        </p:spPr>
        <p:txBody>
          <a:bodyPr spcFirstLastPara="1" vert="horz" wrap="square" lIns="91425" tIns="91425" rIns="91425" bIns="91425" rtlCol="0" anchor="b" anchorCtr="0">
            <a:noAutofit/>
          </a:bodyPr>
          <a:lstStyle/>
          <a:p>
            <a:pPr algn="l">
              <a:spcBef>
                <a:spcPts val="0"/>
              </a:spcBef>
            </a:pPr>
            <a:r>
              <a:rPr lang="cs" dirty="0"/>
              <a:t>Klimatický systém</a:t>
            </a:r>
            <a:endParaRPr dirty="0"/>
          </a:p>
        </p:txBody>
      </p:sp>
      <p:pic>
        <p:nvPicPr>
          <p:cNvPr id="63" name="Google Shape;63;p14"/>
          <p:cNvPicPr preferRelativeResize="0"/>
          <p:nvPr/>
        </p:nvPicPr>
        <p:blipFill>
          <a:blip r:embed="rId3">
            <a:alphaModFix/>
          </a:blip>
          <a:stretch>
            <a:fillRect/>
          </a:stretch>
        </p:blipFill>
        <p:spPr>
          <a:xfrm>
            <a:off x="2583550" y="2123409"/>
            <a:ext cx="2590278" cy="1717467"/>
          </a:xfrm>
          <a:prstGeom prst="rect">
            <a:avLst/>
          </a:prstGeom>
          <a:noFill/>
          <a:ln>
            <a:noFill/>
          </a:ln>
        </p:spPr>
      </p:pic>
      <p:pic>
        <p:nvPicPr>
          <p:cNvPr id="64" name="Google Shape;64;p14"/>
          <p:cNvPicPr preferRelativeResize="0"/>
          <p:nvPr/>
        </p:nvPicPr>
        <p:blipFill>
          <a:blip r:embed="rId4">
            <a:alphaModFix/>
          </a:blip>
          <a:stretch>
            <a:fillRect/>
          </a:stretch>
        </p:blipFill>
        <p:spPr>
          <a:xfrm>
            <a:off x="1676400" y="4825906"/>
            <a:ext cx="2557532" cy="1717467"/>
          </a:xfrm>
          <a:prstGeom prst="rect">
            <a:avLst/>
          </a:prstGeom>
          <a:noFill/>
          <a:ln>
            <a:noFill/>
          </a:ln>
        </p:spPr>
      </p:pic>
      <p:pic>
        <p:nvPicPr>
          <p:cNvPr id="65" name="Google Shape;65;p14"/>
          <p:cNvPicPr preferRelativeResize="0"/>
          <p:nvPr/>
        </p:nvPicPr>
        <p:blipFill>
          <a:blip r:embed="rId5">
            <a:alphaModFix/>
          </a:blip>
          <a:stretch>
            <a:fillRect/>
          </a:stretch>
        </p:blipFill>
        <p:spPr>
          <a:xfrm>
            <a:off x="6483157" y="2182033"/>
            <a:ext cx="2857500" cy="1600200"/>
          </a:xfrm>
          <a:prstGeom prst="rect">
            <a:avLst/>
          </a:prstGeom>
          <a:noFill/>
          <a:ln>
            <a:noFill/>
          </a:ln>
        </p:spPr>
      </p:pic>
      <p:pic>
        <p:nvPicPr>
          <p:cNvPr id="66" name="Google Shape;66;p14"/>
          <p:cNvPicPr preferRelativeResize="0"/>
          <p:nvPr/>
        </p:nvPicPr>
        <p:blipFill>
          <a:blip r:embed="rId6">
            <a:alphaModFix/>
          </a:blip>
          <a:stretch>
            <a:fillRect/>
          </a:stretch>
        </p:blipFill>
        <p:spPr>
          <a:xfrm>
            <a:off x="7977882" y="4825905"/>
            <a:ext cx="2292906" cy="1717466"/>
          </a:xfrm>
          <a:prstGeom prst="rect">
            <a:avLst/>
          </a:prstGeom>
          <a:noFill/>
          <a:ln>
            <a:noFill/>
          </a:ln>
        </p:spPr>
      </p:pic>
      <p:pic>
        <p:nvPicPr>
          <p:cNvPr id="67" name="Google Shape;67;p14"/>
          <p:cNvPicPr preferRelativeResize="0"/>
          <p:nvPr/>
        </p:nvPicPr>
        <p:blipFill>
          <a:blip r:embed="rId7">
            <a:alphaModFix/>
          </a:blip>
          <a:stretch>
            <a:fillRect/>
          </a:stretch>
        </p:blipFill>
        <p:spPr>
          <a:xfrm>
            <a:off x="5056735" y="4597447"/>
            <a:ext cx="2098326" cy="2098324"/>
          </a:xfrm>
          <a:prstGeom prst="rect">
            <a:avLst/>
          </a:prstGeom>
          <a:noFill/>
          <a:ln>
            <a:noFill/>
          </a:ln>
        </p:spPr>
      </p:pic>
      <p:sp>
        <p:nvSpPr>
          <p:cNvPr id="2" name="TextovéPole 1">
            <a:extLst>
              <a:ext uri="{FF2B5EF4-FFF2-40B4-BE49-F238E27FC236}">
                <a16:creationId xmlns:a16="http://schemas.microsoft.com/office/drawing/2014/main" id="{23BB5B38-62BF-41A2-AF8B-44990442EC47}"/>
              </a:ext>
            </a:extLst>
          </p:cNvPr>
          <p:cNvSpPr txBox="1"/>
          <p:nvPr/>
        </p:nvSpPr>
        <p:spPr>
          <a:xfrm>
            <a:off x="3313630" y="1598195"/>
            <a:ext cx="1130118" cy="369332"/>
          </a:xfrm>
          <a:prstGeom prst="rect">
            <a:avLst/>
          </a:prstGeom>
          <a:noFill/>
        </p:spPr>
        <p:txBody>
          <a:bodyPr wrap="none" rtlCol="0">
            <a:spAutoFit/>
          </a:bodyPr>
          <a:lstStyle/>
          <a:p>
            <a:r>
              <a:rPr lang="cs-CZ" dirty="0"/>
              <a:t>atmosféra</a:t>
            </a:r>
          </a:p>
        </p:txBody>
      </p:sp>
      <p:sp>
        <p:nvSpPr>
          <p:cNvPr id="3" name="TextovéPole 2">
            <a:extLst>
              <a:ext uri="{FF2B5EF4-FFF2-40B4-BE49-F238E27FC236}">
                <a16:creationId xmlns:a16="http://schemas.microsoft.com/office/drawing/2014/main" id="{FD8D2D65-7F86-4F7C-B62B-4BE80115DAC5}"/>
              </a:ext>
            </a:extLst>
          </p:cNvPr>
          <p:cNvSpPr txBox="1"/>
          <p:nvPr/>
        </p:nvSpPr>
        <p:spPr>
          <a:xfrm>
            <a:off x="7352202" y="1598195"/>
            <a:ext cx="1119409" cy="369332"/>
          </a:xfrm>
          <a:prstGeom prst="rect">
            <a:avLst/>
          </a:prstGeom>
          <a:noFill/>
        </p:spPr>
        <p:txBody>
          <a:bodyPr wrap="none" rtlCol="0">
            <a:spAutoFit/>
          </a:bodyPr>
          <a:lstStyle/>
          <a:p>
            <a:r>
              <a:rPr lang="cs-CZ" dirty="0"/>
              <a:t>pedosféra</a:t>
            </a:r>
          </a:p>
        </p:txBody>
      </p:sp>
      <p:sp>
        <p:nvSpPr>
          <p:cNvPr id="4" name="TextovéPole 3">
            <a:extLst>
              <a:ext uri="{FF2B5EF4-FFF2-40B4-BE49-F238E27FC236}">
                <a16:creationId xmlns:a16="http://schemas.microsoft.com/office/drawing/2014/main" id="{27EADD87-C7DA-4177-A05D-3A924273D821}"/>
              </a:ext>
            </a:extLst>
          </p:cNvPr>
          <p:cNvSpPr txBox="1"/>
          <p:nvPr/>
        </p:nvSpPr>
        <p:spPr>
          <a:xfrm>
            <a:off x="2366351" y="4322344"/>
            <a:ext cx="1177630" cy="369332"/>
          </a:xfrm>
          <a:prstGeom prst="rect">
            <a:avLst/>
          </a:prstGeom>
          <a:noFill/>
        </p:spPr>
        <p:txBody>
          <a:bodyPr wrap="none" rtlCol="0">
            <a:spAutoFit/>
          </a:bodyPr>
          <a:lstStyle/>
          <a:p>
            <a:r>
              <a:rPr lang="cs-CZ" dirty="0"/>
              <a:t>hydrosféra</a:t>
            </a:r>
          </a:p>
        </p:txBody>
      </p:sp>
      <p:sp>
        <p:nvSpPr>
          <p:cNvPr id="12" name="TextovéPole 11">
            <a:extLst>
              <a:ext uri="{FF2B5EF4-FFF2-40B4-BE49-F238E27FC236}">
                <a16:creationId xmlns:a16="http://schemas.microsoft.com/office/drawing/2014/main" id="{B0883CD0-5D2E-4882-85F1-C58C249DB50F}"/>
              </a:ext>
            </a:extLst>
          </p:cNvPr>
          <p:cNvSpPr txBox="1"/>
          <p:nvPr/>
        </p:nvSpPr>
        <p:spPr>
          <a:xfrm>
            <a:off x="8667815" y="4288175"/>
            <a:ext cx="1047338" cy="369332"/>
          </a:xfrm>
          <a:prstGeom prst="rect">
            <a:avLst/>
          </a:prstGeom>
          <a:noFill/>
        </p:spPr>
        <p:txBody>
          <a:bodyPr wrap="none" rtlCol="0">
            <a:spAutoFit/>
          </a:bodyPr>
          <a:lstStyle/>
          <a:p>
            <a:r>
              <a:rPr lang="cs-CZ" dirty="0"/>
              <a:t>kryosféra</a:t>
            </a:r>
          </a:p>
        </p:txBody>
      </p:sp>
      <p:sp>
        <p:nvSpPr>
          <p:cNvPr id="13" name="TextovéPole 12">
            <a:extLst>
              <a:ext uri="{FF2B5EF4-FFF2-40B4-BE49-F238E27FC236}">
                <a16:creationId xmlns:a16="http://schemas.microsoft.com/office/drawing/2014/main" id="{53FABE7F-A87A-4D11-9E3A-637A0EC10BC3}"/>
              </a:ext>
            </a:extLst>
          </p:cNvPr>
          <p:cNvSpPr txBox="1"/>
          <p:nvPr/>
        </p:nvSpPr>
        <p:spPr>
          <a:xfrm>
            <a:off x="5638366" y="4288175"/>
            <a:ext cx="935064" cy="369332"/>
          </a:xfrm>
          <a:prstGeom prst="rect">
            <a:avLst/>
          </a:prstGeom>
          <a:noFill/>
        </p:spPr>
        <p:txBody>
          <a:bodyPr wrap="none" rtlCol="0">
            <a:spAutoFit/>
          </a:bodyPr>
          <a:lstStyle/>
          <a:p>
            <a:r>
              <a:rPr lang="cs-CZ" dirty="0"/>
              <a:t>biosféra</a:t>
            </a:r>
          </a:p>
        </p:txBody>
      </p:sp>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ci-prezentace-16-9-cz-v11.potx" id="{752B7536-5AE2-417E-ADC9-516CF57E47A0}" vid="{C3A561A7-18A2-4AA4-BD35-A7AB220CBEDF}"/>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muni-sci-prezentace-16-9-cz-v11</Template>
  <TotalTime>1166</TotalTime>
  <Words>3589</Words>
  <Application>Microsoft Office PowerPoint</Application>
  <PresentationFormat>Širokoúhlá obrazovka</PresentationFormat>
  <Paragraphs>224</Paragraphs>
  <Slides>60</Slides>
  <Notes>33</Notes>
  <HiddenSlides>5</HiddenSlides>
  <MMClips>7</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60</vt:i4>
      </vt:variant>
    </vt:vector>
  </HeadingPairs>
  <TitlesOfParts>
    <vt:vector size="67" baseType="lpstr">
      <vt:lpstr>Aptos</vt:lpstr>
      <vt:lpstr>Arial</vt:lpstr>
      <vt:lpstr>Calibri</vt:lpstr>
      <vt:lpstr>Cambria</vt:lpstr>
      <vt:lpstr>Tahoma</vt:lpstr>
      <vt:lpstr>Wingdings</vt:lpstr>
      <vt:lpstr>Prezentace_MU_CZ</vt:lpstr>
      <vt:lpstr>SKLENÍKOVÝ EFEKT ATMOSFÉRY</vt:lpstr>
      <vt:lpstr>MAREK, M. V. a kol. (2022): Klimatická změna - příčiny, dopady a adaptace. Academia, Praha.</vt:lpstr>
      <vt:lpstr>https://www.klimatickazmena.cz/cs/</vt:lpstr>
      <vt:lpstr>https://faktaoklimatu.cz/</vt:lpstr>
      <vt:lpstr>https://mjuni.cz/on/tema/zmena-klimatu</vt:lpstr>
      <vt:lpstr>https://www.ipcc.ch/</vt:lpstr>
      <vt:lpstr>CORE027 Klimatické změny - příčiny, dopady a možnosti řešení </vt:lpstr>
      <vt:lpstr>https://www.facebook.com/KlimatologienaMUNI</vt:lpstr>
      <vt:lpstr>Klimatický systém</vt:lpstr>
      <vt:lpstr>Prezentace aplikace PowerPoint</vt:lpstr>
      <vt:lpstr>Zpětné vazby (feedbacks)</vt:lpstr>
      <vt:lpstr>Prezentace aplikace PowerPoint</vt:lpstr>
      <vt:lpstr>Prezentace aplikace PowerPoint</vt:lpstr>
      <vt:lpstr>Citlovost klimatu („climate sensitivity“)</vt:lpstr>
      <vt:lpstr>Přirozená změna klimatu</vt:lpstr>
      <vt:lpstr>Přirozená změna klimatu</vt:lpstr>
      <vt:lpstr>Přirozená změna klimatu</vt:lpstr>
      <vt:lpstr>Přirozená změna klimatu</vt:lpstr>
      <vt:lpstr>Prezentace aplikace PowerPoint</vt:lpstr>
      <vt:lpstr>Prezentace aplikace PowerPoint</vt:lpstr>
      <vt:lpstr>Skleníkový efekt</vt:lpstr>
      <vt:lpstr>Prezentace aplikace PowerPoint</vt:lpstr>
      <vt:lpstr>Prezentace aplikace PowerPoint</vt:lpstr>
      <vt:lpstr>Prezentace aplikace PowerPoint</vt:lpstr>
      <vt:lpstr>Složení atmosféry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Vodní pára</vt:lpstr>
      <vt:lpstr>Co je CO2?</vt:lpstr>
      <vt:lpstr>Kolik CO2 je v atmosféře?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Metan</vt:lpstr>
      <vt:lpstr>Oxid dusný</vt:lpstr>
      <vt:lpstr>Ozón</vt:lpstr>
      <vt:lpstr>Halogenované chlorfluoruhlovodíky (freony)</vt:lpstr>
      <vt:lpstr>Klimatický model</vt:lpstr>
      <vt:lpstr>Klimatické scénáře</vt:lpstr>
      <vt:lpstr>Emisní scénáře</vt:lpstr>
      <vt:lpstr>Prezentace aplikace PowerPoint</vt:lpstr>
      <vt:lpstr>SSP – Shared Socioeconomic Pathways</vt:lpstr>
      <vt:lpstr>SSP1: Udržitelný vývoj (zelená cesta) </vt:lpstr>
      <vt:lpstr>SSP5: Rozvoj založený na fosilních palivech (cesta po dálnici)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Jarmila Burianová</dc:creator>
  <cp:lastModifiedBy>Jarmila Burianová</cp:lastModifiedBy>
  <cp:revision>1</cp:revision>
  <dcterms:created xsi:type="dcterms:W3CDTF">2024-10-23T09:35:08Z</dcterms:created>
  <dcterms:modified xsi:type="dcterms:W3CDTF">2024-10-29T09:22:31Z</dcterms:modified>
</cp:coreProperties>
</file>