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7" r:id="rId2"/>
    <p:sldId id="276" r:id="rId3"/>
    <p:sldId id="305" r:id="rId4"/>
    <p:sldId id="278" r:id="rId5"/>
    <p:sldId id="277" r:id="rId6"/>
    <p:sldId id="306" r:id="rId7"/>
    <p:sldId id="303" r:id="rId8"/>
    <p:sldId id="311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0"/>
  </p:normalViewPr>
  <p:slideViewPr>
    <p:cSldViewPr snapToGrid="0">
      <p:cViewPr varScale="1">
        <p:scale>
          <a:sx n="102" d="100"/>
          <a:sy n="102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A0536-8591-44B4-B296-89B3DDFBAD09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93DBF-E7BF-4100-9430-86D450234B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9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992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074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BE557-1488-39FF-BF23-AF2EF6903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0961E63-2D60-3F12-43CC-F6A56F97A4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7B5EB69-3789-E2B8-6643-137D22D0F4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E75826-05A3-4B99-85E4-37B48A672E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4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93DBF-E7BF-4100-9430-86D450234B5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27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35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8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03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18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94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2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84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05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79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AD4B0-7EF9-4B6D-8C96-F1600B661981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F298-989B-4111-9FF8-2DCF0A1493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360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mi.cz/files/portal/docs/uoco/isko/grafroc/23groc/gr23cz/Obsah_CZ.html" TargetMode="External"/><Relationship Id="rId2" Type="http://schemas.openxmlformats.org/officeDocument/2006/relationships/hyperlink" Target="http://portal.chmi.cz/files/portal/docs/uoco/isko/grafroc/16groc/gr16cz/Obsah_CZ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mi.cz/files/portal/docs/uoco/isko/info/limity_CZ.html" TargetMode="External"/><Relationship Id="rId5" Type="http://schemas.openxmlformats.org/officeDocument/2006/relationships/hyperlink" Target="https://www.mzp.cz/cz/zpravy_o_stavu_zivotniho_prostredi_publikace" TargetMode="External"/><Relationship Id="rId4" Type="http://schemas.openxmlformats.org/officeDocument/2006/relationships/hyperlink" Target="http://portal.chmi.cz/files/portal/docs/uoco/isko/grafroc/grafroc_CZ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chmi.cz/aktualni-situace/stav-ovzdusi/prehled-stavu-ovzdusi" TargetMode="External"/><Relationship Id="rId2" Type="http://schemas.openxmlformats.org/officeDocument/2006/relationships/hyperlink" Target="https://www.ceskatelevize.cz/porady/11412378947-90-ct24/217411058131003/video/57260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ortal.chmi.cz/files/portal/docs/uoco/web_generator/exceed/index_CZ.html" TargetMode="External"/><Relationship Id="rId4" Type="http://schemas.openxmlformats.org/officeDocument/2006/relationships/hyperlink" Target="https://www.chmi.cz/files/portal/docs/uoco/web_generator/actual_3hour_data_CZ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qair.com/world-most-polluted-cities" TargetMode="External"/><Relationship Id="rId2" Type="http://schemas.openxmlformats.org/officeDocument/2006/relationships/hyperlink" Target="http://www.cistenebe.cz/stav-ovzdusi-na-ostravsku/ovzdusi-na-ostravsk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dravaova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uzudychat.cz/" TargetMode="External"/><Relationship Id="rId2" Type="http://schemas.openxmlformats.org/officeDocument/2006/relationships/hyperlink" Target="http://www.ceskatelevize.cz/ct24/domaci/2270599-ktere-firmy-nejvice-znecistuji-cesko-spolana-elektrarny-a-ostravske-hute-rika-no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nenskeovzdusi.cz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clanek/domaci/ekologove-v-cesku-stale-nejvice-znecistuji-uhelne-elektrarny-353888" TargetMode="External"/><Relationship Id="rId2" Type="http://schemas.openxmlformats.org/officeDocument/2006/relationships/hyperlink" Target="http://znecistovatele.cz/ran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dnes.cz/zpravy/domaci/uhele-elektrarny-rtut-znecisteni-ekologove-ceska-republika.A241011_111831_domaci_ikro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Grafická ročenka </a:t>
            </a:r>
            <a:r>
              <a:rPr lang="cs-CZ" dirty="0">
                <a:hlinkClick r:id="rId2"/>
              </a:rPr>
              <a:t>–</a:t>
            </a:r>
            <a:r>
              <a:rPr lang="cs-CZ" dirty="0"/>
              <a:t> ČHMU 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3"/>
              </a:rPr>
              <a:t>https://www.chmi.cz/files/portal/docs/uoco/isko/grafroc/23groc/gr23cz/Obsah_CZ.html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Zpráva o životním prostředí ČR </a:t>
            </a:r>
            <a:endParaRPr lang="cs-CZ" b="1" dirty="0">
              <a:hlinkClick r:id="rId4"/>
            </a:endParaRPr>
          </a:p>
          <a:p>
            <a:r>
              <a:rPr lang="cs-CZ" dirty="0">
                <a:hlinkClick r:id="rId5"/>
              </a:rPr>
              <a:t>https://www.mzp.cz/cz/zpravy_o_stavu_zivotniho_prostredi_publikace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Imisní limity </a:t>
            </a:r>
          </a:p>
          <a:p>
            <a:r>
              <a:rPr lang="cs-CZ" dirty="0">
                <a:hlinkClick r:id="rId6"/>
              </a:rPr>
              <a:t>https://www.chmi.cz/files/portal/docs/uoco/isko/info/limity_CZ.html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120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Informace o kvalitě ovzduší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Aktuální situace</a:t>
            </a:r>
            <a:endParaRPr lang="cs-CZ" dirty="0">
              <a:hlinkClick r:id="rId2"/>
            </a:endParaRPr>
          </a:p>
          <a:p>
            <a:r>
              <a:rPr lang="cs-CZ" dirty="0">
                <a:hlinkClick r:id="rId3"/>
              </a:rPr>
              <a:t>http://portal.chmi.cz/aktualni-situace/stav-ovzdusi/prehled-stavu-ovzdusi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Kompletní tabulka aktuální situace</a:t>
            </a:r>
          </a:p>
          <a:p>
            <a:r>
              <a:rPr lang="sk-SK" u="sng" dirty="0">
                <a:hlinkClick r:id="rId4"/>
              </a:rPr>
              <a:t>https://www.chmi.cz/files/portal/docs/uoco/web_generator/actual_3hour_data_CZ.html</a:t>
            </a:r>
            <a:endParaRPr lang="sk-SK" u="sng" dirty="0"/>
          </a:p>
          <a:p>
            <a:pPr marL="0" indent="0">
              <a:buNone/>
            </a:pPr>
            <a:r>
              <a:rPr lang="sk-SK" dirty="0" err="1"/>
              <a:t>Přehled</a:t>
            </a:r>
            <a:r>
              <a:rPr lang="sk-SK" dirty="0"/>
              <a:t> </a:t>
            </a:r>
            <a:r>
              <a:rPr lang="sk-SK" dirty="0" err="1"/>
              <a:t>překročení</a:t>
            </a:r>
            <a:r>
              <a:rPr lang="sk-SK" dirty="0"/>
              <a:t> </a:t>
            </a:r>
            <a:r>
              <a:rPr lang="sk-SK" dirty="0" err="1"/>
              <a:t>imisních</a:t>
            </a:r>
            <a:r>
              <a:rPr lang="sk-SK" dirty="0"/>
              <a:t> </a:t>
            </a:r>
            <a:r>
              <a:rPr lang="sk-SK" dirty="0" err="1"/>
              <a:t>limitů</a:t>
            </a:r>
            <a:endParaRPr lang="sk-SK" dirty="0"/>
          </a:p>
          <a:p>
            <a:r>
              <a:rPr lang="cs-CZ" dirty="0">
                <a:hlinkClick r:id="rId5"/>
              </a:rPr>
              <a:t>http://portal.chmi.cz/files/portal/docs/uoco/web_generator/exceed/index_CZ.html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351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Zlepšení na Ostravsku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Čisté Nebe</a:t>
            </a:r>
          </a:p>
          <a:p>
            <a:r>
              <a:rPr lang="cs-CZ" dirty="0">
                <a:hlinkClick r:id="rId2"/>
              </a:rPr>
              <a:t>http://www.cistenebe.cz/stav-ovzdusi-na-ostravsku/ovzdusi-na-ostravsku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Řebříček znečištěných měst </a:t>
            </a:r>
          </a:p>
          <a:p>
            <a:r>
              <a:rPr lang="cs-CZ" dirty="0">
                <a:hlinkClick r:id="rId3"/>
              </a:rPr>
              <a:t>https://www.iqair.com/world-most-polluted-cities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/>
              <a:t>ZdraváOva</a:t>
            </a:r>
            <a:r>
              <a:rPr lang="cs-CZ" dirty="0"/>
              <a:t> (Oficiální web města k ŽP)</a:t>
            </a:r>
          </a:p>
          <a:p>
            <a:r>
              <a:rPr lang="cs-CZ" dirty="0">
                <a:hlinkClick r:id="rId4"/>
              </a:rPr>
              <a:t>http://zdravaova.cz/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79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Brno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Nesehnutí - Můžu dýchat? </a:t>
            </a:r>
            <a:endParaRPr lang="cs-CZ" u="sng" dirty="0">
              <a:hlinkClick r:id="rId2"/>
            </a:endParaRPr>
          </a:p>
          <a:p>
            <a:r>
              <a:rPr lang="cs-CZ" u="sng" dirty="0">
                <a:hlinkClick r:id="rId3"/>
              </a:rPr>
              <a:t>https://muzudychat.cz/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Imisní monitoring</a:t>
            </a:r>
          </a:p>
          <a:p>
            <a:r>
              <a:rPr lang="cs-CZ" dirty="0">
                <a:hlinkClick r:id="rId4"/>
              </a:rPr>
              <a:t>https://www.brnenskeovzdusi.cz/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102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Velcí znečišťovatelé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Arnika</a:t>
            </a:r>
          </a:p>
          <a:p>
            <a:r>
              <a:rPr lang="cs-CZ" dirty="0">
                <a:hlinkClick r:id="rId2"/>
              </a:rPr>
              <a:t>http://znecistovatele.cz/ranks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2023</a:t>
            </a:r>
          </a:p>
          <a:p>
            <a:r>
              <a:rPr lang="cs-CZ" dirty="0">
                <a:hlinkClick r:id="rId3"/>
              </a:rPr>
              <a:t>https://ct24.ceskatelevize.cz/clanek/domaci/ekologove-v-cesku-stale-nejvice-znecistuji-uhelne-elektrarny-353888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https://www.idnes.cz/zpravy/domaci/uhele-elektrarny-rtut-znecisteni-ekologove-ceska-republika.A241011_111831_domaci_ikro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49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Otázky pro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/>
          </a:bodyPr>
          <a:lstStyle/>
          <a:p>
            <a:r>
              <a:rPr lang="sk-SK" dirty="0">
                <a:effectLst/>
                <a:ea typeface="Noto Sans Symbols"/>
                <a:cs typeface="Noto Sans Symbols"/>
              </a:rPr>
              <a:t>Myslíte, že sa problematike znečistenia ovzdušia venuje dostatočná pozornosť? Je </a:t>
            </a:r>
            <a:r>
              <a:rPr lang="sk-SK" dirty="0" err="1">
                <a:effectLst/>
                <a:ea typeface="Noto Sans Symbols"/>
                <a:cs typeface="Noto Sans Symbols"/>
              </a:rPr>
              <a:t>veřejnost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dostatečně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informována</a:t>
            </a:r>
            <a:r>
              <a:rPr lang="sk-SK" dirty="0">
                <a:effectLst/>
                <a:ea typeface="Noto Sans Symbols"/>
                <a:cs typeface="Noto Sans Symbols"/>
              </a:rPr>
              <a:t> o stavu ovzduší? </a:t>
            </a:r>
          </a:p>
          <a:p>
            <a:endParaRPr lang="sk-SK" dirty="0">
              <a:effectLst/>
              <a:ea typeface="Noto Sans Symbols"/>
              <a:cs typeface="Noto Sans Symbols"/>
            </a:endParaRPr>
          </a:p>
          <a:p>
            <a:r>
              <a:rPr lang="sk-SK" dirty="0">
                <a:effectLst/>
                <a:ea typeface="Noto Sans Symbols"/>
                <a:cs typeface="Noto Sans Symbols"/>
              </a:rPr>
              <a:t>Pociťujete vy na vlastní </a:t>
            </a:r>
            <a:r>
              <a:rPr lang="sk-SK" dirty="0" err="1">
                <a:effectLst/>
                <a:ea typeface="Noto Sans Symbols"/>
                <a:cs typeface="Noto Sans Symbols"/>
              </a:rPr>
              <a:t>kůži</a:t>
            </a:r>
            <a:r>
              <a:rPr lang="sk-SK" dirty="0">
                <a:effectLst/>
                <a:ea typeface="Noto Sans Symbols"/>
                <a:cs typeface="Noto Sans Symbols"/>
              </a:rPr>
              <a:t> problémy </a:t>
            </a:r>
            <a:r>
              <a:rPr lang="sk-SK" dirty="0" err="1">
                <a:effectLst/>
                <a:ea typeface="Noto Sans Symbols"/>
                <a:cs typeface="Noto Sans Symbols"/>
              </a:rPr>
              <a:t>se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znečištěním</a:t>
            </a:r>
            <a:r>
              <a:rPr lang="sk-SK" dirty="0">
                <a:effectLst/>
                <a:ea typeface="Noto Sans Symbols"/>
                <a:cs typeface="Noto Sans Symbols"/>
              </a:rPr>
              <a:t> ovzduší? Jak? V </a:t>
            </a:r>
            <a:r>
              <a:rPr lang="sk-SK" dirty="0" err="1">
                <a:effectLst/>
                <a:ea typeface="Noto Sans Symbols"/>
                <a:cs typeface="Noto Sans Symbols"/>
              </a:rPr>
              <a:t>jakých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situacích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vnímáte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znečištění</a:t>
            </a:r>
            <a:r>
              <a:rPr lang="sk-SK" dirty="0">
                <a:effectLst/>
                <a:ea typeface="Noto Sans Symbols"/>
                <a:cs typeface="Noto Sans Symbols"/>
              </a:rPr>
              <a:t> ovzduší vy sami?</a:t>
            </a:r>
          </a:p>
          <a:p>
            <a:endParaRPr lang="sk-SK" dirty="0">
              <a:effectLst/>
              <a:ea typeface="Noto Sans Symbols"/>
              <a:cs typeface="Noto Sans Symbols"/>
            </a:endParaRPr>
          </a:p>
          <a:p>
            <a:r>
              <a:rPr lang="sk-SK" dirty="0" err="1">
                <a:effectLst/>
                <a:ea typeface="Noto Sans Symbols"/>
                <a:cs typeface="Noto Sans Symbols"/>
              </a:rPr>
              <a:t>Řešilo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se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někdy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ve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vašem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městě</a:t>
            </a:r>
            <a:r>
              <a:rPr lang="sk-SK" dirty="0">
                <a:effectLst/>
                <a:ea typeface="Noto Sans Symbols"/>
                <a:cs typeface="Noto Sans Symbols"/>
              </a:rPr>
              <a:t> </a:t>
            </a:r>
            <a:r>
              <a:rPr lang="sk-SK" dirty="0" err="1">
                <a:effectLst/>
                <a:ea typeface="Noto Sans Symbols"/>
                <a:cs typeface="Noto Sans Symbols"/>
              </a:rPr>
              <a:t>něco</a:t>
            </a:r>
            <a:r>
              <a:rPr lang="sk-SK" dirty="0">
                <a:effectLst/>
                <a:ea typeface="Noto Sans Symbols"/>
                <a:cs typeface="Noto Sans Symbols"/>
              </a:rPr>
              <a:t> podobného?</a:t>
            </a:r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1141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Řešení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Navrhnite ako by sa podľa Vás malo postupovať pri riešení problému so znečistením ovzdušia. </a:t>
            </a:r>
          </a:p>
          <a:p>
            <a:pPr marL="514350" indent="-514350">
              <a:buAutoNum type="arabicPeriod"/>
            </a:pPr>
            <a:r>
              <a:rPr lang="sk-SK" dirty="0"/>
              <a:t>Ostravsko </a:t>
            </a:r>
          </a:p>
          <a:p>
            <a:pPr marL="514350" indent="-514350">
              <a:buAutoNum type="arabicPeriod"/>
            </a:pPr>
            <a:r>
              <a:rPr lang="sk-SK" dirty="0"/>
              <a:t>Celá ČR</a:t>
            </a:r>
          </a:p>
          <a:p>
            <a:pPr marL="514350" indent="-514350">
              <a:buAutoNum type="arabicPeriod"/>
            </a:pPr>
            <a:endParaRPr lang="sk-SK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lvl="0" indent="0">
              <a:buNone/>
            </a:pPr>
            <a:endParaRPr lang="sk-SK" dirty="0"/>
          </a:p>
          <a:p>
            <a:endParaRPr lang="cs-CZ" dirty="0"/>
          </a:p>
          <a:p>
            <a:pPr lvl="1"/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817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5BB07-0057-715F-754F-09D4DB5FF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59272-DC24-8F05-4E07-41F811782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Otázky pro diskusi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96A872-34FA-FDAB-C34B-74F0DE4B5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000000"/>
              </a:solidFill>
            </a:endParaRPr>
          </a:p>
          <a:p>
            <a:r>
              <a:rPr lang="cs-CZ" dirty="0"/>
              <a:t>Jakým způsobem by se mělo začít přistupovat k omezování automobilové dopravy v centru Brna? Je zákaz spalovacích motorů v centrech měst správným krokem k omezení městského znečištění?</a:t>
            </a:r>
          </a:p>
          <a:p>
            <a:r>
              <a:rPr lang="cs-CZ" dirty="0" err="1"/>
              <a:t>Vzhľadom</a:t>
            </a:r>
            <a:r>
              <a:rPr lang="cs-CZ" dirty="0"/>
              <a:t> na </a:t>
            </a:r>
            <a:r>
              <a:rPr lang="cs-CZ" dirty="0" err="1"/>
              <a:t>historickú</a:t>
            </a:r>
            <a:r>
              <a:rPr lang="cs-CZ" dirty="0"/>
              <a:t> </a:t>
            </a:r>
            <a:r>
              <a:rPr lang="cs-CZ" dirty="0" err="1"/>
              <a:t>závislosť</a:t>
            </a:r>
            <a:r>
              <a:rPr lang="cs-CZ" dirty="0"/>
              <a:t> Ostravy na </a:t>
            </a:r>
            <a:r>
              <a:rPr lang="cs-CZ" dirty="0" err="1"/>
              <a:t>priemysle</a:t>
            </a:r>
            <a:r>
              <a:rPr lang="cs-CZ" dirty="0"/>
              <a:t>, </a:t>
            </a:r>
            <a:r>
              <a:rPr lang="cs-CZ" dirty="0" err="1"/>
              <a:t>ako</a:t>
            </a:r>
            <a:r>
              <a:rPr lang="cs-CZ" dirty="0"/>
              <a:t> </a:t>
            </a:r>
            <a:r>
              <a:rPr lang="cs-CZ" dirty="0" err="1"/>
              <a:t>napríklad</a:t>
            </a:r>
            <a:r>
              <a:rPr lang="cs-CZ" dirty="0"/>
              <a:t> na </a:t>
            </a:r>
            <a:r>
              <a:rPr lang="cs-CZ" dirty="0" err="1"/>
              <a:t>oceliarskom</a:t>
            </a:r>
            <a:r>
              <a:rPr lang="cs-CZ" dirty="0"/>
              <a:t> a </a:t>
            </a:r>
            <a:r>
              <a:rPr lang="cs-CZ" dirty="0" err="1"/>
              <a:t>uhoľnom</a:t>
            </a:r>
            <a:r>
              <a:rPr lang="cs-CZ" dirty="0"/>
              <a:t> sektore, </a:t>
            </a:r>
            <a:r>
              <a:rPr lang="cs-CZ" dirty="0" err="1"/>
              <a:t>aké</a:t>
            </a:r>
            <a:r>
              <a:rPr lang="cs-CZ" dirty="0"/>
              <a:t> možnosti na </a:t>
            </a:r>
            <a:r>
              <a:rPr lang="cs-CZ" dirty="0" err="1"/>
              <a:t>ekonomickú</a:t>
            </a:r>
            <a:r>
              <a:rPr lang="cs-CZ" dirty="0"/>
              <a:t> a </a:t>
            </a:r>
            <a:r>
              <a:rPr lang="cs-CZ" dirty="0" err="1"/>
              <a:t>sociálne</a:t>
            </a:r>
            <a:r>
              <a:rPr lang="cs-CZ" dirty="0"/>
              <a:t> </a:t>
            </a:r>
            <a:r>
              <a:rPr lang="cs-CZ" dirty="0" err="1"/>
              <a:t>spravodlivú</a:t>
            </a:r>
            <a:r>
              <a:rPr lang="cs-CZ" dirty="0"/>
              <a:t> </a:t>
            </a:r>
            <a:r>
              <a:rPr lang="cs-CZ" dirty="0" err="1"/>
              <a:t>transformáciu</a:t>
            </a:r>
            <a:r>
              <a:rPr lang="cs-CZ" dirty="0"/>
              <a:t> vidíte </a:t>
            </a:r>
            <a:r>
              <a:rPr lang="cs-CZ" dirty="0" err="1"/>
              <a:t>pre</a:t>
            </a:r>
            <a:r>
              <a:rPr lang="cs-CZ" dirty="0"/>
              <a:t> región, aby </a:t>
            </a:r>
            <a:r>
              <a:rPr lang="cs-CZ" dirty="0" err="1"/>
              <a:t>sa</a:t>
            </a:r>
            <a:r>
              <a:rPr lang="cs-CZ" dirty="0"/>
              <a:t> zároveň </a:t>
            </a:r>
            <a:r>
              <a:rPr lang="cs-CZ" dirty="0" err="1"/>
              <a:t>znížilo</a:t>
            </a:r>
            <a:r>
              <a:rPr lang="cs-CZ" dirty="0"/>
              <a:t> </a:t>
            </a:r>
            <a:r>
              <a:rPr lang="cs-CZ" dirty="0" err="1"/>
              <a:t>znečistenie</a:t>
            </a:r>
            <a:r>
              <a:rPr lang="cs-CZ" dirty="0"/>
              <a:t> </a:t>
            </a:r>
            <a:r>
              <a:rPr lang="cs-CZ" dirty="0" err="1"/>
              <a:t>ovzdušia</a:t>
            </a:r>
            <a:r>
              <a:rPr lang="cs-CZ" dirty="0"/>
              <a:t> bez </a:t>
            </a:r>
            <a:r>
              <a:rPr lang="cs-CZ" dirty="0" err="1"/>
              <a:t>ohrozenia</a:t>
            </a:r>
            <a:r>
              <a:rPr lang="cs-CZ" dirty="0"/>
              <a:t> </a:t>
            </a:r>
            <a:r>
              <a:rPr lang="cs-CZ" dirty="0" err="1"/>
              <a:t>pracovných</a:t>
            </a:r>
            <a:r>
              <a:rPr lang="cs-CZ" dirty="0"/>
              <a:t> </a:t>
            </a:r>
            <a:r>
              <a:rPr lang="cs-CZ" dirty="0" err="1"/>
              <a:t>miest</a:t>
            </a:r>
            <a:r>
              <a:rPr lang="cs-CZ" dirty="0"/>
              <a:t>? Poznáte </a:t>
            </a:r>
            <a:r>
              <a:rPr lang="cs-CZ" dirty="0" err="1"/>
              <a:t>konkrétne</a:t>
            </a:r>
            <a:r>
              <a:rPr lang="cs-CZ" dirty="0"/>
              <a:t> </a:t>
            </a:r>
            <a:r>
              <a:rPr lang="cs-CZ" dirty="0" err="1"/>
              <a:t>príklady</a:t>
            </a:r>
            <a:r>
              <a:rPr lang="cs-CZ" dirty="0"/>
              <a:t> z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miest</a:t>
            </a:r>
            <a:r>
              <a:rPr lang="cs-CZ" dirty="0"/>
              <a:t>, </a:t>
            </a:r>
            <a:r>
              <a:rPr lang="cs-CZ" dirty="0" err="1"/>
              <a:t>ktoré</a:t>
            </a:r>
            <a:r>
              <a:rPr lang="cs-CZ" dirty="0"/>
              <a:t> by mohli </a:t>
            </a:r>
            <a:r>
              <a:rPr lang="cs-CZ" dirty="0" err="1"/>
              <a:t>poslúžiť</a:t>
            </a:r>
            <a:r>
              <a:rPr lang="cs-CZ" dirty="0"/>
              <a:t> </a:t>
            </a:r>
            <a:r>
              <a:rPr lang="cs-CZ" dirty="0" err="1"/>
              <a:t>ako</a:t>
            </a:r>
            <a:r>
              <a:rPr lang="cs-CZ" dirty="0"/>
              <a:t> model? </a:t>
            </a:r>
            <a:r>
              <a:rPr lang="cs-CZ" dirty="0" err="1"/>
              <a:t>Prípadne</a:t>
            </a:r>
            <a:r>
              <a:rPr lang="cs-CZ" dirty="0"/>
              <a:t> </a:t>
            </a:r>
            <a:r>
              <a:rPr lang="cs-CZ" dirty="0" err="1"/>
              <a:t>nejaké</a:t>
            </a:r>
            <a:r>
              <a:rPr lang="cs-CZ" dirty="0"/>
              <a:t> </a:t>
            </a:r>
            <a:r>
              <a:rPr lang="cs-CZ" dirty="0" err="1"/>
              <a:t>neúspešné</a:t>
            </a:r>
            <a:r>
              <a:rPr lang="cs-CZ" dirty="0"/>
              <a:t> </a:t>
            </a:r>
            <a:r>
              <a:rPr lang="cs-CZ" dirty="0" err="1"/>
              <a:t>príklady</a:t>
            </a:r>
            <a:r>
              <a:rPr lang="cs-CZ" dirty="0"/>
              <a:t>?</a:t>
            </a:r>
            <a:endParaRPr lang="sk-SK" dirty="0"/>
          </a:p>
          <a:p>
            <a:endParaRPr lang="cs-CZ" dirty="0"/>
          </a:p>
          <a:p>
            <a:endParaRPr lang="cs-CZ" dirty="0"/>
          </a:p>
          <a:p>
            <a:pPr marL="0" lvl="0" indent="0">
              <a:buNone/>
            </a:pPr>
            <a:endParaRPr lang="sk-SK" dirty="0"/>
          </a:p>
          <a:p>
            <a:endParaRPr lang="cs-CZ" dirty="0"/>
          </a:p>
          <a:p>
            <a:pPr lvl="1"/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105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Otázky pro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4323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k-SK" sz="31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Akým spôsobom môžu bežní občania dopomôcť k zlepšeniu kvality ovzdušia?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Jakým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způsobem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se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dá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informovat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především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motivovat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veřejnost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k tomu, aby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aktivně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snižovala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emise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ze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svých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domácností? (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Mohly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by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fungovat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například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kampaně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nebo školení,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zaměřené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na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výhody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ekologických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topných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systémů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?)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Je možné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nějak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podpořit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přechod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domácností na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více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ekologické zdroje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vytápění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Jak by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mohly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lokální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úřady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města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aktivněji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podporovat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přechod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domácností na ekologické topení? (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Existují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efektivnější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způsoby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než kotlíkové </a:t>
            </a:r>
            <a:r>
              <a:rPr lang="sk-SK" sz="33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dotace</a:t>
            </a:r>
            <a:r>
              <a:rPr lang="sk-SK" sz="33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?)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sk-SK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sk-SK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sk-SK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sk-SK" dirty="0"/>
          </a:p>
          <a:p>
            <a:endParaRPr lang="cs-CZ" dirty="0"/>
          </a:p>
          <a:p>
            <a:pPr lvl="1"/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46210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529</Words>
  <Application>Microsoft Macintosh PowerPoint</Application>
  <PresentationFormat>Širokouhlá</PresentationFormat>
  <Paragraphs>96</Paragraphs>
  <Slides>9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Noto Sans Symbols</vt:lpstr>
      <vt:lpstr>Motiv Office</vt:lpstr>
      <vt:lpstr>Zdroje informací</vt:lpstr>
      <vt:lpstr>Informace o kvalitě ovzduší</vt:lpstr>
      <vt:lpstr>Zlepšení na Ostravsku</vt:lpstr>
      <vt:lpstr>Brno</vt:lpstr>
      <vt:lpstr>Velcí znečišťovatelé</vt:lpstr>
      <vt:lpstr>Otázky pro diskusi</vt:lpstr>
      <vt:lpstr>Řešení situace</vt:lpstr>
      <vt:lpstr>Otázky pro diskusi</vt:lpstr>
      <vt:lpstr>Otázky pro 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Seminář  Jaderná energie</dc:title>
  <dc:creator>Tomáš Chabada</dc:creator>
  <cp:lastModifiedBy>Tomáš Chabada</cp:lastModifiedBy>
  <cp:revision>90</cp:revision>
  <dcterms:created xsi:type="dcterms:W3CDTF">2018-09-24T17:19:04Z</dcterms:created>
  <dcterms:modified xsi:type="dcterms:W3CDTF">2024-11-05T14:25:21Z</dcterms:modified>
</cp:coreProperties>
</file>