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80" r:id="rId2"/>
    <p:sldId id="256" r:id="rId3"/>
    <p:sldId id="257" r:id="rId4"/>
    <p:sldId id="267" r:id="rId5"/>
    <p:sldId id="266" r:id="rId6"/>
    <p:sldId id="269" r:id="rId7"/>
    <p:sldId id="268" r:id="rId8"/>
    <p:sldId id="270" r:id="rId9"/>
    <p:sldId id="271" r:id="rId10"/>
    <p:sldId id="258" r:id="rId11"/>
    <p:sldId id="263" r:id="rId12"/>
    <p:sldId id="259" r:id="rId13"/>
    <p:sldId id="260" r:id="rId14"/>
    <p:sldId id="262" r:id="rId15"/>
    <p:sldId id="277" r:id="rId16"/>
    <p:sldId id="261" r:id="rId17"/>
    <p:sldId id="265" r:id="rId18"/>
    <p:sldId id="272" r:id="rId19"/>
    <p:sldId id="273" r:id="rId20"/>
    <p:sldId id="274" r:id="rId21"/>
    <p:sldId id="275" r:id="rId22"/>
    <p:sldId id="279" r:id="rId23"/>
    <p:sldId id="281" r:id="rId24"/>
    <p:sldId id="282" r:id="rId25"/>
    <p:sldId id="278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29834AF-8776-43DA-97CB-6794C256422A}">
          <p14:sldIdLst>
            <p14:sldId id="280"/>
            <p14:sldId id="256"/>
            <p14:sldId id="257"/>
            <p14:sldId id="267"/>
            <p14:sldId id="266"/>
            <p14:sldId id="269"/>
            <p14:sldId id="268"/>
            <p14:sldId id="270"/>
            <p14:sldId id="271"/>
            <p14:sldId id="258"/>
            <p14:sldId id="263"/>
            <p14:sldId id="259"/>
            <p14:sldId id="260"/>
            <p14:sldId id="262"/>
            <p14:sldId id="277"/>
            <p14:sldId id="261"/>
            <p14:sldId id="265"/>
            <p14:sldId id="272"/>
            <p14:sldId id="273"/>
            <p14:sldId id="274"/>
            <p14:sldId id="275"/>
            <p14:sldId id="279"/>
            <p14:sldId id="281"/>
            <p14:sldId id="28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96774" autoAdjust="0"/>
  </p:normalViewPr>
  <p:slideViewPr>
    <p:cSldViewPr snapToGrid="0">
      <p:cViewPr varScale="1">
        <p:scale>
          <a:sx n="72" d="100"/>
          <a:sy n="72" d="100"/>
        </p:scale>
        <p:origin x="452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Kotýnek Krotký" userId="baa5d507-a9ea-4f90-bc08-b67e012fd4d4" providerId="ADAL" clId="{DA915131-77C3-464F-8F22-F36FFC082C12}"/>
    <pc:docChg chg="undo custSel addSld delSld modSld sldOrd modSection">
      <pc:chgData name="Jan Kotýnek Krotký" userId="baa5d507-a9ea-4f90-bc08-b67e012fd4d4" providerId="ADAL" clId="{DA915131-77C3-464F-8F22-F36FFC082C12}" dt="2024-11-14T14:36:42.994" v="1478" actId="404"/>
      <pc:docMkLst>
        <pc:docMk/>
      </pc:docMkLst>
      <pc:sldChg chg="addSp delSp modSp mod">
        <pc:chgData name="Jan Kotýnek Krotký" userId="baa5d507-a9ea-4f90-bc08-b67e012fd4d4" providerId="ADAL" clId="{DA915131-77C3-464F-8F22-F36FFC082C12}" dt="2024-11-14T12:36:12.785" v="1468" actId="6549"/>
        <pc:sldMkLst>
          <pc:docMk/>
          <pc:sldMk cId="3263342447" sldId="256"/>
        </pc:sldMkLst>
        <pc:spChg chg="mod">
          <ac:chgData name="Jan Kotýnek Krotký" userId="baa5d507-a9ea-4f90-bc08-b67e012fd4d4" providerId="ADAL" clId="{DA915131-77C3-464F-8F22-F36FFC082C12}" dt="2024-11-14T12:36:12.785" v="1468" actId="6549"/>
          <ac:spMkLst>
            <pc:docMk/>
            <pc:sldMk cId="3263342447" sldId="256"/>
            <ac:spMk id="4" creationId="{2491EF5B-3067-7546-837B-2D005F3ED499}"/>
          </ac:spMkLst>
        </pc:spChg>
        <pc:spChg chg="del mod">
          <ac:chgData name="Jan Kotýnek Krotký" userId="baa5d507-a9ea-4f90-bc08-b67e012fd4d4" providerId="ADAL" clId="{DA915131-77C3-464F-8F22-F36FFC082C12}" dt="2024-11-07T09:46:04.640" v="273" actId="478"/>
          <ac:spMkLst>
            <pc:docMk/>
            <pc:sldMk cId="3263342447" sldId="256"/>
            <ac:spMk id="5" creationId="{BDA74EBB-06F9-2F42-BBA7-49358111EC86}"/>
          </ac:spMkLst>
        </pc:spChg>
        <pc:spChg chg="add del mod">
          <ac:chgData name="Jan Kotýnek Krotký" userId="baa5d507-a9ea-4f90-bc08-b67e012fd4d4" providerId="ADAL" clId="{DA915131-77C3-464F-8F22-F36FFC082C12}" dt="2024-11-07T09:46:17.952" v="290" actId="478"/>
          <ac:spMkLst>
            <pc:docMk/>
            <pc:sldMk cId="3263342447" sldId="256"/>
            <ac:spMk id="7" creationId="{4FDB4EB1-7CDF-4ACB-A1D3-03A37068F72F}"/>
          </ac:spMkLst>
        </pc:spChg>
      </pc:sldChg>
      <pc:sldChg chg="ord">
        <pc:chgData name="Jan Kotýnek Krotký" userId="baa5d507-a9ea-4f90-bc08-b67e012fd4d4" providerId="ADAL" clId="{DA915131-77C3-464F-8F22-F36FFC082C12}" dt="2024-11-07T10:06:35.283" v="292"/>
        <pc:sldMkLst>
          <pc:docMk/>
          <pc:sldMk cId="664762850" sldId="257"/>
        </pc:sldMkLst>
      </pc:sldChg>
      <pc:sldChg chg="delSp modSp mod">
        <pc:chgData name="Jan Kotýnek Krotký" userId="baa5d507-a9ea-4f90-bc08-b67e012fd4d4" providerId="ADAL" clId="{DA915131-77C3-464F-8F22-F36FFC082C12}" dt="2024-11-14T12:34:50.474" v="1446" actId="5793"/>
        <pc:sldMkLst>
          <pc:docMk/>
          <pc:sldMk cId="2266741702" sldId="259"/>
        </pc:sldMkLst>
        <pc:spChg chg="del">
          <ac:chgData name="Jan Kotýnek Krotký" userId="baa5d507-a9ea-4f90-bc08-b67e012fd4d4" providerId="ADAL" clId="{DA915131-77C3-464F-8F22-F36FFC082C12}" dt="2024-11-07T10:11:40.466" v="342" actId="478"/>
          <ac:spMkLst>
            <pc:docMk/>
            <pc:sldMk cId="2266741702" sldId="259"/>
            <ac:spMk id="2" creationId="{506748CB-46F6-41C2-9215-C036E442DD0A}"/>
          </ac:spMkLst>
        </pc:spChg>
        <pc:spChg chg="mod">
          <ac:chgData name="Jan Kotýnek Krotký" userId="baa5d507-a9ea-4f90-bc08-b67e012fd4d4" providerId="ADAL" clId="{DA915131-77C3-464F-8F22-F36FFC082C12}" dt="2024-11-14T12:34:47.952" v="1444"/>
          <ac:spMkLst>
            <pc:docMk/>
            <pc:sldMk cId="2266741702" sldId="259"/>
            <ac:spMk id="2" creationId="{78657057-6FFA-4707-833B-92DC9B61F2D4}"/>
          </ac:spMkLst>
        </pc:spChg>
        <pc:spChg chg="mod">
          <ac:chgData name="Jan Kotýnek Krotký" userId="baa5d507-a9ea-4f90-bc08-b67e012fd4d4" providerId="ADAL" clId="{DA915131-77C3-464F-8F22-F36FFC082C12}" dt="2024-11-07T10:13:03.863" v="346" actId="20577"/>
          <ac:spMkLst>
            <pc:docMk/>
            <pc:sldMk cId="2266741702" sldId="259"/>
            <ac:spMk id="4" creationId="{604CA289-18DE-46C3-B573-0B7EAA57FE3B}"/>
          </ac:spMkLst>
        </pc:spChg>
        <pc:spChg chg="mod">
          <ac:chgData name="Jan Kotýnek Krotký" userId="baa5d507-a9ea-4f90-bc08-b67e012fd4d4" providerId="ADAL" clId="{DA915131-77C3-464F-8F22-F36FFC082C12}" dt="2024-11-14T12:34:50.474" v="1446" actId="5793"/>
          <ac:spMkLst>
            <pc:docMk/>
            <pc:sldMk cId="2266741702" sldId="259"/>
            <ac:spMk id="5" creationId="{8F7D4DF6-7CA5-4832-8B3F-AA395F119B06}"/>
          </ac:spMkLst>
        </pc:spChg>
      </pc:sldChg>
      <pc:sldChg chg="delSp modSp mod">
        <pc:chgData name="Jan Kotýnek Krotký" userId="baa5d507-a9ea-4f90-bc08-b67e012fd4d4" providerId="ADAL" clId="{DA915131-77C3-464F-8F22-F36FFC082C12}" dt="2024-11-14T09:06:29.057" v="1285" actId="20577"/>
        <pc:sldMkLst>
          <pc:docMk/>
          <pc:sldMk cId="2622095378" sldId="260"/>
        </pc:sldMkLst>
        <pc:spChg chg="del">
          <ac:chgData name="Jan Kotýnek Krotký" userId="baa5d507-a9ea-4f90-bc08-b67e012fd4d4" providerId="ADAL" clId="{DA915131-77C3-464F-8F22-F36FFC082C12}" dt="2024-11-07T10:12:07.253" v="344" actId="478"/>
          <ac:spMkLst>
            <pc:docMk/>
            <pc:sldMk cId="2622095378" sldId="260"/>
            <ac:spMk id="2" creationId="{B838B492-16B0-4F6E-9E46-A17831C4D115}"/>
          </ac:spMkLst>
        </pc:spChg>
        <pc:spChg chg="mod">
          <ac:chgData name="Jan Kotýnek Krotký" userId="baa5d507-a9ea-4f90-bc08-b67e012fd4d4" providerId="ADAL" clId="{DA915131-77C3-464F-8F22-F36FFC082C12}" dt="2024-11-14T09:06:29.057" v="1285" actId="20577"/>
          <ac:spMkLst>
            <pc:docMk/>
            <pc:sldMk cId="2622095378" sldId="260"/>
            <ac:spMk id="5" creationId="{63C9084D-B0C1-4A92-B989-63C7EBC71E86}"/>
          </ac:spMkLst>
        </pc:spChg>
      </pc:sldChg>
      <pc:sldChg chg="addSp delSp modSp mod">
        <pc:chgData name="Jan Kotýnek Krotký" userId="baa5d507-a9ea-4f90-bc08-b67e012fd4d4" providerId="ADAL" clId="{DA915131-77C3-464F-8F22-F36FFC082C12}" dt="2024-11-07T11:38:55.771" v="592" actId="403"/>
        <pc:sldMkLst>
          <pc:docMk/>
          <pc:sldMk cId="4273730381" sldId="261"/>
        </pc:sldMkLst>
        <pc:spChg chg="del">
          <ac:chgData name="Jan Kotýnek Krotký" userId="baa5d507-a9ea-4f90-bc08-b67e012fd4d4" providerId="ADAL" clId="{DA915131-77C3-464F-8F22-F36FFC082C12}" dt="2024-11-07T11:36:19.669" v="582" actId="478"/>
          <ac:spMkLst>
            <pc:docMk/>
            <pc:sldMk cId="4273730381" sldId="261"/>
            <ac:spMk id="2" creationId="{E1A9A4F5-EBEE-4900-A843-D30D5E53DCD9}"/>
          </ac:spMkLst>
        </pc:spChg>
        <pc:spChg chg="mod">
          <ac:chgData name="Jan Kotýnek Krotký" userId="baa5d507-a9ea-4f90-bc08-b67e012fd4d4" providerId="ADAL" clId="{DA915131-77C3-464F-8F22-F36FFC082C12}" dt="2024-11-07T11:38:55.771" v="592" actId="403"/>
          <ac:spMkLst>
            <pc:docMk/>
            <pc:sldMk cId="4273730381" sldId="261"/>
            <ac:spMk id="5" creationId="{C9A5C076-58D2-458C-B405-D1C0059B5F4D}"/>
          </ac:spMkLst>
        </pc:spChg>
        <pc:picChg chg="add mod">
          <ac:chgData name="Jan Kotýnek Krotký" userId="baa5d507-a9ea-4f90-bc08-b67e012fd4d4" providerId="ADAL" clId="{DA915131-77C3-464F-8F22-F36FFC082C12}" dt="2024-11-07T11:37:30.491" v="584" actId="1076"/>
          <ac:picMkLst>
            <pc:docMk/>
            <pc:sldMk cId="4273730381" sldId="261"/>
            <ac:picMk id="7" creationId="{DA9A55AE-12A7-4ED1-9F3E-964054994292}"/>
          </ac:picMkLst>
        </pc:picChg>
      </pc:sldChg>
      <pc:sldChg chg="addSp delSp modSp mod modClrScheme chgLayout">
        <pc:chgData name="Jan Kotýnek Krotký" userId="baa5d507-a9ea-4f90-bc08-b67e012fd4d4" providerId="ADAL" clId="{DA915131-77C3-464F-8F22-F36FFC082C12}" dt="2024-11-07T13:23:58.491" v="1227" actId="20577"/>
        <pc:sldMkLst>
          <pc:docMk/>
          <pc:sldMk cId="377365967" sldId="262"/>
        </pc:sldMkLst>
        <pc:spChg chg="mod ord">
          <ac:chgData name="Jan Kotýnek Krotký" userId="baa5d507-a9ea-4f90-bc08-b67e012fd4d4" providerId="ADAL" clId="{DA915131-77C3-464F-8F22-F36FFC082C12}" dt="2024-11-07T10:13:40.976" v="348" actId="700"/>
          <ac:spMkLst>
            <pc:docMk/>
            <pc:sldMk cId="377365967" sldId="262"/>
            <ac:spMk id="3" creationId="{8D8C1476-84BF-4CC3-B007-4748E0F75512}"/>
          </ac:spMkLst>
        </pc:spChg>
        <pc:spChg chg="add mod ord">
          <ac:chgData name="Jan Kotýnek Krotký" userId="baa5d507-a9ea-4f90-bc08-b67e012fd4d4" providerId="ADAL" clId="{DA915131-77C3-464F-8F22-F36FFC082C12}" dt="2024-11-07T10:13:42.292" v="349"/>
          <ac:spMkLst>
            <pc:docMk/>
            <pc:sldMk cId="377365967" sldId="262"/>
            <ac:spMk id="8" creationId="{CC398DFE-D4BE-4988-95FD-5D0127D2EB31}"/>
          </ac:spMkLst>
        </pc:spChg>
        <pc:spChg chg="add mod">
          <ac:chgData name="Jan Kotýnek Krotký" userId="baa5d507-a9ea-4f90-bc08-b67e012fd4d4" providerId="ADAL" clId="{DA915131-77C3-464F-8F22-F36FFC082C12}" dt="2024-11-07T13:23:58.491" v="1227" actId="20577"/>
          <ac:spMkLst>
            <pc:docMk/>
            <pc:sldMk cId="377365967" sldId="262"/>
            <ac:spMk id="10" creationId="{9758CF5B-DBA7-41A1-B561-CBBFB26EA29A}"/>
          </ac:spMkLst>
        </pc:spChg>
        <pc:picChg chg="del mod ord">
          <ac:chgData name="Jan Kotýnek Krotký" userId="baa5d507-a9ea-4f90-bc08-b67e012fd4d4" providerId="ADAL" clId="{DA915131-77C3-464F-8F22-F36FFC082C12}" dt="2024-11-07T11:53:55.424" v="608" actId="478"/>
          <ac:picMkLst>
            <pc:docMk/>
            <pc:sldMk cId="377365967" sldId="262"/>
            <ac:picMk id="7" creationId="{727DA30E-1E69-484E-8B2A-E9E6D8AF7545}"/>
          </ac:picMkLst>
        </pc:picChg>
      </pc:sldChg>
      <pc:sldChg chg="delSp modSp mod ord">
        <pc:chgData name="Jan Kotýnek Krotký" userId="baa5d507-a9ea-4f90-bc08-b67e012fd4d4" providerId="ADAL" clId="{DA915131-77C3-464F-8F22-F36FFC082C12}" dt="2024-11-14T14:21:52.844" v="1470" actId="20577"/>
        <pc:sldMkLst>
          <pc:docMk/>
          <pc:sldMk cId="3844040925" sldId="263"/>
        </pc:sldMkLst>
        <pc:spChg chg="mod">
          <ac:chgData name="Jan Kotýnek Krotký" userId="baa5d507-a9ea-4f90-bc08-b67e012fd4d4" providerId="ADAL" clId="{DA915131-77C3-464F-8F22-F36FFC082C12}" dt="2024-11-14T14:21:52.844" v="1470" actId="20577"/>
          <ac:spMkLst>
            <pc:docMk/>
            <pc:sldMk cId="3844040925" sldId="263"/>
            <ac:spMk id="2" creationId="{1D611CAD-4245-4A8B-B936-DD1F3B813591}"/>
          </ac:spMkLst>
        </pc:spChg>
        <pc:spChg chg="del">
          <ac:chgData name="Jan Kotýnek Krotký" userId="baa5d507-a9ea-4f90-bc08-b67e012fd4d4" providerId="ADAL" clId="{DA915131-77C3-464F-8F22-F36FFC082C12}" dt="2024-11-07T10:14:22.713" v="353" actId="478"/>
          <ac:spMkLst>
            <pc:docMk/>
            <pc:sldMk cId="3844040925" sldId="263"/>
            <ac:spMk id="2" creationId="{C5EA4E49-C1C3-4D69-A1EC-03038C2E7B25}"/>
          </ac:spMkLst>
        </pc:spChg>
        <pc:spChg chg="mod">
          <ac:chgData name="Jan Kotýnek Krotký" userId="baa5d507-a9ea-4f90-bc08-b67e012fd4d4" providerId="ADAL" clId="{DA915131-77C3-464F-8F22-F36FFC082C12}" dt="2024-11-14T12:08:18.356" v="1337" actId="6549"/>
          <ac:spMkLst>
            <pc:docMk/>
            <pc:sldMk cId="3844040925" sldId="263"/>
            <ac:spMk id="4" creationId="{85421F76-40FE-413E-8958-5A568B01EF31}"/>
          </ac:spMkLst>
        </pc:spChg>
        <pc:spChg chg="mod">
          <ac:chgData name="Jan Kotýnek Krotký" userId="baa5d507-a9ea-4f90-bc08-b67e012fd4d4" providerId="ADAL" clId="{DA915131-77C3-464F-8F22-F36FFC082C12}" dt="2024-11-14T12:35:29.054" v="1456" actId="404"/>
          <ac:spMkLst>
            <pc:docMk/>
            <pc:sldMk cId="3844040925" sldId="263"/>
            <ac:spMk id="5" creationId="{51D1411C-2DF9-4C46-8BE1-09F04563DA18}"/>
          </ac:spMkLst>
        </pc:spChg>
      </pc:sldChg>
      <pc:sldChg chg="del">
        <pc:chgData name="Jan Kotýnek Krotký" userId="baa5d507-a9ea-4f90-bc08-b67e012fd4d4" providerId="ADAL" clId="{DA915131-77C3-464F-8F22-F36FFC082C12}" dt="2024-11-07T10:06:51.875" v="293" actId="2696"/>
        <pc:sldMkLst>
          <pc:docMk/>
          <pc:sldMk cId="1704587412" sldId="264"/>
        </pc:sldMkLst>
      </pc:sldChg>
      <pc:sldChg chg="addSp delSp modSp mod modClrScheme chgLayout">
        <pc:chgData name="Jan Kotýnek Krotký" userId="baa5d507-a9ea-4f90-bc08-b67e012fd4d4" providerId="ADAL" clId="{DA915131-77C3-464F-8F22-F36FFC082C12}" dt="2024-11-14T14:22:33.409" v="1471" actId="1076"/>
        <pc:sldMkLst>
          <pc:docMk/>
          <pc:sldMk cId="2870911512" sldId="265"/>
        </pc:sldMkLst>
        <pc:spChg chg="del">
          <ac:chgData name="Jan Kotýnek Krotký" userId="baa5d507-a9ea-4f90-bc08-b67e012fd4d4" providerId="ADAL" clId="{DA915131-77C3-464F-8F22-F36FFC082C12}" dt="2024-11-07T11:17:39.127" v="358" actId="478"/>
          <ac:spMkLst>
            <pc:docMk/>
            <pc:sldMk cId="2870911512" sldId="265"/>
            <ac:spMk id="2" creationId="{C95EF6BF-B8DD-4FB7-B283-AA4041A598DE}"/>
          </ac:spMkLst>
        </pc:spChg>
        <pc:spChg chg="mod ord">
          <ac:chgData name="Jan Kotýnek Krotký" userId="baa5d507-a9ea-4f90-bc08-b67e012fd4d4" providerId="ADAL" clId="{DA915131-77C3-464F-8F22-F36FFC082C12}" dt="2024-11-07T11:17:51.488" v="361" actId="700"/>
          <ac:spMkLst>
            <pc:docMk/>
            <pc:sldMk cId="2870911512" sldId="265"/>
            <ac:spMk id="3" creationId="{FCF15C13-599D-4EC6-AADE-CB4A1C1729F9}"/>
          </ac:spMkLst>
        </pc:spChg>
        <pc:spChg chg="mod ord">
          <ac:chgData name="Jan Kotýnek Krotký" userId="baa5d507-a9ea-4f90-bc08-b67e012fd4d4" providerId="ADAL" clId="{DA915131-77C3-464F-8F22-F36FFC082C12}" dt="2024-11-14T14:22:33.409" v="1471" actId="1076"/>
          <ac:spMkLst>
            <pc:docMk/>
            <pc:sldMk cId="2870911512" sldId="265"/>
            <ac:spMk id="4" creationId="{1FD1016D-5965-4939-8E22-C6BCB5D86213}"/>
          </ac:spMkLst>
        </pc:spChg>
        <pc:spChg chg="del mod">
          <ac:chgData name="Jan Kotýnek Krotký" userId="baa5d507-a9ea-4f90-bc08-b67e012fd4d4" providerId="ADAL" clId="{DA915131-77C3-464F-8F22-F36FFC082C12}" dt="2024-11-07T11:17:51.488" v="361" actId="700"/>
          <ac:spMkLst>
            <pc:docMk/>
            <pc:sldMk cId="2870911512" sldId="265"/>
            <ac:spMk id="5" creationId="{7E48E0D4-7F12-4AF6-BBED-F997D1423508}"/>
          </ac:spMkLst>
        </pc:spChg>
        <pc:picChg chg="add mod">
          <ac:chgData name="Jan Kotýnek Krotký" userId="baa5d507-a9ea-4f90-bc08-b67e012fd4d4" providerId="ADAL" clId="{DA915131-77C3-464F-8F22-F36FFC082C12}" dt="2024-11-14T12:28:00.444" v="1372" actId="1076"/>
          <ac:picMkLst>
            <pc:docMk/>
            <pc:sldMk cId="2870911512" sldId="265"/>
            <ac:picMk id="7" creationId="{4904810B-AB04-4435-AC58-B2F409AC88D7}"/>
          </ac:picMkLst>
        </pc:picChg>
      </pc:sldChg>
      <pc:sldChg chg="addSp delSp modSp new mod modClrScheme chgLayout">
        <pc:chgData name="Jan Kotýnek Krotký" userId="baa5d507-a9ea-4f90-bc08-b67e012fd4d4" providerId="ADAL" clId="{DA915131-77C3-464F-8F22-F36FFC082C12}" dt="2024-11-07T09:44:53.126" v="241" actId="478"/>
        <pc:sldMkLst>
          <pc:docMk/>
          <pc:sldMk cId="1864641217" sldId="266"/>
        </pc:sldMkLst>
        <pc:spChg chg="del mod ord">
          <ac:chgData name="Jan Kotýnek Krotký" userId="baa5d507-a9ea-4f90-bc08-b67e012fd4d4" providerId="ADAL" clId="{DA915131-77C3-464F-8F22-F36FFC082C12}" dt="2024-11-07T09:44:53.126" v="241" actId="478"/>
          <ac:spMkLst>
            <pc:docMk/>
            <pc:sldMk cId="1864641217" sldId="266"/>
            <ac:spMk id="2" creationId="{72258725-CEC2-4052-85AE-D7FA1CD1C7FA}"/>
          </ac:spMkLst>
        </pc:spChg>
        <pc:spChg chg="mod ord">
          <ac:chgData name="Jan Kotýnek Krotký" userId="baa5d507-a9ea-4f90-bc08-b67e012fd4d4" providerId="ADAL" clId="{DA915131-77C3-464F-8F22-F36FFC082C12}" dt="2024-11-07T09:25:23.585" v="16" actId="700"/>
          <ac:spMkLst>
            <pc:docMk/>
            <pc:sldMk cId="1864641217" sldId="266"/>
            <ac:spMk id="3" creationId="{FAA078DB-EB38-4D9F-9483-9B6A438B6CF1}"/>
          </ac:spMkLst>
        </pc:spChg>
        <pc:spChg chg="del">
          <ac:chgData name="Jan Kotýnek Krotký" userId="baa5d507-a9ea-4f90-bc08-b67e012fd4d4" providerId="ADAL" clId="{DA915131-77C3-464F-8F22-F36FFC082C12}" dt="2024-11-07T09:25:23.585" v="16" actId="700"/>
          <ac:spMkLst>
            <pc:docMk/>
            <pc:sldMk cId="1864641217" sldId="266"/>
            <ac:spMk id="4" creationId="{9D255087-170B-4F0F-AC88-9EC4AABAE3A1}"/>
          </ac:spMkLst>
        </pc:spChg>
        <pc:spChg chg="del">
          <ac:chgData name="Jan Kotýnek Krotký" userId="baa5d507-a9ea-4f90-bc08-b67e012fd4d4" providerId="ADAL" clId="{DA915131-77C3-464F-8F22-F36FFC082C12}" dt="2024-11-07T09:24:17.061" v="1" actId="22"/>
          <ac:spMkLst>
            <pc:docMk/>
            <pc:sldMk cId="1864641217" sldId="266"/>
            <ac:spMk id="5" creationId="{6BDF0AFF-65B1-4B8F-9D29-6994915904EC}"/>
          </ac:spMkLst>
        </pc:spChg>
        <pc:picChg chg="add mod ord">
          <ac:chgData name="Jan Kotýnek Krotký" userId="baa5d507-a9ea-4f90-bc08-b67e012fd4d4" providerId="ADAL" clId="{DA915131-77C3-464F-8F22-F36FFC082C12}" dt="2024-11-07T09:44:50.418" v="239" actId="1076"/>
          <ac:picMkLst>
            <pc:docMk/>
            <pc:sldMk cId="1864641217" sldId="266"/>
            <ac:picMk id="7" creationId="{C5582F0A-93BF-4933-8A0C-BBD72A4209FE}"/>
          </ac:picMkLst>
        </pc:picChg>
      </pc:sldChg>
      <pc:sldChg chg="addSp delSp modSp new mod modClrScheme chgLayout">
        <pc:chgData name="Jan Kotýnek Krotký" userId="baa5d507-a9ea-4f90-bc08-b67e012fd4d4" providerId="ADAL" clId="{DA915131-77C3-464F-8F22-F36FFC082C12}" dt="2024-11-07T09:25:13.089" v="15" actId="1076"/>
        <pc:sldMkLst>
          <pc:docMk/>
          <pc:sldMk cId="3918640415" sldId="267"/>
        </pc:sldMkLst>
        <pc:spChg chg="del mod ord">
          <ac:chgData name="Jan Kotýnek Krotký" userId="baa5d507-a9ea-4f90-bc08-b67e012fd4d4" providerId="ADAL" clId="{DA915131-77C3-464F-8F22-F36FFC082C12}" dt="2024-11-07T09:25:10.932" v="14" actId="478"/>
          <ac:spMkLst>
            <pc:docMk/>
            <pc:sldMk cId="3918640415" sldId="267"/>
            <ac:spMk id="2" creationId="{2E2F1FEF-44F7-45CB-8F7F-8E68FBCED2CF}"/>
          </ac:spMkLst>
        </pc:spChg>
        <pc:spChg chg="mod ord">
          <ac:chgData name="Jan Kotýnek Krotký" userId="baa5d507-a9ea-4f90-bc08-b67e012fd4d4" providerId="ADAL" clId="{DA915131-77C3-464F-8F22-F36FFC082C12}" dt="2024-11-07T09:25:09.049" v="13" actId="1076"/>
          <ac:spMkLst>
            <pc:docMk/>
            <pc:sldMk cId="3918640415" sldId="267"/>
            <ac:spMk id="3" creationId="{5001320C-6DFB-4261-BF7F-0B619098AE5A}"/>
          </ac:spMkLst>
        </pc:spChg>
        <pc:spChg chg="del">
          <ac:chgData name="Jan Kotýnek Krotký" userId="baa5d507-a9ea-4f90-bc08-b67e012fd4d4" providerId="ADAL" clId="{DA915131-77C3-464F-8F22-F36FFC082C12}" dt="2024-11-07T09:24:54.185" v="4" actId="700"/>
          <ac:spMkLst>
            <pc:docMk/>
            <pc:sldMk cId="3918640415" sldId="267"/>
            <ac:spMk id="4" creationId="{AB116DD5-C7BA-4A5B-BCCD-B33A787387DA}"/>
          </ac:spMkLst>
        </pc:spChg>
        <pc:spChg chg="del">
          <ac:chgData name="Jan Kotýnek Krotký" userId="baa5d507-a9ea-4f90-bc08-b67e012fd4d4" providerId="ADAL" clId="{DA915131-77C3-464F-8F22-F36FFC082C12}" dt="2024-11-07T09:24:47.278" v="3" actId="22"/>
          <ac:spMkLst>
            <pc:docMk/>
            <pc:sldMk cId="3918640415" sldId="267"/>
            <ac:spMk id="5" creationId="{DE919DB4-C5D6-49E5-9973-7022B0E300E8}"/>
          </ac:spMkLst>
        </pc:spChg>
        <pc:picChg chg="add mod ord">
          <ac:chgData name="Jan Kotýnek Krotký" userId="baa5d507-a9ea-4f90-bc08-b67e012fd4d4" providerId="ADAL" clId="{DA915131-77C3-464F-8F22-F36FFC082C12}" dt="2024-11-07T09:25:13.089" v="15" actId="1076"/>
          <ac:picMkLst>
            <pc:docMk/>
            <pc:sldMk cId="3918640415" sldId="267"/>
            <ac:picMk id="7" creationId="{AD82AA16-5D73-45E6-8B9A-D1D0078090DE}"/>
          </ac:picMkLst>
        </pc:picChg>
      </pc:sldChg>
      <pc:sldChg chg="addSp delSp modSp new mod modClrScheme chgLayout">
        <pc:chgData name="Jan Kotýnek Krotký" userId="baa5d507-a9ea-4f90-bc08-b67e012fd4d4" providerId="ADAL" clId="{DA915131-77C3-464F-8F22-F36FFC082C12}" dt="2024-11-07T10:10:46.118" v="326" actId="113"/>
        <pc:sldMkLst>
          <pc:docMk/>
          <pc:sldMk cId="2318161463" sldId="268"/>
        </pc:sldMkLst>
        <pc:spChg chg="mod ord">
          <ac:chgData name="Jan Kotýnek Krotký" userId="baa5d507-a9ea-4f90-bc08-b67e012fd4d4" providerId="ADAL" clId="{DA915131-77C3-464F-8F22-F36FFC082C12}" dt="2024-11-07T09:30:14.532" v="146"/>
          <ac:spMkLst>
            <pc:docMk/>
            <pc:sldMk cId="2318161463" sldId="268"/>
            <ac:spMk id="2" creationId="{A08DED10-9C9E-4472-9352-926458638AC4}"/>
          </ac:spMkLst>
        </pc:spChg>
        <pc:spChg chg="mod ord">
          <ac:chgData name="Jan Kotýnek Krotký" userId="baa5d507-a9ea-4f90-bc08-b67e012fd4d4" providerId="ADAL" clId="{DA915131-77C3-464F-8F22-F36FFC082C12}" dt="2024-11-07T09:27:45.882" v="20" actId="700"/>
          <ac:spMkLst>
            <pc:docMk/>
            <pc:sldMk cId="2318161463" sldId="268"/>
            <ac:spMk id="3" creationId="{81752E66-2DFA-4966-ACA6-855BD9EB2850}"/>
          </ac:spMkLst>
        </pc:spChg>
        <pc:spChg chg="add mod ord">
          <ac:chgData name="Jan Kotýnek Krotký" userId="baa5d507-a9ea-4f90-bc08-b67e012fd4d4" providerId="ADAL" clId="{DA915131-77C3-464F-8F22-F36FFC082C12}" dt="2024-11-07T09:28:40.618" v="109" actId="20577"/>
          <ac:spMkLst>
            <pc:docMk/>
            <pc:sldMk cId="2318161463" sldId="268"/>
            <ac:spMk id="6" creationId="{6D59DD62-0FB5-46B8-92E6-2A164FDD3BDC}"/>
          </ac:spMkLst>
        </pc:spChg>
        <pc:spChg chg="add mod ord">
          <ac:chgData name="Jan Kotýnek Krotký" userId="baa5d507-a9ea-4f90-bc08-b67e012fd4d4" providerId="ADAL" clId="{DA915131-77C3-464F-8F22-F36FFC082C12}" dt="2024-11-07T10:10:46.118" v="326" actId="113"/>
          <ac:spMkLst>
            <pc:docMk/>
            <pc:sldMk cId="2318161463" sldId="268"/>
            <ac:spMk id="7" creationId="{4B8C5A32-1F60-47AF-8180-BE16CB1E5215}"/>
          </ac:spMkLst>
        </pc:spChg>
        <pc:picChg chg="add del">
          <ac:chgData name="Jan Kotýnek Krotký" userId="baa5d507-a9ea-4f90-bc08-b67e012fd4d4" providerId="ADAL" clId="{DA915131-77C3-464F-8F22-F36FFC082C12}" dt="2024-11-07T09:27:47.319" v="21" actId="478"/>
          <ac:picMkLst>
            <pc:docMk/>
            <pc:sldMk cId="2318161463" sldId="268"/>
            <ac:picMk id="5" creationId="{B05859FD-87DF-4FFE-AEBD-B77CB61A0BEA}"/>
          </ac:picMkLst>
        </pc:picChg>
      </pc:sldChg>
      <pc:sldChg chg="addSp delSp modSp new mod ord modClrScheme chgLayout">
        <pc:chgData name="Jan Kotýnek Krotký" userId="baa5d507-a9ea-4f90-bc08-b67e012fd4d4" providerId="ADAL" clId="{DA915131-77C3-464F-8F22-F36FFC082C12}" dt="2024-11-07T09:33:47.454" v="204" actId="1076"/>
        <pc:sldMkLst>
          <pc:docMk/>
          <pc:sldMk cId="2623702054" sldId="269"/>
        </pc:sldMkLst>
        <pc:spChg chg="del mod ord">
          <ac:chgData name="Jan Kotýnek Krotký" userId="baa5d507-a9ea-4f90-bc08-b67e012fd4d4" providerId="ADAL" clId="{DA915131-77C3-464F-8F22-F36FFC082C12}" dt="2024-11-07T09:33:43.505" v="202" actId="478"/>
          <ac:spMkLst>
            <pc:docMk/>
            <pc:sldMk cId="2623702054" sldId="269"/>
            <ac:spMk id="2" creationId="{13237D6C-1248-428C-8FAF-B77E746D0154}"/>
          </ac:spMkLst>
        </pc:spChg>
        <pc:spChg chg="mod ord">
          <ac:chgData name="Jan Kotýnek Krotký" userId="baa5d507-a9ea-4f90-bc08-b67e012fd4d4" providerId="ADAL" clId="{DA915131-77C3-464F-8F22-F36FFC082C12}" dt="2024-11-07T09:33:35.273" v="195" actId="700"/>
          <ac:spMkLst>
            <pc:docMk/>
            <pc:sldMk cId="2623702054" sldId="269"/>
            <ac:spMk id="3" creationId="{CF20BAC9-E298-4B0E-A974-CE759F1A3706}"/>
          </ac:spMkLst>
        </pc:spChg>
        <pc:spChg chg="del">
          <ac:chgData name="Jan Kotýnek Krotký" userId="baa5d507-a9ea-4f90-bc08-b67e012fd4d4" providerId="ADAL" clId="{DA915131-77C3-464F-8F22-F36FFC082C12}" dt="2024-11-07T09:33:35.273" v="195" actId="700"/>
          <ac:spMkLst>
            <pc:docMk/>
            <pc:sldMk cId="2623702054" sldId="269"/>
            <ac:spMk id="4" creationId="{66073560-6130-4155-834E-AFFE1A9F71D4}"/>
          </ac:spMkLst>
        </pc:spChg>
        <pc:spChg chg="del">
          <ac:chgData name="Jan Kotýnek Krotký" userId="baa5d507-a9ea-4f90-bc08-b67e012fd4d4" providerId="ADAL" clId="{DA915131-77C3-464F-8F22-F36FFC082C12}" dt="2024-11-07T09:33:26.024" v="192" actId="22"/>
          <ac:spMkLst>
            <pc:docMk/>
            <pc:sldMk cId="2623702054" sldId="269"/>
            <ac:spMk id="5" creationId="{43594059-8DB9-43F9-B235-6F2AC148BCD2}"/>
          </ac:spMkLst>
        </pc:spChg>
        <pc:picChg chg="add mod ord">
          <ac:chgData name="Jan Kotýnek Krotký" userId="baa5d507-a9ea-4f90-bc08-b67e012fd4d4" providerId="ADAL" clId="{DA915131-77C3-464F-8F22-F36FFC082C12}" dt="2024-11-07T09:33:47.454" v="204" actId="1076"/>
          <ac:picMkLst>
            <pc:docMk/>
            <pc:sldMk cId="2623702054" sldId="269"/>
            <ac:picMk id="7" creationId="{1A0B99EB-4113-4566-B85F-6E6E96510A51}"/>
          </ac:picMkLst>
        </pc:picChg>
      </pc:sldChg>
      <pc:sldChg chg="addSp delSp modSp new mod">
        <pc:chgData name="Jan Kotýnek Krotký" userId="baa5d507-a9ea-4f90-bc08-b67e012fd4d4" providerId="ADAL" clId="{DA915131-77C3-464F-8F22-F36FFC082C12}" dt="2024-11-07T09:45:39.053" v="243" actId="1076"/>
        <pc:sldMkLst>
          <pc:docMk/>
          <pc:sldMk cId="1355502250" sldId="270"/>
        </pc:sldMkLst>
        <pc:spChg chg="mod">
          <ac:chgData name="Jan Kotýnek Krotký" userId="baa5d507-a9ea-4f90-bc08-b67e012fd4d4" providerId="ADAL" clId="{DA915131-77C3-464F-8F22-F36FFC082C12}" dt="2024-11-07T09:38:38.306" v="209" actId="20577"/>
          <ac:spMkLst>
            <pc:docMk/>
            <pc:sldMk cId="1355502250" sldId="270"/>
            <ac:spMk id="4" creationId="{EA010EE3-15F5-41CA-88C8-237F30FE8A45}"/>
          </ac:spMkLst>
        </pc:spChg>
        <pc:spChg chg="del">
          <ac:chgData name="Jan Kotýnek Krotký" userId="baa5d507-a9ea-4f90-bc08-b67e012fd4d4" providerId="ADAL" clId="{DA915131-77C3-464F-8F22-F36FFC082C12}" dt="2024-11-07T09:38:40.154" v="210" actId="22"/>
          <ac:spMkLst>
            <pc:docMk/>
            <pc:sldMk cId="1355502250" sldId="270"/>
            <ac:spMk id="5" creationId="{92AAD094-EA76-440A-BD90-31D1B4EB9AE9}"/>
          </ac:spMkLst>
        </pc:spChg>
        <pc:picChg chg="add mod ord">
          <ac:chgData name="Jan Kotýnek Krotký" userId="baa5d507-a9ea-4f90-bc08-b67e012fd4d4" providerId="ADAL" clId="{DA915131-77C3-464F-8F22-F36FFC082C12}" dt="2024-11-07T09:45:39.053" v="243" actId="1076"/>
          <ac:picMkLst>
            <pc:docMk/>
            <pc:sldMk cId="1355502250" sldId="270"/>
            <ac:picMk id="7" creationId="{E034D40E-597A-4A95-B0DD-07536AA9DC07}"/>
          </ac:picMkLst>
        </pc:picChg>
        <pc:picChg chg="add mod">
          <ac:chgData name="Jan Kotýnek Krotký" userId="baa5d507-a9ea-4f90-bc08-b67e012fd4d4" providerId="ADAL" clId="{DA915131-77C3-464F-8F22-F36FFC082C12}" dt="2024-11-07T09:41:09.134" v="224" actId="1076"/>
          <ac:picMkLst>
            <pc:docMk/>
            <pc:sldMk cId="1355502250" sldId="270"/>
            <ac:picMk id="9" creationId="{BAE8D29D-0CD7-4F8D-85A3-F883A4E7BDC1}"/>
          </ac:picMkLst>
        </pc:picChg>
        <pc:picChg chg="add mod">
          <ac:chgData name="Jan Kotýnek Krotký" userId="baa5d507-a9ea-4f90-bc08-b67e012fd4d4" providerId="ADAL" clId="{DA915131-77C3-464F-8F22-F36FFC082C12}" dt="2024-11-07T09:41:39.014" v="238" actId="14100"/>
          <ac:picMkLst>
            <pc:docMk/>
            <pc:sldMk cId="1355502250" sldId="270"/>
            <ac:picMk id="11" creationId="{BCA7844A-8BD5-4A60-BCCA-76347443A282}"/>
          </ac:picMkLst>
        </pc:picChg>
      </pc:sldChg>
      <pc:sldChg chg="addSp delSp modSp new mod">
        <pc:chgData name="Jan Kotýnek Krotký" userId="baa5d507-a9ea-4f90-bc08-b67e012fd4d4" providerId="ADAL" clId="{DA915131-77C3-464F-8F22-F36FFC082C12}" dt="2024-11-07T10:08:32.787" v="309" actId="1076"/>
        <pc:sldMkLst>
          <pc:docMk/>
          <pc:sldMk cId="4193710337" sldId="271"/>
        </pc:sldMkLst>
        <pc:spChg chg="del">
          <ac:chgData name="Jan Kotýnek Krotký" userId="baa5d507-a9ea-4f90-bc08-b67e012fd4d4" providerId="ADAL" clId="{DA915131-77C3-464F-8F22-F36FFC082C12}" dt="2024-11-07T10:08:29.088" v="307" actId="478"/>
          <ac:spMkLst>
            <pc:docMk/>
            <pc:sldMk cId="4193710337" sldId="271"/>
            <ac:spMk id="2" creationId="{A5F3CB9A-57DF-4205-B7AF-960DB39B379B}"/>
          </ac:spMkLst>
        </pc:spChg>
        <pc:spChg chg="del">
          <ac:chgData name="Jan Kotýnek Krotký" userId="baa5d507-a9ea-4f90-bc08-b67e012fd4d4" providerId="ADAL" clId="{DA915131-77C3-464F-8F22-F36FFC082C12}" dt="2024-11-07T10:08:24.433" v="304" actId="478"/>
          <ac:spMkLst>
            <pc:docMk/>
            <pc:sldMk cId="4193710337" sldId="271"/>
            <ac:spMk id="4" creationId="{F2743F63-2388-4B34-A374-2FCD12377208}"/>
          </ac:spMkLst>
        </pc:spChg>
        <pc:spChg chg="del">
          <ac:chgData name="Jan Kotýnek Krotký" userId="baa5d507-a9ea-4f90-bc08-b67e012fd4d4" providerId="ADAL" clId="{DA915131-77C3-464F-8F22-F36FFC082C12}" dt="2024-11-07T10:08:21.177" v="303" actId="22"/>
          <ac:spMkLst>
            <pc:docMk/>
            <pc:sldMk cId="4193710337" sldId="271"/>
            <ac:spMk id="5" creationId="{3F3F548D-2F3D-4FD6-B647-EDD3AED9F6AA}"/>
          </ac:spMkLst>
        </pc:spChg>
        <pc:picChg chg="add mod ord">
          <ac:chgData name="Jan Kotýnek Krotký" userId="baa5d507-a9ea-4f90-bc08-b67e012fd4d4" providerId="ADAL" clId="{DA915131-77C3-464F-8F22-F36FFC082C12}" dt="2024-11-07T10:08:32.787" v="309" actId="1076"/>
          <ac:picMkLst>
            <pc:docMk/>
            <pc:sldMk cId="4193710337" sldId="271"/>
            <ac:picMk id="7" creationId="{05C3573F-22A8-4E38-AD3C-153A44400DC7}"/>
          </ac:picMkLst>
        </pc:picChg>
      </pc:sldChg>
      <pc:sldChg chg="addSp delSp modSp new mod">
        <pc:chgData name="Jan Kotýnek Krotký" userId="baa5d507-a9ea-4f90-bc08-b67e012fd4d4" providerId="ADAL" clId="{DA915131-77C3-464F-8F22-F36FFC082C12}" dt="2024-11-14T12:28:29.050" v="1385" actId="20577"/>
        <pc:sldMkLst>
          <pc:docMk/>
          <pc:sldMk cId="1079728296" sldId="272"/>
        </pc:sldMkLst>
        <pc:spChg chg="mod">
          <ac:chgData name="Jan Kotýnek Krotký" userId="baa5d507-a9ea-4f90-bc08-b67e012fd4d4" providerId="ADAL" clId="{DA915131-77C3-464F-8F22-F36FFC082C12}" dt="2024-11-14T12:28:29.050" v="1385" actId="20577"/>
          <ac:spMkLst>
            <pc:docMk/>
            <pc:sldMk cId="1079728296" sldId="272"/>
            <ac:spMk id="2" creationId="{1D1A828C-522B-47AB-B410-B289D037DBE7}"/>
          </ac:spMkLst>
        </pc:spChg>
        <pc:spChg chg="mod">
          <ac:chgData name="Jan Kotýnek Krotký" userId="baa5d507-a9ea-4f90-bc08-b67e012fd4d4" providerId="ADAL" clId="{DA915131-77C3-464F-8F22-F36FFC082C12}" dt="2024-11-07T11:20:57.950" v="515" actId="20577"/>
          <ac:spMkLst>
            <pc:docMk/>
            <pc:sldMk cId="1079728296" sldId="272"/>
            <ac:spMk id="4" creationId="{3A8078CE-3EA3-4F12-9C7B-F12545E26E30}"/>
          </ac:spMkLst>
        </pc:spChg>
        <pc:spChg chg="add del">
          <ac:chgData name="Jan Kotýnek Krotký" userId="baa5d507-a9ea-4f90-bc08-b67e012fd4d4" providerId="ADAL" clId="{DA915131-77C3-464F-8F22-F36FFC082C12}" dt="2024-11-07T11:19:16.866" v="366" actId="478"/>
          <ac:spMkLst>
            <pc:docMk/>
            <pc:sldMk cId="1079728296" sldId="272"/>
            <ac:spMk id="6" creationId="{AD362D0E-F24C-48FA-BD1F-B7413923DF89}"/>
          </ac:spMkLst>
        </pc:spChg>
        <pc:picChg chg="add mod">
          <ac:chgData name="Jan Kotýnek Krotký" userId="baa5d507-a9ea-4f90-bc08-b67e012fd4d4" providerId="ADAL" clId="{DA915131-77C3-464F-8F22-F36FFC082C12}" dt="2024-11-07T11:21:25.742" v="516" actId="1076"/>
          <ac:picMkLst>
            <pc:docMk/>
            <pc:sldMk cId="1079728296" sldId="272"/>
            <ac:picMk id="8" creationId="{6088C924-73C2-4D88-9D40-307F20398046}"/>
          </ac:picMkLst>
        </pc:picChg>
      </pc:sldChg>
      <pc:sldChg chg="addSp delSp modSp new mod modClrScheme chgLayout">
        <pc:chgData name="Jan Kotýnek Krotký" userId="baa5d507-a9ea-4f90-bc08-b67e012fd4d4" providerId="ADAL" clId="{DA915131-77C3-464F-8F22-F36FFC082C12}" dt="2024-11-14T12:34:18.942" v="1443" actId="20577"/>
        <pc:sldMkLst>
          <pc:docMk/>
          <pc:sldMk cId="782922345" sldId="273"/>
        </pc:sldMkLst>
        <pc:spChg chg="mod">
          <ac:chgData name="Jan Kotýnek Krotký" userId="baa5d507-a9ea-4f90-bc08-b67e012fd4d4" providerId="ADAL" clId="{DA915131-77C3-464F-8F22-F36FFC082C12}" dt="2024-11-14T12:34:18.942" v="1443" actId="20577"/>
          <ac:spMkLst>
            <pc:docMk/>
            <pc:sldMk cId="782922345" sldId="273"/>
            <ac:spMk id="2" creationId="{6A24091E-9E94-4486-9BC0-CEE905086AA3}"/>
          </ac:spMkLst>
        </pc:spChg>
        <pc:spChg chg="add del mod ord">
          <ac:chgData name="Jan Kotýnek Krotký" userId="baa5d507-a9ea-4f90-bc08-b67e012fd4d4" providerId="ADAL" clId="{DA915131-77C3-464F-8F22-F36FFC082C12}" dt="2024-11-07T12:27:45.042" v="834" actId="478"/>
          <ac:spMkLst>
            <pc:docMk/>
            <pc:sldMk cId="782922345" sldId="273"/>
            <ac:spMk id="2" creationId="{7BCF80B5-048A-4A37-A8BF-8FEC5C9A1951}"/>
          </ac:spMkLst>
        </pc:spChg>
        <pc:spChg chg="mod ord">
          <ac:chgData name="Jan Kotýnek Krotký" userId="baa5d507-a9ea-4f90-bc08-b67e012fd4d4" providerId="ADAL" clId="{DA915131-77C3-464F-8F22-F36FFC082C12}" dt="2024-11-07T11:28:38.700" v="521" actId="700"/>
          <ac:spMkLst>
            <pc:docMk/>
            <pc:sldMk cId="782922345" sldId="273"/>
            <ac:spMk id="3" creationId="{579DE630-1FAA-4C1E-80B7-173706E4049F}"/>
          </ac:spMkLst>
        </pc:spChg>
        <pc:spChg chg="del mod ord">
          <ac:chgData name="Jan Kotýnek Krotký" userId="baa5d507-a9ea-4f90-bc08-b67e012fd4d4" providerId="ADAL" clId="{DA915131-77C3-464F-8F22-F36FFC082C12}" dt="2024-11-07T11:28:38.700" v="521" actId="700"/>
          <ac:spMkLst>
            <pc:docMk/>
            <pc:sldMk cId="782922345" sldId="273"/>
            <ac:spMk id="4" creationId="{4553C9DB-9696-4E75-B359-2619754CD5A0}"/>
          </ac:spMkLst>
        </pc:spChg>
        <pc:spChg chg="add mod ord">
          <ac:chgData name="Jan Kotýnek Krotký" userId="baa5d507-a9ea-4f90-bc08-b67e012fd4d4" providerId="ADAL" clId="{DA915131-77C3-464F-8F22-F36FFC082C12}" dt="2024-11-07T11:53:30.670" v="607"/>
          <ac:spMkLst>
            <pc:docMk/>
            <pc:sldMk cId="782922345" sldId="273"/>
            <ac:spMk id="5" creationId="{8FFA7032-6858-44A6-9F51-EF5B65A9BB24}"/>
          </ac:spMkLst>
        </pc:spChg>
        <pc:spChg chg="add mod ord">
          <ac:chgData name="Jan Kotýnek Krotký" userId="baa5d507-a9ea-4f90-bc08-b67e012fd4d4" providerId="ADAL" clId="{DA915131-77C3-464F-8F22-F36FFC082C12}" dt="2024-11-07T13:23:34.192" v="1215" actId="2711"/>
          <ac:spMkLst>
            <pc:docMk/>
            <pc:sldMk cId="782922345" sldId="273"/>
            <ac:spMk id="6" creationId="{3260DB58-BD27-459B-8A12-0A70F99AF18A}"/>
          </ac:spMkLst>
        </pc:spChg>
      </pc:sldChg>
      <pc:sldChg chg="delSp modSp new mod">
        <pc:chgData name="Jan Kotýnek Krotký" userId="baa5d507-a9ea-4f90-bc08-b67e012fd4d4" providerId="ADAL" clId="{DA915131-77C3-464F-8F22-F36FFC082C12}" dt="2024-11-07T12:30:05.359" v="849" actId="1076"/>
        <pc:sldMkLst>
          <pc:docMk/>
          <pc:sldMk cId="2832121452" sldId="274"/>
        </pc:sldMkLst>
        <pc:spChg chg="del">
          <ac:chgData name="Jan Kotýnek Krotký" userId="baa5d507-a9ea-4f90-bc08-b67e012fd4d4" providerId="ADAL" clId="{DA915131-77C3-464F-8F22-F36FFC082C12}" dt="2024-11-07T12:28:27.859" v="840" actId="478"/>
          <ac:spMkLst>
            <pc:docMk/>
            <pc:sldMk cId="2832121452" sldId="274"/>
            <ac:spMk id="2" creationId="{5D51C595-4967-4777-9F66-EAB39483B45A}"/>
          </ac:spMkLst>
        </pc:spChg>
        <pc:spChg chg="mod">
          <ac:chgData name="Jan Kotýnek Krotký" userId="baa5d507-a9ea-4f90-bc08-b67e012fd4d4" providerId="ADAL" clId="{DA915131-77C3-464F-8F22-F36FFC082C12}" dt="2024-11-07T11:53:28.071" v="606"/>
          <ac:spMkLst>
            <pc:docMk/>
            <pc:sldMk cId="2832121452" sldId="274"/>
            <ac:spMk id="4" creationId="{119466CA-F64A-47A9-806D-A581E3D33F4C}"/>
          </ac:spMkLst>
        </pc:spChg>
        <pc:spChg chg="mod">
          <ac:chgData name="Jan Kotýnek Krotký" userId="baa5d507-a9ea-4f90-bc08-b67e012fd4d4" providerId="ADAL" clId="{DA915131-77C3-464F-8F22-F36FFC082C12}" dt="2024-11-07T12:30:05.359" v="849" actId="1076"/>
          <ac:spMkLst>
            <pc:docMk/>
            <pc:sldMk cId="2832121452" sldId="274"/>
            <ac:spMk id="5" creationId="{F12D8231-DA48-4F9E-BED6-DFF24A772670}"/>
          </ac:spMkLst>
        </pc:spChg>
      </pc:sldChg>
      <pc:sldChg chg="delSp modSp new mod">
        <pc:chgData name="Jan Kotýnek Krotký" userId="baa5d507-a9ea-4f90-bc08-b67e012fd4d4" providerId="ADAL" clId="{DA915131-77C3-464F-8F22-F36FFC082C12}" dt="2024-11-07T12:31:52.243" v="860" actId="113"/>
        <pc:sldMkLst>
          <pc:docMk/>
          <pc:sldMk cId="639479048" sldId="275"/>
        </pc:sldMkLst>
        <pc:spChg chg="del">
          <ac:chgData name="Jan Kotýnek Krotký" userId="baa5d507-a9ea-4f90-bc08-b67e012fd4d4" providerId="ADAL" clId="{DA915131-77C3-464F-8F22-F36FFC082C12}" dt="2024-11-07T12:29:36.824" v="846" actId="478"/>
          <ac:spMkLst>
            <pc:docMk/>
            <pc:sldMk cId="639479048" sldId="275"/>
            <ac:spMk id="2" creationId="{6A934E9D-907F-41B8-A279-A1D2738DBE78}"/>
          </ac:spMkLst>
        </pc:spChg>
        <pc:spChg chg="mod">
          <ac:chgData name="Jan Kotýnek Krotký" userId="baa5d507-a9ea-4f90-bc08-b67e012fd4d4" providerId="ADAL" clId="{DA915131-77C3-464F-8F22-F36FFC082C12}" dt="2024-11-07T11:53:21.743" v="604"/>
          <ac:spMkLst>
            <pc:docMk/>
            <pc:sldMk cId="639479048" sldId="275"/>
            <ac:spMk id="4" creationId="{42B7B065-3DBB-49CD-ADE4-8DE5C2071071}"/>
          </ac:spMkLst>
        </pc:spChg>
        <pc:spChg chg="mod">
          <ac:chgData name="Jan Kotýnek Krotký" userId="baa5d507-a9ea-4f90-bc08-b67e012fd4d4" providerId="ADAL" clId="{DA915131-77C3-464F-8F22-F36FFC082C12}" dt="2024-11-07T12:31:52.243" v="860" actId="113"/>
          <ac:spMkLst>
            <pc:docMk/>
            <pc:sldMk cId="639479048" sldId="275"/>
            <ac:spMk id="5" creationId="{ACD19642-0BF3-491B-A0AA-FEF43A965BF0}"/>
          </ac:spMkLst>
        </pc:spChg>
      </pc:sldChg>
      <pc:sldChg chg="delSp modSp new del mod">
        <pc:chgData name="Jan Kotýnek Krotký" userId="baa5d507-a9ea-4f90-bc08-b67e012fd4d4" providerId="ADAL" clId="{DA915131-77C3-464F-8F22-F36FFC082C12}" dt="2024-11-07T12:30:00.698" v="848" actId="2696"/>
        <pc:sldMkLst>
          <pc:docMk/>
          <pc:sldMk cId="3555698991" sldId="276"/>
        </pc:sldMkLst>
        <pc:spChg chg="del">
          <ac:chgData name="Jan Kotýnek Krotký" userId="baa5d507-a9ea-4f90-bc08-b67e012fd4d4" providerId="ADAL" clId="{DA915131-77C3-464F-8F22-F36FFC082C12}" dt="2024-11-07T12:29:47.140" v="847" actId="478"/>
          <ac:spMkLst>
            <pc:docMk/>
            <pc:sldMk cId="3555698991" sldId="276"/>
            <ac:spMk id="2" creationId="{7BC7D1D1-1FCC-4864-92B1-98383EDD0E4D}"/>
          </ac:spMkLst>
        </pc:spChg>
        <pc:spChg chg="mod">
          <ac:chgData name="Jan Kotýnek Krotký" userId="baa5d507-a9ea-4f90-bc08-b67e012fd4d4" providerId="ADAL" clId="{DA915131-77C3-464F-8F22-F36FFC082C12}" dt="2024-11-07T11:53:25.029" v="605"/>
          <ac:spMkLst>
            <pc:docMk/>
            <pc:sldMk cId="3555698991" sldId="276"/>
            <ac:spMk id="4" creationId="{6F0FBDCC-F9B3-4151-91D6-042E497A53F3}"/>
          </ac:spMkLst>
        </pc:spChg>
        <pc:spChg chg="mod">
          <ac:chgData name="Jan Kotýnek Krotký" userId="baa5d507-a9ea-4f90-bc08-b67e012fd4d4" providerId="ADAL" clId="{DA915131-77C3-464F-8F22-F36FFC082C12}" dt="2024-11-07T11:44:10.904" v="603"/>
          <ac:spMkLst>
            <pc:docMk/>
            <pc:sldMk cId="3555698991" sldId="276"/>
            <ac:spMk id="5" creationId="{0A883484-BFF0-45C5-88E0-2A7722D0F65B}"/>
          </ac:spMkLst>
        </pc:spChg>
      </pc:sldChg>
      <pc:sldChg chg="delSp modSp new mod">
        <pc:chgData name="Jan Kotýnek Krotký" userId="baa5d507-a9ea-4f90-bc08-b67e012fd4d4" providerId="ADAL" clId="{DA915131-77C3-464F-8F22-F36FFC082C12}" dt="2024-11-07T13:24:06.607" v="1228" actId="12"/>
        <pc:sldMkLst>
          <pc:docMk/>
          <pc:sldMk cId="2682037852" sldId="277"/>
        </pc:sldMkLst>
        <pc:spChg chg="del">
          <ac:chgData name="Jan Kotýnek Krotký" userId="baa5d507-a9ea-4f90-bc08-b67e012fd4d4" providerId="ADAL" clId="{DA915131-77C3-464F-8F22-F36FFC082C12}" dt="2024-11-07T11:58:49.296" v="625" actId="478"/>
          <ac:spMkLst>
            <pc:docMk/>
            <pc:sldMk cId="2682037852" sldId="277"/>
            <ac:spMk id="2" creationId="{4E540D26-A2B7-4077-A801-37CB1CE6E204}"/>
          </ac:spMkLst>
        </pc:spChg>
        <pc:spChg chg="mod">
          <ac:chgData name="Jan Kotýnek Krotký" userId="baa5d507-a9ea-4f90-bc08-b67e012fd4d4" providerId="ADAL" clId="{DA915131-77C3-464F-8F22-F36FFC082C12}" dt="2024-11-07T11:57:22.059" v="614"/>
          <ac:spMkLst>
            <pc:docMk/>
            <pc:sldMk cId="2682037852" sldId="277"/>
            <ac:spMk id="4" creationId="{230F08AE-7C17-4471-84A1-2F6F34D04E18}"/>
          </ac:spMkLst>
        </pc:spChg>
        <pc:spChg chg="mod">
          <ac:chgData name="Jan Kotýnek Krotký" userId="baa5d507-a9ea-4f90-bc08-b67e012fd4d4" providerId="ADAL" clId="{DA915131-77C3-464F-8F22-F36FFC082C12}" dt="2024-11-07T13:24:06.607" v="1228" actId="12"/>
          <ac:spMkLst>
            <pc:docMk/>
            <pc:sldMk cId="2682037852" sldId="277"/>
            <ac:spMk id="5" creationId="{2587A3C4-4F04-4BC3-962F-89EC8D083876}"/>
          </ac:spMkLst>
        </pc:spChg>
      </pc:sldChg>
      <pc:sldChg chg="modSp new mod ord">
        <pc:chgData name="Jan Kotýnek Krotký" userId="baa5d507-a9ea-4f90-bc08-b67e012fd4d4" providerId="ADAL" clId="{DA915131-77C3-464F-8F22-F36FFC082C12}" dt="2024-11-14T14:36:42.994" v="1478" actId="404"/>
        <pc:sldMkLst>
          <pc:docMk/>
          <pc:sldMk cId="2092504811" sldId="278"/>
        </pc:sldMkLst>
        <pc:spChg chg="mod">
          <ac:chgData name="Jan Kotýnek Krotký" userId="baa5d507-a9ea-4f90-bc08-b67e012fd4d4" providerId="ADAL" clId="{DA915131-77C3-464F-8F22-F36FFC082C12}" dt="2024-11-14T12:33:44.018" v="1431" actId="20577"/>
          <ac:spMkLst>
            <pc:docMk/>
            <pc:sldMk cId="2092504811" sldId="278"/>
            <ac:spMk id="2" creationId="{DF6CF634-6C00-447C-8E64-767C5C4F696B}"/>
          </ac:spMkLst>
        </pc:spChg>
        <pc:spChg chg="mod">
          <ac:chgData name="Jan Kotýnek Krotký" userId="baa5d507-a9ea-4f90-bc08-b67e012fd4d4" providerId="ADAL" clId="{DA915131-77C3-464F-8F22-F36FFC082C12}" dt="2024-11-07T12:40:38.633" v="927" actId="20577"/>
          <ac:spMkLst>
            <pc:docMk/>
            <pc:sldMk cId="2092504811" sldId="278"/>
            <ac:spMk id="4" creationId="{E949035B-25DA-4985-B6F7-3BED5B10F009}"/>
          </ac:spMkLst>
        </pc:spChg>
        <pc:spChg chg="mod">
          <ac:chgData name="Jan Kotýnek Krotký" userId="baa5d507-a9ea-4f90-bc08-b67e012fd4d4" providerId="ADAL" clId="{DA915131-77C3-464F-8F22-F36FFC082C12}" dt="2024-11-14T14:36:42.994" v="1478" actId="404"/>
          <ac:spMkLst>
            <pc:docMk/>
            <pc:sldMk cId="2092504811" sldId="278"/>
            <ac:spMk id="5" creationId="{43A94866-A440-4AE8-AC47-9CBAE5B9F850}"/>
          </ac:spMkLst>
        </pc:spChg>
      </pc:sldChg>
      <pc:sldChg chg="delSp modSp new mod">
        <pc:chgData name="Jan Kotýnek Krotký" userId="baa5d507-a9ea-4f90-bc08-b67e012fd4d4" providerId="ADAL" clId="{DA915131-77C3-464F-8F22-F36FFC082C12}" dt="2024-11-14T14:35:46.648" v="1472" actId="404"/>
        <pc:sldMkLst>
          <pc:docMk/>
          <pc:sldMk cId="2739254070" sldId="279"/>
        </pc:sldMkLst>
        <pc:spChg chg="del">
          <ac:chgData name="Jan Kotýnek Krotký" userId="baa5d507-a9ea-4f90-bc08-b67e012fd4d4" providerId="ADAL" clId="{DA915131-77C3-464F-8F22-F36FFC082C12}" dt="2024-11-07T12:53:35.530" v="1077" actId="478"/>
          <ac:spMkLst>
            <pc:docMk/>
            <pc:sldMk cId="2739254070" sldId="279"/>
            <ac:spMk id="2" creationId="{7FAC09CF-0799-4913-BADC-07F664710C15}"/>
          </ac:spMkLst>
        </pc:spChg>
        <pc:spChg chg="mod">
          <ac:chgData name="Jan Kotýnek Krotký" userId="baa5d507-a9ea-4f90-bc08-b67e012fd4d4" providerId="ADAL" clId="{DA915131-77C3-464F-8F22-F36FFC082C12}" dt="2024-11-14T12:31:32.586" v="1401" actId="20577"/>
          <ac:spMkLst>
            <pc:docMk/>
            <pc:sldMk cId="2739254070" sldId="279"/>
            <ac:spMk id="2" creationId="{A5E4C63C-23FB-4757-AAEB-50343265682E}"/>
          </ac:spMkLst>
        </pc:spChg>
        <pc:spChg chg="mod">
          <ac:chgData name="Jan Kotýnek Krotký" userId="baa5d507-a9ea-4f90-bc08-b67e012fd4d4" providerId="ADAL" clId="{DA915131-77C3-464F-8F22-F36FFC082C12}" dt="2024-11-07T12:46:13.742" v="1019" actId="20577"/>
          <ac:spMkLst>
            <pc:docMk/>
            <pc:sldMk cId="2739254070" sldId="279"/>
            <ac:spMk id="4" creationId="{A6CBB7EE-0CC8-49C7-A3A5-90D35E6E5B83}"/>
          </ac:spMkLst>
        </pc:spChg>
        <pc:spChg chg="mod">
          <ac:chgData name="Jan Kotýnek Krotký" userId="baa5d507-a9ea-4f90-bc08-b67e012fd4d4" providerId="ADAL" clId="{DA915131-77C3-464F-8F22-F36FFC082C12}" dt="2024-11-14T14:35:46.648" v="1472" actId="404"/>
          <ac:spMkLst>
            <pc:docMk/>
            <pc:sldMk cId="2739254070" sldId="279"/>
            <ac:spMk id="5" creationId="{18A67BD7-A953-4B71-91DE-7D5B4D093661}"/>
          </ac:spMkLst>
        </pc:spChg>
      </pc:sldChg>
      <pc:sldChg chg="addSp delSp modSp new mod modClrScheme chgLayout">
        <pc:chgData name="Jan Kotýnek Krotký" userId="baa5d507-a9ea-4f90-bc08-b67e012fd4d4" providerId="ADAL" clId="{DA915131-77C3-464F-8F22-F36FFC082C12}" dt="2024-11-07T12:53:04.535" v="1076" actId="14100"/>
        <pc:sldMkLst>
          <pc:docMk/>
          <pc:sldMk cId="1402453057" sldId="280"/>
        </pc:sldMkLst>
        <pc:spChg chg="mod ord">
          <ac:chgData name="Jan Kotýnek Krotký" userId="baa5d507-a9ea-4f90-bc08-b67e012fd4d4" providerId="ADAL" clId="{DA915131-77C3-464F-8F22-F36FFC082C12}" dt="2024-11-07T12:52:56.111" v="1072" actId="1076"/>
          <ac:spMkLst>
            <pc:docMk/>
            <pc:sldMk cId="1402453057" sldId="280"/>
            <ac:spMk id="2" creationId="{E06A1DBB-8CD4-4B15-A4F8-971C2BF34A6F}"/>
          </ac:spMkLst>
        </pc:spChg>
        <pc:spChg chg="mod ord">
          <ac:chgData name="Jan Kotýnek Krotký" userId="baa5d507-a9ea-4f90-bc08-b67e012fd4d4" providerId="ADAL" clId="{DA915131-77C3-464F-8F22-F36FFC082C12}" dt="2024-11-07T12:50:09.240" v="1026" actId="700"/>
          <ac:spMkLst>
            <pc:docMk/>
            <pc:sldMk cId="1402453057" sldId="280"/>
            <ac:spMk id="3" creationId="{B2A7425B-E56B-4835-97A0-B2A7D5CC8A17}"/>
          </ac:spMkLst>
        </pc:spChg>
        <pc:spChg chg="del mod ord">
          <ac:chgData name="Jan Kotýnek Krotký" userId="baa5d507-a9ea-4f90-bc08-b67e012fd4d4" providerId="ADAL" clId="{DA915131-77C3-464F-8F22-F36FFC082C12}" dt="2024-11-07T12:49:57.074" v="1024" actId="700"/>
          <ac:spMkLst>
            <pc:docMk/>
            <pc:sldMk cId="1402453057" sldId="280"/>
            <ac:spMk id="4" creationId="{0923F186-F0B6-49AC-B162-6845DF65CF68}"/>
          </ac:spMkLst>
        </pc:spChg>
        <pc:spChg chg="del">
          <ac:chgData name="Jan Kotýnek Krotký" userId="baa5d507-a9ea-4f90-bc08-b67e012fd4d4" providerId="ADAL" clId="{DA915131-77C3-464F-8F22-F36FFC082C12}" dt="2024-11-07T12:49:15.933" v="1022" actId="22"/>
          <ac:spMkLst>
            <pc:docMk/>
            <pc:sldMk cId="1402453057" sldId="280"/>
            <ac:spMk id="5" creationId="{1AF33611-B420-4457-992D-1A88AB1FA27A}"/>
          </ac:spMkLst>
        </pc:spChg>
        <pc:spChg chg="add del mod ord">
          <ac:chgData name="Jan Kotýnek Krotký" userId="baa5d507-a9ea-4f90-bc08-b67e012fd4d4" providerId="ADAL" clId="{DA915131-77C3-464F-8F22-F36FFC082C12}" dt="2024-11-07T12:50:09.240" v="1026" actId="700"/>
          <ac:spMkLst>
            <pc:docMk/>
            <pc:sldMk cId="1402453057" sldId="280"/>
            <ac:spMk id="8" creationId="{B68E5C6B-C4D3-4435-AE99-05420AF94C9D}"/>
          </ac:spMkLst>
        </pc:spChg>
        <pc:spChg chg="add del mod ord">
          <ac:chgData name="Jan Kotýnek Krotký" userId="baa5d507-a9ea-4f90-bc08-b67e012fd4d4" providerId="ADAL" clId="{DA915131-77C3-464F-8F22-F36FFC082C12}" dt="2024-11-07T12:50:09.240" v="1026" actId="700"/>
          <ac:spMkLst>
            <pc:docMk/>
            <pc:sldMk cId="1402453057" sldId="280"/>
            <ac:spMk id="9" creationId="{7DFB21A6-6739-4E59-9BED-82210771F356}"/>
          </ac:spMkLst>
        </pc:spChg>
        <pc:spChg chg="add del mod ord">
          <ac:chgData name="Jan Kotýnek Krotký" userId="baa5d507-a9ea-4f90-bc08-b67e012fd4d4" providerId="ADAL" clId="{DA915131-77C3-464F-8F22-F36FFC082C12}" dt="2024-11-07T12:50:09.240" v="1026" actId="700"/>
          <ac:spMkLst>
            <pc:docMk/>
            <pc:sldMk cId="1402453057" sldId="280"/>
            <ac:spMk id="10" creationId="{AF50CCFC-E88F-4C82-88D0-0A38C2BD50C5}"/>
          </ac:spMkLst>
        </pc:spChg>
        <pc:spChg chg="add mod ord">
          <ac:chgData name="Jan Kotýnek Krotký" userId="baa5d507-a9ea-4f90-bc08-b67e012fd4d4" providerId="ADAL" clId="{DA915131-77C3-464F-8F22-F36FFC082C12}" dt="2024-11-07T12:52:58.765" v="1073" actId="1076"/>
          <ac:spMkLst>
            <pc:docMk/>
            <pc:sldMk cId="1402453057" sldId="280"/>
            <ac:spMk id="11" creationId="{83A8EFB3-4743-4E11-9037-EB7E8BE8E36F}"/>
          </ac:spMkLst>
        </pc:spChg>
        <pc:spChg chg="add del mod ord">
          <ac:chgData name="Jan Kotýnek Krotký" userId="baa5d507-a9ea-4f90-bc08-b67e012fd4d4" providerId="ADAL" clId="{DA915131-77C3-464F-8F22-F36FFC082C12}" dt="2024-11-07T12:50:28.509" v="1035" actId="478"/>
          <ac:spMkLst>
            <pc:docMk/>
            <pc:sldMk cId="1402453057" sldId="280"/>
            <ac:spMk id="12" creationId="{A643FD14-55D1-4882-AA95-CEE95B114F36}"/>
          </ac:spMkLst>
        </pc:spChg>
        <pc:picChg chg="add mod ord">
          <ac:chgData name="Jan Kotýnek Krotký" userId="baa5d507-a9ea-4f90-bc08-b67e012fd4d4" providerId="ADAL" clId="{DA915131-77C3-464F-8F22-F36FFC082C12}" dt="2024-11-07T12:53:04.535" v="1076" actId="14100"/>
          <ac:picMkLst>
            <pc:docMk/>
            <pc:sldMk cId="1402453057" sldId="280"/>
            <ac:picMk id="7" creationId="{DD9E296E-652A-4663-A47F-E14D3CE88293}"/>
          </ac:picMkLst>
        </pc:picChg>
      </pc:sldChg>
      <pc:sldChg chg="delSp modSp new mod">
        <pc:chgData name="Jan Kotýnek Krotký" userId="baa5d507-a9ea-4f90-bc08-b67e012fd4d4" providerId="ADAL" clId="{DA915131-77C3-464F-8F22-F36FFC082C12}" dt="2024-11-14T14:35:59.869" v="1473" actId="404"/>
        <pc:sldMkLst>
          <pc:docMk/>
          <pc:sldMk cId="1893699586" sldId="281"/>
        </pc:sldMkLst>
        <pc:spChg chg="del">
          <ac:chgData name="Jan Kotýnek Krotký" userId="baa5d507-a9ea-4f90-bc08-b67e012fd4d4" providerId="ADAL" clId="{DA915131-77C3-464F-8F22-F36FFC082C12}" dt="2024-11-07T13:00:05.736" v="1101" actId="478"/>
          <ac:spMkLst>
            <pc:docMk/>
            <pc:sldMk cId="1893699586" sldId="281"/>
            <ac:spMk id="2" creationId="{4C3656BB-793E-4D52-AAEC-B9BEAAD67877}"/>
          </ac:spMkLst>
        </pc:spChg>
        <pc:spChg chg="mod">
          <ac:chgData name="Jan Kotýnek Krotký" userId="baa5d507-a9ea-4f90-bc08-b67e012fd4d4" providerId="ADAL" clId="{DA915131-77C3-464F-8F22-F36FFC082C12}" dt="2024-11-14T12:32:05.716" v="1408" actId="20577"/>
          <ac:spMkLst>
            <pc:docMk/>
            <pc:sldMk cId="1893699586" sldId="281"/>
            <ac:spMk id="2" creationId="{F7E50BA1-65EC-442E-9B43-0B7CF73D3DF8}"/>
          </ac:spMkLst>
        </pc:spChg>
        <pc:spChg chg="mod">
          <ac:chgData name="Jan Kotýnek Krotký" userId="baa5d507-a9ea-4f90-bc08-b67e012fd4d4" providerId="ADAL" clId="{DA915131-77C3-464F-8F22-F36FFC082C12}" dt="2024-11-07T12:55:45.553" v="1087"/>
          <ac:spMkLst>
            <pc:docMk/>
            <pc:sldMk cId="1893699586" sldId="281"/>
            <ac:spMk id="4" creationId="{5F7BCB3B-71F0-442A-B738-BC8FB3B70976}"/>
          </ac:spMkLst>
        </pc:spChg>
        <pc:spChg chg="mod">
          <ac:chgData name="Jan Kotýnek Krotký" userId="baa5d507-a9ea-4f90-bc08-b67e012fd4d4" providerId="ADAL" clId="{DA915131-77C3-464F-8F22-F36FFC082C12}" dt="2024-11-14T14:35:59.869" v="1473" actId="404"/>
          <ac:spMkLst>
            <pc:docMk/>
            <pc:sldMk cId="1893699586" sldId="281"/>
            <ac:spMk id="5" creationId="{69425E79-E785-42AB-949E-B819284D9A4F}"/>
          </ac:spMkLst>
        </pc:spChg>
      </pc:sldChg>
      <pc:sldChg chg="addSp delSp modSp new mod">
        <pc:chgData name="Jan Kotýnek Krotký" userId="baa5d507-a9ea-4f90-bc08-b67e012fd4d4" providerId="ADAL" clId="{DA915131-77C3-464F-8F22-F36FFC082C12}" dt="2024-11-14T12:32:53.153" v="1416" actId="20577"/>
        <pc:sldMkLst>
          <pc:docMk/>
          <pc:sldMk cId="1341186975" sldId="282"/>
        </pc:sldMkLst>
        <pc:spChg chg="del">
          <ac:chgData name="Jan Kotýnek Krotký" userId="baa5d507-a9ea-4f90-bc08-b67e012fd4d4" providerId="ADAL" clId="{DA915131-77C3-464F-8F22-F36FFC082C12}" dt="2024-11-14T12:32:42.241" v="1409"/>
          <ac:spMkLst>
            <pc:docMk/>
            <pc:sldMk cId="1341186975" sldId="282"/>
            <ac:spMk id="2" creationId="{92AB6155-7B05-4909-BC99-02CE307E6122}"/>
          </ac:spMkLst>
        </pc:spChg>
        <pc:spChg chg="del">
          <ac:chgData name="Jan Kotýnek Krotký" userId="baa5d507-a9ea-4f90-bc08-b67e012fd4d4" providerId="ADAL" clId="{DA915131-77C3-464F-8F22-F36FFC082C12}" dt="2024-11-07T13:03:11.262" v="1130" actId="478"/>
          <ac:spMkLst>
            <pc:docMk/>
            <pc:sldMk cId="1341186975" sldId="282"/>
            <ac:spMk id="2" creationId="{992F8D6B-5EFF-4AD7-94BA-0FB559B2C849}"/>
          </ac:spMkLst>
        </pc:spChg>
        <pc:spChg chg="add">
          <ac:chgData name="Jan Kotýnek Krotký" userId="baa5d507-a9ea-4f90-bc08-b67e012fd4d4" providerId="ADAL" clId="{DA915131-77C3-464F-8F22-F36FFC082C12}" dt="2024-11-14T12:32:42.241" v="1409"/>
          <ac:spMkLst>
            <pc:docMk/>
            <pc:sldMk cId="1341186975" sldId="282"/>
            <ac:spMk id="3" creationId="{ED9707E4-ABF0-497C-AF72-D77D7372A435}"/>
          </ac:spMkLst>
        </pc:spChg>
        <pc:spChg chg="mod">
          <ac:chgData name="Jan Kotýnek Krotký" userId="baa5d507-a9ea-4f90-bc08-b67e012fd4d4" providerId="ADAL" clId="{DA915131-77C3-464F-8F22-F36FFC082C12}" dt="2024-11-07T13:00:19.102" v="1121" actId="20577"/>
          <ac:spMkLst>
            <pc:docMk/>
            <pc:sldMk cId="1341186975" sldId="282"/>
            <ac:spMk id="4" creationId="{552776DA-3B42-4571-8978-A3424A3BE21A}"/>
          </ac:spMkLst>
        </pc:spChg>
        <pc:spChg chg="mod">
          <ac:chgData name="Jan Kotýnek Krotký" userId="baa5d507-a9ea-4f90-bc08-b67e012fd4d4" providerId="ADAL" clId="{DA915131-77C3-464F-8F22-F36FFC082C12}" dt="2024-11-07T13:24:28.241" v="1230" actId="12"/>
          <ac:spMkLst>
            <pc:docMk/>
            <pc:sldMk cId="1341186975" sldId="282"/>
            <ac:spMk id="5" creationId="{3B07DABC-EC88-49B5-B08C-F8816905D9DD}"/>
          </ac:spMkLst>
        </pc:spChg>
        <pc:spChg chg="mod">
          <ac:chgData name="Jan Kotýnek Krotký" userId="baa5d507-a9ea-4f90-bc08-b67e012fd4d4" providerId="ADAL" clId="{DA915131-77C3-464F-8F22-F36FFC082C12}" dt="2024-11-14T12:32:53.153" v="1416" actId="20577"/>
          <ac:spMkLst>
            <pc:docMk/>
            <pc:sldMk cId="1341186975" sldId="282"/>
            <ac:spMk id="6" creationId="{16172524-118E-4627-BD32-025110937D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howtheyvote.eu/votes/16753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uropeum.org/articles/detail/6404/cnn-prima-news-european-migration-pact-does-the-czech-republic-have-an-exemption-thanks-to-migrants-from-ukrain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news/en/press-room/20240410IPR20335/meps-approve-new-eu-rules-to-respond-to-migratory-crises" TargetMode="External"/><Relationship Id="rId2" Type="http://schemas.openxmlformats.org/officeDocument/2006/relationships/hyperlink" Target="https://www.europarl.europa.eu/news/en/press-room/20240410IPR20336/eu-regulation-on-asylum-and-migration-management-endors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wtheyvote.eu/votes/16697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howtheyvote.eu/votes/16735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AUTO/?uri=OJ:L_20240135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6A1DBB-8CD4-4B15-A4F8-971C2BF34A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https://euractiv.cz/section/vnitro-a-spravedlnost/news/grilovani-rakusan-brunner-podporil-navratova-centra-pro-migranty/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A7425B-E56B-4835-97A0-B2A7D5CC8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D9E296E-652A-4663-A47F-E14D3CE88293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666000" y="699799"/>
            <a:ext cx="5269851" cy="5283905"/>
          </a:xfr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83A8EFB3-4743-4E11-9037-EB7E8BE8E36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587505"/>
            <a:ext cx="5319203" cy="4757842"/>
          </a:xfrm>
        </p:spPr>
        <p:txBody>
          <a:bodyPr/>
          <a:lstStyle/>
          <a:p>
            <a:pPr algn="just"/>
            <a:r>
              <a:rPr lang="cs-CZ" sz="1600" b="0" i="0" dirty="0">
                <a:solidFill>
                  <a:srgbClr val="333333"/>
                </a:solidFill>
                <a:effectLst/>
              </a:rPr>
              <a:t>Tábory ve třetích zemích pro v Evropě odmítnuté žadatele o azy</a:t>
            </a:r>
            <a:r>
              <a:rPr lang="cs-CZ" sz="1600" dirty="0">
                <a:solidFill>
                  <a:srgbClr val="333333"/>
                </a:solidFill>
              </a:rPr>
              <a:t>l</a:t>
            </a:r>
            <a:r>
              <a:rPr lang="cs-CZ" sz="1600" b="0" i="0" dirty="0">
                <a:solidFill>
                  <a:srgbClr val="333333"/>
                </a:solidFill>
                <a:effectLst/>
              </a:rPr>
              <a:t>: v diskusi s europoslanci zmínil, že </a:t>
            </a:r>
            <a:r>
              <a:rPr lang="cs-CZ" sz="1600" b="1" i="0" dirty="0">
                <a:solidFill>
                  <a:srgbClr val="333333"/>
                </a:solidFill>
                <a:effectLst/>
              </a:rPr>
              <a:t>je podobným řešením otevřený. „Muselo by se to ale udělat humánním a právně nezávadným způsobem,“ zdůraznil.</a:t>
            </a:r>
          </a:p>
          <a:p>
            <a:pPr algn="just"/>
            <a:r>
              <a:rPr lang="cs-CZ" sz="1600" dirty="0">
                <a:solidFill>
                  <a:srgbClr val="333333"/>
                </a:solidFill>
              </a:rPr>
              <a:t>O</a:t>
            </a:r>
            <a:r>
              <a:rPr lang="cs-CZ" sz="1600" b="0" i="0" dirty="0">
                <a:solidFill>
                  <a:srgbClr val="333333"/>
                </a:solidFill>
                <a:effectLst/>
              </a:rPr>
              <a:t>dmítl odsoudit další „inovativní metodu“ řešení migrace, a to nedávno spuštěnou dohodu mezi Itálií a Albánií. Balkánská země má podle ní Římu pomáhat vyřizovat některé azylové žádosti, a to v centrech na svém území. </a:t>
            </a:r>
            <a:r>
              <a:rPr lang="cs-CZ" sz="1600" b="1" i="0" dirty="0">
                <a:solidFill>
                  <a:srgbClr val="333333"/>
                </a:solidFill>
                <a:effectLst/>
              </a:rPr>
              <a:t>Podle Brunnera musí být EU podobným řešením otevřená a sledovat, jak úspěšné jsou v praxi.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40245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A95C5-DCD7-4B7F-AD09-7FE524998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A349EB-D4AE-43C0-9895-E9340D10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863" y="0"/>
            <a:ext cx="7938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0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B0800A-558C-4E8B-BA3B-C319196AB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421F76-40FE-413E-8958-5A568B01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>
                <a:latin typeface="arial" panose="020B0604020202020204" pitchFamily="34" charset="0"/>
              </a:rPr>
              <a:t>Nařízení o prověřování a návratová směrnice</a:t>
            </a:r>
            <a:br>
              <a:rPr lang="cs-CZ" b="0" dirty="0">
                <a:latin typeface="arial" panose="020B0604020202020204" pitchFamily="34" charset="0"/>
              </a:rPr>
            </a:br>
            <a:br>
              <a:rPr lang="cs-CZ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D1411C-2DF9-4C46-8BE1-09F04563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8823"/>
            <a:ext cx="107532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6324B"/>
                </a:solidFill>
              </a:rPr>
              <a:t>J</a:t>
            </a:r>
            <a:r>
              <a:rPr lang="cs-CZ" sz="2000" b="0" i="0" dirty="0">
                <a:solidFill>
                  <a:srgbClr val="26324B"/>
                </a:solidFill>
                <a:effectLst/>
              </a:rPr>
              <a:t>ednotné zdravotní, identifikační a bezpečnostní kontroly migrantů, kteří neregulérně překračují vnější hranice EU</a:t>
            </a:r>
            <a:endParaRPr lang="cs-CZ" sz="2000" b="1" i="0" dirty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1" i="0" dirty="0">
                <a:solidFill>
                  <a:srgbClr val="333333"/>
                </a:solidFill>
                <a:effectLst/>
              </a:rPr>
              <a:t>Úvodní screening v průběhu 7 dnů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, rozřazující </a:t>
            </a:r>
            <a:r>
              <a:rPr lang="cs-CZ" sz="2000" dirty="0">
                <a:solidFill>
                  <a:srgbClr val="333333"/>
                </a:solidFill>
              </a:rPr>
              <a:t>žadatele o 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azyl do dvou hlavních skupin:</a:t>
            </a:r>
          </a:p>
          <a:p>
            <a:pPr marL="72000" indent="0" algn="l">
              <a:buNone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1. „Šťastlivce“, na které čeká azylová procedura, jejíž základní lhůta je 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šest měsíců.</a:t>
            </a:r>
            <a:endParaRPr lang="cs-CZ" sz="2000" b="1" i="0" dirty="0">
              <a:effectLst/>
            </a:endParaRPr>
          </a:p>
          <a:p>
            <a:pPr marL="72000" indent="0" algn="l">
              <a:buNone/>
            </a:pPr>
            <a:r>
              <a:rPr lang="cs-CZ" sz="2000" b="0" i="0" dirty="0">
                <a:effectLst/>
              </a:rPr>
              <a:t>2. „Smolaře“, na které čeká zrychlené azylového řízení na hranicích ve všech členských státech </a:t>
            </a:r>
            <a:r>
              <a:rPr lang="cs-CZ" sz="2000" b="1" i="0" dirty="0">
                <a:effectLst/>
              </a:rPr>
              <a:t>v délce 12 týdnů </a:t>
            </a:r>
            <a:r>
              <a:rPr lang="cs-CZ" sz="2000" b="0" i="0" dirty="0">
                <a:effectLst/>
              </a:rPr>
              <a:t>ve třech případech, kdy: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</a:rPr>
              <a:t>žadatel úmyslně uvedl orgány v omyl nebo úmyslně zničil doklad totožnosti nebo cestovní doklad či se jich zbavil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</a:rPr>
              <a:t>žadatel představuje nebezpečí pro národní bezpečnost nebo veřejný pořádek nebo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</a:rPr>
              <a:t>je žadatel státním příslušníkem třetí země, u níž je podíl rozhodnutí o udělení mezinárodní ochrany 20 % nebo méně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611CAD-4245-4A8B-B936-DD1F3B8135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MEP</a:t>
            </a:r>
            <a:r>
              <a:rPr lang="cs-CZ" dirty="0"/>
              <a:t>s</a:t>
            </a:r>
            <a:r>
              <a:rPr lang="en-US" dirty="0"/>
              <a:t>: https://howtheyvote.eu/votes/166904 a https://howtheyvote.eu/votes/166936 </a:t>
            </a:r>
          </a:p>
        </p:txBody>
      </p:sp>
    </p:spTree>
    <p:extLst>
      <p:ext uri="{BB962C8B-B14F-4D97-AF65-F5344CB8AC3E}">
        <p14:creationId xmlns:p14="http://schemas.microsoft.com/office/powerpoint/2010/main" val="384404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1908F7-4BF6-422E-87F1-DA8E65E796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4CA289-18DE-46C3-B573-0B7EAA57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</a:rPr>
              <a:t>Nařízení o řízení azylu a migrace</a:t>
            </a:r>
            <a:r>
              <a:rPr lang="cs-CZ" b="0" i="0" dirty="0">
                <a:effectLst/>
                <a:latin typeface="arial" panose="020B0604020202020204" pitchFamily="34" charset="0"/>
              </a:rPr>
              <a:t> (AMMR)</a:t>
            </a:r>
            <a:br>
              <a:rPr lang="pt-BR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7D4DF6-7CA5-4832-8B3F-AA395F11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i="0" dirty="0">
                <a:solidFill>
                  <a:srgbClr val="26324B"/>
                </a:solidFill>
                <a:effectLst/>
              </a:rPr>
              <a:t>nahrazuje stávající „nařízení Dublin III“: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E4951"/>
                </a:solidFill>
              </a:rPr>
              <a:t>Ž</a:t>
            </a:r>
            <a:r>
              <a:rPr lang="cs-CZ" sz="2400" b="0" i="0" dirty="0">
                <a:solidFill>
                  <a:srgbClr val="3E4951"/>
                </a:solidFill>
                <a:effectLst/>
              </a:rPr>
              <a:t>adatelé o azyl budou muset podat žádost v členském státě prvního vstupu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3E4951"/>
                </a:solidFill>
              </a:rPr>
              <a:t>Kritéria pro sloučení žadatelů s jejich rodinami budou posílena </a:t>
            </a:r>
            <a:r>
              <a:rPr lang="cs-CZ" sz="2400" dirty="0">
                <a:solidFill>
                  <a:srgbClr val="3E4951"/>
                </a:solidFill>
              </a:rPr>
              <a:t>a budou zahrnovat i osoby požívající mezinárodní ochrany a osoby pobývající v některé ze zemí na základě povolení k dlouhodobému pobytu v EU (včetně novorozenců)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E4951"/>
                </a:solidFill>
              </a:rPr>
              <a:t>P</a:t>
            </a:r>
            <a:r>
              <a:rPr lang="cs-CZ" sz="2400" b="0" i="0" dirty="0">
                <a:solidFill>
                  <a:srgbClr val="3E4951"/>
                </a:solidFill>
                <a:effectLst/>
              </a:rPr>
              <a:t>okud je žadatel držitelem </a:t>
            </a:r>
            <a:r>
              <a:rPr lang="cs-CZ" sz="2400" b="1" i="0" dirty="0">
                <a:solidFill>
                  <a:srgbClr val="3E4951"/>
                </a:solidFill>
                <a:effectLst/>
              </a:rPr>
              <a:t>diplomu z poslední doby</a:t>
            </a:r>
            <a:r>
              <a:rPr lang="cs-CZ" sz="2400" b="0" i="0" dirty="0">
                <a:solidFill>
                  <a:srgbClr val="3E4951"/>
                </a:solidFill>
                <a:effectLst/>
              </a:rPr>
              <a:t> (diplom nesmí být starší 6 let) ze země EU, </a:t>
            </a:r>
            <a:r>
              <a:rPr lang="cs-CZ" sz="2400" b="1" i="0" dirty="0">
                <a:solidFill>
                  <a:srgbClr val="3E4951"/>
                </a:solidFill>
                <a:effectLst/>
              </a:rPr>
              <a:t>měl by žádost o mezinárodní ochranu posoudit tento členský stát</a:t>
            </a:r>
          </a:p>
          <a:p>
            <a:pPr marL="72000" indent="0">
              <a:buNone/>
            </a:pPr>
            <a:endParaRPr lang="cs-CZ" sz="2000" b="0" i="0" dirty="0">
              <a:solidFill>
                <a:srgbClr val="26324B"/>
              </a:solidFill>
              <a:effectLst/>
            </a:endParaRPr>
          </a:p>
          <a:p>
            <a:endParaRPr lang="cs-CZ" sz="2000" b="0" i="0" dirty="0">
              <a:solidFill>
                <a:srgbClr val="26324B"/>
              </a:solidFill>
              <a:effectLst/>
            </a:endParaRPr>
          </a:p>
          <a:p>
            <a:endParaRPr lang="cs-CZ" sz="2000" b="0" i="0" dirty="0">
              <a:solidFill>
                <a:srgbClr val="26324B"/>
              </a:solidFill>
              <a:effectLst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657057-6FFA-4707-833B-92DC9B61F2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z="1200" dirty="0" err="1">
                <a:solidFill>
                  <a:srgbClr val="26324B"/>
                </a:solidFill>
                <a:hlinkClick r:id="rId2"/>
              </a:rPr>
              <a:t>MEPs</a:t>
            </a:r>
            <a:r>
              <a:rPr lang="cs-CZ" sz="1200" dirty="0">
                <a:solidFill>
                  <a:srgbClr val="26324B"/>
                </a:solidFill>
                <a:hlinkClick r:id="rId2"/>
              </a:rPr>
              <a:t>: https://howtheyvote.eu/votes/167531</a:t>
            </a:r>
            <a:r>
              <a:rPr lang="cs-CZ" sz="1200" dirty="0">
                <a:solidFill>
                  <a:srgbClr val="26324B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74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52A3FD-7BAB-493E-8887-35F300659D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18FC5F-41A3-43FE-B019-FC6915F8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</a:rPr>
              <a:t>Nařízení o řízení azylu a migrace</a:t>
            </a:r>
            <a:br>
              <a:rPr lang="pt-BR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C9084D-B0C1-4A92-B989-63C7EBC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cs-CZ" sz="2400" b="0" i="0" dirty="0">
                <a:solidFill>
                  <a:srgbClr val="26324B"/>
                </a:solidFill>
                <a:effectLst/>
              </a:rPr>
              <a:t>zavádí </a:t>
            </a:r>
            <a:r>
              <a:rPr lang="cs-CZ" sz="2400" b="1" i="0" dirty="0">
                <a:solidFill>
                  <a:srgbClr val="26324B"/>
                </a:solidFill>
                <a:effectLst/>
              </a:rPr>
              <a:t>povinný, avšak flexibilní systém solidarity </a:t>
            </a:r>
            <a:r>
              <a:rPr lang="cs-CZ" sz="2400" b="0" i="0" dirty="0">
                <a:solidFill>
                  <a:srgbClr val="26324B"/>
                </a:solidFill>
                <a:effectLst/>
              </a:rPr>
              <a:t>pro členské státy, v případě, </a:t>
            </a:r>
            <a:r>
              <a:rPr lang="cs-CZ" sz="2400" b="0" i="0" dirty="0">
                <a:solidFill>
                  <a:srgbClr val="333333"/>
                </a:solidFill>
                <a:effectLst/>
              </a:rPr>
              <a:t>kdy se země dostane pod tlak a počet žádostí se pro ni stane neúnosný. V ten moment mají ostatní povinnost jí pomoct.</a:t>
            </a:r>
            <a:endParaRPr lang="cs-CZ" sz="2400" dirty="0">
              <a:solidFill>
                <a:srgbClr val="26324B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26324B"/>
                </a:solidFill>
                <a:effectLst/>
              </a:rPr>
              <a:t>relokace</a:t>
            </a:r>
            <a:r>
              <a:rPr lang="cs-CZ" sz="2400" b="0" i="0" dirty="0">
                <a:solidFill>
                  <a:srgbClr val="26324B"/>
                </a:solidFill>
                <a:effectLst/>
              </a:rPr>
              <a:t> žadatelů o mezinárodní ochranu, nebo souhlasí-li s tím přispívající členský stát a členský stát, který využívá pomoci, relokace osob požívajících mezinárodní ochrany.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26324B"/>
                </a:solidFill>
                <a:effectLst/>
              </a:rPr>
              <a:t>finanční příspěvky</a:t>
            </a:r>
            <a:r>
              <a:rPr lang="cs-CZ" sz="2400" b="0" i="0" dirty="0">
                <a:solidFill>
                  <a:srgbClr val="26324B"/>
                </a:solidFill>
                <a:effectLst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6324B"/>
                </a:solidFill>
                <a:effectLst/>
              </a:rPr>
              <a:t>na akce v členských státech EU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6324B"/>
                </a:solidFill>
                <a:effectLst/>
              </a:rPr>
              <a:t>na akce ve třetích zemích nebo ve vztahu k nim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26324B"/>
                </a:solidFill>
                <a:effectLst/>
              </a:rPr>
              <a:t>alternativní solidární opatření </a:t>
            </a:r>
            <a:r>
              <a:rPr lang="cs-CZ" sz="2400" b="0" i="0" dirty="0">
                <a:solidFill>
                  <a:srgbClr val="26324B"/>
                </a:solidFill>
                <a:effectLst/>
              </a:rPr>
              <a:t>(tj. personální a věcná podpora)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6324B"/>
                </a:solidFill>
              </a:rPr>
              <a:t>Zavádí Koordinátora EU pro solidaritu</a:t>
            </a:r>
            <a:endParaRPr lang="cs-CZ" sz="2400" b="0" i="0" dirty="0">
              <a:solidFill>
                <a:srgbClr val="26324B"/>
              </a:solidFill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09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8C1476-84BF-4CC3-B007-4748E0F75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CC398DFE-D4BE-4988-95FD-5D0127D2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</a:rPr>
              <a:t>Nařízení o řízení azylu a migrace</a:t>
            </a:r>
            <a:br>
              <a:rPr lang="pt-BR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9758CF5B-DBA7-41A1-B561-CBBFB26EA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5539"/>
            <a:ext cx="10753200" cy="4139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6324B"/>
                </a:solidFill>
                <a:effectLst/>
              </a:rPr>
              <a:t>Každý rok do 15. října Komise přijme: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6324B"/>
                </a:solidFill>
              </a:rPr>
              <a:t>V</a:t>
            </a:r>
            <a:r>
              <a:rPr lang="cs-CZ" sz="2400" b="0" i="0" dirty="0">
                <a:solidFill>
                  <a:srgbClr val="26324B"/>
                </a:solidFill>
                <a:effectLst/>
              </a:rPr>
              <a:t>ýroční zprávu hodnotící situaci v oblasti migrace v celé EU a ve všech členských státech EU.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6324B"/>
                </a:solidFill>
              </a:rPr>
              <a:t>P</a:t>
            </a:r>
            <a:r>
              <a:rPr lang="cs-CZ" sz="2400" b="0" i="0" dirty="0">
                <a:solidFill>
                  <a:srgbClr val="26324B"/>
                </a:solidFill>
                <a:effectLst/>
              </a:rPr>
              <a:t>rováděcí rozhodnutí, kterým se stanoví, zda je určitý členský stát i) pod migračním tlakem nebo </a:t>
            </a:r>
            <a:r>
              <a:rPr lang="cs-CZ" sz="2400" b="0" i="0" dirty="0" err="1">
                <a:solidFill>
                  <a:srgbClr val="26324B"/>
                </a:solidFill>
                <a:effectLst/>
              </a:rPr>
              <a:t>ii</a:t>
            </a:r>
            <a:r>
              <a:rPr lang="cs-CZ" sz="2400" b="0" i="0" dirty="0">
                <a:solidFill>
                  <a:srgbClr val="26324B"/>
                </a:solidFill>
                <a:effectLst/>
              </a:rPr>
              <a:t>) ohrožen migračním tlakem v nadcházejícím roce nebo </a:t>
            </a:r>
            <a:r>
              <a:rPr lang="cs-CZ" sz="2400" b="0" i="0" dirty="0" err="1">
                <a:solidFill>
                  <a:srgbClr val="26324B"/>
                </a:solidFill>
                <a:effectLst/>
              </a:rPr>
              <a:t>iii</a:t>
            </a:r>
            <a:r>
              <a:rPr lang="cs-CZ" sz="2400" b="0" i="0" dirty="0">
                <a:solidFill>
                  <a:srgbClr val="26324B"/>
                </a:solidFill>
                <a:effectLst/>
              </a:rPr>
              <a:t>) čelí významné migrační situaci (méně závažné situace než migrační tlak, která zohledňuje kumulativní účinek současných a předchozích příjezdů za rok)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6324B"/>
                </a:solidFill>
                <a:effectLst/>
              </a:rPr>
              <a:t>Na základě toho Rada do konce roku přijme prováděcí akt Rady o vytvoření </a:t>
            </a:r>
            <a:r>
              <a:rPr lang="cs-CZ" sz="2400" b="1" i="0" dirty="0">
                <a:solidFill>
                  <a:srgbClr val="26324B"/>
                </a:solidFill>
                <a:effectLst/>
              </a:rPr>
              <a:t>rezervoáru solidarity</a:t>
            </a:r>
            <a:r>
              <a:rPr lang="cs-CZ" sz="2400" b="0" i="0" dirty="0">
                <a:solidFill>
                  <a:srgbClr val="26324B"/>
                </a:solidFill>
                <a:effectLst/>
              </a:rPr>
              <a:t>, který bude obsahovat konkrétní přísliby, s nimiž každý členský stát přišel pro každý druh solidárního příspěvku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6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7E5D45-5767-488D-8645-87237E4439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0F08AE-7C17-4471-84A1-2F6F34D0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i="0" dirty="0">
                <a:effectLst/>
                <a:latin typeface="arial" panose="020B0604020202020204" pitchFamily="34" charset="0"/>
              </a:rPr>
              <a:t>Nařízení o řízení azylu a migrace</a:t>
            </a:r>
            <a:br>
              <a:rPr lang="pt-BR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587A3C4-4F04-4BC3-962F-89EC8D083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333333"/>
                </a:solidFill>
                <a:effectLst/>
              </a:rPr>
              <a:t>Pokud se v tomto rezervoáru nesejde nabídka pomoci s dostatečnou kapacitou, tedy alespoň 60 % ze stanovené kvóty na tento konkrétní rok </a:t>
            </a:r>
            <a:r>
              <a:rPr lang="cs-CZ" sz="2400" b="1" i="0" dirty="0">
                <a:solidFill>
                  <a:srgbClr val="333333"/>
                </a:solidFill>
                <a:effectLst/>
              </a:rPr>
              <a:t>(vždy to bude minimálně 30 000 relokací a 600 milionů euro finančních příspěvků</a:t>
            </a:r>
            <a:r>
              <a:rPr lang="cs-CZ" sz="2400" b="0" i="0" dirty="0">
                <a:solidFill>
                  <a:srgbClr val="333333"/>
                </a:solidFill>
                <a:effectLst/>
              </a:rPr>
              <a:t>), </a:t>
            </a:r>
            <a:r>
              <a:rPr lang="cs-CZ" sz="2400" dirty="0">
                <a:solidFill>
                  <a:srgbClr val="333333"/>
                </a:solidFill>
              </a:rPr>
              <a:t>tak..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333333"/>
                </a:solidFill>
                <a:effectLst/>
              </a:rPr>
              <a:t>Půjde o </a:t>
            </a:r>
            <a:r>
              <a:rPr lang="cs-CZ" sz="2400" b="1" i="0" dirty="0">
                <a:solidFill>
                  <a:srgbClr val="333333"/>
                </a:solidFill>
                <a:effectLst/>
              </a:rPr>
              <a:t>převody příslušnosti, neboli tzv. offsety. </a:t>
            </a:r>
            <a:r>
              <a:rPr lang="cs-CZ" sz="2400" b="0" i="0" dirty="0">
                <a:solidFill>
                  <a:srgbClr val="333333"/>
                </a:solidFill>
                <a:effectLst/>
              </a:rPr>
              <a:t>V podstatě to znamená to, že přispívající stát jako např. Francie uleví tomu </a:t>
            </a:r>
            <a:r>
              <a:rPr lang="cs-CZ" sz="2400" b="0" i="0" dirty="0" err="1">
                <a:solidFill>
                  <a:srgbClr val="333333"/>
                </a:solidFill>
                <a:effectLst/>
              </a:rPr>
              <a:t>benefitujícímu</a:t>
            </a:r>
            <a:r>
              <a:rPr lang="cs-CZ" sz="2400" b="0" i="0" dirty="0">
                <a:solidFill>
                  <a:srgbClr val="333333"/>
                </a:solidFill>
                <a:effectLst/>
              </a:rPr>
              <a:t> jako např. Španělsku tím, že za něj vyřídí žádost o azyl u člověka, za kterého sice má zodpovědnost Španělsko (protože zde žádost podal), ale který poté uprchl právě do Francie a nelegálně zde pobývá. Španělské úřady by tímto způsobem měly „o starost méně“ a mohly své kapacity využít jinde.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037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8ACE14-1CC2-4DEE-9B76-83082B2FE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CE123B-613E-4844-9F7E-7FD992B8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„Česká výjimka“?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A5C076-58D2-458C-B405-D1C0059B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9706"/>
            <a:ext cx="5055158" cy="4291703"/>
          </a:xfrm>
        </p:spPr>
        <p:txBody>
          <a:bodyPr/>
          <a:lstStyle/>
          <a:p>
            <a:pPr marL="72000" indent="0">
              <a:buNone/>
            </a:pPr>
            <a:r>
              <a:rPr lang="cs-CZ" sz="2000" b="0" i="0" dirty="0">
                <a:solidFill>
                  <a:srgbClr val="333333"/>
                </a:solidFill>
                <a:effectLst/>
              </a:rPr>
              <a:t>„Nic jako explicitní výjimka pro Česko v té legislativě samozřejmě není. Co tam je, je možnost pro Česko, stejně jako pro kterýkoliv jiný stát, si požádat o zohlednění toho, že je již nyní pod migračním tlakem, respektive je zatížen velkou žádostí uprchlíků z Ukrajiny, kteří mají status dočasné ochrany, což ten migrační pakt zohlední a vezme to na úroveň žadatelů o azyl,“ </a:t>
            </a:r>
            <a:r>
              <a:rPr lang="cs-CZ" sz="2000" b="1" i="0" u="none" strike="noStrike" dirty="0">
                <a:solidFill>
                  <a:srgbClr val="076A8F"/>
                </a:solidFill>
                <a:effectLst/>
                <a:hlinkClick r:id="rId2"/>
              </a:rPr>
              <a:t>vysvětluje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 v zástupce ředitele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think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-tanku </a:t>
            </a:r>
            <a:r>
              <a:rPr lang="cs-CZ" sz="2000" b="0" i="0" dirty="0" err="1">
                <a:solidFill>
                  <a:srgbClr val="333333"/>
                </a:solidFill>
                <a:effectLst/>
              </a:rPr>
              <a:t>Europeum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 </a:t>
            </a:r>
            <a:r>
              <a:rPr lang="cs-CZ" sz="2000" b="1" i="0" dirty="0">
                <a:solidFill>
                  <a:srgbClr val="333333"/>
                </a:solidFill>
                <a:effectLst/>
              </a:rPr>
              <a:t>Viktor Daněk</a:t>
            </a:r>
            <a:r>
              <a:rPr lang="cs-CZ" sz="2000" b="0" i="0" dirty="0">
                <a:solidFill>
                  <a:srgbClr val="333333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9A55AE-12A7-4ED1-9F3E-96405499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728" y="27622"/>
            <a:ext cx="6249272" cy="68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3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F15C13-599D-4EC6-AADE-CB4A1C172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D1016D-5965-4939-8E22-C6BCB5D8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20000"/>
            <a:ext cx="10753200" cy="451576"/>
          </a:xfrm>
        </p:spPr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Nařízení o společném azylovém řízení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04810B-AB04-4435-AC58-B2F409AC8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82" y="1905204"/>
            <a:ext cx="6230219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11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1A828C-522B-47AB-B410-B289D037DB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48929"/>
            <a:ext cx="7920000" cy="252000"/>
          </a:xfrm>
        </p:spPr>
        <p:txBody>
          <a:bodyPr/>
          <a:lstStyle/>
          <a:p>
            <a:r>
              <a:rPr lang="cs-CZ" dirty="0" err="1"/>
              <a:t>MEPs</a:t>
            </a:r>
            <a:r>
              <a:rPr lang="cs-CZ" dirty="0"/>
              <a:t>: https://howtheyvote.eu/votes/167632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04497B-6CEA-4572-AA94-4FA5C40CC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8078CE-3EA3-4F12-9C7B-F12545E2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But!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088C924-73C2-4D88-9D40-307F2039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853" y="1171576"/>
            <a:ext cx="6373114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8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DE630-1FAA-4C1E-80B7-173706E404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FFA7032-6858-44A6-9F51-EF5B65A9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Nařízení o krizových situacích a zásazích vyšší moci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260DB58-BD27-459B-8A12-0A70F99AF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algn="just"/>
            <a:r>
              <a:rPr lang="cs-CZ" b="0" i="0" dirty="0">
                <a:solidFill>
                  <a:srgbClr val="333333"/>
                </a:solidFill>
                <a:effectLst/>
              </a:rPr>
              <a:t>Pokud je země „pouze“ pod migračním tlakem, pak se postup řídí podle tzv. </a:t>
            </a:r>
            <a:r>
              <a:rPr lang="cs-CZ" b="1" i="0" u="none" strike="noStrike" dirty="0">
                <a:solidFill>
                  <a:srgbClr val="076A8F"/>
                </a:solidFill>
                <a:effectLst/>
                <a:hlinkClick r:id="rId2"/>
              </a:rPr>
              <a:t>nařízení o řízení azylu a migrace</a:t>
            </a:r>
            <a:r>
              <a:rPr lang="cs-CZ" b="0" i="0" dirty="0">
                <a:solidFill>
                  <a:srgbClr val="333333"/>
                </a:solidFill>
                <a:effectLst/>
              </a:rPr>
              <a:t> (AMMR), pokud je však v krizi, přijde na řadu tzv. </a:t>
            </a:r>
            <a:r>
              <a:rPr lang="cs-CZ" b="1" i="0" u="none" strike="noStrike" dirty="0">
                <a:solidFill>
                  <a:srgbClr val="076A8F"/>
                </a:solidFill>
                <a:effectLst/>
                <a:hlinkClick r:id="rId3"/>
              </a:rPr>
              <a:t>nařízení o krizových situacích a vyšší moci v oblasti azylu a migrace</a:t>
            </a:r>
            <a:r>
              <a:rPr lang="cs-CZ" b="0" i="0" dirty="0">
                <a:solidFill>
                  <a:srgbClr val="333333"/>
                </a:solidFill>
                <a:effectLst/>
              </a:rPr>
              <a:t>.</a:t>
            </a:r>
          </a:p>
          <a:p>
            <a:pPr marL="72000" indent="0">
              <a:buNone/>
            </a:pPr>
            <a:endParaRPr lang="cs-CZ" dirty="0">
              <a:solidFill>
                <a:srgbClr val="333333"/>
              </a:solidFill>
            </a:endParaRPr>
          </a:p>
          <a:p>
            <a:r>
              <a:rPr lang="cs-CZ" b="0" i="0" dirty="0">
                <a:solidFill>
                  <a:srgbClr val="333333"/>
                </a:solidFill>
                <a:effectLst/>
              </a:rPr>
              <a:t>Mimořádná krizová opatření se mohou použít také tehdy, když státy tvrdí, že dochází k </a:t>
            </a:r>
            <a:r>
              <a:rPr lang="cs-CZ" b="1" i="0" dirty="0">
                <a:solidFill>
                  <a:srgbClr val="333333"/>
                </a:solidFill>
                <a:effectLst/>
              </a:rPr>
              <a:t>„instrumentalizaci migrace“. 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24091E-9E94-4486-9BC0-CEE905086A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>
                <a:hlinkClick r:id="rId4"/>
              </a:rPr>
              <a:t>MEPs</a:t>
            </a:r>
            <a:r>
              <a:rPr lang="cs-CZ" dirty="0">
                <a:hlinkClick r:id="rId4"/>
              </a:rPr>
              <a:t>: https://howtheyvote.eu/votes/166979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92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2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Pakt o migraci a azylu: rozhodování/vyjednávání a obsah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AD5841-21FC-494B-95C2-F1F9D0DE6E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466CA-F64A-47A9-806D-A581E3D3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Nařízení o krizových situacích a zásazích vyšší moci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2D8231-DA48-4F9E-BED6-DFF24A77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Posílená solidární a podpůrná opatření by mohla mít podobu relokací, finančních příspěvků, alternativních solidárních opatření (tj. personální a věcné podpory) nebo kombinace výše uvedených opatření.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12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461103-9AD8-44CF-8358-0D4A601B6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B7B065-3DBB-49CD-ADE4-8DE5C207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Nařízení o krizových situacích a zásazích vyšší moci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D19642-0BF3-491B-A0AA-FEF43A965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algn="l"/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Členské státy, které čelí krizové situaci se mohou odchýlit od některých pravidel týkajících se odpovědnosti stanovených v azylovém </a:t>
            </a:r>
            <a:r>
              <a:rPr lang="cs-CZ" sz="2400" b="0" i="1" dirty="0" err="1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acquis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, a to: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prodloužení lhůt pro registraci žádostí o mezinárodní ochranu 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na čtyři týdny od jejich podání; delší doba trvání řízení na hranicích (prodloužení z 12 na maximálně 18 týdnů)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prodloužené lhůty u pravidel určujících příslušný členský stát 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(pouze v případě krizových situací, hromadných vstupů a vyšší moci); to znamená např. prodloužení lhůty pro podání žádosti o převzetí z jednoho nebo dvou měsíců na 4 měsíce ode dne, kdy byla žádost zaregistrována;    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479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C9B1BE-C822-4C10-B3A4-6C50E3B07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CBB7EE-0CC8-49C7-A3A5-90D35E6E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Kvalifikační nařízení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A67BD7-A953-4B71-91DE-7D5B4D093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Požaduje, aby </a:t>
            </a: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byla povolení k pobytu vydávána do 90 dnů 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v harmonizovaném formátu 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6324B"/>
                </a:solidFill>
                <a:latin typeface="arial" panose="020B0604020202020204" pitchFamily="34" charset="0"/>
              </a:rPr>
              <a:t>V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yžaduje, </a:t>
            </a: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aby členské státy posoudily, zda existuje alternativní vnitrostátní ochrana 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(bezpečná oblast v zemi původu), a pokud ano, postavení uprchlíka nebude uděleno.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Vyžaduje, </a:t>
            </a: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aby členské státy odňaly status mezinárodní ochrany, pokud daná osoba představuje nebezpečí pro společnost nebo bezpečnost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6324B"/>
                </a:solidFill>
                <a:latin typeface="arial" panose="020B0604020202020204" pitchFamily="34" charset="0"/>
              </a:rPr>
              <a:t>P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oskytuje členským státům </a:t>
            </a: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možnost podmínit přístup k sociální pomoci účinnou účastí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 příjemce na integračních opatřeních. </a:t>
            </a:r>
          </a:p>
          <a:p>
            <a:endParaRPr lang="cs-CZ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E4C63C-23FB-4757-AAEB-503432656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MEPs</a:t>
            </a:r>
            <a:r>
              <a:rPr lang="cs-CZ" dirty="0">
                <a:hlinkClick r:id="rId2"/>
              </a:rPr>
              <a:t>: https://howtheyvote.eu/votes/167357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9254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B3CB0E-C9F5-45AC-8B28-7AE3C5CBA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7BCB3B-71F0-442A-B738-BC8FB3B7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Směrnice o podmínkách přijímání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425E79-E785-42AB-949E-B819284D9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26324B"/>
                </a:solidFill>
                <a:latin typeface="arial" panose="020B0604020202020204" pitchFamily="34" charset="0"/>
              </a:rPr>
              <a:t>H</a:t>
            </a: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armonizuje normy pomoci 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v celé EU a ukládá členským státům povinnost tyto normy zaručit.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Aby se zabránilo druhotnému pohybu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, nebudou členské státy moci poskytnout materiální podmínky přijetí, pokud je žadatel nalezen v jiném členském státě, než je členský stát, který je příslušný.</a:t>
            </a:r>
            <a:endParaRPr lang="cs-CZ" sz="2400" dirty="0">
              <a:solidFill>
                <a:srgbClr val="26324B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Žadatelé o azyl budou mít </a:t>
            </a: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přístup na trh práce nejpozději šest měsíců po registraci své žádosti</a:t>
            </a:r>
            <a:r>
              <a:rPr lang="cs-CZ" sz="2400" dirty="0">
                <a:solidFill>
                  <a:srgbClr val="26324B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Členské státy budou muset </a:t>
            </a:r>
            <a:r>
              <a:rPr lang="cs-CZ" sz="24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zajistit přístup k jazykové a odborné přípravě a kurzům občanské výchovy</a:t>
            </a:r>
            <a:r>
              <a:rPr lang="cs-CZ" sz="24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. 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E50BA1-65EC-442E-9B43-0B7CF73D3D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MEPs</a:t>
            </a:r>
            <a:r>
              <a:rPr lang="cs-CZ" dirty="0"/>
              <a:t>: https://howtheyvote.eu/votes/167007</a:t>
            </a:r>
          </a:p>
        </p:txBody>
      </p:sp>
    </p:spTree>
    <p:extLst>
      <p:ext uri="{BB962C8B-B14F-4D97-AF65-F5344CB8AC3E}">
        <p14:creationId xmlns:p14="http://schemas.microsoft.com/office/powerpoint/2010/main" val="1893699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9707E4-ABF0-497C-AF72-D77D7372A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2776DA-3B42-4571-8978-A3424A3B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effectLst/>
                <a:latin typeface="arial" panose="020B0604020202020204" pitchFamily="34" charset="0"/>
              </a:rPr>
              <a:t>Nařízení o rámci Unie pro přesídlování</a:t>
            </a:r>
            <a:br>
              <a:rPr lang="cs-CZ" b="0" i="0" dirty="0"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07DABC-EC88-49B5-B08C-F8816905D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6324B"/>
                </a:solidFill>
              </a:rPr>
              <a:t>P</a:t>
            </a:r>
            <a:r>
              <a:rPr lang="cs-CZ" b="1" i="0" dirty="0">
                <a:solidFill>
                  <a:srgbClr val="26324B"/>
                </a:solidFill>
                <a:effectLst/>
              </a:rPr>
              <a:t>osiluje bezpečné a legální cesty do EU pro osoby, které potřebují ochranu z humanitárních důvodů</a:t>
            </a:r>
            <a:r>
              <a:rPr lang="cs-CZ" b="0" i="0" dirty="0">
                <a:solidFill>
                  <a:srgbClr val="26324B"/>
                </a:solidFill>
                <a:effectLst/>
              </a:rPr>
              <a:t>, a přispívá k posílení mezinárodních partnerství se zeměmi mimo EU, které poskytují útočiště velkému počtu uprchlíků.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6324B"/>
                </a:solidFill>
                <a:effectLst/>
              </a:rPr>
              <a:t>Dobrovolné úsilí členských států bude podpořeno odpovídajícím financováním z rozpočtu EU.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Výhoda spočívá také v tom, že </a:t>
            </a:r>
            <a:r>
              <a:rPr lang="cs-CZ" b="1" i="0" dirty="0">
                <a:solidFill>
                  <a:srgbClr val="333333"/>
                </a:solidFill>
                <a:effectLst/>
              </a:rPr>
              <a:t>státy si v tomto případě samy vyberou konkrétní osoby</a:t>
            </a:r>
            <a:r>
              <a:rPr lang="cs-CZ" b="0" i="0" dirty="0">
                <a:solidFill>
                  <a:srgbClr val="333333"/>
                </a:solidFill>
                <a:effectLst/>
              </a:rPr>
              <a:t>, což u relokací zpravidla neplatí.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172524-118E-4627-BD32-025110937D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MEPs</a:t>
            </a:r>
            <a:r>
              <a:rPr lang="cs-CZ" dirty="0"/>
              <a:t>: https://howtheyvote.eu/votes/167683</a:t>
            </a:r>
          </a:p>
        </p:txBody>
      </p:sp>
    </p:spTree>
    <p:extLst>
      <p:ext uri="{BB962C8B-B14F-4D97-AF65-F5344CB8AC3E}">
        <p14:creationId xmlns:p14="http://schemas.microsoft.com/office/powerpoint/2010/main" val="134118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6CF634-6C00-447C-8E64-767C5C4F69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4502" y="6228000"/>
            <a:ext cx="7920000" cy="252000"/>
          </a:xfrm>
        </p:spPr>
        <p:txBody>
          <a:bodyPr/>
          <a:lstStyle/>
          <a:p>
            <a:r>
              <a:rPr lang="cs-CZ" dirty="0" err="1"/>
              <a:t>MEPs</a:t>
            </a:r>
            <a:r>
              <a:rPr lang="cs-CZ" dirty="0"/>
              <a:t>: https://howtheyvote.eu/votes/166929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2418EA-2E15-4653-BCAF-F4E24053A2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49035B-25DA-4985-B6F7-3BED5B10F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Nařízení o </a:t>
            </a:r>
            <a:r>
              <a:rPr lang="cs-CZ" dirty="0" err="1"/>
              <a:t>Eurodacu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A94866-A440-4AE8-AC47-9CBAE5B9F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132" y="1521520"/>
            <a:ext cx="10396068" cy="44975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Přepracované znění </a:t>
            </a:r>
            <a:r>
              <a:rPr lang="cs-CZ" sz="2000" b="0" i="0" u="sng" dirty="0">
                <a:effectLst/>
                <a:latin typeface="arial" panose="020B0604020202020204" pitchFamily="34" charset="0"/>
                <a:hlinkClick r:id="rId2"/>
              </a:rPr>
              <a:t>nařízení o </a:t>
            </a:r>
            <a:r>
              <a:rPr lang="cs-CZ" sz="2000" b="0" i="0" u="sng" dirty="0" err="1">
                <a:effectLst/>
                <a:latin typeface="arial" panose="020B0604020202020204" pitchFamily="34" charset="0"/>
                <a:hlinkClick r:id="rId2"/>
              </a:rPr>
              <a:t>Eurodacu</a:t>
            </a:r>
            <a:r>
              <a:rPr lang="cs-CZ" sz="20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 přemění stávající databázi </a:t>
            </a:r>
            <a:r>
              <a:rPr lang="cs-CZ" sz="2000" b="0" i="0" dirty="0" err="1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Eurodac</a:t>
            </a:r>
            <a:r>
              <a:rPr lang="cs-CZ" sz="20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 z azylové databáze na plnohodnotnou databázi v oblasti azylu a migrace.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Druh registrovaných údajů se rozšíří (nejen otisky prstů, ale také </a:t>
            </a:r>
            <a:r>
              <a:rPr lang="cs-CZ" sz="20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zobrazení obličeje, údaje o totožnosti, kopie dokladů totožnosti/cestovních dokladů)</a:t>
            </a:r>
            <a:r>
              <a:rPr lang="cs-CZ" sz="20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. </a:t>
            </a:r>
            <a:endParaRPr lang="cs-CZ" sz="2000" dirty="0">
              <a:solidFill>
                <a:srgbClr val="26324B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V systému bude zavedena rovněž možnost </a:t>
            </a:r>
            <a:r>
              <a:rPr lang="cs-CZ" sz="20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označit osobu vstupující do EU, která představuje hrozbu pro vnitřní bezpečnost</a:t>
            </a:r>
            <a:r>
              <a:rPr lang="cs-CZ" sz="20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, s výhradou přísných záruk ochrany údajů.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Systém bude nyní rovněž </a:t>
            </a:r>
            <a:r>
              <a:rPr lang="cs-CZ" sz="2000" b="1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zahrnovat údaje dětí starší šesti let</a:t>
            </a:r>
            <a:r>
              <a:rPr lang="cs-CZ" sz="2000" b="0" i="0" dirty="0">
                <a:solidFill>
                  <a:srgbClr val="26324B"/>
                </a:solidFill>
                <a:effectLst/>
                <a:latin typeface="arial" panose="020B0604020202020204" pitchFamily="34" charset="0"/>
              </a:rPr>
              <a:t>, což orgánům umožní identifikovat děti v případě, že jsou odloučeny od svých rodin, a chránit zranitelné osoby před obchodováním s lidmi a vykořisťováním.</a:t>
            </a:r>
            <a:endParaRPr lang="cs-CZ" b="0" i="0" dirty="0">
              <a:solidFill>
                <a:srgbClr val="26324B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0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B12E51-65F5-4E24-8DEA-E726AB04F8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E154D2-2609-4B01-A2C8-32FAE0ADA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381022B-5FF9-4D11-B6FF-07E55508FF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6476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01320C-6DFB-4261-BF7F-0B619098A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8000" y="6226989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D82AA16-5D73-45E6-8B9A-D1D0078090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95950" y="574761"/>
            <a:ext cx="9600100" cy="5778228"/>
          </a:xfrm>
        </p:spPr>
      </p:pic>
    </p:spTree>
    <p:extLst>
      <p:ext uri="{BB962C8B-B14F-4D97-AF65-F5344CB8AC3E}">
        <p14:creationId xmlns:p14="http://schemas.microsoft.com/office/powerpoint/2010/main" val="391864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A078DB-EB38-4D9F-9483-9B6A438B6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5582F0A-93BF-4933-8A0C-BBD72A4209F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6000" y="1917700"/>
            <a:ext cx="10752137" cy="2730500"/>
          </a:xfrm>
        </p:spPr>
      </p:pic>
    </p:spTree>
    <p:extLst>
      <p:ext uri="{BB962C8B-B14F-4D97-AF65-F5344CB8AC3E}">
        <p14:creationId xmlns:p14="http://schemas.microsoft.com/office/powerpoint/2010/main" val="186464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20BAC9-E298-4B0E-A974-CE759F1A37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A0B99EB-4113-4566-B85F-6E6E96510A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22837" y="735520"/>
            <a:ext cx="7746325" cy="5971746"/>
          </a:xfrm>
        </p:spPr>
      </p:pic>
    </p:spTree>
    <p:extLst>
      <p:ext uri="{BB962C8B-B14F-4D97-AF65-F5344CB8AC3E}">
        <p14:creationId xmlns:p14="http://schemas.microsoft.com/office/powerpoint/2010/main" val="262370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8DED10-9C9E-4472-9352-926458638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https://www.mvcr.cz/clanek/uspech-nejen-pro-cesko-eu-nasla-pristup-pro-zvladnuti-migrace-zakladem-bude-solidarita-bez-povinnych-kvot.aspx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752E66-2DFA-4966-ACA6-855BD9EB2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D59DD62-0FB5-46B8-92E6-2A164FDD3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 v souladu s pozicí ČR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B8C5A32-1F60-47AF-8180-BE16CB1E5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b="1" dirty="0"/>
              <a:t>Vít Rakušan</a:t>
            </a:r>
            <a:r>
              <a:rPr lang="cs-CZ" sz="2000" dirty="0"/>
              <a:t>: „</a:t>
            </a:r>
            <a:r>
              <a:rPr lang="cs-CZ" sz="2000" b="1" i="1" dirty="0">
                <a:solidFill>
                  <a:srgbClr val="4F4F4F"/>
                </a:solidFill>
                <a:effectLst/>
              </a:rPr>
              <a:t>Vyjednali jsme férové společné řešení, o které jsme usilovali a které jsme aktivně prosazovali</a:t>
            </a:r>
            <a:r>
              <a:rPr lang="cs-CZ" sz="2000" i="1" dirty="0">
                <a:solidFill>
                  <a:srgbClr val="4F4F4F"/>
                </a:solidFill>
                <a:effectLst/>
              </a:rPr>
              <a:t>. </a:t>
            </a:r>
            <a:r>
              <a:rPr lang="cs-CZ" sz="2000" b="1" i="1" dirty="0">
                <a:solidFill>
                  <a:srgbClr val="4F4F4F"/>
                </a:solidFill>
                <a:effectLst/>
              </a:rPr>
              <a:t>Žádné kvóty</a:t>
            </a:r>
            <a:r>
              <a:rPr lang="cs-CZ" sz="2000" i="1" dirty="0">
                <a:solidFill>
                  <a:srgbClr val="4F4F4F"/>
                </a:solidFill>
                <a:effectLst/>
              </a:rPr>
              <a:t>, ale solidární finanční pomoc nejvíce zatíženým členským zemím, kterou Česko prostřednictvím programů Ministerstva vnitra dlouhodobě realizuje.“</a:t>
            </a:r>
          </a:p>
          <a:p>
            <a:pPr marL="72000" indent="0">
              <a:buNone/>
            </a:pPr>
            <a:endParaRPr lang="cs-CZ" sz="2000" b="0" i="0" dirty="0">
              <a:solidFill>
                <a:srgbClr val="4F4F4F"/>
              </a:solidFill>
              <a:effectLst/>
            </a:endParaRPr>
          </a:p>
          <a:p>
            <a:pPr marL="72000" indent="0">
              <a:buNone/>
            </a:pPr>
            <a:r>
              <a:rPr lang="cs-CZ" sz="2000" b="1" i="0" dirty="0">
                <a:solidFill>
                  <a:srgbClr val="4F4F4F"/>
                </a:solidFill>
                <a:effectLst/>
              </a:rPr>
              <a:t>MVČR dále </a:t>
            </a:r>
            <a:r>
              <a:rPr lang="cs-CZ" sz="2000" b="1" dirty="0">
                <a:solidFill>
                  <a:srgbClr val="4F4F4F"/>
                </a:solidFill>
              </a:rPr>
              <a:t>u</a:t>
            </a:r>
            <a:r>
              <a:rPr lang="cs-CZ" sz="2000" b="1" i="0" dirty="0">
                <a:solidFill>
                  <a:srgbClr val="4F4F4F"/>
                </a:solidFill>
                <a:effectLst/>
              </a:rPr>
              <a:t>vádí: 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Česká republika ze systému povinné solidarity dočasně vyjmuta, a to z důvodu velkého množství přijatých uprchlíků před válkou z Ukrajiny, kterým Česko solidárně poskytuje dočasnou ochranu. </a:t>
            </a:r>
            <a:r>
              <a:rPr lang="cs-CZ" sz="2000" b="1" i="1" dirty="0">
                <a:solidFill>
                  <a:srgbClr val="4F4F4F"/>
                </a:solidFill>
                <a:effectLst/>
              </a:rPr>
              <a:t>„Tím se nám od EU dostává další uznání za naši práci. Od komisařky </a:t>
            </a:r>
            <a:r>
              <a:rPr lang="cs-CZ" sz="2000" b="1" i="1" dirty="0" err="1">
                <a:solidFill>
                  <a:srgbClr val="4F4F4F"/>
                </a:solidFill>
                <a:effectLst/>
              </a:rPr>
              <a:t>Ylvy</a:t>
            </a:r>
            <a:r>
              <a:rPr lang="cs-CZ" sz="2000" b="1" i="1" dirty="0">
                <a:solidFill>
                  <a:srgbClr val="4F4F4F"/>
                </a:solidFill>
                <a:effectLst/>
              </a:rPr>
              <a:t> </a:t>
            </a:r>
            <a:r>
              <a:rPr lang="cs-CZ" sz="2000" b="1" i="1" dirty="0" err="1">
                <a:solidFill>
                  <a:srgbClr val="4F4F4F"/>
                </a:solidFill>
                <a:effectLst/>
              </a:rPr>
              <a:t>Johansson</a:t>
            </a:r>
            <a:r>
              <a:rPr lang="cs-CZ" sz="2000" b="1" i="1" dirty="0">
                <a:solidFill>
                  <a:srgbClr val="4F4F4F"/>
                </a:solidFill>
                <a:effectLst/>
              </a:rPr>
              <a:t> jsem navíc v souvislosti s naším zapojením do pomoci uprchlíkům z Ukrajiny získal příslib další finanční pomoci pro Česko“.</a:t>
            </a:r>
            <a:r>
              <a:rPr lang="cs-CZ" sz="2000" b="0" i="0" dirty="0">
                <a:solidFill>
                  <a:srgbClr val="4F4F4F"/>
                </a:solidFill>
                <a:effectLst/>
              </a:rPr>
              <a:t> 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1816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2DF110-3D9A-4D32-B442-50440ACF6D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50BFBE-EED8-48C0-A831-C9EDBE954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010EE3-15F5-41CA-88C8-237F30FE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But!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034D40E-597A-4A95-B0DD-07536AA9D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64" y="3195438"/>
            <a:ext cx="6048519" cy="3444983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AE8D29D-0CD7-4F8D-85A3-F883A4E7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740" y="82653"/>
            <a:ext cx="8994479" cy="28384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CA7844A-8BD5-4A60-BCCA-76347443A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483" y="3936927"/>
            <a:ext cx="5979710" cy="158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0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9A3802-8008-4C9D-8B57-FDB534072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5C3573F-22A8-4E38-AD3C-153A44400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074" y="161051"/>
            <a:ext cx="8253664" cy="6535897"/>
          </a:xfrm>
        </p:spPr>
      </p:pic>
    </p:spTree>
    <p:extLst>
      <p:ext uri="{BB962C8B-B14F-4D97-AF65-F5344CB8AC3E}">
        <p14:creationId xmlns:p14="http://schemas.microsoft.com/office/powerpoint/2010/main" val="41937103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1734</TotalTime>
  <Words>1642</Words>
  <Application>Microsoft Office PowerPoint</Application>
  <PresentationFormat>Širokoúhlá obrazovka</PresentationFormat>
  <Paragraphs>108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Arial</vt:lpstr>
      <vt:lpstr>Tahoma</vt:lpstr>
      <vt:lpstr>Wingdings</vt:lpstr>
      <vt:lpstr>Prezentace_MU_CZ</vt:lpstr>
      <vt:lpstr>Prezentace aplikace PowerPoint</vt:lpstr>
      <vt:lpstr>Pakt o migraci a azylu: rozhodování/vyjednávání a obsah</vt:lpstr>
      <vt:lpstr>Prezentace aplikace PowerPoint</vt:lpstr>
      <vt:lpstr>Prezentace aplikace PowerPoint</vt:lpstr>
      <vt:lpstr>Prezentace aplikace PowerPoint</vt:lpstr>
      <vt:lpstr>Prezentace aplikace PowerPoint</vt:lpstr>
      <vt:lpstr>Výsledek v souladu s pozicí ČR</vt:lpstr>
      <vt:lpstr>But!</vt:lpstr>
      <vt:lpstr>Prezentace aplikace PowerPoint</vt:lpstr>
      <vt:lpstr>Prezentace aplikace PowerPoint</vt:lpstr>
      <vt:lpstr>Nařízení o prověřování a návratová směrnice  </vt:lpstr>
      <vt:lpstr>Nařízení o řízení azylu a migrace (AMMR) </vt:lpstr>
      <vt:lpstr>Nařízení o řízení azylu a migrace </vt:lpstr>
      <vt:lpstr>Nařízení o řízení azylu a migrace </vt:lpstr>
      <vt:lpstr>Nařízení o řízení azylu a migrace </vt:lpstr>
      <vt:lpstr>„Česká výjimka“?</vt:lpstr>
      <vt:lpstr>Nařízení o společném azylovém řízení </vt:lpstr>
      <vt:lpstr>But!</vt:lpstr>
      <vt:lpstr>Nařízení o krizových situacích a zásazích vyšší moci </vt:lpstr>
      <vt:lpstr>Nařízení o krizových situacích a zásazích vyšší moci </vt:lpstr>
      <vt:lpstr>Nařízení o krizových situacích a zásazích vyšší moci </vt:lpstr>
      <vt:lpstr>Kvalifikační nařízení</vt:lpstr>
      <vt:lpstr>Směrnice o podmínkách přijímání </vt:lpstr>
      <vt:lpstr>Nařízení o rámci Unie pro přesídlování </vt:lpstr>
      <vt:lpstr>Nařízení o Eurodacu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Pakt o migraci a azylu</dc:title>
  <dc:creator>Jan Kotýnek Krotký</dc:creator>
  <cp:lastModifiedBy>Jan Kotýnek Krotký</cp:lastModifiedBy>
  <cp:revision>27</cp:revision>
  <cp:lastPrinted>1601-01-01T00:00:00Z</cp:lastPrinted>
  <dcterms:created xsi:type="dcterms:W3CDTF">2024-11-06T14:42:55Z</dcterms:created>
  <dcterms:modified xsi:type="dcterms:W3CDTF">2024-11-14T14:37:14Z</dcterms:modified>
</cp:coreProperties>
</file>