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34"/>
  </p:notesMasterIdLst>
  <p:sldIdLst>
    <p:sldId id="256" r:id="rId2"/>
    <p:sldId id="273" r:id="rId3"/>
    <p:sldId id="274" r:id="rId4"/>
    <p:sldId id="285" r:id="rId5"/>
    <p:sldId id="282" r:id="rId6"/>
    <p:sldId id="286" r:id="rId7"/>
    <p:sldId id="290" r:id="rId8"/>
    <p:sldId id="277" r:id="rId9"/>
    <p:sldId id="278" r:id="rId10"/>
    <p:sldId id="284" r:id="rId11"/>
    <p:sldId id="283" r:id="rId12"/>
    <p:sldId id="280" r:id="rId13"/>
    <p:sldId id="276" r:id="rId14"/>
    <p:sldId id="279" r:id="rId15"/>
    <p:sldId id="281" r:id="rId16"/>
    <p:sldId id="257" r:id="rId17"/>
    <p:sldId id="287" r:id="rId18"/>
    <p:sldId id="258" r:id="rId19"/>
    <p:sldId id="259" r:id="rId20"/>
    <p:sldId id="260" r:id="rId21"/>
    <p:sldId id="261" r:id="rId22"/>
    <p:sldId id="262" r:id="rId23"/>
    <p:sldId id="264" r:id="rId24"/>
    <p:sldId id="263" r:id="rId25"/>
    <p:sldId id="289" r:id="rId26"/>
    <p:sldId id="288" r:id="rId27"/>
    <p:sldId id="272" r:id="rId28"/>
    <p:sldId id="271" r:id="rId29"/>
    <p:sldId id="267" r:id="rId30"/>
    <p:sldId id="265" r:id="rId31"/>
    <p:sldId id="268" r:id="rId32"/>
    <p:sldId id="291"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04" autoAdjust="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kova, Lenka" userId="d5c3d482-7944-496b-93f3-3bc32cfc229c" providerId="ADAL" clId="{FCA3C869-EA5F-405B-A083-3B0E6DCB7725}"/>
    <pc:docChg chg="undo custSel addSld delSld modSld sldOrd">
      <pc:chgData name="Martinkova, Lenka" userId="d5c3d482-7944-496b-93f3-3bc32cfc229c" providerId="ADAL" clId="{FCA3C869-EA5F-405B-A083-3B0E6DCB7725}" dt="2023-11-14T16:33:21.576" v="6621" actId="1076"/>
      <pc:docMkLst>
        <pc:docMk/>
      </pc:docMkLst>
      <pc:sldChg chg="addSp modSp mod">
        <pc:chgData name="Martinkova, Lenka" userId="d5c3d482-7944-496b-93f3-3bc32cfc229c" providerId="ADAL" clId="{FCA3C869-EA5F-405B-A083-3B0E6DCB7725}" dt="2023-11-14T14:22:51.678" v="1103" actId="1076"/>
        <pc:sldMkLst>
          <pc:docMk/>
          <pc:sldMk cId="0" sldId="256"/>
        </pc:sldMkLst>
        <pc:spChg chg="add mod">
          <ac:chgData name="Martinkova, Lenka" userId="d5c3d482-7944-496b-93f3-3bc32cfc229c" providerId="ADAL" clId="{FCA3C869-EA5F-405B-A083-3B0E6DCB7725}" dt="2023-11-14T09:18:20.520" v="1097" actId="20577"/>
          <ac:spMkLst>
            <pc:docMk/>
            <pc:sldMk cId="0" sldId="256"/>
            <ac:spMk id="2" creationId="{54D3B39E-01C9-4A4C-E995-63C0311B60E0}"/>
          </ac:spMkLst>
        </pc:spChg>
        <pc:spChg chg="mod">
          <ac:chgData name="Martinkova, Lenka" userId="d5c3d482-7944-496b-93f3-3bc32cfc229c" providerId="ADAL" clId="{FCA3C869-EA5F-405B-A083-3B0E6DCB7725}" dt="2023-11-14T09:17:50.439" v="1053" actId="20577"/>
          <ac:spMkLst>
            <pc:docMk/>
            <pc:sldMk cId="0" sldId="256"/>
            <ac:spMk id="85" creationId="{00000000-0000-0000-0000-000000000000}"/>
          </ac:spMkLst>
        </pc:spChg>
        <pc:picChg chg="add mod">
          <ac:chgData name="Martinkova, Lenka" userId="d5c3d482-7944-496b-93f3-3bc32cfc229c" providerId="ADAL" clId="{FCA3C869-EA5F-405B-A083-3B0E6DCB7725}" dt="2023-11-14T14:22:51.678" v="1103" actId="1076"/>
          <ac:picMkLst>
            <pc:docMk/>
            <pc:sldMk cId="0" sldId="256"/>
            <ac:picMk id="4" creationId="{F4772CA9-2073-D663-0F9E-CB80B29FFFEF}"/>
          </ac:picMkLst>
        </pc:picChg>
      </pc:sldChg>
      <pc:sldChg chg="addSp modSp mod">
        <pc:chgData name="Martinkova, Lenka" userId="d5c3d482-7944-496b-93f3-3bc32cfc229c" providerId="ADAL" clId="{FCA3C869-EA5F-405B-A083-3B0E6DCB7725}" dt="2023-11-14T16:29:52.820" v="6555" actId="14100"/>
        <pc:sldMkLst>
          <pc:docMk/>
          <pc:sldMk cId="0" sldId="257"/>
        </pc:sldMkLst>
        <pc:spChg chg="mod">
          <ac:chgData name="Martinkova, Lenka" userId="d5c3d482-7944-496b-93f3-3bc32cfc229c" providerId="ADAL" clId="{FCA3C869-EA5F-405B-A083-3B0E6DCB7725}" dt="2023-11-14T16:29:52.820" v="6555" actId="14100"/>
          <ac:spMkLst>
            <pc:docMk/>
            <pc:sldMk cId="0" sldId="257"/>
            <ac:spMk id="90" creationId="{00000000-0000-0000-0000-000000000000}"/>
          </ac:spMkLst>
        </pc:spChg>
        <pc:spChg chg="mod">
          <ac:chgData name="Martinkova, Lenka" userId="d5c3d482-7944-496b-93f3-3bc32cfc229c" providerId="ADAL" clId="{FCA3C869-EA5F-405B-A083-3B0E6DCB7725}" dt="2023-11-14T08:14:51.588" v="197" actId="27636"/>
          <ac:spMkLst>
            <pc:docMk/>
            <pc:sldMk cId="0" sldId="257"/>
            <ac:spMk id="91" creationId="{00000000-0000-0000-0000-000000000000}"/>
          </ac:spMkLst>
        </pc:spChg>
        <pc:spChg chg="mod">
          <ac:chgData name="Martinkova, Lenka" userId="d5c3d482-7944-496b-93f3-3bc32cfc229c" providerId="ADAL" clId="{FCA3C869-EA5F-405B-A083-3B0E6DCB7725}" dt="2023-11-14T08:54:37.895" v="813" actId="1076"/>
          <ac:spMkLst>
            <pc:docMk/>
            <pc:sldMk cId="0" sldId="257"/>
            <ac:spMk id="92" creationId="{00000000-0000-0000-0000-000000000000}"/>
          </ac:spMkLst>
        </pc:spChg>
        <pc:picChg chg="add mod">
          <ac:chgData name="Martinkova, Lenka" userId="d5c3d482-7944-496b-93f3-3bc32cfc229c" providerId="ADAL" clId="{FCA3C869-EA5F-405B-A083-3B0E6DCB7725}" dt="2023-11-14T16:29:47.626" v="6554" actId="1076"/>
          <ac:picMkLst>
            <pc:docMk/>
            <pc:sldMk cId="0" sldId="257"/>
            <ac:picMk id="2" creationId="{68440178-0F22-AD8B-25CA-451851F55C87}"/>
          </ac:picMkLst>
        </pc:picChg>
      </pc:sldChg>
      <pc:sldChg chg="modSp mod">
        <pc:chgData name="Martinkova, Lenka" userId="d5c3d482-7944-496b-93f3-3bc32cfc229c" providerId="ADAL" clId="{FCA3C869-EA5F-405B-A083-3B0E6DCB7725}" dt="2023-11-14T16:18:18.811" v="6450" actId="20577"/>
        <pc:sldMkLst>
          <pc:docMk/>
          <pc:sldMk cId="0" sldId="258"/>
        </pc:sldMkLst>
        <pc:spChg chg="mod">
          <ac:chgData name="Martinkova, Lenka" userId="d5c3d482-7944-496b-93f3-3bc32cfc229c" providerId="ADAL" clId="{FCA3C869-EA5F-405B-A083-3B0E6DCB7725}" dt="2023-11-14T08:51:17.262" v="766" actId="12"/>
          <ac:spMkLst>
            <pc:docMk/>
            <pc:sldMk cId="0" sldId="258"/>
            <ac:spMk id="97" creationId="{00000000-0000-0000-0000-000000000000}"/>
          </ac:spMkLst>
        </pc:spChg>
        <pc:spChg chg="mod">
          <ac:chgData name="Martinkova, Lenka" userId="d5c3d482-7944-496b-93f3-3bc32cfc229c" providerId="ADAL" clId="{FCA3C869-EA5F-405B-A083-3B0E6DCB7725}" dt="2023-11-14T16:18:18.811" v="6450" actId="20577"/>
          <ac:spMkLst>
            <pc:docMk/>
            <pc:sldMk cId="0" sldId="258"/>
            <ac:spMk id="98" creationId="{00000000-0000-0000-0000-000000000000}"/>
          </ac:spMkLst>
        </pc:spChg>
        <pc:spChg chg="mod">
          <ac:chgData name="Martinkova, Lenka" userId="d5c3d482-7944-496b-93f3-3bc32cfc229c" providerId="ADAL" clId="{FCA3C869-EA5F-405B-A083-3B0E6DCB7725}" dt="2023-11-14T08:49:39.220" v="755"/>
          <ac:spMkLst>
            <pc:docMk/>
            <pc:sldMk cId="0" sldId="258"/>
            <ac:spMk id="99" creationId="{00000000-0000-0000-0000-000000000000}"/>
          </ac:spMkLst>
        </pc:spChg>
      </pc:sldChg>
      <pc:sldChg chg="modSp mod">
        <pc:chgData name="Martinkova, Lenka" userId="d5c3d482-7944-496b-93f3-3bc32cfc229c" providerId="ADAL" clId="{FCA3C869-EA5F-405B-A083-3B0E6DCB7725}" dt="2023-11-14T08:50:49.905" v="764"/>
        <pc:sldMkLst>
          <pc:docMk/>
          <pc:sldMk cId="0" sldId="259"/>
        </pc:sldMkLst>
        <pc:spChg chg="mod">
          <ac:chgData name="Martinkova, Lenka" userId="d5c3d482-7944-496b-93f3-3bc32cfc229c" providerId="ADAL" clId="{FCA3C869-EA5F-405B-A083-3B0E6DCB7725}" dt="2023-11-14T08:50:49.905" v="764"/>
          <ac:spMkLst>
            <pc:docMk/>
            <pc:sldMk cId="0" sldId="259"/>
            <ac:spMk id="104" creationId="{00000000-0000-0000-0000-000000000000}"/>
          </ac:spMkLst>
        </pc:spChg>
        <pc:spChg chg="mod">
          <ac:chgData name="Martinkova, Lenka" userId="d5c3d482-7944-496b-93f3-3bc32cfc229c" providerId="ADAL" clId="{FCA3C869-EA5F-405B-A083-3B0E6DCB7725}" dt="2023-11-14T08:14:51.601" v="200" actId="27636"/>
          <ac:spMkLst>
            <pc:docMk/>
            <pc:sldMk cId="0" sldId="259"/>
            <ac:spMk id="105" creationId="{00000000-0000-0000-0000-000000000000}"/>
          </ac:spMkLst>
        </pc:spChg>
        <pc:spChg chg="mod">
          <ac:chgData name="Martinkova, Lenka" userId="d5c3d482-7944-496b-93f3-3bc32cfc229c" providerId="ADAL" clId="{FCA3C869-EA5F-405B-A083-3B0E6DCB7725}" dt="2023-11-14T08:49:28.380" v="754"/>
          <ac:spMkLst>
            <pc:docMk/>
            <pc:sldMk cId="0" sldId="259"/>
            <ac:spMk id="106" creationId="{00000000-0000-0000-0000-000000000000}"/>
          </ac:spMkLst>
        </pc:spChg>
      </pc:sldChg>
      <pc:sldChg chg="modSp mod modNotesTx">
        <pc:chgData name="Martinkova, Lenka" userId="d5c3d482-7944-496b-93f3-3bc32cfc229c" providerId="ADAL" clId="{FCA3C869-EA5F-405B-A083-3B0E6DCB7725}" dt="2023-11-14T08:49:15.868" v="753"/>
        <pc:sldMkLst>
          <pc:docMk/>
          <pc:sldMk cId="0" sldId="260"/>
        </pc:sldMkLst>
        <pc:spChg chg="mod">
          <ac:chgData name="Martinkova, Lenka" userId="d5c3d482-7944-496b-93f3-3bc32cfc229c" providerId="ADAL" clId="{FCA3C869-EA5F-405B-A083-3B0E6DCB7725}" dt="2023-11-14T08:48:47.503" v="752" actId="20577"/>
          <ac:spMkLst>
            <pc:docMk/>
            <pc:sldMk cId="0" sldId="260"/>
            <ac:spMk id="111" creationId="{00000000-0000-0000-0000-000000000000}"/>
          </ac:spMkLst>
        </pc:spChg>
        <pc:spChg chg="mod">
          <ac:chgData name="Martinkova, Lenka" userId="d5c3d482-7944-496b-93f3-3bc32cfc229c" providerId="ADAL" clId="{FCA3C869-EA5F-405B-A083-3B0E6DCB7725}" dt="2023-11-14T08:46:32.999" v="656" actId="20577"/>
          <ac:spMkLst>
            <pc:docMk/>
            <pc:sldMk cId="0" sldId="260"/>
            <ac:spMk id="112" creationId="{00000000-0000-0000-0000-000000000000}"/>
          </ac:spMkLst>
        </pc:spChg>
        <pc:spChg chg="mod">
          <ac:chgData name="Martinkova, Lenka" userId="d5c3d482-7944-496b-93f3-3bc32cfc229c" providerId="ADAL" clId="{FCA3C869-EA5F-405B-A083-3B0E6DCB7725}" dt="2023-11-14T08:46:28.294" v="645" actId="20577"/>
          <ac:spMkLst>
            <pc:docMk/>
            <pc:sldMk cId="0" sldId="260"/>
            <ac:spMk id="113" creationId="{00000000-0000-0000-0000-000000000000}"/>
          </ac:spMkLst>
        </pc:spChg>
      </pc:sldChg>
      <pc:sldChg chg="modSp mod">
        <pc:chgData name="Martinkova, Lenka" userId="d5c3d482-7944-496b-93f3-3bc32cfc229c" providerId="ADAL" clId="{FCA3C869-EA5F-405B-A083-3B0E6DCB7725}" dt="2023-11-14T08:29:39.258" v="347" actId="368"/>
        <pc:sldMkLst>
          <pc:docMk/>
          <pc:sldMk cId="0" sldId="261"/>
        </pc:sldMkLst>
        <pc:spChg chg="mod">
          <ac:chgData name="Martinkova, Lenka" userId="d5c3d482-7944-496b-93f3-3bc32cfc229c" providerId="ADAL" clId="{FCA3C869-EA5F-405B-A083-3B0E6DCB7725}" dt="2023-11-14T08:29:39.258" v="347" actId="368"/>
          <ac:spMkLst>
            <pc:docMk/>
            <pc:sldMk cId="0" sldId="261"/>
            <ac:spMk id="118" creationId="{00000000-0000-0000-0000-000000000000}"/>
          </ac:spMkLst>
        </pc:spChg>
        <pc:spChg chg="mod">
          <ac:chgData name="Martinkova, Lenka" userId="d5c3d482-7944-496b-93f3-3bc32cfc229c" providerId="ADAL" clId="{FCA3C869-EA5F-405B-A083-3B0E6DCB7725}" dt="2023-11-14T08:14:51.616" v="204" actId="27636"/>
          <ac:spMkLst>
            <pc:docMk/>
            <pc:sldMk cId="0" sldId="261"/>
            <ac:spMk id="119" creationId="{00000000-0000-0000-0000-000000000000}"/>
          </ac:spMkLst>
        </pc:spChg>
        <pc:spChg chg="mod">
          <ac:chgData name="Martinkova, Lenka" userId="d5c3d482-7944-496b-93f3-3bc32cfc229c" providerId="ADAL" clId="{FCA3C869-EA5F-405B-A083-3B0E6DCB7725}" dt="2023-11-14T08:29:01.625" v="340" actId="20577"/>
          <ac:spMkLst>
            <pc:docMk/>
            <pc:sldMk cId="0" sldId="261"/>
            <ac:spMk id="120" creationId="{00000000-0000-0000-0000-000000000000}"/>
          </ac:spMkLst>
        </pc:spChg>
      </pc:sldChg>
      <pc:sldChg chg="modSp new mod">
        <pc:chgData name="Martinkova, Lenka" userId="d5c3d482-7944-496b-93f3-3bc32cfc229c" providerId="ADAL" clId="{FCA3C869-EA5F-405B-A083-3B0E6DCB7725}" dt="2023-11-14T08:16:37.985" v="253" actId="27636"/>
        <pc:sldMkLst>
          <pc:docMk/>
          <pc:sldMk cId="1753989603" sldId="262"/>
        </pc:sldMkLst>
        <pc:spChg chg="mod">
          <ac:chgData name="Martinkova, Lenka" userId="d5c3d482-7944-496b-93f3-3bc32cfc229c" providerId="ADAL" clId="{FCA3C869-EA5F-405B-A083-3B0E6DCB7725}" dt="2023-11-14T08:16:37.985" v="253" actId="27636"/>
          <ac:spMkLst>
            <pc:docMk/>
            <pc:sldMk cId="1753989603" sldId="262"/>
            <ac:spMk id="2" creationId="{193A7358-2810-A8A9-EA47-C91B5679D479}"/>
          </ac:spMkLst>
        </pc:spChg>
        <pc:spChg chg="mod">
          <ac:chgData name="Martinkova, Lenka" userId="d5c3d482-7944-496b-93f3-3bc32cfc229c" providerId="ADAL" clId="{FCA3C869-EA5F-405B-A083-3B0E6DCB7725}" dt="2023-11-14T08:13:25.685" v="160" actId="27636"/>
          <ac:spMkLst>
            <pc:docMk/>
            <pc:sldMk cId="1753989603" sldId="262"/>
            <ac:spMk id="3" creationId="{A061305E-0967-0B14-3C80-0AAC42B7C6FF}"/>
          </ac:spMkLst>
        </pc:spChg>
        <pc:spChg chg="mod">
          <ac:chgData name="Martinkova, Lenka" userId="d5c3d482-7944-496b-93f3-3bc32cfc229c" providerId="ADAL" clId="{FCA3C869-EA5F-405B-A083-3B0E6DCB7725}" dt="2023-11-14T08:13:23.931" v="158" actId="21"/>
          <ac:spMkLst>
            <pc:docMk/>
            <pc:sldMk cId="1753989603" sldId="262"/>
            <ac:spMk id="4" creationId="{0B2BAF1D-6183-4570-62C7-91CAA4914882}"/>
          </ac:spMkLst>
        </pc:spChg>
      </pc:sldChg>
      <pc:sldChg chg="addSp modSp new mod">
        <pc:chgData name="Martinkova, Lenka" userId="d5c3d482-7944-496b-93f3-3bc32cfc229c" providerId="ADAL" clId="{FCA3C869-EA5F-405B-A083-3B0E6DCB7725}" dt="2023-11-14T16:31:06.028" v="6566" actId="2710"/>
        <pc:sldMkLst>
          <pc:docMk/>
          <pc:sldMk cId="2918726857" sldId="263"/>
        </pc:sldMkLst>
        <pc:spChg chg="mod">
          <ac:chgData name="Martinkova, Lenka" userId="d5c3d482-7944-496b-93f3-3bc32cfc229c" providerId="ADAL" clId="{FCA3C869-EA5F-405B-A083-3B0E6DCB7725}" dt="2023-11-14T08:15:26.403" v="215" actId="20577"/>
          <ac:spMkLst>
            <pc:docMk/>
            <pc:sldMk cId="2918726857" sldId="263"/>
            <ac:spMk id="2" creationId="{23B6FEF7-607F-A029-259F-EB4CB87304F3}"/>
          </ac:spMkLst>
        </pc:spChg>
        <pc:spChg chg="mod">
          <ac:chgData name="Martinkova, Lenka" userId="d5c3d482-7944-496b-93f3-3bc32cfc229c" providerId="ADAL" clId="{FCA3C869-EA5F-405B-A083-3B0E6DCB7725}" dt="2023-11-14T08:14:42.342" v="192" actId="1076"/>
          <ac:spMkLst>
            <pc:docMk/>
            <pc:sldMk cId="2918726857" sldId="263"/>
            <ac:spMk id="3" creationId="{E32B67C5-1409-D40A-D996-A958395E5800}"/>
          </ac:spMkLst>
        </pc:spChg>
        <pc:spChg chg="mod">
          <ac:chgData name="Martinkova, Lenka" userId="d5c3d482-7944-496b-93f3-3bc32cfc229c" providerId="ADAL" clId="{FCA3C869-EA5F-405B-A083-3B0E6DCB7725}" dt="2023-11-14T08:15:31.326" v="218" actId="20577"/>
          <ac:spMkLst>
            <pc:docMk/>
            <pc:sldMk cId="2918726857" sldId="263"/>
            <ac:spMk id="4" creationId="{B3077EB0-17E4-8CF2-49BB-9FF43BAAC522}"/>
          </ac:spMkLst>
        </pc:spChg>
        <pc:spChg chg="add mod">
          <ac:chgData name="Martinkova, Lenka" userId="d5c3d482-7944-496b-93f3-3bc32cfc229c" providerId="ADAL" clId="{FCA3C869-EA5F-405B-A083-3B0E6DCB7725}" dt="2023-11-14T16:31:06.028" v="6566" actId="2710"/>
          <ac:spMkLst>
            <pc:docMk/>
            <pc:sldMk cId="2918726857" sldId="263"/>
            <ac:spMk id="5" creationId="{F4E9E568-C250-D7C1-7808-62B3A8635CE4}"/>
          </ac:spMkLst>
        </pc:spChg>
      </pc:sldChg>
      <pc:sldChg chg="modSp new mod">
        <pc:chgData name="Martinkova, Lenka" userId="d5c3d482-7944-496b-93f3-3bc32cfc229c" providerId="ADAL" clId="{FCA3C869-EA5F-405B-A083-3B0E6DCB7725}" dt="2023-11-14T08:18:27.706" v="271" actId="27636"/>
        <pc:sldMkLst>
          <pc:docMk/>
          <pc:sldMk cId="2562277377" sldId="264"/>
        </pc:sldMkLst>
        <pc:spChg chg="mod">
          <ac:chgData name="Martinkova, Lenka" userId="d5c3d482-7944-496b-93f3-3bc32cfc229c" providerId="ADAL" clId="{FCA3C869-EA5F-405B-A083-3B0E6DCB7725}" dt="2023-11-14T08:18:27.706" v="271" actId="27636"/>
          <ac:spMkLst>
            <pc:docMk/>
            <pc:sldMk cId="2562277377" sldId="264"/>
            <ac:spMk id="2" creationId="{0762E60C-2C5C-84A8-1DB1-3EC63AF74C40}"/>
          </ac:spMkLst>
        </pc:spChg>
        <pc:spChg chg="mod">
          <ac:chgData name="Martinkova, Lenka" userId="d5c3d482-7944-496b-93f3-3bc32cfc229c" providerId="ADAL" clId="{FCA3C869-EA5F-405B-A083-3B0E6DCB7725}" dt="2023-11-14T08:16:57.233" v="259" actId="27636"/>
          <ac:spMkLst>
            <pc:docMk/>
            <pc:sldMk cId="2562277377" sldId="264"/>
            <ac:spMk id="3" creationId="{E8E8A59A-4E09-82B9-8B44-7B6F2DBD1561}"/>
          </ac:spMkLst>
        </pc:spChg>
        <pc:spChg chg="mod">
          <ac:chgData name="Martinkova, Lenka" userId="d5c3d482-7944-496b-93f3-3bc32cfc229c" providerId="ADAL" clId="{FCA3C869-EA5F-405B-A083-3B0E6DCB7725}" dt="2023-11-14T08:16:31.166" v="250" actId="1076"/>
          <ac:spMkLst>
            <pc:docMk/>
            <pc:sldMk cId="2562277377" sldId="264"/>
            <ac:spMk id="4" creationId="{3EFC28A0-DA40-D998-78C2-EC4485E1C42B}"/>
          </ac:spMkLst>
        </pc:spChg>
      </pc:sldChg>
      <pc:sldChg chg="modSp new mod modNotesTx">
        <pc:chgData name="Martinkova, Lenka" userId="d5c3d482-7944-496b-93f3-3bc32cfc229c" providerId="ADAL" clId="{FCA3C869-EA5F-405B-A083-3B0E6DCB7725}" dt="2023-11-14T08:42:27.129" v="588" actId="27636"/>
        <pc:sldMkLst>
          <pc:docMk/>
          <pc:sldMk cId="1164502450" sldId="265"/>
        </pc:sldMkLst>
        <pc:spChg chg="mod">
          <ac:chgData name="Martinkova, Lenka" userId="d5c3d482-7944-496b-93f3-3bc32cfc229c" providerId="ADAL" clId="{FCA3C869-EA5F-405B-A083-3B0E6DCB7725}" dt="2023-11-14T08:42:27.129" v="588" actId="27636"/>
          <ac:spMkLst>
            <pc:docMk/>
            <pc:sldMk cId="1164502450" sldId="265"/>
            <ac:spMk id="2" creationId="{5584EC7A-6AD7-0983-AF98-65F8FB12B33B}"/>
          </ac:spMkLst>
        </pc:spChg>
        <pc:spChg chg="mod">
          <ac:chgData name="Martinkova, Lenka" userId="d5c3d482-7944-496b-93f3-3bc32cfc229c" providerId="ADAL" clId="{FCA3C869-EA5F-405B-A083-3B0E6DCB7725}" dt="2023-11-14T08:35:39.728" v="472" actId="27636"/>
          <ac:spMkLst>
            <pc:docMk/>
            <pc:sldMk cId="1164502450" sldId="265"/>
            <ac:spMk id="3" creationId="{21C6B596-64FA-A40C-5AB2-43FCD0697E3B}"/>
          </ac:spMkLst>
        </pc:spChg>
        <pc:spChg chg="mod">
          <ac:chgData name="Martinkova, Lenka" userId="d5c3d482-7944-496b-93f3-3bc32cfc229c" providerId="ADAL" clId="{FCA3C869-EA5F-405B-A083-3B0E6DCB7725}" dt="2023-11-14T08:19:46.574" v="295" actId="1076"/>
          <ac:spMkLst>
            <pc:docMk/>
            <pc:sldMk cId="1164502450" sldId="265"/>
            <ac:spMk id="4" creationId="{2683028E-4FDE-EC85-7B69-D42BF6AAE036}"/>
          </ac:spMkLst>
        </pc:spChg>
      </pc:sldChg>
      <pc:sldChg chg="new del">
        <pc:chgData name="Martinkova, Lenka" userId="d5c3d482-7944-496b-93f3-3bc32cfc229c" providerId="ADAL" clId="{FCA3C869-EA5F-405B-A083-3B0E6DCB7725}" dt="2023-11-14T08:19:30.256" v="273" actId="680"/>
        <pc:sldMkLst>
          <pc:docMk/>
          <pc:sldMk cId="3442503115" sldId="265"/>
        </pc:sldMkLst>
      </pc:sldChg>
      <pc:sldChg chg="new del">
        <pc:chgData name="Martinkova, Lenka" userId="d5c3d482-7944-496b-93f3-3bc32cfc229c" providerId="ADAL" clId="{FCA3C869-EA5F-405B-A083-3B0E6DCB7725}" dt="2023-11-14T08:35:21.916" v="468" actId="47"/>
        <pc:sldMkLst>
          <pc:docMk/>
          <pc:sldMk cId="1943923261" sldId="266"/>
        </pc:sldMkLst>
      </pc:sldChg>
      <pc:sldChg chg="addSp delSp modSp new mod">
        <pc:chgData name="Martinkova, Lenka" userId="d5c3d482-7944-496b-93f3-3bc32cfc229c" providerId="ADAL" clId="{FCA3C869-EA5F-405B-A083-3B0E6DCB7725}" dt="2023-11-14T08:36:13.969" v="481" actId="478"/>
        <pc:sldMkLst>
          <pc:docMk/>
          <pc:sldMk cId="4245369997" sldId="267"/>
        </pc:sldMkLst>
        <pc:spChg chg="del">
          <ac:chgData name="Martinkova, Lenka" userId="d5c3d482-7944-496b-93f3-3bc32cfc229c" providerId="ADAL" clId="{FCA3C869-EA5F-405B-A083-3B0E6DCB7725}" dt="2023-11-14T08:36:05.598" v="479" actId="478"/>
          <ac:spMkLst>
            <pc:docMk/>
            <pc:sldMk cId="4245369997" sldId="267"/>
            <ac:spMk id="2" creationId="{BA970345-40A4-DF2C-08E9-B1133346DC67}"/>
          </ac:spMkLst>
        </pc:spChg>
        <pc:spChg chg="del mod">
          <ac:chgData name="Martinkova, Lenka" userId="d5c3d482-7944-496b-93f3-3bc32cfc229c" providerId="ADAL" clId="{FCA3C869-EA5F-405B-A083-3B0E6DCB7725}" dt="2023-11-14T08:36:13.969" v="481" actId="478"/>
          <ac:spMkLst>
            <pc:docMk/>
            <pc:sldMk cId="4245369997" sldId="267"/>
            <ac:spMk id="3" creationId="{30CBAB23-D6FF-6933-A2FE-82024126BB2D}"/>
          </ac:spMkLst>
        </pc:spChg>
        <pc:spChg chg="del mod">
          <ac:chgData name="Martinkova, Lenka" userId="d5c3d482-7944-496b-93f3-3bc32cfc229c" providerId="ADAL" clId="{FCA3C869-EA5F-405B-A083-3B0E6DCB7725}" dt="2023-11-14T08:36:08.838" v="480" actId="478"/>
          <ac:spMkLst>
            <pc:docMk/>
            <pc:sldMk cId="4245369997" sldId="267"/>
            <ac:spMk id="4" creationId="{88A5DFF7-A1ED-D7A9-D257-D3CFD70EB2AD}"/>
          </ac:spMkLst>
        </pc:spChg>
        <pc:picChg chg="add mod">
          <ac:chgData name="Martinkova, Lenka" userId="d5c3d482-7944-496b-93f3-3bc32cfc229c" providerId="ADAL" clId="{FCA3C869-EA5F-405B-A083-3B0E6DCB7725}" dt="2023-11-14T08:35:54.315" v="478" actId="1076"/>
          <ac:picMkLst>
            <pc:docMk/>
            <pc:sldMk cId="4245369997" sldId="267"/>
            <ac:picMk id="6" creationId="{35F5EAAB-8A90-D4D1-5D3F-9C49E9001518}"/>
          </ac:picMkLst>
        </pc:picChg>
      </pc:sldChg>
      <pc:sldChg chg="delSp modSp new mod">
        <pc:chgData name="Martinkova, Lenka" userId="d5c3d482-7944-496b-93f3-3bc32cfc229c" providerId="ADAL" clId="{FCA3C869-EA5F-405B-A083-3B0E6DCB7725}" dt="2023-11-14T08:45:47.379" v="635" actId="20577"/>
        <pc:sldMkLst>
          <pc:docMk/>
          <pc:sldMk cId="1570375373" sldId="268"/>
        </pc:sldMkLst>
        <pc:spChg chg="mod">
          <ac:chgData name="Martinkova, Lenka" userId="d5c3d482-7944-496b-93f3-3bc32cfc229c" providerId="ADAL" clId="{FCA3C869-EA5F-405B-A083-3B0E6DCB7725}" dt="2023-11-14T08:45:47.379" v="635" actId="20577"/>
          <ac:spMkLst>
            <pc:docMk/>
            <pc:sldMk cId="1570375373" sldId="268"/>
            <ac:spMk id="2" creationId="{EE3EF9B7-FE71-2EB0-85B9-B2BBA20CE2F3}"/>
          </ac:spMkLst>
        </pc:spChg>
        <pc:spChg chg="del">
          <ac:chgData name="Martinkova, Lenka" userId="d5c3d482-7944-496b-93f3-3bc32cfc229c" providerId="ADAL" clId="{FCA3C869-EA5F-405B-A083-3B0E6DCB7725}" dt="2023-11-14T08:42:50.754" v="595" actId="478"/>
          <ac:spMkLst>
            <pc:docMk/>
            <pc:sldMk cId="1570375373" sldId="268"/>
            <ac:spMk id="3" creationId="{6ACEAE2D-CC88-1D4B-F001-405641C6D2A9}"/>
          </ac:spMkLst>
        </pc:spChg>
        <pc:spChg chg="mod">
          <ac:chgData name="Martinkova, Lenka" userId="d5c3d482-7944-496b-93f3-3bc32cfc229c" providerId="ADAL" clId="{FCA3C869-EA5F-405B-A083-3B0E6DCB7725}" dt="2023-11-14T08:42:20.526" v="586" actId="1076"/>
          <ac:spMkLst>
            <pc:docMk/>
            <pc:sldMk cId="1570375373" sldId="268"/>
            <ac:spMk id="4" creationId="{4B525717-3555-7E85-31E5-077C9777A96E}"/>
          </ac:spMkLst>
        </pc:spChg>
      </pc:sldChg>
      <pc:sldChg chg="new del">
        <pc:chgData name="Martinkova, Lenka" userId="d5c3d482-7944-496b-93f3-3bc32cfc229c" providerId="ADAL" clId="{FCA3C869-EA5F-405B-A083-3B0E6DCB7725}" dt="2023-11-14T08:56:20.396" v="839" actId="680"/>
        <pc:sldMkLst>
          <pc:docMk/>
          <pc:sldMk cId="720894069" sldId="269"/>
        </pc:sldMkLst>
      </pc:sldChg>
      <pc:sldChg chg="addSp delSp modSp new del mod">
        <pc:chgData name="Martinkova, Lenka" userId="d5c3d482-7944-496b-93f3-3bc32cfc229c" providerId="ADAL" clId="{FCA3C869-EA5F-405B-A083-3B0E6DCB7725}" dt="2023-11-14T08:56:57.093" v="857" actId="47"/>
        <pc:sldMkLst>
          <pc:docMk/>
          <pc:sldMk cId="3891464033" sldId="269"/>
        </pc:sldMkLst>
        <pc:spChg chg="mod">
          <ac:chgData name="Martinkova, Lenka" userId="d5c3d482-7944-496b-93f3-3bc32cfc229c" providerId="ADAL" clId="{FCA3C869-EA5F-405B-A083-3B0E6DCB7725}" dt="2023-11-14T08:56:39.628" v="850" actId="27636"/>
          <ac:spMkLst>
            <pc:docMk/>
            <pc:sldMk cId="3891464033" sldId="269"/>
            <ac:spMk id="2" creationId="{504C6D56-06E9-4836-B570-300953C08AFB}"/>
          </ac:spMkLst>
        </pc:spChg>
        <pc:spChg chg="mod">
          <ac:chgData name="Martinkova, Lenka" userId="d5c3d482-7944-496b-93f3-3bc32cfc229c" providerId="ADAL" clId="{FCA3C869-EA5F-405B-A083-3B0E6DCB7725}" dt="2023-11-14T08:56:29.485" v="848" actId="1076"/>
          <ac:spMkLst>
            <pc:docMk/>
            <pc:sldMk cId="3891464033" sldId="269"/>
            <ac:spMk id="3" creationId="{7E48B32E-7792-455E-D8DD-F9F512822251}"/>
          </ac:spMkLst>
        </pc:spChg>
        <pc:spChg chg="mod">
          <ac:chgData name="Martinkova, Lenka" userId="d5c3d482-7944-496b-93f3-3bc32cfc229c" providerId="ADAL" clId="{FCA3C869-EA5F-405B-A083-3B0E6DCB7725}" dt="2023-11-14T08:56:39.630" v="851" actId="27636"/>
          <ac:spMkLst>
            <pc:docMk/>
            <pc:sldMk cId="3891464033" sldId="269"/>
            <ac:spMk id="4" creationId="{33F2B55F-2E79-59D1-F28E-A533E03BF475}"/>
          </ac:spMkLst>
        </pc:spChg>
        <pc:spChg chg="add del mod">
          <ac:chgData name="Martinkova, Lenka" userId="d5c3d482-7944-496b-93f3-3bc32cfc229c" providerId="ADAL" clId="{FCA3C869-EA5F-405B-A083-3B0E6DCB7725}" dt="2023-11-14T08:56:43.732" v="853"/>
          <ac:spMkLst>
            <pc:docMk/>
            <pc:sldMk cId="3891464033" sldId="269"/>
            <ac:spMk id="5" creationId="{10A4FF96-382C-BB6D-5BD5-DCC26F1169E2}"/>
          </ac:spMkLst>
        </pc:spChg>
      </pc:sldChg>
      <pc:sldChg chg="new del">
        <pc:chgData name="Martinkova, Lenka" userId="d5c3d482-7944-496b-93f3-3bc32cfc229c" providerId="ADAL" clId="{FCA3C869-EA5F-405B-A083-3B0E6DCB7725}" dt="2023-11-14T08:56:52.040" v="856" actId="47"/>
        <pc:sldMkLst>
          <pc:docMk/>
          <pc:sldMk cId="1113397653" sldId="270"/>
        </pc:sldMkLst>
      </pc:sldChg>
      <pc:sldChg chg="modSp new mod modNotesTx">
        <pc:chgData name="Martinkova, Lenka" userId="d5c3d482-7944-496b-93f3-3bc32cfc229c" providerId="ADAL" clId="{FCA3C869-EA5F-405B-A083-3B0E6DCB7725}" dt="2023-11-14T08:59:41.700" v="970" actId="20577"/>
        <pc:sldMkLst>
          <pc:docMk/>
          <pc:sldMk cId="2792006097" sldId="271"/>
        </pc:sldMkLst>
        <pc:spChg chg="mod">
          <ac:chgData name="Martinkova, Lenka" userId="d5c3d482-7944-496b-93f3-3bc32cfc229c" providerId="ADAL" clId="{FCA3C869-EA5F-405B-A083-3B0E6DCB7725}" dt="2023-11-14T08:59:05.483" v="957" actId="20577"/>
          <ac:spMkLst>
            <pc:docMk/>
            <pc:sldMk cId="2792006097" sldId="271"/>
            <ac:spMk id="2" creationId="{D5AB6690-2319-12DB-1805-393492101414}"/>
          </ac:spMkLst>
        </pc:spChg>
        <pc:spChg chg="mod">
          <ac:chgData name="Martinkova, Lenka" userId="d5c3d482-7944-496b-93f3-3bc32cfc229c" providerId="ADAL" clId="{FCA3C869-EA5F-405B-A083-3B0E6DCB7725}" dt="2023-11-14T08:59:41.700" v="970" actId="20577"/>
          <ac:spMkLst>
            <pc:docMk/>
            <pc:sldMk cId="2792006097" sldId="271"/>
            <ac:spMk id="3" creationId="{65AA33BA-F449-0A1A-343B-9735CF215D5E}"/>
          </ac:spMkLst>
        </pc:spChg>
        <pc:spChg chg="mod">
          <ac:chgData name="Martinkova, Lenka" userId="d5c3d482-7944-496b-93f3-3bc32cfc229c" providerId="ADAL" clId="{FCA3C869-EA5F-405B-A083-3B0E6DCB7725}" dt="2023-11-14T08:57:04.777" v="865" actId="1076"/>
          <ac:spMkLst>
            <pc:docMk/>
            <pc:sldMk cId="2792006097" sldId="271"/>
            <ac:spMk id="4" creationId="{A4AF8800-E5F0-8F7F-2108-8903E1076664}"/>
          </ac:spMkLst>
        </pc:spChg>
      </pc:sldChg>
      <pc:sldChg chg="modSp new mod ord">
        <pc:chgData name="Martinkova, Lenka" userId="d5c3d482-7944-496b-93f3-3bc32cfc229c" providerId="ADAL" clId="{FCA3C869-EA5F-405B-A083-3B0E6DCB7725}" dt="2023-11-14T15:59:53.462" v="5950"/>
        <pc:sldMkLst>
          <pc:docMk/>
          <pc:sldMk cId="1154132493" sldId="272"/>
        </pc:sldMkLst>
        <pc:spChg chg="mod">
          <ac:chgData name="Martinkova, Lenka" userId="d5c3d482-7944-496b-93f3-3bc32cfc229c" providerId="ADAL" clId="{FCA3C869-EA5F-405B-A083-3B0E6DCB7725}" dt="2023-11-14T14:36:44.453" v="1253" actId="27636"/>
          <ac:spMkLst>
            <pc:docMk/>
            <pc:sldMk cId="1154132493" sldId="272"/>
            <ac:spMk id="2" creationId="{8E3858C7-7BEB-68A3-EFB2-5A66227054A6}"/>
          </ac:spMkLst>
        </pc:spChg>
        <pc:spChg chg="mod">
          <ac:chgData name="Martinkova, Lenka" userId="d5c3d482-7944-496b-93f3-3bc32cfc229c" providerId="ADAL" clId="{FCA3C869-EA5F-405B-A083-3B0E6DCB7725}" dt="2023-11-14T09:17:59.500" v="1055" actId="27636"/>
          <ac:spMkLst>
            <pc:docMk/>
            <pc:sldMk cId="1154132493" sldId="272"/>
            <ac:spMk id="3" creationId="{3149EB25-1ADB-1BFF-947E-939704781E26}"/>
          </ac:spMkLst>
        </pc:spChg>
        <pc:spChg chg="mod">
          <ac:chgData name="Martinkova, Lenka" userId="d5c3d482-7944-496b-93f3-3bc32cfc229c" providerId="ADAL" clId="{FCA3C869-EA5F-405B-A083-3B0E6DCB7725}" dt="2023-11-14T08:57:19.436" v="890" actId="1076"/>
          <ac:spMkLst>
            <pc:docMk/>
            <pc:sldMk cId="1154132493" sldId="272"/>
            <ac:spMk id="4" creationId="{C3436BAC-6C40-3848-2DE4-91CA607FE1C6}"/>
          </ac:spMkLst>
        </pc:spChg>
      </pc:sldChg>
      <pc:sldChg chg="addSp delSp modSp new mod">
        <pc:chgData name="Martinkova, Lenka" userId="d5c3d482-7944-496b-93f3-3bc32cfc229c" providerId="ADAL" clId="{FCA3C869-EA5F-405B-A083-3B0E6DCB7725}" dt="2023-11-14T14:35:10.135" v="1234" actId="478"/>
        <pc:sldMkLst>
          <pc:docMk/>
          <pc:sldMk cId="2062611969" sldId="273"/>
        </pc:sldMkLst>
        <pc:spChg chg="mod">
          <ac:chgData name="Martinkova, Lenka" userId="d5c3d482-7944-496b-93f3-3bc32cfc229c" providerId="ADAL" clId="{FCA3C869-EA5F-405B-A083-3B0E6DCB7725}" dt="2023-11-14T14:34:55.168" v="1223" actId="368"/>
          <ac:spMkLst>
            <pc:docMk/>
            <pc:sldMk cId="2062611969" sldId="273"/>
            <ac:spMk id="2" creationId="{6A3BFDC0-35FF-BE8F-73BE-91426DE52140}"/>
          </ac:spMkLst>
        </pc:spChg>
        <pc:spChg chg="del mod">
          <ac:chgData name="Martinkova, Lenka" userId="d5c3d482-7944-496b-93f3-3bc32cfc229c" providerId="ADAL" clId="{FCA3C869-EA5F-405B-A083-3B0E6DCB7725}" dt="2023-11-14T14:35:10.135" v="1234" actId="478"/>
          <ac:spMkLst>
            <pc:docMk/>
            <pc:sldMk cId="2062611969" sldId="273"/>
            <ac:spMk id="3" creationId="{14477B87-4156-0BF5-8118-5F30959FAAB7}"/>
          </ac:spMkLst>
        </pc:spChg>
        <pc:spChg chg="mod">
          <ac:chgData name="Martinkova, Lenka" userId="d5c3d482-7944-496b-93f3-3bc32cfc229c" providerId="ADAL" clId="{FCA3C869-EA5F-405B-A083-3B0E6DCB7725}" dt="2023-11-14T14:35:02.320" v="1232" actId="20577"/>
          <ac:spMkLst>
            <pc:docMk/>
            <pc:sldMk cId="2062611969" sldId="273"/>
            <ac:spMk id="4" creationId="{46476643-97A3-FDB2-9F92-0ACA04D9FF5E}"/>
          </ac:spMkLst>
        </pc:spChg>
        <pc:picChg chg="add mod">
          <ac:chgData name="Martinkova, Lenka" userId="d5c3d482-7944-496b-93f3-3bc32cfc229c" providerId="ADAL" clId="{FCA3C869-EA5F-405B-A083-3B0E6DCB7725}" dt="2023-11-14T14:26:45.088" v="1170" actId="1076"/>
          <ac:picMkLst>
            <pc:docMk/>
            <pc:sldMk cId="2062611969" sldId="273"/>
            <ac:picMk id="6" creationId="{A5C82E43-A1F5-AD50-9536-0FFE5C2F8AE0}"/>
          </ac:picMkLst>
        </pc:picChg>
        <pc:picChg chg="add mod">
          <ac:chgData name="Martinkova, Lenka" userId="d5c3d482-7944-496b-93f3-3bc32cfc229c" providerId="ADAL" clId="{FCA3C869-EA5F-405B-A083-3B0E6DCB7725}" dt="2023-11-14T14:34:22.028" v="1221" actId="1076"/>
          <ac:picMkLst>
            <pc:docMk/>
            <pc:sldMk cId="2062611969" sldId="273"/>
            <ac:picMk id="8" creationId="{ADBA2BE5-C5CF-033D-9705-A6097B82C678}"/>
          </ac:picMkLst>
        </pc:picChg>
      </pc:sldChg>
      <pc:sldChg chg="addSp delSp modSp new mod">
        <pc:chgData name="Martinkova, Lenka" userId="d5c3d482-7944-496b-93f3-3bc32cfc229c" providerId="ADAL" clId="{FCA3C869-EA5F-405B-A083-3B0E6DCB7725}" dt="2023-11-14T15:44:04.098" v="5425" actId="478"/>
        <pc:sldMkLst>
          <pc:docMk/>
          <pc:sldMk cId="2942716457" sldId="274"/>
        </pc:sldMkLst>
        <pc:spChg chg="mod">
          <ac:chgData name="Martinkova, Lenka" userId="d5c3d482-7944-496b-93f3-3bc32cfc229c" providerId="ADAL" clId="{FCA3C869-EA5F-405B-A083-3B0E6DCB7725}" dt="2023-11-14T15:43:51.672" v="5423" actId="20578"/>
          <ac:spMkLst>
            <pc:docMk/>
            <pc:sldMk cId="2942716457" sldId="274"/>
            <ac:spMk id="2" creationId="{50EE4AF7-6B29-4E30-9DC9-3FC78E6766C2}"/>
          </ac:spMkLst>
        </pc:spChg>
        <pc:spChg chg="del mod">
          <ac:chgData name="Martinkova, Lenka" userId="d5c3d482-7944-496b-93f3-3bc32cfc229c" providerId="ADAL" clId="{FCA3C869-EA5F-405B-A083-3B0E6DCB7725}" dt="2023-11-14T15:44:04.098" v="5425" actId="478"/>
          <ac:spMkLst>
            <pc:docMk/>
            <pc:sldMk cId="2942716457" sldId="274"/>
            <ac:spMk id="3" creationId="{494E3025-4978-42F4-8F20-84B75BAEB1D9}"/>
          </ac:spMkLst>
        </pc:spChg>
        <pc:spChg chg="mod">
          <ac:chgData name="Martinkova, Lenka" userId="d5c3d482-7944-496b-93f3-3bc32cfc229c" providerId="ADAL" clId="{FCA3C869-EA5F-405B-A083-3B0E6DCB7725}" dt="2023-11-14T15:40:08.467" v="5289" actId="1076"/>
          <ac:spMkLst>
            <pc:docMk/>
            <pc:sldMk cId="2942716457" sldId="274"/>
            <ac:spMk id="4" creationId="{F33809A7-FBA2-DF52-EE92-10329C6E6FE1}"/>
          </ac:spMkLst>
        </pc:spChg>
        <pc:picChg chg="add del mod">
          <ac:chgData name="Martinkova, Lenka" userId="d5c3d482-7944-496b-93f3-3bc32cfc229c" providerId="ADAL" clId="{FCA3C869-EA5F-405B-A083-3B0E6DCB7725}" dt="2023-11-14T15:39:36.683" v="5255" actId="478"/>
          <ac:picMkLst>
            <pc:docMk/>
            <pc:sldMk cId="2942716457" sldId="274"/>
            <ac:picMk id="6" creationId="{3E1980EF-0FFF-F43B-573A-B5C5D60EEAAA}"/>
          </ac:picMkLst>
        </pc:picChg>
        <pc:picChg chg="add del mod">
          <ac:chgData name="Martinkova, Lenka" userId="d5c3d482-7944-496b-93f3-3bc32cfc229c" providerId="ADAL" clId="{FCA3C869-EA5F-405B-A083-3B0E6DCB7725}" dt="2023-11-14T15:40:36.972" v="5325" actId="21"/>
          <ac:picMkLst>
            <pc:docMk/>
            <pc:sldMk cId="2942716457" sldId="274"/>
            <ac:picMk id="8" creationId="{8409B098-07AB-1AEB-3BC0-3352834A49F4}"/>
          </ac:picMkLst>
        </pc:picChg>
        <pc:picChg chg="add mod">
          <ac:chgData name="Martinkova, Lenka" userId="d5c3d482-7944-496b-93f3-3bc32cfc229c" providerId="ADAL" clId="{FCA3C869-EA5F-405B-A083-3B0E6DCB7725}" dt="2023-11-14T15:43:59.105" v="5424" actId="1076"/>
          <ac:picMkLst>
            <pc:docMk/>
            <pc:sldMk cId="2942716457" sldId="274"/>
            <ac:picMk id="10" creationId="{9EBE32C7-3B58-FF96-5E24-5F62198A8B1B}"/>
          </ac:picMkLst>
        </pc:picChg>
      </pc:sldChg>
      <pc:sldChg chg="modSp new del mod">
        <pc:chgData name="Martinkova, Lenka" userId="d5c3d482-7944-496b-93f3-3bc32cfc229c" providerId="ADAL" clId="{FCA3C869-EA5F-405B-A083-3B0E6DCB7725}" dt="2023-11-14T16:17:49.944" v="6373" actId="47"/>
        <pc:sldMkLst>
          <pc:docMk/>
          <pc:sldMk cId="3780681873" sldId="275"/>
        </pc:sldMkLst>
        <pc:spChg chg="mod">
          <ac:chgData name="Martinkova, Lenka" userId="d5c3d482-7944-496b-93f3-3bc32cfc229c" providerId="ADAL" clId="{FCA3C869-EA5F-405B-A083-3B0E6DCB7725}" dt="2023-11-14T16:17:48.354" v="6372" actId="1076"/>
          <ac:spMkLst>
            <pc:docMk/>
            <pc:sldMk cId="3780681873" sldId="275"/>
            <ac:spMk id="3" creationId="{D5B44163-8228-185C-A271-82D6C482EADD}"/>
          </ac:spMkLst>
        </pc:spChg>
        <pc:spChg chg="mod">
          <ac:chgData name="Martinkova, Lenka" userId="d5c3d482-7944-496b-93f3-3bc32cfc229c" providerId="ADAL" clId="{FCA3C869-EA5F-405B-A083-3B0E6DCB7725}" dt="2023-11-14T14:37:30.441" v="1276" actId="20577"/>
          <ac:spMkLst>
            <pc:docMk/>
            <pc:sldMk cId="3780681873" sldId="275"/>
            <ac:spMk id="4" creationId="{D3B43767-C529-E8C5-35B2-25F769546175}"/>
          </ac:spMkLst>
        </pc:spChg>
      </pc:sldChg>
      <pc:sldChg chg="modSp new mod modNotesTx">
        <pc:chgData name="Martinkova, Lenka" userId="d5c3d482-7944-496b-93f3-3bc32cfc229c" providerId="ADAL" clId="{FCA3C869-EA5F-405B-A083-3B0E6DCB7725}" dt="2023-11-14T14:54:48.662" v="2300" actId="20577"/>
        <pc:sldMkLst>
          <pc:docMk/>
          <pc:sldMk cId="3331908334" sldId="276"/>
        </pc:sldMkLst>
        <pc:spChg chg="mod">
          <ac:chgData name="Martinkova, Lenka" userId="d5c3d482-7944-496b-93f3-3bc32cfc229c" providerId="ADAL" clId="{FCA3C869-EA5F-405B-A083-3B0E6DCB7725}" dt="2023-11-14T14:53:59.689" v="2234" actId="20577"/>
          <ac:spMkLst>
            <pc:docMk/>
            <pc:sldMk cId="3331908334" sldId="276"/>
            <ac:spMk id="2" creationId="{25FB91DA-F3EA-F305-3F2B-67B068237AA6}"/>
          </ac:spMkLst>
        </pc:spChg>
        <pc:spChg chg="mod">
          <ac:chgData name="Martinkova, Lenka" userId="d5c3d482-7944-496b-93f3-3bc32cfc229c" providerId="ADAL" clId="{FCA3C869-EA5F-405B-A083-3B0E6DCB7725}" dt="2023-11-14T14:54:48.662" v="2300" actId="20577"/>
          <ac:spMkLst>
            <pc:docMk/>
            <pc:sldMk cId="3331908334" sldId="276"/>
            <ac:spMk id="3" creationId="{6150672B-86A3-8A01-06D0-21A341FEC785}"/>
          </ac:spMkLst>
        </pc:spChg>
        <pc:spChg chg="mod">
          <ac:chgData name="Martinkova, Lenka" userId="d5c3d482-7944-496b-93f3-3bc32cfc229c" providerId="ADAL" clId="{FCA3C869-EA5F-405B-A083-3B0E6DCB7725}" dt="2023-11-14T14:39:04.817" v="1309" actId="1076"/>
          <ac:spMkLst>
            <pc:docMk/>
            <pc:sldMk cId="3331908334" sldId="276"/>
            <ac:spMk id="4" creationId="{CA780757-F30F-AB24-CFF4-63A326CA0751}"/>
          </ac:spMkLst>
        </pc:spChg>
      </pc:sldChg>
      <pc:sldChg chg="delSp modSp new mod">
        <pc:chgData name="Martinkova, Lenka" userId="d5c3d482-7944-496b-93f3-3bc32cfc229c" providerId="ADAL" clId="{FCA3C869-EA5F-405B-A083-3B0E6DCB7725}" dt="2023-11-14T15:37:14.518" v="5234" actId="478"/>
        <pc:sldMkLst>
          <pc:docMk/>
          <pc:sldMk cId="1049030804" sldId="277"/>
        </pc:sldMkLst>
        <pc:spChg chg="mod">
          <ac:chgData name="Martinkova, Lenka" userId="d5c3d482-7944-496b-93f3-3bc32cfc229c" providerId="ADAL" clId="{FCA3C869-EA5F-405B-A083-3B0E6DCB7725}" dt="2023-11-14T15:37:07.175" v="5233" actId="20577"/>
          <ac:spMkLst>
            <pc:docMk/>
            <pc:sldMk cId="1049030804" sldId="277"/>
            <ac:spMk id="2" creationId="{99A4B0EC-B80B-BE52-D432-FE0D87F76743}"/>
          </ac:spMkLst>
        </pc:spChg>
        <pc:spChg chg="del mod">
          <ac:chgData name="Martinkova, Lenka" userId="d5c3d482-7944-496b-93f3-3bc32cfc229c" providerId="ADAL" clId="{FCA3C869-EA5F-405B-A083-3B0E6DCB7725}" dt="2023-11-14T15:37:14.518" v="5234" actId="478"/>
          <ac:spMkLst>
            <pc:docMk/>
            <pc:sldMk cId="1049030804" sldId="277"/>
            <ac:spMk id="3" creationId="{8CD46F0A-7E31-C806-A13B-B7E81828EDB3}"/>
          </ac:spMkLst>
        </pc:spChg>
        <pc:spChg chg="mod">
          <ac:chgData name="Martinkova, Lenka" userId="d5c3d482-7944-496b-93f3-3bc32cfc229c" providerId="ADAL" clId="{FCA3C869-EA5F-405B-A083-3B0E6DCB7725}" dt="2023-11-14T14:55:05.269" v="2318" actId="1076"/>
          <ac:spMkLst>
            <pc:docMk/>
            <pc:sldMk cId="1049030804" sldId="277"/>
            <ac:spMk id="4" creationId="{67C9D8A9-4206-9B83-0F4E-F8D74D332637}"/>
          </ac:spMkLst>
        </pc:spChg>
      </pc:sldChg>
      <pc:sldChg chg="delSp modSp new mod modNotesTx">
        <pc:chgData name="Martinkova, Lenka" userId="d5c3d482-7944-496b-93f3-3bc32cfc229c" providerId="ADAL" clId="{FCA3C869-EA5F-405B-A083-3B0E6DCB7725}" dt="2023-11-14T15:36:47.226" v="5225" actId="255"/>
        <pc:sldMkLst>
          <pc:docMk/>
          <pc:sldMk cId="640979615" sldId="278"/>
        </pc:sldMkLst>
        <pc:spChg chg="mod">
          <ac:chgData name="Martinkova, Lenka" userId="d5c3d482-7944-496b-93f3-3bc32cfc229c" providerId="ADAL" clId="{FCA3C869-EA5F-405B-A083-3B0E6DCB7725}" dt="2023-11-14T15:36:47.226" v="5225" actId="255"/>
          <ac:spMkLst>
            <pc:docMk/>
            <pc:sldMk cId="640979615" sldId="278"/>
            <ac:spMk id="2" creationId="{856FF4BA-B19E-3422-3134-DA0D9FC445FE}"/>
          </ac:spMkLst>
        </pc:spChg>
        <pc:spChg chg="del mod">
          <ac:chgData name="Martinkova, Lenka" userId="d5c3d482-7944-496b-93f3-3bc32cfc229c" providerId="ADAL" clId="{FCA3C869-EA5F-405B-A083-3B0E6DCB7725}" dt="2023-11-14T15:36:26.765" v="5218" actId="478"/>
          <ac:spMkLst>
            <pc:docMk/>
            <pc:sldMk cId="640979615" sldId="278"/>
            <ac:spMk id="3" creationId="{F7DD7AA6-3F1C-F508-7623-8AFB0D38E48A}"/>
          </ac:spMkLst>
        </pc:spChg>
        <pc:spChg chg="mod">
          <ac:chgData name="Martinkova, Lenka" userId="d5c3d482-7944-496b-93f3-3bc32cfc229c" providerId="ADAL" clId="{FCA3C869-EA5F-405B-A083-3B0E6DCB7725}" dt="2023-11-14T14:55:14.986" v="2335" actId="1076"/>
          <ac:spMkLst>
            <pc:docMk/>
            <pc:sldMk cId="640979615" sldId="278"/>
            <ac:spMk id="4" creationId="{029BAD95-0FDA-645A-AFCF-6634F4BE39A3}"/>
          </ac:spMkLst>
        </pc:spChg>
      </pc:sldChg>
      <pc:sldChg chg="modSp new mod">
        <pc:chgData name="Martinkova, Lenka" userId="d5c3d482-7944-496b-93f3-3bc32cfc229c" providerId="ADAL" clId="{FCA3C869-EA5F-405B-A083-3B0E6DCB7725}" dt="2023-11-14T15:17:22.636" v="4955" actId="113"/>
        <pc:sldMkLst>
          <pc:docMk/>
          <pc:sldMk cId="1143230043" sldId="279"/>
        </pc:sldMkLst>
        <pc:spChg chg="mod">
          <ac:chgData name="Martinkova, Lenka" userId="d5c3d482-7944-496b-93f3-3bc32cfc229c" providerId="ADAL" clId="{FCA3C869-EA5F-405B-A083-3B0E6DCB7725}" dt="2023-11-14T15:17:22.636" v="4955" actId="113"/>
          <ac:spMkLst>
            <pc:docMk/>
            <pc:sldMk cId="1143230043" sldId="279"/>
            <ac:spMk id="2" creationId="{557F838E-BD18-B064-ABF7-AADFC8ED9D38}"/>
          </ac:spMkLst>
        </pc:spChg>
        <pc:spChg chg="mod">
          <ac:chgData name="Martinkova, Lenka" userId="d5c3d482-7944-496b-93f3-3bc32cfc229c" providerId="ADAL" clId="{FCA3C869-EA5F-405B-A083-3B0E6DCB7725}" dt="2023-11-14T14:56:59.684" v="2574" actId="20577"/>
          <ac:spMkLst>
            <pc:docMk/>
            <pc:sldMk cId="1143230043" sldId="279"/>
            <ac:spMk id="3" creationId="{051B7B3B-7CD1-895B-CD91-AE7394E75F9C}"/>
          </ac:spMkLst>
        </pc:spChg>
        <pc:spChg chg="mod">
          <ac:chgData name="Martinkova, Lenka" userId="d5c3d482-7944-496b-93f3-3bc32cfc229c" providerId="ADAL" clId="{FCA3C869-EA5F-405B-A083-3B0E6DCB7725}" dt="2023-11-14T14:56:47.908" v="2541" actId="1076"/>
          <ac:spMkLst>
            <pc:docMk/>
            <pc:sldMk cId="1143230043" sldId="279"/>
            <ac:spMk id="4" creationId="{77702AC6-9F7B-302A-A6F1-A333280D1ECB}"/>
          </ac:spMkLst>
        </pc:spChg>
      </pc:sldChg>
      <pc:sldChg chg="modSp new mod">
        <pc:chgData name="Martinkova, Lenka" userId="d5c3d482-7944-496b-93f3-3bc32cfc229c" providerId="ADAL" clId="{FCA3C869-EA5F-405B-A083-3B0E6DCB7725}" dt="2023-11-14T15:11:31.985" v="4393" actId="20577"/>
        <pc:sldMkLst>
          <pc:docMk/>
          <pc:sldMk cId="268396410" sldId="280"/>
        </pc:sldMkLst>
        <pc:spChg chg="mod">
          <ac:chgData name="Martinkova, Lenka" userId="d5c3d482-7944-496b-93f3-3bc32cfc229c" providerId="ADAL" clId="{FCA3C869-EA5F-405B-A083-3B0E6DCB7725}" dt="2023-11-14T15:11:31.985" v="4393" actId="20577"/>
          <ac:spMkLst>
            <pc:docMk/>
            <pc:sldMk cId="268396410" sldId="280"/>
            <ac:spMk id="2" creationId="{24F017DC-2059-A400-6BEC-933FCD308383}"/>
          </ac:spMkLst>
        </pc:spChg>
        <pc:spChg chg="mod">
          <ac:chgData name="Martinkova, Lenka" userId="d5c3d482-7944-496b-93f3-3bc32cfc229c" providerId="ADAL" clId="{FCA3C869-EA5F-405B-A083-3B0E6DCB7725}" dt="2023-11-14T14:59:07.393" v="2826" actId="20577"/>
          <ac:spMkLst>
            <pc:docMk/>
            <pc:sldMk cId="268396410" sldId="280"/>
            <ac:spMk id="3" creationId="{E5704319-A846-3B55-F235-65D0D8DC35A5}"/>
          </ac:spMkLst>
        </pc:spChg>
        <pc:spChg chg="mod">
          <ac:chgData name="Martinkova, Lenka" userId="d5c3d482-7944-496b-93f3-3bc32cfc229c" providerId="ADAL" clId="{FCA3C869-EA5F-405B-A083-3B0E6DCB7725}" dt="2023-11-14T14:58:54.073" v="2780" actId="1076"/>
          <ac:spMkLst>
            <pc:docMk/>
            <pc:sldMk cId="268396410" sldId="280"/>
            <ac:spMk id="4" creationId="{C6B33F47-BC7B-7F8D-4CFA-04B80E29407F}"/>
          </ac:spMkLst>
        </pc:spChg>
      </pc:sldChg>
      <pc:sldChg chg="addSp delSp modSp new mod">
        <pc:chgData name="Martinkova, Lenka" userId="d5c3d482-7944-496b-93f3-3bc32cfc229c" providerId="ADAL" clId="{FCA3C869-EA5F-405B-A083-3B0E6DCB7725}" dt="2023-11-14T15:17:03.690" v="4954" actId="478"/>
        <pc:sldMkLst>
          <pc:docMk/>
          <pc:sldMk cId="3181111002" sldId="281"/>
        </pc:sldMkLst>
        <pc:spChg chg="del">
          <ac:chgData name="Martinkova, Lenka" userId="d5c3d482-7944-496b-93f3-3bc32cfc229c" providerId="ADAL" clId="{FCA3C869-EA5F-405B-A083-3B0E6DCB7725}" dt="2023-11-14T15:16:58.273" v="4952" actId="478"/>
          <ac:spMkLst>
            <pc:docMk/>
            <pc:sldMk cId="3181111002" sldId="281"/>
            <ac:spMk id="2" creationId="{C945F38D-E749-F7A7-8CD3-9436784F4705}"/>
          </ac:spMkLst>
        </pc:spChg>
        <pc:spChg chg="del mod">
          <ac:chgData name="Martinkova, Lenka" userId="d5c3d482-7944-496b-93f3-3bc32cfc229c" providerId="ADAL" clId="{FCA3C869-EA5F-405B-A083-3B0E6DCB7725}" dt="2023-11-14T15:17:03.690" v="4954" actId="478"/>
          <ac:spMkLst>
            <pc:docMk/>
            <pc:sldMk cId="3181111002" sldId="281"/>
            <ac:spMk id="3" creationId="{37097AD7-6085-C4D7-5718-AE7F7A6ADA86}"/>
          </ac:spMkLst>
        </pc:spChg>
        <pc:spChg chg="del mod">
          <ac:chgData name="Martinkova, Lenka" userId="d5c3d482-7944-496b-93f3-3bc32cfc229c" providerId="ADAL" clId="{FCA3C869-EA5F-405B-A083-3B0E6DCB7725}" dt="2023-11-14T15:17:01.042" v="4953" actId="478"/>
          <ac:spMkLst>
            <pc:docMk/>
            <pc:sldMk cId="3181111002" sldId="281"/>
            <ac:spMk id="4" creationId="{7DF88D5E-A378-6DF6-BABE-38831F1C14E4}"/>
          </ac:spMkLst>
        </pc:spChg>
        <pc:picChg chg="add mod">
          <ac:chgData name="Martinkova, Lenka" userId="d5c3d482-7944-496b-93f3-3bc32cfc229c" providerId="ADAL" clId="{FCA3C869-EA5F-405B-A083-3B0E6DCB7725}" dt="2023-11-14T15:16:54.787" v="4951" actId="14100"/>
          <ac:picMkLst>
            <pc:docMk/>
            <pc:sldMk cId="3181111002" sldId="281"/>
            <ac:picMk id="6" creationId="{45584D4F-0C2E-F07A-CC2B-0BE57F6A228E}"/>
          </ac:picMkLst>
        </pc:picChg>
      </pc:sldChg>
      <pc:sldChg chg="addSp delSp modSp new mod ord">
        <pc:chgData name="Martinkova, Lenka" userId="d5c3d482-7944-496b-93f3-3bc32cfc229c" providerId="ADAL" clId="{FCA3C869-EA5F-405B-A083-3B0E6DCB7725}" dt="2023-11-14T15:53:55.985" v="5518"/>
        <pc:sldMkLst>
          <pc:docMk/>
          <pc:sldMk cId="3020028810" sldId="282"/>
        </pc:sldMkLst>
        <pc:spChg chg="add del mod">
          <ac:chgData name="Martinkova, Lenka" userId="d5c3d482-7944-496b-93f3-3bc32cfc229c" providerId="ADAL" clId="{FCA3C869-EA5F-405B-A083-3B0E6DCB7725}" dt="2023-11-14T15:22:47.994" v="5011" actId="5793"/>
          <ac:spMkLst>
            <pc:docMk/>
            <pc:sldMk cId="3020028810" sldId="282"/>
            <ac:spMk id="2" creationId="{ECD42E14-8D0A-16D0-A547-CBE1A3650758}"/>
          </ac:spMkLst>
        </pc:spChg>
        <pc:spChg chg="mod">
          <ac:chgData name="Martinkova, Lenka" userId="d5c3d482-7944-496b-93f3-3bc32cfc229c" providerId="ADAL" clId="{FCA3C869-EA5F-405B-A083-3B0E6DCB7725}" dt="2023-11-14T15:19:51.128" v="4987" actId="20577"/>
          <ac:spMkLst>
            <pc:docMk/>
            <pc:sldMk cId="3020028810" sldId="282"/>
            <ac:spMk id="3" creationId="{CCBF5A8A-FED9-CDA3-8C0A-FB01F5D2253C}"/>
          </ac:spMkLst>
        </pc:spChg>
        <pc:spChg chg="mod">
          <ac:chgData name="Martinkova, Lenka" userId="d5c3d482-7944-496b-93f3-3bc32cfc229c" providerId="ADAL" clId="{FCA3C869-EA5F-405B-A083-3B0E6DCB7725}" dt="2023-11-14T15:18:00.540" v="4966" actId="1076"/>
          <ac:spMkLst>
            <pc:docMk/>
            <pc:sldMk cId="3020028810" sldId="282"/>
            <ac:spMk id="4" creationId="{07FAAE6B-764D-C6B1-D0F3-6ABB862B3F9B}"/>
          </ac:spMkLst>
        </pc:spChg>
        <pc:spChg chg="add del mod">
          <ac:chgData name="Martinkova, Lenka" userId="d5c3d482-7944-496b-93f3-3bc32cfc229c" providerId="ADAL" clId="{FCA3C869-EA5F-405B-A083-3B0E6DCB7725}" dt="2023-11-14T15:19:26.803" v="4969"/>
          <ac:spMkLst>
            <pc:docMk/>
            <pc:sldMk cId="3020028810" sldId="282"/>
            <ac:spMk id="5" creationId="{232BBFDC-188B-270A-0205-061F43AB41D4}"/>
          </ac:spMkLst>
        </pc:spChg>
        <pc:picChg chg="add mod">
          <ac:chgData name="Martinkova, Lenka" userId="d5c3d482-7944-496b-93f3-3bc32cfc229c" providerId="ADAL" clId="{FCA3C869-EA5F-405B-A083-3B0E6DCB7725}" dt="2023-11-14T15:22:24.322" v="5005" actId="14100"/>
          <ac:picMkLst>
            <pc:docMk/>
            <pc:sldMk cId="3020028810" sldId="282"/>
            <ac:picMk id="7" creationId="{DDE944C5-8A88-00ED-DF9D-EDD626691347}"/>
          </ac:picMkLst>
        </pc:picChg>
      </pc:sldChg>
      <pc:sldChg chg="addSp delSp modSp new mod modNotesTx">
        <pc:chgData name="Martinkova, Lenka" userId="d5c3d482-7944-496b-93f3-3bc32cfc229c" providerId="ADAL" clId="{FCA3C869-EA5F-405B-A083-3B0E6DCB7725}" dt="2023-11-14T15:45:28.689" v="5441" actId="478"/>
        <pc:sldMkLst>
          <pc:docMk/>
          <pc:sldMk cId="2629180706" sldId="283"/>
        </pc:sldMkLst>
        <pc:spChg chg="mod">
          <ac:chgData name="Martinkova, Lenka" userId="d5c3d482-7944-496b-93f3-3bc32cfc229c" providerId="ADAL" clId="{FCA3C869-EA5F-405B-A083-3B0E6DCB7725}" dt="2023-11-14T15:45:22.858" v="5440" actId="14100"/>
          <ac:spMkLst>
            <pc:docMk/>
            <pc:sldMk cId="2629180706" sldId="283"/>
            <ac:spMk id="2" creationId="{056EB25A-823B-702D-F8DE-EBB808A79676}"/>
          </ac:spMkLst>
        </pc:spChg>
        <pc:spChg chg="del mod">
          <ac:chgData name="Martinkova, Lenka" userId="d5c3d482-7944-496b-93f3-3bc32cfc229c" providerId="ADAL" clId="{FCA3C869-EA5F-405B-A083-3B0E6DCB7725}" dt="2023-11-14T15:45:28.689" v="5441" actId="478"/>
          <ac:spMkLst>
            <pc:docMk/>
            <pc:sldMk cId="2629180706" sldId="283"/>
            <ac:spMk id="3" creationId="{10A6BE4B-C733-2CC3-3936-999C8881F630}"/>
          </ac:spMkLst>
        </pc:spChg>
        <pc:spChg chg="mod">
          <ac:chgData name="Martinkova, Lenka" userId="d5c3d482-7944-496b-93f3-3bc32cfc229c" providerId="ADAL" clId="{FCA3C869-EA5F-405B-A083-3B0E6DCB7725}" dt="2023-11-14T15:31:04.412" v="5114" actId="1076"/>
          <ac:spMkLst>
            <pc:docMk/>
            <pc:sldMk cId="2629180706" sldId="283"/>
            <ac:spMk id="4" creationId="{E3ED9E63-93A0-4D78-9D29-359887EA80E0}"/>
          </ac:spMkLst>
        </pc:spChg>
        <pc:picChg chg="add mod">
          <ac:chgData name="Martinkova, Lenka" userId="d5c3d482-7944-496b-93f3-3bc32cfc229c" providerId="ADAL" clId="{FCA3C869-EA5F-405B-A083-3B0E6DCB7725}" dt="2023-11-14T15:31:59.409" v="5119" actId="14100"/>
          <ac:picMkLst>
            <pc:docMk/>
            <pc:sldMk cId="2629180706" sldId="283"/>
            <ac:picMk id="6" creationId="{40D45D4F-025D-B7C2-20DA-A9E1A3CD1312}"/>
          </ac:picMkLst>
        </pc:picChg>
      </pc:sldChg>
      <pc:sldChg chg="addSp delSp modSp new mod">
        <pc:chgData name="Martinkova, Lenka" userId="d5c3d482-7944-496b-93f3-3bc32cfc229c" providerId="ADAL" clId="{FCA3C869-EA5F-405B-A083-3B0E6DCB7725}" dt="2023-11-14T15:45:02.886" v="5433" actId="21"/>
        <pc:sldMkLst>
          <pc:docMk/>
          <pc:sldMk cId="2782397484" sldId="284"/>
        </pc:sldMkLst>
        <pc:spChg chg="mod">
          <ac:chgData name="Martinkova, Lenka" userId="d5c3d482-7944-496b-93f3-3bc32cfc229c" providerId="ADAL" clId="{FCA3C869-EA5F-405B-A083-3B0E6DCB7725}" dt="2023-11-14T15:45:02.886" v="5433" actId="21"/>
          <ac:spMkLst>
            <pc:docMk/>
            <pc:sldMk cId="2782397484" sldId="284"/>
            <ac:spMk id="2" creationId="{E8873913-3762-98E0-FE7D-06BD5371EE06}"/>
          </ac:spMkLst>
        </pc:spChg>
        <pc:spChg chg="del mod">
          <ac:chgData name="Martinkova, Lenka" userId="d5c3d482-7944-496b-93f3-3bc32cfc229c" providerId="ADAL" clId="{FCA3C869-EA5F-405B-A083-3B0E6DCB7725}" dt="2023-11-14T15:36:10.382" v="5214" actId="478"/>
          <ac:spMkLst>
            <pc:docMk/>
            <pc:sldMk cId="2782397484" sldId="284"/>
            <ac:spMk id="3" creationId="{B240A123-429D-1D2D-B1FB-C8A2F78EE91A}"/>
          </ac:spMkLst>
        </pc:spChg>
        <pc:spChg chg="mod">
          <ac:chgData name="Martinkova, Lenka" userId="d5c3d482-7944-496b-93f3-3bc32cfc229c" providerId="ADAL" clId="{FCA3C869-EA5F-405B-A083-3B0E6DCB7725}" dt="2023-11-14T15:33:32.222" v="5193" actId="1076"/>
          <ac:spMkLst>
            <pc:docMk/>
            <pc:sldMk cId="2782397484" sldId="284"/>
            <ac:spMk id="4" creationId="{E219755C-6597-E85F-4B8D-36AF8EE5C3C5}"/>
          </ac:spMkLst>
        </pc:spChg>
        <pc:picChg chg="add mod">
          <ac:chgData name="Martinkova, Lenka" userId="d5c3d482-7944-496b-93f3-3bc32cfc229c" providerId="ADAL" clId="{FCA3C869-EA5F-405B-A083-3B0E6DCB7725}" dt="2023-11-14T15:35:53.781" v="5210" actId="1076"/>
          <ac:picMkLst>
            <pc:docMk/>
            <pc:sldMk cId="2782397484" sldId="284"/>
            <ac:picMk id="6" creationId="{C4F0938B-0C3B-044B-F381-AC6395FAD43B}"/>
          </ac:picMkLst>
        </pc:picChg>
      </pc:sldChg>
      <pc:sldChg chg="addSp modSp new mod">
        <pc:chgData name="Martinkova, Lenka" userId="d5c3d482-7944-496b-93f3-3bc32cfc229c" providerId="ADAL" clId="{FCA3C869-EA5F-405B-A083-3B0E6DCB7725}" dt="2023-11-14T15:44:12.182" v="5427" actId="1076"/>
        <pc:sldMkLst>
          <pc:docMk/>
          <pc:sldMk cId="1121404228" sldId="285"/>
        </pc:sldMkLst>
        <pc:picChg chg="add mod">
          <ac:chgData name="Martinkova, Lenka" userId="d5c3d482-7944-496b-93f3-3bc32cfc229c" providerId="ADAL" clId="{FCA3C869-EA5F-405B-A083-3B0E6DCB7725}" dt="2023-11-14T15:44:12.182" v="5427" actId="1076"/>
          <ac:picMkLst>
            <pc:docMk/>
            <pc:sldMk cId="1121404228" sldId="285"/>
            <ac:picMk id="2" creationId="{53B914AB-1431-9F4D-ABF9-2B6D0ABD231E}"/>
          </ac:picMkLst>
        </pc:picChg>
      </pc:sldChg>
      <pc:sldChg chg="addSp delSp modSp new mod ord">
        <pc:chgData name="Martinkova, Lenka" userId="d5c3d482-7944-496b-93f3-3bc32cfc229c" providerId="ADAL" clId="{FCA3C869-EA5F-405B-A083-3B0E6DCB7725}" dt="2023-11-14T15:54:01.838" v="5520"/>
        <pc:sldMkLst>
          <pc:docMk/>
          <pc:sldMk cId="1607794349" sldId="286"/>
        </pc:sldMkLst>
        <pc:spChg chg="mod">
          <ac:chgData name="Martinkova, Lenka" userId="d5c3d482-7944-496b-93f3-3bc32cfc229c" providerId="ADAL" clId="{FCA3C869-EA5F-405B-A083-3B0E6DCB7725}" dt="2023-11-14T15:53:27.678" v="5516" actId="14100"/>
          <ac:spMkLst>
            <pc:docMk/>
            <pc:sldMk cId="1607794349" sldId="286"/>
            <ac:spMk id="2" creationId="{6A1B1F5F-0D18-91F3-DDFE-EED31A69FB2F}"/>
          </ac:spMkLst>
        </pc:spChg>
        <pc:spChg chg="mod">
          <ac:chgData name="Martinkova, Lenka" userId="d5c3d482-7944-496b-93f3-3bc32cfc229c" providerId="ADAL" clId="{FCA3C869-EA5F-405B-A083-3B0E6DCB7725}" dt="2023-11-14T15:49:30.837" v="5457"/>
          <ac:spMkLst>
            <pc:docMk/>
            <pc:sldMk cId="1607794349" sldId="286"/>
            <ac:spMk id="3" creationId="{310013FD-C05E-DDA2-A0B3-A16E7376C67C}"/>
          </ac:spMkLst>
        </pc:spChg>
        <pc:spChg chg="add del mod">
          <ac:chgData name="Martinkova, Lenka" userId="d5c3d482-7944-496b-93f3-3bc32cfc229c" providerId="ADAL" clId="{FCA3C869-EA5F-405B-A083-3B0E6DCB7725}" dt="2023-11-14T15:49:25.609" v="5455" actId="20577"/>
          <ac:spMkLst>
            <pc:docMk/>
            <pc:sldMk cId="1607794349" sldId="286"/>
            <ac:spMk id="4" creationId="{A2177A1E-9D88-1425-7456-B39BCF4F913A}"/>
          </ac:spMkLst>
        </pc:spChg>
        <pc:spChg chg="add del mod">
          <ac:chgData name="Martinkova, Lenka" userId="d5c3d482-7944-496b-93f3-3bc32cfc229c" providerId="ADAL" clId="{FCA3C869-EA5F-405B-A083-3B0E6DCB7725}" dt="2023-11-14T15:48:18.551" v="5445"/>
          <ac:spMkLst>
            <pc:docMk/>
            <pc:sldMk cId="1607794349" sldId="286"/>
            <ac:spMk id="5" creationId="{558D807A-3A4B-6749-500A-219D40DEEBCF}"/>
          </ac:spMkLst>
        </pc:spChg>
        <pc:spChg chg="add del">
          <ac:chgData name="Martinkova, Lenka" userId="d5c3d482-7944-496b-93f3-3bc32cfc229c" providerId="ADAL" clId="{FCA3C869-EA5F-405B-A083-3B0E6DCB7725}" dt="2023-11-14T15:53:09.591" v="5511" actId="478"/>
          <ac:spMkLst>
            <pc:docMk/>
            <pc:sldMk cId="1607794349" sldId="286"/>
            <ac:spMk id="6" creationId="{07BFCE7D-4F38-FA27-D9BF-3189E9109554}"/>
          </ac:spMkLst>
        </pc:spChg>
        <pc:spChg chg="add del mod">
          <ac:chgData name="Martinkova, Lenka" userId="d5c3d482-7944-496b-93f3-3bc32cfc229c" providerId="ADAL" clId="{FCA3C869-EA5F-405B-A083-3B0E6DCB7725}" dt="2023-11-14T15:53:05.985" v="5510" actId="478"/>
          <ac:spMkLst>
            <pc:docMk/>
            <pc:sldMk cId="1607794349" sldId="286"/>
            <ac:spMk id="7" creationId="{F05D84A6-0650-CD22-F99E-58E2C8A9B350}"/>
          </ac:spMkLst>
        </pc:spChg>
        <pc:picChg chg="add mod">
          <ac:chgData name="Martinkova, Lenka" userId="d5c3d482-7944-496b-93f3-3bc32cfc229c" providerId="ADAL" clId="{FCA3C869-EA5F-405B-A083-3B0E6DCB7725}" dt="2023-11-14T15:53:22.833" v="5515" actId="1076"/>
          <ac:picMkLst>
            <pc:docMk/>
            <pc:sldMk cId="1607794349" sldId="286"/>
            <ac:picMk id="9" creationId="{C51701AF-E9FD-46B6-F9B9-2038A17953C4}"/>
          </ac:picMkLst>
        </pc:picChg>
      </pc:sldChg>
      <pc:sldChg chg="modSp new mod">
        <pc:chgData name="Martinkova, Lenka" userId="d5c3d482-7944-496b-93f3-3bc32cfc229c" providerId="ADAL" clId="{FCA3C869-EA5F-405B-A083-3B0E6DCB7725}" dt="2023-11-14T15:57:47.733" v="5833" actId="20577"/>
        <pc:sldMkLst>
          <pc:docMk/>
          <pc:sldMk cId="2537628729" sldId="287"/>
        </pc:sldMkLst>
        <pc:spChg chg="mod">
          <ac:chgData name="Martinkova, Lenka" userId="d5c3d482-7944-496b-93f3-3bc32cfc229c" providerId="ADAL" clId="{FCA3C869-EA5F-405B-A083-3B0E6DCB7725}" dt="2023-11-14T15:57:47.733" v="5833" actId="20577"/>
          <ac:spMkLst>
            <pc:docMk/>
            <pc:sldMk cId="2537628729" sldId="287"/>
            <ac:spMk id="2" creationId="{4AD0D977-CED5-9C52-2196-6BE33BE90F1E}"/>
          </ac:spMkLst>
        </pc:spChg>
        <pc:spChg chg="mod">
          <ac:chgData name="Martinkova, Lenka" userId="d5c3d482-7944-496b-93f3-3bc32cfc229c" providerId="ADAL" clId="{FCA3C869-EA5F-405B-A083-3B0E6DCB7725}" dt="2023-11-14T15:55:54.757" v="5593" actId="20577"/>
          <ac:spMkLst>
            <pc:docMk/>
            <pc:sldMk cId="2537628729" sldId="287"/>
            <ac:spMk id="3" creationId="{70A7323E-AAAA-9FD3-ADD6-E0EA296D5AD8}"/>
          </ac:spMkLst>
        </pc:spChg>
        <pc:spChg chg="mod">
          <ac:chgData name="Martinkova, Lenka" userId="d5c3d482-7944-496b-93f3-3bc32cfc229c" providerId="ADAL" clId="{FCA3C869-EA5F-405B-A083-3B0E6DCB7725}" dt="2023-11-14T15:55:37.153" v="5548" actId="1076"/>
          <ac:spMkLst>
            <pc:docMk/>
            <pc:sldMk cId="2537628729" sldId="287"/>
            <ac:spMk id="4" creationId="{9C3976AE-007B-4F51-1BA3-C778A74AF31D}"/>
          </ac:spMkLst>
        </pc:spChg>
      </pc:sldChg>
      <pc:sldChg chg="modSp new mod ord">
        <pc:chgData name="Martinkova, Lenka" userId="d5c3d482-7944-496b-93f3-3bc32cfc229c" providerId="ADAL" clId="{FCA3C869-EA5F-405B-A083-3B0E6DCB7725}" dt="2023-11-14T15:59:48.203" v="5948"/>
        <pc:sldMkLst>
          <pc:docMk/>
          <pc:sldMk cId="3976144978" sldId="288"/>
        </pc:sldMkLst>
        <pc:spChg chg="mod">
          <ac:chgData name="Martinkova, Lenka" userId="d5c3d482-7944-496b-93f3-3bc32cfc229c" providerId="ADAL" clId="{FCA3C869-EA5F-405B-A083-3B0E6DCB7725}" dt="2023-11-14T15:59:24.256" v="5946" actId="20577"/>
          <ac:spMkLst>
            <pc:docMk/>
            <pc:sldMk cId="3976144978" sldId="288"/>
            <ac:spMk id="2" creationId="{2A7E728B-8EDD-31ED-8FE0-301458A11D29}"/>
          </ac:spMkLst>
        </pc:spChg>
        <pc:spChg chg="mod">
          <ac:chgData name="Martinkova, Lenka" userId="d5c3d482-7944-496b-93f3-3bc32cfc229c" providerId="ADAL" clId="{FCA3C869-EA5F-405B-A083-3B0E6DCB7725}" dt="2023-11-14T15:58:36.151" v="5864" actId="20577"/>
          <ac:spMkLst>
            <pc:docMk/>
            <pc:sldMk cId="3976144978" sldId="288"/>
            <ac:spMk id="3" creationId="{871BDF5E-707D-0740-DCFE-84554EB2A4EE}"/>
          </ac:spMkLst>
        </pc:spChg>
        <pc:spChg chg="mod">
          <ac:chgData name="Martinkova, Lenka" userId="d5c3d482-7944-496b-93f3-3bc32cfc229c" providerId="ADAL" clId="{FCA3C869-EA5F-405B-A083-3B0E6DCB7725}" dt="2023-11-14T15:58:32.561" v="5848" actId="1076"/>
          <ac:spMkLst>
            <pc:docMk/>
            <pc:sldMk cId="3976144978" sldId="288"/>
            <ac:spMk id="4" creationId="{13F4F247-59FA-A7D7-5C41-502C23ED5617}"/>
          </ac:spMkLst>
        </pc:spChg>
      </pc:sldChg>
      <pc:sldChg chg="addSp delSp modSp new mod">
        <pc:chgData name="Martinkova, Lenka" userId="d5c3d482-7944-496b-93f3-3bc32cfc229c" providerId="ADAL" clId="{FCA3C869-EA5F-405B-A083-3B0E6DCB7725}" dt="2023-11-14T16:17:20.646" v="6371" actId="14100"/>
        <pc:sldMkLst>
          <pc:docMk/>
          <pc:sldMk cId="3255133842" sldId="289"/>
        </pc:sldMkLst>
        <pc:spChg chg="del">
          <ac:chgData name="Martinkova, Lenka" userId="d5c3d482-7944-496b-93f3-3bc32cfc229c" providerId="ADAL" clId="{FCA3C869-EA5F-405B-A083-3B0E6DCB7725}" dt="2023-11-14T16:01:05.193" v="6054" actId="478"/>
          <ac:spMkLst>
            <pc:docMk/>
            <pc:sldMk cId="3255133842" sldId="289"/>
            <ac:spMk id="2" creationId="{6B0543BF-2AAF-DBE8-72E8-561469016343}"/>
          </ac:spMkLst>
        </pc:spChg>
        <pc:spChg chg="mod">
          <ac:chgData name="Martinkova, Lenka" userId="d5c3d482-7944-496b-93f3-3bc32cfc229c" providerId="ADAL" clId="{FCA3C869-EA5F-405B-A083-3B0E6DCB7725}" dt="2023-11-14T16:01:01.921" v="6053" actId="1076"/>
          <ac:spMkLst>
            <pc:docMk/>
            <pc:sldMk cId="3255133842" sldId="289"/>
            <ac:spMk id="3" creationId="{9F48319D-D9A8-5A2D-A669-D1F2B8E07615}"/>
          </ac:spMkLst>
        </pc:spChg>
        <pc:spChg chg="del">
          <ac:chgData name="Martinkova, Lenka" userId="d5c3d482-7944-496b-93f3-3bc32cfc229c" providerId="ADAL" clId="{FCA3C869-EA5F-405B-A083-3B0E6DCB7725}" dt="2023-11-14T16:01:06.819" v="6055" actId="478"/>
          <ac:spMkLst>
            <pc:docMk/>
            <pc:sldMk cId="3255133842" sldId="289"/>
            <ac:spMk id="4" creationId="{E135215F-F654-B564-1F3A-B340694BEC72}"/>
          </ac:spMkLst>
        </pc:spChg>
        <pc:spChg chg="add mod">
          <ac:chgData name="Martinkova, Lenka" userId="d5c3d482-7944-496b-93f3-3bc32cfc229c" providerId="ADAL" clId="{FCA3C869-EA5F-405B-A083-3B0E6DCB7725}" dt="2023-11-14T16:16:37.446" v="6362" actId="255"/>
          <ac:spMkLst>
            <pc:docMk/>
            <pc:sldMk cId="3255133842" sldId="289"/>
            <ac:spMk id="5" creationId="{2A5A6ED2-FC30-F305-2A73-DE41D3289E3E}"/>
          </ac:spMkLst>
        </pc:spChg>
        <pc:picChg chg="add mod">
          <ac:chgData name="Martinkova, Lenka" userId="d5c3d482-7944-496b-93f3-3bc32cfc229c" providerId="ADAL" clId="{FCA3C869-EA5F-405B-A083-3B0E6DCB7725}" dt="2023-11-14T16:17:20.646" v="6371" actId="14100"/>
          <ac:picMkLst>
            <pc:docMk/>
            <pc:sldMk cId="3255133842" sldId="289"/>
            <ac:picMk id="7" creationId="{A98228C5-A1D8-4DE4-98DB-CB91B4B6C49C}"/>
          </ac:picMkLst>
        </pc:picChg>
      </pc:sldChg>
      <pc:sldChg chg="addSp delSp modSp new mod ord modNotesTx">
        <pc:chgData name="Martinkova, Lenka" userId="d5c3d482-7944-496b-93f3-3bc32cfc229c" providerId="ADAL" clId="{FCA3C869-EA5F-405B-A083-3B0E6DCB7725}" dt="2023-11-14T16:30:28.268" v="6565"/>
        <pc:sldMkLst>
          <pc:docMk/>
          <pc:sldMk cId="2610928931" sldId="290"/>
        </pc:sldMkLst>
        <pc:spChg chg="mod">
          <ac:chgData name="Martinkova, Lenka" userId="d5c3d482-7944-496b-93f3-3bc32cfc229c" providerId="ADAL" clId="{FCA3C869-EA5F-405B-A083-3B0E6DCB7725}" dt="2023-11-14T16:30:11.656" v="6562" actId="27636"/>
          <ac:spMkLst>
            <pc:docMk/>
            <pc:sldMk cId="2610928931" sldId="290"/>
            <ac:spMk id="2" creationId="{D24406DF-3A35-8127-279F-05602A794899}"/>
          </ac:spMkLst>
        </pc:spChg>
        <pc:spChg chg="del mod">
          <ac:chgData name="Martinkova, Lenka" userId="d5c3d482-7944-496b-93f3-3bc32cfc229c" providerId="ADAL" clId="{FCA3C869-EA5F-405B-A083-3B0E6DCB7725}" dt="2023-11-14T16:30:19.088" v="6563" actId="478"/>
          <ac:spMkLst>
            <pc:docMk/>
            <pc:sldMk cId="2610928931" sldId="290"/>
            <ac:spMk id="3" creationId="{AF2F5EFB-75E8-BDD7-DE2D-12BD65FB1EF9}"/>
          </ac:spMkLst>
        </pc:spChg>
        <pc:spChg chg="mod">
          <ac:chgData name="Martinkova, Lenka" userId="d5c3d482-7944-496b-93f3-3bc32cfc229c" providerId="ADAL" clId="{FCA3C869-EA5F-405B-A083-3B0E6DCB7725}" dt="2023-11-14T16:23:23.045" v="6504" actId="1076"/>
          <ac:spMkLst>
            <pc:docMk/>
            <pc:sldMk cId="2610928931" sldId="290"/>
            <ac:spMk id="4" creationId="{C8B882AE-4ADA-7439-048A-D0CFD8EA1A9C}"/>
          </ac:spMkLst>
        </pc:spChg>
        <pc:picChg chg="add del">
          <ac:chgData name="Martinkova, Lenka" userId="d5c3d482-7944-496b-93f3-3bc32cfc229c" providerId="ADAL" clId="{FCA3C869-EA5F-405B-A083-3B0E6DCB7725}" dt="2023-11-14T16:29:40.377" v="6550" actId="21"/>
          <ac:picMkLst>
            <pc:docMk/>
            <pc:sldMk cId="2610928931" sldId="290"/>
            <ac:picMk id="6" creationId="{27B71AAF-4B2C-78EB-86DC-ECC652273EC1}"/>
          </ac:picMkLst>
        </pc:picChg>
        <pc:picChg chg="add mod">
          <ac:chgData name="Martinkova, Lenka" userId="d5c3d482-7944-496b-93f3-3bc32cfc229c" providerId="ADAL" clId="{FCA3C869-EA5F-405B-A083-3B0E6DCB7725}" dt="2023-11-14T16:30:06.542" v="6558" actId="1076"/>
          <ac:picMkLst>
            <pc:docMk/>
            <pc:sldMk cId="2610928931" sldId="290"/>
            <ac:picMk id="8" creationId="{D592B12B-940A-1BD6-9DDD-FC2B50E45BEF}"/>
          </ac:picMkLst>
        </pc:picChg>
      </pc:sldChg>
      <pc:sldChg chg="addSp delSp modSp new mod">
        <pc:chgData name="Martinkova, Lenka" userId="d5c3d482-7944-496b-93f3-3bc32cfc229c" providerId="ADAL" clId="{FCA3C869-EA5F-405B-A083-3B0E6DCB7725}" dt="2023-11-14T16:33:21.576" v="6621" actId="1076"/>
        <pc:sldMkLst>
          <pc:docMk/>
          <pc:sldMk cId="3002392727" sldId="291"/>
        </pc:sldMkLst>
        <pc:spChg chg="mod">
          <ac:chgData name="Martinkova, Lenka" userId="d5c3d482-7944-496b-93f3-3bc32cfc229c" providerId="ADAL" clId="{FCA3C869-EA5F-405B-A083-3B0E6DCB7725}" dt="2023-11-14T16:31:44.145" v="6615" actId="20577"/>
          <ac:spMkLst>
            <pc:docMk/>
            <pc:sldMk cId="3002392727" sldId="291"/>
            <ac:spMk id="2" creationId="{6FA1CBCC-6462-B601-86B3-114B7C2FE46A}"/>
          </ac:spMkLst>
        </pc:spChg>
        <pc:spChg chg="del">
          <ac:chgData name="Martinkova, Lenka" userId="d5c3d482-7944-496b-93f3-3bc32cfc229c" providerId="ADAL" clId="{FCA3C869-EA5F-405B-A083-3B0E6DCB7725}" dt="2023-11-14T16:31:52.866" v="6617" actId="478"/>
          <ac:spMkLst>
            <pc:docMk/>
            <pc:sldMk cId="3002392727" sldId="291"/>
            <ac:spMk id="3" creationId="{346E80DA-2F77-1748-E95D-4559B1762580}"/>
          </ac:spMkLst>
        </pc:spChg>
        <pc:spChg chg="mod">
          <ac:chgData name="Martinkova, Lenka" userId="d5c3d482-7944-496b-93f3-3bc32cfc229c" providerId="ADAL" clId="{FCA3C869-EA5F-405B-A083-3B0E6DCB7725}" dt="2023-11-14T16:31:50.575" v="6616" actId="1076"/>
          <ac:spMkLst>
            <pc:docMk/>
            <pc:sldMk cId="3002392727" sldId="291"/>
            <ac:spMk id="4" creationId="{A056B9AF-96F3-6128-A3DA-16B89C33E6B8}"/>
          </ac:spMkLst>
        </pc:spChg>
        <pc:picChg chg="add mod">
          <ac:chgData name="Martinkova, Lenka" userId="d5c3d482-7944-496b-93f3-3bc32cfc229c" providerId="ADAL" clId="{FCA3C869-EA5F-405B-A083-3B0E6DCB7725}" dt="2023-11-14T16:33:21.576" v="6621" actId="1076"/>
          <ac:picMkLst>
            <pc:docMk/>
            <pc:sldMk cId="3002392727" sldId="291"/>
            <ac:picMk id="6" creationId="{5C0107CD-1D07-CCAA-5D93-2EE26012D2E9}"/>
          </ac:picMkLst>
        </pc:picChg>
      </pc:sldChg>
    </pc:docChg>
  </pc:docChgLst>
  <pc:docChgLst>
    <pc:chgData name="Martinkova, Lenka" userId="4da66e1b-8dac-4a3f-a738-43ef15a5336f" providerId="ADAL" clId="{A366FDF9-D1EF-4412-B0C2-82B0D5F03C92}"/>
    <pc:docChg chg="custSel modSld">
      <pc:chgData name="Martinkova, Lenka" userId="4da66e1b-8dac-4a3f-a738-43ef15a5336f" providerId="ADAL" clId="{A366FDF9-D1EF-4412-B0C2-82B0D5F03C92}" dt="2024-11-19T14:57:51.258" v="107" actId="20577"/>
      <pc:docMkLst>
        <pc:docMk/>
      </pc:docMkLst>
      <pc:sldChg chg="modSp mod">
        <pc:chgData name="Martinkova, Lenka" userId="4da66e1b-8dac-4a3f-a738-43ef15a5336f" providerId="ADAL" clId="{A366FDF9-D1EF-4412-B0C2-82B0D5F03C92}" dt="2024-11-19T14:57:51.258" v="107" actId="20577"/>
        <pc:sldMkLst>
          <pc:docMk/>
          <pc:sldMk cId="2918726857" sldId="263"/>
        </pc:sldMkLst>
        <pc:spChg chg="mod">
          <ac:chgData name="Martinkova, Lenka" userId="4da66e1b-8dac-4a3f-a738-43ef15a5336f" providerId="ADAL" clId="{A366FDF9-D1EF-4412-B0C2-82B0D5F03C92}" dt="2024-11-19T14:57:51.258" v="107" actId="20577"/>
          <ac:spMkLst>
            <pc:docMk/>
            <pc:sldMk cId="2918726857" sldId="263"/>
            <ac:spMk id="5" creationId="{F4E9E568-C250-D7C1-7808-62B3A8635CE4}"/>
          </ac:spMkLst>
        </pc:spChg>
      </pc:sldChg>
      <pc:sldChg chg="modSp mod">
        <pc:chgData name="Martinkova, Lenka" userId="4da66e1b-8dac-4a3f-a738-43ef15a5336f" providerId="ADAL" clId="{A366FDF9-D1EF-4412-B0C2-82B0D5F03C92}" dt="2024-11-19T14:57:28.727" v="103" actId="20577"/>
        <pc:sldMkLst>
          <pc:docMk/>
          <pc:sldMk cId="2562277377" sldId="264"/>
        </pc:sldMkLst>
        <pc:spChg chg="mod">
          <ac:chgData name="Martinkova, Lenka" userId="4da66e1b-8dac-4a3f-a738-43ef15a5336f" providerId="ADAL" clId="{A366FDF9-D1EF-4412-B0C2-82B0D5F03C92}" dt="2024-11-19T14:57:28.727" v="103" actId="20577"/>
          <ac:spMkLst>
            <pc:docMk/>
            <pc:sldMk cId="2562277377" sldId="264"/>
            <ac:spMk id="2" creationId="{0762E60C-2C5C-84A8-1DB1-3EC63AF74C40}"/>
          </ac:spMkLst>
        </pc:spChg>
      </pc:sldChg>
      <pc:sldChg chg="modSp mod">
        <pc:chgData name="Martinkova, Lenka" userId="4da66e1b-8dac-4a3f-a738-43ef15a5336f" providerId="ADAL" clId="{A366FDF9-D1EF-4412-B0C2-82B0D5F03C92}" dt="2024-11-19T14:51:53.532" v="31" actId="20577"/>
        <pc:sldMkLst>
          <pc:docMk/>
          <pc:sldMk cId="1164502450" sldId="265"/>
        </pc:sldMkLst>
        <pc:spChg chg="mod">
          <ac:chgData name="Martinkova, Lenka" userId="4da66e1b-8dac-4a3f-a738-43ef15a5336f" providerId="ADAL" clId="{A366FDF9-D1EF-4412-B0C2-82B0D5F03C92}" dt="2024-11-19T14:51:53.532" v="31" actId="20577"/>
          <ac:spMkLst>
            <pc:docMk/>
            <pc:sldMk cId="1164502450" sldId="265"/>
            <ac:spMk id="3" creationId="{21C6B596-64FA-A40C-5AB2-43FCD0697E3B}"/>
          </ac:spMkLst>
        </pc:spChg>
      </pc:sldChg>
      <pc:sldChg chg="modSp mod">
        <pc:chgData name="Martinkova, Lenka" userId="4da66e1b-8dac-4a3f-a738-43ef15a5336f" providerId="ADAL" clId="{A366FDF9-D1EF-4412-B0C2-82B0D5F03C92}" dt="2024-11-19T14:48:12.712" v="0" actId="20577"/>
        <pc:sldMkLst>
          <pc:docMk/>
          <pc:sldMk cId="1154132493" sldId="272"/>
        </pc:sldMkLst>
        <pc:spChg chg="mod">
          <ac:chgData name="Martinkova, Lenka" userId="4da66e1b-8dac-4a3f-a738-43ef15a5336f" providerId="ADAL" clId="{A366FDF9-D1EF-4412-B0C2-82B0D5F03C92}" dt="2024-11-19T14:48:12.712" v="0" actId="20577"/>
          <ac:spMkLst>
            <pc:docMk/>
            <pc:sldMk cId="1154132493" sldId="272"/>
            <ac:spMk id="2" creationId="{8E3858C7-7BEB-68A3-EFB2-5A66227054A6}"/>
          </ac:spMkLst>
        </pc:spChg>
      </pc:sldChg>
      <pc:sldChg chg="modSp mod">
        <pc:chgData name="Martinkova, Lenka" userId="4da66e1b-8dac-4a3f-a738-43ef15a5336f" providerId="ADAL" clId="{A366FDF9-D1EF-4412-B0C2-82B0D5F03C92}" dt="2024-11-19T14:54:51.936" v="97" actId="20577"/>
        <pc:sldMkLst>
          <pc:docMk/>
          <pc:sldMk cId="3331908334" sldId="276"/>
        </pc:sldMkLst>
        <pc:spChg chg="mod">
          <ac:chgData name="Martinkova, Lenka" userId="4da66e1b-8dac-4a3f-a738-43ef15a5336f" providerId="ADAL" clId="{A366FDF9-D1EF-4412-B0C2-82B0D5F03C92}" dt="2024-11-19T14:54:51.936" v="97" actId="20577"/>
          <ac:spMkLst>
            <pc:docMk/>
            <pc:sldMk cId="3331908334" sldId="276"/>
            <ac:spMk id="2" creationId="{25FB91DA-F3EA-F305-3F2B-67B068237AA6}"/>
          </ac:spMkLst>
        </pc:spChg>
      </pc:sldChg>
      <pc:sldChg chg="modSp mod">
        <pc:chgData name="Martinkova, Lenka" userId="4da66e1b-8dac-4a3f-a738-43ef15a5336f" providerId="ADAL" clId="{A366FDF9-D1EF-4412-B0C2-82B0D5F03C92}" dt="2024-11-19T14:52:55.192" v="35" actId="20577"/>
        <pc:sldMkLst>
          <pc:docMk/>
          <pc:sldMk cId="640979615" sldId="278"/>
        </pc:sldMkLst>
        <pc:spChg chg="mod">
          <ac:chgData name="Martinkova, Lenka" userId="4da66e1b-8dac-4a3f-a738-43ef15a5336f" providerId="ADAL" clId="{A366FDF9-D1EF-4412-B0C2-82B0D5F03C92}" dt="2024-11-19T14:52:55.192" v="35" actId="20577"/>
          <ac:spMkLst>
            <pc:docMk/>
            <pc:sldMk cId="640979615" sldId="278"/>
            <ac:spMk id="2" creationId="{856FF4BA-B19E-3422-3134-DA0D9FC445FE}"/>
          </ac:spMkLst>
        </pc:spChg>
      </pc:sldChg>
      <pc:sldChg chg="modSp mod">
        <pc:chgData name="Martinkova, Lenka" userId="4da66e1b-8dac-4a3f-a738-43ef15a5336f" providerId="ADAL" clId="{A366FDF9-D1EF-4412-B0C2-82B0D5F03C92}" dt="2024-11-19T14:55:31.412" v="99" actId="20577"/>
        <pc:sldMkLst>
          <pc:docMk/>
          <pc:sldMk cId="2537628729" sldId="287"/>
        </pc:sldMkLst>
        <pc:spChg chg="mod">
          <ac:chgData name="Martinkova, Lenka" userId="4da66e1b-8dac-4a3f-a738-43ef15a5336f" providerId="ADAL" clId="{A366FDF9-D1EF-4412-B0C2-82B0D5F03C92}" dt="2024-11-19T14:55:31.412" v="99" actId="20577"/>
          <ac:spMkLst>
            <pc:docMk/>
            <pc:sldMk cId="2537628729" sldId="287"/>
            <ac:spMk id="2" creationId="{4AD0D977-CED5-9C52-2196-6BE33BE90F1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SzPts val="1400"/>
              <a:buNone/>
              <a:defRPr sz="1200" b="0" i="0" u="none" strike="noStrike" cap="none">
                <a:latin typeface="Arial"/>
                <a:ea typeface="Arial"/>
                <a:cs typeface="Arial"/>
                <a:sym typeface="Arial"/>
              </a:defRPr>
            </a:lvl1pPr>
            <a:lvl2pPr marL="914400" marR="0" lvl="1" indent="-228600" algn="l" rtl="0">
              <a:spcBef>
                <a:spcPts val="400"/>
              </a:spcBef>
              <a:spcAft>
                <a:spcPts val="0"/>
              </a:spcAft>
              <a:buSzPts val="1400"/>
              <a:buNone/>
              <a:defRPr sz="1200" b="0" i="0" u="none" strike="noStrike" cap="none">
                <a:latin typeface="Arial"/>
                <a:ea typeface="Arial"/>
                <a:cs typeface="Arial"/>
                <a:sym typeface="Arial"/>
              </a:defRPr>
            </a:lvl2pPr>
            <a:lvl3pPr marL="1371600" marR="0" lvl="2" indent="-228600" algn="l" rtl="0">
              <a:spcBef>
                <a:spcPts val="400"/>
              </a:spcBef>
              <a:spcAft>
                <a:spcPts val="0"/>
              </a:spcAft>
              <a:buSzPts val="1400"/>
              <a:buNone/>
              <a:defRPr sz="1200" b="0" i="0" u="none" strike="noStrike" cap="none">
                <a:latin typeface="Arial"/>
                <a:ea typeface="Arial"/>
                <a:cs typeface="Arial"/>
                <a:sym typeface="Arial"/>
              </a:defRPr>
            </a:lvl3pPr>
            <a:lvl4pPr marL="1828800" marR="0" lvl="3" indent="-228600" algn="l" rtl="0">
              <a:spcBef>
                <a:spcPts val="400"/>
              </a:spcBef>
              <a:spcAft>
                <a:spcPts val="0"/>
              </a:spcAft>
              <a:buSzPts val="1400"/>
              <a:buNone/>
              <a:defRPr sz="1200" b="0" i="0" u="none" strike="noStrike" cap="none">
                <a:latin typeface="Arial"/>
                <a:ea typeface="Arial"/>
                <a:cs typeface="Arial"/>
                <a:sym typeface="Arial"/>
              </a:defRPr>
            </a:lvl4pPr>
            <a:lvl5pPr marL="2286000" marR="0" lvl="4" indent="-228600" algn="l" rtl="0">
              <a:spcBef>
                <a:spcPts val="400"/>
              </a:spcBef>
              <a:spcAft>
                <a:spcPts val="0"/>
              </a:spcAft>
              <a:buSzPts val="1400"/>
              <a:buNone/>
              <a:defRPr sz="1200" b="0" i="0" u="none" strike="noStrike" cap="none">
                <a:latin typeface="Arial"/>
                <a:ea typeface="Arial"/>
                <a:cs typeface="Arial"/>
                <a:sym typeface="Arial"/>
              </a:defRPr>
            </a:lvl5pPr>
            <a:lvl6pPr marL="2743200" marR="0" lvl="5" indent="-228600" algn="l" rtl="0">
              <a:spcBef>
                <a:spcPts val="400"/>
              </a:spcBef>
              <a:spcAft>
                <a:spcPts val="0"/>
              </a:spcAft>
              <a:buSzPts val="1400"/>
              <a:buNone/>
              <a:defRPr sz="1200" b="0" i="0" u="none" strike="noStrike" cap="none">
                <a:latin typeface="Arial"/>
                <a:ea typeface="Arial"/>
                <a:cs typeface="Arial"/>
                <a:sym typeface="Arial"/>
              </a:defRPr>
            </a:lvl6pPr>
            <a:lvl7pPr marL="3200400" marR="0" lvl="6" indent="-228600" algn="l" rtl="0">
              <a:spcBef>
                <a:spcPts val="400"/>
              </a:spcBef>
              <a:spcAft>
                <a:spcPts val="0"/>
              </a:spcAft>
              <a:buSzPts val="1400"/>
              <a:buNone/>
              <a:defRPr sz="1200" b="0" i="0" u="none" strike="noStrike" cap="none">
                <a:latin typeface="Arial"/>
                <a:ea typeface="Arial"/>
                <a:cs typeface="Arial"/>
                <a:sym typeface="Arial"/>
              </a:defRPr>
            </a:lvl7pPr>
            <a:lvl8pPr marL="3657600" marR="0" lvl="7" indent="-228600" algn="l" rtl="0">
              <a:spcBef>
                <a:spcPts val="400"/>
              </a:spcBef>
              <a:spcAft>
                <a:spcPts val="0"/>
              </a:spcAft>
              <a:buSzPts val="1400"/>
              <a:buNone/>
              <a:defRPr sz="1200" b="0" i="0" u="none" strike="noStrike" cap="none">
                <a:latin typeface="Arial"/>
                <a:ea typeface="Arial"/>
                <a:cs typeface="Arial"/>
                <a:sym typeface="Arial"/>
              </a:defRPr>
            </a:lvl8pPr>
            <a:lvl9pPr marL="4114800" marR="0" lvl="8" indent="-228600" algn="l" rtl="0">
              <a:spcBef>
                <a:spcPts val="400"/>
              </a:spcBef>
              <a:spcAft>
                <a:spcPts val="0"/>
              </a:spcAft>
              <a:buSzPts val="1400"/>
              <a:buNone/>
              <a:defRPr sz="1200" b="0" i="0" u="none" strike="noStrike" cap="none">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questions-statements.parliament.uk/written-questions/detail/2021-03-24/HL14567"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US has been encouraging countries to repatriate their nationals to reduce the risk of a resurgence. Many countries have sought to repatriate women and children, rather than Islamic State fighters</a:t>
            </a:r>
            <a:endParaRPr dirty="0"/>
          </a:p>
        </p:txBody>
      </p:sp>
      <p:sp>
        <p:nvSpPr>
          <p:cNvPr id="109" name="Google Shape;10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Russian relationship with Assad remains strong: Assad has </a:t>
            </a:r>
            <a:r>
              <a:rPr lang="en-US" dirty="0" err="1"/>
              <a:t>recognised</a:t>
            </a:r>
            <a:r>
              <a:rPr lang="en-US" dirty="0"/>
              <a:t> Russian-seized areas of Ukraine as Russian, pledged a new economic cooperation agreement, and said he would welcome any new Russian bases in Syria</a:t>
            </a:r>
          </a:p>
        </p:txBody>
      </p:sp>
    </p:spTree>
    <p:extLst>
      <p:ext uri="{BB962C8B-B14F-4D97-AF65-F5344CB8AC3E}">
        <p14:creationId xmlns:p14="http://schemas.microsoft.com/office/powerpoint/2010/main" val="1274901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393939"/>
                </a:solidFill>
                <a:effectLst/>
                <a:latin typeface="national"/>
              </a:rPr>
              <a:t>UK Government says it remains committed to the </a:t>
            </a:r>
            <a:r>
              <a:rPr lang="en-US" b="0" i="0" u="sng" dirty="0">
                <a:solidFill>
                  <a:srgbClr val="2B57AB"/>
                </a:solidFill>
                <a:effectLst/>
                <a:latin typeface="national"/>
                <a:hlinkClick r:id="rId3"/>
              </a:rPr>
              <a:t>principle of “do no harm” with its sanctions</a:t>
            </a:r>
            <a:r>
              <a:rPr lang="en-US" b="0" i="0" dirty="0">
                <a:solidFill>
                  <a:srgbClr val="393939"/>
                </a:solidFill>
                <a:effectLst/>
                <a:latin typeface="national"/>
              </a:rPr>
              <a:t>, which it says targets individuals and groups who have profited from the conflict.</a:t>
            </a:r>
            <a:endParaRPr lang="en-US" dirty="0"/>
          </a:p>
        </p:txBody>
      </p:sp>
    </p:spTree>
    <p:extLst>
      <p:ext uri="{BB962C8B-B14F-4D97-AF65-F5344CB8AC3E}">
        <p14:creationId xmlns:p14="http://schemas.microsoft.com/office/powerpoint/2010/main" val="494891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fontAlgn="base"/>
            <a:r>
              <a:rPr lang="en-US" b="0" i="0" dirty="0">
                <a:solidFill>
                  <a:srgbClr val="444444"/>
                </a:solidFill>
                <a:effectLst/>
                <a:latin typeface="Montserrat" panose="00000500000000000000" pitchFamily="2" charset="0"/>
              </a:rPr>
              <a:t>At the end of the War, the Treaty of Sevres was drafted to deal with the dissolution and partition of the Ottoman Empire. The Treaty bolstered Kurdish nationalists’ aspirations by providing for a referendum to decide the issue of the Kurdistan homeland.</a:t>
            </a:r>
          </a:p>
          <a:p>
            <a:pPr algn="l" fontAlgn="base"/>
            <a:r>
              <a:rPr lang="en-US" b="0" i="0" dirty="0">
                <a:solidFill>
                  <a:srgbClr val="444444"/>
                </a:solidFill>
                <a:effectLst/>
                <a:latin typeface="Montserrat" panose="00000500000000000000" pitchFamily="2" charset="0"/>
              </a:rPr>
              <a:t>The Treaty of Sevres was rejected by the new Turkish Republic, and a new treaty (The Treaty of Lausanne) was negotiated and signed in 1923. The Treaty of Lausanne annulled the Treaty of Sevres, giving control of the entire Anatolian peninsula to the new Turkish Republic including the Kurdistan homeland in Turkey. There was no provision in the new treaty for a referendum for Kurdish independence or autonomy. Kurdistan’s hopes for an autonomous region and independent state were dashed.</a:t>
            </a:r>
          </a:p>
          <a:p>
            <a:r>
              <a:rPr lang="en-US" b="0" i="0" dirty="0">
                <a:solidFill>
                  <a:srgbClr val="444444"/>
                </a:solidFill>
                <a:effectLst/>
                <a:latin typeface="Montserrat" panose="00000500000000000000" pitchFamily="2" charset="0"/>
              </a:rPr>
              <a:t>The KRG is a secular government modeled along the lines of modern independent nation-state in a federation with the rest of Iraq. They have their own parliament, military (the “Peshmerga”), borders and foreign policy.</a:t>
            </a:r>
          </a:p>
          <a:p>
            <a:endParaRPr lang="en-US" b="0" i="0" dirty="0">
              <a:solidFill>
                <a:srgbClr val="444444"/>
              </a:solidFill>
              <a:effectLst/>
              <a:latin typeface="Montserrat" panose="00000500000000000000" pitchFamily="2" charset="0"/>
            </a:endParaRPr>
          </a:p>
          <a:p>
            <a:r>
              <a:rPr lang="en-US" b="0" i="0" dirty="0">
                <a:solidFill>
                  <a:srgbClr val="444444"/>
                </a:solidFill>
                <a:effectLst/>
                <a:latin typeface="Montserrat" panose="00000500000000000000" pitchFamily="2" charset="0"/>
              </a:rPr>
              <a:t>Kurdistan is a land-locked country dependent on its neighbors for access to markets for both supplies and to export oil – Kurdistan’s main economic resource. Given the history of the region and the geographic significance of Kurdistan as one of the crossroads of the Middle East, the potential for continued conflict is extremely high. If Kurdistan hopes to survive as an independent nation-state, it must prove to be strong enough to defend itself against the inevitable existential threats that will present itself and establish peaceful relationships with its neighbors despite a history of conflict, distrust and grievances.</a:t>
            </a:r>
            <a:endParaRPr lang="en-US" dirty="0"/>
          </a:p>
        </p:txBody>
      </p:sp>
    </p:spTree>
    <p:extLst>
      <p:ext uri="{BB962C8B-B14F-4D97-AF65-F5344CB8AC3E}">
        <p14:creationId xmlns:p14="http://schemas.microsoft.com/office/powerpoint/2010/main" val="1804644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181818"/>
                </a:solidFill>
                <a:effectLst/>
                <a:latin typeface="Open Sans" panose="020B0606030504020204" pitchFamily="34" charset="0"/>
              </a:rPr>
              <a:t>Under the Sykes-Picot Agreement, most Arab lands under the rule of the Ottoman Empire were divided into British or French spheres of influence with the conclusion of World War I.</a:t>
            </a:r>
            <a:endParaRPr lang="en-US" dirty="0"/>
          </a:p>
        </p:txBody>
      </p:sp>
    </p:spTree>
    <p:extLst>
      <p:ext uri="{BB962C8B-B14F-4D97-AF65-F5344CB8AC3E}">
        <p14:creationId xmlns:p14="http://schemas.microsoft.com/office/powerpoint/2010/main" val="1407739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181818"/>
                </a:solidFill>
                <a:effectLst/>
                <a:latin typeface="Open Sans" panose="020B0606030504020204" pitchFamily="34" charset="0"/>
              </a:rPr>
              <a:t>A medical student, Bashar wasn’t the first choice for successor. His older brother, </a:t>
            </a:r>
            <a:r>
              <a:rPr lang="en-US" b="0" i="0" dirty="0" err="1">
                <a:solidFill>
                  <a:srgbClr val="181818"/>
                </a:solidFill>
                <a:effectLst/>
                <a:latin typeface="Open Sans" panose="020B0606030504020204" pitchFamily="34" charset="0"/>
              </a:rPr>
              <a:t>Bassel</a:t>
            </a:r>
            <a:r>
              <a:rPr lang="en-US" b="0" i="0" dirty="0">
                <a:solidFill>
                  <a:srgbClr val="181818"/>
                </a:solidFill>
                <a:effectLst/>
                <a:latin typeface="Open Sans" panose="020B0606030504020204" pitchFamily="34" charset="0"/>
              </a:rPr>
              <a:t>, was the next in line to take his father’s place, but he was killed in an automobile accident in 1994.</a:t>
            </a:r>
            <a:endParaRPr lang="en-US" dirty="0"/>
          </a:p>
        </p:txBody>
      </p:sp>
    </p:spTree>
    <p:extLst>
      <p:ext uri="{BB962C8B-B14F-4D97-AF65-F5344CB8AC3E}">
        <p14:creationId xmlns:p14="http://schemas.microsoft.com/office/powerpoint/2010/main" val="2894943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8831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Imprisoned and tortured</a:t>
            </a:r>
          </a:p>
          <a:p>
            <a:endParaRPr lang="en-US" dirty="0"/>
          </a:p>
        </p:txBody>
      </p:sp>
    </p:spTree>
    <p:extLst>
      <p:ext uri="{BB962C8B-B14F-4D97-AF65-F5344CB8AC3E}">
        <p14:creationId xmlns:p14="http://schemas.microsoft.com/office/powerpoint/2010/main" val="3812201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102" name="Google Shape;1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Úvodní snímek"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sldNum" idx="12"/>
          </p:nvPr>
        </p:nvSpPr>
        <p:spPr>
          <a:xfrm>
            <a:off x="414000" y="6267592"/>
            <a:ext cx="182216" cy="172816"/>
          </a:xfrm>
          <a:prstGeom prst="rect">
            <a:avLst/>
          </a:prstGeom>
          <a:noFill/>
          <a:ln>
            <a:noFill/>
          </a:ln>
        </p:spPr>
        <p:txBody>
          <a:bodyPr spcFirstLastPara="1" wrap="square" lIns="0" tIns="0" rIns="0" bIns="0" anchor="ctr" anchorCtr="0">
            <a:spAutoFit/>
          </a:bodyPr>
          <a:lstStyle>
            <a:lvl1pPr marL="0" lvl="0" indent="0" algn="l">
              <a:lnSpc>
                <a:spcPct val="100000"/>
              </a:lnSpc>
              <a:spcBef>
                <a:spcPts val="0"/>
              </a:spcBef>
              <a:spcAft>
                <a:spcPts val="0"/>
              </a:spcAft>
              <a:buClr>
                <a:schemeClr val="accent1"/>
              </a:buClr>
              <a:buSzPts val="1200"/>
              <a:buFont typeface="Arial"/>
              <a:buNone/>
              <a:defRPr sz="1200">
                <a:solidFill>
                  <a:schemeClr val="accent1"/>
                </a:solidFill>
              </a:defRPr>
            </a:lvl1pPr>
            <a:lvl2pPr marL="0" lvl="1" indent="0" algn="l">
              <a:lnSpc>
                <a:spcPct val="100000"/>
              </a:lnSpc>
              <a:spcBef>
                <a:spcPts val="0"/>
              </a:spcBef>
              <a:spcAft>
                <a:spcPts val="0"/>
              </a:spcAft>
              <a:buClr>
                <a:schemeClr val="accent1"/>
              </a:buClr>
              <a:buSzPts val="1200"/>
              <a:buFont typeface="Arial"/>
              <a:buNone/>
              <a:defRPr sz="1200">
                <a:solidFill>
                  <a:schemeClr val="accent1"/>
                </a:solidFill>
              </a:defRPr>
            </a:lvl2pPr>
            <a:lvl3pPr marL="0" lvl="2" indent="0" algn="l">
              <a:lnSpc>
                <a:spcPct val="100000"/>
              </a:lnSpc>
              <a:spcBef>
                <a:spcPts val="0"/>
              </a:spcBef>
              <a:spcAft>
                <a:spcPts val="0"/>
              </a:spcAft>
              <a:buClr>
                <a:schemeClr val="accent1"/>
              </a:buClr>
              <a:buSzPts val="1200"/>
              <a:buFont typeface="Arial"/>
              <a:buNone/>
              <a:defRPr sz="1200">
                <a:solidFill>
                  <a:schemeClr val="accent1"/>
                </a:solidFill>
              </a:defRPr>
            </a:lvl3pPr>
            <a:lvl4pPr marL="0" lvl="3" indent="0" algn="l">
              <a:lnSpc>
                <a:spcPct val="100000"/>
              </a:lnSpc>
              <a:spcBef>
                <a:spcPts val="0"/>
              </a:spcBef>
              <a:spcAft>
                <a:spcPts val="0"/>
              </a:spcAft>
              <a:buClr>
                <a:schemeClr val="accent1"/>
              </a:buClr>
              <a:buSzPts val="1200"/>
              <a:buFont typeface="Arial"/>
              <a:buNone/>
              <a:defRPr sz="1200">
                <a:solidFill>
                  <a:schemeClr val="accent1"/>
                </a:solidFill>
              </a:defRPr>
            </a:lvl4pPr>
            <a:lvl5pPr marL="0" lvl="4" indent="0" algn="l">
              <a:lnSpc>
                <a:spcPct val="100000"/>
              </a:lnSpc>
              <a:spcBef>
                <a:spcPts val="0"/>
              </a:spcBef>
              <a:spcAft>
                <a:spcPts val="0"/>
              </a:spcAft>
              <a:buClr>
                <a:schemeClr val="accent1"/>
              </a:buClr>
              <a:buSzPts val="1200"/>
              <a:buFont typeface="Arial"/>
              <a:buNone/>
              <a:defRPr sz="1200">
                <a:solidFill>
                  <a:schemeClr val="accent1"/>
                </a:solidFill>
              </a:defRPr>
            </a:lvl5pPr>
            <a:lvl6pPr marL="0" lvl="5" indent="0" algn="l">
              <a:lnSpc>
                <a:spcPct val="100000"/>
              </a:lnSpc>
              <a:spcBef>
                <a:spcPts val="0"/>
              </a:spcBef>
              <a:spcAft>
                <a:spcPts val="0"/>
              </a:spcAft>
              <a:buClr>
                <a:schemeClr val="accent1"/>
              </a:buClr>
              <a:buSzPts val="1200"/>
              <a:buFont typeface="Arial"/>
              <a:buNone/>
              <a:defRPr sz="1200">
                <a:solidFill>
                  <a:schemeClr val="accent1"/>
                </a:solidFill>
              </a:defRPr>
            </a:lvl6pPr>
            <a:lvl7pPr marL="0" lvl="6" indent="0" algn="l">
              <a:lnSpc>
                <a:spcPct val="100000"/>
              </a:lnSpc>
              <a:spcBef>
                <a:spcPts val="0"/>
              </a:spcBef>
              <a:spcAft>
                <a:spcPts val="0"/>
              </a:spcAft>
              <a:buClr>
                <a:schemeClr val="accent1"/>
              </a:buClr>
              <a:buSzPts val="1200"/>
              <a:buFont typeface="Arial"/>
              <a:buNone/>
              <a:defRPr sz="1200">
                <a:solidFill>
                  <a:schemeClr val="accent1"/>
                </a:solidFill>
              </a:defRPr>
            </a:lvl7pPr>
            <a:lvl8pPr marL="0" lvl="7" indent="0" algn="l">
              <a:lnSpc>
                <a:spcPct val="100000"/>
              </a:lnSpc>
              <a:spcBef>
                <a:spcPts val="0"/>
              </a:spcBef>
              <a:spcAft>
                <a:spcPts val="0"/>
              </a:spcAft>
              <a:buClr>
                <a:schemeClr val="accent1"/>
              </a:buClr>
              <a:buSzPts val="1200"/>
              <a:buFont typeface="Arial"/>
              <a:buNone/>
              <a:defRPr sz="1200">
                <a:solidFill>
                  <a:schemeClr val="accent1"/>
                </a:solidFill>
              </a:defRPr>
            </a:lvl8pPr>
            <a:lvl9pPr marL="0" lvl="8" indent="0" algn="l">
              <a:lnSpc>
                <a:spcPct val="100000"/>
              </a:lnSpc>
              <a:spcBef>
                <a:spcPts val="0"/>
              </a:spcBef>
              <a:spcAft>
                <a:spcPts val="0"/>
              </a:spcAft>
              <a:buClr>
                <a:schemeClr val="accent1"/>
              </a:buClr>
              <a:buSzPts val="1200"/>
              <a:buFont typeface="Arial"/>
              <a:buNone/>
              <a:defRPr sz="1200">
                <a:solidFill>
                  <a:schemeClr val="accent1"/>
                </a:solidFill>
              </a:defRPr>
            </a:lvl9pPr>
          </a:lstStyle>
          <a:p>
            <a:pPr marL="0" lvl="0" indent="0" algn="l" rtl="0">
              <a:spcBef>
                <a:spcPts val="0"/>
              </a:spcBef>
              <a:spcAft>
                <a:spcPts val="0"/>
              </a:spcAft>
              <a:buNone/>
            </a:pPr>
            <a:fld id="{00000000-1234-1234-1234-123412341234}" type="slidenum">
              <a:rPr lang="en-US"/>
              <a:t>‹#›</a:t>
            </a:fld>
            <a:endParaRPr/>
          </a:p>
        </p:txBody>
      </p:sp>
      <p:sp>
        <p:nvSpPr>
          <p:cNvPr id="12" name="Google Shape;12;p2"/>
          <p:cNvSpPr txBox="1">
            <a:spLocks noGrp="1"/>
          </p:cNvSpPr>
          <p:nvPr>
            <p:ph type="title"/>
          </p:nvPr>
        </p:nvSpPr>
        <p:spPr>
          <a:xfrm>
            <a:off x="398502" y="2900365"/>
            <a:ext cx="11361601" cy="1171581"/>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accent1"/>
              </a:buClr>
              <a:buSzPts val="4400"/>
              <a:buFont typeface="Arial"/>
              <a:buNone/>
              <a:defRPr sz="4400"/>
            </a:lvl1pPr>
            <a:lvl2pPr lvl="1" algn="l">
              <a:lnSpc>
                <a:spcPct val="222222"/>
              </a:lnSpc>
              <a:spcBef>
                <a:spcPts val="0"/>
              </a:spcBef>
              <a:spcAft>
                <a:spcPts val="0"/>
              </a:spcAft>
              <a:buClr>
                <a:schemeClr val="accent1"/>
              </a:buClr>
              <a:buSzPts val="1800"/>
              <a:buNone/>
              <a:defRPr/>
            </a:lvl2pPr>
            <a:lvl3pPr lvl="2" algn="l">
              <a:lnSpc>
                <a:spcPct val="222222"/>
              </a:lnSpc>
              <a:spcBef>
                <a:spcPts val="0"/>
              </a:spcBef>
              <a:spcAft>
                <a:spcPts val="0"/>
              </a:spcAft>
              <a:buClr>
                <a:schemeClr val="accent1"/>
              </a:buClr>
              <a:buSzPts val="1800"/>
              <a:buNone/>
              <a:defRPr/>
            </a:lvl3pPr>
            <a:lvl4pPr lvl="3" algn="l">
              <a:lnSpc>
                <a:spcPct val="222222"/>
              </a:lnSpc>
              <a:spcBef>
                <a:spcPts val="0"/>
              </a:spcBef>
              <a:spcAft>
                <a:spcPts val="0"/>
              </a:spcAft>
              <a:buClr>
                <a:schemeClr val="accent1"/>
              </a:buClr>
              <a:buSzPts val="1800"/>
              <a:buNone/>
              <a:defRPr/>
            </a:lvl4pPr>
            <a:lvl5pPr lvl="4" algn="l">
              <a:lnSpc>
                <a:spcPct val="222222"/>
              </a:lnSpc>
              <a:spcBef>
                <a:spcPts val="0"/>
              </a:spcBef>
              <a:spcAft>
                <a:spcPts val="0"/>
              </a:spcAft>
              <a:buClr>
                <a:schemeClr val="accent1"/>
              </a:buClr>
              <a:buSzPts val="1800"/>
              <a:buNone/>
              <a:defRPr/>
            </a:lvl5pPr>
            <a:lvl6pPr lvl="5" algn="l">
              <a:lnSpc>
                <a:spcPct val="222222"/>
              </a:lnSpc>
              <a:spcBef>
                <a:spcPts val="0"/>
              </a:spcBef>
              <a:spcAft>
                <a:spcPts val="0"/>
              </a:spcAft>
              <a:buClr>
                <a:schemeClr val="accent1"/>
              </a:buClr>
              <a:buSzPts val="1800"/>
              <a:buNone/>
              <a:defRPr/>
            </a:lvl6pPr>
            <a:lvl7pPr lvl="6" algn="l">
              <a:lnSpc>
                <a:spcPct val="222222"/>
              </a:lnSpc>
              <a:spcBef>
                <a:spcPts val="0"/>
              </a:spcBef>
              <a:spcAft>
                <a:spcPts val="0"/>
              </a:spcAft>
              <a:buClr>
                <a:schemeClr val="accent1"/>
              </a:buClr>
              <a:buSzPts val="1800"/>
              <a:buNone/>
              <a:defRPr/>
            </a:lvl7pPr>
            <a:lvl8pPr lvl="7" algn="l">
              <a:lnSpc>
                <a:spcPct val="222222"/>
              </a:lnSpc>
              <a:spcBef>
                <a:spcPts val="0"/>
              </a:spcBef>
              <a:spcAft>
                <a:spcPts val="0"/>
              </a:spcAft>
              <a:buClr>
                <a:schemeClr val="accent1"/>
              </a:buClr>
              <a:buSzPts val="1800"/>
              <a:buNone/>
              <a:defRPr/>
            </a:lvl8pPr>
            <a:lvl9pPr lvl="8" algn="l">
              <a:lnSpc>
                <a:spcPct val="222222"/>
              </a:lnSpc>
              <a:spcBef>
                <a:spcPts val="0"/>
              </a:spcBef>
              <a:spcAft>
                <a:spcPts val="0"/>
              </a:spcAft>
              <a:buClr>
                <a:schemeClr val="accent1"/>
              </a:buClr>
              <a:buSzPts val="1800"/>
              <a:buNone/>
              <a:defRPr/>
            </a:lvl9pPr>
          </a:lstStyle>
          <a:p>
            <a:endParaRPr/>
          </a:p>
        </p:txBody>
      </p:sp>
      <p:sp>
        <p:nvSpPr>
          <p:cNvPr id="13" name="Google Shape;13;p2"/>
          <p:cNvSpPr txBox="1">
            <a:spLocks noGrp="1"/>
          </p:cNvSpPr>
          <p:nvPr>
            <p:ph type="body" idx="1"/>
          </p:nvPr>
        </p:nvSpPr>
        <p:spPr>
          <a:xfrm>
            <a:off x="398502" y="4116401"/>
            <a:ext cx="11361601" cy="69849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2400"/>
              <a:buFont typeface="Arial"/>
              <a:buNone/>
              <a:defRPr sz="2400"/>
            </a:lvl1pPr>
            <a:lvl2pPr marL="914400" lvl="1" indent="-228600" algn="l">
              <a:lnSpc>
                <a:spcPct val="100000"/>
              </a:lnSpc>
              <a:spcBef>
                <a:spcPts val="0"/>
              </a:spcBef>
              <a:spcAft>
                <a:spcPts val="0"/>
              </a:spcAft>
              <a:buClr>
                <a:srgbClr val="000000"/>
              </a:buClr>
              <a:buSzPts val="2400"/>
              <a:buFont typeface="Arial"/>
              <a:buNone/>
              <a:defRPr sz="2400"/>
            </a:lvl2pPr>
            <a:lvl3pPr marL="1371600" lvl="2" indent="-228600" algn="l">
              <a:lnSpc>
                <a:spcPct val="100000"/>
              </a:lnSpc>
              <a:spcBef>
                <a:spcPts val="0"/>
              </a:spcBef>
              <a:spcAft>
                <a:spcPts val="0"/>
              </a:spcAft>
              <a:buClr>
                <a:srgbClr val="000000"/>
              </a:buClr>
              <a:buSzPts val="2400"/>
              <a:buFont typeface="Arial"/>
              <a:buNone/>
              <a:defRPr sz="2400"/>
            </a:lvl3pPr>
            <a:lvl4pPr marL="1828800" lvl="3" indent="-228600" algn="l">
              <a:lnSpc>
                <a:spcPct val="100000"/>
              </a:lnSpc>
              <a:spcBef>
                <a:spcPts val="0"/>
              </a:spcBef>
              <a:spcAft>
                <a:spcPts val="0"/>
              </a:spcAft>
              <a:buClr>
                <a:srgbClr val="000000"/>
              </a:buClr>
              <a:buSzPts val="2400"/>
              <a:buFont typeface="Arial"/>
              <a:buNone/>
              <a:defRPr sz="2400"/>
            </a:lvl4pPr>
            <a:lvl5pPr marL="2286000" lvl="4" indent="-228600" algn="l">
              <a:lnSpc>
                <a:spcPct val="100000"/>
              </a:lnSpc>
              <a:spcBef>
                <a:spcPts val="0"/>
              </a:spcBef>
              <a:spcAft>
                <a:spcPts val="0"/>
              </a:spcAft>
              <a:buClr>
                <a:srgbClr val="000000"/>
              </a:buClr>
              <a:buSzPts val="2400"/>
              <a:buFont typeface="Arial"/>
              <a:buNone/>
              <a:defRPr sz="2400"/>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pic>
        <p:nvPicPr>
          <p:cNvPr id="14" name="Google Shape;14;p2" descr="Obrázek 9"/>
          <p:cNvPicPr preferRelativeResize="0"/>
          <p:nvPr/>
        </p:nvPicPr>
        <p:blipFill rotWithShape="1">
          <a:blip r:embed="rId2">
            <a:alphaModFix/>
          </a:blip>
          <a:srcRect/>
          <a:stretch/>
        </p:blipFill>
        <p:spPr>
          <a:xfrm>
            <a:off x="414000" y="414000"/>
            <a:ext cx="1501592" cy="103609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Empty slide">
  <p:cSld name="Empty slide">
    <p:spTree>
      <p:nvGrpSpPr>
        <p:cNvPr id="1" name="Shape 67"/>
        <p:cNvGrpSpPr/>
        <p:nvPr/>
      </p:nvGrpSpPr>
      <p:grpSpPr>
        <a:xfrm>
          <a:off x="0" y="0"/>
          <a:ext cx="0" cy="0"/>
          <a:chOff x="0" y="0"/>
          <a:chExt cx="0" cy="0"/>
        </a:xfrm>
      </p:grpSpPr>
      <p:sp>
        <p:nvSpPr>
          <p:cNvPr id="68" name="Google Shape;68;p11"/>
          <p:cNvSpPr txBox="1">
            <a:spLocks noGrp="1"/>
          </p:cNvSpPr>
          <p:nvPr>
            <p:ph type="sldNum" idx="12"/>
          </p:nvPr>
        </p:nvSpPr>
        <p:spPr>
          <a:xfrm>
            <a:off x="414000" y="6267592"/>
            <a:ext cx="182216" cy="172816"/>
          </a:xfrm>
          <a:prstGeom prst="rect">
            <a:avLst/>
          </a:prstGeom>
          <a:noFill/>
          <a:ln>
            <a:noFill/>
          </a:ln>
        </p:spPr>
        <p:txBody>
          <a:bodyPr spcFirstLastPara="1" wrap="square" lIns="0" tIns="0" rIns="0" bIns="0" anchor="ctr" anchorCtr="0">
            <a:spAutoFit/>
          </a:bodyPr>
          <a:lstStyle>
            <a:lvl1pPr marL="0" lvl="0" indent="0" algn="l">
              <a:lnSpc>
                <a:spcPct val="100000"/>
              </a:lnSpc>
              <a:spcBef>
                <a:spcPts val="0"/>
              </a:spcBef>
              <a:spcAft>
                <a:spcPts val="0"/>
              </a:spcAft>
              <a:buClr>
                <a:schemeClr val="accent1"/>
              </a:buClr>
              <a:buSzPts val="1200"/>
              <a:buFont typeface="Arial"/>
              <a:buNone/>
              <a:defRPr sz="1200">
                <a:solidFill>
                  <a:schemeClr val="accent1"/>
                </a:solidFill>
              </a:defRPr>
            </a:lvl1pPr>
            <a:lvl2pPr marL="0" lvl="1" indent="0" algn="l">
              <a:lnSpc>
                <a:spcPct val="100000"/>
              </a:lnSpc>
              <a:spcBef>
                <a:spcPts val="0"/>
              </a:spcBef>
              <a:spcAft>
                <a:spcPts val="0"/>
              </a:spcAft>
              <a:buClr>
                <a:schemeClr val="accent1"/>
              </a:buClr>
              <a:buSzPts val="1200"/>
              <a:buFont typeface="Arial"/>
              <a:buNone/>
              <a:defRPr sz="1200">
                <a:solidFill>
                  <a:schemeClr val="accent1"/>
                </a:solidFill>
              </a:defRPr>
            </a:lvl2pPr>
            <a:lvl3pPr marL="0" lvl="2" indent="0" algn="l">
              <a:lnSpc>
                <a:spcPct val="100000"/>
              </a:lnSpc>
              <a:spcBef>
                <a:spcPts val="0"/>
              </a:spcBef>
              <a:spcAft>
                <a:spcPts val="0"/>
              </a:spcAft>
              <a:buClr>
                <a:schemeClr val="accent1"/>
              </a:buClr>
              <a:buSzPts val="1200"/>
              <a:buFont typeface="Arial"/>
              <a:buNone/>
              <a:defRPr sz="1200">
                <a:solidFill>
                  <a:schemeClr val="accent1"/>
                </a:solidFill>
              </a:defRPr>
            </a:lvl3pPr>
            <a:lvl4pPr marL="0" lvl="3" indent="0" algn="l">
              <a:lnSpc>
                <a:spcPct val="100000"/>
              </a:lnSpc>
              <a:spcBef>
                <a:spcPts val="0"/>
              </a:spcBef>
              <a:spcAft>
                <a:spcPts val="0"/>
              </a:spcAft>
              <a:buClr>
                <a:schemeClr val="accent1"/>
              </a:buClr>
              <a:buSzPts val="1200"/>
              <a:buFont typeface="Arial"/>
              <a:buNone/>
              <a:defRPr sz="1200">
                <a:solidFill>
                  <a:schemeClr val="accent1"/>
                </a:solidFill>
              </a:defRPr>
            </a:lvl4pPr>
            <a:lvl5pPr marL="0" lvl="4" indent="0" algn="l">
              <a:lnSpc>
                <a:spcPct val="100000"/>
              </a:lnSpc>
              <a:spcBef>
                <a:spcPts val="0"/>
              </a:spcBef>
              <a:spcAft>
                <a:spcPts val="0"/>
              </a:spcAft>
              <a:buClr>
                <a:schemeClr val="accent1"/>
              </a:buClr>
              <a:buSzPts val="1200"/>
              <a:buFont typeface="Arial"/>
              <a:buNone/>
              <a:defRPr sz="1200">
                <a:solidFill>
                  <a:schemeClr val="accent1"/>
                </a:solidFill>
              </a:defRPr>
            </a:lvl5pPr>
            <a:lvl6pPr marL="0" lvl="5" indent="0" algn="l">
              <a:lnSpc>
                <a:spcPct val="100000"/>
              </a:lnSpc>
              <a:spcBef>
                <a:spcPts val="0"/>
              </a:spcBef>
              <a:spcAft>
                <a:spcPts val="0"/>
              </a:spcAft>
              <a:buClr>
                <a:schemeClr val="accent1"/>
              </a:buClr>
              <a:buSzPts val="1200"/>
              <a:buFont typeface="Arial"/>
              <a:buNone/>
              <a:defRPr sz="1200">
                <a:solidFill>
                  <a:schemeClr val="accent1"/>
                </a:solidFill>
              </a:defRPr>
            </a:lvl6pPr>
            <a:lvl7pPr marL="0" lvl="6" indent="0" algn="l">
              <a:lnSpc>
                <a:spcPct val="100000"/>
              </a:lnSpc>
              <a:spcBef>
                <a:spcPts val="0"/>
              </a:spcBef>
              <a:spcAft>
                <a:spcPts val="0"/>
              </a:spcAft>
              <a:buClr>
                <a:schemeClr val="accent1"/>
              </a:buClr>
              <a:buSzPts val="1200"/>
              <a:buFont typeface="Arial"/>
              <a:buNone/>
              <a:defRPr sz="1200">
                <a:solidFill>
                  <a:schemeClr val="accent1"/>
                </a:solidFill>
              </a:defRPr>
            </a:lvl7pPr>
            <a:lvl8pPr marL="0" lvl="7" indent="0" algn="l">
              <a:lnSpc>
                <a:spcPct val="100000"/>
              </a:lnSpc>
              <a:spcBef>
                <a:spcPts val="0"/>
              </a:spcBef>
              <a:spcAft>
                <a:spcPts val="0"/>
              </a:spcAft>
              <a:buClr>
                <a:schemeClr val="accent1"/>
              </a:buClr>
              <a:buSzPts val="1200"/>
              <a:buFont typeface="Arial"/>
              <a:buNone/>
              <a:defRPr sz="1200">
                <a:solidFill>
                  <a:schemeClr val="accent1"/>
                </a:solidFill>
              </a:defRPr>
            </a:lvl8pPr>
            <a:lvl9pPr marL="0" lvl="8" indent="0" algn="l">
              <a:lnSpc>
                <a:spcPct val="100000"/>
              </a:lnSpc>
              <a:spcBef>
                <a:spcPts val="0"/>
              </a:spcBef>
              <a:spcAft>
                <a:spcPts val="0"/>
              </a:spcAft>
              <a:buClr>
                <a:schemeClr val="accent1"/>
              </a:buClr>
              <a:buSzPts val="1200"/>
              <a:buFont typeface="Arial"/>
              <a:buNone/>
              <a:defRPr sz="1200">
                <a:solidFill>
                  <a:schemeClr val="accent1"/>
                </a:solidFill>
              </a:defRPr>
            </a:lvl9pPr>
          </a:lstStyle>
          <a:p>
            <a:pPr marL="0" lvl="0" indent="0" algn="l" rtl="0">
              <a:spcBef>
                <a:spcPts val="0"/>
              </a:spcBef>
              <a:spcAft>
                <a:spcPts val="0"/>
              </a:spcAft>
              <a:buNone/>
            </a:pPr>
            <a:fld id="{00000000-1234-1234-1234-123412341234}" type="slidenum">
              <a:rPr lang="en-US"/>
              <a:t>‹#›</a:t>
            </a:fld>
            <a:endParaRPr/>
          </a:p>
        </p:txBody>
      </p:sp>
      <p:pic>
        <p:nvPicPr>
          <p:cNvPr id="69" name="Google Shape;69;p11" descr="Obrázek 4"/>
          <p:cNvPicPr preferRelativeResize="0"/>
          <p:nvPr/>
        </p:nvPicPr>
        <p:blipFill rotWithShape="1">
          <a:blip r:embed="rId2">
            <a:alphaModFix/>
          </a:blip>
          <a:srcRect/>
          <a:stretch/>
        </p:blipFill>
        <p:spPr>
          <a:xfrm>
            <a:off x="10893990" y="6062548"/>
            <a:ext cx="841914" cy="58092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Inverse slide with image">
  <p:cSld name="Inverse slide with image">
    <p:bg>
      <p:bgPr>
        <a:solidFill>
          <a:srgbClr val="008C78"/>
        </a:solidFill>
        <a:effectLst/>
      </p:bgPr>
    </p:bg>
    <p:spTree>
      <p:nvGrpSpPr>
        <p:cNvPr id="1" name="Shape 70"/>
        <p:cNvGrpSpPr/>
        <p:nvPr/>
      </p:nvGrpSpPr>
      <p:grpSpPr>
        <a:xfrm>
          <a:off x="0" y="0"/>
          <a:ext cx="0" cy="0"/>
          <a:chOff x="0" y="0"/>
          <a:chExt cx="0" cy="0"/>
        </a:xfrm>
      </p:grpSpPr>
      <p:sp>
        <p:nvSpPr>
          <p:cNvPr id="71" name="Google Shape;71;p12"/>
          <p:cNvSpPr txBox="1">
            <a:spLocks noGrp="1"/>
          </p:cNvSpPr>
          <p:nvPr>
            <p:ph type="sldNum" idx="12"/>
          </p:nvPr>
        </p:nvSpPr>
        <p:spPr>
          <a:xfrm>
            <a:off x="414000" y="6267592"/>
            <a:ext cx="182216" cy="172816"/>
          </a:xfrm>
          <a:prstGeom prst="rect">
            <a:avLst/>
          </a:prstGeom>
          <a:noFill/>
          <a:ln>
            <a:noFill/>
          </a:ln>
        </p:spPr>
        <p:txBody>
          <a:bodyPr spcFirstLastPara="1" wrap="square" lIns="0" tIns="0" rIns="0" bIns="0" anchor="ctr" anchorCtr="0">
            <a:spAutoFit/>
          </a:bodyPr>
          <a:lstStyle>
            <a:lvl1pPr marL="0" lvl="0" indent="0" algn="l">
              <a:lnSpc>
                <a:spcPct val="100000"/>
              </a:lnSpc>
              <a:spcBef>
                <a:spcPts val="0"/>
              </a:spcBef>
              <a:spcAft>
                <a:spcPts val="0"/>
              </a:spcAft>
              <a:buClr>
                <a:srgbClr val="FFFFFF"/>
              </a:buClr>
              <a:buSzPts val="1200"/>
              <a:buFont typeface="Arial"/>
              <a:buNone/>
              <a:defRPr>
                <a:solidFill>
                  <a:srgbClr val="FFFFFF"/>
                </a:solidFill>
              </a:defRPr>
            </a:lvl1pPr>
            <a:lvl2pPr marL="0" lvl="1" indent="0" algn="l">
              <a:lnSpc>
                <a:spcPct val="100000"/>
              </a:lnSpc>
              <a:spcBef>
                <a:spcPts val="0"/>
              </a:spcBef>
              <a:spcAft>
                <a:spcPts val="0"/>
              </a:spcAft>
              <a:buClr>
                <a:srgbClr val="FFFFFF"/>
              </a:buClr>
              <a:buSzPts val="1200"/>
              <a:buFont typeface="Arial"/>
              <a:buNone/>
              <a:defRPr>
                <a:solidFill>
                  <a:srgbClr val="FFFFFF"/>
                </a:solidFill>
              </a:defRPr>
            </a:lvl2pPr>
            <a:lvl3pPr marL="0" lvl="2" indent="0" algn="l">
              <a:lnSpc>
                <a:spcPct val="100000"/>
              </a:lnSpc>
              <a:spcBef>
                <a:spcPts val="0"/>
              </a:spcBef>
              <a:spcAft>
                <a:spcPts val="0"/>
              </a:spcAft>
              <a:buClr>
                <a:srgbClr val="FFFFFF"/>
              </a:buClr>
              <a:buSzPts val="1200"/>
              <a:buFont typeface="Arial"/>
              <a:buNone/>
              <a:defRPr>
                <a:solidFill>
                  <a:srgbClr val="FFFFFF"/>
                </a:solidFill>
              </a:defRPr>
            </a:lvl3pPr>
            <a:lvl4pPr marL="0" lvl="3" indent="0" algn="l">
              <a:lnSpc>
                <a:spcPct val="100000"/>
              </a:lnSpc>
              <a:spcBef>
                <a:spcPts val="0"/>
              </a:spcBef>
              <a:spcAft>
                <a:spcPts val="0"/>
              </a:spcAft>
              <a:buClr>
                <a:srgbClr val="FFFFFF"/>
              </a:buClr>
              <a:buSzPts val="1200"/>
              <a:buFont typeface="Arial"/>
              <a:buNone/>
              <a:defRPr>
                <a:solidFill>
                  <a:srgbClr val="FFFFFF"/>
                </a:solidFill>
              </a:defRPr>
            </a:lvl4pPr>
            <a:lvl5pPr marL="0" lvl="4" indent="0" algn="l">
              <a:lnSpc>
                <a:spcPct val="100000"/>
              </a:lnSpc>
              <a:spcBef>
                <a:spcPts val="0"/>
              </a:spcBef>
              <a:spcAft>
                <a:spcPts val="0"/>
              </a:spcAft>
              <a:buClr>
                <a:srgbClr val="FFFFFF"/>
              </a:buClr>
              <a:buSzPts val="1200"/>
              <a:buFont typeface="Arial"/>
              <a:buNone/>
              <a:defRPr>
                <a:solidFill>
                  <a:srgbClr val="FFFFFF"/>
                </a:solidFill>
              </a:defRPr>
            </a:lvl5pPr>
            <a:lvl6pPr marL="0" lvl="5" indent="0" algn="l">
              <a:lnSpc>
                <a:spcPct val="100000"/>
              </a:lnSpc>
              <a:spcBef>
                <a:spcPts val="0"/>
              </a:spcBef>
              <a:spcAft>
                <a:spcPts val="0"/>
              </a:spcAft>
              <a:buClr>
                <a:srgbClr val="FFFFFF"/>
              </a:buClr>
              <a:buSzPts val="1200"/>
              <a:buFont typeface="Arial"/>
              <a:buNone/>
              <a:defRPr>
                <a:solidFill>
                  <a:srgbClr val="FFFFFF"/>
                </a:solidFill>
              </a:defRPr>
            </a:lvl6pPr>
            <a:lvl7pPr marL="0" lvl="6" indent="0" algn="l">
              <a:lnSpc>
                <a:spcPct val="100000"/>
              </a:lnSpc>
              <a:spcBef>
                <a:spcPts val="0"/>
              </a:spcBef>
              <a:spcAft>
                <a:spcPts val="0"/>
              </a:spcAft>
              <a:buClr>
                <a:srgbClr val="FFFFFF"/>
              </a:buClr>
              <a:buSzPts val="1200"/>
              <a:buFont typeface="Arial"/>
              <a:buNone/>
              <a:defRPr>
                <a:solidFill>
                  <a:srgbClr val="FFFFFF"/>
                </a:solidFill>
              </a:defRPr>
            </a:lvl7pPr>
            <a:lvl8pPr marL="0" lvl="7" indent="0" algn="l">
              <a:lnSpc>
                <a:spcPct val="100000"/>
              </a:lnSpc>
              <a:spcBef>
                <a:spcPts val="0"/>
              </a:spcBef>
              <a:spcAft>
                <a:spcPts val="0"/>
              </a:spcAft>
              <a:buClr>
                <a:srgbClr val="FFFFFF"/>
              </a:buClr>
              <a:buSzPts val="1200"/>
              <a:buFont typeface="Arial"/>
              <a:buNone/>
              <a:defRPr>
                <a:solidFill>
                  <a:srgbClr val="FFFFFF"/>
                </a:solidFill>
              </a:defRPr>
            </a:lvl8pPr>
            <a:lvl9pPr marL="0" lvl="8" indent="0" algn="l">
              <a:lnSpc>
                <a:spcPct val="100000"/>
              </a:lnSpc>
              <a:spcBef>
                <a:spcPts val="0"/>
              </a:spcBef>
              <a:spcAft>
                <a:spcPts val="0"/>
              </a:spcAft>
              <a:buClr>
                <a:srgbClr val="FFFFFF"/>
              </a:buClr>
              <a:buSzPts val="1200"/>
              <a:buFont typeface="Arial"/>
              <a:buNone/>
              <a:defRPr>
                <a:solidFill>
                  <a:srgbClr val="FFFFFF"/>
                </a:solidFill>
              </a:defRPr>
            </a:lvl9pPr>
          </a:lstStyle>
          <a:p>
            <a:pPr marL="0" lvl="0" indent="0" algn="l" rtl="0">
              <a:spcBef>
                <a:spcPts val="0"/>
              </a:spcBef>
              <a:spcAft>
                <a:spcPts val="0"/>
              </a:spcAft>
              <a:buNone/>
            </a:pPr>
            <a:fld id="{00000000-1234-1234-1234-123412341234}" type="slidenum">
              <a:rPr lang="en-US"/>
              <a:t>‹#›</a:t>
            </a:fld>
            <a:endParaRPr sz="1200" b="0" i="0" u="none" strike="noStrike" cap="none">
              <a:latin typeface="Arial"/>
              <a:ea typeface="Arial"/>
              <a:cs typeface="Arial"/>
              <a:sym typeface="Arial"/>
            </a:endParaRPr>
          </a:p>
        </p:txBody>
      </p:sp>
      <p:sp>
        <p:nvSpPr>
          <p:cNvPr id="72" name="Google Shape;72;p12"/>
          <p:cNvSpPr>
            <a:spLocks noGrp="1"/>
          </p:cNvSpPr>
          <p:nvPr>
            <p:ph type="pic" idx="2"/>
          </p:nvPr>
        </p:nvSpPr>
        <p:spPr>
          <a:xfrm>
            <a:off x="0" y="1"/>
            <a:ext cx="12192000" cy="5842001"/>
          </a:xfrm>
          <a:prstGeom prst="rect">
            <a:avLst/>
          </a:prstGeom>
          <a:noFill/>
          <a:ln>
            <a:noFill/>
          </a:ln>
        </p:spPr>
      </p:sp>
      <p:pic>
        <p:nvPicPr>
          <p:cNvPr id="73" name="Google Shape;73;p12" descr="Obrázek 6"/>
          <p:cNvPicPr preferRelativeResize="0"/>
          <p:nvPr/>
        </p:nvPicPr>
        <p:blipFill rotWithShape="1">
          <a:blip r:embed="rId2">
            <a:alphaModFix/>
          </a:blip>
          <a:srcRect/>
          <a:stretch/>
        </p:blipFill>
        <p:spPr>
          <a:xfrm>
            <a:off x="10883731" y="6048047"/>
            <a:ext cx="866087" cy="59760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MUNI FSS slide">
  <p:cSld name="MUNI FSS slide">
    <p:bg>
      <p:bgPr>
        <a:solidFill>
          <a:srgbClr val="008C78"/>
        </a:solidFill>
        <a:effectLst/>
      </p:bgPr>
    </p:bg>
    <p:spTree>
      <p:nvGrpSpPr>
        <p:cNvPr id="1" name="Shape 74"/>
        <p:cNvGrpSpPr/>
        <p:nvPr/>
      </p:nvGrpSpPr>
      <p:grpSpPr>
        <a:xfrm>
          <a:off x="0" y="0"/>
          <a:ext cx="0" cy="0"/>
          <a:chOff x="0" y="0"/>
          <a:chExt cx="0" cy="0"/>
        </a:xfrm>
      </p:grpSpPr>
      <p:pic>
        <p:nvPicPr>
          <p:cNvPr id="75" name="Google Shape;75;p13" descr="Obrázek 2"/>
          <p:cNvPicPr preferRelativeResize="0"/>
          <p:nvPr/>
        </p:nvPicPr>
        <p:blipFill rotWithShape="1">
          <a:blip r:embed="rId2">
            <a:alphaModFix/>
          </a:blip>
          <a:srcRect/>
          <a:stretch/>
        </p:blipFill>
        <p:spPr>
          <a:xfrm>
            <a:off x="4042869" y="2019299"/>
            <a:ext cx="4087671" cy="2820492"/>
          </a:xfrm>
          <a:prstGeom prst="rect">
            <a:avLst/>
          </a:prstGeom>
          <a:noFill/>
          <a:ln>
            <a:noFill/>
          </a:ln>
        </p:spPr>
      </p:pic>
      <p:sp>
        <p:nvSpPr>
          <p:cNvPr id="76" name="Google Shape;76;p13"/>
          <p:cNvSpPr txBox="1">
            <a:spLocks noGrp="1"/>
          </p:cNvSpPr>
          <p:nvPr>
            <p:ph type="sldNum" idx="12"/>
          </p:nvPr>
        </p:nvSpPr>
        <p:spPr>
          <a:xfrm>
            <a:off x="414000" y="6267592"/>
            <a:ext cx="182216" cy="172816"/>
          </a:xfrm>
          <a:prstGeom prst="rect">
            <a:avLst/>
          </a:prstGeom>
          <a:noFill/>
          <a:ln>
            <a:noFill/>
          </a:ln>
        </p:spPr>
        <p:txBody>
          <a:bodyPr spcFirstLastPara="1" wrap="square" lIns="0" tIns="0" rIns="0" bIns="0" anchor="ctr" anchorCtr="0">
            <a:spAutoFit/>
          </a:bodyPr>
          <a:lstStyle>
            <a:lvl1pPr marL="0" lvl="0" indent="0" algn="l">
              <a:lnSpc>
                <a:spcPct val="100000"/>
              </a:lnSpc>
              <a:spcBef>
                <a:spcPts val="0"/>
              </a:spcBef>
              <a:spcAft>
                <a:spcPts val="0"/>
              </a:spcAft>
              <a:buClr>
                <a:srgbClr val="008C78"/>
              </a:buClr>
              <a:buSzPts val="1200"/>
              <a:buFont typeface="Arial"/>
              <a:buNone/>
              <a:defRPr>
                <a:solidFill>
                  <a:srgbClr val="008C78"/>
                </a:solidFill>
              </a:defRPr>
            </a:lvl1pPr>
            <a:lvl2pPr marL="0" lvl="1" indent="0" algn="l">
              <a:lnSpc>
                <a:spcPct val="100000"/>
              </a:lnSpc>
              <a:spcBef>
                <a:spcPts val="0"/>
              </a:spcBef>
              <a:spcAft>
                <a:spcPts val="0"/>
              </a:spcAft>
              <a:buClr>
                <a:srgbClr val="008C78"/>
              </a:buClr>
              <a:buSzPts val="1200"/>
              <a:buFont typeface="Arial"/>
              <a:buNone/>
              <a:defRPr>
                <a:solidFill>
                  <a:srgbClr val="008C78"/>
                </a:solidFill>
              </a:defRPr>
            </a:lvl2pPr>
            <a:lvl3pPr marL="0" lvl="2" indent="0" algn="l">
              <a:lnSpc>
                <a:spcPct val="100000"/>
              </a:lnSpc>
              <a:spcBef>
                <a:spcPts val="0"/>
              </a:spcBef>
              <a:spcAft>
                <a:spcPts val="0"/>
              </a:spcAft>
              <a:buClr>
                <a:srgbClr val="008C78"/>
              </a:buClr>
              <a:buSzPts val="1200"/>
              <a:buFont typeface="Arial"/>
              <a:buNone/>
              <a:defRPr>
                <a:solidFill>
                  <a:srgbClr val="008C78"/>
                </a:solidFill>
              </a:defRPr>
            </a:lvl3pPr>
            <a:lvl4pPr marL="0" lvl="3" indent="0" algn="l">
              <a:lnSpc>
                <a:spcPct val="100000"/>
              </a:lnSpc>
              <a:spcBef>
                <a:spcPts val="0"/>
              </a:spcBef>
              <a:spcAft>
                <a:spcPts val="0"/>
              </a:spcAft>
              <a:buClr>
                <a:srgbClr val="008C78"/>
              </a:buClr>
              <a:buSzPts val="1200"/>
              <a:buFont typeface="Arial"/>
              <a:buNone/>
              <a:defRPr>
                <a:solidFill>
                  <a:srgbClr val="008C78"/>
                </a:solidFill>
              </a:defRPr>
            </a:lvl4pPr>
            <a:lvl5pPr marL="0" lvl="4" indent="0" algn="l">
              <a:lnSpc>
                <a:spcPct val="100000"/>
              </a:lnSpc>
              <a:spcBef>
                <a:spcPts val="0"/>
              </a:spcBef>
              <a:spcAft>
                <a:spcPts val="0"/>
              </a:spcAft>
              <a:buClr>
                <a:srgbClr val="008C78"/>
              </a:buClr>
              <a:buSzPts val="1200"/>
              <a:buFont typeface="Arial"/>
              <a:buNone/>
              <a:defRPr>
                <a:solidFill>
                  <a:srgbClr val="008C78"/>
                </a:solidFill>
              </a:defRPr>
            </a:lvl5pPr>
            <a:lvl6pPr marL="0" lvl="5" indent="0" algn="l">
              <a:lnSpc>
                <a:spcPct val="100000"/>
              </a:lnSpc>
              <a:spcBef>
                <a:spcPts val="0"/>
              </a:spcBef>
              <a:spcAft>
                <a:spcPts val="0"/>
              </a:spcAft>
              <a:buClr>
                <a:srgbClr val="008C78"/>
              </a:buClr>
              <a:buSzPts val="1200"/>
              <a:buFont typeface="Arial"/>
              <a:buNone/>
              <a:defRPr>
                <a:solidFill>
                  <a:srgbClr val="008C78"/>
                </a:solidFill>
              </a:defRPr>
            </a:lvl6pPr>
            <a:lvl7pPr marL="0" lvl="6" indent="0" algn="l">
              <a:lnSpc>
                <a:spcPct val="100000"/>
              </a:lnSpc>
              <a:spcBef>
                <a:spcPts val="0"/>
              </a:spcBef>
              <a:spcAft>
                <a:spcPts val="0"/>
              </a:spcAft>
              <a:buClr>
                <a:srgbClr val="008C78"/>
              </a:buClr>
              <a:buSzPts val="1200"/>
              <a:buFont typeface="Arial"/>
              <a:buNone/>
              <a:defRPr>
                <a:solidFill>
                  <a:srgbClr val="008C78"/>
                </a:solidFill>
              </a:defRPr>
            </a:lvl7pPr>
            <a:lvl8pPr marL="0" lvl="7" indent="0" algn="l">
              <a:lnSpc>
                <a:spcPct val="100000"/>
              </a:lnSpc>
              <a:spcBef>
                <a:spcPts val="0"/>
              </a:spcBef>
              <a:spcAft>
                <a:spcPts val="0"/>
              </a:spcAft>
              <a:buClr>
                <a:srgbClr val="008C78"/>
              </a:buClr>
              <a:buSzPts val="1200"/>
              <a:buFont typeface="Arial"/>
              <a:buNone/>
              <a:defRPr>
                <a:solidFill>
                  <a:srgbClr val="008C78"/>
                </a:solidFill>
              </a:defRPr>
            </a:lvl8pPr>
            <a:lvl9pPr marL="0" lvl="8" indent="0" algn="l">
              <a:lnSpc>
                <a:spcPct val="100000"/>
              </a:lnSpc>
              <a:spcBef>
                <a:spcPts val="0"/>
              </a:spcBef>
              <a:spcAft>
                <a:spcPts val="0"/>
              </a:spcAft>
              <a:buClr>
                <a:srgbClr val="008C78"/>
              </a:buClr>
              <a:buSzPts val="1200"/>
              <a:buFont typeface="Arial"/>
              <a:buNone/>
              <a:defRPr>
                <a:solidFill>
                  <a:srgbClr val="008C78"/>
                </a:solidFill>
              </a:defRPr>
            </a:lvl9pPr>
          </a:lstStyle>
          <a:p>
            <a:pPr marL="0" lvl="0" indent="0" algn="l" rtl="0">
              <a:spcBef>
                <a:spcPts val="0"/>
              </a:spcBef>
              <a:spcAft>
                <a:spcPts val="0"/>
              </a:spcAft>
              <a:buNone/>
            </a:pPr>
            <a:fld id="{00000000-1234-1234-1234-123412341234}" type="slidenum">
              <a:rPr lang="en-US"/>
              <a:t>‹#›</a:t>
            </a:fld>
            <a:endParaRPr sz="1200" b="0" i="0" u="none" strike="noStrike" cap="none">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MUNI slide">
  <p:cSld name="MUNI slide">
    <p:bg>
      <p:bgPr>
        <a:solidFill>
          <a:schemeClr val="accent1"/>
        </a:solidFill>
        <a:effectLst/>
      </p:bgPr>
    </p:bg>
    <p:spTree>
      <p:nvGrpSpPr>
        <p:cNvPr id="1" name="Shape 77"/>
        <p:cNvGrpSpPr/>
        <p:nvPr/>
      </p:nvGrpSpPr>
      <p:grpSpPr>
        <a:xfrm>
          <a:off x="0" y="0"/>
          <a:ext cx="0" cy="0"/>
          <a:chOff x="0" y="0"/>
          <a:chExt cx="0" cy="0"/>
        </a:xfrm>
      </p:grpSpPr>
      <p:pic>
        <p:nvPicPr>
          <p:cNvPr id="78" name="Google Shape;78;p14" descr="Obrázek 1"/>
          <p:cNvPicPr preferRelativeResize="0"/>
          <p:nvPr/>
        </p:nvPicPr>
        <p:blipFill rotWithShape="1">
          <a:blip r:embed="rId2">
            <a:alphaModFix/>
          </a:blip>
          <a:srcRect/>
          <a:stretch/>
        </p:blipFill>
        <p:spPr>
          <a:xfrm>
            <a:off x="1644027" y="2285078"/>
            <a:ext cx="8890090" cy="2304839"/>
          </a:xfrm>
          <a:prstGeom prst="rect">
            <a:avLst/>
          </a:prstGeom>
          <a:noFill/>
          <a:ln>
            <a:noFill/>
          </a:ln>
        </p:spPr>
      </p:pic>
      <p:sp>
        <p:nvSpPr>
          <p:cNvPr id="79" name="Google Shape;79;p14"/>
          <p:cNvSpPr txBox="1">
            <a:spLocks noGrp="1"/>
          </p:cNvSpPr>
          <p:nvPr>
            <p:ph type="sldNum" idx="12"/>
          </p:nvPr>
        </p:nvSpPr>
        <p:spPr>
          <a:xfrm>
            <a:off x="414000" y="6267592"/>
            <a:ext cx="182216" cy="172816"/>
          </a:xfrm>
          <a:prstGeom prst="rect">
            <a:avLst/>
          </a:prstGeom>
          <a:noFill/>
          <a:ln>
            <a:noFill/>
          </a:ln>
        </p:spPr>
        <p:txBody>
          <a:bodyPr spcFirstLastPara="1" wrap="square" lIns="0" tIns="0" rIns="0" bIns="0" anchor="ctr" anchorCtr="0">
            <a:spAutoFit/>
          </a:bodyPr>
          <a:lstStyle>
            <a:lvl1pPr marL="0" lvl="0" indent="0" algn="l">
              <a:lnSpc>
                <a:spcPct val="100000"/>
              </a:lnSpc>
              <a:spcBef>
                <a:spcPts val="0"/>
              </a:spcBef>
              <a:spcAft>
                <a:spcPts val="0"/>
              </a:spcAft>
              <a:buClr>
                <a:schemeClr val="accent1"/>
              </a:buClr>
              <a:buSzPts val="1200"/>
              <a:buFont typeface="Arial"/>
              <a:buNone/>
              <a:defRPr sz="1200">
                <a:solidFill>
                  <a:schemeClr val="accent1"/>
                </a:solidFill>
              </a:defRPr>
            </a:lvl1pPr>
            <a:lvl2pPr marL="0" lvl="1" indent="0" algn="l">
              <a:lnSpc>
                <a:spcPct val="100000"/>
              </a:lnSpc>
              <a:spcBef>
                <a:spcPts val="0"/>
              </a:spcBef>
              <a:spcAft>
                <a:spcPts val="0"/>
              </a:spcAft>
              <a:buClr>
                <a:schemeClr val="accent1"/>
              </a:buClr>
              <a:buSzPts val="1200"/>
              <a:buFont typeface="Arial"/>
              <a:buNone/>
              <a:defRPr sz="1200">
                <a:solidFill>
                  <a:schemeClr val="accent1"/>
                </a:solidFill>
              </a:defRPr>
            </a:lvl2pPr>
            <a:lvl3pPr marL="0" lvl="2" indent="0" algn="l">
              <a:lnSpc>
                <a:spcPct val="100000"/>
              </a:lnSpc>
              <a:spcBef>
                <a:spcPts val="0"/>
              </a:spcBef>
              <a:spcAft>
                <a:spcPts val="0"/>
              </a:spcAft>
              <a:buClr>
                <a:schemeClr val="accent1"/>
              </a:buClr>
              <a:buSzPts val="1200"/>
              <a:buFont typeface="Arial"/>
              <a:buNone/>
              <a:defRPr sz="1200">
                <a:solidFill>
                  <a:schemeClr val="accent1"/>
                </a:solidFill>
              </a:defRPr>
            </a:lvl3pPr>
            <a:lvl4pPr marL="0" lvl="3" indent="0" algn="l">
              <a:lnSpc>
                <a:spcPct val="100000"/>
              </a:lnSpc>
              <a:spcBef>
                <a:spcPts val="0"/>
              </a:spcBef>
              <a:spcAft>
                <a:spcPts val="0"/>
              </a:spcAft>
              <a:buClr>
                <a:schemeClr val="accent1"/>
              </a:buClr>
              <a:buSzPts val="1200"/>
              <a:buFont typeface="Arial"/>
              <a:buNone/>
              <a:defRPr sz="1200">
                <a:solidFill>
                  <a:schemeClr val="accent1"/>
                </a:solidFill>
              </a:defRPr>
            </a:lvl4pPr>
            <a:lvl5pPr marL="0" lvl="4" indent="0" algn="l">
              <a:lnSpc>
                <a:spcPct val="100000"/>
              </a:lnSpc>
              <a:spcBef>
                <a:spcPts val="0"/>
              </a:spcBef>
              <a:spcAft>
                <a:spcPts val="0"/>
              </a:spcAft>
              <a:buClr>
                <a:schemeClr val="accent1"/>
              </a:buClr>
              <a:buSzPts val="1200"/>
              <a:buFont typeface="Arial"/>
              <a:buNone/>
              <a:defRPr sz="1200">
                <a:solidFill>
                  <a:schemeClr val="accent1"/>
                </a:solidFill>
              </a:defRPr>
            </a:lvl5pPr>
            <a:lvl6pPr marL="0" lvl="5" indent="0" algn="l">
              <a:lnSpc>
                <a:spcPct val="100000"/>
              </a:lnSpc>
              <a:spcBef>
                <a:spcPts val="0"/>
              </a:spcBef>
              <a:spcAft>
                <a:spcPts val="0"/>
              </a:spcAft>
              <a:buClr>
                <a:schemeClr val="accent1"/>
              </a:buClr>
              <a:buSzPts val="1200"/>
              <a:buFont typeface="Arial"/>
              <a:buNone/>
              <a:defRPr sz="1200">
                <a:solidFill>
                  <a:schemeClr val="accent1"/>
                </a:solidFill>
              </a:defRPr>
            </a:lvl6pPr>
            <a:lvl7pPr marL="0" lvl="6" indent="0" algn="l">
              <a:lnSpc>
                <a:spcPct val="100000"/>
              </a:lnSpc>
              <a:spcBef>
                <a:spcPts val="0"/>
              </a:spcBef>
              <a:spcAft>
                <a:spcPts val="0"/>
              </a:spcAft>
              <a:buClr>
                <a:schemeClr val="accent1"/>
              </a:buClr>
              <a:buSzPts val="1200"/>
              <a:buFont typeface="Arial"/>
              <a:buNone/>
              <a:defRPr sz="1200">
                <a:solidFill>
                  <a:schemeClr val="accent1"/>
                </a:solidFill>
              </a:defRPr>
            </a:lvl7pPr>
            <a:lvl8pPr marL="0" lvl="7" indent="0" algn="l">
              <a:lnSpc>
                <a:spcPct val="100000"/>
              </a:lnSpc>
              <a:spcBef>
                <a:spcPts val="0"/>
              </a:spcBef>
              <a:spcAft>
                <a:spcPts val="0"/>
              </a:spcAft>
              <a:buClr>
                <a:schemeClr val="accent1"/>
              </a:buClr>
              <a:buSzPts val="1200"/>
              <a:buFont typeface="Arial"/>
              <a:buNone/>
              <a:defRPr sz="1200">
                <a:solidFill>
                  <a:schemeClr val="accent1"/>
                </a:solidFill>
              </a:defRPr>
            </a:lvl8pPr>
            <a:lvl9pPr marL="0" lvl="8" indent="0" algn="l">
              <a:lnSpc>
                <a:spcPct val="100000"/>
              </a:lnSpc>
              <a:spcBef>
                <a:spcPts val="0"/>
              </a:spcBef>
              <a:spcAft>
                <a:spcPts val="0"/>
              </a:spcAft>
              <a:buClr>
                <a:schemeClr val="accent1"/>
              </a:buClr>
              <a:buSzPts val="1200"/>
              <a:buFont typeface="Arial"/>
              <a:buNone/>
              <a:defRPr sz="1200">
                <a:solidFill>
                  <a:schemeClr val="accent1"/>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Heading, subheading and text" type="tx">
  <p:cSld name="TITLE_AND_BODY">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719999" y="1692001"/>
            <a:ext cx="10753202" cy="4140000"/>
          </a:xfrm>
          <a:prstGeom prst="rect">
            <a:avLst/>
          </a:prstGeom>
          <a:noFill/>
          <a:ln>
            <a:noFill/>
          </a:ln>
        </p:spPr>
        <p:txBody>
          <a:bodyPr spcFirstLastPara="1" wrap="square" lIns="0" tIns="0" rIns="0" bIns="0" anchor="t" anchorCtr="0">
            <a:normAutofit/>
          </a:bodyPr>
          <a:lstStyle>
            <a:lvl1pPr marL="457200" lvl="0" indent="-342900" algn="l">
              <a:lnSpc>
                <a:spcPct val="150000"/>
              </a:lnSpc>
              <a:spcBef>
                <a:spcPts val="0"/>
              </a:spcBef>
              <a:spcAft>
                <a:spcPts val="0"/>
              </a:spcAft>
              <a:buSzPts val="1800"/>
              <a:buChar char="̶"/>
              <a:defRPr/>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17" name="Google Shape;17;p3"/>
          <p:cNvSpPr txBox="1">
            <a:spLocks noGrp="1"/>
          </p:cNvSpPr>
          <p:nvPr>
            <p:ph type="sldNum" idx="12"/>
          </p:nvPr>
        </p:nvSpPr>
        <p:spPr>
          <a:xfrm>
            <a:off x="414000" y="6267592"/>
            <a:ext cx="182216" cy="172816"/>
          </a:xfrm>
          <a:prstGeom prst="rect">
            <a:avLst/>
          </a:prstGeom>
          <a:noFill/>
          <a:ln>
            <a:noFill/>
          </a:ln>
        </p:spPr>
        <p:txBody>
          <a:bodyPr spcFirstLastPara="1" wrap="square" lIns="0" tIns="0" rIns="0" bIns="0" anchor="ctr" anchorCtr="0">
            <a:spAutoFit/>
          </a:bodyPr>
          <a:lstStyle>
            <a:lvl1pPr marL="0" lvl="0" indent="0" algn="l">
              <a:lnSpc>
                <a:spcPct val="100000"/>
              </a:lnSpc>
              <a:spcBef>
                <a:spcPts val="0"/>
              </a:spcBef>
              <a:spcAft>
                <a:spcPts val="0"/>
              </a:spcAft>
              <a:buClr>
                <a:schemeClr val="accent1"/>
              </a:buClr>
              <a:buSzPts val="1200"/>
              <a:buFont typeface="Arial"/>
              <a:buNone/>
              <a:defRPr sz="1200">
                <a:solidFill>
                  <a:schemeClr val="accent1"/>
                </a:solidFill>
              </a:defRPr>
            </a:lvl1pPr>
            <a:lvl2pPr marL="0" lvl="1" indent="0" algn="l">
              <a:lnSpc>
                <a:spcPct val="100000"/>
              </a:lnSpc>
              <a:spcBef>
                <a:spcPts val="0"/>
              </a:spcBef>
              <a:spcAft>
                <a:spcPts val="0"/>
              </a:spcAft>
              <a:buClr>
                <a:schemeClr val="accent1"/>
              </a:buClr>
              <a:buSzPts val="1200"/>
              <a:buFont typeface="Arial"/>
              <a:buNone/>
              <a:defRPr sz="1200">
                <a:solidFill>
                  <a:schemeClr val="accent1"/>
                </a:solidFill>
              </a:defRPr>
            </a:lvl2pPr>
            <a:lvl3pPr marL="0" lvl="2" indent="0" algn="l">
              <a:lnSpc>
                <a:spcPct val="100000"/>
              </a:lnSpc>
              <a:spcBef>
                <a:spcPts val="0"/>
              </a:spcBef>
              <a:spcAft>
                <a:spcPts val="0"/>
              </a:spcAft>
              <a:buClr>
                <a:schemeClr val="accent1"/>
              </a:buClr>
              <a:buSzPts val="1200"/>
              <a:buFont typeface="Arial"/>
              <a:buNone/>
              <a:defRPr sz="1200">
                <a:solidFill>
                  <a:schemeClr val="accent1"/>
                </a:solidFill>
              </a:defRPr>
            </a:lvl3pPr>
            <a:lvl4pPr marL="0" lvl="3" indent="0" algn="l">
              <a:lnSpc>
                <a:spcPct val="100000"/>
              </a:lnSpc>
              <a:spcBef>
                <a:spcPts val="0"/>
              </a:spcBef>
              <a:spcAft>
                <a:spcPts val="0"/>
              </a:spcAft>
              <a:buClr>
                <a:schemeClr val="accent1"/>
              </a:buClr>
              <a:buSzPts val="1200"/>
              <a:buFont typeface="Arial"/>
              <a:buNone/>
              <a:defRPr sz="1200">
                <a:solidFill>
                  <a:schemeClr val="accent1"/>
                </a:solidFill>
              </a:defRPr>
            </a:lvl4pPr>
            <a:lvl5pPr marL="0" lvl="4" indent="0" algn="l">
              <a:lnSpc>
                <a:spcPct val="100000"/>
              </a:lnSpc>
              <a:spcBef>
                <a:spcPts val="0"/>
              </a:spcBef>
              <a:spcAft>
                <a:spcPts val="0"/>
              </a:spcAft>
              <a:buClr>
                <a:schemeClr val="accent1"/>
              </a:buClr>
              <a:buSzPts val="1200"/>
              <a:buFont typeface="Arial"/>
              <a:buNone/>
              <a:defRPr sz="1200">
                <a:solidFill>
                  <a:schemeClr val="accent1"/>
                </a:solidFill>
              </a:defRPr>
            </a:lvl5pPr>
            <a:lvl6pPr marL="0" lvl="5" indent="0" algn="l">
              <a:lnSpc>
                <a:spcPct val="100000"/>
              </a:lnSpc>
              <a:spcBef>
                <a:spcPts val="0"/>
              </a:spcBef>
              <a:spcAft>
                <a:spcPts val="0"/>
              </a:spcAft>
              <a:buClr>
                <a:schemeClr val="accent1"/>
              </a:buClr>
              <a:buSzPts val="1200"/>
              <a:buFont typeface="Arial"/>
              <a:buNone/>
              <a:defRPr sz="1200">
                <a:solidFill>
                  <a:schemeClr val="accent1"/>
                </a:solidFill>
              </a:defRPr>
            </a:lvl6pPr>
            <a:lvl7pPr marL="0" lvl="6" indent="0" algn="l">
              <a:lnSpc>
                <a:spcPct val="100000"/>
              </a:lnSpc>
              <a:spcBef>
                <a:spcPts val="0"/>
              </a:spcBef>
              <a:spcAft>
                <a:spcPts val="0"/>
              </a:spcAft>
              <a:buClr>
                <a:schemeClr val="accent1"/>
              </a:buClr>
              <a:buSzPts val="1200"/>
              <a:buFont typeface="Arial"/>
              <a:buNone/>
              <a:defRPr sz="1200">
                <a:solidFill>
                  <a:schemeClr val="accent1"/>
                </a:solidFill>
              </a:defRPr>
            </a:lvl7pPr>
            <a:lvl8pPr marL="0" lvl="7" indent="0" algn="l">
              <a:lnSpc>
                <a:spcPct val="100000"/>
              </a:lnSpc>
              <a:spcBef>
                <a:spcPts val="0"/>
              </a:spcBef>
              <a:spcAft>
                <a:spcPts val="0"/>
              </a:spcAft>
              <a:buClr>
                <a:schemeClr val="accent1"/>
              </a:buClr>
              <a:buSzPts val="1200"/>
              <a:buFont typeface="Arial"/>
              <a:buNone/>
              <a:defRPr sz="1200">
                <a:solidFill>
                  <a:schemeClr val="accent1"/>
                </a:solidFill>
              </a:defRPr>
            </a:lvl8pPr>
            <a:lvl9pPr marL="0" lvl="8" indent="0" algn="l">
              <a:lnSpc>
                <a:spcPct val="100000"/>
              </a:lnSpc>
              <a:spcBef>
                <a:spcPts val="0"/>
              </a:spcBef>
              <a:spcAft>
                <a:spcPts val="0"/>
              </a:spcAft>
              <a:buClr>
                <a:schemeClr val="accent1"/>
              </a:buClr>
              <a:buSzPts val="1200"/>
              <a:buFont typeface="Arial"/>
              <a:buNone/>
              <a:defRPr sz="1200">
                <a:solidFill>
                  <a:schemeClr val="accent1"/>
                </a:solidFill>
              </a:defRPr>
            </a:lvl9pPr>
          </a:lstStyle>
          <a:p>
            <a:pPr marL="0" lvl="0" indent="0" algn="l" rtl="0">
              <a:spcBef>
                <a:spcPts val="0"/>
              </a:spcBef>
              <a:spcAft>
                <a:spcPts val="0"/>
              </a:spcAft>
              <a:buNone/>
            </a:pPr>
            <a:fld id="{00000000-1234-1234-1234-123412341234}" type="slidenum">
              <a:rPr lang="en-US"/>
              <a:t>‹#›</a:t>
            </a:fld>
            <a:endParaRPr/>
          </a:p>
        </p:txBody>
      </p:sp>
      <p:sp>
        <p:nvSpPr>
          <p:cNvPr id="18" name="Google Shape;18;p3"/>
          <p:cNvSpPr txBox="1">
            <a:spLocks noGrp="1"/>
          </p:cNvSpPr>
          <p:nvPr>
            <p:ph type="body" idx="2"/>
          </p:nvPr>
        </p:nvSpPr>
        <p:spPr>
          <a:xfrm>
            <a:off x="720724" y="1296001"/>
            <a:ext cx="10752140" cy="271577"/>
          </a:xfrm>
          <a:prstGeom prst="rect">
            <a:avLst/>
          </a:prstGeom>
          <a:noFill/>
          <a:ln>
            <a:noFill/>
          </a:ln>
        </p:spPr>
        <p:txBody>
          <a:bodyPr spcFirstLastPara="1" wrap="square" lIns="0" tIns="0" rIns="0" bIns="0" anchor="t" anchorCtr="0">
            <a:normAutofit/>
          </a:bodyPr>
          <a:lstStyle>
            <a:lvl1pPr marL="457200" lvl="0" indent="-228600" algn="l">
              <a:lnSpc>
                <a:spcPct val="114130"/>
              </a:lnSpc>
              <a:spcBef>
                <a:spcPts val="0"/>
              </a:spcBef>
              <a:spcAft>
                <a:spcPts val="0"/>
              </a:spcAft>
              <a:buClr>
                <a:schemeClr val="accent1"/>
              </a:buClr>
              <a:buSzPts val="1840"/>
              <a:buFont typeface="Arial"/>
              <a:buNone/>
              <a:defRPr sz="1840">
                <a:solidFill>
                  <a:schemeClr val="accent1"/>
                </a:solidFill>
              </a:defRPr>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19" name="Google Shape;19;p3"/>
          <p:cNvSpPr txBox="1">
            <a:spLocks noGrp="1"/>
          </p:cNvSpPr>
          <p:nvPr>
            <p:ph type="title"/>
          </p:nvPr>
        </p:nvSpPr>
        <p:spPr>
          <a:xfrm>
            <a:off x="719999" y="719999"/>
            <a:ext cx="10753202" cy="451578"/>
          </a:xfrm>
          <a:prstGeom prst="rect">
            <a:avLst/>
          </a:prstGeom>
          <a:noFill/>
          <a:ln>
            <a:noFill/>
          </a:ln>
        </p:spPr>
        <p:txBody>
          <a:bodyPr spcFirstLastPara="1" wrap="square" lIns="0" tIns="0" rIns="0" bIns="0" anchor="t" anchorCtr="0">
            <a:normAutofit/>
          </a:bodyPr>
          <a:lstStyle>
            <a:lvl1pPr lvl="0" algn="l">
              <a:lnSpc>
                <a:spcPct val="222222"/>
              </a:lnSpc>
              <a:spcBef>
                <a:spcPts val="0"/>
              </a:spcBef>
              <a:spcAft>
                <a:spcPts val="0"/>
              </a:spcAft>
              <a:buClr>
                <a:schemeClr val="accent1"/>
              </a:buClr>
              <a:buSzPts val="1800"/>
              <a:buNone/>
              <a:defRPr/>
            </a:lvl1pPr>
            <a:lvl2pPr lvl="1" algn="l">
              <a:lnSpc>
                <a:spcPct val="222222"/>
              </a:lnSpc>
              <a:spcBef>
                <a:spcPts val="0"/>
              </a:spcBef>
              <a:spcAft>
                <a:spcPts val="0"/>
              </a:spcAft>
              <a:buClr>
                <a:schemeClr val="accent1"/>
              </a:buClr>
              <a:buSzPts val="1800"/>
              <a:buNone/>
              <a:defRPr/>
            </a:lvl2pPr>
            <a:lvl3pPr lvl="2" algn="l">
              <a:lnSpc>
                <a:spcPct val="222222"/>
              </a:lnSpc>
              <a:spcBef>
                <a:spcPts val="0"/>
              </a:spcBef>
              <a:spcAft>
                <a:spcPts val="0"/>
              </a:spcAft>
              <a:buClr>
                <a:schemeClr val="accent1"/>
              </a:buClr>
              <a:buSzPts val="1800"/>
              <a:buNone/>
              <a:defRPr/>
            </a:lvl3pPr>
            <a:lvl4pPr lvl="3" algn="l">
              <a:lnSpc>
                <a:spcPct val="222222"/>
              </a:lnSpc>
              <a:spcBef>
                <a:spcPts val="0"/>
              </a:spcBef>
              <a:spcAft>
                <a:spcPts val="0"/>
              </a:spcAft>
              <a:buClr>
                <a:schemeClr val="accent1"/>
              </a:buClr>
              <a:buSzPts val="1800"/>
              <a:buNone/>
              <a:defRPr/>
            </a:lvl4pPr>
            <a:lvl5pPr lvl="4" algn="l">
              <a:lnSpc>
                <a:spcPct val="222222"/>
              </a:lnSpc>
              <a:spcBef>
                <a:spcPts val="0"/>
              </a:spcBef>
              <a:spcAft>
                <a:spcPts val="0"/>
              </a:spcAft>
              <a:buClr>
                <a:schemeClr val="accent1"/>
              </a:buClr>
              <a:buSzPts val="1800"/>
              <a:buNone/>
              <a:defRPr/>
            </a:lvl5pPr>
            <a:lvl6pPr lvl="5" algn="l">
              <a:lnSpc>
                <a:spcPct val="222222"/>
              </a:lnSpc>
              <a:spcBef>
                <a:spcPts val="0"/>
              </a:spcBef>
              <a:spcAft>
                <a:spcPts val="0"/>
              </a:spcAft>
              <a:buClr>
                <a:schemeClr val="accent1"/>
              </a:buClr>
              <a:buSzPts val="1800"/>
              <a:buNone/>
              <a:defRPr/>
            </a:lvl6pPr>
            <a:lvl7pPr lvl="6" algn="l">
              <a:lnSpc>
                <a:spcPct val="222222"/>
              </a:lnSpc>
              <a:spcBef>
                <a:spcPts val="0"/>
              </a:spcBef>
              <a:spcAft>
                <a:spcPts val="0"/>
              </a:spcAft>
              <a:buClr>
                <a:schemeClr val="accent1"/>
              </a:buClr>
              <a:buSzPts val="1800"/>
              <a:buNone/>
              <a:defRPr/>
            </a:lvl7pPr>
            <a:lvl8pPr lvl="7" algn="l">
              <a:lnSpc>
                <a:spcPct val="222222"/>
              </a:lnSpc>
              <a:spcBef>
                <a:spcPts val="0"/>
              </a:spcBef>
              <a:spcAft>
                <a:spcPts val="0"/>
              </a:spcAft>
              <a:buClr>
                <a:schemeClr val="accent1"/>
              </a:buClr>
              <a:buSzPts val="1800"/>
              <a:buNone/>
              <a:defRPr/>
            </a:lvl8pPr>
            <a:lvl9pPr lvl="8" algn="l">
              <a:lnSpc>
                <a:spcPct val="222222"/>
              </a:lnSpc>
              <a:spcBef>
                <a:spcPts val="0"/>
              </a:spcBef>
              <a:spcAft>
                <a:spcPts val="0"/>
              </a:spcAft>
              <a:buClr>
                <a:schemeClr val="accent1"/>
              </a:buClr>
              <a:buSzPts val="1800"/>
              <a:buNone/>
              <a:defRPr/>
            </a:lvl9pPr>
          </a:lstStyle>
          <a:p>
            <a:endParaRPr/>
          </a:p>
        </p:txBody>
      </p:sp>
      <p:pic>
        <p:nvPicPr>
          <p:cNvPr id="20" name="Google Shape;20;p3" descr="Obrázek 7"/>
          <p:cNvPicPr preferRelativeResize="0"/>
          <p:nvPr/>
        </p:nvPicPr>
        <p:blipFill rotWithShape="1">
          <a:blip r:embed="rId2">
            <a:alphaModFix/>
          </a:blip>
          <a:srcRect/>
          <a:stretch/>
        </p:blipFill>
        <p:spPr>
          <a:xfrm>
            <a:off x="10893990" y="6062548"/>
            <a:ext cx="841914" cy="58092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 inverse">
  <p:cSld name="Title slide – inverse">
    <p:bg>
      <p:bgPr>
        <a:solidFill>
          <a:srgbClr val="008C78"/>
        </a:solidFill>
        <a:effectLst/>
      </p:bgPr>
    </p:bg>
    <p:spTree>
      <p:nvGrpSpPr>
        <p:cNvPr id="1" name="Shape 21"/>
        <p:cNvGrpSpPr/>
        <p:nvPr/>
      </p:nvGrpSpPr>
      <p:grpSpPr>
        <a:xfrm>
          <a:off x="0" y="0"/>
          <a:ext cx="0" cy="0"/>
          <a:chOff x="0" y="0"/>
          <a:chExt cx="0" cy="0"/>
        </a:xfrm>
      </p:grpSpPr>
      <p:sp>
        <p:nvSpPr>
          <p:cNvPr id="22" name="Google Shape;22;p4"/>
          <p:cNvSpPr txBox="1">
            <a:spLocks noGrp="1"/>
          </p:cNvSpPr>
          <p:nvPr>
            <p:ph type="sldNum" idx="12"/>
          </p:nvPr>
        </p:nvSpPr>
        <p:spPr>
          <a:xfrm>
            <a:off x="414000" y="6267592"/>
            <a:ext cx="182216" cy="172816"/>
          </a:xfrm>
          <a:prstGeom prst="rect">
            <a:avLst/>
          </a:prstGeom>
          <a:noFill/>
          <a:ln>
            <a:noFill/>
          </a:ln>
        </p:spPr>
        <p:txBody>
          <a:bodyPr spcFirstLastPara="1" wrap="square" lIns="0" tIns="0" rIns="0" bIns="0" anchor="ctr" anchorCtr="0">
            <a:spAutoFit/>
          </a:bodyPr>
          <a:lstStyle>
            <a:lvl1pPr marL="0" lvl="0" indent="0" algn="l">
              <a:lnSpc>
                <a:spcPct val="100000"/>
              </a:lnSpc>
              <a:spcBef>
                <a:spcPts val="0"/>
              </a:spcBef>
              <a:spcAft>
                <a:spcPts val="0"/>
              </a:spcAft>
              <a:buClr>
                <a:srgbClr val="FFFFFF"/>
              </a:buClr>
              <a:buSzPts val="1200"/>
              <a:buFont typeface="Arial"/>
              <a:buNone/>
              <a:defRPr>
                <a:solidFill>
                  <a:srgbClr val="FFFFFF"/>
                </a:solidFill>
              </a:defRPr>
            </a:lvl1pPr>
            <a:lvl2pPr marL="0" lvl="1" indent="0" algn="l">
              <a:lnSpc>
                <a:spcPct val="100000"/>
              </a:lnSpc>
              <a:spcBef>
                <a:spcPts val="0"/>
              </a:spcBef>
              <a:spcAft>
                <a:spcPts val="0"/>
              </a:spcAft>
              <a:buClr>
                <a:srgbClr val="FFFFFF"/>
              </a:buClr>
              <a:buSzPts val="1200"/>
              <a:buFont typeface="Arial"/>
              <a:buNone/>
              <a:defRPr>
                <a:solidFill>
                  <a:srgbClr val="FFFFFF"/>
                </a:solidFill>
              </a:defRPr>
            </a:lvl2pPr>
            <a:lvl3pPr marL="0" lvl="2" indent="0" algn="l">
              <a:lnSpc>
                <a:spcPct val="100000"/>
              </a:lnSpc>
              <a:spcBef>
                <a:spcPts val="0"/>
              </a:spcBef>
              <a:spcAft>
                <a:spcPts val="0"/>
              </a:spcAft>
              <a:buClr>
                <a:srgbClr val="FFFFFF"/>
              </a:buClr>
              <a:buSzPts val="1200"/>
              <a:buFont typeface="Arial"/>
              <a:buNone/>
              <a:defRPr>
                <a:solidFill>
                  <a:srgbClr val="FFFFFF"/>
                </a:solidFill>
              </a:defRPr>
            </a:lvl3pPr>
            <a:lvl4pPr marL="0" lvl="3" indent="0" algn="l">
              <a:lnSpc>
                <a:spcPct val="100000"/>
              </a:lnSpc>
              <a:spcBef>
                <a:spcPts val="0"/>
              </a:spcBef>
              <a:spcAft>
                <a:spcPts val="0"/>
              </a:spcAft>
              <a:buClr>
                <a:srgbClr val="FFFFFF"/>
              </a:buClr>
              <a:buSzPts val="1200"/>
              <a:buFont typeface="Arial"/>
              <a:buNone/>
              <a:defRPr>
                <a:solidFill>
                  <a:srgbClr val="FFFFFF"/>
                </a:solidFill>
              </a:defRPr>
            </a:lvl4pPr>
            <a:lvl5pPr marL="0" lvl="4" indent="0" algn="l">
              <a:lnSpc>
                <a:spcPct val="100000"/>
              </a:lnSpc>
              <a:spcBef>
                <a:spcPts val="0"/>
              </a:spcBef>
              <a:spcAft>
                <a:spcPts val="0"/>
              </a:spcAft>
              <a:buClr>
                <a:srgbClr val="FFFFFF"/>
              </a:buClr>
              <a:buSzPts val="1200"/>
              <a:buFont typeface="Arial"/>
              <a:buNone/>
              <a:defRPr>
                <a:solidFill>
                  <a:srgbClr val="FFFFFF"/>
                </a:solidFill>
              </a:defRPr>
            </a:lvl5pPr>
            <a:lvl6pPr marL="0" lvl="5" indent="0" algn="l">
              <a:lnSpc>
                <a:spcPct val="100000"/>
              </a:lnSpc>
              <a:spcBef>
                <a:spcPts val="0"/>
              </a:spcBef>
              <a:spcAft>
                <a:spcPts val="0"/>
              </a:spcAft>
              <a:buClr>
                <a:srgbClr val="FFFFFF"/>
              </a:buClr>
              <a:buSzPts val="1200"/>
              <a:buFont typeface="Arial"/>
              <a:buNone/>
              <a:defRPr>
                <a:solidFill>
                  <a:srgbClr val="FFFFFF"/>
                </a:solidFill>
              </a:defRPr>
            </a:lvl6pPr>
            <a:lvl7pPr marL="0" lvl="6" indent="0" algn="l">
              <a:lnSpc>
                <a:spcPct val="100000"/>
              </a:lnSpc>
              <a:spcBef>
                <a:spcPts val="0"/>
              </a:spcBef>
              <a:spcAft>
                <a:spcPts val="0"/>
              </a:spcAft>
              <a:buClr>
                <a:srgbClr val="FFFFFF"/>
              </a:buClr>
              <a:buSzPts val="1200"/>
              <a:buFont typeface="Arial"/>
              <a:buNone/>
              <a:defRPr>
                <a:solidFill>
                  <a:srgbClr val="FFFFFF"/>
                </a:solidFill>
              </a:defRPr>
            </a:lvl7pPr>
            <a:lvl8pPr marL="0" lvl="7" indent="0" algn="l">
              <a:lnSpc>
                <a:spcPct val="100000"/>
              </a:lnSpc>
              <a:spcBef>
                <a:spcPts val="0"/>
              </a:spcBef>
              <a:spcAft>
                <a:spcPts val="0"/>
              </a:spcAft>
              <a:buClr>
                <a:srgbClr val="FFFFFF"/>
              </a:buClr>
              <a:buSzPts val="1200"/>
              <a:buFont typeface="Arial"/>
              <a:buNone/>
              <a:defRPr>
                <a:solidFill>
                  <a:srgbClr val="FFFFFF"/>
                </a:solidFill>
              </a:defRPr>
            </a:lvl8pPr>
            <a:lvl9pPr marL="0" lvl="8" indent="0" algn="l">
              <a:lnSpc>
                <a:spcPct val="100000"/>
              </a:lnSpc>
              <a:spcBef>
                <a:spcPts val="0"/>
              </a:spcBef>
              <a:spcAft>
                <a:spcPts val="0"/>
              </a:spcAft>
              <a:buClr>
                <a:srgbClr val="FFFFFF"/>
              </a:buClr>
              <a:buSzPts val="1200"/>
              <a:buFont typeface="Arial"/>
              <a:buNone/>
              <a:defRPr>
                <a:solidFill>
                  <a:srgbClr val="FFFFFF"/>
                </a:solidFill>
              </a:defRPr>
            </a:lvl9pPr>
          </a:lstStyle>
          <a:p>
            <a:pPr marL="0" lvl="0" indent="0" algn="l" rtl="0">
              <a:spcBef>
                <a:spcPts val="0"/>
              </a:spcBef>
              <a:spcAft>
                <a:spcPts val="0"/>
              </a:spcAft>
              <a:buNone/>
            </a:pPr>
            <a:fld id="{00000000-1234-1234-1234-123412341234}" type="slidenum">
              <a:rPr lang="en-US"/>
              <a:t>‹#›</a:t>
            </a:fld>
            <a:endParaRPr sz="1200" b="0" i="0" u="none" strike="noStrike" cap="none">
              <a:latin typeface="Arial"/>
              <a:ea typeface="Arial"/>
              <a:cs typeface="Arial"/>
              <a:sym typeface="Arial"/>
            </a:endParaRPr>
          </a:p>
        </p:txBody>
      </p:sp>
      <p:sp>
        <p:nvSpPr>
          <p:cNvPr id="23" name="Google Shape;23;p4"/>
          <p:cNvSpPr txBox="1">
            <a:spLocks noGrp="1"/>
          </p:cNvSpPr>
          <p:nvPr>
            <p:ph type="title"/>
          </p:nvPr>
        </p:nvSpPr>
        <p:spPr>
          <a:xfrm>
            <a:off x="398502" y="2900365"/>
            <a:ext cx="11361601" cy="1171581"/>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FFFFFF"/>
              </a:buClr>
              <a:buSzPts val="4400"/>
              <a:buFont typeface="Arial"/>
              <a:buNone/>
              <a:defRPr sz="4400">
                <a:solidFill>
                  <a:srgbClr val="FFFFFF"/>
                </a:solidFill>
              </a:defRPr>
            </a:lvl1pPr>
            <a:lvl2pPr lvl="1" algn="l">
              <a:lnSpc>
                <a:spcPct val="222222"/>
              </a:lnSpc>
              <a:spcBef>
                <a:spcPts val="0"/>
              </a:spcBef>
              <a:spcAft>
                <a:spcPts val="0"/>
              </a:spcAft>
              <a:buClr>
                <a:schemeClr val="accent1"/>
              </a:buClr>
              <a:buSzPts val="1800"/>
              <a:buNone/>
              <a:defRPr/>
            </a:lvl2pPr>
            <a:lvl3pPr lvl="2" algn="l">
              <a:lnSpc>
                <a:spcPct val="222222"/>
              </a:lnSpc>
              <a:spcBef>
                <a:spcPts val="0"/>
              </a:spcBef>
              <a:spcAft>
                <a:spcPts val="0"/>
              </a:spcAft>
              <a:buClr>
                <a:schemeClr val="accent1"/>
              </a:buClr>
              <a:buSzPts val="1800"/>
              <a:buNone/>
              <a:defRPr/>
            </a:lvl3pPr>
            <a:lvl4pPr lvl="3" algn="l">
              <a:lnSpc>
                <a:spcPct val="222222"/>
              </a:lnSpc>
              <a:spcBef>
                <a:spcPts val="0"/>
              </a:spcBef>
              <a:spcAft>
                <a:spcPts val="0"/>
              </a:spcAft>
              <a:buClr>
                <a:schemeClr val="accent1"/>
              </a:buClr>
              <a:buSzPts val="1800"/>
              <a:buNone/>
              <a:defRPr/>
            </a:lvl4pPr>
            <a:lvl5pPr lvl="4" algn="l">
              <a:lnSpc>
                <a:spcPct val="222222"/>
              </a:lnSpc>
              <a:spcBef>
                <a:spcPts val="0"/>
              </a:spcBef>
              <a:spcAft>
                <a:spcPts val="0"/>
              </a:spcAft>
              <a:buClr>
                <a:schemeClr val="accent1"/>
              </a:buClr>
              <a:buSzPts val="1800"/>
              <a:buNone/>
              <a:defRPr/>
            </a:lvl5pPr>
            <a:lvl6pPr lvl="5" algn="l">
              <a:lnSpc>
                <a:spcPct val="222222"/>
              </a:lnSpc>
              <a:spcBef>
                <a:spcPts val="0"/>
              </a:spcBef>
              <a:spcAft>
                <a:spcPts val="0"/>
              </a:spcAft>
              <a:buClr>
                <a:schemeClr val="accent1"/>
              </a:buClr>
              <a:buSzPts val="1800"/>
              <a:buNone/>
              <a:defRPr/>
            </a:lvl6pPr>
            <a:lvl7pPr lvl="6" algn="l">
              <a:lnSpc>
                <a:spcPct val="222222"/>
              </a:lnSpc>
              <a:spcBef>
                <a:spcPts val="0"/>
              </a:spcBef>
              <a:spcAft>
                <a:spcPts val="0"/>
              </a:spcAft>
              <a:buClr>
                <a:schemeClr val="accent1"/>
              </a:buClr>
              <a:buSzPts val="1800"/>
              <a:buNone/>
              <a:defRPr/>
            </a:lvl7pPr>
            <a:lvl8pPr lvl="7" algn="l">
              <a:lnSpc>
                <a:spcPct val="222222"/>
              </a:lnSpc>
              <a:spcBef>
                <a:spcPts val="0"/>
              </a:spcBef>
              <a:spcAft>
                <a:spcPts val="0"/>
              </a:spcAft>
              <a:buClr>
                <a:schemeClr val="accent1"/>
              </a:buClr>
              <a:buSzPts val="1800"/>
              <a:buNone/>
              <a:defRPr/>
            </a:lvl8pPr>
            <a:lvl9pPr lvl="8" algn="l">
              <a:lnSpc>
                <a:spcPct val="222222"/>
              </a:lnSpc>
              <a:spcBef>
                <a:spcPts val="0"/>
              </a:spcBef>
              <a:spcAft>
                <a:spcPts val="0"/>
              </a:spcAft>
              <a:buClr>
                <a:schemeClr val="accent1"/>
              </a:buClr>
              <a:buSzPts val="1800"/>
              <a:buNone/>
              <a:defRPr/>
            </a:lvl9pPr>
          </a:lstStyle>
          <a:p>
            <a:endParaRPr/>
          </a:p>
        </p:txBody>
      </p:sp>
      <p:sp>
        <p:nvSpPr>
          <p:cNvPr id="24" name="Google Shape;24;p4"/>
          <p:cNvSpPr txBox="1">
            <a:spLocks noGrp="1"/>
          </p:cNvSpPr>
          <p:nvPr>
            <p:ph type="body" idx="1"/>
          </p:nvPr>
        </p:nvSpPr>
        <p:spPr>
          <a:xfrm>
            <a:off x="398502" y="4116401"/>
            <a:ext cx="11361601" cy="69849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FFFFFF"/>
              </a:buClr>
              <a:buSzPts val="2400"/>
              <a:buFont typeface="Arial"/>
              <a:buNone/>
              <a:defRPr sz="2400">
                <a:solidFill>
                  <a:srgbClr val="FFFFFF"/>
                </a:solidFill>
              </a:defRPr>
            </a:lvl1pPr>
            <a:lvl2pPr marL="914400" lvl="1" indent="-228600" algn="l">
              <a:lnSpc>
                <a:spcPct val="100000"/>
              </a:lnSpc>
              <a:spcBef>
                <a:spcPts val="0"/>
              </a:spcBef>
              <a:spcAft>
                <a:spcPts val="0"/>
              </a:spcAft>
              <a:buClr>
                <a:srgbClr val="FFFFFF"/>
              </a:buClr>
              <a:buSzPts val="2400"/>
              <a:buFont typeface="Arial"/>
              <a:buNone/>
              <a:defRPr sz="2400">
                <a:solidFill>
                  <a:srgbClr val="FFFFFF"/>
                </a:solidFill>
              </a:defRPr>
            </a:lvl2pPr>
            <a:lvl3pPr marL="1371600" lvl="2" indent="-228600" algn="l">
              <a:lnSpc>
                <a:spcPct val="100000"/>
              </a:lnSpc>
              <a:spcBef>
                <a:spcPts val="0"/>
              </a:spcBef>
              <a:spcAft>
                <a:spcPts val="0"/>
              </a:spcAft>
              <a:buClr>
                <a:srgbClr val="FFFFFF"/>
              </a:buClr>
              <a:buSzPts val="2400"/>
              <a:buFont typeface="Arial"/>
              <a:buNone/>
              <a:defRPr sz="2400">
                <a:solidFill>
                  <a:srgbClr val="FFFFFF"/>
                </a:solidFill>
              </a:defRPr>
            </a:lvl3pPr>
            <a:lvl4pPr marL="1828800" lvl="3" indent="-228600" algn="l">
              <a:lnSpc>
                <a:spcPct val="100000"/>
              </a:lnSpc>
              <a:spcBef>
                <a:spcPts val="0"/>
              </a:spcBef>
              <a:spcAft>
                <a:spcPts val="0"/>
              </a:spcAft>
              <a:buClr>
                <a:srgbClr val="FFFFFF"/>
              </a:buClr>
              <a:buSzPts val="2400"/>
              <a:buFont typeface="Arial"/>
              <a:buNone/>
              <a:defRPr sz="2400">
                <a:solidFill>
                  <a:srgbClr val="FFFFFF"/>
                </a:solidFill>
              </a:defRPr>
            </a:lvl4pPr>
            <a:lvl5pPr marL="2286000" lvl="4" indent="-228600" algn="l">
              <a:lnSpc>
                <a:spcPct val="100000"/>
              </a:lnSpc>
              <a:spcBef>
                <a:spcPts val="0"/>
              </a:spcBef>
              <a:spcAft>
                <a:spcPts val="0"/>
              </a:spcAft>
              <a:buClr>
                <a:srgbClr val="FFFFFF"/>
              </a:buClr>
              <a:buSzPts val="2400"/>
              <a:buFont typeface="Arial"/>
              <a:buNone/>
              <a:defRPr sz="2400">
                <a:solidFill>
                  <a:srgbClr val="FFFFFF"/>
                </a:solidFill>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pic>
        <p:nvPicPr>
          <p:cNvPr id="25" name="Google Shape;25;p4" descr="Obrázek 9"/>
          <p:cNvPicPr preferRelativeResize="0"/>
          <p:nvPr/>
        </p:nvPicPr>
        <p:blipFill rotWithShape="1">
          <a:blip r:embed="rId2">
            <a:alphaModFix/>
          </a:blip>
          <a:srcRect/>
          <a:stretch/>
        </p:blipFill>
        <p:spPr>
          <a:xfrm>
            <a:off x="414000" y="414000"/>
            <a:ext cx="1490963" cy="102876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Heading and comparison">
  <p:cSld name="Heading and comparison">
    <p:spTree>
      <p:nvGrpSpPr>
        <p:cNvPr id="1" name="Shape 26"/>
        <p:cNvGrpSpPr/>
        <p:nvPr/>
      </p:nvGrpSpPr>
      <p:grpSpPr>
        <a:xfrm>
          <a:off x="0" y="0"/>
          <a:ext cx="0" cy="0"/>
          <a:chOff x="0" y="0"/>
          <a:chExt cx="0" cy="0"/>
        </a:xfrm>
      </p:grpSpPr>
      <p:sp>
        <p:nvSpPr>
          <p:cNvPr id="27" name="Google Shape;27;p5"/>
          <p:cNvSpPr txBox="1">
            <a:spLocks noGrp="1"/>
          </p:cNvSpPr>
          <p:nvPr>
            <p:ph type="sldNum" idx="12"/>
          </p:nvPr>
        </p:nvSpPr>
        <p:spPr>
          <a:xfrm>
            <a:off x="414000" y="6267592"/>
            <a:ext cx="182216" cy="172816"/>
          </a:xfrm>
          <a:prstGeom prst="rect">
            <a:avLst/>
          </a:prstGeom>
          <a:noFill/>
          <a:ln>
            <a:noFill/>
          </a:ln>
        </p:spPr>
        <p:txBody>
          <a:bodyPr spcFirstLastPara="1" wrap="square" lIns="0" tIns="0" rIns="0" bIns="0" anchor="ctr" anchorCtr="0">
            <a:spAutoFit/>
          </a:bodyPr>
          <a:lstStyle>
            <a:lvl1pPr marL="0" lvl="0" indent="0" algn="l">
              <a:lnSpc>
                <a:spcPct val="100000"/>
              </a:lnSpc>
              <a:spcBef>
                <a:spcPts val="0"/>
              </a:spcBef>
              <a:spcAft>
                <a:spcPts val="0"/>
              </a:spcAft>
              <a:buClr>
                <a:schemeClr val="accent1"/>
              </a:buClr>
              <a:buSzPts val="1200"/>
              <a:buFont typeface="Arial"/>
              <a:buNone/>
              <a:defRPr sz="1200">
                <a:solidFill>
                  <a:schemeClr val="accent1"/>
                </a:solidFill>
              </a:defRPr>
            </a:lvl1pPr>
            <a:lvl2pPr marL="0" lvl="1" indent="0" algn="l">
              <a:lnSpc>
                <a:spcPct val="100000"/>
              </a:lnSpc>
              <a:spcBef>
                <a:spcPts val="0"/>
              </a:spcBef>
              <a:spcAft>
                <a:spcPts val="0"/>
              </a:spcAft>
              <a:buClr>
                <a:schemeClr val="accent1"/>
              </a:buClr>
              <a:buSzPts val="1200"/>
              <a:buFont typeface="Arial"/>
              <a:buNone/>
              <a:defRPr sz="1200">
                <a:solidFill>
                  <a:schemeClr val="accent1"/>
                </a:solidFill>
              </a:defRPr>
            </a:lvl2pPr>
            <a:lvl3pPr marL="0" lvl="2" indent="0" algn="l">
              <a:lnSpc>
                <a:spcPct val="100000"/>
              </a:lnSpc>
              <a:spcBef>
                <a:spcPts val="0"/>
              </a:spcBef>
              <a:spcAft>
                <a:spcPts val="0"/>
              </a:spcAft>
              <a:buClr>
                <a:schemeClr val="accent1"/>
              </a:buClr>
              <a:buSzPts val="1200"/>
              <a:buFont typeface="Arial"/>
              <a:buNone/>
              <a:defRPr sz="1200">
                <a:solidFill>
                  <a:schemeClr val="accent1"/>
                </a:solidFill>
              </a:defRPr>
            </a:lvl3pPr>
            <a:lvl4pPr marL="0" lvl="3" indent="0" algn="l">
              <a:lnSpc>
                <a:spcPct val="100000"/>
              </a:lnSpc>
              <a:spcBef>
                <a:spcPts val="0"/>
              </a:spcBef>
              <a:spcAft>
                <a:spcPts val="0"/>
              </a:spcAft>
              <a:buClr>
                <a:schemeClr val="accent1"/>
              </a:buClr>
              <a:buSzPts val="1200"/>
              <a:buFont typeface="Arial"/>
              <a:buNone/>
              <a:defRPr sz="1200">
                <a:solidFill>
                  <a:schemeClr val="accent1"/>
                </a:solidFill>
              </a:defRPr>
            </a:lvl4pPr>
            <a:lvl5pPr marL="0" lvl="4" indent="0" algn="l">
              <a:lnSpc>
                <a:spcPct val="100000"/>
              </a:lnSpc>
              <a:spcBef>
                <a:spcPts val="0"/>
              </a:spcBef>
              <a:spcAft>
                <a:spcPts val="0"/>
              </a:spcAft>
              <a:buClr>
                <a:schemeClr val="accent1"/>
              </a:buClr>
              <a:buSzPts val="1200"/>
              <a:buFont typeface="Arial"/>
              <a:buNone/>
              <a:defRPr sz="1200">
                <a:solidFill>
                  <a:schemeClr val="accent1"/>
                </a:solidFill>
              </a:defRPr>
            </a:lvl5pPr>
            <a:lvl6pPr marL="0" lvl="5" indent="0" algn="l">
              <a:lnSpc>
                <a:spcPct val="100000"/>
              </a:lnSpc>
              <a:spcBef>
                <a:spcPts val="0"/>
              </a:spcBef>
              <a:spcAft>
                <a:spcPts val="0"/>
              </a:spcAft>
              <a:buClr>
                <a:schemeClr val="accent1"/>
              </a:buClr>
              <a:buSzPts val="1200"/>
              <a:buFont typeface="Arial"/>
              <a:buNone/>
              <a:defRPr sz="1200">
                <a:solidFill>
                  <a:schemeClr val="accent1"/>
                </a:solidFill>
              </a:defRPr>
            </a:lvl6pPr>
            <a:lvl7pPr marL="0" lvl="6" indent="0" algn="l">
              <a:lnSpc>
                <a:spcPct val="100000"/>
              </a:lnSpc>
              <a:spcBef>
                <a:spcPts val="0"/>
              </a:spcBef>
              <a:spcAft>
                <a:spcPts val="0"/>
              </a:spcAft>
              <a:buClr>
                <a:schemeClr val="accent1"/>
              </a:buClr>
              <a:buSzPts val="1200"/>
              <a:buFont typeface="Arial"/>
              <a:buNone/>
              <a:defRPr sz="1200">
                <a:solidFill>
                  <a:schemeClr val="accent1"/>
                </a:solidFill>
              </a:defRPr>
            </a:lvl7pPr>
            <a:lvl8pPr marL="0" lvl="7" indent="0" algn="l">
              <a:lnSpc>
                <a:spcPct val="100000"/>
              </a:lnSpc>
              <a:spcBef>
                <a:spcPts val="0"/>
              </a:spcBef>
              <a:spcAft>
                <a:spcPts val="0"/>
              </a:spcAft>
              <a:buClr>
                <a:schemeClr val="accent1"/>
              </a:buClr>
              <a:buSzPts val="1200"/>
              <a:buFont typeface="Arial"/>
              <a:buNone/>
              <a:defRPr sz="1200">
                <a:solidFill>
                  <a:schemeClr val="accent1"/>
                </a:solidFill>
              </a:defRPr>
            </a:lvl8pPr>
            <a:lvl9pPr marL="0" lvl="8" indent="0" algn="l">
              <a:lnSpc>
                <a:spcPct val="100000"/>
              </a:lnSpc>
              <a:spcBef>
                <a:spcPts val="0"/>
              </a:spcBef>
              <a:spcAft>
                <a:spcPts val="0"/>
              </a:spcAft>
              <a:buClr>
                <a:schemeClr val="accent1"/>
              </a:buClr>
              <a:buSzPts val="1200"/>
              <a:buFont typeface="Arial"/>
              <a:buNone/>
              <a:defRPr sz="1200">
                <a:solidFill>
                  <a:schemeClr val="accent1"/>
                </a:solidFill>
              </a:defRPr>
            </a:lvl9pPr>
          </a:lstStyle>
          <a:p>
            <a:pPr marL="0" lvl="0" indent="0" algn="l" rtl="0">
              <a:spcBef>
                <a:spcPts val="0"/>
              </a:spcBef>
              <a:spcAft>
                <a:spcPts val="0"/>
              </a:spcAft>
              <a:buNone/>
            </a:pPr>
            <a:fld id="{00000000-1234-1234-1234-123412341234}" type="slidenum">
              <a:rPr lang="en-US"/>
              <a:t>‹#›</a:t>
            </a:fld>
            <a:endParaRPr/>
          </a:p>
        </p:txBody>
      </p:sp>
      <p:sp>
        <p:nvSpPr>
          <p:cNvPr id="28" name="Google Shape;28;p5"/>
          <p:cNvSpPr txBox="1">
            <a:spLocks noGrp="1"/>
          </p:cNvSpPr>
          <p:nvPr>
            <p:ph type="body" idx="1"/>
          </p:nvPr>
        </p:nvSpPr>
        <p:spPr>
          <a:xfrm>
            <a:off x="720725" y="1296001"/>
            <a:ext cx="5220000" cy="271577"/>
          </a:xfrm>
          <a:prstGeom prst="rect">
            <a:avLst/>
          </a:prstGeom>
          <a:noFill/>
          <a:ln>
            <a:noFill/>
          </a:ln>
        </p:spPr>
        <p:txBody>
          <a:bodyPr spcFirstLastPara="1" wrap="square" lIns="0" tIns="0" rIns="0" bIns="0" anchor="t" anchorCtr="0">
            <a:normAutofit/>
          </a:bodyPr>
          <a:lstStyle>
            <a:lvl1pPr marL="457200" lvl="0" indent="-228600" algn="l">
              <a:lnSpc>
                <a:spcPct val="115000"/>
              </a:lnSpc>
              <a:spcBef>
                <a:spcPts val="0"/>
              </a:spcBef>
              <a:spcAft>
                <a:spcPts val="0"/>
              </a:spcAft>
              <a:buClr>
                <a:schemeClr val="accent1"/>
              </a:buClr>
              <a:buSzPts val="2000"/>
              <a:buFont typeface="Arial"/>
              <a:buNone/>
              <a:defRPr sz="2000">
                <a:solidFill>
                  <a:schemeClr val="accent1"/>
                </a:solidFill>
              </a:defRPr>
            </a:lvl1pPr>
            <a:lvl2pPr marL="914400" lvl="1" indent="-228600" algn="l">
              <a:lnSpc>
                <a:spcPct val="115000"/>
              </a:lnSpc>
              <a:spcBef>
                <a:spcPts val="0"/>
              </a:spcBef>
              <a:spcAft>
                <a:spcPts val="0"/>
              </a:spcAft>
              <a:buClr>
                <a:schemeClr val="accent1"/>
              </a:buClr>
              <a:buSzPts val="2000"/>
              <a:buFont typeface="Arial"/>
              <a:buNone/>
              <a:defRPr sz="2000">
                <a:solidFill>
                  <a:schemeClr val="accent1"/>
                </a:solidFill>
              </a:defRPr>
            </a:lvl2pPr>
            <a:lvl3pPr marL="1371600" lvl="2" indent="-228600" algn="l">
              <a:lnSpc>
                <a:spcPct val="115000"/>
              </a:lnSpc>
              <a:spcBef>
                <a:spcPts val="0"/>
              </a:spcBef>
              <a:spcAft>
                <a:spcPts val="0"/>
              </a:spcAft>
              <a:buClr>
                <a:schemeClr val="accent1"/>
              </a:buClr>
              <a:buSzPts val="2000"/>
              <a:buFont typeface="Arial"/>
              <a:buNone/>
              <a:defRPr sz="2000">
                <a:solidFill>
                  <a:schemeClr val="accent1"/>
                </a:solidFill>
              </a:defRPr>
            </a:lvl3pPr>
            <a:lvl4pPr marL="1828800" lvl="3" indent="-228600" algn="l">
              <a:lnSpc>
                <a:spcPct val="115000"/>
              </a:lnSpc>
              <a:spcBef>
                <a:spcPts val="0"/>
              </a:spcBef>
              <a:spcAft>
                <a:spcPts val="0"/>
              </a:spcAft>
              <a:buClr>
                <a:schemeClr val="accent1"/>
              </a:buClr>
              <a:buSzPts val="2000"/>
              <a:buFont typeface="Arial"/>
              <a:buNone/>
              <a:defRPr sz="2000">
                <a:solidFill>
                  <a:schemeClr val="accent1"/>
                </a:solidFill>
              </a:defRPr>
            </a:lvl4pPr>
            <a:lvl5pPr marL="2286000" lvl="4" indent="-228600" algn="l">
              <a:lnSpc>
                <a:spcPct val="115000"/>
              </a:lnSpc>
              <a:spcBef>
                <a:spcPts val="0"/>
              </a:spcBef>
              <a:spcAft>
                <a:spcPts val="0"/>
              </a:spcAft>
              <a:buClr>
                <a:schemeClr val="accent1"/>
              </a:buClr>
              <a:buSzPts val="2000"/>
              <a:buFont typeface="Arial"/>
              <a:buNone/>
              <a:defRPr sz="2000">
                <a:solidFill>
                  <a:schemeClr val="accent1"/>
                </a:solidFill>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29" name="Google Shape;29;p5"/>
          <p:cNvSpPr txBox="1">
            <a:spLocks noGrp="1"/>
          </p:cNvSpPr>
          <p:nvPr>
            <p:ph type="title"/>
          </p:nvPr>
        </p:nvSpPr>
        <p:spPr>
          <a:xfrm>
            <a:off x="719999" y="719999"/>
            <a:ext cx="10753202" cy="451578"/>
          </a:xfrm>
          <a:prstGeom prst="rect">
            <a:avLst/>
          </a:prstGeom>
          <a:noFill/>
          <a:ln>
            <a:noFill/>
          </a:ln>
        </p:spPr>
        <p:txBody>
          <a:bodyPr spcFirstLastPara="1" wrap="square" lIns="0" tIns="0" rIns="0" bIns="0" anchor="t" anchorCtr="0">
            <a:normAutofit/>
          </a:bodyPr>
          <a:lstStyle>
            <a:lvl1pPr lvl="0" algn="l">
              <a:lnSpc>
                <a:spcPct val="222222"/>
              </a:lnSpc>
              <a:spcBef>
                <a:spcPts val="0"/>
              </a:spcBef>
              <a:spcAft>
                <a:spcPts val="0"/>
              </a:spcAft>
              <a:buClr>
                <a:schemeClr val="accent1"/>
              </a:buClr>
              <a:buSzPts val="1800"/>
              <a:buNone/>
              <a:defRPr/>
            </a:lvl1pPr>
            <a:lvl2pPr lvl="1" algn="l">
              <a:lnSpc>
                <a:spcPct val="222222"/>
              </a:lnSpc>
              <a:spcBef>
                <a:spcPts val="0"/>
              </a:spcBef>
              <a:spcAft>
                <a:spcPts val="0"/>
              </a:spcAft>
              <a:buClr>
                <a:schemeClr val="accent1"/>
              </a:buClr>
              <a:buSzPts val="1800"/>
              <a:buNone/>
              <a:defRPr/>
            </a:lvl2pPr>
            <a:lvl3pPr lvl="2" algn="l">
              <a:lnSpc>
                <a:spcPct val="222222"/>
              </a:lnSpc>
              <a:spcBef>
                <a:spcPts val="0"/>
              </a:spcBef>
              <a:spcAft>
                <a:spcPts val="0"/>
              </a:spcAft>
              <a:buClr>
                <a:schemeClr val="accent1"/>
              </a:buClr>
              <a:buSzPts val="1800"/>
              <a:buNone/>
              <a:defRPr/>
            </a:lvl3pPr>
            <a:lvl4pPr lvl="3" algn="l">
              <a:lnSpc>
                <a:spcPct val="222222"/>
              </a:lnSpc>
              <a:spcBef>
                <a:spcPts val="0"/>
              </a:spcBef>
              <a:spcAft>
                <a:spcPts val="0"/>
              </a:spcAft>
              <a:buClr>
                <a:schemeClr val="accent1"/>
              </a:buClr>
              <a:buSzPts val="1800"/>
              <a:buNone/>
              <a:defRPr/>
            </a:lvl4pPr>
            <a:lvl5pPr lvl="4" algn="l">
              <a:lnSpc>
                <a:spcPct val="222222"/>
              </a:lnSpc>
              <a:spcBef>
                <a:spcPts val="0"/>
              </a:spcBef>
              <a:spcAft>
                <a:spcPts val="0"/>
              </a:spcAft>
              <a:buClr>
                <a:schemeClr val="accent1"/>
              </a:buClr>
              <a:buSzPts val="1800"/>
              <a:buNone/>
              <a:defRPr/>
            </a:lvl5pPr>
            <a:lvl6pPr lvl="5" algn="l">
              <a:lnSpc>
                <a:spcPct val="222222"/>
              </a:lnSpc>
              <a:spcBef>
                <a:spcPts val="0"/>
              </a:spcBef>
              <a:spcAft>
                <a:spcPts val="0"/>
              </a:spcAft>
              <a:buClr>
                <a:schemeClr val="accent1"/>
              </a:buClr>
              <a:buSzPts val="1800"/>
              <a:buNone/>
              <a:defRPr/>
            </a:lvl6pPr>
            <a:lvl7pPr lvl="6" algn="l">
              <a:lnSpc>
                <a:spcPct val="222222"/>
              </a:lnSpc>
              <a:spcBef>
                <a:spcPts val="0"/>
              </a:spcBef>
              <a:spcAft>
                <a:spcPts val="0"/>
              </a:spcAft>
              <a:buClr>
                <a:schemeClr val="accent1"/>
              </a:buClr>
              <a:buSzPts val="1800"/>
              <a:buNone/>
              <a:defRPr/>
            </a:lvl7pPr>
            <a:lvl8pPr lvl="7" algn="l">
              <a:lnSpc>
                <a:spcPct val="222222"/>
              </a:lnSpc>
              <a:spcBef>
                <a:spcPts val="0"/>
              </a:spcBef>
              <a:spcAft>
                <a:spcPts val="0"/>
              </a:spcAft>
              <a:buClr>
                <a:schemeClr val="accent1"/>
              </a:buClr>
              <a:buSzPts val="1800"/>
              <a:buNone/>
              <a:defRPr/>
            </a:lvl8pPr>
            <a:lvl9pPr lvl="8" algn="l">
              <a:lnSpc>
                <a:spcPct val="222222"/>
              </a:lnSpc>
              <a:spcBef>
                <a:spcPts val="0"/>
              </a:spcBef>
              <a:spcAft>
                <a:spcPts val="0"/>
              </a:spcAft>
              <a:buClr>
                <a:schemeClr val="accent1"/>
              </a:buClr>
              <a:buSzPts val="1800"/>
              <a:buNone/>
              <a:defRPr/>
            </a:lvl9pPr>
          </a:lstStyle>
          <a:p>
            <a:endParaRPr/>
          </a:p>
        </p:txBody>
      </p:sp>
      <p:sp>
        <p:nvSpPr>
          <p:cNvPr id="30" name="Google Shape;30;p5"/>
          <p:cNvSpPr txBox="1">
            <a:spLocks noGrp="1"/>
          </p:cNvSpPr>
          <p:nvPr>
            <p:ph type="body" idx="2"/>
          </p:nvPr>
        </p:nvSpPr>
        <p:spPr>
          <a:xfrm>
            <a:off x="6251278" y="1290515"/>
            <a:ext cx="5220001" cy="271577"/>
          </a:xfrm>
          <a:prstGeom prst="rect">
            <a:avLst/>
          </a:prstGeom>
          <a:noFill/>
          <a:ln>
            <a:noFill/>
          </a:ln>
        </p:spPr>
        <p:txBody>
          <a:bodyPr spcFirstLastPara="1" wrap="square" lIns="0" tIns="0" rIns="0" bIns="0" anchor="t" anchorCtr="0">
            <a:normAutofit/>
          </a:bodyPr>
          <a:lstStyle>
            <a:lvl1pPr marL="457200" lvl="0" indent="-228600" algn="l">
              <a:lnSpc>
                <a:spcPct val="114130"/>
              </a:lnSpc>
              <a:spcBef>
                <a:spcPts val="0"/>
              </a:spcBef>
              <a:spcAft>
                <a:spcPts val="0"/>
              </a:spcAft>
              <a:buClr>
                <a:schemeClr val="accent1"/>
              </a:buClr>
              <a:buSzPts val="1840"/>
              <a:buFont typeface="Arial"/>
              <a:buNone/>
              <a:defRPr sz="1840">
                <a:solidFill>
                  <a:schemeClr val="accent1"/>
                </a:solidFill>
              </a:defRPr>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pic>
        <p:nvPicPr>
          <p:cNvPr id="31" name="Google Shape;31;p5" descr="Obrázek 9"/>
          <p:cNvPicPr preferRelativeResize="0"/>
          <p:nvPr/>
        </p:nvPicPr>
        <p:blipFill rotWithShape="1">
          <a:blip r:embed="rId2">
            <a:alphaModFix/>
          </a:blip>
          <a:srcRect/>
          <a:stretch/>
        </p:blipFill>
        <p:spPr>
          <a:xfrm>
            <a:off x="10893990" y="6062548"/>
            <a:ext cx="841914" cy="58092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Heading, content and text">
  <p:cSld name="Heading, content and text">
    <p:spTree>
      <p:nvGrpSpPr>
        <p:cNvPr id="1" name="Shape 32"/>
        <p:cNvGrpSpPr/>
        <p:nvPr/>
      </p:nvGrpSpPr>
      <p:grpSpPr>
        <a:xfrm>
          <a:off x="0" y="0"/>
          <a:ext cx="0" cy="0"/>
          <a:chOff x="0" y="0"/>
          <a:chExt cx="0" cy="0"/>
        </a:xfrm>
      </p:grpSpPr>
      <p:sp>
        <p:nvSpPr>
          <p:cNvPr id="33" name="Google Shape;33;p6"/>
          <p:cNvSpPr txBox="1">
            <a:spLocks noGrp="1"/>
          </p:cNvSpPr>
          <p:nvPr>
            <p:ph type="body" idx="1"/>
          </p:nvPr>
        </p:nvSpPr>
        <p:spPr>
          <a:xfrm>
            <a:off x="719137" y="1695074"/>
            <a:ext cx="5218413" cy="38967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34" name="Google Shape;34;p6"/>
          <p:cNvSpPr txBox="1">
            <a:spLocks noGrp="1"/>
          </p:cNvSpPr>
          <p:nvPr>
            <p:ph type="sldNum" idx="12"/>
          </p:nvPr>
        </p:nvSpPr>
        <p:spPr>
          <a:xfrm>
            <a:off x="414000" y="6267592"/>
            <a:ext cx="182216" cy="172816"/>
          </a:xfrm>
          <a:prstGeom prst="rect">
            <a:avLst/>
          </a:prstGeom>
          <a:noFill/>
          <a:ln>
            <a:noFill/>
          </a:ln>
        </p:spPr>
        <p:txBody>
          <a:bodyPr spcFirstLastPara="1" wrap="square" lIns="0" tIns="0" rIns="0" bIns="0" anchor="ctr" anchorCtr="0">
            <a:spAutoFit/>
          </a:bodyPr>
          <a:lstStyle>
            <a:lvl1pPr marL="0" lvl="0" indent="0" algn="l">
              <a:lnSpc>
                <a:spcPct val="100000"/>
              </a:lnSpc>
              <a:spcBef>
                <a:spcPts val="0"/>
              </a:spcBef>
              <a:spcAft>
                <a:spcPts val="0"/>
              </a:spcAft>
              <a:buClr>
                <a:schemeClr val="accent1"/>
              </a:buClr>
              <a:buSzPts val="1200"/>
              <a:buFont typeface="Arial"/>
              <a:buNone/>
              <a:defRPr sz="1200">
                <a:solidFill>
                  <a:schemeClr val="accent1"/>
                </a:solidFill>
              </a:defRPr>
            </a:lvl1pPr>
            <a:lvl2pPr marL="0" lvl="1" indent="0" algn="l">
              <a:lnSpc>
                <a:spcPct val="100000"/>
              </a:lnSpc>
              <a:spcBef>
                <a:spcPts val="0"/>
              </a:spcBef>
              <a:spcAft>
                <a:spcPts val="0"/>
              </a:spcAft>
              <a:buClr>
                <a:schemeClr val="accent1"/>
              </a:buClr>
              <a:buSzPts val="1200"/>
              <a:buFont typeface="Arial"/>
              <a:buNone/>
              <a:defRPr sz="1200">
                <a:solidFill>
                  <a:schemeClr val="accent1"/>
                </a:solidFill>
              </a:defRPr>
            </a:lvl2pPr>
            <a:lvl3pPr marL="0" lvl="2" indent="0" algn="l">
              <a:lnSpc>
                <a:spcPct val="100000"/>
              </a:lnSpc>
              <a:spcBef>
                <a:spcPts val="0"/>
              </a:spcBef>
              <a:spcAft>
                <a:spcPts val="0"/>
              </a:spcAft>
              <a:buClr>
                <a:schemeClr val="accent1"/>
              </a:buClr>
              <a:buSzPts val="1200"/>
              <a:buFont typeface="Arial"/>
              <a:buNone/>
              <a:defRPr sz="1200">
                <a:solidFill>
                  <a:schemeClr val="accent1"/>
                </a:solidFill>
              </a:defRPr>
            </a:lvl3pPr>
            <a:lvl4pPr marL="0" lvl="3" indent="0" algn="l">
              <a:lnSpc>
                <a:spcPct val="100000"/>
              </a:lnSpc>
              <a:spcBef>
                <a:spcPts val="0"/>
              </a:spcBef>
              <a:spcAft>
                <a:spcPts val="0"/>
              </a:spcAft>
              <a:buClr>
                <a:schemeClr val="accent1"/>
              </a:buClr>
              <a:buSzPts val="1200"/>
              <a:buFont typeface="Arial"/>
              <a:buNone/>
              <a:defRPr sz="1200">
                <a:solidFill>
                  <a:schemeClr val="accent1"/>
                </a:solidFill>
              </a:defRPr>
            </a:lvl4pPr>
            <a:lvl5pPr marL="0" lvl="4" indent="0" algn="l">
              <a:lnSpc>
                <a:spcPct val="100000"/>
              </a:lnSpc>
              <a:spcBef>
                <a:spcPts val="0"/>
              </a:spcBef>
              <a:spcAft>
                <a:spcPts val="0"/>
              </a:spcAft>
              <a:buClr>
                <a:schemeClr val="accent1"/>
              </a:buClr>
              <a:buSzPts val="1200"/>
              <a:buFont typeface="Arial"/>
              <a:buNone/>
              <a:defRPr sz="1200">
                <a:solidFill>
                  <a:schemeClr val="accent1"/>
                </a:solidFill>
              </a:defRPr>
            </a:lvl5pPr>
            <a:lvl6pPr marL="0" lvl="5" indent="0" algn="l">
              <a:lnSpc>
                <a:spcPct val="100000"/>
              </a:lnSpc>
              <a:spcBef>
                <a:spcPts val="0"/>
              </a:spcBef>
              <a:spcAft>
                <a:spcPts val="0"/>
              </a:spcAft>
              <a:buClr>
                <a:schemeClr val="accent1"/>
              </a:buClr>
              <a:buSzPts val="1200"/>
              <a:buFont typeface="Arial"/>
              <a:buNone/>
              <a:defRPr sz="1200">
                <a:solidFill>
                  <a:schemeClr val="accent1"/>
                </a:solidFill>
              </a:defRPr>
            </a:lvl6pPr>
            <a:lvl7pPr marL="0" lvl="6" indent="0" algn="l">
              <a:lnSpc>
                <a:spcPct val="100000"/>
              </a:lnSpc>
              <a:spcBef>
                <a:spcPts val="0"/>
              </a:spcBef>
              <a:spcAft>
                <a:spcPts val="0"/>
              </a:spcAft>
              <a:buClr>
                <a:schemeClr val="accent1"/>
              </a:buClr>
              <a:buSzPts val="1200"/>
              <a:buFont typeface="Arial"/>
              <a:buNone/>
              <a:defRPr sz="1200">
                <a:solidFill>
                  <a:schemeClr val="accent1"/>
                </a:solidFill>
              </a:defRPr>
            </a:lvl7pPr>
            <a:lvl8pPr marL="0" lvl="7" indent="0" algn="l">
              <a:lnSpc>
                <a:spcPct val="100000"/>
              </a:lnSpc>
              <a:spcBef>
                <a:spcPts val="0"/>
              </a:spcBef>
              <a:spcAft>
                <a:spcPts val="0"/>
              </a:spcAft>
              <a:buClr>
                <a:schemeClr val="accent1"/>
              </a:buClr>
              <a:buSzPts val="1200"/>
              <a:buFont typeface="Arial"/>
              <a:buNone/>
              <a:defRPr sz="1200">
                <a:solidFill>
                  <a:schemeClr val="accent1"/>
                </a:solidFill>
              </a:defRPr>
            </a:lvl8pPr>
            <a:lvl9pPr marL="0" lvl="8" indent="0" algn="l">
              <a:lnSpc>
                <a:spcPct val="100000"/>
              </a:lnSpc>
              <a:spcBef>
                <a:spcPts val="0"/>
              </a:spcBef>
              <a:spcAft>
                <a:spcPts val="0"/>
              </a:spcAft>
              <a:buClr>
                <a:schemeClr val="accent1"/>
              </a:buClr>
              <a:buSzPts val="1200"/>
              <a:buFont typeface="Arial"/>
              <a:buNone/>
              <a:defRPr sz="1200">
                <a:solidFill>
                  <a:schemeClr val="accent1"/>
                </a:solidFill>
              </a:defRPr>
            </a:lvl9pPr>
          </a:lstStyle>
          <a:p>
            <a:pPr marL="0" lvl="0" indent="0" algn="l" rtl="0">
              <a:spcBef>
                <a:spcPts val="0"/>
              </a:spcBef>
              <a:spcAft>
                <a:spcPts val="0"/>
              </a:spcAft>
              <a:buNone/>
            </a:pPr>
            <a:fld id="{00000000-1234-1234-1234-123412341234}" type="slidenum">
              <a:rPr lang="en-US"/>
              <a:t>‹#›</a:t>
            </a:fld>
            <a:endParaRPr/>
          </a:p>
        </p:txBody>
      </p:sp>
      <p:sp>
        <p:nvSpPr>
          <p:cNvPr id="35" name="Google Shape;35;p6"/>
          <p:cNvSpPr txBox="1">
            <a:spLocks noGrp="1"/>
          </p:cNvSpPr>
          <p:nvPr>
            <p:ph type="title"/>
          </p:nvPr>
        </p:nvSpPr>
        <p:spPr>
          <a:xfrm>
            <a:off x="719999" y="719999"/>
            <a:ext cx="10753202" cy="451578"/>
          </a:xfrm>
          <a:prstGeom prst="rect">
            <a:avLst/>
          </a:prstGeom>
          <a:noFill/>
          <a:ln>
            <a:noFill/>
          </a:ln>
        </p:spPr>
        <p:txBody>
          <a:bodyPr spcFirstLastPara="1" wrap="square" lIns="0" tIns="0" rIns="0" bIns="0" anchor="t" anchorCtr="0">
            <a:normAutofit/>
          </a:bodyPr>
          <a:lstStyle>
            <a:lvl1pPr lvl="0" algn="l">
              <a:lnSpc>
                <a:spcPct val="222222"/>
              </a:lnSpc>
              <a:spcBef>
                <a:spcPts val="0"/>
              </a:spcBef>
              <a:spcAft>
                <a:spcPts val="0"/>
              </a:spcAft>
              <a:buClr>
                <a:schemeClr val="accent1"/>
              </a:buClr>
              <a:buSzPts val="1800"/>
              <a:buNone/>
              <a:defRPr/>
            </a:lvl1pPr>
            <a:lvl2pPr lvl="1" algn="l">
              <a:lnSpc>
                <a:spcPct val="222222"/>
              </a:lnSpc>
              <a:spcBef>
                <a:spcPts val="0"/>
              </a:spcBef>
              <a:spcAft>
                <a:spcPts val="0"/>
              </a:spcAft>
              <a:buClr>
                <a:schemeClr val="accent1"/>
              </a:buClr>
              <a:buSzPts val="1800"/>
              <a:buNone/>
              <a:defRPr/>
            </a:lvl2pPr>
            <a:lvl3pPr lvl="2" algn="l">
              <a:lnSpc>
                <a:spcPct val="222222"/>
              </a:lnSpc>
              <a:spcBef>
                <a:spcPts val="0"/>
              </a:spcBef>
              <a:spcAft>
                <a:spcPts val="0"/>
              </a:spcAft>
              <a:buClr>
                <a:schemeClr val="accent1"/>
              </a:buClr>
              <a:buSzPts val="1800"/>
              <a:buNone/>
              <a:defRPr/>
            </a:lvl3pPr>
            <a:lvl4pPr lvl="3" algn="l">
              <a:lnSpc>
                <a:spcPct val="222222"/>
              </a:lnSpc>
              <a:spcBef>
                <a:spcPts val="0"/>
              </a:spcBef>
              <a:spcAft>
                <a:spcPts val="0"/>
              </a:spcAft>
              <a:buClr>
                <a:schemeClr val="accent1"/>
              </a:buClr>
              <a:buSzPts val="1800"/>
              <a:buNone/>
              <a:defRPr/>
            </a:lvl4pPr>
            <a:lvl5pPr lvl="4" algn="l">
              <a:lnSpc>
                <a:spcPct val="222222"/>
              </a:lnSpc>
              <a:spcBef>
                <a:spcPts val="0"/>
              </a:spcBef>
              <a:spcAft>
                <a:spcPts val="0"/>
              </a:spcAft>
              <a:buClr>
                <a:schemeClr val="accent1"/>
              </a:buClr>
              <a:buSzPts val="1800"/>
              <a:buNone/>
              <a:defRPr/>
            </a:lvl5pPr>
            <a:lvl6pPr lvl="5" algn="l">
              <a:lnSpc>
                <a:spcPct val="222222"/>
              </a:lnSpc>
              <a:spcBef>
                <a:spcPts val="0"/>
              </a:spcBef>
              <a:spcAft>
                <a:spcPts val="0"/>
              </a:spcAft>
              <a:buClr>
                <a:schemeClr val="accent1"/>
              </a:buClr>
              <a:buSzPts val="1800"/>
              <a:buNone/>
              <a:defRPr/>
            </a:lvl6pPr>
            <a:lvl7pPr lvl="6" algn="l">
              <a:lnSpc>
                <a:spcPct val="222222"/>
              </a:lnSpc>
              <a:spcBef>
                <a:spcPts val="0"/>
              </a:spcBef>
              <a:spcAft>
                <a:spcPts val="0"/>
              </a:spcAft>
              <a:buClr>
                <a:schemeClr val="accent1"/>
              </a:buClr>
              <a:buSzPts val="1800"/>
              <a:buNone/>
              <a:defRPr/>
            </a:lvl7pPr>
            <a:lvl8pPr lvl="7" algn="l">
              <a:lnSpc>
                <a:spcPct val="222222"/>
              </a:lnSpc>
              <a:spcBef>
                <a:spcPts val="0"/>
              </a:spcBef>
              <a:spcAft>
                <a:spcPts val="0"/>
              </a:spcAft>
              <a:buClr>
                <a:schemeClr val="accent1"/>
              </a:buClr>
              <a:buSzPts val="1800"/>
              <a:buNone/>
              <a:defRPr/>
            </a:lvl8pPr>
            <a:lvl9pPr lvl="8" algn="l">
              <a:lnSpc>
                <a:spcPct val="222222"/>
              </a:lnSpc>
              <a:spcBef>
                <a:spcPts val="0"/>
              </a:spcBef>
              <a:spcAft>
                <a:spcPts val="0"/>
              </a:spcAft>
              <a:buClr>
                <a:schemeClr val="accent1"/>
              </a:buClr>
              <a:buSzPts val="1800"/>
              <a:buNone/>
              <a:defRPr/>
            </a:lvl9pPr>
          </a:lstStyle>
          <a:p>
            <a:endParaRPr/>
          </a:p>
        </p:txBody>
      </p:sp>
      <p:sp>
        <p:nvSpPr>
          <p:cNvPr id="36" name="Google Shape;36;p6"/>
          <p:cNvSpPr txBox="1">
            <a:spLocks noGrp="1"/>
          </p:cNvSpPr>
          <p:nvPr>
            <p:ph type="body" idx="2"/>
          </p:nvPr>
        </p:nvSpPr>
        <p:spPr>
          <a:xfrm>
            <a:off x="720724" y="5599669"/>
            <a:ext cx="5218414" cy="216001"/>
          </a:xfrm>
          <a:prstGeom prst="rect">
            <a:avLst/>
          </a:prstGeom>
          <a:noFill/>
          <a:ln>
            <a:noFill/>
          </a:ln>
        </p:spPr>
        <p:txBody>
          <a:bodyPr spcFirstLastPara="1" wrap="square" lIns="0" tIns="0" rIns="0" bIns="0" anchor="ctr" anchorCtr="0">
            <a:normAutofit/>
          </a:bodyPr>
          <a:lstStyle>
            <a:lvl1pPr marL="457200" lvl="0" indent="-228600" algn="l">
              <a:lnSpc>
                <a:spcPct val="110000"/>
              </a:lnSpc>
              <a:spcBef>
                <a:spcPts val="0"/>
              </a:spcBef>
              <a:spcAft>
                <a:spcPts val="0"/>
              </a:spcAft>
              <a:buClr>
                <a:srgbClr val="000000"/>
              </a:buClr>
              <a:buSzPts val="1000"/>
              <a:buFont typeface="Arial"/>
              <a:buNone/>
              <a:defRPr sz="1000"/>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pic>
        <p:nvPicPr>
          <p:cNvPr id="37" name="Google Shape;37;p6" descr="Obrázek 9"/>
          <p:cNvPicPr preferRelativeResize="0"/>
          <p:nvPr/>
        </p:nvPicPr>
        <p:blipFill rotWithShape="1">
          <a:blip r:embed="rId2">
            <a:alphaModFix/>
          </a:blip>
          <a:srcRect/>
          <a:stretch/>
        </p:blipFill>
        <p:spPr>
          <a:xfrm>
            <a:off x="10893990" y="6062548"/>
            <a:ext cx="841914" cy="58092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Heading, subheading and three columns">
  <p:cSld name="Heading, subheading and three columns">
    <p:spTree>
      <p:nvGrpSpPr>
        <p:cNvPr id="1" name="Shape 38"/>
        <p:cNvGrpSpPr/>
        <p:nvPr/>
      </p:nvGrpSpPr>
      <p:grpSpPr>
        <a:xfrm>
          <a:off x="0" y="0"/>
          <a:ext cx="0" cy="0"/>
          <a:chOff x="0" y="0"/>
          <a:chExt cx="0" cy="0"/>
        </a:xfrm>
      </p:grpSpPr>
      <p:sp>
        <p:nvSpPr>
          <p:cNvPr id="39" name="Google Shape;39;p7"/>
          <p:cNvSpPr txBox="1">
            <a:spLocks noGrp="1"/>
          </p:cNvSpPr>
          <p:nvPr>
            <p:ph type="body" idx="1"/>
          </p:nvPr>
        </p:nvSpPr>
        <p:spPr>
          <a:xfrm>
            <a:off x="4439999" y="1692001"/>
            <a:ext cx="3311526" cy="22307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40" name="Google Shape;40;p7"/>
          <p:cNvSpPr txBox="1">
            <a:spLocks noGrp="1"/>
          </p:cNvSpPr>
          <p:nvPr>
            <p:ph type="sldNum" idx="12"/>
          </p:nvPr>
        </p:nvSpPr>
        <p:spPr>
          <a:xfrm>
            <a:off x="414000" y="6267592"/>
            <a:ext cx="182216" cy="172816"/>
          </a:xfrm>
          <a:prstGeom prst="rect">
            <a:avLst/>
          </a:prstGeom>
          <a:noFill/>
          <a:ln>
            <a:noFill/>
          </a:ln>
        </p:spPr>
        <p:txBody>
          <a:bodyPr spcFirstLastPara="1" wrap="square" lIns="0" tIns="0" rIns="0" bIns="0" anchor="ctr" anchorCtr="0">
            <a:spAutoFit/>
          </a:bodyPr>
          <a:lstStyle>
            <a:lvl1pPr marL="0" lvl="0" indent="0" algn="l">
              <a:lnSpc>
                <a:spcPct val="100000"/>
              </a:lnSpc>
              <a:spcBef>
                <a:spcPts val="0"/>
              </a:spcBef>
              <a:spcAft>
                <a:spcPts val="0"/>
              </a:spcAft>
              <a:buClr>
                <a:schemeClr val="accent1"/>
              </a:buClr>
              <a:buSzPts val="1200"/>
              <a:buFont typeface="Arial"/>
              <a:buNone/>
              <a:defRPr sz="1200">
                <a:solidFill>
                  <a:schemeClr val="accent1"/>
                </a:solidFill>
              </a:defRPr>
            </a:lvl1pPr>
            <a:lvl2pPr marL="0" lvl="1" indent="0" algn="l">
              <a:lnSpc>
                <a:spcPct val="100000"/>
              </a:lnSpc>
              <a:spcBef>
                <a:spcPts val="0"/>
              </a:spcBef>
              <a:spcAft>
                <a:spcPts val="0"/>
              </a:spcAft>
              <a:buClr>
                <a:schemeClr val="accent1"/>
              </a:buClr>
              <a:buSzPts val="1200"/>
              <a:buFont typeface="Arial"/>
              <a:buNone/>
              <a:defRPr sz="1200">
                <a:solidFill>
                  <a:schemeClr val="accent1"/>
                </a:solidFill>
              </a:defRPr>
            </a:lvl2pPr>
            <a:lvl3pPr marL="0" lvl="2" indent="0" algn="l">
              <a:lnSpc>
                <a:spcPct val="100000"/>
              </a:lnSpc>
              <a:spcBef>
                <a:spcPts val="0"/>
              </a:spcBef>
              <a:spcAft>
                <a:spcPts val="0"/>
              </a:spcAft>
              <a:buClr>
                <a:schemeClr val="accent1"/>
              </a:buClr>
              <a:buSzPts val="1200"/>
              <a:buFont typeface="Arial"/>
              <a:buNone/>
              <a:defRPr sz="1200">
                <a:solidFill>
                  <a:schemeClr val="accent1"/>
                </a:solidFill>
              </a:defRPr>
            </a:lvl3pPr>
            <a:lvl4pPr marL="0" lvl="3" indent="0" algn="l">
              <a:lnSpc>
                <a:spcPct val="100000"/>
              </a:lnSpc>
              <a:spcBef>
                <a:spcPts val="0"/>
              </a:spcBef>
              <a:spcAft>
                <a:spcPts val="0"/>
              </a:spcAft>
              <a:buClr>
                <a:schemeClr val="accent1"/>
              </a:buClr>
              <a:buSzPts val="1200"/>
              <a:buFont typeface="Arial"/>
              <a:buNone/>
              <a:defRPr sz="1200">
                <a:solidFill>
                  <a:schemeClr val="accent1"/>
                </a:solidFill>
              </a:defRPr>
            </a:lvl4pPr>
            <a:lvl5pPr marL="0" lvl="4" indent="0" algn="l">
              <a:lnSpc>
                <a:spcPct val="100000"/>
              </a:lnSpc>
              <a:spcBef>
                <a:spcPts val="0"/>
              </a:spcBef>
              <a:spcAft>
                <a:spcPts val="0"/>
              </a:spcAft>
              <a:buClr>
                <a:schemeClr val="accent1"/>
              </a:buClr>
              <a:buSzPts val="1200"/>
              <a:buFont typeface="Arial"/>
              <a:buNone/>
              <a:defRPr sz="1200">
                <a:solidFill>
                  <a:schemeClr val="accent1"/>
                </a:solidFill>
              </a:defRPr>
            </a:lvl5pPr>
            <a:lvl6pPr marL="0" lvl="5" indent="0" algn="l">
              <a:lnSpc>
                <a:spcPct val="100000"/>
              </a:lnSpc>
              <a:spcBef>
                <a:spcPts val="0"/>
              </a:spcBef>
              <a:spcAft>
                <a:spcPts val="0"/>
              </a:spcAft>
              <a:buClr>
                <a:schemeClr val="accent1"/>
              </a:buClr>
              <a:buSzPts val="1200"/>
              <a:buFont typeface="Arial"/>
              <a:buNone/>
              <a:defRPr sz="1200">
                <a:solidFill>
                  <a:schemeClr val="accent1"/>
                </a:solidFill>
              </a:defRPr>
            </a:lvl6pPr>
            <a:lvl7pPr marL="0" lvl="6" indent="0" algn="l">
              <a:lnSpc>
                <a:spcPct val="100000"/>
              </a:lnSpc>
              <a:spcBef>
                <a:spcPts val="0"/>
              </a:spcBef>
              <a:spcAft>
                <a:spcPts val="0"/>
              </a:spcAft>
              <a:buClr>
                <a:schemeClr val="accent1"/>
              </a:buClr>
              <a:buSzPts val="1200"/>
              <a:buFont typeface="Arial"/>
              <a:buNone/>
              <a:defRPr sz="1200">
                <a:solidFill>
                  <a:schemeClr val="accent1"/>
                </a:solidFill>
              </a:defRPr>
            </a:lvl7pPr>
            <a:lvl8pPr marL="0" lvl="7" indent="0" algn="l">
              <a:lnSpc>
                <a:spcPct val="100000"/>
              </a:lnSpc>
              <a:spcBef>
                <a:spcPts val="0"/>
              </a:spcBef>
              <a:spcAft>
                <a:spcPts val="0"/>
              </a:spcAft>
              <a:buClr>
                <a:schemeClr val="accent1"/>
              </a:buClr>
              <a:buSzPts val="1200"/>
              <a:buFont typeface="Arial"/>
              <a:buNone/>
              <a:defRPr sz="1200">
                <a:solidFill>
                  <a:schemeClr val="accent1"/>
                </a:solidFill>
              </a:defRPr>
            </a:lvl8pPr>
            <a:lvl9pPr marL="0" lvl="8" indent="0" algn="l">
              <a:lnSpc>
                <a:spcPct val="100000"/>
              </a:lnSpc>
              <a:spcBef>
                <a:spcPts val="0"/>
              </a:spcBef>
              <a:spcAft>
                <a:spcPts val="0"/>
              </a:spcAft>
              <a:buClr>
                <a:schemeClr val="accent1"/>
              </a:buClr>
              <a:buSzPts val="1200"/>
              <a:buFont typeface="Arial"/>
              <a:buNone/>
              <a:defRPr sz="1200">
                <a:solidFill>
                  <a:schemeClr val="accent1"/>
                </a:solidFill>
              </a:defRPr>
            </a:lvl9pPr>
          </a:lstStyle>
          <a:p>
            <a:pPr marL="0" lvl="0" indent="0" algn="l" rtl="0">
              <a:spcBef>
                <a:spcPts val="0"/>
              </a:spcBef>
              <a:spcAft>
                <a:spcPts val="0"/>
              </a:spcAft>
              <a:buNone/>
            </a:pPr>
            <a:fld id="{00000000-1234-1234-1234-123412341234}" type="slidenum">
              <a:rPr lang="en-US"/>
              <a:t>‹#›</a:t>
            </a:fld>
            <a:endParaRPr/>
          </a:p>
        </p:txBody>
      </p:sp>
      <p:sp>
        <p:nvSpPr>
          <p:cNvPr id="41" name="Google Shape;41;p7"/>
          <p:cNvSpPr txBox="1">
            <a:spLocks noGrp="1"/>
          </p:cNvSpPr>
          <p:nvPr>
            <p:ph type="body" idx="2"/>
          </p:nvPr>
        </p:nvSpPr>
        <p:spPr>
          <a:xfrm>
            <a:off x="719998" y="4414270"/>
            <a:ext cx="3312002" cy="1427731"/>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0"/>
              </a:spcBef>
              <a:spcAft>
                <a:spcPts val="0"/>
              </a:spcAft>
              <a:buClr>
                <a:srgbClr val="000000"/>
              </a:buClr>
              <a:buSzPts val="1500"/>
              <a:buFont typeface="Arial"/>
              <a:buNone/>
              <a:defRPr sz="1500"/>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42" name="Google Shape;42;p7"/>
          <p:cNvSpPr txBox="1">
            <a:spLocks noGrp="1"/>
          </p:cNvSpPr>
          <p:nvPr>
            <p:ph type="body" idx="3"/>
          </p:nvPr>
        </p:nvSpPr>
        <p:spPr>
          <a:xfrm>
            <a:off x="4439999" y="4414270"/>
            <a:ext cx="3312001" cy="1427731"/>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0"/>
              </a:spcBef>
              <a:spcAft>
                <a:spcPts val="0"/>
              </a:spcAft>
              <a:buClr>
                <a:srgbClr val="000000"/>
              </a:buClr>
              <a:buSzPts val="1500"/>
              <a:buFont typeface="Arial"/>
              <a:buNone/>
              <a:defRPr sz="1500"/>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43" name="Google Shape;43;p7"/>
          <p:cNvSpPr txBox="1">
            <a:spLocks noGrp="1"/>
          </p:cNvSpPr>
          <p:nvPr>
            <p:ph type="body" idx="4"/>
          </p:nvPr>
        </p:nvSpPr>
        <p:spPr>
          <a:xfrm>
            <a:off x="8161200" y="4414270"/>
            <a:ext cx="3312001" cy="1427731"/>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0"/>
              </a:spcBef>
              <a:spcAft>
                <a:spcPts val="0"/>
              </a:spcAft>
              <a:buClr>
                <a:srgbClr val="000000"/>
              </a:buClr>
              <a:buSzPts val="1500"/>
              <a:buFont typeface="Arial"/>
              <a:buNone/>
              <a:defRPr sz="1500"/>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44" name="Google Shape;44;p7"/>
          <p:cNvSpPr txBox="1">
            <a:spLocks noGrp="1"/>
          </p:cNvSpPr>
          <p:nvPr>
            <p:ph type="body" idx="5"/>
          </p:nvPr>
        </p:nvSpPr>
        <p:spPr>
          <a:xfrm>
            <a:off x="720725" y="4025136"/>
            <a:ext cx="3311525" cy="216001"/>
          </a:xfrm>
          <a:prstGeom prst="rect">
            <a:avLst/>
          </a:prstGeom>
          <a:noFill/>
          <a:ln>
            <a:noFill/>
          </a:ln>
        </p:spPr>
        <p:txBody>
          <a:bodyPr spcFirstLastPara="1" wrap="square" lIns="0" tIns="0" rIns="0" bIns="0" anchor="ctr" anchorCtr="0">
            <a:normAutofit/>
          </a:bodyPr>
          <a:lstStyle>
            <a:lvl1pPr marL="457200" lvl="0" indent="-228600" algn="l">
              <a:lnSpc>
                <a:spcPct val="110000"/>
              </a:lnSpc>
              <a:spcBef>
                <a:spcPts val="0"/>
              </a:spcBef>
              <a:spcAft>
                <a:spcPts val="0"/>
              </a:spcAft>
              <a:buClr>
                <a:srgbClr val="000000"/>
              </a:buClr>
              <a:buSzPts val="1000"/>
              <a:buFont typeface="Arial"/>
              <a:buNone/>
              <a:defRPr sz="1000"/>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45" name="Google Shape;45;p7"/>
          <p:cNvSpPr txBox="1">
            <a:spLocks noGrp="1"/>
          </p:cNvSpPr>
          <p:nvPr>
            <p:ph type="body" idx="6"/>
          </p:nvPr>
        </p:nvSpPr>
        <p:spPr>
          <a:xfrm>
            <a:off x="4440475" y="4025136"/>
            <a:ext cx="3311526" cy="216001"/>
          </a:xfrm>
          <a:prstGeom prst="rect">
            <a:avLst/>
          </a:prstGeom>
          <a:noFill/>
          <a:ln>
            <a:noFill/>
          </a:ln>
        </p:spPr>
        <p:txBody>
          <a:bodyPr spcFirstLastPara="1" wrap="square" lIns="0" tIns="0" rIns="0" bIns="0" anchor="ctr" anchorCtr="0">
            <a:normAutofit/>
          </a:bodyPr>
          <a:lstStyle>
            <a:lvl1pPr marL="457200" lvl="0" indent="-228600" algn="l">
              <a:lnSpc>
                <a:spcPct val="110000"/>
              </a:lnSpc>
              <a:spcBef>
                <a:spcPts val="0"/>
              </a:spcBef>
              <a:spcAft>
                <a:spcPts val="0"/>
              </a:spcAft>
              <a:buClr>
                <a:srgbClr val="000000"/>
              </a:buClr>
              <a:buSzPts val="1000"/>
              <a:buFont typeface="Arial"/>
              <a:buNone/>
              <a:defRPr sz="1000"/>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46" name="Google Shape;46;p7"/>
          <p:cNvSpPr txBox="1">
            <a:spLocks noGrp="1"/>
          </p:cNvSpPr>
          <p:nvPr>
            <p:ph type="body" idx="7"/>
          </p:nvPr>
        </p:nvSpPr>
        <p:spPr>
          <a:xfrm>
            <a:off x="8161435" y="4025136"/>
            <a:ext cx="3311526" cy="216001"/>
          </a:xfrm>
          <a:prstGeom prst="rect">
            <a:avLst/>
          </a:prstGeom>
          <a:noFill/>
          <a:ln>
            <a:noFill/>
          </a:ln>
        </p:spPr>
        <p:txBody>
          <a:bodyPr spcFirstLastPara="1" wrap="square" lIns="0" tIns="0" rIns="0" bIns="0" anchor="ctr" anchorCtr="0">
            <a:normAutofit/>
          </a:bodyPr>
          <a:lstStyle>
            <a:lvl1pPr marL="457200" lvl="0" indent="-228600" algn="l">
              <a:lnSpc>
                <a:spcPct val="110000"/>
              </a:lnSpc>
              <a:spcBef>
                <a:spcPts val="0"/>
              </a:spcBef>
              <a:spcAft>
                <a:spcPts val="0"/>
              </a:spcAft>
              <a:buClr>
                <a:srgbClr val="000000"/>
              </a:buClr>
              <a:buSzPts val="1000"/>
              <a:buFont typeface="Arial"/>
              <a:buNone/>
              <a:defRPr sz="1000"/>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47" name="Google Shape;47;p7"/>
          <p:cNvSpPr txBox="1">
            <a:spLocks noGrp="1"/>
          </p:cNvSpPr>
          <p:nvPr>
            <p:ph type="body" idx="8"/>
          </p:nvPr>
        </p:nvSpPr>
        <p:spPr>
          <a:xfrm>
            <a:off x="720724" y="1296001"/>
            <a:ext cx="10752140" cy="271577"/>
          </a:xfrm>
          <a:prstGeom prst="rect">
            <a:avLst/>
          </a:prstGeom>
          <a:noFill/>
          <a:ln>
            <a:noFill/>
          </a:ln>
        </p:spPr>
        <p:txBody>
          <a:bodyPr spcFirstLastPara="1" wrap="square" lIns="0" tIns="0" rIns="0" bIns="0" anchor="t" anchorCtr="0">
            <a:normAutofit/>
          </a:bodyPr>
          <a:lstStyle>
            <a:lvl1pPr marL="457200" lvl="0" indent="-228600" algn="l">
              <a:lnSpc>
                <a:spcPct val="114130"/>
              </a:lnSpc>
              <a:spcBef>
                <a:spcPts val="0"/>
              </a:spcBef>
              <a:spcAft>
                <a:spcPts val="0"/>
              </a:spcAft>
              <a:buClr>
                <a:schemeClr val="accent1"/>
              </a:buClr>
              <a:buSzPts val="1840"/>
              <a:buFont typeface="Arial"/>
              <a:buNone/>
              <a:defRPr sz="1840">
                <a:solidFill>
                  <a:schemeClr val="accent1"/>
                </a:solidFill>
              </a:defRPr>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48" name="Google Shape;48;p7"/>
          <p:cNvSpPr txBox="1">
            <a:spLocks noGrp="1"/>
          </p:cNvSpPr>
          <p:nvPr>
            <p:ph type="title"/>
          </p:nvPr>
        </p:nvSpPr>
        <p:spPr>
          <a:xfrm>
            <a:off x="719999" y="719999"/>
            <a:ext cx="10753202" cy="451578"/>
          </a:xfrm>
          <a:prstGeom prst="rect">
            <a:avLst/>
          </a:prstGeom>
          <a:noFill/>
          <a:ln>
            <a:noFill/>
          </a:ln>
        </p:spPr>
        <p:txBody>
          <a:bodyPr spcFirstLastPara="1" wrap="square" lIns="0" tIns="0" rIns="0" bIns="0" anchor="t" anchorCtr="0">
            <a:normAutofit/>
          </a:bodyPr>
          <a:lstStyle>
            <a:lvl1pPr lvl="0" algn="l">
              <a:lnSpc>
                <a:spcPct val="222222"/>
              </a:lnSpc>
              <a:spcBef>
                <a:spcPts val="0"/>
              </a:spcBef>
              <a:spcAft>
                <a:spcPts val="0"/>
              </a:spcAft>
              <a:buClr>
                <a:schemeClr val="accent1"/>
              </a:buClr>
              <a:buSzPts val="1800"/>
              <a:buNone/>
              <a:defRPr/>
            </a:lvl1pPr>
            <a:lvl2pPr lvl="1" algn="l">
              <a:lnSpc>
                <a:spcPct val="222222"/>
              </a:lnSpc>
              <a:spcBef>
                <a:spcPts val="0"/>
              </a:spcBef>
              <a:spcAft>
                <a:spcPts val="0"/>
              </a:spcAft>
              <a:buClr>
                <a:schemeClr val="accent1"/>
              </a:buClr>
              <a:buSzPts val="1800"/>
              <a:buNone/>
              <a:defRPr/>
            </a:lvl2pPr>
            <a:lvl3pPr lvl="2" algn="l">
              <a:lnSpc>
                <a:spcPct val="222222"/>
              </a:lnSpc>
              <a:spcBef>
                <a:spcPts val="0"/>
              </a:spcBef>
              <a:spcAft>
                <a:spcPts val="0"/>
              </a:spcAft>
              <a:buClr>
                <a:schemeClr val="accent1"/>
              </a:buClr>
              <a:buSzPts val="1800"/>
              <a:buNone/>
              <a:defRPr/>
            </a:lvl3pPr>
            <a:lvl4pPr lvl="3" algn="l">
              <a:lnSpc>
                <a:spcPct val="222222"/>
              </a:lnSpc>
              <a:spcBef>
                <a:spcPts val="0"/>
              </a:spcBef>
              <a:spcAft>
                <a:spcPts val="0"/>
              </a:spcAft>
              <a:buClr>
                <a:schemeClr val="accent1"/>
              </a:buClr>
              <a:buSzPts val="1800"/>
              <a:buNone/>
              <a:defRPr/>
            </a:lvl4pPr>
            <a:lvl5pPr lvl="4" algn="l">
              <a:lnSpc>
                <a:spcPct val="222222"/>
              </a:lnSpc>
              <a:spcBef>
                <a:spcPts val="0"/>
              </a:spcBef>
              <a:spcAft>
                <a:spcPts val="0"/>
              </a:spcAft>
              <a:buClr>
                <a:schemeClr val="accent1"/>
              </a:buClr>
              <a:buSzPts val="1800"/>
              <a:buNone/>
              <a:defRPr/>
            </a:lvl5pPr>
            <a:lvl6pPr lvl="5" algn="l">
              <a:lnSpc>
                <a:spcPct val="222222"/>
              </a:lnSpc>
              <a:spcBef>
                <a:spcPts val="0"/>
              </a:spcBef>
              <a:spcAft>
                <a:spcPts val="0"/>
              </a:spcAft>
              <a:buClr>
                <a:schemeClr val="accent1"/>
              </a:buClr>
              <a:buSzPts val="1800"/>
              <a:buNone/>
              <a:defRPr/>
            </a:lvl6pPr>
            <a:lvl7pPr lvl="6" algn="l">
              <a:lnSpc>
                <a:spcPct val="222222"/>
              </a:lnSpc>
              <a:spcBef>
                <a:spcPts val="0"/>
              </a:spcBef>
              <a:spcAft>
                <a:spcPts val="0"/>
              </a:spcAft>
              <a:buClr>
                <a:schemeClr val="accent1"/>
              </a:buClr>
              <a:buSzPts val="1800"/>
              <a:buNone/>
              <a:defRPr/>
            </a:lvl7pPr>
            <a:lvl8pPr lvl="7" algn="l">
              <a:lnSpc>
                <a:spcPct val="222222"/>
              </a:lnSpc>
              <a:spcBef>
                <a:spcPts val="0"/>
              </a:spcBef>
              <a:spcAft>
                <a:spcPts val="0"/>
              </a:spcAft>
              <a:buClr>
                <a:schemeClr val="accent1"/>
              </a:buClr>
              <a:buSzPts val="1800"/>
              <a:buNone/>
              <a:defRPr/>
            </a:lvl8pPr>
            <a:lvl9pPr lvl="8" algn="l">
              <a:lnSpc>
                <a:spcPct val="222222"/>
              </a:lnSpc>
              <a:spcBef>
                <a:spcPts val="0"/>
              </a:spcBef>
              <a:spcAft>
                <a:spcPts val="0"/>
              </a:spcAft>
              <a:buClr>
                <a:schemeClr val="accent1"/>
              </a:buClr>
              <a:buSzPts val="1800"/>
              <a:buNone/>
              <a:defRPr/>
            </a:lvl9pPr>
          </a:lstStyle>
          <a:p>
            <a:endParaRPr/>
          </a:p>
        </p:txBody>
      </p:sp>
      <p:pic>
        <p:nvPicPr>
          <p:cNvPr id="49" name="Google Shape;49;p7" descr="Obrázek 21"/>
          <p:cNvPicPr preferRelativeResize="0"/>
          <p:nvPr/>
        </p:nvPicPr>
        <p:blipFill rotWithShape="1">
          <a:blip r:embed="rId2">
            <a:alphaModFix/>
          </a:blip>
          <a:srcRect/>
          <a:stretch/>
        </p:blipFill>
        <p:spPr>
          <a:xfrm>
            <a:off x="10893990" y="6062548"/>
            <a:ext cx="841914" cy="58092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and text without heading">
  <p:cSld name="Content and text without heading">
    <p:spTree>
      <p:nvGrpSpPr>
        <p:cNvPr id="1" name="Shape 50"/>
        <p:cNvGrpSpPr/>
        <p:nvPr/>
      </p:nvGrpSpPr>
      <p:grpSpPr>
        <a:xfrm>
          <a:off x="0" y="0"/>
          <a:ext cx="0" cy="0"/>
          <a:chOff x="0" y="0"/>
          <a:chExt cx="0" cy="0"/>
        </a:xfrm>
      </p:grpSpPr>
      <p:sp>
        <p:nvSpPr>
          <p:cNvPr id="51" name="Google Shape;51;p8"/>
          <p:cNvSpPr txBox="1">
            <a:spLocks noGrp="1"/>
          </p:cNvSpPr>
          <p:nvPr>
            <p:ph type="sldNum" idx="12"/>
          </p:nvPr>
        </p:nvSpPr>
        <p:spPr>
          <a:xfrm>
            <a:off x="414000" y="6267592"/>
            <a:ext cx="182216" cy="172816"/>
          </a:xfrm>
          <a:prstGeom prst="rect">
            <a:avLst/>
          </a:prstGeom>
          <a:noFill/>
          <a:ln>
            <a:noFill/>
          </a:ln>
        </p:spPr>
        <p:txBody>
          <a:bodyPr spcFirstLastPara="1" wrap="square" lIns="0" tIns="0" rIns="0" bIns="0" anchor="ctr" anchorCtr="0">
            <a:spAutoFit/>
          </a:bodyPr>
          <a:lstStyle>
            <a:lvl1pPr marL="0" lvl="0" indent="0" algn="l">
              <a:lnSpc>
                <a:spcPct val="100000"/>
              </a:lnSpc>
              <a:spcBef>
                <a:spcPts val="0"/>
              </a:spcBef>
              <a:spcAft>
                <a:spcPts val="0"/>
              </a:spcAft>
              <a:buClr>
                <a:schemeClr val="accent1"/>
              </a:buClr>
              <a:buSzPts val="1200"/>
              <a:buFont typeface="Arial"/>
              <a:buNone/>
              <a:defRPr sz="1200">
                <a:solidFill>
                  <a:schemeClr val="accent1"/>
                </a:solidFill>
              </a:defRPr>
            </a:lvl1pPr>
            <a:lvl2pPr marL="0" lvl="1" indent="0" algn="l">
              <a:lnSpc>
                <a:spcPct val="100000"/>
              </a:lnSpc>
              <a:spcBef>
                <a:spcPts val="0"/>
              </a:spcBef>
              <a:spcAft>
                <a:spcPts val="0"/>
              </a:spcAft>
              <a:buClr>
                <a:schemeClr val="accent1"/>
              </a:buClr>
              <a:buSzPts val="1200"/>
              <a:buFont typeface="Arial"/>
              <a:buNone/>
              <a:defRPr sz="1200">
                <a:solidFill>
                  <a:schemeClr val="accent1"/>
                </a:solidFill>
              </a:defRPr>
            </a:lvl2pPr>
            <a:lvl3pPr marL="0" lvl="2" indent="0" algn="l">
              <a:lnSpc>
                <a:spcPct val="100000"/>
              </a:lnSpc>
              <a:spcBef>
                <a:spcPts val="0"/>
              </a:spcBef>
              <a:spcAft>
                <a:spcPts val="0"/>
              </a:spcAft>
              <a:buClr>
                <a:schemeClr val="accent1"/>
              </a:buClr>
              <a:buSzPts val="1200"/>
              <a:buFont typeface="Arial"/>
              <a:buNone/>
              <a:defRPr sz="1200">
                <a:solidFill>
                  <a:schemeClr val="accent1"/>
                </a:solidFill>
              </a:defRPr>
            </a:lvl3pPr>
            <a:lvl4pPr marL="0" lvl="3" indent="0" algn="l">
              <a:lnSpc>
                <a:spcPct val="100000"/>
              </a:lnSpc>
              <a:spcBef>
                <a:spcPts val="0"/>
              </a:spcBef>
              <a:spcAft>
                <a:spcPts val="0"/>
              </a:spcAft>
              <a:buClr>
                <a:schemeClr val="accent1"/>
              </a:buClr>
              <a:buSzPts val="1200"/>
              <a:buFont typeface="Arial"/>
              <a:buNone/>
              <a:defRPr sz="1200">
                <a:solidFill>
                  <a:schemeClr val="accent1"/>
                </a:solidFill>
              </a:defRPr>
            </a:lvl4pPr>
            <a:lvl5pPr marL="0" lvl="4" indent="0" algn="l">
              <a:lnSpc>
                <a:spcPct val="100000"/>
              </a:lnSpc>
              <a:spcBef>
                <a:spcPts val="0"/>
              </a:spcBef>
              <a:spcAft>
                <a:spcPts val="0"/>
              </a:spcAft>
              <a:buClr>
                <a:schemeClr val="accent1"/>
              </a:buClr>
              <a:buSzPts val="1200"/>
              <a:buFont typeface="Arial"/>
              <a:buNone/>
              <a:defRPr sz="1200">
                <a:solidFill>
                  <a:schemeClr val="accent1"/>
                </a:solidFill>
              </a:defRPr>
            </a:lvl5pPr>
            <a:lvl6pPr marL="0" lvl="5" indent="0" algn="l">
              <a:lnSpc>
                <a:spcPct val="100000"/>
              </a:lnSpc>
              <a:spcBef>
                <a:spcPts val="0"/>
              </a:spcBef>
              <a:spcAft>
                <a:spcPts val="0"/>
              </a:spcAft>
              <a:buClr>
                <a:schemeClr val="accent1"/>
              </a:buClr>
              <a:buSzPts val="1200"/>
              <a:buFont typeface="Arial"/>
              <a:buNone/>
              <a:defRPr sz="1200">
                <a:solidFill>
                  <a:schemeClr val="accent1"/>
                </a:solidFill>
              </a:defRPr>
            </a:lvl6pPr>
            <a:lvl7pPr marL="0" lvl="6" indent="0" algn="l">
              <a:lnSpc>
                <a:spcPct val="100000"/>
              </a:lnSpc>
              <a:spcBef>
                <a:spcPts val="0"/>
              </a:spcBef>
              <a:spcAft>
                <a:spcPts val="0"/>
              </a:spcAft>
              <a:buClr>
                <a:schemeClr val="accent1"/>
              </a:buClr>
              <a:buSzPts val="1200"/>
              <a:buFont typeface="Arial"/>
              <a:buNone/>
              <a:defRPr sz="1200">
                <a:solidFill>
                  <a:schemeClr val="accent1"/>
                </a:solidFill>
              </a:defRPr>
            </a:lvl7pPr>
            <a:lvl8pPr marL="0" lvl="7" indent="0" algn="l">
              <a:lnSpc>
                <a:spcPct val="100000"/>
              </a:lnSpc>
              <a:spcBef>
                <a:spcPts val="0"/>
              </a:spcBef>
              <a:spcAft>
                <a:spcPts val="0"/>
              </a:spcAft>
              <a:buClr>
                <a:schemeClr val="accent1"/>
              </a:buClr>
              <a:buSzPts val="1200"/>
              <a:buFont typeface="Arial"/>
              <a:buNone/>
              <a:defRPr sz="1200">
                <a:solidFill>
                  <a:schemeClr val="accent1"/>
                </a:solidFill>
              </a:defRPr>
            </a:lvl8pPr>
            <a:lvl9pPr marL="0" lvl="8" indent="0" algn="l">
              <a:lnSpc>
                <a:spcPct val="100000"/>
              </a:lnSpc>
              <a:spcBef>
                <a:spcPts val="0"/>
              </a:spcBef>
              <a:spcAft>
                <a:spcPts val="0"/>
              </a:spcAft>
              <a:buClr>
                <a:schemeClr val="accent1"/>
              </a:buClr>
              <a:buSzPts val="1200"/>
              <a:buFont typeface="Arial"/>
              <a:buNone/>
              <a:defRPr sz="1200">
                <a:solidFill>
                  <a:schemeClr val="accent1"/>
                </a:solidFill>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8"/>
          <p:cNvSpPr txBox="1">
            <a:spLocks noGrp="1"/>
          </p:cNvSpPr>
          <p:nvPr>
            <p:ph type="body" idx="1"/>
          </p:nvPr>
        </p:nvSpPr>
        <p:spPr>
          <a:xfrm>
            <a:off x="6272212" y="692150"/>
            <a:ext cx="5200988" cy="5139850"/>
          </a:xfrm>
          <a:prstGeom prst="rect">
            <a:avLst/>
          </a:prstGeom>
          <a:noFill/>
          <a:ln>
            <a:noFill/>
          </a:ln>
        </p:spPr>
        <p:txBody>
          <a:bodyPr spcFirstLastPara="1" wrap="square" lIns="0" tIns="0" rIns="0" bIns="0" anchor="t" anchorCtr="0">
            <a:normAutofit/>
          </a:bodyPr>
          <a:lstStyle>
            <a:lvl1pPr marL="457200" lvl="0" indent="-355600" algn="l">
              <a:lnSpc>
                <a:spcPct val="150000"/>
              </a:lnSpc>
              <a:spcBef>
                <a:spcPts val="0"/>
              </a:spcBef>
              <a:spcAft>
                <a:spcPts val="0"/>
              </a:spcAft>
              <a:buSzPts val="2000"/>
              <a:buChar char="̶"/>
              <a:defRPr sz="2000"/>
            </a:lvl1pPr>
            <a:lvl2pPr marL="914400" lvl="1" indent="-355600" algn="l">
              <a:lnSpc>
                <a:spcPct val="150000"/>
              </a:lnSpc>
              <a:spcBef>
                <a:spcPts val="0"/>
              </a:spcBef>
              <a:spcAft>
                <a:spcPts val="0"/>
              </a:spcAft>
              <a:buSzPts val="2000"/>
              <a:buChar char="̶"/>
              <a:defRPr sz="2000"/>
            </a:lvl2pPr>
            <a:lvl3pPr marL="1371600" lvl="2" indent="-228600" algn="l">
              <a:lnSpc>
                <a:spcPct val="150000"/>
              </a:lnSpc>
              <a:spcBef>
                <a:spcPts val="0"/>
              </a:spcBef>
              <a:spcAft>
                <a:spcPts val="0"/>
              </a:spcAft>
              <a:buSzPts val="2000"/>
              <a:buNone/>
              <a:defRPr sz="2000"/>
            </a:lvl3pPr>
            <a:lvl4pPr marL="1828800" lvl="3" indent="-228600" algn="l">
              <a:lnSpc>
                <a:spcPct val="150000"/>
              </a:lnSpc>
              <a:spcBef>
                <a:spcPts val="0"/>
              </a:spcBef>
              <a:spcAft>
                <a:spcPts val="0"/>
              </a:spcAft>
              <a:buSzPts val="2000"/>
              <a:buNone/>
              <a:defRPr sz="2000"/>
            </a:lvl4pPr>
            <a:lvl5pPr marL="2286000" lvl="4" indent="-228600" algn="l">
              <a:lnSpc>
                <a:spcPct val="150000"/>
              </a:lnSpc>
              <a:spcBef>
                <a:spcPts val="0"/>
              </a:spcBef>
              <a:spcAft>
                <a:spcPts val="0"/>
              </a:spcAft>
              <a:buSzPts val="2000"/>
              <a:buNone/>
              <a:defRPr sz="2000"/>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53" name="Google Shape;53;p8"/>
          <p:cNvSpPr txBox="1">
            <a:spLocks noGrp="1"/>
          </p:cNvSpPr>
          <p:nvPr>
            <p:ph type="body" idx="2"/>
          </p:nvPr>
        </p:nvSpPr>
        <p:spPr>
          <a:xfrm>
            <a:off x="720724" y="5599669"/>
            <a:ext cx="5218414" cy="216001"/>
          </a:xfrm>
          <a:prstGeom prst="rect">
            <a:avLst/>
          </a:prstGeom>
          <a:noFill/>
          <a:ln>
            <a:noFill/>
          </a:ln>
        </p:spPr>
        <p:txBody>
          <a:bodyPr spcFirstLastPara="1" wrap="square" lIns="0" tIns="0" rIns="0" bIns="0" anchor="ctr" anchorCtr="0">
            <a:normAutofit/>
          </a:bodyPr>
          <a:lstStyle>
            <a:lvl1pPr marL="457200" lvl="0" indent="-228600" algn="l">
              <a:lnSpc>
                <a:spcPct val="110000"/>
              </a:lnSpc>
              <a:spcBef>
                <a:spcPts val="0"/>
              </a:spcBef>
              <a:spcAft>
                <a:spcPts val="0"/>
              </a:spcAft>
              <a:buClr>
                <a:srgbClr val="000000"/>
              </a:buClr>
              <a:buSzPts val="1000"/>
              <a:buFont typeface="Arial"/>
              <a:buNone/>
              <a:defRPr sz="1000"/>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pic>
        <p:nvPicPr>
          <p:cNvPr id="54" name="Google Shape;54;p8" descr="Obrázek 7"/>
          <p:cNvPicPr preferRelativeResize="0"/>
          <p:nvPr/>
        </p:nvPicPr>
        <p:blipFill rotWithShape="1">
          <a:blip r:embed="rId2">
            <a:alphaModFix/>
          </a:blip>
          <a:srcRect/>
          <a:stretch/>
        </p:blipFill>
        <p:spPr>
          <a:xfrm>
            <a:off x="10893990" y="6062548"/>
            <a:ext cx="841914" cy="58092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out heading">
  <p:cSld name="Content without heading">
    <p:spTree>
      <p:nvGrpSpPr>
        <p:cNvPr id="1" name="Shape 55"/>
        <p:cNvGrpSpPr/>
        <p:nvPr/>
      </p:nvGrpSpPr>
      <p:grpSpPr>
        <a:xfrm>
          <a:off x="0" y="0"/>
          <a:ext cx="0" cy="0"/>
          <a:chOff x="0" y="0"/>
          <a:chExt cx="0" cy="0"/>
        </a:xfrm>
      </p:grpSpPr>
      <p:sp>
        <p:nvSpPr>
          <p:cNvPr id="56" name="Google Shape;56;p9"/>
          <p:cNvSpPr txBox="1">
            <a:spLocks noGrp="1"/>
          </p:cNvSpPr>
          <p:nvPr>
            <p:ph type="sldNum" idx="12"/>
          </p:nvPr>
        </p:nvSpPr>
        <p:spPr>
          <a:xfrm>
            <a:off x="414000" y="6267592"/>
            <a:ext cx="182216" cy="172816"/>
          </a:xfrm>
          <a:prstGeom prst="rect">
            <a:avLst/>
          </a:prstGeom>
          <a:noFill/>
          <a:ln>
            <a:noFill/>
          </a:ln>
        </p:spPr>
        <p:txBody>
          <a:bodyPr spcFirstLastPara="1" wrap="square" lIns="0" tIns="0" rIns="0" bIns="0" anchor="ctr" anchorCtr="0">
            <a:spAutoFit/>
          </a:bodyPr>
          <a:lstStyle>
            <a:lvl1pPr marL="0" lvl="0" indent="0" algn="l">
              <a:lnSpc>
                <a:spcPct val="100000"/>
              </a:lnSpc>
              <a:spcBef>
                <a:spcPts val="0"/>
              </a:spcBef>
              <a:spcAft>
                <a:spcPts val="0"/>
              </a:spcAft>
              <a:buClr>
                <a:schemeClr val="accent1"/>
              </a:buClr>
              <a:buSzPts val="1200"/>
              <a:buFont typeface="Arial"/>
              <a:buNone/>
              <a:defRPr sz="1200">
                <a:solidFill>
                  <a:schemeClr val="accent1"/>
                </a:solidFill>
              </a:defRPr>
            </a:lvl1pPr>
            <a:lvl2pPr marL="0" lvl="1" indent="0" algn="l">
              <a:lnSpc>
                <a:spcPct val="100000"/>
              </a:lnSpc>
              <a:spcBef>
                <a:spcPts val="0"/>
              </a:spcBef>
              <a:spcAft>
                <a:spcPts val="0"/>
              </a:spcAft>
              <a:buClr>
                <a:schemeClr val="accent1"/>
              </a:buClr>
              <a:buSzPts val="1200"/>
              <a:buFont typeface="Arial"/>
              <a:buNone/>
              <a:defRPr sz="1200">
                <a:solidFill>
                  <a:schemeClr val="accent1"/>
                </a:solidFill>
              </a:defRPr>
            </a:lvl2pPr>
            <a:lvl3pPr marL="0" lvl="2" indent="0" algn="l">
              <a:lnSpc>
                <a:spcPct val="100000"/>
              </a:lnSpc>
              <a:spcBef>
                <a:spcPts val="0"/>
              </a:spcBef>
              <a:spcAft>
                <a:spcPts val="0"/>
              </a:spcAft>
              <a:buClr>
                <a:schemeClr val="accent1"/>
              </a:buClr>
              <a:buSzPts val="1200"/>
              <a:buFont typeface="Arial"/>
              <a:buNone/>
              <a:defRPr sz="1200">
                <a:solidFill>
                  <a:schemeClr val="accent1"/>
                </a:solidFill>
              </a:defRPr>
            </a:lvl3pPr>
            <a:lvl4pPr marL="0" lvl="3" indent="0" algn="l">
              <a:lnSpc>
                <a:spcPct val="100000"/>
              </a:lnSpc>
              <a:spcBef>
                <a:spcPts val="0"/>
              </a:spcBef>
              <a:spcAft>
                <a:spcPts val="0"/>
              </a:spcAft>
              <a:buClr>
                <a:schemeClr val="accent1"/>
              </a:buClr>
              <a:buSzPts val="1200"/>
              <a:buFont typeface="Arial"/>
              <a:buNone/>
              <a:defRPr sz="1200">
                <a:solidFill>
                  <a:schemeClr val="accent1"/>
                </a:solidFill>
              </a:defRPr>
            </a:lvl4pPr>
            <a:lvl5pPr marL="0" lvl="4" indent="0" algn="l">
              <a:lnSpc>
                <a:spcPct val="100000"/>
              </a:lnSpc>
              <a:spcBef>
                <a:spcPts val="0"/>
              </a:spcBef>
              <a:spcAft>
                <a:spcPts val="0"/>
              </a:spcAft>
              <a:buClr>
                <a:schemeClr val="accent1"/>
              </a:buClr>
              <a:buSzPts val="1200"/>
              <a:buFont typeface="Arial"/>
              <a:buNone/>
              <a:defRPr sz="1200">
                <a:solidFill>
                  <a:schemeClr val="accent1"/>
                </a:solidFill>
              </a:defRPr>
            </a:lvl5pPr>
            <a:lvl6pPr marL="0" lvl="5" indent="0" algn="l">
              <a:lnSpc>
                <a:spcPct val="100000"/>
              </a:lnSpc>
              <a:spcBef>
                <a:spcPts val="0"/>
              </a:spcBef>
              <a:spcAft>
                <a:spcPts val="0"/>
              </a:spcAft>
              <a:buClr>
                <a:schemeClr val="accent1"/>
              </a:buClr>
              <a:buSzPts val="1200"/>
              <a:buFont typeface="Arial"/>
              <a:buNone/>
              <a:defRPr sz="1200">
                <a:solidFill>
                  <a:schemeClr val="accent1"/>
                </a:solidFill>
              </a:defRPr>
            </a:lvl6pPr>
            <a:lvl7pPr marL="0" lvl="6" indent="0" algn="l">
              <a:lnSpc>
                <a:spcPct val="100000"/>
              </a:lnSpc>
              <a:spcBef>
                <a:spcPts val="0"/>
              </a:spcBef>
              <a:spcAft>
                <a:spcPts val="0"/>
              </a:spcAft>
              <a:buClr>
                <a:schemeClr val="accent1"/>
              </a:buClr>
              <a:buSzPts val="1200"/>
              <a:buFont typeface="Arial"/>
              <a:buNone/>
              <a:defRPr sz="1200">
                <a:solidFill>
                  <a:schemeClr val="accent1"/>
                </a:solidFill>
              </a:defRPr>
            </a:lvl7pPr>
            <a:lvl8pPr marL="0" lvl="7" indent="0" algn="l">
              <a:lnSpc>
                <a:spcPct val="100000"/>
              </a:lnSpc>
              <a:spcBef>
                <a:spcPts val="0"/>
              </a:spcBef>
              <a:spcAft>
                <a:spcPts val="0"/>
              </a:spcAft>
              <a:buClr>
                <a:schemeClr val="accent1"/>
              </a:buClr>
              <a:buSzPts val="1200"/>
              <a:buFont typeface="Arial"/>
              <a:buNone/>
              <a:defRPr sz="1200">
                <a:solidFill>
                  <a:schemeClr val="accent1"/>
                </a:solidFill>
              </a:defRPr>
            </a:lvl8pPr>
            <a:lvl9pPr marL="0" lvl="8" indent="0" algn="l">
              <a:lnSpc>
                <a:spcPct val="100000"/>
              </a:lnSpc>
              <a:spcBef>
                <a:spcPts val="0"/>
              </a:spcBef>
              <a:spcAft>
                <a:spcPts val="0"/>
              </a:spcAft>
              <a:buClr>
                <a:schemeClr val="accent1"/>
              </a:buClr>
              <a:buSzPts val="1200"/>
              <a:buFont typeface="Arial"/>
              <a:buNone/>
              <a:defRPr sz="1200">
                <a:solidFill>
                  <a:schemeClr val="accent1"/>
                </a:solidFill>
              </a:defRPr>
            </a:lvl9pPr>
          </a:lstStyle>
          <a:p>
            <a:pPr marL="0" lvl="0" indent="0" algn="l" rtl="0">
              <a:spcBef>
                <a:spcPts val="0"/>
              </a:spcBef>
              <a:spcAft>
                <a:spcPts val="0"/>
              </a:spcAft>
              <a:buNone/>
            </a:pPr>
            <a:fld id="{00000000-1234-1234-1234-123412341234}" type="slidenum">
              <a:rPr lang="en-US"/>
              <a:t>‹#›</a:t>
            </a:fld>
            <a:endParaRPr/>
          </a:p>
        </p:txBody>
      </p:sp>
      <p:sp>
        <p:nvSpPr>
          <p:cNvPr id="57" name="Google Shape;57;p9"/>
          <p:cNvSpPr txBox="1">
            <a:spLocks noGrp="1"/>
          </p:cNvSpPr>
          <p:nvPr>
            <p:ph type="body" idx="1"/>
          </p:nvPr>
        </p:nvSpPr>
        <p:spPr>
          <a:xfrm>
            <a:off x="719999" y="692150"/>
            <a:ext cx="10753202" cy="5139850"/>
          </a:xfrm>
          <a:prstGeom prst="rect">
            <a:avLst/>
          </a:prstGeom>
          <a:noFill/>
          <a:ln>
            <a:noFill/>
          </a:ln>
        </p:spPr>
        <p:txBody>
          <a:bodyPr spcFirstLastPara="1" wrap="square" lIns="0" tIns="0" rIns="0" bIns="0" anchor="t" anchorCtr="0">
            <a:normAutofit/>
          </a:bodyPr>
          <a:lstStyle>
            <a:lvl1pPr marL="457200" lvl="0" indent="-342900" algn="l">
              <a:lnSpc>
                <a:spcPct val="150000"/>
              </a:lnSpc>
              <a:spcBef>
                <a:spcPts val="0"/>
              </a:spcBef>
              <a:spcAft>
                <a:spcPts val="0"/>
              </a:spcAft>
              <a:buSzPts val="1800"/>
              <a:buChar char="̶"/>
              <a:defRPr/>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pic>
        <p:nvPicPr>
          <p:cNvPr id="58" name="Google Shape;58;p9" descr="Obrázek 5"/>
          <p:cNvPicPr preferRelativeResize="0"/>
          <p:nvPr/>
        </p:nvPicPr>
        <p:blipFill rotWithShape="1">
          <a:blip r:embed="rId2">
            <a:alphaModFix/>
          </a:blip>
          <a:srcRect/>
          <a:stretch/>
        </p:blipFill>
        <p:spPr>
          <a:xfrm>
            <a:off x="10893990" y="6062548"/>
            <a:ext cx="841914" cy="58092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Images, text – two columns">
  <p:cSld name="Images, text – two columns">
    <p:spTree>
      <p:nvGrpSpPr>
        <p:cNvPr id="1" name="Shape 59"/>
        <p:cNvGrpSpPr/>
        <p:nvPr/>
      </p:nvGrpSpPr>
      <p:grpSpPr>
        <a:xfrm>
          <a:off x="0" y="0"/>
          <a:ext cx="0" cy="0"/>
          <a:chOff x="0" y="0"/>
          <a:chExt cx="0" cy="0"/>
        </a:xfrm>
      </p:grpSpPr>
      <p:sp>
        <p:nvSpPr>
          <p:cNvPr id="60" name="Google Shape;60;p10"/>
          <p:cNvSpPr txBox="1">
            <a:spLocks noGrp="1"/>
          </p:cNvSpPr>
          <p:nvPr>
            <p:ph type="body" idx="1"/>
          </p:nvPr>
        </p:nvSpPr>
        <p:spPr>
          <a:xfrm>
            <a:off x="719996" y="718711"/>
            <a:ext cx="5220003" cy="320400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61" name="Google Shape;61;p10"/>
          <p:cNvSpPr txBox="1">
            <a:spLocks noGrp="1"/>
          </p:cNvSpPr>
          <p:nvPr>
            <p:ph type="sldNum" idx="12"/>
          </p:nvPr>
        </p:nvSpPr>
        <p:spPr>
          <a:xfrm>
            <a:off x="414000" y="6267592"/>
            <a:ext cx="182216" cy="172816"/>
          </a:xfrm>
          <a:prstGeom prst="rect">
            <a:avLst/>
          </a:prstGeom>
          <a:noFill/>
          <a:ln>
            <a:noFill/>
          </a:ln>
        </p:spPr>
        <p:txBody>
          <a:bodyPr spcFirstLastPara="1" wrap="square" lIns="0" tIns="0" rIns="0" bIns="0" anchor="ctr" anchorCtr="0">
            <a:spAutoFit/>
          </a:bodyPr>
          <a:lstStyle>
            <a:lvl1pPr marL="0" lvl="0" indent="0" algn="l">
              <a:lnSpc>
                <a:spcPct val="100000"/>
              </a:lnSpc>
              <a:spcBef>
                <a:spcPts val="0"/>
              </a:spcBef>
              <a:spcAft>
                <a:spcPts val="0"/>
              </a:spcAft>
              <a:buClr>
                <a:schemeClr val="accent1"/>
              </a:buClr>
              <a:buSzPts val="1200"/>
              <a:buFont typeface="Arial"/>
              <a:buNone/>
              <a:defRPr sz="1200">
                <a:solidFill>
                  <a:schemeClr val="accent1"/>
                </a:solidFill>
              </a:defRPr>
            </a:lvl1pPr>
            <a:lvl2pPr marL="0" lvl="1" indent="0" algn="l">
              <a:lnSpc>
                <a:spcPct val="100000"/>
              </a:lnSpc>
              <a:spcBef>
                <a:spcPts val="0"/>
              </a:spcBef>
              <a:spcAft>
                <a:spcPts val="0"/>
              </a:spcAft>
              <a:buClr>
                <a:schemeClr val="accent1"/>
              </a:buClr>
              <a:buSzPts val="1200"/>
              <a:buFont typeface="Arial"/>
              <a:buNone/>
              <a:defRPr sz="1200">
                <a:solidFill>
                  <a:schemeClr val="accent1"/>
                </a:solidFill>
              </a:defRPr>
            </a:lvl2pPr>
            <a:lvl3pPr marL="0" lvl="2" indent="0" algn="l">
              <a:lnSpc>
                <a:spcPct val="100000"/>
              </a:lnSpc>
              <a:spcBef>
                <a:spcPts val="0"/>
              </a:spcBef>
              <a:spcAft>
                <a:spcPts val="0"/>
              </a:spcAft>
              <a:buClr>
                <a:schemeClr val="accent1"/>
              </a:buClr>
              <a:buSzPts val="1200"/>
              <a:buFont typeface="Arial"/>
              <a:buNone/>
              <a:defRPr sz="1200">
                <a:solidFill>
                  <a:schemeClr val="accent1"/>
                </a:solidFill>
              </a:defRPr>
            </a:lvl3pPr>
            <a:lvl4pPr marL="0" lvl="3" indent="0" algn="l">
              <a:lnSpc>
                <a:spcPct val="100000"/>
              </a:lnSpc>
              <a:spcBef>
                <a:spcPts val="0"/>
              </a:spcBef>
              <a:spcAft>
                <a:spcPts val="0"/>
              </a:spcAft>
              <a:buClr>
                <a:schemeClr val="accent1"/>
              </a:buClr>
              <a:buSzPts val="1200"/>
              <a:buFont typeface="Arial"/>
              <a:buNone/>
              <a:defRPr sz="1200">
                <a:solidFill>
                  <a:schemeClr val="accent1"/>
                </a:solidFill>
              </a:defRPr>
            </a:lvl4pPr>
            <a:lvl5pPr marL="0" lvl="4" indent="0" algn="l">
              <a:lnSpc>
                <a:spcPct val="100000"/>
              </a:lnSpc>
              <a:spcBef>
                <a:spcPts val="0"/>
              </a:spcBef>
              <a:spcAft>
                <a:spcPts val="0"/>
              </a:spcAft>
              <a:buClr>
                <a:schemeClr val="accent1"/>
              </a:buClr>
              <a:buSzPts val="1200"/>
              <a:buFont typeface="Arial"/>
              <a:buNone/>
              <a:defRPr sz="1200">
                <a:solidFill>
                  <a:schemeClr val="accent1"/>
                </a:solidFill>
              </a:defRPr>
            </a:lvl5pPr>
            <a:lvl6pPr marL="0" lvl="5" indent="0" algn="l">
              <a:lnSpc>
                <a:spcPct val="100000"/>
              </a:lnSpc>
              <a:spcBef>
                <a:spcPts val="0"/>
              </a:spcBef>
              <a:spcAft>
                <a:spcPts val="0"/>
              </a:spcAft>
              <a:buClr>
                <a:schemeClr val="accent1"/>
              </a:buClr>
              <a:buSzPts val="1200"/>
              <a:buFont typeface="Arial"/>
              <a:buNone/>
              <a:defRPr sz="1200">
                <a:solidFill>
                  <a:schemeClr val="accent1"/>
                </a:solidFill>
              </a:defRPr>
            </a:lvl6pPr>
            <a:lvl7pPr marL="0" lvl="6" indent="0" algn="l">
              <a:lnSpc>
                <a:spcPct val="100000"/>
              </a:lnSpc>
              <a:spcBef>
                <a:spcPts val="0"/>
              </a:spcBef>
              <a:spcAft>
                <a:spcPts val="0"/>
              </a:spcAft>
              <a:buClr>
                <a:schemeClr val="accent1"/>
              </a:buClr>
              <a:buSzPts val="1200"/>
              <a:buFont typeface="Arial"/>
              <a:buNone/>
              <a:defRPr sz="1200">
                <a:solidFill>
                  <a:schemeClr val="accent1"/>
                </a:solidFill>
              </a:defRPr>
            </a:lvl7pPr>
            <a:lvl8pPr marL="0" lvl="7" indent="0" algn="l">
              <a:lnSpc>
                <a:spcPct val="100000"/>
              </a:lnSpc>
              <a:spcBef>
                <a:spcPts val="0"/>
              </a:spcBef>
              <a:spcAft>
                <a:spcPts val="0"/>
              </a:spcAft>
              <a:buClr>
                <a:schemeClr val="accent1"/>
              </a:buClr>
              <a:buSzPts val="1200"/>
              <a:buFont typeface="Arial"/>
              <a:buNone/>
              <a:defRPr sz="1200">
                <a:solidFill>
                  <a:schemeClr val="accent1"/>
                </a:solidFill>
              </a:defRPr>
            </a:lvl8pPr>
            <a:lvl9pPr marL="0" lvl="8" indent="0" algn="l">
              <a:lnSpc>
                <a:spcPct val="100000"/>
              </a:lnSpc>
              <a:spcBef>
                <a:spcPts val="0"/>
              </a:spcBef>
              <a:spcAft>
                <a:spcPts val="0"/>
              </a:spcAft>
              <a:buClr>
                <a:schemeClr val="accent1"/>
              </a:buClr>
              <a:buSzPts val="1200"/>
              <a:buFont typeface="Arial"/>
              <a:buNone/>
              <a:defRPr sz="1200">
                <a:solidFill>
                  <a:schemeClr val="accent1"/>
                </a:solidFill>
              </a:defRPr>
            </a:lvl9pPr>
          </a:lstStyle>
          <a:p>
            <a:pPr marL="0" lvl="0" indent="0" algn="l" rtl="0">
              <a:spcBef>
                <a:spcPts val="0"/>
              </a:spcBef>
              <a:spcAft>
                <a:spcPts val="0"/>
              </a:spcAft>
              <a:buNone/>
            </a:pPr>
            <a:fld id="{00000000-1234-1234-1234-123412341234}" type="slidenum">
              <a:rPr lang="en-US"/>
              <a:t>‹#›</a:t>
            </a:fld>
            <a:endParaRPr/>
          </a:p>
        </p:txBody>
      </p:sp>
      <p:sp>
        <p:nvSpPr>
          <p:cNvPr id="62" name="Google Shape;62;p10"/>
          <p:cNvSpPr txBox="1">
            <a:spLocks noGrp="1"/>
          </p:cNvSpPr>
          <p:nvPr>
            <p:ph type="body" idx="2"/>
          </p:nvPr>
        </p:nvSpPr>
        <p:spPr>
          <a:xfrm>
            <a:off x="719998" y="4500000"/>
            <a:ext cx="5220001" cy="1331999"/>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0"/>
              </a:spcBef>
              <a:spcAft>
                <a:spcPts val="0"/>
              </a:spcAft>
              <a:buClr>
                <a:srgbClr val="000000"/>
              </a:buClr>
              <a:buSzPts val="1500"/>
              <a:buFont typeface="Arial"/>
              <a:buNone/>
              <a:defRPr sz="1500"/>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63" name="Google Shape;63;p10"/>
          <p:cNvSpPr txBox="1">
            <a:spLocks noGrp="1"/>
          </p:cNvSpPr>
          <p:nvPr>
            <p:ph type="body" idx="3"/>
          </p:nvPr>
        </p:nvSpPr>
        <p:spPr>
          <a:xfrm>
            <a:off x="720723" y="4068000"/>
            <a:ext cx="5220001" cy="360001"/>
          </a:xfrm>
          <a:prstGeom prst="rect">
            <a:avLst/>
          </a:prstGeom>
          <a:noFill/>
          <a:ln>
            <a:noFill/>
          </a:ln>
        </p:spPr>
        <p:txBody>
          <a:bodyPr spcFirstLastPara="1" wrap="square" lIns="0" tIns="0" rIns="0" bIns="0" anchor="t" anchorCtr="0">
            <a:normAutofit/>
          </a:bodyPr>
          <a:lstStyle>
            <a:lvl1pPr marL="457200" lvl="0" indent="-228600" algn="l">
              <a:lnSpc>
                <a:spcPct val="122222"/>
              </a:lnSpc>
              <a:spcBef>
                <a:spcPts val="0"/>
              </a:spcBef>
              <a:spcAft>
                <a:spcPts val="0"/>
              </a:spcAft>
              <a:buClr>
                <a:srgbClr val="000000"/>
              </a:buClr>
              <a:buSzPts val="900"/>
              <a:buFont typeface="Arial"/>
              <a:buNone/>
              <a:defRPr sz="900" b="1"/>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64" name="Google Shape;64;p10"/>
          <p:cNvSpPr txBox="1">
            <a:spLocks noGrp="1"/>
          </p:cNvSpPr>
          <p:nvPr>
            <p:ph type="body" idx="4"/>
          </p:nvPr>
        </p:nvSpPr>
        <p:spPr>
          <a:xfrm>
            <a:off x="6251278" y="4500000"/>
            <a:ext cx="5220001" cy="1331999"/>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0"/>
              </a:spcBef>
              <a:spcAft>
                <a:spcPts val="0"/>
              </a:spcAft>
              <a:buClr>
                <a:srgbClr val="000000"/>
              </a:buClr>
              <a:buSzPts val="1500"/>
              <a:buFont typeface="Arial"/>
              <a:buNone/>
              <a:defRPr sz="1500"/>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sp>
        <p:nvSpPr>
          <p:cNvPr id="65" name="Google Shape;65;p10"/>
          <p:cNvSpPr txBox="1">
            <a:spLocks noGrp="1"/>
          </p:cNvSpPr>
          <p:nvPr>
            <p:ph type="body" idx="5"/>
          </p:nvPr>
        </p:nvSpPr>
        <p:spPr>
          <a:xfrm>
            <a:off x="6252002" y="4068000"/>
            <a:ext cx="5220001" cy="360001"/>
          </a:xfrm>
          <a:prstGeom prst="rect">
            <a:avLst/>
          </a:prstGeom>
          <a:noFill/>
          <a:ln>
            <a:noFill/>
          </a:ln>
        </p:spPr>
        <p:txBody>
          <a:bodyPr spcFirstLastPara="1" wrap="square" lIns="0" tIns="0" rIns="0" bIns="0" anchor="t" anchorCtr="0">
            <a:normAutofit/>
          </a:bodyPr>
          <a:lstStyle>
            <a:lvl1pPr marL="457200" lvl="0" indent="-228600" algn="l">
              <a:lnSpc>
                <a:spcPct val="122222"/>
              </a:lnSpc>
              <a:spcBef>
                <a:spcPts val="0"/>
              </a:spcBef>
              <a:spcAft>
                <a:spcPts val="0"/>
              </a:spcAft>
              <a:buClr>
                <a:srgbClr val="000000"/>
              </a:buClr>
              <a:buSzPts val="900"/>
              <a:buFont typeface="Arial"/>
              <a:buNone/>
              <a:defRPr sz="900" b="1"/>
            </a:lvl1pPr>
            <a:lvl2pPr marL="914400" lvl="1" indent="-342900" algn="l">
              <a:lnSpc>
                <a:spcPct val="150000"/>
              </a:lnSpc>
              <a:spcBef>
                <a:spcPts val="0"/>
              </a:spcBef>
              <a:spcAft>
                <a:spcPts val="0"/>
              </a:spcAft>
              <a:buSzPts val="1800"/>
              <a:buChar char="̶"/>
              <a:defRPr/>
            </a:lvl2pPr>
            <a:lvl3pPr marL="1371600" lvl="2" indent="-228600" algn="l">
              <a:lnSpc>
                <a:spcPct val="150000"/>
              </a:lnSpc>
              <a:spcBef>
                <a:spcPts val="0"/>
              </a:spcBef>
              <a:spcAft>
                <a:spcPts val="0"/>
              </a:spcAft>
              <a:buSzPts val="1800"/>
              <a:buNone/>
              <a:defRPr/>
            </a:lvl3pPr>
            <a:lvl4pPr marL="1828800" lvl="3" indent="-228600" algn="l">
              <a:lnSpc>
                <a:spcPct val="150000"/>
              </a:lnSpc>
              <a:spcBef>
                <a:spcPts val="0"/>
              </a:spcBef>
              <a:spcAft>
                <a:spcPts val="0"/>
              </a:spcAft>
              <a:buSzPts val="1800"/>
              <a:buNone/>
              <a:defRPr/>
            </a:lvl4pPr>
            <a:lvl5pPr marL="2286000" lvl="4" indent="-228600" algn="l">
              <a:lnSpc>
                <a:spcPct val="150000"/>
              </a:lnSpc>
              <a:spcBef>
                <a:spcPts val="0"/>
              </a:spcBef>
              <a:spcAft>
                <a:spcPts val="0"/>
              </a:spcAft>
              <a:buSzPts val="1800"/>
              <a:buNone/>
              <a:defRPr/>
            </a:lvl5pPr>
            <a:lvl6pPr marL="2743200" lvl="5" indent="-342900" algn="l">
              <a:lnSpc>
                <a:spcPct val="150000"/>
              </a:lnSpc>
              <a:spcBef>
                <a:spcPts val="0"/>
              </a:spcBef>
              <a:spcAft>
                <a:spcPts val="0"/>
              </a:spcAft>
              <a:buSzPts val="1800"/>
              <a:buChar char="•"/>
              <a:defRPr/>
            </a:lvl6pPr>
            <a:lvl7pPr marL="3200400" lvl="6" indent="-228600" algn="l">
              <a:lnSpc>
                <a:spcPct val="150000"/>
              </a:lnSpc>
              <a:spcBef>
                <a:spcPts val="0"/>
              </a:spcBef>
              <a:spcAft>
                <a:spcPts val="0"/>
              </a:spcAft>
              <a:buSzPts val="1800"/>
              <a:buNone/>
              <a:defRPr/>
            </a:lvl7pPr>
            <a:lvl8pPr marL="3657600" lvl="7" indent="-228600" algn="l">
              <a:lnSpc>
                <a:spcPct val="150000"/>
              </a:lnSpc>
              <a:spcBef>
                <a:spcPts val="0"/>
              </a:spcBef>
              <a:spcAft>
                <a:spcPts val="0"/>
              </a:spcAft>
              <a:buSzPts val="1800"/>
              <a:buNone/>
              <a:defRPr/>
            </a:lvl8pPr>
            <a:lvl9pPr marL="4114800" lvl="8" indent="-228600" algn="l">
              <a:lnSpc>
                <a:spcPct val="150000"/>
              </a:lnSpc>
              <a:spcBef>
                <a:spcPts val="0"/>
              </a:spcBef>
              <a:spcAft>
                <a:spcPts val="0"/>
              </a:spcAft>
              <a:buSzPts val="1800"/>
              <a:buNone/>
              <a:defRPr/>
            </a:lvl9pPr>
          </a:lstStyle>
          <a:p>
            <a:endParaRPr/>
          </a:p>
        </p:txBody>
      </p:sp>
      <p:pic>
        <p:nvPicPr>
          <p:cNvPr id="66" name="Google Shape;66;p10" descr="Obrázek 15"/>
          <p:cNvPicPr preferRelativeResize="0"/>
          <p:nvPr/>
        </p:nvPicPr>
        <p:blipFill rotWithShape="1">
          <a:blip r:embed="rId2">
            <a:alphaModFix/>
          </a:blip>
          <a:srcRect/>
          <a:stretch/>
        </p:blipFill>
        <p:spPr>
          <a:xfrm>
            <a:off x="10893990" y="6062548"/>
            <a:ext cx="841914" cy="58092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414000" y="6267592"/>
            <a:ext cx="182216" cy="172816"/>
          </a:xfrm>
          <a:prstGeom prst="rect">
            <a:avLst/>
          </a:prstGeom>
          <a:noFill/>
          <a:ln>
            <a:noFill/>
          </a:ln>
        </p:spPr>
        <p:txBody>
          <a:bodyPr spcFirstLastPara="1" wrap="square" lIns="0" tIns="0" rIns="0" bIns="0" anchor="ctr" anchorCtr="0">
            <a:spAutoFit/>
          </a:bodyPr>
          <a:lstStyle>
            <a:lvl1pPr marL="0" marR="0" lvl="0" indent="0" algn="l"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1pPr>
            <a:lvl2pPr marL="0" marR="0" lvl="1" indent="0" algn="l"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2pPr>
            <a:lvl3pPr marL="0" marR="0" lvl="2" indent="0" algn="l"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3pPr>
            <a:lvl4pPr marL="0" marR="0" lvl="3" indent="0" algn="l"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4pPr>
            <a:lvl5pPr marL="0" marR="0" lvl="4" indent="0" algn="l"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5pPr>
            <a:lvl6pPr marL="0" marR="0" lvl="5" indent="0" algn="l"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6pPr>
            <a:lvl7pPr marL="0" marR="0" lvl="6" indent="0" algn="l"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7pPr>
            <a:lvl8pPr marL="0" marR="0" lvl="7" indent="0" algn="l"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8pPr>
            <a:lvl9pPr marL="0" marR="0" lvl="8" indent="0" algn="l"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 name="Google Shape;7;p1"/>
          <p:cNvSpPr txBox="1">
            <a:spLocks noGrp="1"/>
          </p:cNvSpPr>
          <p:nvPr>
            <p:ph type="title"/>
          </p:nvPr>
        </p:nvSpPr>
        <p:spPr>
          <a:xfrm>
            <a:off x="719999" y="719999"/>
            <a:ext cx="10753202" cy="451578"/>
          </a:xfrm>
          <a:prstGeom prst="rect">
            <a:avLst/>
          </a:prstGeom>
          <a:noFill/>
          <a:ln>
            <a:noFill/>
          </a:ln>
        </p:spPr>
        <p:txBody>
          <a:bodyPr spcFirstLastPara="1" wrap="square" lIns="0" tIns="0" rIns="0" bIns="0" anchor="t" anchorCtr="0">
            <a:normAutofit/>
          </a:bodyPr>
          <a:lstStyle>
            <a:lvl1pPr marR="0" lvl="0" algn="l" rtl="0">
              <a:lnSpc>
                <a:spcPct val="100000"/>
              </a:lnSpc>
              <a:spcBef>
                <a:spcPts val="0"/>
              </a:spcBef>
              <a:spcAft>
                <a:spcPts val="0"/>
              </a:spcAft>
              <a:buClr>
                <a:schemeClr val="accent1"/>
              </a:buClr>
              <a:buSzPts val="4000"/>
              <a:buFont typeface="Arial"/>
              <a:buNone/>
              <a:defRPr sz="40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chemeClr val="accent1"/>
              </a:buClr>
              <a:buSzPts val="4000"/>
              <a:buFont typeface="Arial"/>
              <a:buNone/>
              <a:defRPr sz="4000" b="1" i="0" u="none" strike="noStrike" cap="none">
                <a:solidFill>
                  <a:schemeClr val="accent1"/>
                </a:solidFill>
                <a:latin typeface="Arial"/>
                <a:ea typeface="Arial"/>
                <a:cs typeface="Arial"/>
                <a:sym typeface="Arial"/>
              </a:defRPr>
            </a:lvl2pPr>
            <a:lvl3pPr marR="0" lvl="2" algn="l" rtl="0">
              <a:lnSpc>
                <a:spcPct val="100000"/>
              </a:lnSpc>
              <a:spcBef>
                <a:spcPts val="0"/>
              </a:spcBef>
              <a:spcAft>
                <a:spcPts val="0"/>
              </a:spcAft>
              <a:buClr>
                <a:schemeClr val="accent1"/>
              </a:buClr>
              <a:buSzPts val="4000"/>
              <a:buFont typeface="Arial"/>
              <a:buNone/>
              <a:defRPr sz="4000" b="1" i="0" u="none" strike="noStrike" cap="none">
                <a:solidFill>
                  <a:schemeClr val="accent1"/>
                </a:solidFill>
                <a:latin typeface="Arial"/>
                <a:ea typeface="Arial"/>
                <a:cs typeface="Arial"/>
                <a:sym typeface="Arial"/>
              </a:defRPr>
            </a:lvl3pPr>
            <a:lvl4pPr marR="0" lvl="3" algn="l" rtl="0">
              <a:lnSpc>
                <a:spcPct val="100000"/>
              </a:lnSpc>
              <a:spcBef>
                <a:spcPts val="0"/>
              </a:spcBef>
              <a:spcAft>
                <a:spcPts val="0"/>
              </a:spcAft>
              <a:buClr>
                <a:schemeClr val="accent1"/>
              </a:buClr>
              <a:buSzPts val="4000"/>
              <a:buFont typeface="Arial"/>
              <a:buNone/>
              <a:defRPr sz="4000" b="1" i="0" u="none" strike="noStrike" cap="none">
                <a:solidFill>
                  <a:schemeClr val="accent1"/>
                </a:solidFill>
                <a:latin typeface="Arial"/>
                <a:ea typeface="Arial"/>
                <a:cs typeface="Arial"/>
                <a:sym typeface="Arial"/>
              </a:defRPr>
            </a:lvl4pPr>
            <a:lvl5pPr marR="0" lvl="4" algn="l" rtl="0">
              <a:lnSpc>
                <a:spcPct val="100000"/>
              </a:lnSpc>
              <a:spcBef>
                <a:spcPts val="0"/>
              </a:spcBef>
              <a:spcAft>
                <a:spcPts val="0"/>
              </a:spcAft>
              <a:buClr>
                <a:schemeClr val="accent1"/>
              </a:buClr>
              <a:buSzPts val="4000"/>
              <a:buFont typeface="Arial"/>
              <a:buNone/>
              <a:defRPr sz="4000" b="1" i="0" u="none" strike="noStrike" cap="none">
                <a:solidFill>
                  <a:schemeClr val="accent1"/>
                </a:solidFill>
                <a:latin typeface="Arial"/>
                <a:ea typeface="Arial"/>
                <a:cs typeface="Arial"/>
                <a:sym typeface="Arial"/>
              </a:defRPr>
            </a:lvl5pPr>
            <a:lvl6pPr marR="0" lvl="5" algn="l" rtl="0">
              <a:lnSpc>
                <a:spcPct val="100000"/>
              </a:lnSpc>
              <a:spcBef>
                <a:spcPts val="0"/>
              </a:spcBef>
              <a:spcAft>
                <a:spcPts val="0"/>
              </a:spcAft>
              <a:buClr>
                <a:schemeClr val="accent1"/>
              </a:buClr>
              <a:buSzPts val="4000"/>
              <a:buFont typeface="Arial"/>
              <a:buNone/>
              <a:defRPr sz="4000" b="1" i="0" u="none" strike="noStrike" cap="none">
                <a:solidFill>
                  <a:schemeClr val="accent1"/>
                </a:solidFill>
                <a:latin typeface="Arial"/>
                <a:ea typeface="Arial"/>
                <a:cs typeface="Arial"/>
                <a:sym typeface="Arial"/>
              </a:defRPr>
            </a:lvl6pPr>
            <a:lvl7pPr marR="0" lvl="6" algn="l" rtl="0">
              <a:lnSpc>
                <a:spcPct val="100000"/>
              </a:lnSpc>
              <a:spcBef>
                <a:spcPts val="0"/>
              </a:spcBef>
              <a:spcAft>
                <a:spcPts val="0"/>
              </a:spcAft>
              <a:buClr>
                <a:schemeClr val="accent1"/>
              </a:buClr>
              <a:buSzPts val="4000"/>
              <a:buFont typeface="Arial"/>
              <a:buNone/>
              <a:defRPr sz="4000" b="1" i="0" u="none" strike="noStrike" cap="none">
                <a:solidFill>
                  <a:schemeClr val="accent1"/>
                </a:solidFill>
                <a:latin typeface="Arial"/>
                <a:ea typeface="Arial"/>
                <a:cs typeface="Arial"/>
                <a:sym typeface="Arial"/>
              </a:defRPr>
            </a:lvl7pPr>
            <a:lvl8pPr marR="0" lvl="7" algn="l" rtl="0">
              <a:lnSpc>
                <a:spcPct val="100000"/>
              </a:lnSpc>
              <a:spcBef>
                <a:spcPts val="0"/>
              </a:spcBef>
              <a:spcAft>
                <a:spcPts val="0"/>
              </a:spcAft>
              <a:buClr>
                <a:schemeClr val="accent1"/>
              </a:buClr>
              <a:buSzPts val="4000"/>
              <a:buFont typeface="Arial"/>
              <a:buNone/>
              <a:defRPr sz="4000" b="1" i="0" u="none" strike="noStrike" cap="none">
                <a:solidFill>
                  <a:schemeClr val="accent1"/>
                </a:solidFill>
                <a:latin typeface="Arial"/>
                <a:ea typeface="Arial"/>
                <a:cs typeface="Arial"/>
                <a:sym typeface="Arial"/>
              </a:defRPr>
            </a:lvl8pPr>
            <a:lvl9pPr marR="0" lvl="8" algn="l" rtl="0">
              <a:lnSpc>
                <a:spcPct val="100000"/>
              </a:lnSpc>
              <a:spcBef>
                <a:spcPts val="0"/>
              </a:spcBef>
              <a:spcAft>
                <a:spcPts val="0"/>
              </a:spcAft>
              <a:buClr>
                <a:schemeClr val="accent1"/>
              </a:buClr>
              <a:buSzPts val="4000"/>
              <a:buFont typeface="Arial"/>
              <a:buNone/>
              <a:defRPr sz="4000" b="1" i="0" u="none" strike="noStrike" cap="none">
                <a:solidFill>
                  <a:schemeClr val="accent1"/>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719999" y="1692001"/>
            <a:ext cx="10753202" cy="4140000"/>
          </a:xfrm>
          <a:prstGeom prst="rect">
            <a:avLst/>
          </a:prstGeom>
          <a:noFill/>
          <a:ln>
            <a:noFill/>
          </a:ln>
        </p:spPr>
        <p:txBody>
          <a:bodyPr spcFirstLastPara="1" wrap="square" lIns="0" tIns="0" rIns="0" bIns="0" anchor="t" anchorCtr="0">
            <a:normAutofit/>
          </a:bodyPr>
          <a:lstStyle>
            <a:lvl1pPr marL="457200" marR="0" lvl="0" indent="-406400" algn="l" rtl="0">
              <a:lnSpc>
                <a:spcPct val="150000"/>
              </a:lnSpc>
              <a:spcBef>
                <a:spcPts val="0"/>
              </a:spcBef>
              <a:spcAft>
                <a:spcPts val="0"/>
              </a:spcAft>
              <a:buClr>
                <a:schemeClr val="accent1"/>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406400" algn="l" rtl="0">
              <a:lnSpc>
                <a:spcPct val="150000"/>
              </a:lnSpc>
              <a:spcBef>
                <a:spcPts val="0"/>
              </a:spcBef>
              <a:spcAft>
                <a:spcPts val="0"/>
              </a:spcAft>
              <a:buClr>
                <a:schemeClr val="accent1"/>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228600" algn="l" rtl="0">
              <a:lnSpc>
                <a:spcPct val="150000"/>
              </a:lnSpc>
              <a:spcBef>
                <a:spcPts val="0"/>
              </a:spcBef>
              <a:spcAft>
                <a:spcPts val="0"/>
              </a:spcAft>
              <a:buClr>
                <a:schemeClr val="accent1"/>
              </a:buClr>
              <a:buSzPts val="2800"/>
              <a:buFont typeface="Arial"/>
              <a:buNone/>
              <a:defRPr sz="2800" b="0" i="0" u="none" strike="noStrike" cap="none">
                <a:solidFill>
                  <a:srgbClr val="000000"/>
                </a:solidFill>
                <a:latin typeface="Arial"/>
                <a:ea typeface="Arial"/>
                <a:cs typeface="Arial"/>
                <a:sym typeface="Arial"/>
              </a:defRPr>
            </a:lvl3pPr>
            <a:lvl4pPr marL="1828800" marR="0" lvl="3" indent="-228600" algn="l" rtl="0">
              <a:lnSpc>
                <a:spcPct val="150000"/>
              </a:lnSpc>
              <a:spcBef>
                <a:spcPts val="0"/>
              </a:spcBef>
              <a:spcAft>
                <a:spcPts val="0"/>
              </a:spcAft>
              <a:buClr>
                <a:schemeClr val="accent1"/>
              </a:buClr>
              <a:buSzPts val="2800"/>
              <a:buFont typeface="Arial"/>
              <a:buNone/>
              <a:defRPr sz="2800" b="0" i="0" u="none" strike="noStrike" cap="none">
                <a:solidFill>
                  <a:srgbClr val="000000"/>
                </a:solidFill>
                <a:latin typeface="Arial"/>
                <a:ea typeface="Arial"/>
                <a:cs typeface="Arial"/>
                <a:sym typeface="Arial"/>
              </a:defRPr>
            </a:lvl4pPr>
            <a:lvl5pPr marL="2286000" marR="0" lvl="4" indent="-228600" algn="l" rtl="0">
              <a:lnSpc>
                <a:spcPct val="150000"/>
              </a:lnSpc>
              <a:spcBef>
                <a:spcPts val="0"/>
              </a:spcBef>
              <a:spcAft>
                <a:spcPts val="0"/>
              </a:spcAft>
              <a:buClr>
                <a:schemeClr val="accent1"/>
              </a:buClr>
              <a:buSzPts val="2800"/>
              <a:buFont typeface="Arial"/>
              <a:buNone/>
              <a:defRPr sz="2800" b="0" i="0" u="none" strike="noStrike" cap="none">
                <a:solidFill>
                  <a:srgbClr val="000000"/>
                </a:solidFill>
                <a:latin typeface="Arial"/>
                <a:ea typeface="Arial"/>
                <a:cs typeface="Arial"/>
                <a:sym typeface="Arial"/>
              </a:defRPr>
            </a:lvl5pPr>
            <a:lvl6pPr marL="2743200" marR="0" lvl="5" indent="-406400" algn="l" rtl="0">
              <a:lnSpc>
                <a:spcPct val="150000"/>
              </a:lnSpc>
              <a:spcBef>
                <a:spcPts val="0"/>
              </a:spcBef>
              <a:spcAft>
                <a:spcPts val="0"/>
              </a:spcAft>
              <a:buClr>
                <a:schemeClr val="accent1"/>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228600" algn="l" rtl="0">
              <a:lnSpc>
                <a:spcPct val="150000"/>
              </a:lnSpc>
              <a:spcBef>
                <a:spcPts val="0"/>
              </a:spcBef>
              <a:spcAft>
                <a:spcPts val="0"/>
              </a:spcAft>
              <a:buClr>
                <a:schemeClr val="accent1"/>
              </a:buClr>
              <a:buSzPts val="2800"/>
              <a:buFont typeface="Arial"/>
              <a:buNone/>
              <a:defRPr sz="2800" b="0" i="0" u="none" strike="noStrike" cap="none">
                <a:solidFill>
                  <a:srgbClr val="000000"/>
                </a:solidFill>
                <a:latin typeface="Arial"/>
                <a:ea typeface="Arial"/>
                <a:cs typeface="Arial"/>
                <a:sym typeface="Arial"/>
              </a:defRPr>
            </a:lvl7pPr>
            <a:lvl8pPr marL="3657600" marR="0" lvl="7" indent="-228600" algn="l" rtl="0">
              <a:lnSpc>
                <a:spcPct val="150000"/>
              </a:lnSpc>
              <a:spcBef>
                <a:spcPts val="0"/>
              </a:spcBef>
              <a:spcAft>
                <a:spcPts val="0"/>
              </a:spcAft>
              <a:buClr>
                <a:schemeClr val="accent1"/>
              </a:buClr>
              <a:buSzPts val="2800"/>
              <a:buFont typeface="Arial"/>
              <a:buNone/>
              <a:defRPr sz="2800" b="0" i="0" u="none" strike="noStrike" cap="none">
                <a:solidFill>
                  <a:srgbClr val="000000"/>
                </a:solidFill>
                <a:latin typeface="Arial"/>
                <a:ea typeface="Arial"/>
                <a:cs typeface="Arial"/>
                <a:sym typeface="Arial"/>
              </a:defRPr>
            </a:lvl8pPr>
            <a:lvl9pPr marL="4114800" marR="0" lvl="8" indent="-228600" algn="l" rtl="0">
              <a:lnSpc>
                <a:spcPct val="150000"/>
              </a:lnSpc>
              <a:spcBef>
                <a:spcPts val="0"/>
              </a:spcBef>
              <a:spcAft>
                <a:spcPts val="0"/>
              </a:spcAft>
              <a:buClr>
                <a:schemeClr val="accent1"/>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pic>
        <p:nvPicPr>
          <p:cNvPr id="9" name="Google Shape;9;p1" descr="Obrázek 8"/>
          <p:cNvPicPr preferRelativeResize="0"/>
          <p:nvPr/>
        </p:nvPicPr>
        <p:blipFill rotWithShape="1">
          <a:blip r:embed="rId15">
            <a:alphaModFix/>
          </a:blip>
          <a:srcRect/>
          <a:stretch/>
        </p:blipFill>
        <p:spPr>
          <a:xfrm>
            <a:off x="10893990" y="6062548"/>
            <a:ext cx="841914" cy="58092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sldNum" idx="12"/>
          </p:nvPr>
        </p:nvSpPr>
        <p:spPr>
          <a:xfrm>
            <a:off x="414000" y="6267592"/>
            <a:ext cx="127001" cy="172816"/>
          </a:xfrm>
          <a:prstGeom prst="rect">
            <a:avLst/>
          </a:prstGeom>
          <a:noFill/>
          <a:ln>
            <a:noFill/>
          </a:ln>
        </p:spPr>
        <p:txBody>
          <a:bodyPr spcFirstLastPara="1" wrap="square" lIns="0" tIns="0" rIns="0" bIns="0" anchor="ctr" anchorCtr="0">
            <a:spAutoFit/>
          </a:bodyPr>
          <a:lstStyle/>
          <a:p>
            <a:pPr marL="0" lvl="0" indent="0" algn="l" rtl="0">
              <a:lnSpc>
                <a:spcPct val="100000"/>
              </a:lnSpc>
              <a:spcBef>
                <a:spcPts val="0"/>
              </a:spcBef>
              <a:spcAft>
                <a:spcPts val="0"/>
              </a:spcAft>
              <a:buClr>
                <a:schemeClr val="accent1"/>
              </a:buClr>
              <a:buSzPts val="1200"/>
              <a:buFont typeface="Arial"/>
              <a:buNone/>
            </a:pPr>
            <a:fld id="{00000000-1234-1234-1234-123412341234}" type="slidenum">
              <a:rPr lang="en-US"/>
              <a:t>1</a:t>
            </a:fld>
            <a:endParaRPr/>
          </a:p>
        </p:txBody>
      </p:sp>
      <p:sp>
        <p:nvSpPr>
          <p:cNvPr id="85" name="Google Shape;85;p15"/>
          <p:cNvSpPr txBox="1">
            <a:spLocks noGrp="1"/>
          </p:cNvSpPr>
          <p:nvPr>
            <p:ph type="ctrTitle" idx="4294967295"/>
          </p:nvPr>
        </p:nvSpPr>
        <p:spPr>
          <a:xfrm>
            <a:off x="413999" y="2597164"/>
            <a:ext cx="11361602" cy="1171581"/>
          </a:xfrm>
          <a:prstGeom prst="rect">
            <a:avLst/>
          </a:prstGeom>
          <a:noFill/>
          <a:ln>
            <a:noFill/>
          </a:ln>
        </p:spPr>
        <p:txBody>
          <a:bodyPr spcFirstLastPara="1" wrap="square" lIns="0" tIns="0" rIns="0" bIns="0" anchor="t" anchorCtr="0">
            <a:normAutofit/>
          </a:bodyPr>
          <a:lstStyle/>
          <a:p>
            <a:pPr marL="0" marR="0" lvl="0" indent="0" algn="ctr" rtl="0">
              <a:lnSpc>
                <a:spcPct val="100000"/>
              </a:lnSpc>
              <a:spcBef>
                <a:spcPts val="0"/>
              </a:spcBef>
              <a:spcAft>
                <a:spcPts val="0"/>
              </a:spcAft>
              <a:buClr>
                <a:schemeClr val="accent1"/>
              </a:buClr>
              <a:buSzPts val="4400"/>
              <a:buFont typeface="Arial"/>
              <a:buNone/>
            </a:pPr>
            <a:r>
              <a:rPr lang="en-GB" sz="4400" b="1" i="0" u="none" strike="noStrike" cap="none" dirty="0">
                <a:solidFill>
                  <a:schemeClr val="accent1"/>
                </a:solidFill>
                <a:latin typeface="Arial"/>
                <a:ea typeface="Arial"/>
                <a:cs typeface="Arial"/>
                <a:sym typeface="Arial"/>
              </a:rPr>
              <a:t>Syria</a:t>
            </a:r>
            <a:endParaRPr sz="4400" b="1" i="0" u="none" strike="noStrike" cap="none" dirty="0">
              <a:solidFill>
                <a:schemeClr val="accent1"/>
              </a:solidFill>
              <a:latin typeface="Arial"/>
              <a:ea typeface="Arial"/>
              <a:cs typeface="Arial"/>
              <a:sym typeface="Arial"/>
            </a:endParaRPr>
          </a:p>
        </p:txBody>
      </p:sp>
      <p:sp>
        <p:nvSpPr>
          <p:cNvPr id="2" name="TextBox 1">
            <a:extLst>
              <a:ext uri="{FF2B5EF4-FFF2-40B4-BE49-F238E27FC236}">
                <a16:creationId xmlns:a16="http://schemas.microsoft.com/office/drawing/2014/main" id="{54D3B39E-01C9-4A4C-E995-63C0311B60E0}"/>
              </a:ext>
            </a:extLst>
          </p:cNvPr>
          <p:cNvSpPr txBox="1"/>
          <p:nvPr/>
        </p:nvSpPr>
        <p:spPr>
          <a:xfrm>
            <a:off x="708917" y="5322013"/>
            <a:ext cx="5095982" cy="523220"/>
          </a:xfrm>
          <a:prstGeom prst="rect">
            <a:avLst/>
          </a:prstGeom>
          <a:noFill/>
        </p:spPr>
        <p:txBody>
          <a:bodyPr wrap="square" rtlCol="0">
            <a:spAutoFit/>
          </a:bodyPr>
          <a:lstStyle/>
          <a:p>
            <a:r>
              <a:rPr lang="en-GB" dirty="0"/>
              <a:t>Mgr. Lenka Mart</a:t>
            </a:r>
            <a:r>
              <a:rPr lang="cs-CZ" dirty="0"/>
              <a:t>ínková</a:t>
            </a:r>
          </a:p>
          <a:p>
            <a:r>
              <a:rPr lang="cs-CZ" dirty="0"/>
              <a:t>14. 11. 2023</a:t>
            </a:r>
            <a:endParaRPr lang="en-US" dirty="0"/>
          </a:p>
        </p:txBody>
      </p:sp>
      <p:pic>
        <p:nvPicPr>
          <p:cNvPr id="4" name="Graphic 3">
            <a:extLst>
              <a:ext uri="{FF2B5EF4-FFF2-40B4-BE49-F238E27FC236}">
                <a16:creationId xmlns:a16="http://schemas.microsoft.com/office/drawing/2014/main" id="{F4772CA9-2073-D663-0F9E-CB80B29FFF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4849" y="513708"/>
            <a:ext cx="3405884" cy="227058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873913-3762-98E0-FE7D-06BD5371EE06}"/>
              </a:ext>
            </a:extLst>
          </p:cNvPr>
          <p:cNvSpPr>
            <a:spLocks noGrp="1"/>
          </p:cNvSpPr>
          <p:nvPr>
            <p:ph type="body" idx="1"/>
          </p:nvPr>
        </p:nvSpPr>
        <p:spPr>
          <a:xfrm>
            <a:off x="219567" y="1147470"/>
            <a:ext cx="8893610" cy="4140000"/>
          </a:xfrm>
        </p:spPr>
        <p:txBody>
          <a:bodyPr>
            <a:noAutofit/>
          </a:bodyPr>
          <a:lstStyle/>
          <a:p>
            <a:pPr algn="l"/>
            <a:r>
              <a:rPr lang="en-US" sz="1600" b="0" i="0" dirty="0">
                <a:solidFill>
                  <a:srgbClr val="181818"/>
                </a:solidFill>
                <a:effectLst/>
                <a:latin typeface="Open Sans" panose="020B0606030504020204" pitchFamily="34" charset="0"/>
              </a:rPr>
              <a:t>1970, Hafez al-Assad, the Syrian minister of defense, overthrew the de facto leader of Syria, Salah </a:t>
            </a:r>
            <a:r>
              <a:rPr lang="en-US" sz="1600" b="0" i="0" dirty="0" err="1">
                <a:solidFill>
                  <a:srgbClr val="181818"/>
                </a:solidFill>
                <a:effectLst/>
                <a:latin typeface="Open Sans" panose="020B0606030504020204" pitchFamily="34" charset="0"/>
              </a:rPr>
              <a:t>Jadid</a:t>
            </a:r>
            <a:endParaRPr lang="cs-CZ" sz="1600" b="0" i="0" dirty="0">
              <a:solidFill>
                <a:srgbClr val="181818"/>
              </a:solidFill>
              <a:effectLst/>
              <a:latin typeface="Open Sans" panose="020B0606030504020204" pitchFamily="34" charset="0"/>
            </a:endParaRPr>
          </a:p>
          <a:p>
            <a:pPr algn="l"/>
            <a:r>
              <a:rPr lang="en-US" sz="1600" b="0" i="0" dirty="0">
                <a:solidFill>
                  <a:srgbClr val="181818"/>
                </a:solidFill>
                <a:effectLst/>
                <a:latin typeface="Open Sans" panose="020B0606030504020204" pitchFamily="34" charset="0"/>
              </a:rPr>
              <a:t>Syria and Egypt went to war with Israel in 1973</a:t>
            </a:r>
            <a:endParaRPr lang="cs-CZ" sz="1600" dirty="0">
              <a:solidFill>
                <a:srgbClr val="181818"/>
              </a:solidFill>
              <a:latin typeface="Open Sans" panose="020B0606030504020204" pitchFamily="34" charset="0"/>
            </a:endParaRPr>
          </a:p>
          <a:p>
            <a:pPr algn="l"/>
            <a:r>
              <a:rPr lang="en-US" sz="1600" b="0" i="0" dirty="0">
                <a:solidFill>
                  <a:srgbClr val="181818"/>
                </a:solidFill>
                <a:effectLst/>
                <a:latin typeface="Open Sans" panose="020B0606030504020204" pitchFamily="34" charset="0"/>
              </a:rPr>
              <a:t>1982, the Muslim Brotherhood organized a rebellion against the Assad regime in the city of Hama, and Assad responded by arresting, torturing and executing political rebels. Estimates vary, but many experts believe the retaliation took the lives of about 20,000 civilians</a:t>
            </a:r>
            <a:endParaRPr lang="cs-CZ" sz="1600" b="0" i="0" dirty="0">
              <a:solidFill>
                <a:srgbClr val="181818"/>
              </a:solidFill>
              <a:effectLst/>
              <a:latin typeface="Open Sans" panose="020B0606030504020204" pitchFamily="34" charset="0"/>
            </a:endParaRPr>
          </a:p>
          <a:p>
            <a:pPr algn="l"/>
            <a:r>
              <a:rPr lang="en-US" sz="1600" b="0" i="0" dirty="0">
                <a:solidFill>
                  <a:srgbClr val="181818"/>
                </a:solidFill>
                <a:effectLst/>
                <a:latin typeface="Open Sans" panose="020B0606030504020204" pitchFamily="34" charset="0"/>
              </a:rPr>
              <a:t>Israel invaded Lebanon and attacked the Syrian army stationed there </a:t>
            </a:r>
          </a:p>
          <a:p>
            <a:pPr algn="l"/>
            <a:r>
              <a:rPr lang="en-US" sz="1600" b="0" i="0" dirty="0">
                <a:solidFill>
                  <a:srgbClr val="181818"/>
                </a:solidFill>
                <a:effectLst/>
                <a:latin typeface="Open Sans" panose="020B0606030504020204" pitchFamily="34" charset="0"/>
              </a:rPr>
              <a:t>1983, Israel and Lebanon announced that the hostility between the two countries was over</a:t>
            </a:r>
          </a:p>
          <a:p>
            <a:r>
              <a:rPr lang="en-US" sz="1600" dirty="0">
                <a:solidFill>
                  <a:srgbClr val="181818"/>
                </a:solidFill>
                <a:latin typeface="Open Sans" panose="020B0606030504020204" pitchFamily="34" charset="0"/>
              </a:rPr>
              <a:t>remained in power as president for 30 years, until his death in 2000</a:t>
            </a:r>
            <a:endParaRPr lang="cs-CZ" sz="1600" dirty="0">
              <a:solidFill>
                <a:srgbClr val="181818"/>
              </a:solidFill>
              <a:latin typeface="Open Sans" panose="020B0606030504020204" pitchFamily="34" charset="0"/>
            </a:endParaRPr>
          </a:p>
        </p:txBody>
      </p:sp>
      <p:sp>
        <p:nvSpPr>
          <p:cNvPr id="4" name="Title 3">
            <a:extLst>
              <a:ext uri="{FF2B5EF4-FFF2-40B4-BE49-F238E27FC236}">
                <a16:creationId xmlns:a16="http://schemas.microsoft.com/office/drawing/2014/main" id="{E219755C-6597-E85F-4B8D-36AF8EE5C3C5}"/>
              </a:ext>
            </a:extLst>
          </p:cNvPr>
          <p:cNvSpPr>
            <a:spLocks noGrp="1"/>
          </p:cNvSpPr>
          <p:nvPr>
            <p:ph type="title"/>
          </p:nvPr>
        </p:nvSpPr>
        <p:spPr>
          <a:xfrm>
            <a:off x="719999" y="0"/>
            <a:ext cx="10753202" cy="451578"/>
          </a:xfrm>
        </p:spPr>
        <p:txBody>
          <a:bodyPr>
            <a:normAutofit fontScale="90000"/>
          </a:bodyPr>
          <a:lstStyle/>
          <a:p>
            <a:r>
              <a:rPr lang="cs-CZ" dirty="0"/>
              <a:t>Assad</a:t>
            </a:r>
            <a:r>
              <a:rPr lang="en-GB" dirty="0"/>
              <a:t>’s Syria</a:t>
            </a:r>
            <a:endParaRPr lang="en-US" dirty="0"/>
          </a:p>
        </p:txBody>
      </p:sp>
      <p:pic>
        <p:nvPicPr>
          <p:cNvPr id="6" name="Picture 5" descr="A person in a suit and tie&#10;&#10;Description automatically generated">
            <a:extLst>
              <a:ext uri="{FF2B5EF4-FFF2-40B4-BE49-F238E27FC236}">
                <a16:creationId xmlns:a16="http://schemas.microsoft.com/office/drawing/2014/main" id="{C4F0938B-0C3B-044B-F381-AC6395FAD43B}"/>
              </a:ext>
            </a:extLst>
          </p:cNvPr>
          <p:cNvPicPr>
            <a:picLocks noChangeAspect="1"/>
          </p:cNvPicPr>
          <p:nvPr/>
        </p:nvPicPr>
        <p:blipFill>
          <a:blip r:embed="rId2"/>
          <a:stretch>
            <a:fillRect/>
          </a:stretch>
        </p:blipFill>
        <p:spPr>
          <a:xfrm>
            <a:off x="9187828" y="133564"/>
            <a:ext cx="2866798" cy="4037744"/>
          </a:xfrm>
          <a:prstGeom prst="rect">
            <a:avLst/>
          </a:prstGeom>
        </p:spPr>
      </p:pic>
    </p:spTree>
    <p:extLst>
      <p:ext uri="{BB962C8B-B14F-4D97-AF65-F5344CB8AC3E}">
        <p14:creationId xmlns:p14="http://schemas.microsoft.com/office/powerpoint/2010/main" val="2782397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6EB25A-823B-702D-F8DE-EBB808A79676}"/>
              </a:ext>
            </a:extLst>
          </p:cNvPr>
          <p:cNvSpPr>
            <a:spLocks noGrp="1"/>
          </p:cNvSpPr>
          <p:nvPr>
            <p:ph type="body" idx="1"/>
          </p:nvPr>
        </p:nvSpPr>
        <p:spPr>
          <a:xfrm>
            <a:off x="719999" y="1692001"/>
            <a:ext cx="6631731" cy="4493042"/>
          </a:xfrm>
        </p:spPr>
        <p:txBody>
          <a:bodyPr>
            <a:normAutofit fontScale="55000" lnSpcReduction="20000"/>
          </a:bodyPr>
          <a:lstStyle/>
          <a:p>
            <a:pPr algn="l"/>
            <a:r>
              <a:rPr lang="en-US" b="0" i="0" dirty="0">
                <a:solidFill>
                  <a:srgbClr val="181818"/>
                </a:solidFill>
                <a:effectLst/>
                <a:latin typeface="Open Sans" panose="020B0606030504020204" pitchFamily="34" charset="0"/>
              </a:rPr>
              <a:t>When Hafez al-Assad died in 2000, his son Bashar became president at age 34</a:t>
            </a:r>
          </a:p>
          <a:p>
            <a:pPr algn="l"/>
            <a:r>
              <a:rPr lang="en-US" b="0" i="0" dirty="0">
                <a:solidFill>
                  <a:srgbClr val="181818"/>
                </a:solidFill>
                <a:effectLst/>
                <a:latin typeface="Open Sans" panose="020B0606030504020204" pitchFamily="34" charset="0"/>
              </a:rPr>
              <a:t>After Bashar took power, the constitution was amended to reduce the minimum age of the president from 40 to 34</a:t>
            </a:r>
            <a:endParaRPr lang="cs-CZ" b="0" i="0" dirty="0">
              <a:solidFill>
                <a:srgbClr val="181818"/>
              </a:solidFill>
              <a:effectLst/>
              <a:latin typeface="Open Sans" panose="020B0606030504020204" pitchFamily="34" charset="0"/>
            </a:endParaRPr>
          </a:p>
          <a:p>
            <a:pPr algn="l"/>
            <a:r>
              <a:rPr lang="en-US" b="0" i="0" dirty="0">
                <a:solidFill>
                  <a:srgbClr val="181818"/>
                </a:solidFill>
                <a:effectLst/>
                <a:latin typeface="Open Sans" panose="020B0606030504020204" pitchFamily="34" charset="0"/>
              </a:rPr>
              <a:t>Bashar al-Assad released 600 political prisoners, and Syrians were hopeful that their new leader would grant more freedoms and impose less oppression than his father</a:t>
            </a:r>
            <a:endParaRPr lang="cs-CZ" b="0" i="0" dirty="0">
              <a:solidFill>
                <a:srgbClr val="181818"/>
              </a:solidFill>
              <a:effectLst/>
              <a:latin typeface="Open Sans" panose="020B0606030504020204" pitchFamily="34" charset="0"/>
            </a:endParaRPr>
          </a:p>
          <a:p>
            <a:r>
              <a:rPr lang="en-US" sz="2800" b="0" i="0" dirty="0">
                <a:solidFill>
                  <a:srgbClr val="181818"/>
                </a:solidFill>
                <a:effectLst/>
                <a:latin typeface="Open Sans" panose="020B0606030504020204" pitchFamily="34" charset="0"/>
              </a:rPr>
              <a:t>2002, the United States accused Syria of acquiring weapons of mass destruction and listed the nation as a member of the so-called “axis of evil”</a:t>
            </a:r>
          </a:p>
          <a:p>
            <a:r>
              <a:rPr lang="en-US" sz="2800" b="0" i="0" dirty="0">
                <a:solidFill>
                  <a:srgbClr val="181818"/>
                </a:solidFill>
                <a:effectLst/>
                <a:latin typeface="Open Sans" panose="020B0606030504020204" pitchFamily="34" charset="0"/>
              </a:rPr>
              <a:t>United States renewed sanctions against Syria in 2010</a:t>
            </a:r>
            <a:endParaRPr lang="cs-CZ" b="0" i="0" dirty="0">
              <a:solidFill>
                <a:srgbClr val="181818"/>
              </a:solidFill>
              <a:effectLst/>
              <a:latin typeface="Open Sans" panose="020B0606030504020204" pitchFamily="34" charset="0"/>
            </a:endParaRPr>
          </a:p>
          <a:p>
            <a:endParaRPr lang="en-US" dirty="0"/>
          </a:p>
        </p:txBody>
      </p:sp>
      <p:sp>
        <p:nvSpPr>
          <p:cNvPr id="4" name="Title 3">
            <a:extLst>
              <a:ext uri="{FF2B5EF4-FFF2-40B4-BE49-F238E27FC236}">
                <a16:creationId xmlns:a16="http://schemas.microsoft.com/office/drawing/2014/main" id="{E3ED9E63-93A0-4D78-9D29-359887EA80E0}"/>
              </a:ext>
            </a:extLst>
          </p:cNvPr>
          <p:cNvSpPr>
            <a:spLocks noGrp="1"/>
          </p:cNvSpPr>
          <p:nvPr>
            <p:ph type="title"/>
          </p:nvPr>
        </p:nvSpPr>
        <p:spPr>
          <a:xfrm>
            <a:off x="719999" y="0"/>
            <a:ext cx="10753202" cy="451578"/>
          </a:xfrm>
        </p:spPr>
        <p:txBody>
          <a:bodyPr>
            <a:normAutofit fontScale="90000"/>
          </a:bodyPr>
          <a:lstStyle/>
          <a:p>
            <a:r>
              <a:rPr lang="cs-CZ" dirty="0"/>
              <a:t>Bashar al-Assad</a:t>
            </a:r>
            <a:endParaRPr lang="en-US" dirty="0"/>
          </a:p>
        </p:txBody>
      </p:sp>
      <p:pic>
        <p:nvPicPr>
          <p:cNvPr id="6" name="Picture 5" descr="A person speaking into microphones&#10;&#10;Description automatically generated">
            <a:extLst>
              <a:ext uri="{FF2B5EF4-FFF2-40B4-BE49-F238E27FC236}">
                <a16:creationId xmlns:a16="http://schemas.microsoft.com/office/drawing/2014/main" id="{40D45D4F-025D-B7C2-20DA-A9E1A3CD1312}"/>
              </a:ext>
            </a:extLst>
          </p:cNvPr>
          <p:cNvPicPr>
            <a:picLocks noChangeAspect="1"/>
          </p:cNvPicPr>
          <p:nvPr/>
        </p:nvPicPr>
        <p:blipFill>
          <a:blip r:embed="rId3"/>
          <a:stretch>
            <a:fillRect/>
          </a:stretch>
        </p:blipFill>
        <p:spPr>
          <a:xfrm>
            <a:off x="7351730" y="0"/>
            <a:ext cx="4840270" cy="2722652"/>
          </a:xfrm>
          <a:prstGeom prst="rect">
            <a:avLst/>
          </a:prstGeom>
        </p:spPr>
      </p:pic>
    </p:spTree>
    <p:extLst>
      <p:ext uri="{BB962C8B-B14F-4D97-AF65-F5344CB8AC3E}">
        <p14:creationId xmlns:p14="http://schemas.microsoft.com/office/powerpoint/2010/main" val="2629180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F017DC-2059-A400-6BEC-933FCD308383}"/>
              </a:ext>
            </a:extLst>
          </p:cNvPr>
          <p:cNvSpPr>
            <a:spLocks noGrp="1"/>
          </p:cNvSpPr>
          <p:nvPr>
            <p:ph type="body" idx="1"/>
          </p:nvPr>
        </p:nvSpPr>
        <p:spPr/>
        <p:txBody>
          <a:bodyPr>
            <a:normAutofit fontScale="40000" lnSpcReduction="20000"/>
          </a:bodyPr>
          <a:lstStyle/>
          <a:p>
            <a:r>
              <a:rPr lang="en-GB" dirty="0"/>
              <a:t>Executive branch hold all the power (president and inner circle)</a:t>
            </a:r>
          </a:p>
          <a:p>
            <a:r>
              <a:rPr lang="en-GB" dirty="0"/>
              <a:t>Members of the ruling party Baath hold all to power and positions</a:t>
            </a:r>
          </a:p>
          <a:p>
            <a:r>
              <a:rPr lang="en-GB" dirty="0"/>
              <a:t>High corruption (127 out of 178 according to the Transparency International)</a:t>
            </a:r>
          </a:p>
          <a:p>
            <a:r>
              <a:rPr lang="en-GB" dirty="0"/>
              <a:t>State owned all broadcasting media and newspapers</a:t>
            </a:r>
          </a:p>
          <a:p>
            <a:r>
              <a:rPr lang="en-GB" dirty="0"/>
              <a:t>Banned printed or recorded media in possession meant imprisonment</a:t>
            </a:r>
          </a:p>
          <a:p>
            <a:r>
              <a:rPr lang="en-GB" dirty="0"/>
              <a:t>Internet access only via state servers (blockage of Facebook, </a:t>
            </a:r>
            <a:r>
              <a:rPr lang="en-GB" dirty="0" err="1"/>
              <a:t>Youtube</a:t>
            </a:r>
            <a:r>
              <a:rPr lang="en-GB" dirty="0"/>
              <a:t> and monitored mails)</a:t>
            </a:r>
          </a:p>
          <a:p>
            <a:r>
              <a:rPr lang="en-GB" dirty="0"/>
              <a:t>Demonstration require state permission</a:t>
            </a:r>
          </a:p>
          <a:p>
            <a:r>
              <a:rPr lang="en-GB" dirty="0"/>
              <a:t>Ban to any group of 5 or more to discuss politics</a:t>
            </a:r>
          </a:p>
          <a:p>
            <a:r>
              <a:rPr lang="en-GB" dirty="0"/>
              <a:t>NGOs had to register with state</a:t>
            </a:r>
          </a:p>
          <a:p>
            <a:r>
              <a:rPr lang="en-GB" dirty="0"/>
              <a:t>Supreme State Security Court operation outside or the constitution or the rights guaranteed</a:t>
            </a:r>
          </a:p>
          <a:p>
            <a:r>
              <a:rPr lang="en-GB" dirty="0"/>
              <a:t>Security forces regularly use torture as an investigation method</a:t>
            </a:r>
          </a:p>
          <a:p>
            <a:r>
              <a:rPr lang="en-GB" dirty="0"/>
              <a:t>Around 3000 political prisoners</a:t>
            </a:r>
          </a:p>
          <a:p>
            <a:r>
              <a:rPr lang="en-GB" dirty="0"/>
              <a:t>Discrimination of 10</a:t>
            </a:r>
            <a:r>
              <a:rPr lang="cs-CZ" dirty="0"/>
              <a:t>%</a:t>
            </a:r>
            <a:r>
              <a:rPr lang="en-GB" dirty="0"/>
              <a:t> minority of Kurds, sanctions, ban on Kurdish language</a:t>
            </a:r>
          </a:p>
          <a:p>
            <a:r>
              <a:rPr lang="en-GB" dirty="0"/>
              <a:t>Denial of the rights to travel</a:t>
            </a:r>
          </a:p>
          <a:p>
            <a:r>
              <a:rPr lang="en-GB" dirty="0"/>
              <a:t>Monitoring of University classes and firing professors for opinions or mattes in dispute to the official Baath party position</a:t>
            </a:r>
          </a:p>
          <a:p>
            <a:r>
              <a:rPr lang="en-GB" dirty="0"/>
              <a:t>2005 “Social market economy” transition from </a:t>
            </a:r>
            <a:r>
              <a:rPr lang="en-GB" dirty="0" err="1"/>
              <a:t>comand</a:t>
            </a:r>
            <a:r>
              <a:rPr lang="en-GB" dirty="0"/>
              <a:t> economy to the “free-market” – result combined the worst options of both systems</a:t>
            </a:r>
          </a:p>
          <a:p>
            <a:r>
              <a:rPr lang="en-GB" dirty="0"/>
              <a:t>2006-2010 Drought of Biblical scope (devastated 60</a:t>
            </a:r>
            <a:r>
              <a:rPr lang="cs-CZ" dirty="0"/>
              <a:t>% of countryside, 75% farms failed, 85 percent of livestock died, rural-urban exodus of 1.5 million Syrians</a:t>
            </a:r>
            <a:endParaRPr lang="en-US" dirty="0"/>
          </a:p>
        </p:txBody>
      </p:sp>
      <p:sp>
        <p:nvSpPr>
          <p:cNvPr id="3" name="Text Placeholder 2">
            <a:extLst>
              <a:ext uri="{FF2B5EF4-FFF2-40B4-BE49-F238E27FC236}">
                <a16:creationId xmlns:a16="http://schemas.microsoft.com/office/drawing/2014/main" id="{E5704319-A846-3B55-F235-65D0D8DC35A5}"/>
              </a:ext>
            </a:extLst>
          </p:cNvPr>
          <p:cNvSpPr>
            <a:spLocks noGrp="1"/>
          </p:cNvSpPr>
          <p:nvPr>
            <p:ph type="body" idx="2"/>
          </p:nvPr>
        </p:nvSpPr>
        <p:spPr/>
        <p:txBody>
          <a:bodyPr>
            <a:normAutofit fontScale="92500" lnSpcReduction="10000"/>
          </a:bodyPr>
          <a:lstStyle/>
          <a:p>
            <a:r>
              <a:rPr lang="en-GB" dirty="0"/>
              <a:t>Syria is not an electoral democracy</a:t>
            </a:r>
            <a:endParaRPr lang="en-US" dirty="0"/>
          </a:p>
        </p:txBody>
      </p:sp>
      <p:sp>
        <p:nvSpPr>
          <p:cNvPr id="4" name="Title 3">
            <a:extLst>
              <a:ext uri="{FF2B5EF4-FFF2-40B4-BE49-F238E27FC236}">
                <a16:creationId xmlns:a16="http://schemas.microsoft.com/office/drawing/2014/main" id="{C6B33F47-BC7B-7F8D-4CFA-04B80E29407F}"/>
              </a:ext>
            </a:extLst>
          </p:cNvPr>
          <p:cNvSpPr>
            <a:spLocks noGrp="1"/>
          </p:cNvSpPr>
          <p:nvPr>
            <p:ph type="title"/>
          </p:nvPr>
        </p:nvSpPr>
        <p:spPr>
          <a:xfrm>
            <a:off x="719999" y="0"/>
            <a:ext cx="10753202" cy="451578"/>
          </a:xfrm>
        </p:spPr>
        <p:txBody>
          <a:bodyPr>
            <a:normAutofit fontScale="90000"/>
          </a:bodyPr>
          <a:lstStyle/>
          <a:p>
            <a:r>
              <a:rPr lang="en-GB" dirty="0"/>
              <a:t>What was Syria like before the Uprising</a:t>
            </a:r>
            <a:endParaRPr lang="en-US" dirty="0"/>
          </a:p>
        </p:txBody>
      </p:sp>
    </p:spTree>
    <p:extLst>
      <p:ext uri="{BB962C8B-B14F-4D97-AF65-F5344CB8AC3E}">
        <p14:creationId xmlns:p14="http://schemas.microsoft.com/office/powerpoint/2010/main" val="268396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FB91DA-F3EA-F305-3F2B-67B068237AA6}"/>
              </a:ext>
            </a:extLst>
          </p:cNvPr>
          <p:cNvSpPr>
            <a:spLocks noGrp="1"/>
          </p:cNvSpPr>
          <p:nvPr>
            <p:ph type="body" idx="1"/>
          </p:nvPr>
        </p:nvSpPr>
        <p:spPr/>
        <p:txBody>
          <a:bodyPr>
            <a:normAutofit fontScale="70000" lnSpcReduction="20000"/>
          </a:bodyPr>
          <a:lstStyle/>
          <a:p>
            <a:r>
              <a:rPr lang="en-GB" dirty="0"/>
              <a:t>Beginning of March 2011 Syrian security forces arrested 10 children under 15 in Daraa for slogan on the wall “You are next doctor” (borrowed from Egypt “Down with the regime”)</a:t>
            </a:r>
          </a:p>
          <a:p>
            <a:r>
              <a:rPr lang="en-GB" dirty="0"/>
              <a:t>Parents protested the imprisonment and torture – killed in open fire</a:t>
            </a:r>
          </a:p>
          <a:p>
            <a:r>
              <a:rPr lang="en-GB" dirty="0"/>
              <a:t>20 000 people in the streets of Daraa (70 000 population)</a:t>
            </a:r>
          </a:p>
          <a:p>
            <a:r>
              <a:rPr lang="en-GB" dirty="0"/>
              <a:t>Anti-government slogans, attacks on government buildings</a:t>
            </a:r>
          </a:p>
          <a:p>
            <a:r>
              <a:rPr lang="en-GB" dirty="0"/>
              <a:t>Meanwhile in city Banias protests against secularisation of the schools (teachers with niqab were transferred to administrative jobs)</a:t>
            </a:r>
          </a:p>
          <a:p>
            <a:r>
              <a:rPr lang="en-GB" dirty="0"/>
              <a:t>Protest spread to other cities</a:t>
            </a:r>
          </a:p>
          <a:p>
            <a:r>
              <a:rPr lang="en-GB" dirty="0"/>
              <a:t>Brutal suppression from the regime, violent clashes, snipers</a:t>
            </a:r>
          </a:p>
          <a:p>
            <a:r>
              <a:rPr lang="en-GB" dirty="0"/>
              <a:t>With she spread to Aleppo and Damascus the Uprising could not have been stopped</a:t>
            </a:r>
          </a:p>
          <a:p>
            <a:endParaRPr lang="en-GB" dirty="0"/>
          </a:p>
          <a:p>
            <a:endParaRPr lang="en-US" dirty="0"/>
          </a:p>
          <a:p>
            <a:endParaRPr lang="en-US" dirty="0"/>
          </a:p>
        </p:txBody>
      </p:sp>
      <p:sp>
        <p:nvSpPr>
          <p:cNvPr id="3" name="Text Placeholder 2">
            <a:extLst>
              <a:ext uri="{FF2B5EF4-FFF2-40B4-BE49-F238E27FC236}">
                <a16:creationId xmlns:a16="http://schemas.microsoft.com/office/drawing/2014/main" id="{6150672B-86A3-8A01-06D0-21A341FEC785}"/>
              </a:ext>
            </a:extLst>
          </p:cNvPr>
          <p:cNvSpPr>
            <a:spLocks noGrp="1"/>
          </p:cNvSpPr>
          <p:nvPr>
            <p:ph type="body" idx="2"/>
          </p:nvPr>
        </p:nvSpPr>
        <p:spPr/>
        <p:txBody>
          <a:bodyPr>
            <a:normAutofit fontScale="92500" lnSpcReduction="10000"/>
          </a:bodyPr>
          <a:lstStyle/>
          <a:p>
            <a:r>
              <a:rPr lang="en-GB" dirty="0"/>
              <a:t>15 March Syrian Revolution against Bashar Al-Assad</a:t>
            </a:r>
            <a:endParaRPr lang="en-US" dirty="0"/>
          </a:p>
        </p:txBody>
      </p:sp>
      <p:sp>
        <p:nvSpPr>
          <p:cNvPr id="4" name="Title 3">
            <a:extLst>
              <a:ext uri="{FF2B5EF4-FFF2-40B4-BE49-F238E27FC236}">
                <a16:creationId xmlns:a16="http://schemas.microsoft.com/office/drawing/2014/main" id="{CA780757-F30F-AB24-CFF4-63A326CA0751}"/>
              </a:ext>
            </a:extLst>
          </p:cNvPr>
          <p:cNvSpPr>
            <a:spLocks noGrp="1"/>
          </p:cNvSpPr>
          <p:nvPr>
            <p:ph type="title"/>
          </p:nvPr>
        </p:nvSpPr>
        <p:spPr>
          <a:xfrm>
            <a:off x="719399" y="0"/>
            <a:ext cx="10753202" cy="451578"/>
          </a:xfrm>
        </p:spPr>
        <p:txBody>
          <a:bodyPr>
            <a:normAutofit fontScale="90000"/>
          </a:bodyPr>
          <a:lstStyle/>
          <a:p>
            <a:r>
              <a:rPr lang="en-GB" dirty="0"/>
              <a:t>Syrian Uprising 2011</a:t>
            </a:r>
            <a:endParaRPr lang="en-US" dirty="0"/>
          </a:p>
        </p:txBody>
      </p:sp>
    </p:spTree>
    <p:extLst>
      <p:ext uri="{BB962C8B-B14F-4D97-AF65-F5344CB8AC3E}">
        <p14:creationId xmlns:p14="http://schemas.microsoft.com/office/powerpoint/2010/main" val="3331908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7F838E-BD18-B064-ABF7-AADFC8ED9D38}"/>
              </a:ext>
            </a:extLst>
          </p:cNvPr>
          <p:cNvSpPr>
            <a:spLocks noGrp="1"/>
          </p:cNvSpPr>
          <p:nvPr>
            <p:ph type="body" idx="1"/>
          </p:nvPr>
        </p:nvSpPr>
        <p:spPr/>
        <p:txBody>
          <a:bodyPr>
            <a:normAutofit fontScale="70000" lnSpcReduction="20000"/>
          </a:bodyPr>
          <a:lstStyle/>
          <a:p>
            <a:r>
              <a:rPr lang="en-GB" dirty="0"/>
              <a:t>Had no </a:t>
            </a:r>
            <a:r>
              <a:rPr lang="cs-CZ" dirty="0"/>
              <a:t>1 </a:t>
            </a:r>
            <a:r>
              <a:rPr lang="en-GB" dirty="0" err="1"/>
              <a:t>epicenter</a:t>
            </a:r>
            <a:endParaRPr lang="en-GB" dirty="0"/>
          </a:p>
          <a:p>
            <a:r>
              <a:rPr lang="en-GB" dirty="0"/>
              <a:t>Broke out in the provinces</a:t>
            </a:r>
            <a:r>
              <a:rPr lang="cs-CZ" dirty="0"/>
              <a:t>, towns with the nearby argicultural areas</a:t>
            </a:r>
            <a:endParaRPr lang="en-GB" dirty="0"/>
          </a:p>
          <a:p>
            <a:r>
              <a:rPr lang="en-GB" dirty="0"/>
              <a:t>No autonomous organisation or association</a:t>
            </a:r>
          </a:p>
          <a:p>
            <a:r>
              <a:rPr lang="en-GB" dirty="0"/>
              <a:t>Army did not stand down, supported loyally the regime</a:t>
            </a:r>
            <a:endParaRPr lang="cs-CZ" dirty="0"/>
          </a:p>
          <a:p>
            <a:r>
              <a:rPr lang="cs-CZ" dirty="0"/>
              <a:t>Syrian Uprising differs very much from the other in the region based on three extremes: extents of </a:t>
            </a:r>
            <a:r>
              <a:rPr lang="cs-CZ" b="1" dirty="0"/>
              <a:t>militarization, secratianism, proxy war</a:t>
            </a:r>
          </a:p>
          <a:p>
            <a:r>
              <a:rPr lang="cs-CZ" dirty="0"/>
              <a:t>Regime relied heavily on security forces to put down the uprising by any means necessary</a:t>
            </a:r>
          </a:p>
          <a:p>
            <a:r>
              <a:rPr lang="cs-CZ" dirty="0"/>
              <a:t>Counterinsurgency measures, scorched-earth tactics</a:t>
            </a:r>
          </a:p>
          <a:p>
            <a:r>
              <a:rPr lang="cs-CZ" dirty="0"/>
              <a:t>Firepower, tanks, helicopters, gunships, artillery, snipers, mortars, heavy machine guns, poison gas, barrel bombs</a:t>
            </a:r>
            <a:endParaRPr lang="en-GB" dirty="0"/>
          </a:p>
          <a:p>
            <a:endParaRPr lang="en-US" dirty="0"/>
          </a:p>
        </p:txBody>
      </p:sp>
      <p:sp>
        <p:nvSpPr>
          <p:cNvPr id="3" name="Text Placeholder 2">
            <a:extLst>
              <a:ext uri="{FF2B5EF4-FFF2-40B4-BE49-F238E27FC236}">
                <a16:creationId xmlns:a16="http://schemas.microsoft.com/office/drawing/2014/main" id="{051B7B3B-7CD1-895B-CD91-AE7394E75F9C}"/>
              </a:ext>
            </a:extLst>
          </p:cNvPr>
          <p:cNvSpPr>
            <a:spLocks noGrp="1"/>
          </p:cNvSpPr>
          <p:nvPr>
            <p:ph type="body" idx="2"/>
          </p:nvPr>
        </p:nvSpPr>
        <p:spPr/>
        <p:txBody>
          <a:bodyPr>
            <a:normAutofit fontScale="92500" lnSpcReduction="10000"/>
          </a:bodyPr>
          <a:lstStyle/>
          <a:p>
            <a:r>
              <a:rPr lang="en-GB" dirty="0"/>
              <a:t>Spontaneous and leaderless</a:t>
            </a:r>
            <a:endParaRPr lang="en-US" dirty="0"/>
          </a:p>
        </p:txBody>
      </p:sp>
      <p:sp>
        <p:nvSpPr>
          <p:cNvPr id="4" name="Title 3">
            <a:extLst>
              <a:ext uri="{FF2B5EF4-FFF2-40B4-BE49-F238E27FC236}">
                <a16:creationId xmlns:a16="http://schemas.microsoft.com/office/drawing/2014/main" id="{77702AC6-9F7B-302A-A6F1-A333280D1ECB}"/>
              </a:ext>
            </a:extLst>
          </p:cNvPr>
          <p:cNvSpPr>
            <a:spLocks noGrp="1"/>
          </p:cNvSpPr>
          <p:nvPr>
            <p:ph type="title"/>
          </p:nvPr>
        </p:nvSpPr>
        <p:spPr>
          <a:xfrm>
            <a:off x="719999" y="-91659"/>
            <a:ext cx="10753202" cy="451578"/>
          </a:xfrm>
        </p:spPr>
        <p:txBody>
          <a:bodyPr>
            <a:normAutofit fontScale="90000"/>
          </a:bodyPr>
          <a:lstStyle/>
          <a:p>
            <a:r>
              <a:rPr lang="en-GB" dirty="0"/>
              <a:t>Characteristics of the Uprising</a:t>
            </a:r>
            <a:endParaRPr lang="en-US" dirty="0"/>
          </a:p>
        </p:txBody>
      </p:sp>
    </p:spTree>
    <p:extLst>
      <p:ext uri="{BB962C8B-B14F-4D97-AF65-F5344CB8AC3E}">
        <p14:creationId xmlns:p14="http://schemas.microsoft.com/office/powerpoint/2010/main" val="1143230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helicopter and a barrel&#10;&#10;Description automatically generated">
            <a:extLst>
              <a:ext uri="{FF2B5EF4-FFF2-40B4-BE49-F238E27FC236}">
                <a16:creationId xmlns:a16="http://schemas.microsoft.com/office/drawing/2014/main" id="{45584D4F-0C2E-F07A-CC2B-0BE57F6A228E}"/>
              </a:ext>
            </a:extLst>
          </p:cNvPr>
          <p:cNvPicPr>
            <a:picLocks noChangeAspect="1"/>
          </p:cNvPicPr>
          <p:nvPr/>
        </p:nvPicPr>
        <p:blipFill>
          <a:blip r:embed="rId2"/>
          <a:stretch>
            <a:fillRect/>
          </a:stretch>
        </p:blipFill>
        <p:spPr>
          <a:xfrm>
            <a:off x="2054832" y="0"/>
            <a:ext cx="6136478" cy="6858000"/>
          </a:xfrm>
          <a:prstGeom prst="rect">
            <a:avLst/>
          </a:prstGeom>
        </p:spPr>
      </p:pic>
    </p:spTree>
    <p:extLst>
      <p:ext uri="{BB962C8B-B14F-4D97-AF65-F5344CB8AC3E}">
        <p14:creationId xmlns:p14="http://schemas.microsoft.com/office/powerpoint/2010/main" val="3181111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body" idx="1"/>
          </p:nvPr>
        </p:nvSpPr>
        <p:spPr>
          <a:xfrm>
            <a:off x="719999" y="1692001"/>
            <a:ext cx="8081101" cy="4140000"/>
          </a:xfrm>
          <a:prstGeom prst="rect">
            <a:avLst/>
          </a:prstGeom>
          <a:noFill/>
          <a:ln>
            <a:noFill/>
          </a:ln>
        </p:spPr>
        <p:txBody>
          <a:bodyPr spcFirstLastPara="1" wrap="square" lIns="0" tIns="0" rIns="0" bIns="0" anchor="t" anchorCtr="0">
            <a:normAutofit fontScale="55000" lnSpcReduction="20000"/>
          </a:bodyPr>
          <a:lstStyle/>
          <a:p>
            <a:pPr marL="707002" indent="-457200">
              <a:buSzPts val="2800"/>
            </a:pPr>
            <a:r>
              <a:rPr lang="en-GB" dirty="0"/>
              <a:t>North-east Syria</a:t>
            </a:r>
          </a:p>
          <a:p>
            <a:pPr marL="707002" indent="-457200">
              <a:buSzPts val="2800"/>
            </a:pPr>
            <a:r>
              <a:rPr lang="en-US" dirty="0"/>
              <a:t>YPG forms part of a wider coalition called the Syrian Democratic Forces (SDF), which has US backing </a:t>
            </a:r>
            <a:endParaRPr lang="en-GB" dirty="0"/>
          </a:p>
          <a:p>
            <a:pPr marL="707002" indent="-457200">
              <a:buSzPts val="2800"/>
            </a:pPr>
            <a:r>
              <a:rPr lang="en-US" dirty="0"/>
              <a:t>US, as well as UK and EU, consider the PKK a terrorist group</a:t>
            </a:r>
          </a:p>
          <a:p>
            <a:pPr marL="707002" indent="-457200">
              <a:buSzPts val="2800"/>
            </a:pPr>
            <a:r>
              <a:rPr lang="en-US" dirty="0"/>
              <a:t>YPJ  Women’s Protection Units, all-female brigade of the YPG, the armed forces of the Syrian region of Kurdistan, known as Rojava </a:t>
            </a:r>
          </a:p>
          <a:p>
            <a:pPr marL="707002" indent="-457200">
              <a:buSzPts val="2800"/>
            </a:pPr>
            <a:r>
              <a:rPr lang="en-US" dirty="0"/>
              <a:t>they fight knowing that they must succeed in battle or become a suicide warrior to avoid being captured</a:t>
            </a:r>
          </a:p>
          <a:p>
            <a:pPr marL="707002" indent="-457200">
              <a:buSzPts val="2800"/>
            </a:pPr>
            <a:r>
              <a:rPr lang="en-US" dirty="0"/>
              <a:t>The YPJ is also thought to be feared by ISIS, who believes that if a female kills them in battle, it will be a disgrace and dishonor, and will prohibit them from entering paradise</a:t>
            </a:r>
          </a:p>
          <a:p>
            <a:pPr marL="707002" indent="-457200">
              <a:buSzPts val="2800"/>
            </a:pPr>
            <a:r>
              <a:rPr lang="en-US" dirty="0"/>
              <a:t>liberating Kobani in Syria</a:t>
            </a:r>
          </a:p>
          <a:p>
            <a:pPr marL="707002" indent="-457200">
              <a:buSzPts val="2800"/>
            </a:pPr>
            <a:r>
              <a:rPr lang="en-US" dirty="0"/>
              <a:t>YPJ also played a big role in rescuing and providing security to the Yazidi community who were trapped on Mount Sinjar in Iraq in 2014</a:t>
            </a:r>
            <a:endParaRPr dirty="0"/>
          </a:p>
        </p:txBody>
      </p:sp>
      <p:sp>
        <p:nvSpPr>
          <p:cNvPr id="91" name="Google Shape;91;p16"/>
          <p:cNvSpPr txBox="1">
            <a:spLocks noGrp="1"/>
          </p:cNvSpPr>
          <p:nvPr>
            <p:ph type="body" idx="2"/>
          </p:nvPr>
        </p:nvSpPr>
        <p:spPr>
          <a:xfrm>
            <a:off x="720724" y="1296001"/>
            <a:ext cx="10752140" cy="271577"/>
          </a:xfrm>
          <a:prstGeom prst="rect">
            <a:avLst/>
          </a:prstGeom>
          <a:noFill/>
          <a:ln>
            <a:noFill/>
          </a:ln>
        </p:spPr>
        <p:txBody>
          <a:bodyPr spcFirstLastPara="1" wrap="square" lIns="0" tIns="0" rIns="0" bIns="0" anchor="t" anchorCtr="0">
            <a:normAutofit fontScale="92500" lnSpcReduction="10000"/>
          </a:bodyPr>
          <a:lstStyle/>
          <a:p>
            <a:pPr marL="0" lvl="0" indent="0" algn="l" rtl="0">
              <a:lnSpc>
                <a:spcPct val="114130"/>
              </a:lnSpc>
              <a:spcBef>
                <a:spcPts val="0"/>
              </a:spcBef>
              <a:spcAft>
                <a:spcPts val="0"/>
              </a:spcAft>
              <a:buClr>
                <a:schemeClr val="accent1"/>
              </a:buClr>
              <a:buSzPts val="1840"/>
              <a:buFont typeface="Arial"/>
              <a:buNone/>
            </a:pPr>
            <a:endParaRPr/>
          </a:p>
        </p:txBody>
      </p:sp>
      <p:sp>
        <p:nvSpPr>
          <p:cNvPr id="92" name="Google Shape;92;p16"/>
          <p:cNvSpPr txBox="1">
            <a:spLocks noGrp="1"/>
          </p:cNvSpPr>
          <p:nvPr>
            <p:ph type="title"/>
          </p:nvPr>
        </p:nvSpPr>
        <p:spPr>
          <a:xfrm>
            <a:off x="576160" y="278210"/>
            <a:ext cx="10753202" cy="451578"/>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accent1"/>
              </a:buClr>
              <a:buSzPts val="4000"/>
              <a:buFont typeface="Arial"/>
              <a:buNone/>
            </a:pPr>
            <a:r>
              <a:rPr lang="en-US" dirty="0"/>
              <a:t>Kurdish groups - People’s Defense Units (YPG</a:t>
            </a:r>
            <a:r>
              <a:rPr lang="en-GB" dirty="0"/>
              <a:t>)</a:t>
            </a:r>
            <a:endParaRPr dirty="0"/>
          </a:p>
        </p:txBody>
      </p:sp>
      <p:pic>
        <p:nvPicPr>
          <p:cNvPr id="2" name="Picture 1" descr="A group of women in military uniforms&#10;&#10;Description automatically generated">
            <a:extLst>
              <a:ext uri="{FF2B5EF4-FFF2-40B4-BE49-F238E27FC236}">
                <a16:creationId xmlns:a16="http://schemas.microsoft.com/office/drawing/2014/main" id="{68440178-0F22-AD8B-25CA-451851F55C87}"/>
              </a:ext>
            </a:extLst>
          </p:cNvPr>
          <p:cNvPicPr>
            <a:picLocks noChangeAspect="1"/>
          </p:cNvPicPr>
          <p:nvPr/>
        </p:nvPicPr>
        <p:blipFill>
          <a:blip r:embed="rId3"/>
          <a:stretch>
            <a:fillRect/>
          </a:stretch>
        </p:blipFill>
        <p:spPr>
          <a:xfrm>
            <a:off x="8892287" y="3175732"/>
            <a:ext cx="3299713" cy="265626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D0D977-CED5-9C52-2196-6BE33BE90F1E}"/>
              </a:ext>
            </a:extLst>
          </p:cNvPr>
          <p:cNvSpPr>
            <a:spLocks noGrp="1"/>
          </p:cNvSpPr>
          <p:nvPr>
            <p:ph type="body" idx="1"/>
          </p:nvPr>
        </p:nvSpPr>
        <p:spPr/>
        <p:txBody>
          <a:bodyPr/>
          <a:lstStyle/>
          <a:p>
            <a:r>
              <a:rPr lang="cs-CZ" dirty="0"/>
              <a:t>Based on the advice of UN </a:t>
            </a:r>
            <a:r>
              <a:rPr lang="en-GB" dirty="0"/>
              <a:t>“Friends of Syria” group of 114 states</a:t>
            </a:r>
          </a:p>
          <a:p>
            <a:r>
              <a:rPr lang="en-GB" dirty="0"/>
              <a:t>Embodies “moderate” opposition</a:t>
            </a:r>
          </a:p>
          <a:p>
            <a:r>
              <a:rPr lang="en-GB" dirty="0"/>
              <a:t>Participation in international negotiations</a:t>
            </a:r>
          </a:p>
          <a:p>
            <a:r>
              <a:rPr lang="en-GB" dirty="0"/>
              <a:t>Little influence in Syria, mostly exiled politicians and activists</a:t>
            </a:r>
          </a:p>
          <a:p>
            <a:endParaRPr lang="en-US" dirty="0"/>
          </a:p>
        </p:txBody>
      </p:sp>
      <p:sp>
        <p:nvSpPr>
          <p:cNvPr id="3" name="Text Placeholder 2">
            <a:extLst>
              <a:ext uri="{FF2B5EF4-FFF2-40B4-BE49-F238E27FC236}">
                <a16:creationId xmlns:a16="http://schemas.microsoft.com/office/drawing/2014/main" id="{70A7323E-AAAA-9FD3-ADD6-E0EA296D5AD8}"/>
              </a:ext>
            </a:extLst>
          </p:cNvPr>
          <p:cNvSpPr>
            <a:spLocks noGrp="1"/>
          </p:cNvSpPr>
          <p:nvPr>
            <p:ph type="body" idx="2"/>
          </p:nvPr>
        </p:nvSpPr>
        <p:spPr/>
        <p:txBody>
          <a:bodyPr>
            <a:normAutofit fontScale="92500" lnSpcReduction="10000"/>
          </a:bodyPr>
          <a:lstStyle/>
          <a:p>
            <a:r>
              <a:rPr lang="cs-CZ" dirty="0"/>
              <a:t>Supreme coordinating body </a:t>
            </a:r>
            <a:endParaRPr lang="en-US" dirty="0"/>
          </a:p>
        </p:txBody>
      </p:sp>
      <p:sp>
        <p:nvSpPr>
          <p:cNvPr id="4" name="Title 3">
            <a:extLst>
              <a:ext uri="{FF2B5EF4-FFF2-40B4-BE49-F238E27FC236}">
                <a16:creationId xmlns:a16="http://schemas.microsoft.com/office/drawing/2014/main" id="{9C3976AE-007B-4F51-1BA3-C778A74AF31D}"/>
              </a:ext>
            </a:extLst>
          </p:cNvPr>
          <p:cNvSpPr>
            <a:spLocks noGrp="1"/>
          </p:cNvSpPr>
          <p:nvPr>
            <p:ph type="title"/>
          </p:nvPr>
        </p:nvSpPr>
        <p:spPr>
          <a:xfrm>
            <a:off x="628559" y="0"/>
            <a:ext cx="10753202" cy="451578"/>
          </a:xfrm>
        </p:spPr>
        <p:txBody>
          <a:bodyPr>
            <a:normAutofit fontScale="90000"/>
          </a:bodyPr>
          <a:lstStyle/>
          <a:p>
            <a:r>
              <a:rPr lang="cs-CZ" dirty="0"/>
              <a:t>Syrian National Coalition</a:t>
            </a:r>
            <a:endParaRPr lang="en-US" dirty="0"/>
          </a:p>
        </p:txBody>
      </p:sp>
    </p:spTree>
    <p:extLst>
      <p:ext uri="{BB962C8B-B14F-4D97-AF65-F5344CB8AC3E}">
        <p14:creationId xmlns:p14="http://schemas.microsoft.com/office/powerpoint/2010/main" val="2537628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txBox="1">
            <a:spLocks noGrp="1"/>
          </p:cNvSpPr>
          <p:nvPr>
            <p:ph type="body" idx="1"/>
          </p:nvPr>
        </p:nvSpPr>
        <p:spPr>
          <a:xfrm>
            <a:off x="719999" y="1692001"/>
            <a:ext cx="10753202" cy="4140000"/>
          </a:xfrm>
          <a:prstGeom prst="rect">
            <a:avLst/>
          </a:prstGeom>
          <a:noFill/>
          <a:ln>
            <a:noFill/>
          </a:ln>
        </p:spPr>
        <p:txBody>
          <a:bodyPr spcFirstLastPara="1" wrap="square" lIns="0" tIns="0" rIns="0" bIns="0" anchor="t" anchorCtr="0">
            <a:normAutofit/>
          </a:bodyPr>
          <a:lstStyle/>
          <a:p>
            <a:pPr marL="707002" indent="-457200">
              <a:buSzPts val="2800"/>
            </a:pPr>
            <a:r>
              <a:rPr lang="en-US" dirty="0"/>
              <a:t>Al-Qaeda has a weaker presence in Syria than HTS or Islamic State</a:t>
            </a:r>
            <a:endParaRPr dirty="0"/>
          </a:p>
        </p:txBody>
      </p:sp>
      <p:sp>
        <p:nvSpPr>
          <p:cNvPr id="98" name="Google Shape;98;p17"/>
          <p:cNvSpPr txBox="1">
            <a:spLocks noGrp="1"/>
          </p:cNvSpPr>
          <p:nvPr>
            <p:ph type="body" idx="2"/>
          </p:nvPr>
        </p:nvSpPr>
        <p:spPr>
          <a:xfrm>
            <a:off x="720724" y="1296001"/>
            <a:ext cx="10752140" cy="271577"/>
          </a:xfrm>
          <a:prstGeom prst="rect">
            <a:avLst/>
          </a:prstGeom>
          <a:noFill/>
          <a:ln>
            <a:noFill/>
          </a:ln>
        </p:spPr>
        <p:txBody>
          <a:bodyPr spcFirstLastPara="1" wrap="square" lIns="0" tIns="0" rIns="0" bIns="0" anchor="t" anchorCtr="0">
            <a:normAutofit fontScale="92500" lnSpcReduction="10000"/>
          </a:bodyPr>
          <a:lstStyle/>
          <a:p>
            <a:pPr marL="0" lvl="0" indent="0" algn="l" rtl="0">
              <a:lnSpc>
                <a:spcPct val="114130"/>
              </a:lnSpc>
              <a:spcBef>
                <a:spcPts val="0"/>
              </a:spcBef>
              <a:spcAft>
                <a:spcPts val="0"/>
              </a:spcAft>
              <a:buClr>
                <a:schemeClr val="accent1"/>
              </a:buClr>
              <a:buSzPts val="1840"/>
              <a:buFont typeface="Arial"/>
              <a:buNone/>
            </a:pPr>
            <a:r>
              <a:rPr lang="en-GB" dirty="0"/>
              <a:t>Mainly against USA – the great puppet masters, not the puppets</a:t>
            </a:r>
            <a:endParaRPr dirty="0"/>
          </a:p>
        </p:txBody>
      </p:sp>
      <p:sp>
        <p:nvSpPr>
          <p:cNvPr id="99" name="Google Shape;99;p17"/>
          <p:cNvSpPr txBox="1">
            <a:spLocks noGrp="1"/>
          </p:cNvSpPr>
          <p:nvPr>
            <p:ph type="title"/>
          </p:nvPr>
        </p:nvSpPr>
        <p:spPr>
          <a:xfrm>
            <a:off x="719999" y="719999"/>
            <a:ext cx="10753202" cy="451578"/>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accent1"/>
              </a:buClr>
              <a:buSzPts val="4000"/>
              <a:buFont typeface="Arial"/>
              <a:buNone/>
            </a:pPr>
            <a:r>
              <a:rPr lang="en-US" dirty="0"/>
              <a:t>Al-Qaeda</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body" idx="1"/>
          </p:nvPr>
        </p:nvSpPr>
        <p:spPr>
          <a:xfrm>
            <a:off x="719999" y="1692001"/>
            <a:ext cx="10753202" cy="4140000"/>
          </a:xfrm>
          <a:prstGeom prst="rect">
            <a:avLst/>
          </a:prstGeom>
          <a:noFill/>
          <a:ln>
            <a:noFill/>
          </a:ln>
        </p:spPr>
        <p:txBody>
          <a:bodyPr spcFirstLastPara="1" wrap="square" lIns="0" tIns="0" rIns="0" bIns="0" anchor="t" anchorCtr="0">
            <a:normAutofit/>
          </a:bodyPr>
          <a:lstStyle/>
          <a:p>
            <a:pPr marL="707002" indent="-457200">
              <a:buSzPts val="2800"/>
            </a:pPr>
            <a:r>
              <a:rPr lang="en-US" dirty="0"/>
              <a:t>primarily based in Idlib and is an offshoot from the terrorist group Al-Qaeda</a:t>
            </a:r>
          </a:p>
          <a:p>
            <a:pPr marL="707002" indent="-457200">
              <a:buSzPts val="2800"/>
            </a:pPr>
            <a:r>
              <a:rPr lang="en-US" dirty="0"/>
              <a:t>ceasefire has been in place in Idlib since 2020</a:t>
            </a:r>
          </a:p>
          <a:p>
            <a:pPr marL="707002" indent="-457200">
              <a:buSzPts val="2800"/>
            </a:pPr>
            <a:r>
              <a:rPr lang="en-US" dirty="0"/>
              <a:t>HTS has been involved in fighting with other groups and Assad forces</a:t>
            </a:r>
          </a:p>
          <a:p>
            <a:pPr marL="707002" indent="-457200">
              <a:buSzPts val="2800"/>
            </a:pPr>
            <a:r>
              <a:rPr lang="en-US" dirty="0"/>
              <a:t>providing a haven for </a:t>
            </a:r>
            <a:r>
              <a:rPr lang="en-US" dirty="0" err="1"/>
              <a:t>AlQaeda</a:t>
            </a:r>
            <a:r>
              <a:rPr lang="en-US" dirty="0"/>
              <a:t> and Islamic State in Idlib</a:t>
            </a:r>
            <a:endParaRPr dirty="0"/>
          </a:p>
        </p:txBody>
      </p:sp>
      <p:sp>
        <p:nvSpPr>
          <p:cNvPr id="105" name="Google Shape;105;p18"/>
          <p:cNvSpPr txBox="1">
            <a:spLocks noGrp="1"/>
          </p:cNvSpPr>
          <p:nvPr>
            <p:ph type="body" idx="2"/>
          </p:nvPr>
        </p:nvSpPr>
        <p:spPr>
          <a:xfrm>
            <a:off x="720724" y="1296001"/>
            <a:ext cx="10752140" cy="271577"/>
          </a:xfrm>
          <a:prstGeom prst="rect">
            <a:avLst/>
          </a:prstGeom>
          <a:noFill/>
          <a:ln>
            <a:noFill/>
          </a:ln>
        </p:spPr>
        <p:txBody>
          <a:bodyPr spcFirstLastPara="1" wrap="square" lIns="0" tIns="0" rIns="0" bIns="0" anchor="t" anchorCtr="0">
            <a:normAutofit fontScale="92500" lnSpcReduction="10000"/>
          </a:bodyPr>
          <a:lstStyle/>
          <a:p>
            <a:pPr marL="0" lvl="0" indent="0" algn="l" rtl="0">
              <a:lnSpc>
                <a:spcPct val="114130"/>
              </a:lnSpc>
              <a:spcBef>
                <a:spcPts val="0"/>
              </a:spcBef>
              <a:spcAft>
                <a:spcPts val="0"/>
              </a:spcAft>
              <a:buClr>
                <a:schemeClr val="accent1"/>
              </a:buClr>
              <a:buSzPts val="1840"/>
              <a:buFont typeface="Arial"/>
              <a:buNone/>
            </a:pPr>
            <a:endParaRPr dirty="0"/>
          </a:p>
        </p:txBody>
      </p:sp>
      <p:sp>
        <p:nvSpPr>
          <p:cNvPr id="106" name="Google Shape;106;p18"/>
          <p:cNvSpPr txBox="1">
            <a:spLocks noGrp="1"/>
          </p:cNvSpPr>
          <p:nvPr>
            <p:ph type="title"/>
          </p:nvPr>
        </p:nvSpPr>
        <p:spPr>
          <a:xfrm>
            <a:off x="719999" y="719999"/>
            <a:ext cx="10753202" cy="451578"/>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accent1"/>
              </a:buClr>
              <a:buSzPts val="4000"/>
              <a:buFont typeface="Arial"/>
              <a:buNone/>
            </a:pPr>
            <a:r>
              <a:rPr lang="en-US" dirty="0" err="1"/>
              <a:t>Hay’at</a:t>
            </a:r>
            <a:r>
              <a:rPr lang="en-US" dirty="0"/>
              <a:t> Tahrir al-Sham</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3BFDC0-35FF-BE8F-73BE-91426DE52140}"/>
              </a:ext>
            </a:extLst>
          </p:cNvPr>
          <p:cNvSpPr>
            <a:spLocks noGrp="1"/>
          </p:cNvSpPr>
          <p:nvPr>
            <p:ph type="body" idx="1"/>
          </p:nvPr>
        </p:nvSpPr>
        <p:spPr/>
        <p:txBody>
          <a:bodyPr/>
          <a:lstStyle/>
          <a:p>
            <a:r>
              <a:rPr lang="en-US" b="0" i="0" dirty="0">
                <a:solidFill>
                  <a:srgbClr val="000000"/>
                </a:solidFill>
                <a:effectLst/>
                <a:latin typeface="arial" panose="020B0604020202020204" pitchFamily="34" charset="0"/>
              </a:rPr>
              <a:t>187,437.00 km</a:t>
            </a:r>
            <a:r>
              <a:rPr lang="en-US" b="0" i="0" baseline="30000" dirty="0">
                <a:solidFill>
                  <a:srgbClr val="000000"/>
                </a:solidFill>
                <a:effectLst/>
                <a:latin typeface="arial" panose="020B0604020202020204" pitchFamily="34" charset="0"/>
              </a:rPr>
              <a:t>2</a:t>
            </a:r>
            <a:r>
              <a:rPr lang="cs-CZ" b="0" i="0" baseline="30000" dirty="0">
                <a:solidFill>
                  <a:srgbClr val="000000"/>
                </a:solidFill>
                <a:effectLst/>
                <a:latin typeface="arial" panose="020B0604020202020204" pitchFamily="34" charset="0"/>
              </a:rPr>
              <a:t> </a:t>
            </a:r>
            <a:r>
              <a:rPr lang="cs-CZ" dirty="0"/>
              <a:t>(three times smaller than France)</a:t>
            </a:r>
          </a:p>
          <a:p>
            <a:r>
              <a:rPr lang="en-US" dirty="0"/>
              <a:t>22.66 million in January 2023</a:t>
            </a:r>
          </a:p>
        </p:txBody>
      </p:sp>
      <p:sp>
        <p:nvSpPr>
          <p:cNvPr id="4" name="Title 3">
            <a:extLst>
              <a:ext uri="{FF2B5EF4-FFF2-40B4-BE49-F238E27FC236}">
                <a16:creationId xmlns:a16="http://schemas.microsoft.com/office/drawing/2014/main" id="{46476643-97A3-FDB2-9F92-0ACA04D9FF5E}"/>
              </a:ext>
            </a:extLst>
          </p:cNvPr>
          <p:cNvSpPr>
            <a:spLocks noGrp="1"/>
          </p:cNvSpPr>
          <p:nvPr>
            <p:ph type="title"/>
          </p:nvPr>
        </p:nvSpPr>
        <p:spPr>
          <a:xfrm>
            <a:off x="596109" y="0"/>
            <a:ext cx="10753202" cy="451578"/>
          </a:xfrm>
        </p:spPr>
        <p:txBody>
          <a:bodyPr>
            <a:normAutofit fontScale="90000"/>
          </a:bodyPr>
          <a:lstStyle/>
          <a:p>
            <a:r>
              <a:rPr lang="cs-CZ" dirty="0"/>
              <a:t>2023 data</a:t>
            </a:r>
            <a:endParaRPr lang="en-US" dirty="0"/>
          </a:p>
        </p:txBody>
      </p:sp>
      <p:pic>
        <p:nvPicPr>
          <p:cNvPr id="6" name="Picture 5" descr="A black background with a black square">
            <a:extLst>
              <a:ext uri="{FF2B5EF4-FFF2-40B4-BE49-F238E27FC236}">
                <a16:creationId xmlns:a16="http://schemas.microsoft.com/office/drawing/2014/main" id="{A5C82E43-A1F5-AD50-9536-0FFE5C2F8AE0}"/>
              </a:ext>
            </a:extLst>
          </p:cNvPr>
          <p:cNvPicPr>
            <a:picLocks noChangeAspect="1"/>
          </p:cNvPicPr>
          <p:nvPr/>
        </p:nvPicPr>
        <p:blipFill>
          <a:blip r:embed="rId2"/>
          <a:stretch>
            <a:fillRect/>
          </a:stretch>
        </p:blipFill>
        <p:spPr>
          <a:xfrm>
            <a:off x="6096000" y="576001"/>
            <a:ext cx="5717827" cy="4041464"/>
          </a:xfrm>
          <a:prstGeom prst="rect">
            <a:avLst/>
          </a:prstGeom>
        </p:spPr>
      </p:pic>
      <p:pic>
        <p:nvPicPr>
          <p:cNvPr id="8" name="Picture 7" descr="A map of syria with cities and roads&#10;&#10;Description automatically generated">
            <a:extLst>
              <a:ext uri="{FF2B5EF4-FFF2-40B4-BE49-F238E27FC236}">
                <a16:creationId xmlns:a16="http://schemas.microsoft.com/office/drawing/2014/main" id="{ADBA2BE5-C5CF-033D-9705-A6097B82C678}"/>
              </a:ext>
            </a:extLst>
          </p:cNvPr>
          <p:cNvPicPr>
            <a:picLocks noChangeAspect="1"/>
          </p:cNvPicPr>
          <p:nvPr/>
        </p:nvPicPr>
        <p:blipFill>
          <a:blip r:embed="rId3"/>
          <a:stretch>
            <a:fillRect/>
          </a:stretch>
        </p:blipFill>
        <p:spPr>
          <a:xfrm>
            <a:off x="6798013" y="2496620"/>
            <a:ext cx="3590818" cy="3590818"/>
          </a:xfrm>
          <a:prstGeom prst="rect">
            <a:avLst/>
          </a:prstGeom>
        </p:spPr>
      </p:pic>
    </p:spTree>
    <p:extLst>
      <p:ext uri="{BB962C8B-B14F-4D97-AF65-F5344CB8AC3E}">
        <p14:creationId xmlns:p14="http://schemas.microsoft.com/office/powerpoint/2010/main" val="2062611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body" idx="1"/>
          </p:nvPr>
        </p:nvSpPr>
        <p:spPr>
          <a:xfrm>
            <a:off x="719999" y="1692001"/>
            <a:ext cx="10753202" cy="4140000"/>
          </a:xfrm>
          <a:prstGeom prst="rect">
            <a:avLst/>
          </a:prstGeom>
          <a:noFill/>
          <a:ln>
            <a:noFill/>
          </a:ln>
        </p:spPr>
        <p:txBody>
          <a:bodyPr spcFirstLastPara="1" wrap="square" lIns="0" tIns="0" rIns="0" bIns="0" anchor="t" anchorCtr="0">
            <a:normAutofit fontScale="92500" lnSpcReduction="20000"/>
          </a:bodyPr>
          <a:lstStyle/>
          <a:p>
            <a:pPr marL="707002" indent="-457200">
              <a:buSzPts val="2800"/>
            </a:pPr>
            <a:r>
              <a:rPr lang="en-US" dirty="0"/>
              <a:t>2014/15, Islamic State controlled around a third of Syria </a:t>
            </a:r>
          </a:p>
          <a:p>
            <a:pPr marL="707002" indent="-457200">
              <a:buSzPts val="2800"/>
            </a:pPr>
            <a:r>
              <a:rPr lang="en-US" dirty="0"/>
              <a:t>Raqqa was its nominal capital</a:t>
            </a:r>
          </a:p>
          <a:p>
            <a:pPr marL="707002" indent="-457200">
              <a:buSzPts val="2800"/>
            </a:pPr>
            <a:r>
              <a:rPr lang="en-US" dirty="0"/>
              <a:t>2017, it had lost around 95% of its territory, including Raqqa</a:t>
            </a:r>
          </a:p>
          <a:p>
            <a:pPr marL="707002" indent="-457200">
              <a:buSzPts val="2800"/>
            </a:pPr>
            <a:r>
              <a:rPr lang="en-US" dirty="0"/>
              <a:t>still capable of continuing attacks across much of Syria, limited sources and numbers, leaders mostly killed in air-strikes</a:t>
            </a:r>
          </a:p>
          <a:p>
            <a:pPr marL="707002" indent="-457200">
              <a:buSzPts val="2800"/>
            </a:pPr>
            <a:r>
              <a:rPr lang="en-US" dirty="0"/>
              <a:t>10,000 Islamic State fighters remain in detention facilities in north-east Syria, and 56,000 of their family members are in humanitarian camps</a:t>
            </a:r>
            <a:endParaRPr dirty="0"/>
          </a:p>
        </p:txBody>
      </p:sp>
      <p:sp>
        <p:nvSpPr>
          <p:cNvPr id="112" name="Google Shape;112;p19"/>
          <p:cNvSpPr txBox="1">
            <a:spLocks noGrp="1"/>
          </p:cNvSpPr>
          <p:nvPr>
            <p:ph type="body" idx="2"/>
          </p:nvPr>
        </p:nvSpPr>
        <p:spPr>
          <a:xfrm>
            <a:off x="720724" y="1296001"/>
            <a:ext cx="10752140" cy="271577"/>
          </a:xfrm>
          <a:prstGeom prst="rect">
            <a:avLst/>
          </a:prstGeom>
          <a:noFill/>
          <a:ln>
            <a:noFill/>
          </a:ln>
        </p:spPr>
        <p:txBody>
          <a:bodyPr spcFirstLastPara="1" wrap="square" lIns="0" tIns="0" rIns="0" bIns="0" anchor="t" anchorCtr="0">
            <a:normAutofit fontScale="92500" lnSpcReduction="10000"/>
          </a:bodyPr>
          <a:lstStyle/>
          <a:p>
            <a:pPr marL="0" lvl="0" indent="0" algn="l" rtl="0">
              <a:lnSpc>
                <a:spcPct val="114130"/>
              </a:lnSpc>
              <a:spcBef>
                <a:spcPts val="0"/>
              </a:spcBef>
              <a:spcAft>
                <a:spcPts val="0"/>
              </a:spcAft>
              <a:buClr>
                <a:schemeClr val="accent1"/>
              </a:buClr>
              <a:buSzPts val="1840"/>
              <a:buFont typeface="Arial"/>
              <a:buNone/>
            </a:pPr>
            <a:r>
              <a:rPr lang="en-GB" dirty="0"/>
              <a:t>ISIS, DAESH</a:t>
            </a:r>
            <a:endParaRPr dirty="0"/>
          </a:p>
        </p:txBody>
      </p:sp>
      <p:sp>
        <p:nvSpPr>
          <p:cNvPr id="113" name="Google Shape;113;p19"/>
          <p:cNvSpPr txBox="1">
            <a:spLocks noGrp="1"/>
          </p:cNvSpPr>
          <p:nvPr>
            <p:ph type="title"/>
          </p:nvPr>
        </p:nvSpPr>
        <p:spPr>
          <a:xfrm>
            <a:off x="719999" y="719999"/>
            <a:ext cx="10753202" cy="451578"/>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accent1"/>
              </a:buClr>
              <a:buSzPts val="4000"/>
              <a:buFont typeface="Arial"/>
              <a:buNone/>
            </a:pPr>
            <a:r>
              <a:rPr lang="en-GB" dirty="0"/>
              <a:t>ISIL</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body" idx="1"/>
          </p:nvPr>
        </p:nvSpPr>
        <p:spPr>
          <a:xfrm>
            <a:off x="719999" y="1692001"/>
            <a:ext cx="10753202" cy="4140000"/>
          </a:xfrm>
          <a:prstGeom prst="rect">
            <a:avLst/>
          </a:prstGeom>
          <a:noFill/>
          <a:ln>
            <a:noFill/>
          </a:ln>
        </p:spPr>
        <p:txBody>
          <a:bodyPr spcFirstLastPara="1" wrap="square" lIns="0" tIns="0" rIns="0" bIns="0" anchor="t" anchorCtr="0">
            <a:normAutofit/>
          </a:bodyPr>
          <a:lstStyle/>
          <a:p>
            <a:pPr marL="707002" indent="-457200">
              <a:buSzPts val="2800"/>
            </a:pPr>
            <a:r>
              <a:rPr lang="en-US" b="0" i="0" dirty="0">
                <a:solidFill>
                  <a:srgbClr val="393939"/>
                </a:solidFill>
                <a:effectLst/>
                <a:latin typeface="national"/>
              </a:rPr>
              <a:t> </a:t>
            </a:r>
            <a:r>
              <a:rPr lang="en-US" dirty="0"/>
              <a:t>limited peace talks have taken place under UN Resolution 2254 (2015)</a:t>
            </a:r>
          </a:p>
          <a:p>
            <a:pPr marL="707002" indent="-457200">
              <a:buSzPts val="2800"/>
            </a:pPr>
            <a:r>
              <a:rPr lang="en-US" dirty="0"/>
              <a:t>Russian-led talks in Sochi in 2018, however, did result in the formation of a group to negotiate a new constitution under the UN resolution</a:t>
            </a:r>
            <a:endParaRPr dirty="0"/>
          </a:p>
        </p:txBody>
      </p:sp>
      <p:sp>
        <p:nvSpPr>
          <p:cNvPr id="119" name="Google Shape;119;p20"/>
          <p:cNvSpPr txBox="1">
            <a:spLocks noGrp="1"/>
          </p:cNvSpPr>
          <p:nvPr>
            <p:ph type="body" idx="2"/>
          </p:nvPr>
        </p:nvSpPr>
        <p:spPr>
          <a:xfrm>
            <a:off x="720724" y="1296001"/>
            <a:ext cx="10752140" cy="271577"/>
          </a:xfrm>
          <a:prstGeom prst="rect">
            <a:avLst/>
          </a:prstGeom>
          <a:noFill/>
          <a:ln>
            <a:noFill/>
          </a:ln>
        </p:spPr>
        <p:txBody>
          <a:bodyPr spcFirstLastPara="1" wrap="square" lIns="0" tIns="0" rIns="0" bIns="0" anchor="t" anchorCtr="0">
            <a:normAutofit fontScale="92500" lnSpcReduction="10000"/>
          </a:bodyPr>
          <a:lstStyle/>
          <a:p>
            <a:pPr marL="0" lvl="0" indent="0" algn="l" rtl="0">
              <a:lnSpc>
                <a:spcPct val="114130"/>
              </a:lnSpc>
              <a:spcBef>
                <a:spcPts val="0"/>
              </a:spcBef>
              <a:spcAft>
                <a:spcPts val="0"/>
              </a:spcAft>
              <a:buClr>
                <a:schemeClr val="accent1"/>
              </a:buClr>
              <a:buSzPts val="1840"/>
              <a:buFont typeface="Arial"/>
              <a:buNone/>
            </a:pPr>
            <a:endParaRPr/>
          </a:p>
        </p:txBody>
      </p:sp>
      <p:sp>
        <p:nvSpPr>
          <p:cNvPr id="120" name="Google Shape;120;p20"/>
          <p:cNvSpPr txBox="1">
            <a:spLocks noGrp="1"/>
          </p:cNvSpPr>
          <p:nvPr>
            <p:ph type="title"/>
          </p:nvPr>
        </p:nvSpPr>
        <p:spPr>
          <a:xfrm>
            <a:off x="719999" y="719999"/>
            <a:ext cx="10753202" cy="451578"/>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accent1"/>
              </a:buClr>
              <a:buSzPts val="4000"/>
              <a:buFont typeface="Arial"/>
              <a:buNone/>
            </a:pPr>
            <a:r>
              <a:rPr lang="en-GB" dirty="0"/>
              <a:t>Peace for Syria</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3A7358-2810-A8A9-EA47-C91B5679D479}"/>
              </a:ext>
            </a:extLst>
          </p:cNvPr>
          <p:cNvSpPr>
            <a:spLocks noGrp="1"/>
          </p:cNvSpPr>
          <p:nvPr>
            <p:ph type="body" idx="1"/>
          </p:nvPr>
        </p:nvSpPr>
        <p:spPr/>
        <p:txBody>
          <a:bodyPr>
            <a:normAutofit fontScale="92500" lnSpcReduction="20000"/>
          </a:bodyPr>
          <a:lstStyle/>
          <a:p>
            <a:r>
              <a:rPr lang="en-US" dirty="0">
                <a:solidFill>
                  <a:srgbClr val="393939"/>
                </a:solidFill>
                <a:latin typeface="national"/>
              </a:rPr>
              <a:t>War took 12 years</a:t>
            </a:r>
          </a:p>
          <a:p>
            <a:r>
              <a:rPr lang="en-US" b="0" i="0" dirty="0">
                <a:solidFill>
                  <a:srgbClr val="393939"/>
                </a:solidFill>
                <a:effectLst/>
                <a:latin typeface="national"/>
              </a:rPr>
              <a:t>more than 350,000 </a:t>
            </a:r>
            <a:r>
              <a:rPr lang="en-US" dirty="0">
                <a:solidFill>
                  <a:srgbClr val="393939"/>
                </a:solidFill>
                <a:latin typeface="national"/>
              </a:rPr>
              <a:t>casualties</a:t>
            </a:r>
          </a:p>
          <a:p>
            <a:r>
              <a:rPr lang="en-US" b="0" i="0" dirty="0">
                <a:solidFill>
                  <a:srgbClr val="393939"/>
                </a:solidFill>
                <a:effectLst/>
                <a:latin typeface="national"/>
              </a:rPr>
              <a:t>displacement of half the Syrian population</a:t>
            </a:r>
          </a:p>
          <a:p>
            <a:r>
              <a:rPr lang="en-US" b="0" i="0" dirty="0">
                <a:solidFill>
                  <a:srgbClr val="393939"/>
                </a:solidFill>
                <a:effectLst/>
                <a:latin typeface="national"/>
              </a:rPr>
              <a:t>stalemated conflict and the stalled peace talks</a:t>
            </a:r>
            <a:endParaRPr lang="en-US" dirty="0">
              <a:solidFill>
                <a:srgbClr val="393939"/>
              </a:solidFill>
              <a:latin typeface="national"/>
            </a:endParaRPr>
          </a:p>
          <a:p>
            <a:r>
              <a:rPr lang="en-US" b="0" i="0" dirty="0">
                <a:solidFill>
                  <a:srgbClr val="393939"/>
                </a:solidFill>
                <a:effectLst/>
                <a:latin typeface="national"/>
              </a:rPr>
              <a:t>Syria’s frontlines have been largely frozen since 2020</a:t>
            </a:r>
          </a:p>
          <a:p>
            <a:r>
              <a:rPr lang="en-US" dirty="0">
                <a:solidFill>
                  <a:srgbClr val="393939"/>
                </a:solidFill>
                <a:latin typeface="national"/>
              </a:rPr>
              <a:t>Around 70% of the country is now controlled by Assad Government forces</a:t>
            </a:r>
          </a:p>
          <a:p>
            <a:r>
              <a:rPr lang="en-US" b="0" i="0" dirty="0">
                <a:solidFill>
                  <a:srgbClr val="393939"/>
                </a:solidFill>
                <a:effectLst/>
                <a:latin typeface="national"/>
              </a:rPr>
              <a:t>Islamic State/Daesh no longer controls any territory</a:t>
            </a:r>
          </a:p>
          <a:p>
            <a:r>
              <a:rPr lang="en-US" b="0" i="0" dirty="0">
                <a:solidFill>
                  <a:srgbClr val="393939"/>
                </a:solidFill>
                <a:effectLst/>
                <a:latin typeface="national"/>
              </a:rPr>
              <a:t>Kurdish forces continue to control substantial areas in north-eastern Syria</a:t>
            </a:r>
            <a:endParaRPr lang="en-US" dirty="0">
              <a:solidFill>
                <a:srgbClr val="393939"/>
              </a:solidFill>
              <a:latin typeface="national"/>
            </a:endParaRPr>
          </a:p>
        </p:txBody>
      </p:sp>
      <p:sp>
        <p:nvSpPr>
          <p:cNvPr id="3" name="Text Placeholder 2">
            <a:extLst>
              <a:ext uri="{FF2B5EF4-FFF2-40B4-BE49-F238E27FC236}">
                <a16:creationId xmlns:a16="http://schemas.microsoft.com/office/drawing/2014/main" id="{A061305E-0967-0B14-3C80-0AAC42B7C6FF}"/>
              </a:ext>
            </a:extLst>
          </p:cNvPr>
          <p:cNvSpPr>
            <a:spLocks noGrp="1"/>
          </p:cNvSpPr>
          <p:nvPr>
            <p:ph type="body" idx="2"/>
          </p:nvPr>
        </p:nvSpPr>
        <p:spPr/>
        <p:txBody>
          <a:bodyPr>
            <a:normAutofit fontScale="92500" lnSpcReduction="10000"/>
          </a:bodyPr>
          <a:lstStyle/>
          <a:p>
            <a:r>
              <a:rPr lang="en-GB" dirty="0"/>
              <a:t>Assad is back</a:t>
            </a:r>
            <a:endParaRPr lang="en-US" dirty="0"/>
          </a:p>
        </p:txBody>
      </p:sp>
      <p:sp>
        <p:nvSpPr>
          <p:cNvPr id="4" name="Title 3">
            <a:extLst>
              <a:ext uri="{FF2B5EF4-FFF2-40B4-BE49-F238E27FC236}">
                <a16:creationId xmlns:a16="http://schemas.microsoft.com/office/drawing/2014/main" id="{0B2BAF1D-6183-4570-62C7-91CAA4914882}"/>
              </a:ext>
            </a:extLst>
          </p:cNvPr>
          <p:cNvSpPr>
            <a:spLocks noGrp="1"/>
          </p:cNvSpPr>
          <p:nvPr>
            <p:ph type="title"/>
          </p:nvPr>
        </p:nvSpPr>
        <p:spPr>
          <a:xfrm>
            <a:off x="719399" y="0"/>
            <a:ext cx="10753202" cy="451578"/>
          </a:xfrm>
        </p:spPr>
        <p:txBody>
          <a:bodyPr>
            <a:normAutofit fontScale="90000"/>
          </a:bodyPr>
          <a:lstStyle/>
          <a:p>
            <a:r>
              <a:rPr lang="en-GB" dirty="0"/>
              <a:t>2023</a:t>
            </a:r>
            <a:endParaRPr lang="en-US" dirty="0"/>
          </a:p>
        </p:txBody>
      </p:sp>
    </p:spTree>
    <p:extLst>
      <p:ext uri="{BB962C8B-B14F-4D97-AF65-F5344CB8AC3E}">
        <p14:creationId xmlns:p14="http://schemas.microsoft.com/office/powerpoint/2010/main" val="1753989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62E60C-2C5C-84A8-1DB1-3EC63AF74C40}"/>
              </a:ext>
            </a:extLst>
          </p:cNvPr>
          <p:cNvSpPr>
            <a:spLocks noGrp="1"/>
          </p:cNvSpPr>
          <p:nvPr>
            <p:ph type="body" idx="1"/>
          </p:nvPr>
        </p:nvSpPr>
        <p:spPr/>
        <p:txBody>
          <a:bodyPr>
            <a:normAutofit fontScale="92500" lnSpcReduction="20000"/>
          </a:bodyPr>
          <a:lstStyle/>
          <a:p>
            <a:pPr algn="l">
              <a:buFont typeface="Arial" panose="020B0604020202020204" pitchFamily="34" charset="0"/>
              <a:buChar char="•"/>
            </a:pPr>
            <a:r>
              <a:rPr lang="en-US" dirty="0"/>
              <a:t>recognizing that Assad will likely remain in power</a:t>
            </a:r>
          </a:p>
          <a:p>
            <a:pPr algn="l">
              <a:buFont typeface="Arial" panose="020B0604020202020204" pitchFamily="34" charset="0"/>
              <a:buChar char="•"/>
            </a:pPr>
            <a:r>
              <a:rPr lang="en-US" dirty="0"/>
              <a:t>wanting to reduce the influence of Iran</a:t>
            </a:r>
          </a:p>
          <a:p>
            <a:pPr algn="l">
              <a:buFont typeface="Arial" panose="020B0604020202020204" pitchFamily="34" charset="0"/>
              <a:buChar char="•"/>
            </a:pPr>
            <a:r>
              <a:rPr lang="en-US" dirty="0"/>
              <a:t>wanting to benefit from the economic gains of reconstruction in Syria</a:t>
            </a:r>
          </a:p>
          <a:p>
            <a:pPr algn="l">
              <a:buFont typeface="Arial" panose="020B0604020202020204" pitchFamily="34" charset="0"/>
              <a:buChar char="•"/>
            </a:pPr>
            <a:r>
              <a:rPr lang="en-US" dirty="0"/>
              <a:t>wanting to diversify their alliances beyond the US</a:t>
            </a:r>
          </a:p>
          <a:p>
            <a:pPr algn="l">
              <a:buFont typeface="Arial" panose="020B0604020202020204" pitchFamily="34" charset="0"/>
              <a:buChar char="•"/>
            </a:pPr>
            <a:r>
              <a:rPr lang="en-US" dirty="0"/>
              <a:t>return of Syrian refugees, many of whom are based in Jordan and Lebanon, </a:t>
            </a:r>
          </a:p>
          <a:p>
            <a:pPr algn="l">
              <a:buFont typeface="Arial" panose="020B0604020202020204" pitchFamily="34" charset="0"/>
              <a:buChar char="•"/>
            </a:pPr>
            <a:r>
              <a:rPr lang="en-US" dirty="0"/>
              <a:t>restrictions on the </a:t>
            </a:r>
            <a:r>
              <a:rPr lang="en-US" dirty="0" err="1"/>
              <a:t>captagon</a:t>
            </a:r>
            <a:r>
              <a:rPr lang="en-US" dirty="0"/>
              <a:t> drug trade from Syria, and containing non-state armed groups</a:t>
            </a:r>
          </a:p>
          <a:p>
            <a:endParaRPr lang="en-US" dirty="0"/>
          </a:p>
        </p:txBody>
      </p:sp>
      <p:sp>
        <p:nvSpPr>
          <p:cNvPr id="3" name="Text Placeholder 2">
            <a:extLst>
              <a:ext uri="{FF2B5EF4-FFF2-40B4-BE49-F238E27FC236}">
                <a16:creationId xmlns:a16="http://schemas.microsoft.com/office/drawing/2014/main" id="{E8E8A59A-4E09-82B9-8B44-7B6F2DBD1561}"/>
              </a:ext>
            </a:extLst>
          </p:cNvPr>
          <p:cNvSpPr>
            <a:spLocks noGrp="1"/>
          </p:cNvSpPr>
          <p:nvPr>
            <p:ph type="body" idx="2"/>
          </p:nvPr>
        </p:nvSpPr>
        <p:spPr/>
        <p:txBody>
          <a:bodyPr>
            <a:normAutofit fontScale="92500" lnSpcReduction="20000"/>
          </a:bodyPr>
          <a:lstStyle/>
          <a:p>
            <a:r>
              <a:rPr lang="en-US" sz="1900" dirty="0"/>
              <a:t>Arab League re-admitting Syria as a member in May 2023</a:t>
            </a:r>
          </a:p>
          <a:p>
            <a:endParaRPr lang="en-US" dirty="0"/>
          </a:p>
        </p:txBody>
      </p:sp>
      <p:sp>
        <p:nvSpPr>
          <p:cNvPr id="4" name="Title 3">
            <a:extLst>
              <a:ext uri="{FF2B5EF4-FFF2-40B4-BE49-F238E27FC236}">
                <a16:creationId xmlns:a16="http://schemas.microsoft.com/office/drawing/2014/main" id="{3EFC28A0-DA40-D998-78C2-EC4485E1C42B}"/>
              </a:ext>
            </a:extLst>
          </p:cNvPr>
          <p:cNvSpPr>
            <a:spLocks noGrp="1"/>
          </p:cNvSpPr>
          <p:nvPr>
            <p:ph type="title"/>
          </p:nvPr>
        </p:nvSpPr>
        <p:spPr>
          <a:xfrm>
            <a:off x="606984" y="0"/>
            <a:ext cx="10753202" cy="451578"/>
          </a:xfrm>
        </p:spPr>
        <p:txBody>
          <a:bodyPr>
            <a:normAutofit fontScale="90000"/>
          </a:bodyPr>
          <a:lstStyle/>
          <a:p>
            <a:r>
              <a:rPr lang="en-GB" dirty="0"/>
              <a:t>Syria back in Arab League</a:t>
            </a:r>
            <a:endParaRPr lang="en-US" dirty="0"/>
          </a:p>
        </p:txBody>
      </p:sp>
    </p:spTree>
    <p:extLst>
      <p:ext uri="{BB962C8B-B14F-4D97-AF65-F5344CB8AC3E}">
        <p14:creationId xmlns:p14="http://schemas.microsoft.com/office/powerpoint/2010/main" val="2562277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B6FEF7-607F-A029-259F-EB4CB87304F3}"/>
              </a:ext>
            </a:extLst>
          </p:cNvPr>
          <p:cNvSpPr>
            <a:spLocks noGrp="1"/>
          </p:cNvSpPr>
          <p:nvPr>
            <p:ph type="body" idx="1"/>
          </p:nvPr>
        </p:nvSpPr>
        <p:spPr/>
        <p:txBody>
          <a:bodyPr>
            <a:normAutofit fontScale="85000" lnSpcReduction="20000"/>
          </a:bodyPr>
          <a:lstStyle/>
          <a:p>
            <a:r>
              <a:rPr lang="en-GB" dirty="0"/>
              <a:t>PKK</a:t>
            </a:r>
            <a:endParaRPr lang="en-US" dirty="0"/>
          </a:p>
        </p:txBody>
      </p:sp>
      <p:sp>
        <p:nvSpPr>
          <p:cNvPr id="3" name="Title 2">
            <a:extLst>
              <a:ext uri="{FF2B5EF4-FFF2-40B4-BE49-F238E27FC236}">
                <a16:creationId xmlns:a16="http://schemas.microsoft.com/office/drawing/2014/main" id="{E32B67C5-1409-D40A-D996-A958395E5800}"/>
              </a:ext>
            </a:extLst>
          </p:cNvPr>
          <p:cNvSpPr>
            <a:spLocks noGrp="1"/>
          </p:cNvSpPr>
          <p:nvPr>
            <p:ph type="title"/>
          </p:nvPr>
        </p:nvSpPr>
        <p:spPr>
          <a:xfrm>
            <a:off x="720725" y="0"/>
            <a:ext cx="10753202" cy="451578"/>
          </a:xfrm>
        </p:spPr>
        <p:txBody>
          <a:bodyPr>
            <a:normAutofit fontScale="90000"/>
          </a:bodyPr>
          <a:lstStyle/>
          <a:p>
            <a:r>
              <a:rPr lang="en-GB" dirty="0"/>
              <a:t>Turkey and Kurdish question</a:t>
            </a:r>
            <a:endParaRPr lang="en-US" dirty="0"/>
          </a:p>
        </p:txBody>
      </p:sp>
      <p:sp>
        <p:nvSpPr>
          <p:cNvPr id="4" name="Text Placeholder 3">
            <a:extLst>
              <a:ext uri="{FF2B5EF4-FFF2-40B4-BE49-F238E27FC236}">
                <a16:creationId xmlns:a16="http://schemas.microsoft.com/office/drawing/2014/main" id="{B3077EB0-17E4-8CF2-49BB-9FF43BAAC522}"/>
              </a:ext>
            </a:extLst>
          </p:cNvPr>
          <p:cNvSpPr>
            <a:spLocks noGrp="1"/>
          </p:cNvSpPr>
          <p:nvPr>
            <p:ph type="body" idx="2"/>
          </p:nvPr>
        </p:nvSpPr>
        <p:spPr/>
        <p:txBody>
          <a:bodyPr>
            <a:normAutofit fontScale="92500" lnSpcReduction="10000"/>
          </a:bodyPr>
          <a:lstStyle/>
          <a:p>
            <a:r>
              <a:rPr lang="en-GB" dirty="0"/>
              <a:t>SDF</a:t>
            </a:r>
            <a:endParaRPr lang="en-US" dirty="0"/>
          </a:p>
        </p:txBody>
      </p:sp>
      <p:sp>
        <p:nvSpPr>
          <p:cNvPr id="5" name="TextBox 4">
            <a:extLst>
              <a:ext uri="{FF2B5EF4-FFF2-40B4-BE49-F238E27FC236}">
                <a16:creationId xmlns:a16="http://schemas.microsoft.com/office/drawing/2014/main" id="{F4E9E568-C250-D7C1-7808-62B3A8635CE4}"/>
              </a:ext>
            </a:extLst>
          </p:cNvPr>
          <p:cNvSpPr txBox="1"/>
          <p:nvPr/>
        </p:nvSpPr>
        <p:spPr>
          <a:xfrm>
            <a:off x="996593" y="2024009"/>
            <a:ext cx="10222787" cy="386259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Turkish military campaign against the Kurdistan Workers’ Party (PKK) in Turkey</a:t>
            </a:r>
          </a:p>
          <a:p>
            <a:pPr marL="285750" indent="-285750">
              <a:lnSpc>
                <a:spcPct val="150000"/>
              </a:lnSpc>
              <a:buFont typeface="Arial" panose="020B0604020202020204" pitchFamily="34" charset="0"/>
              <a:buChar char="•"/>
            </a:pPr>
            <a:r>
              <a:rPr lang="en-US" dirty="0"/>
              <a:t>Main goal is to prevent inception of Kurdish state in the Norther regions</a:t>
            </a:r>
          </a:p>
          <a:p>
            <a:pPr marL="285750" indent="-285750">
              <a:lnSpc>
                <a:spcPct val="150000"/>
              </a:lnSpc>
              <a:buFont typeface="Arial" panose="020B0604020202020204" pitchFamily="34" charset="0"/>
              <a:buChar char="•"/>
            </a:pPr>
            <a:r>
              <a:rPr lang="en-US" dirty="0"/>
              <a:t>first entered northern Syria in 2016</a:t>
            </a:r>
          </a:p>
          <a:p>
            <a:pPr marL="285750" indent="-285750">
              <a:lnSpc>
                <a:spcPct val="150000"/>
              </a:lnSpc>
              <a:buFont typeface="Arial" panose="020B0604020202020204" pitchFamily="34" charset="0"/>
              <a:buChar char="•"/>
            </a:pPr>
            <a:r>
              <a:rPr lang="en-US" dirty="0"/>
              <a:t>five military operations from 2016 to 2022, Turkey occupies a series of areas in northern Syria</a:t>
            </a:r>
          </a:p>
          <a:p>
            <a:pPr marL="285750" indent="-285750">
              <a:lnSpc>
                <a:spcPct val="150000"/>
              </a:lnSpc>
              <a:buFont typeface="Arial" panose="020B0604020202020204" pitchFamily="34" charset="0"/>
              <a:buChar char="•"/>
            </a:pPr>
            <a:r>
              <a:rPr lang="en-US" dirty="0"/>
              <a:t>Turkey pursues military action in Syria and Iraq. This is to restrict the Kurdish-led SDF in Syria and the Kurdistan Workers’ Party (PKK) in Turkey, which it lists as a terrorist group (as does the European Union and US).</a:t>
            </a:r>
          </a:p>
          <a:p>
            <a:pPr marL="285750" indent="-285750">
              <a:lnSpc>
                <a:spcPct val="150000"/>
              </a:lnSpc>
              <a:buFont typeface="Arial" panose="020B0604020202020204" pitchFamily="34" charset="0"/>
              <a:buChar char="•"/>
            </a:pPr>
            <a:r>
              <a:rPr lang="en-US" dirty="0"/>
              <a:t>2020 ceasefire agreement between Turkey and Russia froze the conflict in the north-west of the country, halting the attempts of Assad Government forces to capture the Idlib governorate</a:t>
            </a:r>
          </a:p>
          <a:p>
            <a:pPr marL="285750" indent="-285750">
              <a:lnSpc>
                <a:spcPct val="150000"/>
              </a:lnSpc>
              <a:buFont typeface="Arial" panose="020B0604020202020204" pitchFamily="34" charset="0"/>
              <a:buChar char="•"/>
            </a:pPr>
            <a:r>
              <a:rPr lang="en-US" dirty="0"/>
              <a:t>Turkey now expect Assad to remain in power </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18726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48319D-D9A8-5A2D-A669-D1F2B8E07615}"/>
              </a:ext>
            </a:extLst>
          </p:cNvPr>
          <p:cNvSpPr>
            <a:spLocks noGrp="1"/>
          </p:cNvSpPr>
          <p:nvPr>
            <p:ph type="title"/>
          </p:nvPr>
        </p:nvSpPr>
        <p:spPr>
          <a:xfrm>
            <a:off x="718077" y="72299"/>
            <a:ext cx="10753202" cy="451578"/>
          </a:xfrm>
        </p:spPr>
        <p:txBody>
          <a:bodyPr>
            <a:normAutofit fontScale="90000"/>
          </a:bodyPr>
          <a:lstStyle/>
          <a:p>
            <a:r>
              <a:rPr lang="en-GB" dirty="0"/>
              <a:t>USA</a:t>
            </a:r>
            <a:endParaRPr lang="en-US" dirty="0"/>
          </a:p>
        </p:txBody>
      </p:sp>
      <p:sp>
        <p:nvSpPr>
          <p:cNvPr id="5" name="TextBox 4">
            <a:extLst>
              <a:ext uri="{FF2B5EF4-FFF2-40B4-BE49-F238E27FC236}">
                <a16:creationId xmlns:a16="http://schemas.microsoft.com/office/drawing/2014/main" id="{2A5A6ED2-FC30-F305-2A73-DE41D3289E3E}"/>
              </a:ext>
            </a:extLst>
          </p:cNvPr>
          <p:cNvSpPr txBox="1"/>
          <p:nvPr/>
        </p:nvSpPr>
        <p:spPr>
          <a:xfrm>
            <a:off x="718077" y="1379220"/>
            <a:ext cx="10753202" cy="2462213"/>
          </a:xfrm>
          <a:prstGeom prst="rect">
            <a:avLst/>
          </a:prstGeom>
          <a:noFill/>
        </p:spPr>
        <p:txBody>
          <a:bodyPr wrap="square" rtlCol="0">
            <a:spAutoFit/>
          </a:bodyPr>
          <a:lstStyle/>
          <a:p>
            <a:pPr marL="285750" indent="-285750">
              <a:buFont typeface="Arial" panose="020B0604020202020204" pitchFamily="34" charset="0"/>
              <a:buChar char="•"/>
            </a:pPr>
            <a:r>
              <a:rPr lang="en-GB" sz="2000" dirty="0"/>
              <a:t>Goal is to get rid of Assad</a:t>
            </a:r>
          </a:p>
          <a:p>
            <a:pPr marL="285750" indent="-285750">
              <a:buFont typeface="Arial" panose="020B0604020202020204" pitchFamily="34" charset="0"/>
              <a:buChar char="•"/>
            </a:pPr>
            <a:r>
              <a:rPr lang="en-GB" sz="2000" dirty="0"/>
              <a:t>Lessons learnt from Iraq and Libya – no regime change via housecleaning</a:t>
            </a:r>
          </a:p>
          <a:p>
            <a:pPr marL="285750" indent="-285750">
              <a:buFont typeface="Arial" panose="020B0604020202020204" pitchFamily="34" charset="0"/>
              <a:buChar char="•"/>
            </a:pPr>
            <a:r>
              <a:rPr lang="en-GB" sz="2000" dirty="0"/>
              <a:t>Prevent chaos</a:t>
            </a:r>
          </a:p>
          <a:p>
            <a:pPr marL="285750" indent="-285750">
              <a:buFont typeface="Arial" panose="020B0604020202020204" pitchFamily="34" charset="0"/>
              <a:buChar char="•"/>
            </a:pPr>
            <a:r>
              <a:rPr lang="en-GB" sz="2000" dirty="0"/>
              <a:t>Negotiate the settlement and ensure stability</a:t>
            </a:r>
          </a:p>
          <a:p>
            <a:pPr marL="285750" indent="-285750">
              <a:buFont typeface="Arial" panose="020B0604020202020204" pitchFamily="34" charset="0"/>
              <a:buChar char="•"/>
            </a:pPr>
            <a:r>
              <a:rPr lang="en-GB" sz="2000" dirty="0"/>
              <a:t>Keep parts of the regime</a:t>
            </a:r>
          </a:p>
          <a:p>
            <a:pPr marL="285750" indent="-285750">
              <a:buFont typeface="Arial" panose="020B0604020202020204" pitchFamily="34" charset="0"/>
              <a:buChar char="•"/>
            </a:pPr>
            <a:r>
              <a:rPr lang="en-GB" sz="2000" dirty="0"/>
              <a:t>Destruction of ISIS</a:t>
            </a:r>
          </a:p>
          <a:p>
            <a:pPr marL="285750" indent="-285750">
              <a:buFont typeface="Arial" panose="020B0604020202020204" pitchFamily="34" charset="0"/>
              <a:buChar char="•"/>
            </a:pPr>
            <a:r>
              <a:rPr lang="en-GB" sz="2000" dirty="0"/>
              <a:t>Support of Kurds </a:t>
            </a:r>
          </a:p>
          <a:p>
            <a:pPr marL="285750" indent="-285750">
              <a:buFont typeface="Arial" panose="020B0604020202020204" pitchFamily="34" charset="0"/>
              <a:buChar char="•"/>
            </a:pPr>
            <a:endParaRPr lang="en-GB" dirty="0"/>
          </a:p>
        </p:txBody>
      </p:sp>
      <p:pic>
        <p:nvPicPr>
          <p:cNvPr id="7" name="Picture 6" descr="A military vehicle driving down a road&#10;&#10;Description automatically generated">
            <a:extLst>
              <a:ext uri="{FF2B5EF4-FFF2-40B4-BE49-F238E27FC236}">
                <a16:creationId xmlns:a16="http://schemas.microsoft.com/office/drawing/2014/main" id="{A98228C5-A1D8-4DE4-98DB-CB91B4B6C49C}"/>
              </a:ext>
            </a:extLst>
          </p:cNvPr>
          <p:cNvPicPr>
            <a:picLocks noChangeAspect="1"/>
          </p:cNvPicPr>
          <p:nvPr/>
        </p:nvPicPr>
        <p:blipFill>
          <a:blip r:embed="rId2"/>
          <a:stretch>
            <a:fillRect/>
          </a:stretch>
        </p:blipFill>
        <p:spPr>
          <a:xfrm>
            <a:off x="6935893" y="2409826"/>
            <a:ext cx="4981786" cy="2802254"/>
          </a:xfrm>
          <a:prstGeom prst="rect">
            <a:avLst/>
          </a:prstGeom>
        </p:spPr>
      </p:pic>
    </p:spTree>
    <p:extLst>
      <p:ext uri="{BB962C8B-B14F-4D97-AF65-F5344CB8AC3E}">
        <p14:creationId xmlns:p14="http://schemas.microsoft.com/office/powerpoint/2010/main" val="3255133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7E728B-8EDD-31ED-8FE0-301458A11D29}"/>
              </a:ext>
            </a:extLst>
          </p:cNvPr>
          <p:cNvSpPr>
            <a:spLocks noGrp="1"/>
          </p:cNvSpPr>
          <p:nvPr>
            <p:ph type="body" idx="1"/>
          </p:nvPr>
        </p:nvSpPr>
        <p:spPr/>
        <p:txBody>
          <a:bodyPr/>
          <a:lstStyle/>
          <a:p>
            <a:r>
              <a:rPr lang="en-GB" dirty="0"/>
              <a:t>Jaysh al-Islam</a:t>
            </a:r>
          </a:p>
          <a:p>
            <a:r>
              <a:rPr lang="en-GB" dirty="0" err="1"/>
              <a:t>Ahrar</a:t>
            </a:r>
            <a:r>
              <a:rPr lang="en-GB" dirty="0"/>
              <a:t> al-Sham</a:t>
            </a:r>
          </a:p>
          <a:p>
            <a:r>
              <a:rPr lang="en-GB" dirty="0"/>
              <a:t>Future Syria guided by the Islamic Law</a:t>
            </a:r>
            <a:endParaRPr lang="en-US" dirty="0"/>
          </a:p>
        </p:txBody>
      </p:sp>
      <p:sp>
        <p:nvSpPr>
          <p:cNvPr id="3" name="Text Placeholder 2">
            <a:extLst>
              <a:ext uri="{FF2B5EF4-FFF2-40B4-BE49-F238E27FC236}">
                <a16:creationId xmlns:a16="http://schemas.microsoft.com/office/drawing/2014/main" id="{871BDF5E-707D-0740-DCFE-84554EB2A4EE}"/>
              </a:ext>
            </a:extLst>
          </p:cNvPr>
          <p:cNvSpPr>
            <a:spLocks noGrp="1"/>
          </p:cNvSpPr>
          <p:nvPr>
            <p:ph type="body" idx="2"/>
          </p:nvPr>
        </p:nvSpPr>
        <p:spPr/>
        <p:txBody>
          <a:bodyPr>
            <a:normAutofit fontScale="92500" lnSpcReduction="10000"/>
          </a:bodyPr>
          <a:lstStyle/>
          <a:p>
            <a:r>
              <a:rPr lang="en-GB" dirty="0"/>
              <a:t>Sunni supporter</a:t>
            </a:r>
            <a:endParaRPr lang="en-US" dirty="0"/>
          </a:p>
        </p:txBody>
      </p:sp>
      <p:sp>
        <p:nvSpPr>
          <p:cNvPr id="4" name="Title 3">
            <a:extLst>
              <a:ext uri="{FF2B5EF4-FFF2-40B4-BE49-F238E27FC236}">
                <a16:creationId xmlns:a16="http://schemas.microsoft.com/office/drawing/2014/main" id="{13F4F247-59FA-A7D7-5C41-502C23ED5617}"/>
              </a:ext>
            </a:extLst>
          </p:cNvPr>
          <p:cNvSpPr>
            <a:spLocks noGrp="1"/>
          </p:cNvSpPr>
          <p:nvPr>
            <p:ph type="title"/>
          </p:nvPr>
        </p:nvSpPr>
        <p:spPr>
          <a:xfrm>
            <a:off x="636179" y="0"/>
            <a:ext cx="10753202" cy="451578"/>
          </a:xfrm>
        </p:spPr>
        <p:txBody>
          <a:bodyPr>
            <a:normAutofit fontScale="90000"/>
          </a:bodyPr>
          <a:lstStyle/>
          <a:p>
            <a:r>
              <a:rPr lang="en-GB" dirty="0"/>
              <a:t>Saudi Arabia</a:t>
            </a:r>
            <a:endParaRPr lang="en-US" dirty="0"/>
          </a:p>
        </p:txBody>
      </p:sp>
    </p:spTree>
    <p:extLst>
      <p:ext uri="{BB962C8B-B14F-4D97-AF65-F5344CB8AC3E}">
        <p14:creationId xmlns:p14="http://schemas.microsoft.com/office/powerpoint/2010/main" val="3976144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3858C7-7BEB-68A3-EFB2-5A66227054A6}"/>
              </a:ext>
            </a:extLst>
          </p:cNvPr>
          <p:cNvSpPr>
            <a:spLocks noGrp="1"/>
          </p:cNvSpPr>
          <p:nvPr>
            <p:ph type="body" idx="1"/>
          </p:nvPr>
        </p:nvSpPr>
        <p:spPr/>
        <p:txBody>
          <a:bodyPr>
            <a:normAutofit fontScale="47500" lnSpcReduction="20000"/>
          </a:bodyPr>
          <a:lstStyle/>
          <a:p>
            <a:r>
              <a:rPr lang="en-US" dirty="0"/>
              <a:t>Iran to have become Russia’s “top military backer”</a:t>
            </a:r>
          </a:p>
          <a:p>
            <a:r>
              <a:rPr lang="en-US" dirty="0"/>
              <a:t>Syria is a long-standing ally of Iran</a:t>
            </a:r>
          </a:p>
          <a:p>
            <a:r>
              <a:rPr lang="en-US" dirty="0"/>
              <a:t>Since the 1980s, Iran has also provided substantial support to Hezbollah in Lebanon</a:t>
            </a:r>
          </a:p>
          <a:p>
            <a:r>
              <a:rPr lang="en-US" dirty="0"/>
              <a:t>Iran’s presence is part of its wider strategy to consolidate the 1979 revolution </a:t>
            </a:r>
          </a:p>
          <a:p>
            <a:r>
              <a:rPr lang="en-US" dirty="0"/>
              <a:t>protect Shia Muslims abroad</a:t>
            </a:r>
          </a:p>
          <a:p>
            <a:r>
              <a:rPr lang="en-US" dirty="0"/>
              <a:t>limit the influence of Sunni states such as Saudi Arabia</a:t>
            </a:r>
          </a:p>
          <a:p>
            <a:r>
              <a:rPr lang="en-US" dirty="0"/>
              <a:t>counter the influence of Israel and the US</a:t>
            </a:r>
          </a:p>
          <a:p>
            <a:endParaRPr lang="en-US" dirty="0"/>
          </a:p>
          <a:p>
            <a:r>
              <a:rPr lang="en-US" dirty="0"/>
              <a:t>Iran has provided both economic  (over US$105 billion) and military support to Assad and helped establish pro-Government and pro-Iran militias</a:t>
            </a:r>
          </a:p>
          <a:p>
            <a:r>
              <a:rPr lang="en-US" dirty="0"/>
              <a:t>Iran had around 10,000 troops in the early stages of the Syria conflict and cited claims that Iran-backed militias could </a:t>
            </a:r>
            <a:r>
              <a:rPr lang="en-US" dirty="0" err="1"/>
              <a:t>mobilise</a:t>
            </a:r>
            <a:r>
              <a:rPr lang="en-US" dirty="0"/>
              <a:t> up to 80,000 (IRGC and QUDS forces)</a:t>
            </a:r>
            <a:endParaRPr lang="cs-CZ" dirty="0"/>
          </a:p>
          <a:p>
            <a:endParaRPr lang="cs-CZ" dirty="0"/>
          </a:p>
          <a:p>
            <a:r>
              <a:rPr lang="en-US" dirty="0"/>
              <a:t>Hezbollah’s intervention in Syria from 2012 in support of Assad both supported Assad’s position and strengthened the military capabilities of Hezbollah more broadly. This has led to concerns about the threat it poses to Israel and pressure for the US and Israel to remain engaged in Syria to counter it</a:t>
            </a:r>
          </a:p>
        </p:txBody>
      </p:sp>
      <p:sp>
        <p:nvSpPr>
          <p:cNvPr id="3" name="Text Placeholder 2">
            <a:extLst>
              <a:ext uri="{FF2B5EF4-FFF2-40B4-BE49-F238E27FC236}">
                <a16:creationId xmlns:a16="http://schemas.microsoft.com/office/drawing/2014/main" id="{3149EB25-1ADB-1BFF-947E-939704781E26}"/>
              </a:ext>
            </a:extLst>
          </p:cNvPr>
          <p:cNvSpPr>
            <a:spLocks noGrp="1"/>
          </p:cNvSpPr>
          <p:nvPr>
            <p:ph type="body" idx="2"/>
          </p:nvPr>
        </p:nvSpPr>
        <p:spPr/>
        <p:txBody>
          <a:bodyPr>
            <a:normAutofit fontScale="92500" lnSpcReduction="10000"/>
          </a:bodyPr>
          <a:lstStyle/>
          <a:p>
            <a:endParaRPr lang="en-US"/>
          </a:p>
        </p:txBody>
      </p:sp>
      <p:sp>
        <p:nvSpPr>
          <p:cNvPr id="4" name="Title 3">
            <a:extLst>
              <a:ext uri="{FF2B5EF4-FFF2-40B4-BE49-F238E27FC236}">
                <a16:creationId xmlns:a16="http://schemas.microsoft.com/office/drawing/2014/main" id="{C3436BAC-6C40-3848-2DE4-91CA607FE1C6}"/>
              </a:ext>
            </a:extLst>
          </p:cNvPr>
          <p:cNvSpPr>
            <a:spLocks noGrp="1"/>
          </p:cNvSpPr>
          <p:nvPr>
            <p:ph type="title"/>
          </p:nvPr>
        </p:nvSpPr>
        <p:spPr>
          <a:xfrm>
            <a:off x="719999" y="0"/>
            <a:ext cx="10753202" cy="451578"/>
          </a:xfrm>
        </p:spPr>
        <p:txBody>
          <a:bodyPr>
            <a:normAutofit fontScale="90000"/>
          </a:bodyPr>
          <a:lstStyle/>
          <a:p>
            <a:r>
              <a:rPr lang="en-GB" dirty="0"/>
              <a:t>Iran and Hizballah</a:t>
            </a:r>
            <a:endParaRPr lang="en-US" dirty="0"/>
          </a:p>
        </p:txBody>
      </p:sp>
    </p:spTree>
    <p:extLst>
      <p:ext uri="{BB962C8B-B14F-4D97-AF65-F5344CB8AC3E}">
        <p14:creationId xmlns:p14="http://schemas.microsoft.com/office/powerpoint/2010/main" val="1154132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AB6690-2319-12DB-1805-393492101414}"/>
              </a:ext>
            </a:extLst>
          </p:cNvPr>
          <p:cNvSpPr>
            <a:spLocks noGrp="1"/>
          </p:cNvSpPr>
          <p:nvPr>
            <p:ph type="body" idx="1"/>
          </p:nvPr>
        </p:nvSpPr>
        <p:spPr/>
        <p:txBody>
          <a:bodyPr>
            <a:normAutofit fontScale="92500" lnSpcReduction="20000"/>
          </a:bodyPr>
          <a:lstStyle/>
          <a:p>
            <a:r>
              <a:rPr lang="en-US" dirty="0"/>
              <a:t>2015, Russia militarily intervened to prevent the possible collapse of the Assad regime</a:t>
            </a:r>
          </a:p>
          <a:p>
            <a:r>
              <a:rPr lang="en-US" dirty="0"/>
              <a:t>Russian vetoes of multiple UN resolutions and sanctions</a:t>
            </a:r>
          </a:p>
          <a:p>
            <a:r>
              <a:rPr lang="en-US" dirty="0"/>
              <a:t>Russian military support has primarily been in the form of air and naval support and the mercenary Wagner Group, with Iranian and Assad forces conducting most ground operations</a:t>
            </a:r>
          </a:p>
          <a:p>
            <a:r>
              <a:rPr lang="en-US" dirty="0"/>
              <a:t>2022, Russia reduced its financial assistance to Syria, withdrawal of military forces</a:t>
            </a:r>
          </a:p>
        </p:txBody>
      </p:sp>
      <p:sp>
        <p:nvSpPr>
          <p:cNvPr id="3" name="Text Placeholder 2">
            <a:extLst>
              <a:ext uri="{FF2B5EF4-FFF2-40B4-BE49-F238E27FC236}">
                <a16:creationId xmlns:a16="http://schemas.microsoft.com/office/drawing/2014/main" id="{65AA33BA-F449-0A1A-343B-9735CF215D5E}"/>
              </a:ext>
            </a:extLst>
          </p:cNvPr>
          <p:cNvSpPr>
            <a:spLocks noGrp="1"/>
          </p:cNvSpPr>
          <p:nvPr>
            <p:ph type="body" idx="2"/>
          </p:nvPr>
        </p:nvSpPr>
        <p:spPr/>
        <p:txBody>
          <a:bodyPr>
            <a:normAutofit fontScale="92500" lnSpcReduction="10000"/>
          </a:bodyPr>
          <a:lstStyle/>
          <a:p>
            <a:r>
              <a:rPr lang="en-GB" dirty="0"/>
              <a:t>Old friends</a:t>
            </a:r>
            <a:endParaRPr lang="en-US" dirty="0"/>
          </a:p>
        </p:txBody>
      </p:sp>
      <p:sp>
        <p:nvSpPr>
          <p:cNvPr id="4" name="Title 3">
            <a:extLst>
              <a:ext uri="{FF2B5EF4-FFF2-40B4-BE49-F238E27FC236}">
                <a16:creationId xmlns:a16="http://schemas.microsoft.com/office/drawing/2014/main" id="{A4AF8800-E5F0-8F7F-2108-8903E1076664}"/>
              </a:ext>
            </a:extLst>
          </p:cNvPr>
          <p:cNvSpPr>
            <a:spLocks noGrp="1"/>
          </p:cNvSpPr>
          <p:nvPr>
            <p:ph type="title"/>
          </p:nvPr>
        </p:nvSpPr>
        <p:spPr>
          <a:xfrm>
            <a:off x="719999" y="0"/>
            <a:ext cx="10753202" cy="451578"/>
          </a:xfrm>
        </p:spPr>
        <p:txBody>
          <a:bodyPr>
            <a:normAutofit fontScale="90000"/>
          </a:bodyPr>
          <a:lstStyle/>
          <a:p>
            <a:r>
              <a:rPr lang="en-GB" dirty="0"/>
              <a:t>Russia</a:t>
            </a:r>
            <a:endParaRPr lang="en-US" dirty="0"/>
          </a:p>
        </p:txBody>
      </p:sp>
    </p:spTree>
    <p:extLst>
      <p:ext uri="{BB962C8B-B14F-4D97-AF65-F5344CB8AC3E}">
        <p14:creationId xmlns:p14="http://schemas.microsoft.com/office/powerpoint/2010/main" val="2792006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syria with different colored areas&#10;&#10;Description automatically generated">
            <a:extLst>
              <a:ext uri="{FF2B5EF4-FFF2-40B4-BE49-F238E27FC236}">
                <a16:creationId xmlns:a16="http://schemas.microsoft.com/office/drawing/2014/main" id="{35F5EAAB-8A90-D4D1-5D3F-9C49E9001518}"/>
              </a:ext>
            </a:extLst>
          </p:cNvPr>
          <p:cNvPicPr>
            <a:picLocks noChangeAspect="1"/>
          </p:cNvPicPr>
          <p:nvPr/>
        </p:nvPicPr>
        <p:blipFill>
          <a:blip r:embed="rId2"/>
          <a:stretch>
            <a:fillRect/>
          </a:stretch>
        </p:blipFill>
        <p:spPr>
          <a:xfrm>
            <a:off x="111900" y="236306"/>
            <a:ext cx="10753201" cy="6123397"/>
          </a:xfrm>
          <a:prstGeom prst="rect">
            <a:avLst/>
          </a:prstGeom>
        </p:spPr>
      </p:pic>
    </p:spTree>
    <p:extLst>
      <p:ext uri="{BB962C8B-B14F-4D97-AF65-F5344CB8AC3E}">
        <p14:creationId xmlns:p14="http://schemas.microsoft.com/office/powerpoint/2010/main" val="4245369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EE4AF7-6B29-4E30-9DC9-3FC78E6766C2}"/>
              </a:ext>
            </a:extLst>
          </p:cNvPr>
          <p:cNvSpPr>
            <a:spLocks noGrp="1"/>
          </p:cNvSpPr>
          <p:nvPr>
            <p:ph type="body" idx="1"/>
          </p:nvPr>
        </p:nvSpPr>
        <p:spPr/>
        <p:txBody>
          <a:bodyPr>
            <a:normAutofit fontScale="92500" lnSpcReduction="20000"/>
          </a:bodyPr>
          <a:lstStyle/>
          <a:p>
            <a:r>
              <a:rPr lang="en-GB" dirty="0"/>
              <a:t>Sunni 61</a:t>
            </a:r>
            <a:r>
              <a:rPr lang="cs-CZ" dirty="0"/>
              <a:t>%</a:t>
            </a:r>
            <a:endParaRPr lang="en-GB" dirty="0"/>
          </a:p>
          <a:p>
            <a:r>
              <a:rPr lang="en-GB" dirty="0"/>
              <a:t>Kurd 16</a:t>
            </a:r>
            <a:r>
              <a:rPr lang="cs-CZ" dirty="0"/>
              <a:t>%</a:t>
            </a:r>
            <a:endParaRPr lang="en-GB" dirty="0"/>
          </a:p>
          <a:p>
            <a:r>
              <a:rPr lang="en-GB" dirty="0"/>
              <a:t>Alawi 13</a:t>
            </a:r>
            <a:r>
              <a:rPr lang="cs-CZ" dirty="0"/>
              <a:t>%</a:t>
            </a:r>
            <a:endParaRPr lang="en-GB" dirty="0"/>
          </a:p>
          <a:p>
            <a:r>
              <a:rPr lang="en-GB" dirty="0"/>
              <a:t>Druze 4</a:t>
            </a:r>
            <a:r>
              <a:rPr lang="cs-CZ" dirty="0"/>
              <a:t>%</a:t>
            </a:r>
            <a:endParaRPr lang="en-GB" dirty="0"/>
          </a:p>
          <a:p>
            <a:r>
              <a:rPr lang="en-GB" dirty="0"/>
              <a:t>Christians 3</a:t>
            </a:r>
            <a:r>
              <a:rPr lang="cs-CZ" dirty="0"/>
              <a:t>%</a:t>
            </a:r>
            <a:endParaRPr lang="en-GB" dirty="0"/>
          </a:p>
          <a:p>
            <a:r>
              <a:rPr lang="en-GB" dirty="0"/>
              <a:t>Shia 1</a:t>
            </a:r>
            <a:r>
              <a:rPr lang="cs-CZ" dirty="0"/>
              <a:t>%</a:t>
            </a:r>
            <a:endParaRPr lang="en-GB" dirty="0"/>
          </a:p>
          <a:p>
            <a:r>
              <a:rPr lang="en-GB" dirty="0"/>
              <a:t>Ismaili 1</a:t>
            </a:r>
            <a:r>
              <a:rPr lang="cs-CZ" dirty="0"/>
              <a:t>%</a:t>
            </a:r>
            <a:endParaRPr lang="en-GB" dirty="0"/>
          </a:p>
          <a:p>
            <a:r>
              <a:rPr lang="en-GB" dirty="0"/>
              <a:t>Turkmen 1</a:t>
            </a:r>
            <a:r>
              <a:rPr lang="cs-CZ" dirty="0"/>
              <a:t>%</a:t>
            </a:r>
            <a:endParaRPr lang="en-US" dirty="0"/>
          </a:p>
        </p:txBody>
      </p:sp>
      <p:sp>
        <p:nvSpPr>
          <p:cNvPr id="4" name="Title 3">
            <a:extLst>
              <a:ext uri="{FF2B5EF4-FFF2-40B4-BE49-F238E27FC236}">
                <a16:creationId xmlns:a16="http://schemas.microsoft.com/office/drawing/2014/main" id="{F33809A7-FBA2-DF52-EE92-10329C6E6FE1}"/>
              </a:ext>
            </a:extLst>
          </p:cNvPr>
          <p:cNvSpPr>
            <a:spLocks noGrp="1"/>
          </p:cNvSpPr>
          <p:nvPr>
            <p:ph type="title"/>
          </p:nvPr>
        </p:nvSpPr>
        <p:spPr>
          <a:xfrm>
            <a:off x="417815" y="106058"/>
            <a:ext cx="5341753" cy="451578"/>
          </a:xfrm>
        </p:spPr>
        <p:txBody>
          <a:bodyPr>
            <a:normAutofit fontScale="90000"/>
          </a:bodyPr>
          <a:lstStyle/>
          <a:p>
            <a:pPr>
              <a:lnSpc>
                <a:spcPct val="100000"/>
              </a:lnSpc>
            </a:pPr>
            <a:r>
              <a:rPr lang="en-GB" dirty="0"/>
              <a:t>Minorities and distribution</a:t>
            </a:r>
            <a:endParaRPr lang="en-US" dirty="0"/>
          </a:p>
        </p:txBody>
      </p:sp>
      <p:pic>
        <p:nvPicPr>
          <p:cNvPr id="10" name="Picture 9" descr="A map of the middle east&#10;&#10;Description automatically generated">
            <a:extLst>
              <a:ext uri="{FF2B5EF4-FFF2-40B4-BE49-F238E27FC236}">
                <a16:creationId xmlns:a16="http://schemas.microsoft.com/office/drawing/2014/main" id="{9EBE32C7-3B58-FF96-5E24-5F62198A8B1B}"/>
              </a:ext>
            </a:extLst>
          </p:cNvPr>
          <p:cNvPicPr>
            <a:picLocks noChangeAspect="1"/>
          </p:cNvPicPr>
          <p:nvPr/>
        </p:nvPicPr>
        <p:blipFill>
          <a:blip r:embed="rId2"/>
          <a:stretch>
            <a:fillRect/>
          </a:stretch>
        </p:blipFill>
        <p:spPr>
          <a:xfrm>
            <a:off x="5389306" y="106058"/>
            <a:ext cx="6638307" cy="6576073"/>
          </a:xfrm>
          <a:prstGeom prst="rect">
            <a:avLst/>
          </a:prstGeom>
        </p:spPr>
      </p:pic>
    </p:spTree>
    <p:extLst>
      <p:ext uri="{BB962C8B-B14F-4D97-AF65-F5344CB8AC3E}">
        <p14:creationId xmlns:p14="http://schemas.microsoft.com/office/powerpoint/2010/main" val="2942716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84EC7A-6AD7-0983-AF98-65F8FB12B33B}"/>
              </a:ext>
            </a:extLst>
          </p:cNvPr>
          <p:cNvSpPr>
            <a:spLocks noGrp="1"/>
          </p:cNvSpPr>
          <p:nvPr>
            <p:ph type="body" idx="1"/>
          </p:nvPr>
        </p:nvSpPr>
        <p:spPr/>
        <p:txBody>
          <a:bodyPr>
            <a:normAutofit fontScale="77500" lnSpcReduction="20000"/>
          </a:bodyPr>
          <a:lstStyle/>
          <a:p>
            <a:r>
              <a:rPr lang="en-US" dirty="0"/>
              <a:t>US, UK and EU continue to call for Assad to stand down as president and for negotiations on a new political settlement for Syria</a:t>
            </a:r>
          </a:p>
          <a:p>
            <a:r>
              <a:rPr lang="en-US" dirty="0"/>
              <a:t>sanctions against the Syrian regime (oil and products that could have military uses)</a:t>
            </a:r>
          </a:p>
          <a:p>
            <a:r>
              <a:rPr lang="en-US" dirty="0"/>
              <a:t>6 foreign powers are militarily active in Syria (US, Turkey, Russia, Iran, Hizballah, Israel)</a:t>
            </a:r>
          </a:p>
          <a:p>
            <a:r>
              <a:rPr lang="en-US" dirty="0"/>
              <a:t>2022 Russian withdrawal due to their military invasion of Ukraine</a:t>
            </a:r>
          </a:p>
          <a:p>
            <a:r>
              <a:rPr lang="en-US" dirty="0"/>
              <a:t>rebel infighting and actions by Islamic State and </a:t>
            </a:r>
            <a:r>
              <a:rPr lang="en-US" dirty="0" err="1"/>
              <a:t>Hay’at</a:t>
            </a:r>
            <a:r>
              <a:rPr lang="en-US" dirty="0"/>
              <a:t> Tahrir al-Sham</a:t>
            </a:r>
          </a:p>
          <a:p>
            <a:r>
              <a:rPr lang="en-US" dirty="0"/>
              <a:t>threat of Turkish action against Kurdish groups in the north</a:t>
            </a:r>
          </a:p>
        </p:txBody>
      </p:sp>
      <p:sp>
        <p:nvSpPr>
          <p:cNvPr id="3" name="Text Placeholder 2">
            <a:extLst>
              <a:ext uri="{FF2B5EF4-FFF2-40B4-BE49-F238E27FC236}">
                <a16:creationId xmlns:a16="http://schemas.microsoft.com/office/drawing/2014/main" id="{21C6B596-64FA-A40C-5AB2-43FCD0697E3B}"/>
              </a:ext>
            </a:extLst>
          </p:cNvPr>
          <p:cNvSpPr>
            <a:spLocks noGrp="1"/>
          </p:cNvSpPr>
          <p:nvPr>
            <p:ph type="body" idx="2"/>
          </p:nvPr>
        </p:nvSpPr>
        <p:spPr/>
        <p:txBody>
          <a:bodyPr>
            <a:normAutofit fontScale="92500" lnSpcReduction="10000"/>
          </a:bodyPr>
          <a:lstStyle/>
          <a:p>
            <a:r>
              <a:rPr lang="en-US" dirty="0"/>
              <a:t>By the end of 2022</a:t>
            </a:r>
          </a:p>
        </p:txBody>
      </p:sp>
      <p:sp>
        <p:nvSpPr>
          <p:cNvPr id="4" name="Title 3">
            <a:extLst>
              <a:ext uri="{FF2B5EF4-FFF2-40B4-BE49-F238E27FC236}">
                <a16:creationId xmlns:a16="http://schemas.microsoft.com/office/drawing/2014/main" id="{2683028E-4FDE-EC85-7B69-D42BF6AAE036}"/>
              </a:ext>
            </a:extLst>
          </p:cNvPr>
          <p:cNvSpPr>
            <a:spLocks noGrp="1"/>
          </p:cNvSpPr>
          <p:nvPr>
            <p:ph type="title"/>
          </p:nvPr>
        </p:nvSpPr>
        <p:spPr>
          <a:xfrm>
            <a:off x="719399" y="154920"/>
            <a:ext cx="10753202" cy="451578"/>
          </a:xfrm>
        </p:spPr>
        <p:txBody>
          <a:bodyPr>
            <a:normAutofit fontScale="90000"/>
          </a:bodyPr>
          <a:lstStyle/>
          <a:p>
            <a:r>
              <a:rPr lang="en-GB" dirty="0"/>
              <a:t>What is next…?</a:t>
            </a:r>
            <a:endParaRPr lang="en-US" dirty="0"/>
          </a:p>
        </p:txBody>
      </p:sp>
    </p:spTree>
    <p:extLst>
      <p:ext uri="{BB962C8B-B14F-4D97-AF65-F5344CB8AC3E}">
        <p14:creationId xmlns:p14="http://schemas.microsoft.com/office/powerpoint/2010/main" val="1164502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3EF9B7-FE71-2EB0-85B9-B2BBA20CE2F3}"/>
              </a:ext>
            </a:extLst>
          </p:cNvPr>
          <p:cNvSpPr>
            <a:spLocks noGrp="1"/>
          </p:cNvSpPr>
          <p:nvPr>
            <p:ph type="body" idx="1"/>
          </p:nvPr>
        </p:nvSpPr>
        <p:spPr>
          <a:xfrm>
            <a:off x="452871" y="1260486"/>
            <a:ext cx="10753202" cy="4140000"/>
          </a:xfrm>
        </p:spPr>
        <p:txBody>
          <a:bodyPr>
            <a:normAutofit fontScale="55000" lnSpcReduction="20000"/>
          </a:bodyPr>
          <a:lstStyle/>
          <a:p>
            <a:r>
              <a:rPr lang="en-US" dirty="0"/>
              <a:t>February 2023 earthquakes in Turkey and Syria also caused at least 4,400 deaths and 8,100 injuries in north-west Syria, and 9,000 homes were destroyed</a:t>
            </a:r>
          </a:p>
          <a:p>
            <a:r>
              <a:rPr lang="en-US" dirty="0"/>
              <a:t>high level of humanitarian need in the region, with 84% of the 4.1 million population already dependent on aid</a:t>
            </a:r>
          </a:p>
          <a:p>
            <a:r>
              <a:rPr lang="en-US" dirty="0"/>
              <a:t>60% of the country’s hospitals are functioning, and 7,000 schools have been destroyed during the conflict</a:t>
            </a:r>
          </a:p>
          <a:p>
            <a:r>
              <a:rPr lang="en-US" dirty="0"/>
              <a:t>World Bank estimated that one-third of Syria’s housing stock had been destroyed or damaged</a:t>
            </a:r>
          </a:p>
          <a:p>
            <a:r>
              <a:rPr lang="en-US" dirty="0"/>
              <a:t>substantial economic and budgetary challenges</a:t>
            </a:r>
          </a:p>
          <a:p>
            <a:r>
              <a:rPr lang="en-US" dirty="0"/>
              <a:t>World Bank reclassified Syria as a low-income country in 2018</a:t>
            </a:r>
          </a:p>
          <a:p>
            <a:r>
              <a:rPr lang="en-US" dirty="0"/>
              <a:t>the Assad Government also reduced funding for food subsidies by 40% for 2023</a:t>
            </a:r>
          </a:p>
          <a:p>
            <a:r>
              <a:rPr lang="en-US" dirty="0"/>
              <a:t>costs of reconstruction estimates range from US$250 million US$400 billion </a:t>
            </a:r>
          </a:p>
          <a:p>
            <a:r>
              <a:rPr lang="en-US" dirty="0"/>
              <a:t>Assad Government budget (US$9 billion in 2019)</a:t>
            </a:r>
          </a:p>
        </p:txBody>
      </p:sp>
      <p:sp>
        <p:nvSpPr>
          <p:cNvPr id="4" name="Title 3">
            <a:extLst>
              <a:ext uri="{FF2B5EF4-FFF2-40B4-BE49-F238E27FC236}">
                <a16:creationId xmlns:a16="http://schemas.microsoft.com/office/drawing/2014/main" id="{4B525717-3555-7E85-31E5-077C9777A96E}"/>
              </a:ext>
            </a:extLst>
          </p:cNvPr>
          <p:cNvSpPr>
            <a:spLocks noGrp="1"/>
          </p:cNvSpPr>
          <p:nvPr>
            <p:ph type="title"/>
          </p:nvPr>
        </p:nvSpPr>
        <p:spPr>
          <a:xfrm>
            <a:off x="719999" y="0"/>
            <a:ext cx="10753202" cy="451578"/>
          </a:xfrm>
        </p:spPr>
        <p:txBody>
          <a:bodyPr>
            <a:normAutofit fontScale="90000"/>
          </a:bodyPr>
          <a:lstStyle/>
          <a:p>
            <a:r>
              <a:rPr lang="en-GB" dirty="0"/>
              <a:t>Reconstruction</a:t>
            </a:r>
            <a:endParaRPr lang="en-US" dirty="0"/>
          </a:p>
        </p:txBody>
      </p:sp>
    </p:spTree>
    <p:extLst>
      <p:ext uri="{BB962C8B-B14F-4D97-AF65-F5344CB8AC3E}">
        <p14:creationId xmlns:p14="http://schemas.microsoft.com/office/powerpoint/2010/main" val="1570375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A1CBCC-6462-B601-86B3-114B7C2FE46A}"/>
              </a:ext>
            </a:extLst>
          </p:cNvPr>
          <p:cNvSpPr>
            <a:spLocks noGrp="1"/>
          </p:cNvSpPr>
          <p:nvPr>
            <p:ph type="body" idx="1"/>
          </p:nvPr>
        </p:nvSpPr>
        <p:spPr/>
        <p:txBody>
          <a:bodyPr/>
          <a:lstStyle/>
          <a:p>
            <a:r>
              <a:rPr lang="en-GB" dirty="0"/>
              <a:t>Thank you for your attention!</a:t>
            </a:r>
            <a:endParaRPr lang="en-US" dirty="0"/>
          </a:p>
        </p:txBody>
      </p:sp>
      <p:sp>
        <p:nvSpPr>
          <p:cNvPr id="4" name="Title 3">
            <a:extLst>
              <a:ext uri="{FF2B5EF4-FFF2-40B4-BE49-F238E27FC236}">
                <a16:creationId xmlns:a16="http://schemas.microsoft.com/office/drawing/2014/main" id="{A056B9AF-96F3-6128-A3DA-16B89C33E6B8}"/>
              </a:ext>
            </a:extLst>
          </p:cNvPr>
          <p:cNvSpPr>
            <a:spLocks noGrp="1"/>
          </p:cNvSpPr>
          <p:nvPr>
            <p:ph type="title"/>
          </p:nvPr>
        </p:nvSpPr>
        <p:spPr>
          <a:xfrm>
            <a:off x="719999" y="499019"/>
            <a:ext cx="10753202" cy="451578"/>
          </a:xfrm>
        </p:spPr>
        <p:txBody>
          <a:bodyPr>
            <a:normAutofit fontScale="90000"/>
          </a:bodyPr>
          <a:lstStyle/>
          <a:p>
            <a:r>
              <a:rPr lang="en-GB" dirty="0"/>
              <a:t>Questions?</a:t>
            </a:r>
            <a:endParaRPr lang="en-US" dirty="0"/>
          </a:p>
        </p:txBody>
      </p:sp>
      <p:pic>
        <p:nvPicPr>
          <p:cNvPr id="6" name="Picture 5" descr="A person wearing a mask and holding an object&#10;&#10;Description automatically generated">
            <a:extLst>
              <a:ext uri="{FF2B5EF4-FFF2-40B4-BE49-F238E27FC236}">
                <a16:creationId xmlns:a16="http://schemas.microsoft.com/office/drawing/2014/main" id="{5C0107CD-1D07-CCAA-5D93-2EE26012D2E9}"/>
              </a:ext>
            </a:extLst>
          </p:cNvPr>
          <p:cNvPicPr>
            <a:picLocks noChangeAspect="1"/>
          </p:cNvPicPr>
          <p:nvPr/>
        </p:nvPicPr>
        <p:blipFill>
          <a:blip r:embed="rId2"/>
          <a:stretch>
            <a:fillRect/>
          </a:stretch>
        </p:blipFill>
        <p:spPr>
          <a:xfrm>
            <a:off x="5933122" y="1592580"/>
            <a:ext cx="5875253" cy="3302317"/>
          </a:xfrm>
          <a:prstGeom prst="rect">
            <a:avLst/>
          </a:prstGeom>
        </p:spPr>
      </p:pic>
    </p:spTree>
    <p:extLst>
      <p:ext uri="{BB962C8B-B14F-4D97-AF65-F5344CB8AC3E}">
        <p14:creationId xmlns:p14="http://schemas.microsoft.com/office/powerpoint/2010/main" val="3002392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e chart with numbers and text&#10;&#10;Description automatically generated">
            <a:extLst>
              <a:ext uri="{FF2B5EF4-FFF2-40B4-BE49-F238E27FC236}">
                <a16:creationId xmlns:a16="http://schemas.microsoft.com/office/drawing/2014/main" id="{53B914AB-1431-9F4D-ABF9-2B6D0ABD231E}"/>
              </a:ext>
            </a:extLst>
          </p:cNvPr>
          <p:cNvPicPr>
            <a:picLocks noChangeAspect="1"/>
          </p:cNvPicPr>
          <p:nvPr/>
        </p:nvPicPr>
        <p:blipFill>
          <a:blip r:embed="rId2"/>
          <a:stretch>
            <a:fillRect/>
          </a:stretch>
        </p:blipFill>
        <p:spPr>
          <a:xfrm>
            <a:off x="1417834" y="520558"/>
            <a:ext cx="8096036" cy="5287724"/>
          </a:xfrm>
          <a:prstGeom prst="rect">
            <a:avLst/>
          </a:prstGeom>
        </p:spPr>
      </p:pic>
    </p:spTree>
    <p:extLst>
      <p:ext uri="{BB962C8B-B14F-4D97-AF65-F5344CB8AC3E}">
        <p14:creationId xmlns:p14="http://schemas.microsoft.com/office/powerpoint/2010/main" val="1121404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D42E14-8D0A-16D0-A547-CBE1A3650758}"/>
              </a:ext>
            </a:extLst>
          </p:cNvPr>
          <p:cNvSpPr>
            <a:spLocks noGrp="1"/>
          </p:cNvSpPr>
          <p:nvPr>
            <p:ph type="body" idx="1"/>
          </p:nvPr>
        </p:nvSpPr>
        <p:spPr>
          <a:xfrm>
            <a:off x="431516" y="1692001"/>
            <a:ext cx="7736440" cy="4760170"/>
          </a:xfrm>
        </p:spPr>
        <p:txBody>
          <a:bodyPr>
            <a:normAutofit fontScale="70000" lnSpcReduction="20000"/>
          </a:bodyPr>
          <a:lstStyle/>
          <a:p>
            <a:r>
              <a:rPr lang="en-US" dirty="0"/>
              <a:t>Alawites consider themselves followers of the 10th Imam al-Ali</a:t>
            </a:r>
          </a:p>
          <a:p>
            <a:pPr marL="114300" indent="0">
              <a:buNone/>
            </a:pPr>
            <a:r>
              <a:rPr lang="en-US" dirty="0"/>
              <a:t>al-Hadi and as part of the 12 Imams </a:t>
            </a:r>
            <a:r>
              <a:rPr lang="en-US" dirty="0" err="1"/>
              <a:t>Shikah</a:t>
            </a:r>
            <a:r>
              <a:rPr lang="en-US" dirty="0"/>
              <a:t>. </a:t>
            </a:r>
            <a:endParaRPr lang="cs-CZ" dirty="0"/>
          </a:p>
          <a:p>
            <a:r>
              <a:rPr lang="en-US" dirty="0"/>
              <a:t>The founder is:</a:t>
            </a:r>
            <a:r>
              <a:rPr lang="cs-CZ" dirty="0"/>
              <a:t> </a:t>
            </a:r>
            <a:r>
              <a:rPr lang="en-US" dirty="0"/>
              <a:t>Abu </a:t>
            </a:r>
            <a:r>
              <a:rPr lang="en-US" dirty="0" err="1"/>
              <a:t>Shu'ayb</a:t>
            </a:r>
            <a:r>
              <a:rPr lang="en-US" dirty="0"/>
              <a:t> Muhammad b. </a:t>
            </a:r>
            <a:r>
              <a:rPr lang="en-US" dirty="0" err="1"/>
              <a:t>Nusayr</a:t>
            </a:r>
            <a:r>
              <a:rPr lang="en-US" dirty="0"/>
              <a:t> (d. 873)</a:t>
            </a:r>
          </a:p>
          <a:p>
            <a:r>
              <a:rPr lang="en-US" dirty="0"/>
              <a:t>Heterodox Movements: Astral Cult (Man-Star), Primal</a:t>
            </a:r>
            <a:r>
              <a:rPr lang="cs-CZ" dirty="0"/>
              <a:t> </a:t>
            </a:r>
            <a:r>
              <a:rPr lang="en-US" dirty="0"/>
              <a:t>sin and some Christian elements (Christmas, etc.). </a:t>
            </a:r>
            <a:endParaRPr lang="cs-CZ" dirty="0"/>
          </a:p>
          <a:p>
            <a:r>
              <a:rPr lang="en-US" dirty="0"/>
              <a:t>Their</a:t>
            </a:r>
            <a:r>
              <a:rPr lang="cs-CZ" dirty="0"/>
              <a:t> </a:t>
            </a:r>
            <a:r>
              <a:rPr lang="en-US" dirty="0"/>
              <a:t>dogmatics is based on the gradual revelation of truth:</a:t>
            </a:r>
          </a:p>
          <a:p>
            <a:r>
              <a:rPr lang="en-US" dirty="0"/>
              <a:t>Muhammad - name,</a:t>
            </a:r>
          </a:p>
          <a:p>
            <a:r>
              <a:rPr lang="en-US" dirty="0" err="1"/>
              <a:t>Alí</a:t>
            </a:r>
            <a:r>
              <a:rPr lang="en-US" dirty="0"/>
              <a:t> – essence,</a:t>
            </a:r>
          </a:p>
          <a:p>
            <a:r>
              <a:rPr lang="en-US" dirty="0"/>
              <a:t>Salman al-</a:t>
            </a:r>
            <a:r>
              <a:rPr lang="en-US" dirty="0" err="1"/>
              <a:t>Farisi</a:t>
            </a:r>
            <a:r>
              <a:rPr lang="en-US" dirty="0"/>
              <a:t> - gate, knowledge</a:t>
            </a:r>
          </a:p>
          <a:p>
            <a:r>
              <a:rPr lang="en-US" dirty="0"/>
              <a:t>They currently live in Syria (where they form a military-political</a:t>
            </a:r>
            <a:r>
              <a:rPr lang="cs-CZ" dirty="0"/>
              <a:t> </a:t>
            </a:r>
            <a:r>
              <a:rPr lang="en-US" dirty="0"/>
              <a:t>elite, (Hafiz and Bashar al-Assad) in Lebanon and Turkey</a:t>
            </a:r>
          </a:p>
        </p:txBody>
      </p:sp>
      <p:sp>
        <p:nvSpPr>
          <p:cNvPr id="3" name="Text Placeholder 2">
            <a:extLst>
              <a:ext uri="{FF2B5EF4-FFF2-40B4-BE49-F238E27FC236}">
                <a16:creationId xmlns:a16="http://schemas.microsoft.com/office/drawing/2014/main" id="{CCBF5A8A-FED9-CDA3-8C0A-FB01F5D2253C}"/>
              </a:ext>
            </a:extLst>
          </p:cNvPr>
          <p:cNvSpPr>
            <a:spLocks noGrp="1"/>
          </p:cNvSpPr>
          <p:nvPr>
            <p:ph type="body" idx="2"/>
          </p:nvPr>
        </p:nvSpPr>
        <p:spPr/>
        <p:txBody>
          <a:bodyPr>
            <a:normAutofit fontScale="92500" lnSpcReduction="10000"/>
          </a:bodyPr>
          <a:lstStyle/>
          <a:p>
            <a:r>
              <a:rPr lang="en-US" dirty="0"/>
              <a:t> (</a:t>
            </a:r>
            <a:r>
              <a:rPr lang="en-US" dirty="0" err="1"/>
              <a:t>calawiyah</a:t>
            </a:r>
            <a:r>
              <a:rPr lang="en-US" dirty="0"/>
              <a:t> / </a:t>
            </a:r>
            <a:r>
              <a:rPr lang="en-US" dirty="0" err="1"/>
              <a:t>nusayriyah</a:t>
            </a:r>
            <a:r>
              <a:rPr lang="en-US" dirty="0"/>
              <a:t>)</a:t>
            </a:r>
          </a:p>
          <a:p>
            <a:endParaRPr lang="en-US" dirty="0"/>
          </a:p>
        </p:txBody>
      </p:sp>
      <p:sp>
        <p:nvSpPr>
          <p:cNvPr id="4" name="Title 3">
            <a:extLst>
              <a:ext uri="{FF2B5EF4-FFF2-40B4-BE49-F238E27FC236}">
                <a16:creationId xmlns:a16="http://schemas.microsoft.com/office/drawing/2014/main" id="{07FAAE6B-764D-C6B1-D0F3-6ABB862B3F9B}"/>
              </a:ext>
            </a:extLst>
          </p:cNvPr>
          <p:cNvSpPr>
            <a:spLocks noGrp="1"/>
          </p:cNvSpPr>
          <p:nvPr>
            <p:ph type="title"/>
          </p:nvPr>
        </p:nvSpPr>
        <p:spPr>
          <a:xfrm>
            <a:off x="719999" y="257662"/>
            <a:ext cx="10753202" cy="451578"/>
          </a:xfrm>
        </p:spPr>
        <p:txBody>
          <a:bodyPr>
            <a:normAutofit fontScale="90000"/>
          </a:bodyPr>
          <a:lstStyle/>
          <a:p>
            <a:r>
              <a:rPr lang="cs-CZ" dirty="0"/>
              <a:t>Alawites</a:t>
            </a:r>
            <a:endParaRPr lang="en-US" dirty="0"/>
          </a:p>
        </p:txBody>
      </p:sp>
      <p:pic>
        <p:nvPicPr>
          <p:cNvPr id="7" name="Picture 6" descr="A collage of people holding signs&#10;&#10;Description automatically generated">
            <a:extLst>
              <a:ext uri="{FF2B5EF4-FFF2-40B4-BE49-F238E27FC236}">
                <a16:creationId xmlns:a16="http://schemas.microsoft.com/office/drawing/2014/main" id="{DDE944C5-8A88-00ED-DF9D-EDD626691347}"/>
              </a:ext>
            </a:extLst>
          </p:cNvPr>
          <p:cNvPicPr>
            <a:picLocks noChangeAspect="1"/>
          </p:cNvPicPr>
          <p:nvPr/>
        </p:nvPicPr>
        <p:blipFill>
          <a:blip r:embed="rId2"/>
          <a:stretch>
            <a:fillRect/>
          </a:stretch>
        </p:blipFill>
        <p:spPr>
          <a:xfrm>
            <a:off x="8167956" y="257661"/>
            <a:ext cx="3423228" cy="2472497"/>
          </a:xfrm>
          <a:prstGeom prst="rect">
            <a:avLst/>
          </a:prstGeom>
        </p:spPr>
      </p:pic>
    </p:spTree>
    <p:extLst>
      <p:ext uri="{BB962C8B-B14F-4D97-AF65-F5344CB8AC3E}">
        <p14:creationId xmlns:p14="http://schemas.microsoft.com/office/powerpoint/2010/main" val="3020028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1B1F5F-0D18-91F3-DDFE-EED31A69FB2F}"/>
              </a:ext>
            </a:extLst>
          </p:cNvPr>
          <p:cNvSpPr>
            <a:spLocks noGrp="1"/>
          </p:cNvSpPr>
          <p:nvPr>
            <p:ph type="body" idx="1"/>
          </p:nvPr>
        </p:nvSpPr>
        <p:spPr>
          <a:xfrm>
            <a:off x="796413" y="2101152"/>
            <a:ext cx="10198942" cy="4079893"/>
          </a:xfrm>
        </p:spPr>
        <p:txBody>
          <a:bodyPr>
            <a:normAutofit fontScale="47500" lnSpcReduction="20000"/>
          </a:bodyPr>
          <a:lstStyle/>
          <a:p>
            <a:r>
              <a:rPr lang="en-US" dirty="0"/>
              <a:t>A religion based on </a:t>
            </a:r>
            <a:r>
              <a:rPr lang="en-US" dirty="0" err="1"/>
              <a:t>Ismailiyyah</a:t>
            </a:r>
            <a:r>
              <a:rPr lang="en-US" dirty="0"/>
              <a:t> and especially from learning</a:t>
            </a:r>
            <a:r>
              <a:rPr lang="cs-CZ" dirty="0"/>
              <a:t> </a:t>
            </a:r>
            <a:r>
              <a:rPr lang="en-US" dirty="0"/>
              <a:t>and the work of Caliph al-Hakim </a:t>
            </a:r>
            <a:endParaRPr lang="cs-CZ" dirty="0"/>
          </a:p>
          <a:p>
            <a:r>
              <a:rPr lang="en-US" dirty="0"/>
              <a:t>Before he "disappeared" he sent his</a:t>
            </a:r>
            <a:r>
              <a:rPr lang="cs-CZ" dirty="0"/>
              <a:t> </a:t>
            </a:r>
            <a:r>
              <a:rPr lang="en-US" dirty="0"/>
              <a:t>missionaries Muhammad ad-</a:t>
            </a:r>
            <a:r>
              <a:rPr lang="en-US" dirty="0" err="1"/>
              <a:t>Darazi</a:t>
            </a:r>
            <a:r>
              <a:rPr lang="en-US" dirty="0"/>
              <a:t> and Hamza</a:t>
            </a:r>
            <a:r>
              <a:rPr lang="cs-CZ" dirty="0"/>
              <a:t> </a:t>
            </a:r>
            <a:r>
              <a:rPr lang="en-US" dirty="0"/>
              <a:t>from </a:t>
            </a:r>
            <a:r>
              <a:rPr lang="en-US" dirty="0" err="1"/>
              <a:t>Zúzání</a:t>
            </a:r>
            <a:r>
              <a:rPr lang="en-US" dirty="0"/>
              <a:t> to L</a:t>
            </a:r>
            <a:r>
              <a:rPr lang="cs-CZ" dirty="0"/>
              <a:t>e</a:t>
            </a:r>
            <a:r>
              <a:rPr lang="en-US" dirty="0" err="1"/>
              <a:t>bano</a:t>
            </a:r>
            <a:r>
              <a:rPr lang="cs-CZ" dirty="0"/>
              <a:t>n</a:t>
            </a:r>
            <a:r>
              <a:rPr lang="en-US" dirty="0"/>
              <a:t>, where they developed the foundations</a:t>
            </a:r>
            <a:r>
              <a:rPr lang="cs-CZ" dirty="0"/>
              <a:t> </a:t>
            </a:r>
            <a:r>
              <a:rPr lang="en-US" dirty="0"/>
              <a:t>Druze teachings</a:t>
            </a:r>
          </a:p>
          <a:p>
            <a:r>
              <a:rPr lang="en-US" dirty="0"/>
              <a:t>Central to their teachings is </a:t>
            </a:r>
            <a:r>
              <a:rPr lang="en-US" dirty="0" err="1"/>
              <a:t>hikma</a:t>
            </a:r>
            <a:r>
              <a:rPr lang="en-US" dirty="0"/>
              <a:t> (wisdom)</a:t>
            </a:r>
          </a:p>
          <a:p>
            <a:r>
              <a:rPr lang="en-US" dirty="0"/>
              <a:t>there are books (</a:t>
            </a:r>
            <a:r>
              <a:rPr lang="en-US" dirty="0" err="1"/>
              <a:t>kutub</a:t>
            </a:r>
            <a:r>
              <a:rPr lang="en-US" dirty="0"/>
              <a:t>), houses (gift) and men (</a:t>
            </a:r>
            <a:r>
              <a:rPr lang="en-US" dirty="0" err="1"/>
              <a:t>shuyuch</a:t>
            </a:r>
            <a:r>
              <a:rPr lang="en-US" dirty="0"/>
              <a:t>) of wisdom</a:t>
            </a:r>
          </a:p>
          <a:p>
            <a:r>
              <a:rPr lang="en-US" dirty="0"/>
              <a:t>The emanations (hudud) of God's wisdom are manifested in history</a:t>
            </a:r>
          </a:p>
          <a:p>
            <a:r>
              <a:rPr lang="en-US" dirty="0"/>
              <a:t>who worked alongside the prophets, e.g.:</a:t>
            </a:r>
          </a:p>
          <a:p>
            <a:r>
              <a:rPr lang="en-US" dirty="0"/>
              <a:t>Muhammad - Salman al-</a:t>
            </a:r>
            <a:r>
              <a:rPr lang="en-US" dirty="0" err="1"/>
              <a:t>Farisi</a:t>
            </a:r>
            <a:endParaRPr lang="en-US" dirty="0"/>
          </a:p>
          <a:p>
            <a:r>
              <a:rPr lang="en-US" dirty="0"/>
              <a:t>al-Hakim - Hamza </a:t>
            </a:r>
            <a:r>
              <a:rPr lang="en-US" dirty="0" err="1"/>
              <a:t>az-Zuzani</a:t>
            </a:r>
            <a:endParaRPr lang="en-US" dirty="0"/>
          </a:p>
          <a:p>
            <a:r>
              <a:rPr lang="en-US" dirty="0"/>
              <a:t>The Druze are characterized by gender equality and community</a:t>
            </a:r>
          </a:p>
          <a:p>
            <a:r>
              <a:rPr lang="en-US" dirty="0"/>
              <a:t>are divided into the initiated </a:t>
            </a:r>
            <a:r>
              <a:rPr lang="en-US" dirty="0" err="1"/>
              <a:t>cuqqál</a:t>
            </a:r>
            <a:r>
              <a:rPr lang="en-US" dirty="0"/>
              <a:t> and the la</a:t>
            </a:r>
            <a:r>
              <a:rPr lang="cs-CZ" dirty="0"/>
              <a:t>ic</a:t>
            </a:r>
            <a:r>
              <a:rPr lang="en-US" dirty="0"/>
              <a:t> people </a:t>
            </a:r>
            <a:r>
              <a:rPr lang="en-US" dirty="0" err="1"/>
              <a:t>juhhál</a:t>
            </a:r>
            <a:r>
              <a:rPr lang="en-US" dirty="0"/>
              <a:t>. </a:t>
            </a:r>
            <a:endParaRPr lang="cs-CZ" dirty="0"/>
          </a:p>
          <a:p>
            <a:r>
              <a:rPr lang="en-US" dirty="0"/>
              <a:t>Learning</a:t>
            </a:r>
            <a:r>
              <a:rPr lang="cs-CZ" dirty="0"/>
              <a:t> </a:t>
            </a:r>
            <a:r>
              <a:rPr lang="en-US" dirty="0"/>
              <a:t>insiders is secret. </a:t>
            </a:r>
            <a:endParaRPr lang="cs-CZ" dirty="0"/>
          </a:p>
          <a:p>
            <a:r>
              <a:rPr lang="en-US" dirty="0"/>
              <a:t>It is the beginning of the Druze era</a:t>
            </a:r>
            <a:r>
              <a:rPr lang="cs-CZ" dirty="0"/>
              <a:t> </a:t>
            </a:r>
            <a:r>
              <a:rPr lang="en-US" dirty="0"/>
              <a:t>1017, where al-Hakim claimed to be an emanation of God</a:t>
            </a:r>
            <a:endParaRPr lang="cs-CZ" dirty="0"/>
          </a:p>
          <a:p>
            <a:r>
              <a:rPr lang="en-US" dirty="0"/>
              <a:t>Currently, the Druze live in Lebanon, Israel, Syria and Jordan</a:t>
            </a:r>
          </a:p>
        </p:txBody>
      </p:sp>
      <p:sp>
        <p:nvSpPr>
          <p:cNvPr id="3" name="Text Placeholder 2">
            <a:extLst>
              <a:ext uri="{FF2B5EF4-FFF2-40B4-BE49-F238E27FC236}">
                <a16:creationId xmlns:a16="http://schemas.microsoft.com/office/drawing/2014/main" id="{310013FD-C05E-DDA2-A0B3-A16E7376C67C}"/>
              </a:ext>
            </a:extLst>
          </p:cNvPr>
          <p:cNvSpPr>
            <a:spLocks noGrp="1"/>
          </p:cNvSpPr>
          <p:nvPr>
            <p:ph type="body" idx="2"/>
          </p:nvPr>
        </p:nvSpPr>
        <p:spPr/>
        <p:txBody>
          <a:bodyPr>
            <a:normAutofit fontScale="92500" lnSpcReduction="10000"/>
          </a:bodyPr>
          <a:lstStyle/>
          <a:p>
            <a:r>
              <a:rPr lang="en-US" dirty="0"/>
              <a:t>"the Unitarians" (al-</a:t>
            </a:r>
            <a:r>
              <a:rPr lang="en-US" dirty="0" err="1"/>
              <a:t>muwahhibun</a:t>
            </a:r>
            <a:r>
              <a:rPr lang="en-US" dirty="0"/>
              <a:t>)</a:t>
            </a:r>
          </a:p>
          <a:p>
            <a:endParaRPr lang="en-US" dirty="0"/>
          </a:p>
        </p:txBody>
      </p:sp>
      <p:sp>
        <p:nvSpPr>
          <p:cNvPr id="4" name="Title 3">
            <a:extLst>
              <a:ext uri="{FF2B5EF4-FFF2-40B4-BE49-F238E27FC236}">
                <a16:creationId xmlns:a16="http://schemas.microsoft.com/office/drawing/2014/main" id="{A2177A1E-9D88-1425-7456-B39BCF4F913A}"/>
              </a:ext>
            </a:extLst>
          </p:cNvPr>
          <p:cNvSpPr>
            <a:spLocks noGrp="1"/>
          </p:cNvSpPr>
          <p:nvPr>
            <p:ph type="title"/>
          </p:nvPr>
        </p:nvSpPr>
        <p:spPr>
          <a:xfrm>
            <a:off x="719999" y="0"/>
            <a:ext cx="10753202" cy="451578"/>
          </a:xfrm>
        </p:spPr>
        <p:txBody>
          <a:bodyPr>
            <a:normAutofit fontScale="90000"/>
          </a:bodyPr>
          <a:lstStyle/>
          <a:p>
            <a:r>
              <a:rPr lang="en-US" dirty="0"/>
              <a:t>Druze (</a:t>
            </a:r>
            <a:r>
              <a:rPr lang="en-US" dirty="0" err="1"/>
              <a:t>Daráziyún</a:t>
            </a:r>
            <a:r>
              <a:rPr lang="en-US" dirty="0"/>
              <a:t>)</a:t>
            </a:r>
          </a:p>
        </p:txBody>
      </p:sp>
      <p:pic>
        <p:nvPicPr>
          <p:cNvPr id="9" name="Picture 8" descr="A flag and a star&#10;&#10;Description automatically generated">
            <a:extLst>
              <a:ext uri="{FF2B5EF4-FFF2-40B4-BE49-F238E27FC236}">
                <a16:creationId xmlns:a16="http://schemas.microsoft.com/office/drawing/2014/main" id="{C51701AF-E9FD-46B6-F9B9-2038A17953C4}"/>
              </a:ext>
            </a:extLst>
          </p:cNvPr>
          <p:cNvPicPr>
            <a:picLocks noChangeAspect="1"/>
          </p:cNvPicPr>
          <p:nvPr/>
        </p:nvPicPr>
        <p:blipFill>
          <a:blip r:embed="rId2"/>
          <a:stretch>
            <a:fillRect/>
          </a:stretch>
        </p:blipFill>
        <p:spPr>
          <a:xfrm>
            <a:off x="5088790" y="155255"/>
            <a:ext cx="4068748" cy="1509491"/>
          </a:xfrm>
          <a:prstGeom prst="rect">
            <a:avLst/>
          </a:prstGeom>
        </p:spPr>
      </p:pic>
    </p:spTree>
    <p:extLst>
      <p:ext uri="{BB962C8B-B14F-4D97-AF65-F5344CB8AC3E}">
        <p14:creationId xmlns:p14="http://schemas.microsoft.com/office/powerpoint/2010/main" val="1607794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4406DF-3A35-8127-279F-05602A794899}"/>
              </a:ext>
            </a:extLst>
          </p:cNvPr>
          <p:cNvSpPr>
            <a:spLocks noGrp="1"/>
          </p:cNvSpPr>
          <p:nvPr>
            <p:ph type="body" idx="1"/>
          </p:nvPr>
        </p:nvSpPr>
        <p:spPr>
          <a:xfrm>
            <a:off x="719999" y="1097280"/>
            <a:ext cx="7974421" cy="4734721"/>
          </a:xfrm>
        </p:spPr>
        <p:txBody>
          <a:bodyPr>
            <a:normAutofit fontScale="40000" lnSpcReduction="20000"/>
          </a:bodyPr>
          <a:lstStyle/>
          <a:p>
            <a:r>
              <a:rPr lang="en-US" dirty="0"/>
              <a:t> Iran, Iraq, Turkey, and Syria sit in the north central area of the Middle East</a:t>
            </a:r>
          </a:p>
          <a:p>
            <a:r>
              <a:rPr lang="en-US" dirty="0"/>
              <a:t>mountains for sanctuary</a:t>
            </a:r>
          </a:p>
          <a:p>
            <a:r>
              <a:rPr lang="en-US" dirty="0"/>
              <a:t>survive as a distinct ethnic group</a:t>
            </a:r>
          </a:p>
          <a:p>
            <a:r>
              <a:rPr lang="en-US" dirty="0"/>
              <a:t>traditional nomadic lifestyle and the inhospitable mountain homeland provide a natural means to evade marauding armies that would subject indigenous people to rape, murder and genocide</a:t>
            </a:r>
          </a:p>
          <a:p>
            <a:r>
              <a:rPr lang="en-US" dirty="0"/>
              <a:t>Kurds have remained a separate ethnic group, they’ve always sought autonomy and independence</a:t>
            </a:r>
          </a:p>
          <a:p>
            <a:r>
              <a:rPr lang="en-US" dirty="0"/>
              <a:t>continuous conflict and a history of repression, resiliency and reinvention in the face of existential threats by the Turks, Arabs and Iranians</a:t>
            </a:r>
          </a:p>
          <a:p>
            <a:r>
              <a:rPr lang="en-US" dirty="0"/>
              <a:t>reinvented themselves as Muslims after the Arab invasion and conquest, as Sunni Muslims after the Ottoman Turks conquest, as Shiite Muslims after the Persian conquest, as Kurdish Nationalists in the aftermath of World War I and dissolution of the Ottoman Empire, as political revolutionaries (Kurdish Workers Party – PKK) in Turkey and Iraq (Kurdistan Democratic Party – KDP) in the 1970’s, as freedom fighters (Peshmerga) in the 1990’s and as a unified secular, democratic Kurdistan Regional Government (KRG) that provides all basic civil rights to its citizens including equal rights to women, all ethnic groups and religions</a:t>
            </a:r>
          </a:p>
          <a:p>
            <a:r>
              <a:rPr lang="en-US" dirty="0"/>
              <a:t>From 1990, the Kurds in Turkey, Iran, Iraq and Syria fought separate guerrilla campaigns to achieve autonomy</a:t>
            </a:r>
          </a:p>
          <a:p>
            <a:r>
              <a:rPr lang="en-US" dirty="0"/>
              <a:t>1990-1991 and the enforcement by the Americans of a no-fly zone in Iraqi Kurdistan region, the Iraqi Kurds had autonomy</a:t>
            </a:r>
          </a:p>
          <a:p>
            <a:r>
              <a:rPr lang="en-US" dirty="0"/>
              <a:t>1992, an alliance of political parties, the Iraqi Kurdistan Front, held parliamentary and presidential elections. As a result, the Iraqi Kurdistan Front established the Kurdistan Regional Government (KRG), a new autonomous Government of Kurdistan in Iraq</a:t>
            </a:r>
          </a:p>
          <a:p>
            <a:endParaRPr lang="en-US" dirty="0"/>
          </a:p>
        </p:txBody>
      </p:sp>
      <p:sp>
        <p:nvSpPr>
          <p:cNvPr id="4" name="Title 3">
            <a:extLst>
              <a:ext uri="{FF2B5EF4-FFF2-40B4-BE49-F238E27FC236}">
                <a16:creationId xmlns:a16="http://schemas.microsoft.com/office/drawing/2014/main" id="{C8B882AE-4ADA-7439-048A-D0CFD8EA1A9C}"/>
              </a:ext>
            </a:extLst>
          </p:cNvPr>
          <p:cNvSpPr>
            <a:spLocks noGrp="1"/>
          </p:cNvSpPr>
          <p:nvPr>
            <p:ph type="title"/>
          </p:nvPr>
        </p:nvSpPr>
        <p:spPr>
          <a:xfrm>
            <a:off x="719399" y="0"/>
            <a:ext cx="10753202" cy="451578"/>
          </a:xfrm>
        </p:spPr>
        <p:txBody>
          <a:bodyPr>
            <a:normAutofit fontScale="90000"/>
          </a:bodyPr>
          <a:lstStyle/>
          <a:p>
            <a:r>
              <a:rPr lang="en-GB" dirty="0"/>
              <a:t>Kurds</a:t>
            </a:r>
            <a:endParaRPr lang="en-US" dirty="0"/>
          </a:p>
        </p:txBody>
      </p:sp>
      <p:pic>
        <p:nvPicPr>
          <p:cNvPr id="8" name="Picture 7" descr="A flag with a yellow sun&#10;&#10;Description automatically generated">
            <a:extLst>
              <a:ext uri="{FF2B5EF4-FFF2-40B4-BE49-F238E27FC236}">
                <a16:creationId xmlns:a16="http://schemas.microsoft.com/office/drawing/2014/main" id="{D592B12B-940A-1BD6-9DDD-FC2B50E45BEF}"/>
              </a:ext>
            </a:extLst>
          </p:cNvPr>
          <p:cNvPicPr>
            <a:picLocks noChangeAspect="1"/>
          </p:cNvPicPr>
          <p:nvPr/>
        </p:nvPicPr>
        <p:blipFill>
          <a:blip r:embed="rId3"/>
          <a:stretch>
            <a:fillRect/>
          </a:stretch>
        </p:blipFill>
        <p:spPr>
          <a:xfrm>
            <a:off x="8808718" y="961073"/>
            <a:ext cx="3048001" cy="2033588"/>
          </a:xfrm>
          <a:prstGeom prst="rect">
            <a:avLst/>
          </a:prstGeom>
        </p:spPr>
      </p:pic>
    </p:spTree>
    <p:extLst>
      <p:ext uri="{BB962C8B-B14F-4D97-AF65-F5344CB8AC3E}">
        <p14:creationId xmlns:p14="http://schemas.microsoft.com/office/powerpoint/2010/main" val="2610928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A4B0EC-B80B-BE52-D432-FE0D87F76743}"/>
              </a:ext>
            </a:extLst>
          </p:cNvPr>
          <p:cNvSpPr>
            <a:spLocks noGrp="1"/>
          </p:cNvSpPr>
          <p:nvPr>
            <p:ph type="body" idx="1"/>
          </p:nvPr>
        </p:nvSpPr>
        <p:spPr/>
        <p:txBody>
          <a:bodyPr>
            <a:normAutofit fontScale="62500" lnSpcReduction="20000"/>
          </a:bodyPr>
          <a:lstStyle/>
          <a:p>
            <a:r>
              <a:rPr lang="en-US" dirty="0"/>
              <a:t>date back to roughly 700,000 years ago</a:t>
            </a:r>
            <a:endParaRPr lang="cs-CZ" dirty="0"/>
          </a:p>
          <a:p>
            <a:r>
              <a:rPr lang="en-US" dirty="0"/>
              <a:t>Ebla, a city in Syria that’s thought to have existed around 3,000 B.C</a:t>
            </a:r>
            <a:endParaRPr lang="cs-CZ" dirty="0"/>
          </a:p>
          <a:p>
            <a:r>
              <a:rPr lang="en-US" dirty="0"/>
              <a:t>Syria was occupied and ruled by several empires, including the Egyptians, Hittites, Sumerians, Mitanni, Assyrians, Babylonians, Canaanites, Phoenicians, Arameans, Amorites, Persians, Greeks and Romans</a:t>
            </a:r>
            <a:endParaRPr lang="cs-CZ" dirty="0"/>
          </a:p>
          <a:p>
            <a:r>
              <a:rPr lang="en-US" dirty="0"/>
              <a:t>Ancient Syria was a region referred to often in the Bible</a:t>
            </a:r>
            <a:endParaRPr lang="cs-CZ" dirty="0"/>
          </a:p>
          <a:p>
            <a:r>
              <a:rPr lang="cs-CZ" dirty="0"/>
              <a:t>R</a:t>
            </a:r>
            <a:r>
              <a:rPr lang="en-US" dirty="0" err="1"/>
              <a:t>oman</a:t>
            </a:r>
            <a:r>
              <a:rPr lang="en-US" dirty="0"/>
              <a:t> Empire fell, Syria became part of the Eastern or Byzantine Empire</a:t>
            </a:r>
            <a:endParaRPr lang="cs-CZ" dirty="0"/>
          </a:p>
          <a:p>
            <a:r>
              <a:rPr lang="en-US" dirty="0"/>
              <a:t>637 A.D., Muslim armies defeated the Byzantine Empire and took control of Syria</a:t>
            </a:r>
            <a:endParaRPr lang="cs-CZ" dirty="0"/>
          </a:p>
          <a:p>
            <a:r>
              <a:rPr lang="en-US" dirty="0"/>
              <a:t>Damascus eventually became the capital of the Islamic world</a:t>
            </a:r>
          </a:p>
          <a:p>
            <a:r>
              <a:rPr lang="en-US" dirty="0"/>
              <a:t>was replaced by Baghdad in Iraq around 750 A.D.</a:t>
            </a:r>
            <a:endParaRPr lang="cs-CZ" dirty="0"/>
          </a:p>
          <a:p>
            <a:r>
              <a:rPr lang="en-US" dirty="0"/>
              <a:t>1516, the Ottoman Empire conquered Syria and remained in power until 1918</a:t>
            </a:r>
          </a:p>
        </p:txBody>
      </p:sp>
      <p:sp>
        <p:nvSpPr>
          <p:cNvPr id="4" name="Title 3">
            <a:extLst>
              <a:ext uri="{FF2B5EF4-FFF2-40B4-BE49-F238E27FC236}">
                <a16:creationId xmlns:a16="http://schemas.microsoft.com/office/drawing/2014/main" id="{67C9D8A9-4206-9B83-0F4E-F8D74D332637}"/>
              </a:ext>
            </a:extLst>
          </p:cNvPr>
          <p:cNvSpPr>
            <a:spLocks noGrp="1"/>
          </p:cNvSpPr>
          <p:nvPr>
            <p:ph type="title"/>
          </p:nvPr>
        </p:nvSpPr>
        <p:spPr>
          <a:xfrm>
            <a:off x="791918" y="154920"/>
            <a:ext cx="10753202" cy="451578"/>
          </a:xfrm>
        </p:spPr>
        <p:txBody>
          <a:bodyPr>
            <a:normAutofit fontScale="90000"/>
          </a:bodyPr>
          <a:lstStyle/>
          <a:p>
            <a:r>
              <a:rPr lang="en-GB" dirty="0"/>
              <a:t>Ancient History</a:t>
            </a:r>
            <a:endParaRPr lang="en-US" dirty="0"/>
          </a:p>
        </p:txBody>
      </p:sp>
    </p:spTree>
    <p:extLst>
      <p:ext uri="{BB962C8B-B14F-4D97-AF65-F5344CB8AC3E}">
        <p14:creationId xmlns:p14="http://schemas.microsoft.com/office/powerpoint/2010/main" val="1049030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6FF4BA-B19E-3422-3134-DA0D9FC445FE}"/>
              </a:ext>
            </a:extLst>
          </p:cNvPr>
          <p:cNvSpPr>
            <a:spLocks noGrp="1"/>
          </p:cNvSpPr>
          <p:nvPr>
            <p:ph type="body" idx="1"/>
          </p:nvPr>
        </p:nvSpPr>
        <p:spPr>
          <a:xfrm>
            <a:off x="637806" y="1137195"/>
            <a:ext cx="10753202" cy="5058121"/>
          </a:xfrm>
        </p:spPr>
        <p:txBody>
          <a:bodyPr>
            <a:normAutofit fontScale="32500" lnSpcReduction="20000"/>
          </a:bodyPr>
          <a:lstStyle/>
          <a:p>
            <a:r>
              <a:rPr lang="en-US" sz="4300" dirty="0"/>
              <a:t>During World War I, French and British diplomats secretly agreed to divide the Ottoman Empire into zones, as part of the Sykes-Picot Agreement of 1916</a:t>
            </a:r>
            <a:endParaRPr lang="cs-CZ" sz="4300" dirty="0"/>
          </a:p>
          <a:p>
            <a:r>
              <a:rPr lang="en-US" sz="4300" dirty="0"/>
              <a:t>British and Arab troops captured Damascus and Aleppo in 1918, and the French took control of modern-day Syria and Lebanon in 1920</a:t>
            </a:r>
            <a:endParaRPr lang="cs-CZ" sz="4300" dirty="0"/>
          </a:p>
          <a:p>
            <a:r>
              <a:rPr lang="en-US" sz="4300" dirty="0"/>
              <a:t>The French reign led to uprisings and revolts among the people in Syria. From 1925 to 1927, Syrians united against the French occupation in what’s now known as the Great Syrian Revolt</a:t>
            </a:r>
            <a:endParaRPr lang="cs-CZ" sz="4300" dirty="0"/>
          </a:p>
          <a:p>
            <a:r>
              <a:rPr lang="en-US" sz="4300" dirty="0"/>
              <a:t>1936, France and Syria negotiated a treaty of independence, which allowed Syria to remain independent but gave France military and economic power</a:t>
            </a:r>
            <a:endParaRPr lang="cs-CZ" sz="4300" dirty="0"/>
          </a:p>
          <a:p>
            <a:r>
              <a:rPr lang="en-US" sz="4300" dirty="0"/>
              <a:t>During World War II, British and Free French troops occupied Syria—but shortly after the war ended, Syria officially became an independent country in 1946</a:t>
            </a:r>
            <a:endParaRPr lang="cs-CZ" sz="4300" dirty="0"/>
          </a:p>
          <a:p>
            <a:r>
              <a:rPr lang="en-US" sz="4300" b="0" i="0" dirty="0">
                <a:solidFill>
                  <a:srgbClr val="181818"/>
                </a:solidFill>
                <a:effectLst/>
                <a:latin typeface="Open Sans" panose="020B0606030504020204" pitchFamily="34" charset="0"/>
              </a:rPr>
              <a:t>repeated government coups</a:t>
            </a:r>
            <a:endParaRPr lang="cs-CZ" sz="4300" b="0" i="0" dirty="0">
              <a:solidFill>
                <a:srgbClr val="181818"/>
              </a:solidFill>
              <a:effectLst/>
              <a:latin typeface="Open Sans" panose="020B0606030504020204" pitchFamily="34" charset="0"/>
            </a:endParaRPr>
          </a:p>
          <a:p>
            <a:r>
              <a:rPr lang="en-US" sz="4300" b="0" i="0" dirty="0">
                <a:solidFill>
                  <a:srgbClr val="181818"/>
                </a:solidFill>
                <a:effectLst/>
                <a:latin typeface="Open Sans" panose="020B0606030504020204" pitchFamily="34" charset="0"/>
              </a:rPr>
              <a:t>Syria joined with Egypt and became the United Arab Republic in 1958, but the union split a few short years later in 1961</a:t>
            </a:r>
            <a:endParaRPr lang="cs-CZ" sz="4300" b="0" i="0" dirty="0">
              <a:solidFill>
                <a:srgbClr val="181818"/>
              </a:solidFill>
              <a:effectLst/>
              <a:latin typeface="Open Sans" panose="020B0606030504020204" pitchFamily="34" charset="0"/>
            </a:endParaRPr>
          </a:p>
          <a:p>
            <a:pPr algn="l"/>
            <a:r>
              <a:rPr lang="en-US" sz="4300" b="0" i="0" dirty="0">
                <a:solidFill>
                  <a:srgbClr val="181818"/>
                </a:solidFill>
                <a:effectLst/>
                <a:latin typeface="Open Sans" panose="020B0606030504020204" pitchFamily="34" charset="0"/>
              </a:rPr>
              <a:t>n 1963, the Arab Socialist Baath Party, which was active throughout the Middle East since the late 1940s, seized power of Syria in a coup known as the Baath Revolution.</a:t>
            </a:r>
          </a:p>
          <a:p>
            <a:r>
              <a:rPr lang="en-GB" sz="4300" b="1" dirty="0"/>
              <a:t>1963 Emergency Law </a:t>
            </a:r>
            <a:r>
              <a:rPr lang="en-GB" sz="4300" dirty="0"/>
              <a:t>(until 2011) – no fundamental rights as Habeas Corpus or the right to assembly, great power to the president</a:t>
            </a:r>
            <a:endParaRPr lang="en-US" sz="4300" dirty="0"/>
          </a:p>
          <a:p>
            <a:pPr algn="l"/>
            <a:r>
              <a:rPr lang="en-US" sz="4300" b="0" i="0" dirty="0">
                <a:solidFill>
                  <a:srgbClr val="181818"/>
                </a:solidFill>
                <a:effectLst/>
                <a:latin typeface="Open Sans" panose="020B0606030504020204" pitchFamily="34" charset="0"/>
              </a:rPr>
              <a:t>In 1967, during the Six Day War, </a:t>
            </a:r>
            <a:r>
              <a:rPr lang="en-US" sz="4300" b="0" i="0" u="sng" dirty="0">
                <a:solidFill>
                  <a:srgbClr val="181818"/>
                </a:solidFill>
                <a:effectLst/>
                <a:latin typeface="Open Sans" panose="020B0606030504020204" pitchFamily="34" charset="0"/>
              </a:rPr>
              <a:t>Israel</a:t>
            </a:r>
            <a:r>
              <a:rPr lang="en-US" sz="4300" b="0" i="0" dirty="0">
                <a:solidFill>
                  <a:srgbClr val="181818"/>
                </a:solidFill>
                <a:effectLst/>
                <a:latin typeface="Open Sans" panose="020B0606030504020204" pitchFamily="34" charset="0"/>
              </a:rPr>
              <a:t> seized the Golan Heights, a rocky plateau located in southwestern Syria</a:t>
            </a:r>
            <a:endParaRPr lang="cs-CZ" sz="4300" b="0" i="0" dirty="0">
              <a:solidFill>
                <a:srgbClr val="181818"/>
              </a:solidFill>
              <a:effectLst/>
              <a:latin typeface="Open Sans" panose="020B0606030504020204" pitchFamily="34" charset="0"/>
            </a:endParaRPr>
          </a:p>
          <a:p>
            <a:endParaRPr lang="cs-CZ" dirty="0"/>
          </a:p>
        </p:txBody>
      </p:sp>
      <p:sp>
        <p:nvSpPr>
          <p:cNvPr id="4" name="Title 3">
            <a:extLst>
              <a:ext uri="{FF2B5EF4-FFF2-40B4-BE49-F238E27FC236}">
                <a16:creationId xmlns:a16="http://schemas.microsoft.com/office/drawing/2014/main" id="{029BAD95-0FDA-645A-AFCF-6634F4BE39A3}"/>
              </a:ext>
            </a:extLst>
          </p:cNvPr>
          <p:cNvSpPr>
            <a:spLocks noGrp="1"/>
          </p:cNvSpPr>
          <p:nvPr>
            <p:ph type="title"/>
          </p:nvPr>
        </p:nvSpPr>
        <p:spPr>
          <a:xfrm>
            <a:off x="637806" y="0"/>
            <a:ext cx="10753202" cy="451578"/>
          </a:xfrm>
        </p:spPr>
        <p:txBody>
          <a:bodyPr>
            <a:normAutofit fontScale="90000"/>
          </a:bodyPr>
          <a:lstStyle/>
          <a:p>
            <a:r>
              <a:rPr lang="en-GB" dirty="0"/>
              <a:t>Modern History</a:t>
            </a:r>
            <a:endParaRPr lang="en-US" dirty="0"/>
          </a:p>
        </p:txBody>
      </p:sp>
    </p:spTree>
    <p:extLst>
      <p:ext uri="{BB962C8B-B14F-4D97-AF65-F5344CB8AC3E}">
        <p14:creationId xmlns:p14="http://schemas.microsoft.com/office/powerpoint/2010/main" val="640979615"/>
      </p:ext>
    </p:extLst>
  </p:cSld>
  <p:clrMapOvr>
    <a:masterClrMapping/>
  </p:clrMapOvr>
</p:sld>
</file>

<file path=ppt/theme/theme1.xml><?xml version="1.0" encoding="utf-8"?>
<a:theme xmlns:a="http://schemas.openxmlformats.org/drawingml/2006/main" name="2_Presentation_MU_EN">
  <a:themeElements>
    <a:clrScheme name="2_Presentation_MU_EN">
      <a:dk1>
        <a:srgbClr val="000000"/>
      </a:dk1>
      <a:lt1>
        <a:srgbClr val="FFFFFF"/>
      </a:lt1>
      <a:dk2>
        <a:srgbClr val="A7A7A7"/>
      </a:dk2>
      <a:lt2>
        <a:srgbClr val="535353"/>
      </a:lt2>
      <a:accent1>
        <a:srgbClr val="0000DC"/>
      </a:accent1>
      <a:accent2>
        <a:srgbClr val="F01928"/>
      </a:accent2>
      <a:accent3>
        <a:srgbClr val="00AF3F"/>
      </a:accent3>
      <a:accent4>
        <a:srgbClr val="4BC8FF"/>
      </a:accent4>
      <a:accent5>
        <a:srgbClr val="FF7300"/>
      </a:accent5>
      <a:accent6>
        <a:srgbClr val="B9006E"/>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resentation_MU_EN">
  <a:themeElements>
    <a:clrScheme name="2_Presentation_MU_EN">
      <a:dk1>
        <a:srgbClr val="000000"/>
      </a:dk1>
      <a:lt1>
        <a:srgbClr val="FFFFFF"/>
      </a:lt1>
      <a:dk2>
        <a:srgbClr val="A7A7A7"/>
      </a:dk2>
      <a:lt2>
        <a:srgbClr val="535353"/>
      </a:lt2>
      <a:accent1>
        <a:srgbClr val="0000DC"/>
      </a:accent1>
      <a:accent2>
        <a:srgbClr val="F01928"/>
      </a:accent2>
      <a:accent3>
        <a:srgbClr val="00AF3F"/>
      </a:accent3>
      <a:accent4>
        <a:srgbClr val="4BC8FF"/>
      </a:accent4>
      <a:accent5>
        <a:srgbClr val="FF7300"/>
      </a:accent5>
      <a:accent6>
        <a:srgbClr val="B9006E"/>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3328</Words>
  <Application>Microsoft Office PowerPoint</Application>
  <PresentationFormat>Widescreen</PresentationFormat>
  <Paragraphs>253</Paragraphs>
  <Slides>32</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arial</vt:lpstr>
      <vt:lpstr>Montserrat</vt:lpstr>
      <vt:lpstr>national</vt:lpstr>
      <vt:lpstr>Open Sans</vt:lpstr>
      <vt:lpstr>2_Presentation_MU_EN</vt:lpstr>
      <vt:lpstr>Syria</vt:lpstr>
      <vt:lpstr>2023 data</vt:lpstr>
      <vt:lpstr>Minorities and distribution</vt:lpstr>
      <vt:lpstr>PowerPoint Presentation</vt:lpstr>
      <vt:lpstr>Alawites</vt:lpstr>
      <vt:lpstr>Druze (Daráziyún)</vt:lpstr>
      <vt:lpstr>Kurds</vt:lpstr>
      <vt:lpstr>Ancient History</vt:lpstr>
      <vt:lpstr>Modern History</vt:lpstr>
      <vt:lpstr>Assad’s Syria</vt:lpstr>
      <vt:lpstr>Bashar al-Assad</vt:lpstr>
      <vt:lpstr>What was Syria like before the Uprising</vt:lpstr>
      <vt:lpstr>Syrian Uprising 2011</vt:lpstr>
      <vt:lpstr>Characteristics of the Uprising</vt:lpstr>
      <vt:lpstr>PowerPoint Presentation</vt:lpstr>
      <vt:lpstr>Kurdish groups - People’s Defense Units (YPG)</vt:lpstr>
      <vt:lpstr>Syrian National Coalition</vt:lpstr>
      <vt:lpstr>Al-Qaeda</vt:lpstr>
      <vt:lpstr>Hay’at Tahrir al-Sham</vt:lpstr>
      <vt:lpstr>ISIL</vt:lpstr>
      <vt:lpstr>Peace for Syria</vt:lpstr>
      <vt:lpstr>2023</vt:lpstr>
      <vt:lpstr>Syria back in Arab League</vt:lpstr>
      <vt:lpstr>Turkey and Kurdish question</vt:lpstr>
      <vt:lpstr>USA</vt:lpstr>
      <vt:lpstr>Saudi Arabia</vt:lpstr>
      <vt:lpstr>Iran and Hizballah</vt:lpstr>
      <vt:lpstr>Russia</vt:lpstr>
      <vt:lpstr>PowerPoint Presentation</vt:lpstr>
      <vt:lpstr>What is next…?</vt:lpstr>
      <vt:lpstr>Reconstruction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Syria</dc:title>
  <cp:lastModifiedBy>Martinkova, Lenka</cp:lastModifiedBy>
  <cp:revision>1</cp:revision>
  <dcterms:modified xsi:type="dcterms:W3CDTF">2024-11-19T14:58:01Z</dcterms:modified>
</cp:coreProperties>
</file>