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2.jpg" ContentType="image/gif"/>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1"/>
  </p:notesMasterIdLst>
  <p:sldIdLst>
    <p:sldId id="256" r:id="rId2"/>
    <p:sldId id="257" r:id="rId3"/>
    <p:sldId id="267" r:id="rId4"/>
    <p:sldId id="268" r:id="rId5"/>
    <p:sldId id="258" r:id="rId6"/>
    <p:sldId id="277" r:id="rId7"/>
    <p:sldId id="273" r:id="rId8"/>
    <p:sldId id="275" r:id="rId9"/>
    <p:sldId id="276" r:id="rId10"/>
    <p:sldId id="269" r:id="rId11"/>
    <p:sldId id="270" r:id="rId12"/>
    <p:sldId id="259" r:id="rId13"/>
    <p:sldId id="264" r:id="rId14"/>
    <p:sldId id="260" r:id="rId15"/>
    <p:sldId id="280" r:id="rId16"/>
    <p:sldId id="279" r:id="rId17"/>
    <p:sldId id="266" r:id="rId18"/>
    <p:sldId id="261" r:id="rId19"/>
    <p:sldId id="262" r:id="rId20"/>
    <p:sldId id="271" r:id="rId21"/>
    <p:sldId id="272" r:id="rId22"/>
    <p:sldId id="265" r:id="rId23"/>
    <p:sldId id="274" r:id="rId24"/>
    <p:sldId id="284" r:id="rId25"/>
    <p:sldId id="296" r:id="rId26"/>
    <p:sldId id="283" r:id="rId27"/>
    <p:sldId id="282" r:id="rId28"/>
    <p:sldId id="281" r:id="rId29"/>
    <p:sldId id="285" r:id="rId30"/>
    <p:sldId id="286" r:id="rId31"/>
    <p:sldId id="287" r:id="rId32"/>
    <p:sldId id="288" r:id="rId33"/>
    <p:sldId id="292" r:id="rId34"/>
    <p:sldId id="290" r:id="rId35"/>
    <p:sldId id="291" r:id="rId36"/>
    <p:sldId id="294" r:id="rId37"/>
    <p:sldId id="293" r:id="rId38"/>
    <p:sldId id="278" r:id="rId39"/>
    <p:sldId id="295"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kova, Lenka" userId="4da66e1b-8dac-4a3f-a738-43ef15a5336f" providerId="ADAL" clId="{B7CC7536-1FA9-49D1-B8F6-D32EAA6A0B20}"/>
    <pc:docChg chg="custSel addSld delSld modSld">
      <pc:chgData name="Martinkova, Lenka" userId="4da66e1b-8dac-4a3f-a738-43ef15a5336f" providerId="ADAL" clId="{B7CC7536-1FA9-49D1-B8F6-D32EAA6A0B20}" dt="2024-11-26T16:02:27.399" v="100" actId="20577"/>
      <pc:docMkLst>
        <pc:docMk/>
      </pc:docMkLst>
      <pc:sldChg chg="modSp mod">
        <pc:chgData name="Martinkova, Lenka" userId="4da66e1b-8dac-4a3f-a738-43ef15a5336f" providerId="ADAL" clId="{B7CC7536-1FA9-49D1-B8F6-D32EAA6A0B20}" dt="2024-11-26T15:28:41.557" v="98" actId="20577"/>
        <pc:sldMkLst>
          <pc:docMk/>
          <pc:sldMk cId="2663387730" sldId="268"/>
        </pc:sldMkLst>
        <pc:spChg chg="mod">
          <ac:chgData name="Martinkova, Lenka" userId="4da66e1b-8dac-4a3f-a738-43ef15a5336f" providerId="ADAL" clId="{B7CC7536-1FA9-49D1-B8F6-D32EAA6A0B20}" dt="2024-11-26T15:28:41.557" v="98" actId="20577"/>
          <ac:spMkLst>
            <pc:docMk/>
            <pc:sldMk cId="2663387730" sldId="268"/>
            <ac:spMk id="2" creationId="{D8A28412-D770-381D-45A3-2F6E50269086}"/>
          </ac:spMkLst>
        </pc:spChg>
      </pc:sldChg>
      <pc:sldChg chg="modSp mod">
        <pc:chgData name="Martinkova, Lenka" userId="4da66e1b-8dac-4a3f-a738-43ef15a5336f" providerId="ADAL" clId="{B7CC7536-1FA9-49D1-B8F6-D32EAA6A0B20}" dt="2024-11-26T14:53:48.286" v="3" actId="20577"/>
        <pc:sldMkLst>
          <pc:docMk/>
          <pc:sldMk cId="1957787104" sldId="272"/>
        </pc:sldMkLst>
        <pc:spChg chg="mod">
          <ac:chgData name="Martinkova, Lenka" userId="4da66e1b-8dac-4a3f-a738-43ef15a5336f" providerId="ADAL" clId="{B7CC7536-1FA9-49D1-B8F6-D32EAA6A0B20}" dt="2024-11-26T14:53:48.286" v="3" actId="20577"/>
          <ac:spMkLst>
            <pc:docMk/>
            <pc:sldMk cId="1957787104" sldId="272"/>
            <ac:spMk id="2" creationId="{A98C4853-F2A5-0AA1-DCB1-F227E69C0B90}"/>
          </ac:spMkLst>
        </pc:spChg>
      </pc:sldChg>
      <pc:sldChg chg="modSp mod">
        <pc:chgData name="Martinkova, Lenka" userId="4da66e1b-8dac-4a3f-a738-43ef15a5336f" providerId="ADAL" clId="{B7CC7536-1FA9-49D1-B8F6-D32EAA6A0B20}" dt="2024-11-26T16:02:27.399" v="100" actId="20577"/>
        <pc:sldMkLst>
          <pc:docMk/>
          <pc:sldMk cId="159619691" sldId="287"/>
        </pc:sldMkLst>
        <pc:spChg chg="mod">
          <ac:chgData name="Martinkova, Lenka" userId="4da66e1b-8dac-4a3f-a738-43ef15a5336f" providerId="ADAL" clId="{B7CC7536-1FA9-49D1-B8F6-D32EAA6A0B20}" dt="2024-11-26T16:02:27.399" v="100" actId="20577"/>
          <ac:spMkLst>
            <pc:docMk/>
            <pc:sldMk cId="159619691" sldId="287"/>
            <ac:spMk id="2" creationId="{42386583-4898-F755-8902-0F3986955539}"/>
          </ac:spMkLst>
        </pc:spChg>
      </pc:sldChg>
      <pc:sldChg chg="delSp del mod">
        <pc:chgData name="Martinkova, Lenka" userId="4da66e1b-8dac-4a3f-a738-43ef15a5336f" providerId="ADAL" clId="{B7CC7536-1FA9-49D1-B8F6-D32EAA6A0B20}" dt="2024-11-26T14:30:23.734" v="1" actId="2696"/>
        <pc:sldMkLst>
          <pc:docMk/>
          <pc:sldMk cId="242395326" sldId="289"/>
        </pc:sldMkLst>
        <pc:picChg chg="del">
          <ac:chgData name="Martinkova, Lenka" userId="4da66e1b-8dac-4a3f-a738-43ef15a5336f" providerId="ADAL" clId="{B7CC7536-1FA9-49D1-B8F6-D32EAA6A0B20}" dt="2024-11-26T14:30:11.892" v="0" actId="478"/>
          <ac:picMkLst>
            <pc:docMk/>
            <pc:sldMk cId="242395326" sldId="289"/>
            <ac:picMk id="5" creationId="{F21D9607-8EF4-45B8-4061-9796F6AEF76F}"/>
          </ac:picMkLst>
        </pc:picChg>
      </pc:sldChg>
      <pc:sldChg chg="modSp new mod">
        <pc:chgData name="Martinkova, Lenka" userId="4da66e1b-8dac-4a3f-a738-43ef15a5336f" providerId="ADAL" clId="{B7CC7536-1FA9-49D1-B8F6-D32EAA6A0B20}" dt="2024-11-26T15:27:18.245" v="97" actId="368"/>
        <pc:sldMkLst>
          <pc:docMk/>
          <pc:sldMk cId="2173194401" sldId="296"/>
        </pc:sldMkLst>
        <pc:spChg chg="mod">
          <ac:chgData name="Martinkova, Lenka" userId="4da66e1b-8dac-4a3f-a738-43ef15a5336f" providerId="ADAL" clId="{B7CC7536-1FA9-49D1-B8F6-D32EAA6A0B20}" dt="2024-11-26T15:27:18.245" v="97" actId="368"/>
          <ac:spMkLst>
            <pc:docMk/>
            <pc:sldMk cId="2173194401" sldId="296"/>
            <ac:spMk id="2" creationId="{852CEA8C-6C04-DD5F-0284-45AFF1A0AACD}"/>
          </ac:spMkLst>
        </pc:spChg>
        <pc:spChg chg="mod">
          <ac:chgData name="Martinkova, Lenka" userId="4da66e1b-8dac-4a3f-a738-43ef15a5336f" providerId="ADAL" clId="{B7CC7536-1FA9-49D1-B8F6-D32EAA6A0B20}" dt="2024-11-26T14:59:09.642" v="66" actId="20577"/>
          <ac:spMkLst>
            <pc:docMk/>
            <pc:sldMk cId="2173194401" sldId="296"/>
            <ac:spMk id="3" creationId="{ACEC60F9-98F3-00E3-3672-15698398B35B}"/>
          </ac:spMkLst>
        </pc:spChg>
        <pc:spChg chg="mod">
          <ac:chgData name="Martinkova, Lenka" userId="4da66e1b-8dac-4a3f-a738-43ef15a5336f" providerId="ADAL" clId="{B7CC7536-1FA9-49D1-B8F6-D32EAA6A0B20}" dt="2024-11-26T14:58:35.708" v="38" actId="1076"/>
          <ac:spMkLst>
            <pc:docMk/>
            <pc:sldMk cId="2173194401" sldId="296"/>
            <ac:spMk id="4" creationId="{F12041A8-319F-027F-096A-FBC2D1FFE8C4}"/>
          </ac:spMkLst>
        </pc:spChg>
      </pc:sldChg>
    </pc:docChg>
  </pc:docChgLst>
  <pc:docChgLst>
    <pc:chgData name="Martinkova, Lenka" userId="d5c3d482-7944-496b-93f3-3bc32cfc229c" providerId="ADAL" clId="{72A2DB62-9AD7-47AA-A181-DEE77F13889C}"/>
    <pc:docChg chg="undo custSel addSld delSld modSld sldOrd">
      <pc:chgData name="Martinkova, Lenka" userId="d5c3d482-7944-496b-93f3-3bc32cfc229c" providerId="ADAL" clId="{72A2DB62-9AD7-47AA-A181-DEE77F13889C}" dt="2023-11-21T16:33:01.043" v="18047" actId="368"/>
      <pc:docMkLst>
        <pc:docMk/>
      </pc:docMkLst>
      <pc:sldChg chg="addSp modSp mod modNotesTx">
        <pc:chgData name="Martinkova, Lenka" userId="d5c3d482-7944-496b-93f3-3bc32cfc229c" providerId="ADAL" clId="{72A2DB62-9AD7-47AA-A181-DEE77F13889C}" dt="2023-11-21T12:08:03.195" v="9579" actId="207"/>
        <pc:sldMkLst>
          <pc:docMk/>
          <pc:sldMk cId="0" sldId="256"/>
        </pc:sldMkLst>
        <pc:spChg chg="add mod">
          <ac:chgData name="Martinkova, Lenka" userId="d5c3d482-7944-496b-93f3-3bc32cfc229c" providerId="ADAL" clId="{72A2DB62-9AD7-47AA-A181-DEE77F13889C}" dt="2023-11-21T08:55:42.518" v="304" actId="20577"/>
          <ac:spMkLst>
            <pc:docMk/>
            <pc:sldMk cId="0" sldId="256"/>
            <ac:spMk id="2" creationId="{C15286A0-32BE-9472-1491-E16E4BC17C96}"/>
          </ac:spMkLst>
        </pc:spChg>
        <pc:spChg chg="mod">
          <ac:chgData name="Martinkova, Lenka" userId="d5c3d482-7944-496b-93f3-3bc32cfc229c" providerId="ADAL" clId="{72A2DB62-9AD7-47AA-A181-DEE77F13889C}" dt="2023-11-21T08:55:25.493" v="266" actId="20577"/>
          <ac:spMkLst>
            <pc:docMk/>
            <pc:sldMk cId="0" sldId="256"/>
            <ac:spMk id="85" creationId="{00000000-0000-0000-0000-000000000000}"/>
          </ac:spMkLst>
        </pc:spChg>
        <pc:picChg chg="add mod">
          <ac:chgData name="Martinkova, Lenka" userId="d5c3d482-7944-496b-93f3-3bc32cfc229c" providerId="ADAL" clId="{72A2DB62-9AD7-47AA-A181-DEE77F13889C}" dt="2023-11-21T09:36:23.448" v="1133" actId="1076"/>
          <ac:picMkLst>
            <pc:docMk/>
            <pc:sldMk cId="0" sldId="256"/>
            <ac:picMk id="4" creationId="{5DF11C71-CD95-552F-E50B-C3441BF7E30F}"/>
          </ac:picMkLst>
        </pc:picChg>
      </pc:sldChg>
      <pc:sldChg chg="addSp delSp modSp mod">
        <pc:chgData name="Martinkova, Lenka" userId="d5c3d482-7944-496b-93f3-3bc32cfc229c" providerId="ADAL" clId="{72A2DB62-9AD7-47AA-A181-DEE77F13889C}" dt="2023-11-21T12:10:04.174" v="9615" actId="1076"/>
        <pc:sldMkLst>
          <pc:docMk/>
          <pc:sldMk cId="0" sldId="257"/>
        </pc:sldMkLst>
        <pc:spChg chg="mod">
          <ac:chgData name="Martinkova, Lenka" userId="d5c3d482-7944-496b-93f3-3bc32cfc229c" providerId="ADAL" clId="{72A2DB62-9AD7-47AA-A181-DEE77F13889C}" dt="2023-11-21T12:10:02.008" v="9614" actId="1076"/>
          <ac:spMkLst>
            <pc:docMk/>
            <pc:sldMk cId="0" sldId="257"/>
            <ac:spMk id="90" creationId="{00000000-0000-0000-0000-000000000000}"/>
          </ac:spMkLst>
        </pc:spChg>
        <pc:spChg chg="del mod">
          <ac:chgData name="Martinkova, Lenka" userId="d5c3d482-7944-496b-93f3-3bc32cfc229c" providerId="ADAL" clId="{72A2DB62-9AD7-47AA-A181-DEE77F13889C}" dt="2023-11-21T12:09:59.522" v="9613" actId="478"/>
          <ac:spMkLst>
            <pc:docMk/>
            <pc:sldMk cId="0" sldId="257"/>
            <ac:spMk id="91" creationId="{00000000-0000-0000-0000-000000000000}"/>
          </ac:spMkLst>
        </pc:spChg>
        <pc:spChg chg="mod">
          <ac:chgData name="Martinkova, Lenka" userId="d5c3d482-7944-496b-93f3-3bc32cfc229c" providerId="ADAL" clId="{72A2DB62-9AD7-47AA-A181-DEE77F13889C}" dt="2023-11-21T09:36:29.982" v="1142" actId="20577"/>
          <ac:spMkLst>
            <pc:docMk/>
            <pc:sldMk cId="0" sldId="257"/>
            <ac:spMk id="92" creationId="{00000000-0000-0000-0000-000000000000}"/>
          </ac:spMkLst>
        </pc:spChg>
        <pc:picChg chg="add mod">
          <ac:chgData name="Martinkova, Lenka" userId="d5c3d482-7944-496b-93f3-3bc32cfc229c" providerId="ADAL" clId="{72A2DB62-9AD7-47AA-A181-DEE77F13889C}" dt="2023-11-21T12:01:40.746" v="9499" actId="1076"/>
          <ac:picMkLst>
            <pc:docMk/>
            <pc:sldMk cId="0" sldId="257"/>
            <ac:picMk id="3" creationId="{E596564A-B4CE-37F9-A80F-FFA770909557}"/>
          </ac:picMkLst>
        </pc:picChg>
        <pc:picChg chg="add mod">
          <ac:chgData name="Martinkova, Lenka" userId="d5c3d482-7944-496b-93f3-3bc32cfc229c" providerId="ADAL" clId="{72A2DB62-9AD7-47AA-A181-DEE77F13889C}" dt="2023-11-21T12:10:04.174" v="9615" actId="1076"/>
          <ac:picMkLst>
            <pc:docMk/>
            <pc:sldMk cId="0" sldId="257"/>
            <ac:picMk id="5" creationId="{874F7313-8F33-ED3C-C576-9AEFBF3052AA}"/>
          </ac:picMkLst>
        </pc:picChg>
      </pc:sldChg>
      <pc:sldChg chg="addSp delSp modSp mod ord">
        <pc:chgData name="Martinkova, Lenka" userId="d5c3d482-7944-496b-93f3-3bc32cfc229c" providerId="ADAL" clId="{72A2DB62-9AD7-47AA-A181-DEE77F13889C}" dt="2023-11-21T12:05:53.015" v="9576" actId="478"/>
        <pc:sldMkLst>
          <pc:docMk/>
          <pc:sldMk cId="0" sldId="258"/>
        </pc:sldMkLst>
        <pc:spChg chg="mod">
          <ac:chgData name="Martinkova, Lenka" userId="d5c3d482-7944-496b-93f3-3bc32cfc229c" providerId="ADAL" clId="{72A2DB62-9AD7-47AA-A181-DEE77F13889C}" dt="2023-11-21T12:05:15.436" v="9573" actId="20577"/>
          <ac:spMkLst>
            <pc:docMk/>
            <pc:sldMk cId="0" sldId="258"/>
            <ac:spMk id="97" creationId="{00000000-0000-0000-0000-000000000000}"/>
          </ac:spMkLst>
        </pc:spChg>
        <pc:spChg chg="del mod">
          <ac:chgData name="Martinkova, Lenka" userId="d5c3d482-7944-496b-93f3-3bc32cfc229c" providerId="ADAL" clId="{72A2DB62-9AD7-47AA-A181-DEE77F13889C}" dt="2023-11-21T12:05:53.015" v="9576" actId="478"/>
          <ac:spMkLst>
            <pc:docMk/>
            <pc:sldMk cId="0" sldId="258"/>
            <ac:spMk id="98" creationId="{00000000-0000-0000-0000-000000000000}"/>
          </ac:spMkLst>
        </pc:spChg>
        <pc:spChg chg="mod">
          <ac:chgData name="Martinkova, Lenka" userId="d5c3d482-7944-496b-93f3-3bc32cfc229c" providerId="ADAL" clId="{72A2DB62-9AD7-47AA-A181-DEE77F13889C}" dt="2023-11-21T09:31:39.130" v="758" actId="20577"/>
          <ac:spMkLst>
            <pc:docMk/>
            <pc:sldMk cId="0" sldId="258"/>
            <ac:spMk id="99" creationId="{00000000-0000-0000-0000-000000000000}"/>
          </ac:spMkLst>
        </pc:spChg>
        <pc:picChg chg="add mod modCrop">
          <ac:chgData name="Martinkova, Lenka" userId="d5c3d482-7944-496b-93f3-3bc32cfc229c" providerId="ADAL" clId="{72A2DB62-9AD7-47AA-A181-DEE77F13889C}" dt="2023-11-21T09:46:30.031" v="1741" actId="1076"/>
          <ac:picMkLst>
            <pc:docMk/>
            <pc:sldMk cId="0" sldId="258"/>
            <ac:picMk id="3" creationId="{A1836E00-8BB0-506B-39FC-781902A4B6F7}"/>
          </ac:picMkLst>
        </pc:picChg>
      </pc:sldChg>
      <pc:sldChg chg="addSp modSp mod modNotesTx">
        <pc:chgData name="Martinkova, Lenka" userId="d5c3d482-7944-496b-93f3-3bc32cfc229c" providerId="ADAL" clId="{72A2DB62-9AD7-47AA-A181-DEE77F13889C}" dt="2023-11-21T10:06:08.690" v="3598" actId="20577"/>
        <pc:sldMkLst>
          <pc:docMk/>
          <pc:sldMk cId="0" sldId="259"/>
        </pc:sldMkLst>
        <pc:spChg chg="mod">
          <ac:chgData name="Martinkova, Lenka" userId="d5c3d482-7944-496b-93f3-3bc32cfc229c" providerId="ADAL" clId="{72A2DB62-9AD7-47AA-A181-DEE77F13889C}" dt="2023-11-21T09:59:07.541" v="2768" actId="313"/>
          <ac:spMkLst>
            <pc:docMk/>
            <pc:sldMk cId="0" sldId="259"/>
            <ac:spMk id="104" creationId="{00000000-0000-0000-0000-000000000000}"/>
          </ac:spMkLst>
        </pc:spChg>
        <pc:spChg chg="mod">
          <ac:chgData name="Martinkova, Lenka" userId="d5c3d482-7944-496b-93f3-3bc32cfc229c" providerId="ADAL" clId="{72A2DB62-9AD7-47AA-A181-DEE77F13889C}" dt="2023-11-21T08:52:20.303" v="120" actId="27636"/>
          <ac:spMkLst>
            <pc:docMk/>
            <pc:sldMk cId="0" sldId="259"/>
            <ac:spMk id="105" creationId="{00000000-0000-0000-0000-000000000000}"/>
          </ac:spMkLst>
        </pc:spChg>
        <pc:spChg chg="mod">
          <ac:chgData name="Martinkova, Lenka" userId="d5c3d482-7944-496b-93f3-3bc32cfc229c" providerId="ADAL" clId="{72A2DB62-9AD7-47AA-A181-DEE77F13889C}" dt="2023-11-21T09:30:24.616" v="731" actId="20577"/>
          <ac:spMkLst>
            <pc:docMk/>
            <pc:sldMk cId="0" sldId="259"/>
            <ac:spMk id="106" creationId="{00000000-0000-0000-0000-000000000000}"/>
          </ac:spMkLst>
        </pc:spChg>
        <pc:picChg chg="add mod modCrop">
          <ac:chgData name="Martinkova, Lenka" userId="d5c3d482-7944-496b-93f3-3bc32cfc229c" providerId="ADAL" clId="{72A2DB62-9AD7-47AA-A181-DEE77F13889C}" dt="2023-11-21T09:59:11.487" v="2770" actId="14100"/>
          <ac:picMkLst>
            <pc:docMk/>
            <pc:sldMk cId="0" sldId="259"/>
            <ac:picMk id="3" creationId="{196EC03A-DAAF-871C-CD89-4A39CA0C14FC}"/>
          </ac:picMkLst>
        </pc:picChg>
        <pc:picChg chg="add mod modCrop">
          <ac:chgData name="Martinkova, Lenka" userId="d5c3d482-7944-496b-93f3-3bc32cfc229c" providerId="ADAL" clId="{72A2DB62-9AD7-47AA-A181-DEE77F13889C}" dt="2023-11-21T09:59:34.526" v="2777" actId="1076"/>
          <ac:picMkLst>
            <pc:docMk/>
            <pc:sldMk cId="0" sldId="259"/>
            <ac:picMk id="5" creationId="{0358CD10-B7D7-759A-02A5-808EE60036FE}"/>
          </ac:picMkLst>
        </pc:picChg>
      </pc:sldChg>
      <pc:sldChg chg="modSp mod">
        <pc:chgData name="Martinkova, Lenka" userId="d5c3d482-7944-496b-93f3-3bc32cfc229c" providerId="ADAL" clId="{72A2DB62-9AD7-47AA-A181-DEE77F13889C}" dt="2023-11-21T09:29:47.484" v="715" actId="20577"/>
        <pc:sldMkLst>
          <pc:docMk/>
          <pc:sldMk cId="0" sldId="260"/>
        </pc:sldMkLst>
        <pc:spChg chg="mod">
          <ac:chgData name="Martinkova, Lenka" userId="d5c3d482-7944-496b-93f3-3bc32cfc229c" providerId="ADAL" clId="{72A2DB62-9AD7-47AA-A181-DEE77F13889C}" dt="2023-11-21T09:29:41.900" v="703" actId="20577"/>
          <ac:spMkLst>
            <pc:docMk/>
            <pc:sldMk cId="0" sldId="260"/>
            <ac:spMk id="111" creationId="{00000000-0000-0000-0000-000000000000}"/>
          </ac:spMkLst>
        </pc:spChg>
        <pc:spChg chg="mod">
          <ac:chgData name="Martinkova, Lenka" userId="d5c3d482-7944-496b-93f3-3bc32cfc229c" providerId="ADAL" clId="{72A2DB62-9AD7-47AA-A181-DEE77F13889C}" dt="2023-11-21T09:29:47.484" v="715" actId="20577"/>
          <ac:spMkLst>
            <pc:docMk/>
            <pc:sldMk cId="0" sldId="260"/>
            <ac:spMk id="112" creationId="{00000000-0000-0000-0000-000000000000}"/>
          </ac:spMkLst>
        </pc:spChg>
        <pc:spChg chg="mod">
          <ac:chgData name="Martinkova, Lenka" userId="d5c3d482-7944-496b-93f3-3bc32cfc229c" providerId="ADAL" clId="{72A2DB62-9AD7-47AA-A181-DEE77F13889C}" dt="2023-11-21T08:55:17.856" v="259" actId="20577"/>
          <ac:spMkLst>
            <pc:docMk/>
            <pc:sldMk cId="0" sldId="260"/>
            <ac:spMk id="113" creationId="{00000000-0000-0000-0000-000000000000}"/>
          </ac:spMkLst>
        </pc:spChg>
      </pc:sldChg>
      <pc:sldChg chg="addSp delSp modSp mod ord modAnim modNotesTx">
        <pc:chgData name="Martinkova, Lenka" userId="d5c3d482-7944-496b-93f3-3bc32cfc229c" providerId="ADAL" clId="{72A2DB62-9AD7-47AA-A181-DEE77F13889C}" dt="2023-11-21T14:38:50.877" v="12373"/>
        <pc:sldMkLst>
          <pc:docMk/>
          <pc:sldMk cId="0" sldId="261"/>
        </pc:sldMkLst>
        <pc:spChg chg="del mod">
          <ac:chgData name="Martinkova, Lenka" userId="d5c3d482-7944-496b-93f3-3bc32cfc229c" providerId="ADAL" clId="{72A2DB62-9AD7-47AA-A181-DEE77F13889C}" dt="2023-11-21T14:38:10.182" v="12368" actId="478"/>
          <ac:spMkLst>
            <pc:docMk/>
            <pc:sldMk cId="0" sldId="261"/>
            <ac:spMk id="118" creationId="{00000000-0000-0000-0000-000000000000}"/>
          </ac:spMkLst>
        </pc:spChg>
        <pc:spChg chg="mod">
          <ac:chgData name="Martinkova, Lenka" userId="d5c3d482-7944-496b-93f3-3bc32cfc229c" providerId="ADAL" clId="{72A2DB62-9AD7-47AA-A181-DEE77F13889C}" dt="2023-11-21T08:54:51.569" v="240" actId="20577"/>
          <ac:spMkLst>
            <pc:docMk/>
            <pc:sldMk cId="0" sldId="261"/>
            <ac:spMk id="119" creationId="{00000000-0000-0000-0000-000000000000}"/>
          </ac:spMkLst>
        </pc:spChg>
        <pc:spChg chg="mod">
          <ac:chgData name="Martinkova, Lenka" userId="d5c3d482-7944-496b-93f3-3bc32cfc229c" providerId="ADAL" clId="{72A2DB62-9AD7-47AA-A181-DEE77F13889C}" dt="2023-11-21T08:54:00.434" v="149" actId="20577"/>
          <ac:spMkLst>
            <pc:docMk/>
            <pc:sldMk cId="0" sldId="261"/>
            <ac:spMk id="120" creationId="{00000000-0000-0000-0000-000000000000}"/>
          </ac:spMkLst>
        </pc:spChg>
        <pc:picChg chg="add mod">
          <ac:chgData name="Martinkova, Lenka" userId="d5c3d482-7944-496b-93f3-3bc32cfc229c" providerId="ADAL" clId="{72A2DB62-9AD7-47AA-A181-DEE77F13889C}" dt="2023-11-21T08:53:52.437" v="131" actId="14100"/>
          <ac:picMkLst>
            <pc:docMk/>
            <pc:sldMk cId="0" sldId="261"/>
            <ac:picMk id="2" creationId="{F69FB264-6694-B8D3-3B7F-11B073A1B1CF}"/>
          </ac:picMkLst>
        </pc:picChg>
        <pc:picChg chg="add mod">
          <ac:chgData name="Martinkova, Lenka" userId="d5c3d482-7944-496b-93f3-3bc32cfc229c" providerId="ADAL" clId="{72A2DB62-9AD7-47AA-A181-DEE77F13889C}" dt="2023-11-21T08:53:44.133" v="128" actId="1076"/>
          <ac:picMkLst>
            <pc:docMk/>
            <pc:sldMk cId="0" sldId="261"/>
            <ac:picMk id="3" creationId="{5B9A77A1-B733-3505-000D-DB5247BEFC01}"/>
          </ac:picMkLst>
        </pc:picChg>
      </pc:sldChg>
      <pc:sldChg chg="addSp delSp modSp new mod ord modAnim modNotesTx">
        <pc:chgData name="Martinkova, Lenka" userId="d5c3d482-7944-496b-93f3-3bc32cfc229c" providerId="ADAL" clId="{72A2DB62-9AD7-47AA-A181-DEE77F13889C}" dt="2023-11-21T15:43:58.871" v="16945" actId="20577"/>
        <pc:sldMkLst>
          <pc:docMk/>
          <pc:sldMk cId="1118216165" sldId="262"/>
        </pc:sldMkLst>
        <pc:spChg chg="del mod">
          <ac:chgData name="Martinkova, Lenka" userId="d5c3d482-7944-496b-93f3-3bc32cfc229c" providerId="ADAL" clId="{72A2DB62-9AD7-47AA-A181-DEE77F13889C}" dt="2023-11-21T15:42:59.383" v="16713" actId="478"/>
          <ac:spMkLst>
            <pc:docMk/>
            <pc:sldMk cId="1118216165" sldId="262"/>
            <ac:spMk id="2" creationId="{4C7C2A7B-B0B2-82F0-136B-231A0F637F7C}"/>
          </ac:spMkLst>
        </pc:spChg>
        <pc:spChg chg="del mod">
          <ac:chgData name="Martinkova, Lenka" userId="d5c3d482-7944-496b-93f3-3bc32cfc229c" providerId="ADAL" clId="{72A2DB62-9AD7-47AA-A181-DEE77F13889C}" dt="2023-11-21T15:42:57.823" v="16712" actId="478"/>
          <ac:spMkLst>
            <pc:docMk/>
            <pc:sldMk cId="1118216165" sldId="262"/>
            <ac:spMk id="3" creationId="{60C59474-3B91-1FDB-8185-36B4A9828063}"/>
          </ac:spMkLst>
        </pc:spChg>
        <pc:spChg chg="mod">
          <ac:chgData name="Martinkova, Lenka" userId="d5c3d482-7944-496b-93f3-3bc32cfc229c" providerId="ADAL" clId="{72A2DB62-9AD7-47AA-A181-DEE77F13889C}" dt="2023-11-21T08:57:25.964" v="377" actId="20577"/>
          <ac:spMkLst>
            <pc:docMk/>
            <pc:sldMk cId="1118216165" sldId="262"/>
            <ac:spMk id="4" creationId="{B858AFFC-D78C-A93F-7768-FA193B42CCF7}"/>
          </ac:spMkLst>
        </pc:spChg>
        <pc:picChg chg="add mod">
          <ac:chgData name="Martinkova, Lenka" userId="d5c3d482-7944-496b-93f3-3bc32cfc229c" providerId="ADAL" clId="{72A2DB62-9AD7-47AA-A181-DEE77F13889C}" dt="2023-11-21T08:56:55.093" v="313" actId="14100"/>
          <ac:picMkLst>
            <pc:docMk/>
            <pc:sldMk cId="1118216165" sldId="262"/>
            <ac:picMk id="5" creationId="{8337F6B8-8BCC-C8E1-07A9-0C9156747219}"/>
          </ac:picMkLst>
        </pc:picChg>
      </pc:sldChg>
      <pc:sldChg chg="modSp new del mod ord">
        <pc:chgData name="Martinkova, Lenka" userId="d5c3d482-7944-496b-93f3-3bc32cfc229c" providerId="ADAL" clId="{72A2DB62-9AD7-47AA-A181-DEE77F13889C}" dt="2023-11-21T10:30:55.594" v="5565" actId="47"/>
        <pc:sldMkLst>
          <pc:docMk/>
          <pc:sldMk cId="910380922" sldId="263"/>
        </pc:sldMkLst>
        <pc:spChg chg="mod">
          <ac:chgData name="Martinkova, Lenka" userId="d5c3d482-7944-496b-93f3-3bc32cfc229c" providerId="ADAL" clId="{72A2DB62-9AD7-47AA-A181-DEE77F13889C}" dt="2023-11-21T08:59:34.021" v="552"/>
          <ac:spMkLst>
            <pc:docMk/>
            <pc:sldMk cId="910380922" sldId="263"/>
            <ac:spMk id="2" creationId="{B2B9270E-0E37-49B3-C136-AFEC189AF970}"/>
          </ac:spMkLst>
        </pc:spChg>
        <pc:spChg chg="mod">
          <ac:chgData name="Martinkova, Lenka" userId="d5c3d482-7944-496b-93f3-3bc32cfc229c" providerId="ADAL" clId="{72A2DB62-9AD7-47AA-A181-DEE77F13889C}" dt="2023-11-21T09:34:27.226" v="1061" actId="27636"/>
          <ac:spMkLst>
            <pc:docMk/>
            <pc:sldMk cId="910380922" sldId="263"/>
            <ac:spMk id="3" creationId="{FA8AEA42-7FFC-AA21-5CD7-6429F7B65E5F}"/>
          </ac:spMkLst>
        </pc:spChg>
        <pc:spChg chg="mod">
          <ac:chgData name="Martinkova, Lenka" userId="d5c3d482-7944-496b-93f3-3bc32cfc229c" providerId="ADAL" clId="{72A2DB62-9AD7-47AA-A181-DEE77F13889C}" dt="2023-11-21T09:28:13.388" v="554" actId="27636"/>
          <ac:spMkLst>
            <pc:docMk/>
            <pc:sldMk cId="910380922" sldId="263"/>
            <ac:spMk id="4" creationId="{7D0054B0-7A85-258C-39AA-D9B059786A56}"/>
          </ac:spMkLst>
        </pc:spChg>
      </pc:sldChg>
      <pc:sldChg chg="addSp modSp new mod modNotesTx">
        <pc:chgData name="Martinkova, Lenka" userId="d5c3d482-7944-496b-93f3-3bc32cfc229c" providerId="ADAL" clId="{72A2DB62-9AD7-47AA-A181-DEE77F13889C}" dt="2023-11-21T10:08:05.864" v="3788" actId="20577"/>
        <pc:sldMkLst>
          <pc:docMk/>
          <pc:sldMk cId="1608092536" sldId="264"/>
        </pc:sldMkLst>
        <pc:spChg chg="mod">
          <ac:chgData name="Martinkova, Lenka" userId="d5c3d482-7944-496b-93f3-3bc32cfc229c" providerId="ADAL" clId="{72A2DB62-9AD7-47AA-A181-DEE77F13889C}" dt="2023-11-21T09:39:06.403" v="1381" actId="20577"/>
          <ac:spMkLst>
            <pc:docMk/>
            <pc:sldMk cId="1608092536" sldId="264"/>
            <ac:spMk id="2" creationId="{A3F86FD1-916F-5BB8-1284-66EABE31D995}"/>
          </ac:spMkLst>
        </pc:spChg>
        <pc:spChg chg="mod">
          <ac:chgData name="Martinkova, Lenka" userId="d5c3d482-7944-496b-93f3-3bc32cfc229c" providerId="ADAL" clId="{72A2DB62-9AD7-47AA-A181-DEE77F13889C}" dt="2023-11-21T09:34:56.088" v="1116" actId="1076"/>
          <ac:spMkLst>
            <pc:docMk/>
            <pc:sldMk cId="1608092536" sldId="264"/>
            <ac:spMk id="3" creationId="{BFEFEB91-4C48-B958-781F-D02E284601D8}"/>
          </ac:spMkLst>
        </pc:spChg>
        <pc:spChg chg="mod">
          <ac:chgData name="Martinkova, Lenka" userId="d5c3d482-7944-496b-93f3-3bc32cfc229c" providerId="ADAL" clId="{72A2DB62-9AD7-47AA-A181-DEE77F13889C}" dt="2023-11-21T09:34:45.223" v="1095" actId="20577"/>
          <ac:spMkLst>
            <pc:docMk/>
            <pc:sldMk cId="1608092536" sldId="264"/>
            <ac:spMk id="4" creationId="{5213C889-20CB-0B7F-0EC3-03C0FCC8D08C}"/>
          </ac:spMkLst>
        </pc:spChg>
        <pc:picChg chg="add mod modCrop">
          <ac:chgData name="Martinkova, Lenka" userId="d5c3d482-7944-496b-93f3-3bc32cfc229c" providerId="ADAL" clId="{72A2DB62-9AD7-47AA-A181-DEE77F13889C}" dt="2023-11-21T09:38:48.166" v="1328" actId="1076"/>
          <ac:picMkLst>
            <pc:docMk/>
            <pc:sldMk cId="1608092536" sldId="264"/>
            <ac:picMk id="6" creationId="{3C6A1F6D-F5A2-DB33-A010-7C6D22AC14F7}"/>
          </ac:picMkLst>
        </pc:picChg>
      </pc:sldChg>
      <pc:sldChg chg="addSp delSp modSp new mod ord modAnim modNotesTx">
        <pc:chgData name="Martinkova, Lenka" userId="d5c3d482-7944-496b-93f3-3bc32cfc229c" providerId="ADAL" clId="{72A2DB62-9AD7-47AA-A181-DEE77F13889C}" dt="2023-11-21T10:48:26.468" v="6641" actId="5793"/>
        <pc:sldMkLst>
          <pc:docMk/>
          <pc:sldMk cId="2389354041" sldId="265"/>
        </pc:sldMkLst>
        <pc:spChg chg="mod">
          <ac:chgData name="Martinkova, Lenka" userId="d5c3d482-7944-496b-93f3-3bc32cfc229c" providerId="ADAL" clId="{72A2DB62-9AD7-47AA-A181-DEE77F13889C}" dt="2023-11-21T10:48:26.468" v="6641" actId="5793"/>
          <ac:spMkLst>
            <pc:docMk/>
            <pc:sldMk cId="2389354041" sldId="265"/>
            <ac:spMk id="2" creationId="{7EEBEFEA-C764-EA31-0A65-EE83BE697354}"/>
          </ac:spMkLst>
        </pc:spChg>
        <pc:spChg chg="add del mod">
          <ac:chgData name="Martinkova, Lenka" userId="d5c3d482-7944-496b-93f3-3bc32cfc229c" providerId="ADAL" clId="{72A2DB62-9AD7-47AA-A181-DEE77F13889C}" dt="2023-11-21T09:40:59.870" v="1459" actId="478"/>
          <ac:spMkLst>
            <pc:docMk/>
            <pc:sldMk cId="2389354041" sldId="265"/>
            <ac:spMk id="3" creationId="{283FBA90-37E1-04BE-199A-AB48E5C85E12}"/>
          </ac:spMkLst>
        </pc:spChg>
        <pc:spChg chg="add del mod">
          <ac:chgData name="Martinkova, Lenka" userId="d5c3d482-7944-496b-93f3-3bc32cfc229c" providerId="ADAL" clId="{72A2DB62-9AD7-47AA-A181-DEE77F13889C}" dt="2023-11-21T09:40:58.439" v="1458" actId="1076"/>
          <ac:spMkLst>
            <pc:docMk/>
            <pc:sldMk cId="2389354041" sldId="265"/>
            <ac:spMk id="4" creationId="{050F12F2-1879-EB8F-B77E-25F4C93E8A77}"/>
          </ac:spMkLst>
        </pc:spChg>
        <pc:spChg chg="add del mod">
          <ac:chgData name="Martinkova, Lenka" userId="d5c3d482-7944-496b-93f3-3bc32cfc229c" providerId="ADAL" clId="{72A2DB62-9AD7-47AA-A181-DEE77F13889C}" dt="2023-11-21T09:40:55.112" v="1457" actId="478"/>
          <ac:spMkLst>
            <pc:docMk/>
            <pc:sldMk cId="2389354041" sldId="265"/>
            <ac:spMk id="6" creationId="{94567B6B-F9B9-05E5-6CBF-A848FBBBC970}"/>
          </ac:spMkLst>
        </pc:spChg>
        <pc:spChg chg="add del mod">
          <ac:chgData name="Martinkova, Lenka" userId="d5c3d482-7944-496b-93f3-3bc32cfc229c" providerId="ADAL" clId="{72A2DB62-9AD7-47AA-A181-DEE77F13889C}" dt="2023-11-21T10:34:26.859" v="5730" actId="478"/>
          <ac:spMkLst>
            <pc:docMk/>
            <pc:sldMk cId="2389354041" sldId="265"/>
            <ac:spMk id="9" creationId="{0D8495A9-8DD1-3C58-1BE1-4DBD1D4B8AE0}"/>
          </ac:spMkLst>
        </pc:spChg>
        <pc:picChg chg="add mod">
          <ac:chgData name="Martinkova, Lenka" userId="d5c3d482-7944-496b-93f3-3bc32cfc229c" providerId="ADAL" clId="{72A2DB62-9AD7-47AA-A181-DEE77F13889C}" dt="2023-11-21T10:33:34.896" v="5725" actId="1076"/>
          <ac:picMkLst>
            <pc:docMk/>
            <pc:sldMk cId="2389354041" sldId="265"/>
            <ac:picMk id="7" creationId="{65255EA1-D796-D630-4226-699F462F73E8}"/>
          </ac:picMkLst>
        </pc:picChg>
      </pc:sldChg>
      <pc:sldChg chg="modSp new mod ord modNotesTx">
        <pc:chgData name="Martinkova, Lenka" userId="d5c3d482-7944-496b-93f3-3bc32cfc229c" providerId="ADAL" clId="{72A2DB62-9AD7-47AA-A181-DEE77F13889C}" dt="2023-11-21T12:11:58.470" v="9616"/>
        <pc:sldMkLst>
          <pc:docMk/>
          <pc:sldMk cId="460561171" sldId="266"/>
        </pc:sldMkLst>
        <pc:spChg chg="mod">
          <ac:chgData name="Martinkova, Lenka" userId="d5c3d482-7944-496b-93f3-3bc32cfc229c" providerId="ADAL" clId="{72A2DB62-9AD7-47AA-A181-DEE77F13889C}" dt="2023-11-21T10:31:40.512" v="5715" actId="20577"/>
          <ac:spMkLst>
            <pc:docMk/>
            <pc:sldMk cId="460561171" sldId="266"/>
            <ac:spMk id="2" creationId="{218C1F1B-7AB8-DE55-08D9-ED40E9CCF249}"/>
          </ac:spMkLst>
        </pc:spChg>
        <pc:spChg chg="mod">
          <ac:chgData name="Martinkova, Lenka" userId="d5c3d482-7944-496b-93f3-3bc32cfc229c" providerId="ADAL" clId="{72A2DB62-9AD7-47AA-A181-DEE77F13889C}" dt="2023-11-21T10:14:33.786" v="4052"/>
          <ac:spMkLst>
            <pc:docMk/>
            <pc:sldMk cId="460561171" sldId="266"/>
            <ac:spMk id="3" creationId="{9E0C819D-B55B-9897-F6B9-140412C1CC7C}"/>
          </ac:spMkLst>
        </pc:spChg>
        <pc:spChg chg="mod">
          <ac:chgData name="Martinkova, Lenka" userId="d5c3d482-7944-496b-93f3-3bc32cfc229c" providerId="ADAL" clId="{72A2DB62-9AD7-47AA-A181-DEE77F13889C}" dt="2023-11-21T10:14:28.182" v="4051" actId="20577"/>
          <ac:spMkLst>
            <pc:docMk/>
            <pc:sldMk cId="460561171" sldId="266"/>
            <ac:spMk id="4" creationId="{70E5A3C1-75BE-4448-40BA-5775EC997658}"/>
          </ac:spMkLst>
        </pc:spChg>
      </pc:sldChg>
      <pc:sldChg chg="addSp modSp new mod">
        <pc:chgData name="Martinkova, Lenka" userId="d5c3d482-7944-496b-93f3-3bc32cfc229c" providerId="ADAL" clId="{72A2DB62-9AD7-47AA-A181-DEE77F13889C}" dt="2023-11-21T14:37:27.204" v="12357" actId="20577"/>
        <pc:sldMkLst>
          <pc:docMk/>
          <pc:sldMk cId="228112256" sldId="267"/>
        </pc:sldMkLst>
        <pc:spChg chg="mod">
          <ac:chgData name="Martinkova, Lenka" userId="d5c3d482-7944-496b-93f3-3bc32cfc229c" providerId="ADAL" clId="{72A2DB62-9AD7-47AA-A181-DEE77F13889C}" dt="2023-11-21T14:37:27.204" v="12357" actId="20577"/>
          <ac:spMkLst>
            <pc:docMk/>
            <pc:sldMk cId="228112256" sldId="267"/>
            <ac:spMk id="2" creationId="{49B063D3-1CFF-CB7B-C02A-A2D3EACB6126}"/>
          </ac:spMkLst>
        </pc:spChg>
        <pc:spChg chg="mod">
          <ac:chgData name="Martinkova, Lenka" userId="d5c3d482-7944-496b-93f3-3bc32cfc229c" providerId="ADAL" clId="{72A2DB62-9AD7-47AA-A181-DEE77F13889C}" dt="2023-11-21T12:53:24.115" v="11618" actId="20577"/>
          <ac:spMkLst>
            <pc:docMk/>
            <pc:sldMk cId="228112256" sldId="267"/>
            <ac:spMk id="3" creationId="{942771C0-2BFD-21D8-2BBE-FBF1CF984D75}"/>
          </ac:spMkLst>
        </pc:spChg>
        <pc:spChg chg="mod">
          <ac:chgData name="Martinkova, Lenka" userId="d5c3d482-7944-496b-93f3-3bc32cfc229c" providerId="ADAL" clId="{72A2DB62-9AD7-47AA-A181-DEE77F13889C}" dt="2023-11-21T09:47:34.373" v="1761" actId="1076"/>
          <ac:spMkLst>
            <pc:docMk/>
            <pc:sldMk cId="228112256" sldId="267"/>
            <ac:spMk id="4" creationId="{11C27B50-DFD6-C871-DEA4-D7E8BDDDD419}"/>
          </ac:spMkLst>
        </pc:spChg>
        <pc:picChg chg="add mod">
          <ac:chgData name="Martinkova, Lenka" userId="d5c3d482-7944-496b-93f3-3bc32cfc229c" providerId="ADAL" clId="{72A2DB62-9AD7-47AA-A181-DEE77F13889C}" dt="2023-11-21T12:54:00.792" v="11622" actId="1076"/>
          <ac:picMkLst>
            <pc:docMk/>
            <pc:sldMk cId="228112256" sldId="267"/>
            <ac:picMk id="6" creationId="{C734ECA2-18E6-BD97-BFEB-B964E141F087}"/>
          </ac:picMkLst>
        </pc:picChg>
      </pc:sldChg>
      <pc:sldChg chg="addSp delSp modSp new mod modNotesTx">
        <pc:chgData name="Martinkova, Lenka" userId="d5c3d482-7944-496b-93f3-3bc32cfc229c" providerId="ADAL" clId="{72A2DB62-9AD7-47AA-A181-DEE77F13889C}" dt="2023-11-21T14:37:43.371" v="12360" actId="113"/>
        <pc:sldMkLst>
          <pc:docMk/>
          <pc:sldMk cId="2663387730" sldId="268"/>
        </pc:sldMkLst>
        <pc:spChg chg="mod">
          <ac:chgData name="Martinkova, Lenka" userId="d5c3d482-7944-496b-93f3-3bc32cfc229c" providerId="ADAL" clId="{72A2DB62-9AD7-47AA-A181-DEE77F13889C}" dt="2023-11-21T14:37:43.371" v="12360" actId="113"/>
          <ac:spMkLst>
            <pc:docMk/>
            <pc:sldMk cId="2663387730" sldId="268"/>
            <ac:spMk id="2" creationId="{D8A28412-D770-381D-45A3-2F6E50269086}"/>
          </ac:spMkLst>
        </pc:spChg>
        <pc:spChg chg="mod">
          <ac:chgData name="Martinkova, Lenka" userId="d5c3d482-7944-496b-93f3-3bc32cfc229c" providerId="ADAL" clId="{72A2DB62-9AD7-47AA-A181-DEE77F13889C}" dt="2023-11-21T12:36:29.370" v="11030" actId="20577"/>
          <ac:spMkLst>
            <pc:docMk/>
            <pc:sldMk cId="2663387730" sldId="268"/>
            <ac:spMk id="3" creationId="{BF389000-A0BE-7412-F86A-370B565F808B}"/>
          </ac:spMkLst>
        </pc:spChg>
        <pc:spChg chg="mod">
          <ac:chgData name="Martinkova, Lenka" userId="d5c3d482-7944-496b-93f3-3bc32cfc229c" providerId="ADAL" clId="{72A2DB62-9AD7-47AA-A181-DEE77F13889C}" dt="2023-11-21T09:47:45.990" v="1780" actId="1076"/>
          <ac:spMkLst>
            <pc:docMk/>
            <pc:sldMk cId="2663387730" sldId="268"/>
            <ac:spMk id="4" creationId="{C4659FB6-9BE6-62C4-6B15-223ED6EDE841}"/>
          </ac:spMkLst>
        </pc:spChg>
        <pc:picChg chg="add del mod">
          <ac:chgData name="Martinkova, Lenka" userId="d5c3d482-7944-496b-93f3-3bc32cfc229c" providerId="ADAL" clId="{72A2DB62-9AD7-47AA-A181-DEE77F13889C}" dt="2023-11-21T09:50:41.110" v="2001" actId="21"/>
          <ac:picMkLst>
            <pc:docMk/>
            <pc:sldMk cId="2663387730" sldId="268"/>
            <ac:picMk id="6" creationId="{8ACF69EE-7FAF-83D0-78DE-9327FE1D59F2}"/>
          </ac:picMkLst>
        </pc:picChg>
        <pc:picChg chg="add mod">
          <ac:chgData name="Martinkova, Lenka" userId="d5c3d482-7944-496b-93f3-3bc32cfc229c" providerId="ADAL" clId="{72A2DB62-9AD7-47AA-A181-DEE77F13889C}" dt="2023-11-21T12:55:03.928" v="11626" actId="1076"/>
          <ac:picMkLst>
            <pc:docMk/>
            <pc:sldMk cId="2663387730" sldId="268"/>
            <ac:picMk id="8" creationId="{3ACE80B5-D6B3-9150-E5F2-6717E4ADD407}"/>
          </ac:picMkLst>
        </pc:picChg>
      </pc:sldChg>
      <pc:sldChg chg="addSp modSp new mod modNotesTx">
        <pc:chgData name="Martinkova, Lenka" userId="d5c3d482-7944-496b-93f3-3bc32cfc229c" providerId="ADAL" clId="{72A2DB62-9AD7-47AA-A181-DEE77F13889C}" dt="2023-11-21T14:37:57.394" v="12367"/>
        <pc:sldMkLst>
          <pc:docMk/>
          <pc:sldMk cId="3663167281" sldId="269"/>
        </pc:sldMkLst>
        <pc:spChg chg="mod">
          <ac:chgData name="Martinkova, Lenka" userId="d5c3d482-7944-496b-93f3-3bc32cfc229c" providerId="ADAL" clId="{72A2DB62-9AD7-47AA-A181-DEE77F13889C}" dt="2023-11-21T11:58:33.232" v="9405" actId="20577"/>
          <ac:spMkLst>
            <pc:docMk/>
            <pc:sldMk cId="3663167281" sldId="269"/>
            <ac:spMk id="2" creationId="{4AA0A6A4-6926-AC2A-4558-2A01A5404B0B}"/>
          </ac:spMkLst>
        </pc:spChg>
        <pc:spChg chg="mod">
          <ac:chgData name="Martinkova, Lenka" userId="d5c3d482-7944-496b-93f3-3bc32cfc229c" providerId="ADAL" clId="{72A2DB62-9AD7-47AA-A181-DEE77F13889C}" dt="2023-11-21T09:51:01.228" v="2050" actId="20577"/>
          <ac:spMkLst>
            <pc:docMk/>
            <pc:sldMk cId="3663167281" sldId="269"/>
            <ac:spMk id="3" creationId="{1EFD556D-D8C6-8F60-B527-3F195B3D981E}"/>
          </ac:spMkLst>
        </pc:spChg>
        <pc:spChg chg="mod">
          <ac:chgData name="Martinkova, Lenka" userId="d5c3d482-7944-496b-93f3-3bc32cfc229c" providerId="ADAL" clId="{72A2DB62-9AD7-47AA-A181-DEE77F13889C}" dt="2023-11-21T09:50:54.015" v="2024" actId="1076"/>
          <ac:spMkLst>
            <pc:docMk/>
            <pc:sldMk cId="3663167281" sldId="269"/>
            <ac:spMk id="4" creationId="{27EB7E76-B364-4BDB-1BC6-16C7F21FC21A}"/>
          </ac:spMkLst>
        </pc:spChg>
        <pc:picChg chg="add mod">
          <ac:chgData name="Martinkova, Lenka" userId="d5c3d482-7944-496b-93f3-3bc32cfc229c" providerId="ADAL" clId="{72A2DB62-9AD7-47AA-A181-DEE77F13889C}" dt="2023-11-21T09:53:55.384" v="2135" actId="1076"/>
          <ac:picMkLst>
            <pc:docMk/>
            <pc:sldMk cId="3663167281" sldId="269"/>
            <ac:picMk id="5" creationId="{A818A72C-1C9E-31E1-9E63-789750681DF3}"/>
          </ac:picMkLst>
        </pc:picChg>
      </pc:sldChg>
      <pc:sldChg chg="addSp delSp modSp new mod modNotesTx">
        <pc:chgData name="Martinkova, Lenka" userId="d5c3d482-7944-496b-93f3-3bc32cfc229c" providerId="ADAL" clId="{72A2DB62-9AD7-47AA-A181-DEE77F13889C}" dt="2023-11-21T13:06:08.199" v="11739" actId="20577"/>
        <pc:sldMkLst>
          <pc:docMk/>
          <pc:sldMk cId="776058181" sldId="270"/>
        </pc:sldMkLst>
        <pc:spChg chg="mod">
          <ac:chgData name="Martinkova, Lenka" userId="d5c3d482-7944-496b-93f3-3bc32cfc229c" providerId="ADAL" clId="{72A2DB62-9AD7-47AA-A181-DEE77F13889C}" dt="2023-11-21T13:00:43.425" v="11736" actId="20577"/>
          <ac:spMkLst>
            <pc:docMk/>
            <pc:sldMk cId="776058181" sldId="270"/>
            <ac:spMk id="2" creationId="{D41894D5-2687-A8EC-1CBB-77101B5AC018}"/>
          </ac:spMkLst>
        </pc:spChg>
        <pc:spChg chg="del mod">
          <ac:chgData name="Martinkova, Lenka" userId="d5c3d482-7944-496b-93f3-3bc32cfc229c" providerId="ADAL" clId="{72A2DB62-9AD7-47AA-A181-DEE77F13889C}" dt="2023-11-21T12:56:14.695" v="11636" actId="478"/>
          <ac:spMkLst>
            <pc:docMk/>
            <pc:sldMk cId="776058181" sldId="270"/>
            <ac:spMk id="3" creationId="{C46B2314-CCDB-A71F-5261-A7173E87F47D}"/>
          </ac:spMkLst>
        </pc:spChg>
        <pc:spChg chg="mod">
          <ac:chgData name="Martinkova, Lenka" userId="d5c3d482-7944-496b-93f3-3bc32cfc229c" providerId="ADAL" clId="{72A2DB62-9AD7-47AA-A181-DEE77F13889C}" dt="2023-11-21T09:52:22.743" v="2134" actId="20577"/>
          <ac:spMkLst>
            <pc:docMk/>
            <pc:sldMk cId="776058181" sldId="270"/>
            <ac:spMk id="4" creationId="{0DABF23A-4EBD-F1BF-68CB-0D8968E6F2CC}"/>
          </ac:spMkLst>
        </pc:spChg>
        <pc:picChg chg="add mod">
          <ac:chgData name="Martinkova, Lenka" userId="d5c3d482-7944-496b-93f3-3bc32cfc229c" providerId="ADAL" clId="{72A2DB62-9AD7-47AA-A181-DEE77F13889C}" dt="2023-11-21T12:56:12.639" v="11635" actId="1076"/>
          <ac:picMkLst>
            <pc:docMk/>
            <pc:sldMk cId="776058181" sldId="270"/>
            <ac:picMk id="6" creationId="{66F83894-C44C-A91D-8064-98AB02B218E5}"/>
          </ac:picMkLst>
        </pc:picChg>
      </pc:sldChg>
      <pc:sldChg chg="addSp modSp new mod ord modNotesTx">
        <pc:chgData name="Martinkova, Lenka" userId="d5c3d482-7944-496b-93f3-3bc32cfc229c" providerId="ADAL" clId="{72A2DB62-9AD7-47AA-A181-DEE77F13889C}" dt="2023-11-21T10:25:39.313" v="5079" actId="20577"/>
        <pc:sldMkLst>
          <pc:docMk/>
          <pc:sldMk cId="2746307943" sldId="271"/>
        </pc:sldMkLst>
        <pc:spChg chg="mod">
          <ac:chgData name="Martinkova, Lenka" userId="d5c3d482-7944-496b-93f3-3bc32cfc229c" providerId="ADAL" clId="{72A2DB62-9AD7-47AA-A181-DEE77F13889C}" dt="2023-11-21T10:24:58.536" v="5009" actId="20577"/>
          <ac:spMkLst>
            <pc:docMk/>
            <pc:sldMk cId="2746307943" sldId="271"/>
            <ac:spMk id="2" creationId="{9BAE5AC3-BF5D-8E46-F028-B41867A36263}"/>
          </ac:spMkLst>
        </pc:spChg>
        <pc:spChg chg="mod">
          <ac:chgData name="Martinkova, Lenka" userId="d5c3d482-7944-496b-93f3-3bc32cfc229c" providerId="ADAL" clId="{72A2DB62-9AD7-47AA-A181-DEE77F13889C}" dt="2023-11-21T10:17:22.198" v="4095" actId="20577"/>
          <ac:spMkLst>
            <pc:docMk/>
            <pc:sldMk cId="2746307943" sldId="271"/>
            <ac:spMk id="3" creationId="{3837784C-95F4-C03D-598A-6374A854B803}"/>
          </ac:spMkLst>
        </pc:spChg>
        <pc:spChg chg="mod">
          <ac:chgData name="Martinkova, Lenka" userId="d5c3d482-7944-496b-93f3-3bc32cfc229c" providerId="ADAL" clId="{72A2DB62-9AD7-47AA-A181-DEE77F13889C}" dt="2023-11-21T10:14:58.491" v="4072" actId="1076"/>
          <ac:spMkLst>
            <pc:docMk/>
            <pc:sldMk cId="2746307943" sldId="271"/>
            <ac:spMk id="4" creationId="{FD3978C7-68C3-5374-2AB6-13486AACD0F8}"/>
          </ac:spMkLst>
        </pc:spChg>
        <pc:picChg chg="add mod modCrop">
          <ac:chgData name="Martinkova, Lenka" userId="d5c3d482-7944-496b-93f3-3bc32cfc229c" providerId="ADAL" clId="{72A2DB62-9AD7-47AA-A181-DEE77F13889C}" dt="2023-11-21T10:17:06.628" v="4083" actId="14100"/>
          <ac:picMkLst>
            <pc:docMk/>
            <pc:sldMk cId="2746307943" sldId="271"/>
            <ac:picMk id="6" creationId="{F12BEC4A-17D1-44A6-BA34-C602B2AB1CFC}"/>
          </ac:picMkLst>
        </pc:picChg>
      </pc:sldChg>
      <pc:sldChg chg="addSp delSp modSp new mod modNotesTx">
        <pc:chgData name="Martinkova, Lenka" userId="d5c3d482-7944-496b-93f3-3bc32cfc229c" providerId="ADAL" clId="{72A2DB62-9AD7-47AA-A181-DEE77F13889C}" dt="2023-11-21T11:14:05.177" v="6987" actId="478"/>
        <pc:sldMkLst>
          <pc:docMk/>
          <pc:sldMk cId="1957787104" sldId="272"/>
        </pc:sldMkLst>
        <pc:spChg chg="mod">
          <ac:chgData name="Martinkova, Lenka" userId="d5c3d482-7944-496b-93f3-3bc32cfc229c" providerId="ADAL" clId="{72A2DB62-9AD7-47AA-A181-DEE77F13889C}" dt="2023-11-21T11:13:59.029" v="6986" actId="20577"/>
          <ac:spMkLst>
            <pc:docMk/>
            <pc:sldMk cId="1957787104" sldId="272"/>
            <ac:spMk id="2" creationId="{A98C4853-F2A5-0AA1-DCB1-F227E69C0B90}"/>
          </ac:spMkLst>
        </pc:spChg>
        <pc:spChg chg="mod">
          <ac:chgData name="Martinkova, Lenka" userId="d5c3d482-7944-496b-93f3-3bc32cfc229c" providerId="ADAL" clId="{72A2DB62-9AD7-47AA-A181-DEE77F13889C}" dt="2023-11-21T10:26:51.527" v="5118" actId="20577"/>
          <ac:spMkLst>
            <pc:docMk/>
            <pc:sldMk cId="1957787104" sldId="272"/>
            <ac:spMk id="3" creationId="{848177C1-44D3-0164-9608-0262A4120BE4}"/>
          </ac:spMkLst>
        </pc:spChg>
        <pc:spChg chg="mod">
          <ac:chgData name="Martinkova, Lenka" userId="d5c3d482-7944-496b-93f3-3bc32cfc229c" providerId="ADAL" clId="{72A2DB62-9AD7-47AA-A181-DEE77F13889C}" dt="2023-11-21T10:26:47.211" v="5102" actId="1076"/>
          <ac:spMkLst>
            <pc:docMk/>
            <pc:sldMk cId="1957787104" sldId="272"/>
            <ac:spMk id="4" creationId="{B85942E4-6448-33B2-6CBC-D7B53A18DAEA}"/>
          </ac:spMkLst>
        </pc:spChg>
        <pc:spChg chg="add del">
          <ac:chgData name="Martinkova, Lenka" userId="d5c3d482-7944-496b-93f3-3bc32cfc229c" providerId="ADAL" clId="{72A2DB62-9AD7-47AA-A181-DEE77F13889C}" dt="2023-11-21T11:14:05.177" v="6987" actId="478"/>
          <ac:spMkLst>
            <pc:docMk/>
            <pc:sldMk cId="1957787104" sldId="272"/>
            <ac:spMk id="7" creationId="{2079D345-33E7-ADAB-33FF-C81BCE64FD0B}"/>
          </ac:spMkLst>
        </pc:spChg>
        <pc:picChg chg="add mod">
          <ac:chgData name="Martinkova, Lenka" userId="d5c3d482-7944-496b-93f3-3bc32cfc229c" providerId="ADAL" clId="{72A2DB62-9AD7-47AA-A181-DEE77F13889C}" dt="2023-11-21T10:27:01.178" v="5122" actId="1076"/>
          <ac:picMkLst>
            <pc:docMk/>
            <pc:sldMk cId="1957787104" sldId="272"/>
            <ac:picMk id="6" creationId="{A5A29910-12DB-F165-6209-D3962DF329F9}"/>
          </ac:picMkLst>
        </pc:picChg>
      </pc:sldChg>
      <pc:sldChg chg="addSp modSp new mod ord">
        <pc:chgData name="Martinkova, Lenka" userId="d5c3d482-7944-496b-93f3-3bc32cfc229c" providerId="ADAL" clId="{72A2DB62-9AD7-47AA-A181-DEE77F13889C}" dt="2023-11-21T12:00:29.754" v="9491" actId="27636"/>
        <pc:sldMkLst>
          <pc:docMk/>
          <pc:sldMk cId="3049180262" sldId="273"/>
        </pc:sldMkLst>
        <pc:spChg chg="mod">
          <ac:chgData name="Martinkova, Lenka" userId="d5c3d482-7944-496b-93f3-3bc32cfc229c" providerId="ADAL" clId="{72A2DB62-9AD7-47AA-A181-DEE77F13889C}" dt="2023-11-21T12:00:29.754" v="9491" actId="27636"/>
          <ac:spMkLst>
            <pc:docMk/>
            <pc:sldMk cId="3049180262" sldId="273"/>
            <ac:spMk id="2" creationId="{60F58A6D-7248-E988-69AE-0F8835657A35}"/>
          </ac:spMkLst>
        </pc:spChg>
        <pc:spChg chg="mod">
          <ac:chgData name="Martinkova, Lenka" userId="d5c3d482-7944-496b-93f3-3bc32cfc229c" providerId="ADAL" clId="{72A2DB62-9AD7-47AA-A181-DEE77F13889C}" dt="2023-11-21T10:41:54.092" v="6460" actId="20577"/>
          <ac:spMkLst>
            <pc:docMk/>
            <pc:sldMk cId="3049180262" sldId="273"/>
            <ac:spMk id="3" creationId="{77F8B671-F807-1956-0138-029B43895A02}"/>
          </ac:spMkLst>
        </pc:spChg>
        <pc:spChg chg="mod">
          <ac:chgData name="Martinkova, Lenka" userId="d5c3d482-7944-496b-93f3-3bc32cfc229c" providerId="ADAL" clId="{72A2DB62-9AD7-47AA-A181-DEE77F13889C}" dt="2023-11-21T10:41:48.584" v="6434" actId="1076"/>
          <ac:spMkLst>
            <pc:docMk/>
            <pc:sldMk cId="3049180262" sldId="273"/>
            <ac:spMk id="4" creationId="{65203729-D4DA-B9CC-842B-E0A29853A6F5}"/>
          </ac:spMkLst>
        </pc:spChg>
        <pc:picChg chg="add mod">
          <ac:chgData name="Martinkova, Lenka" userId="d5c3d482-7944-496b-93f3-3bc32cfc229c" providerId="ADAL" clId="{72A2DB62-9AD7-47AA-A181-DEE77F13889C}" dt="2023-11-21T12:00:25.875" v="9489" actId="1076"/>
          <ac:picMkLst>
            <pc:docMk/>
            <pc:sldMk cId="3049180262" sldId="273"/>
            <ac:picMk id="6" creationId="{CFACB80C-B99F-9091-A1D3-6CA1FC2A85D5}"/>
          </ac:picMkLst>
        </pc:picChg>
      </pc:sldChg>
      <pc:sldChg chg="modSp new mod modNotesTx">
        <pc:chgData name="Martinkova, Lenka" userId="d5c3d482-7944-496b-93f3-3bc32cfc229c" providerId="ADAL" clId="{72A2DB62-9AD7-47AA-A181-DEE77F13889C}" dt="2023-11-21T10:58:15.239" v="6867" actId="20577"/>
        <pc:sldMkLst>
          <pc:docMk/>
          <pc:sldMk cId="3139009828" sldId="274"/>
        </pc:sldMkLst>
        <pc:spChg chg="mod">
          <ac:chgData name="Martinkova, Lenka" userId="d5c3d482-7944-496b-93f3-3bc32cfc229c" providerId="ADAL" clId="{72A2DB62-9AD7-47AA-A181-DEE77F13889C}" dt="2023-11-21T10:58:15.239" v="6867" actId="20577"/>
          <ac:spMkLst>
            <pc:docMk/>
            <pc:sldMk cId="3139009828" sldId="274"/>
            <ac:spMk id="2" creationId="{38B9E929-7A04-0DF2-8C61-B1B4BFBB8834}"/>
          </ac:spMkLst>
        </pc:spChg>
        <pc:spChg chg="mod">
          <ac:chgData name="Martinkova, Lenka" userId="d5c3d482-7944-496b-93f3-3bc32cfc229c" providerId="ADAL" clId="{72A2DB62-9AD7-47AA-A181-DEE77F13889C}" dt="2023-11-21T10:45:24.281" v="6625" actId="20577"/>
          <ac:spMkLst>
            <pc:docMk/>
            <pc:sldMk cId="3139009828" sldId="274"/>
            <ac:spMk id="3" creationId="{BD2AFA8E-E29B-1391-E565-A721F2525A43}"/>
          </ac:spMkLst>
        </pc:spChg>
        <pc:spChg chg="mod">
          <ac:chgData name="Martinkova, Lenka" userId="d5c3d482-7944-496b-93f3-3bc32cfc229c" providerId="ADAL" clId="{72A2DB62-9AD7-47AA-A181-DEE77F13889C}" dt="2023-11-21T10:43:56.288" v="6586" actId="1076"/>
          <ac:spMkLst>
            <pc:docMk/>
            <pc:sldMk cId="3139009828" sldId="274"/>
            <ac:spMk id="4" creationId="{03A9D6FC-20F6-9D95-5AAC-4778ECA41638}"/>
          </ac:spMkLst>
        </pc:spChg>
      </pc:sldChg>
      <pc:sldChg chg="addSp modSp new mod ord modNotesTx">
        <pc:chgData name="Martinkova, Lenka" userId="d5c3d482-7944-496b-93f3-3bc32cfc229c" providerId="ADAL" clId="{72A2DB62-9AD7-47AA-A181-DEE77F13889C}" dt="2023-11-21T11:59:41.997" v="9485"/>
        <pc:sldMkLst>
          <pc:docMk/>
          <pc:sldMk cId="1939671815" sldId="275"/>
        </pc:sldMkLst>
        <pc:spChg chg="mod">
          <ac:chgData name="Martinkova, Lenka" userId="d5c3d482-7944-496b-93f3-3bc32cfc229c" providerId="ADAL" clId="{72A2DB62-9AD7-47AA-A181-DEE77F13889C}" dt="2023-11-21T11:59:17.934" v="9484" actId="20577"/>
          <ac:spMkLst>
            <pc:docMk/>
            <pc:sldMk cId="1939671815" sldId="275"/>
            <ac:spMk id="2" creationId="{807F9E87-B4F6-A649-362D-355A80ABF0A0}"/>
          </ac:spMkLst>
        </pc:spChg>
        <pc:spChg chg="mod">
          <ac:chgData name="Martinkova, Lenka" userId="d5c3d482-7944-496b-93f3-3bc32cfc229c" providerId="ADAL" clId="{72A2DB62-9AD7-47AA-A181-DEE77F13889C}" dt="2023-11-21T11:32:29.817" v="7331" actId="20577"/>
          <ac:spMkLst>
            <pc:docMk/>
            <pc:sldMk cId="1939671815" sldId="275"/>
            <ac:spMk id="3" creationId="{647B8DD4-BE85-8EE2-4DC3-952D383F3A60}"/>
          </ac:spMkLst>
        </pc:spChg>
        <pc:spChg chg="mod">
          <ac:chgData name="Martinkova, Lenka" userId="d5c3d482-7944-496b-93f3-3bc32cfc229c" providerId="ADAL" clId="{72A2DB62-9AD7-47AA-A181-DEE77F13889C}" dt="2023-11-21T11:31:29.239" v="7305" actId="6549"/>
          <ac:spMkLst>
            <pc:docMk/>
            <pc:sldMk cId="1939671815" sldId="275"/>
            <ac:spMk id="4" creationId="{4B5485A5-68A6-8255-1A73-8EB67EBC112C}"/>
          </ac:spMkLst>
        </pc:spChg>
        <pc:picChg chg="add mod">
          <ac:chgData name="Martinkova, Lenka" userId="d5c3d482-7944-496b-93f3-3bc32cfc229c" providerId="ADAL" clId="{72A2DB62-9AD7-47AA-A181-DEE77F13889C}" dt="2023-11-21T11:21:36.731" v="7054" actId="14100"/>
          <ac:picMkLst>
            <pc:docMk/>
            <pc:sldMk cId="1939671815" sldId="275"/>
            <ac:picMk id="6" creationId="{5A8A30CB-23FE-117D-ED85-05014C69D478}"/>
          </ac:picMkLst>
        </pc:picChg>
      </pc:sldChg>
      <pc:sldChg chg="modSp new mod modNotesTx">
        <pc:chgData name="Martinkova, Lenka" userId="d5c3d482-7944-496b-93f3-3bc32cfc229c" providerId="ADAL" clId="{72A2DB62-9AD7-47AA-A181-DEE77F13889C}" dt="2023-11-21T11:56:55.847" v="9235" actId="20577"/>
        <pc:sldMkLst>
          <pc:docMk/>
          <pc:sldMk cId="2238654204" sldId="276"/>
        </pc:sldMkLst>
        <pc:spChg chg="mod">
          <ac:chgData name="Martinkova, Lenka" userId="d5c3d482-7944-496b-93f3-3bc32cfc229c" providerId="ADAL" clId="{72A2DB62-9AD7-47AA-A181-DEE77F13889C}" dt="2023-11-21T11:56:55.847" v="9235" actId="20577"/>
          <ac:spMkLst>
            <pc:docMk/>
            <pc:sldMk cId="2238654204" sldId="276"/>
            <ac:spMk id="2" creationId="{C0EAFD40-62EF-D0FE-60FB-8D05F69AF88D}"/>
          </ac:spMkLst>
        </pc:spChg>
        <pc:spChg chg="mod">
          <ac:chgData name="Martinkova, Lenka" userId="d5c3d482-7944-496b-93f3-3bc32cfc229c" providerId="ADAL" clId="{72A2DB62-9AD7-47AA-A181-DEE77F13889C}" dt="2023-11-21T11:54:57.729" v="9007" actId="20577"/>
          <ac:spMkLst>
            <pc:docMk/>
            <pc:sldMk cId="2238654204" sldId="276"/>
            <ac:spMk id="3" creationId="{A1BCF9AE-1301-5772-A58E-39646A07E4F1}"/>
          </ac:spMkLst>
        </pc:spChg>
        <pc:spChg chg="mod">
          <ac:chgData name="Martinkova, Lenka" userId="d5c3d482-7944-496b-93f3-3bc32cfc229c" providerId="ADAL" clId="{72A2DB62-9AD7-47AA-A181-DEE77F13889C}" dt="2023-11-21T11:54:53.165" v="8998" actId="1076"/>
          <ac:spMkLst>
            <pc:docMk/>
            <pc:sldMk cId="2238654204" sldId="276"/>
            <ac:spMk id="4" creationId="{ED607775-67A2-F4FD-9D21-D1AF930AF637}"/>
          </ac:spMkLst>
        </pc:spChg>
      </pc:sldChg>
      <pc:sldChg chg="addSp modSp new mod">
        <pc:chgData name="Martinkova, Lenka" userId="d5c3d482-7944-496b-93f3-3bc32cfc229c" providerId="ADAL" clId="{72A2DB62-9AD7-47AA-A181-DEE77F13889C}" dt="2023-11-21T12:52:50.136" v="11558" actId="1076"/>
        <pc:sldMkLst>
          <pc:docMk/>
          <pc:sldMk cId="2784691562" sldId="277"/>
        </pc:sldMkLst>
        <pc:spChg chg="mod">
          <ac:chgData name="Martinkova, Lenka" userId="d5c3d482-7944-496b-93f3-3bc32cfc229c" providerId="ADAL" clId="{72A2DB62-9AD7-47AA-A181-DEE77F13889C}" dt="2023-11-21T12:52:06.497" v="11554" actId="368"/>
          <ac:spMkLst>
            <pc:docMk/>
            <pc:sldMk cId="2784691562" sldId="277"/>
            <ac:spMk id="2" creationId="{81B5791E-06B9-C717-4029-A6CE190D468D}"/>
          </ac:spMkLst>
        </pc:spChg>
        <pc:spChg chg="mod">
          <ac:chgData name="Martinkova, Lenka" userId="d5c3d482-7944-496b-93f3-3bc32cfc229c" providerId="ADAL" clId="{72A2DB62-9AD7-47AA-A181-DEE77F13889C}" dt="2023-11-21T12:48:31.374" v="11523" actId="20577"/>
          <ac:spMkLst>
            <pc:docMk/>
            <pc:sldMk cId="2784691562" sldId="277"/>
            <ac:spMk id="3" creationId="{34255377-A827-0EF6-E9BE-4B97417B1626}"/>
          </ac:spMkLst>
        </pc:spChg>
        <pc:spChg chg="mod">
          <ac:chgData name="Martinkova, Lenka" userId="d5c3d482-7944-496b-93f3-3bc32cfc229c" providerId="ADAL" clId="{72A2DB62-9AD7-47AA-A181-DEE77F13889C}" dt="2023-11-21T12:48:26.986" v="11508" actId="1076"/>
          <ac:spMkLst>
            <pc:docMk/>
            <pc:sldMk cId="2784691562" sldId="277"/>
            <ac:spMk id="4" creationId="{F2C76FA6-213A-D4E4-FB57-8AEF85866197}"/>
          </ac:spMkLst>
        </pc:spChg>
        <pc:picChg chg="add mod">
          <ac:chgData name="Martinkova, Lenka" userId="d5c3d482-7944-496b-93f3-3bc32cfc229c" providerId="ADAL" clId="{72A2DB62-9AD7-47AA-A181-DEE77F13889C}" dt="2023-11-21T12:49:06.392" v="11528" actId="1076"/>
          <ac:picMkLst>
            <pc:docMk/>
            <pc:sldMk cId="2784691562" sldId="277"/>
            <ac:picMk id="6" creationId="{2819D671-EAC6-451A-54BE-DBE8FA3C09E3}"/>
          </ac:picMkLst>
        </pc:picChg>
        <pc:picChg chg="add mod">
          <ac:chgData name="Martinkova, Lenka" userId="d5c3d482-7944-496b-93f3-3bc32cfc229c" providerId="ADAL" clId="{72A2DB62-9AD7-47AA-A181-DEE77F13889C}" dt="2023-11-21T12:52:50.136" v="11558" actId="1076"/>
          <ac:picMkLst>
            <pc:docMk/>
            <pc:sldMk cId="2784691562" sldId="277"/>
            <ac:picMk id="8" creationId="{8C720C8B-8654-EDAF-4759-C1F359925CD3}"/>
          </ac:picMkLst>
        </pc:picChg>
      </pc:sldChg>
      <pc:sldChg chg="addSp modSp new mod modAnim modNotesTx">
        <pc:chgData name="Martinkova, Lenka" userId="d5c3d482-7944-496b-93f3-3bc32cfc229c" providerId="ADAL" clId="{72A2DB62-9AD7-47AA-A181-DEE77F13889C}" dt="2023-11-21T16:25:50.655" v="17573" actId="20577"/>
        <pc:sldMkLst>
          <pc:docMk/>
          <pc:sldMk cId="2828813033" sldId="278"/>
        </pc:sldMkLst>
        <pc:spChg chg="mod">
          <ac:chgData name="Martinkova, Lenka" userId="d5c3d482-7944-496b-93f3-3bc32cfc229c" providerId="ADAL" clId="{72A2DB62-9AD7-47AA-A181-DEE77F13889C}" dt="2023-11-21T16:25:06.640" v="17570" actId="368"/>
          <ac:spMkLst>
            <pc:docMk/>
            <pc:sldMk cId="2828813033" sldId="278"/>
            <ac:spMk id="2" creationId="{923FC24D-EFCB-CB09-DA8C-68E579701997}"/>
          </ac:spMkLst>
        </pc:spChg>
        <pc:spChg chg="mod">
          <ac:chgData name="Martinkova, Lenka" userId="d5c3d482-7944-496b-93f3-3bc32cfc229c" providerId="ADAL" clId="{72A2DB62-9AD7-47AA-A181-DEE77F13889C}" dt="2023-11-21T16:04:34.110" v="17199" actId="20577"/>
          <ac:spMkLst>
            <pc:docMk/>
            <pc:sldMk cId="2828813033" sldId="278"/>
            <ac:spMk id="3" creationId="{A69DDA01-FFDF-CBE5-82DC-A338BEDEB771}"/>
          </ac:spMkLst>
        </pc:spChg>
        <pc:spChg chg="mod">
          <ac:chgData name="Martinkova, Lenka" userId="d5c3d482-7944-496b-93f3-3bc32cfc229c" providerId="ADAL" clId="{72A2DB62-9AD7-47AA-A181-DEE77F13889C}" dt="2023-11-21T16:04:18.439" v="17169" actId="368"/>
          <ac:spMkLst>
            <pc:docMk/>
            <pc:sldMk cId="2828813033" sldId="278"/>
            <ac:spMk id="4" creationId="{C176E701-59A3-0E41-41A5-B2E8C0896DCD}"/>
          </ac:spMkLst>
        </pc:spChg>
        <pc:picChg chg="add mod">
          <ac:chgData name="Martinkova, Lenka" userId="d5c3d482-7944-496b-93f3-3bc32cfc229c" providerId="ADAL" clId="{72A2DB62-9AD7-47AA-A181-DEE77F13889C}" dt="2023-11-21T16:04:20.797" v="17170" actId="1076"/>
          <ac:picMkLst>
            <pc:docMk/>
            <pc:sldMk cId="2828813033" sldId="278"/>
            <ac:picMk id="5" creationId="{7D9D55B6-2541-E7B2-7045-16455CCA6FA7}"/>
          </ac:picMkLst>
        </pc:picChg>
      </pc:sldChg>
      <pc:sldChg chg="delSp modSp new mod ord">
        <pc:chgData name="Martinkova, Lenka" userId="d5c3d482-7944-496b-93f3-3bc32cfc229c" providerId="ADAL" clId="{72A2DB62-9AD7-47AA-A181-DEE77F13889C}" dt="2023-11-21T14:25:46.367" v="12263" actId="14100"/>
        <pc:sldMkLst>
          <pc:docMk/>
          <pc:sldMk cId="1488254147" sldId="279"/>
        </pc:sldMkLst>
        <pc:spChg chg="mod">
          <ac:chgData name="Martinkova, Lenka" userId="d5c3d482-7944-496b-93f3-3bc32cfc229c" providerId="ADAL" clId="{72A2DB62-9AD7-47AA-A181-DEE77F13889C}" dt="2023-11-21T14:25:46.367" v="12263" actId="14100"/>
          <ac:spMkLst>
            <pc:docMk/>
            <pc:sldMk cId="1488254147" sldId="279"/>
            <ac:spMk id="2" creationId="{F00DEF95-F1D8-4673-BCF6-7AD1DE23C26B}"/>
          </ac:spMkLst>
        </pc:spChg>
        <pc:spChg chg="del">
          <ac:chgData name="Martinkova, Lenka" userId="d5c3d482-7944-496b-93f3-3bc32cfc229c" providerId="ADAL" clId="{72A2DB62-9AD7-47AA-A181-DEE77F13889C}" dt="2023-11-21T14:18:30.860" v="11764" actId="478"/>
          <ac:spMkLst>
            <pc:docMk/>
            <pc:sldMk cId="1488254147" sldId="279"/>
            <ac:spMk id="3" creationId="{B44B0051-DA3E-91B2-E6C7-F904443E7113}"/>
          </ac:spMkLst>
        </pc:spChg>
        <pc:spChg chg="mod">
          <ac:chgData name="Martinkova, Lenka" userId="d5c3d482-7944-496b-93f3-3bc32cfc229c" providerId="ADAL" clId="{72A2DB62-9AD7-47AA-A181-DEE77F13889C}" dt="2023-11-21T14:18:27.320" v="11763" actId="1076"/>
          <ac:spMkLst>
            <pc:docMk/>
            <pc:sldMk cId="1488254147" sldId="279"/>
            <ac:spMk id="4" creationId="{0A757822-CD5C-13A2-F407-538D9A64F493}"/>
          </ac:spMkLst>
        </pc:spChg>
      </pc:sldChg>
      <pc:sldChg chg="addSp delSp modSp new mod ord">
        <pc:chgData name="Martinkova, Lenka" userId="d5c3d482-7944-496b-93f3-3bc32cfc229c" providerId="ADAL" clId="{72A2DB62-9AD7-47AA-A181-DEE77F13889C}" dt="2023-11-21T14:25:55.118" v="12265" actId="20577"/>
        <pc:sldMkLst>
          <pc:docMk/>
          <pc:sldMk cId="2627226770" sldId="280"/>
        </pc:sldMkLst>
        <pc:spChg chg="mod">
          <ac:chgData name="Martinkova, Lenka" userId="d5c3d482-7944-496b-93f3-3bc32cfc229c" providerId="ADAL" clId="{72A2DB62-9AD7-47AA-A181-DEE77F13889C}" dt="2023-11-21T14:24:51.055" v="12251" actId="1076"/>
          <ac:spMkLst>
            <pc:docMk/>
            <pc:sldMk cId="2627226770" sldId="280"/>
            <ac:spMk id="2" creationId="{7F2817E2-2B3A-0B80-854A-62F761D14249}"/>
          </ac:spMkLst>
        </pc:spChg>
        <pc:spChg chg="del mod">
          <ac:chgData name="Martinkova, Lenka" userId="d5c3d482-7944-496b-93f3-3bc32cfc229c" providerId="ADAL" clId="{72A2DB62-9AD7-47AA-A181-DEE77F13889C}" dt="2023-11-21T14:21:42.247" v="11860" actId="478"/>
          <ac:spMkLst>
            <pc:docMk/>
            <pc:sldMk cId="2627226770" sldId="280"/>
            <ac:spMk id="3" creationId="{9CBAE28C-F0EE-6687-2A5E-6C3BD2BC19DB}"/>
          </ac:spMkLst>
        </pc:spChg>
        <pc:spChg chg="mod">
          <ac:chgData name="Martinkova, Lenka" userId="d5c3d482-7944-496b-93f3-3bc32cfc229c" providerId="ADAL" clId="{72A2DB62-9AD7-47AA-A181-DEE77F13889C}" dt="2023-11-21T14:25:55.118" v="12265" actId="20577"/>
          <ac:spMkLst>
            <pc:docMk/>
            <pc:sldMk cId="2627226770" sldId="280"/>
            <ac:spMk id="4" creationId="{FD817779-1B82-16F4-5971-87D335DD3A0C}"/>
          </ac:spMkLst>
        </pc:spChg>
        <pc:picChg chg="add mod">
          <ac:chgData name="Martinkova, Lenka" userId="d5c3d482-7944-496b-93f3-3bc32cfc229c" providerId="ADAL" clId="{72A2DB62-9AD7-47AA-A181-DEE77F13889C}" dt="2023-11-21T14:21:39.088" v="11859" actId="1076"/>
          <ac:picMkLst>
            <pc:docMk/>
            <pc:sldMk cId="2627226770" sldId="280"/>
            <ac:picMk id="6" creationId="{5FDA4776-AE8F-55E8-A417-E7AB890765CF}"/>
          </ac:picMkLst>
        </pc:picChg>
      </pc:sldChg>
      <pc:sldChg chg="addSp delSp modSp new mod modNotesTx">
        <pc:chgData name="Martinkova, Lenka" userId="d5c3d482-7944-496b-93f3-3bc32cfc229c" providerId="ADAL" clId="{72A2DB62-9AD7-47AA-A181-DEE77F13889C}" dt="2023-11-21T14:48:56.266" v="12566" actId="20577"/>
        <pc:sldMkLst>
          <pc:docMk/>
          <pc:sldMk cId="1586315312" sldId="281"/>
        </pc:sldMkLst>
        <pc:spChg chg="del">
          <ac:chgData name="Martinkova, Lenka" userId="d5c3d482-7944-496b-93f3-3bc32cfc229c" providerId="ADAL" clId="{72A2DB62-9AD7-47AA-A181-DEE77F13889C}" dt="2023-11-21T14:32:27.182" v="12337" actId="478"/>
          <ac:spMkLst>
            <pc:docMk/>
            <pc:sldMk cId="1586315312" sldId="281"/>
            <ac:spMk id="2" creationId="{3E91B090-648F-7FB6-77DE-3B43B26E0A9F}"/>
          </ac:spMkLst>
        </pc:spChg>
        <pc:spChg chg="del mod">
          <ac:chgData name="Martinkova, Lenka" userId="d5c3d482-7944-496b-93f3-3bc32cfc229c" providerId="ADAL" clId="{72A2DB62-9AD7-47AA-A181-DEE77F13889C}" dt="2023-11-21T14:32:25.503" v="12336" actId="478"/>
          <ac:spMkLst>
            <pc:docMk/>
            <pc:sldMk cId="1586315312" sldId="281"/>
            <ac:spMk id="3" creationId="{3246E711-5FB3-04CC-64B0-9435149F93B3}"/>
          </ac:spMkLst>
        </pc:spChg>
        <pc:spChg chg="del mod">
          <ac:chgData name="Martinkova, Lenka" userId="d5c3d482-7944-496b-93f3-3bc32cfc229c" providerId="ADAL" clId="{72A2DB62-9AD7-47AA-A181-DEE77F13889C}" dt="2023-11-21T14:32:23.737" v="12335" actId="478"/>
          <ac:spMkLst>
            <pc:docMk/>
            <pc:sldMk cId="1586315312" sldId="281"/>
            <ac:spMk id="4" creationId="{00A31B23-D342-7B9F-5E3D-6A8DD223BA11}"/>
          </ac:spMkLst>
        </pc:spChg>
        <pc:picChg chg="add mod">
          <ac:chgData name="Martinkova, Lenka" userId="d5c3d482-7944-496b-93f3-3bc32cfc229c" providerId="ADAL" clId="{72A2DB62-9AD7-47AA-A181-DEE77F13889C}" dt="2023-11-21T14:36:10.912" v="12340" actId="14100"/>
          <ac:picMkLst>
            <pc:docMk/>
            <pc:sldMk cId="1586315312" sldId="281"/>
            <ac:picMk id="5" creationId="{269B7418-E8DF-960A-BF00-6A0F407A867E}"/>
          </ac:picMkLst>
        </pc:picChg>
        <pc:picChg chg="add mod">
          <ac:chgData name="Martinkova, Lenka" userId="d5c3d482-7944-496b-93f3-3bc32cfc229c" providerId="ADAL" clId="{72A2DB62-9AD7-47AA-A181-DEE77F13889C}" dt="2023-11-21T14:36:21.803" v="12343" actId="14100"/>
          <ac:picMkLst>
            <pc:docMk/>
            <pc:sldMk cId="1586315312" sldId="281"/>
            <ac:picMk id="7" creationId="{64F745D1-F599-1C73-1785-B31ECC20BDE0}"/>
          </ac:picMkLst>
        </pc:picChg>
      </pc:sldChg>
      <pc:sldChg chg="addSp delSp modSp new mod">
        <pc:chgData name="Martinkova, Lenka" userId="d5c3d482-7944-496b-93f3-3bc32cfc229c" providerId="ADAL" clId="{72A2DB62-9AD7-47AA-A181-DEE77F13889C}" dt="2023-11-21T15:00:58.967" v="13273" actId="1076"/>
        <pc:sldMkLst>
          <pc:docMk/>
          <pc:sldMk cId="2821278053" sldId="282"/>
        </pc:sldMkLst>
        <pc:spChg chg="mod">
          <ac:chgData name="Martinkova, Lenka" userId="d5c3d482-7944-496b-93f3-3bc32cfc229c" providerId="ADAL" clId="{72A2DB62-9AD7-47AA-A181-DEE77F13889C}" dt="2023-11-21T15:00:58.967" v="13273" actId="1076"/>
          <ac:spMkLst>
            <pc:docMk/>
            <pc:sldMk cId="2821278053" sldId="282"/>
            <ac:spMk id="2" creationId="{9898CFCF-BA14-1F62-21CB-9228FFDFAAE3}"/>
          </ac:spMkLst>
        </pc:spChg>
        <pc:spChg chg="del mod">
          <ac:chgData name="Martinkova, Lenka" userId="d5c3d482-7944-496b-93f3-3bc32cfc229c" providerId="ADAL" clId="{72A2DB62-9AD7-47AA-A181-DEE77F13889C}" dt="2023-11-21T15:00:56.704" v="13272" actId="478"/>
          <ac:spMkLst>
            <pc:docMk/>
            <pc:sldMk cId="2821278053" sldId="282"/>
            <ac:spMk id="3" creationId="{D8F7E1F2-9C00-66A5-A05D-C5113373A6CF}"/>
          </ac:spMkLst>
        </pc:spChg>
        <pc:spChg chg="mod">
          <ac:chgData name="Martinkova, Lenka" userId="d5c3d482-7944-496b-93f3-3bc32cfc229c" providerId="ADAL" clId="{72A2DB62-9AD7-47AA-A181-DEE77F13889C}" dt="2023-11-21T14:30:16.340" v="12314" actId="1076"/>
          <ac:spMkLst>
            <pc:docMk/>
            <pc:sldMk cId="2821278053" sldId="282"/>
            <ac:spMk id="4" creationId="{7E034CB5-D62B-1865-E7E3-56CFD37218E6}"/>
          </ac:spMkLst>
        </pc:spChg>
        <pc:picChg chg="add mod">
          <ac:chgData name="Martinkova, Lenka" userId="d5c3d482-7944-496b-93f3-3bc32cfc229c" providerId="ADAL" clId="{72A2DB62-9AD7-47AA-A181-DEE77F13889C}" dt="2023-11-21T14:30:34.420" v="12318" actId="1076"/>
          <ac:picMkLst>
            <pc:docMk/>
            <pc:sldMk cId="2821278053" sldId="282"/>
            <ac:picMk id="6" creationId="{09D7A0C5-7702-F75F-83BA-B912BA1C908E}"/>
          </ac:picMkLst>
        </pc:picChg>
        <pc:picChg chg="add mod">
          <ac:chgData name="Martinkova, Lenka" userId="d5c3d482-7944-496b-93f3-3bc32cfc229c" providerId="ADAL" clId="{72A2DB62-9AD7-47AA-A181-DEE77F13889C}" dt="2023-11-21T15:00:47.055" v="13268" actId="1076"/>
          <ac:picMkLst>
            <pc:docMk/>
            <pc:sldMk cId="2821278053" sldId="282"/>
            <ac:picMk id="8" creationId="{09A48BE4-E39B-7E02-A492-D0245BD084FB}"/>
          </ac:picMkLst>
        </pc:picChg>
        <pc:picChg chg="add del mod">
          <ac:chgData name="Martinkova, Lenka" userId="d5c3d482-7944-496b-93f3-3bc32cfc229c" providerId="ADAL" clId="{72A2DB62-9AD7-47AA-A181-DEE77F13889C}" dt="2023-11-21T14:32:19.188" v="12333" actId="21"/>
          <ac:picMkLst>
            <pc:docMk/>
            <pc:sldMk cId="2821278053" sldId="282"/>
            <ac:picMk id="10" creationId="{B4A80A00-2B72-B9C7-4BE3-B0D370233B23}"/>
          </ac:picMkLst>
        </pc:picChg>
      </pc:sldChg>
      <pc:sldChg chg="addSp delSp modSp new mod modAnim">
        <pc:chgData name="Martinkova, Lenka" userId="d5c3d482-7944-496b-93f3-3bc32cfc229c" providerId="ADAL" clId="{72A2DB62-9AD7-47AA-A181-DEE77F13889C}" dt="2023-11-21T14:40:24.951" v="12378" actId="478"/>
        <pc:sldMkLst>
          <pc:docMk/>
          <pc:sldMk cId="3463035218" sldId="283"/>
        </pc:sldMkLst>
        <pc:spChg chg="mod">
          <ac:chgData name="Martinkova, Lenka" userId="d5c3d482-7944-496b-93f3-3bc32cfc229c" providerId="ADAL" clId="{72A2DB62-9AD7-47AA-A181-DEE77F13889C}" dt="2023-11-21T14:31:17.881" v="12323" actId="368"/>
          <ac:spMkLst>
            <pc:docMk/>
            <pc:sldMk cId="3463035218" sldId="283"/>
            <ac:spMk id="2" creationId="{23BB0843-0DEF-5486-04EA-05927DC36706}"/>
          </ac:spMkLst>
        </pc:spChg>
        <pc:spChg chg="del">
          <ac:chgData name="Martinkova, Lenka" userId="d5c3d482-7944-496b-93f3-3bc32cfc229c" providerId="ADAL" clId="{72A2DB62-9AD7-47AA-A181-DEE77F13889C}" dt="2023-11-21T14:40:24.951" v="12378" actId="478"/>
          <ac:spMkLst>
            <pc:docMk/>
            <pc:sldMk cId="3463035218" sldId="283"/>
            <ac:spMk id="3" creationId="{895930C2-66F3-CDFC-6F0E-A407FBAF6F55}"/>
          </ac:spMkLst>
        </pc:spChg>
        <pc:picChg chg="add mod">
          <ac:chgData name="Martinkova, Lenka" userId="d5c3d482-7944-496b-93f3-3bc32cfc229c" providerId="ADAL" clId="{72A2DB62-9AD7-47AA-A181-DEE77F13889C}" dt="2023-11-21T14:30:03.738" v="12282" actId="14100"/>
          <ac:picMkLst>
            <pc:docMk/>
            <pc:sldMk cId="3463035218" sldId="283"/>
            <ac:picMk id="5" creationId="{47AA194B-E07C-80C9-1BE5-88015D30762B}"/>
          </ac:picMkLst>
        </pc:picChg>
        <pc:picChg chg="add mod">
          <ac:chgData name="Martinkova, Lenka" userId="d5c3d482-7944-496b-93f3-3bc32cfc229c" providerId="ADAL" clId="{72A2DB62-9AD7-47AA-A181-DEE77F13889C}" dt="2023-11-21T14:40:23.487" v="12377" actId="1076"/>
          <ac:picMkLst>
            <pc:docMk/>
            <pc:sldMk cId="3463035218" sldId="283"/>
            <ac:picMk id="6" creationId="{F4DD3D26-CD31-E162-2DBB-C970354B92D0}"/>
          </ac:picMkLst>
        </pc:picChg>
      </pc:sldChg>
      <pc:sldChg chg="addSp delSp modSp new mod">
        <pc:chgData name="Martinkova, Lenka" userId="d5c3d482-7944-496b-93f3-3bc32cfc229c" providerId="ADAL" clId="{72A2DB62-9AD7-47AA-A181-DEE77F13889C}" dt="2023-11-21T14:36:50.824" v="12354" actId="1076"/>
        <pc:sldMkLst>
          <pc:docMk/>
          <pc:sldMk cId="4195484284" sldId="284"/>
        </pc:sldMkLst>
        <pc:spChg chg="del">
          <ac:chgData name="Martinkova, Lenka" userId="d5c3d482-7944-496b-93f3-3bc32cfc229c" providerId="ADAL" clId="{72A2DB62-9AD7-47AA-A181-DEE77F13889C}" dt="2023-11-21T14:36:46.283" v="12351" actId="478"/>
          <ac:spMkLst>
            <pc:docMk/>
            <pc:sldMk cId="4195484284" sldId="284"/>
            <ac:spMk id="2" creationId="{CDEFB99C-6524-3538-87DA-0FF247846EC6}"/>
          </ac:spMkLst>
        </pc:spChg>
        <pc:spChg chg="del mod">
          <ac:chgData name="Martinkova, Lenka" userId="d5c3d482-7944-496b-93f3-3bc32cfc229c" providerId="ADAL" clId="{72A2DB62-9AD7-47AA-A181-DEE77F13889C}" dt="2023-11-21T14:36:44.783" v="12350" actId="478"/>
          <ac:spMkLst>
            <pc:docMk/>
            <pc:sldMk cId="4195484284" sldId="284"/>
            <ac:spMk id="3" creationId="{FBBD0462-D22B-0AB6-B9CC-E7F5FDD5392E}"/>
          </ac:spMkLst>
        </pc:spChg>
        <pc:spChg chg="del mod">
          <ac:chgData name="Martinkova, Lenka" userId="d5c3d482-7944-496b-93f3-3bc32cfc229c" providerId="ADAL" clId="{72A2DB62-9AD7-47AA-A181-DEE77F13889C}" dt="2023-11-21T14:36:43.274" v="12349" actId="478"/>
          <ac:spMkLst>
            <pc:docMk/>
            <pc:sldMk cId="4195484284" sldId="284"/>
            <ac:spMk id="4" creationId="{67CE7CA0-E0D1-0818-9788-282E3450E8CC}"/>
          </ac:spMkLst>
        </pc:spChg>
        <pc:picChg chg="add mod">
          <ac:chgData name="Martinkova, Lenka" userId="d5c3d482-7944-496b-93f3-3bc32cfc229c" providerId="ADAL" clId="{72A2DB62-9AD7-47AA-A181-DEE77F13889C}" dt="2023-11-21T14:36:50.824" v="12354" actId="1076"/>
          <ac:picMkLst>
            <pc:docMk/>
            <pc:sldMk cId="4195484284" sldId="284"/>
            <ac:picMk id="6" creationId="{FCEF0B61-D496-6CB9-4409-C9F31D60074A}"/>
          </ac:picMkLst>
        </pc:picChg>
      </pc:sldChg>
      <pc:sldChg chg="delSp modSp new mod">
        <pc:chgData name="Martinkova, Lenka" userId="d5c3d482-7944-496b-93f3-3bc32cfc229c" providerId="ADAL" clId="{72A2DB62-9AD7-47AA-A181-DEE77F13889C}" dt="2023-11-21T15:34:22.398" v="16623" actId="1076"/>
        <pc:sldMkLst>
          <pc:docMk/>
          <pc:sldMk cId="2180901777" sldId="285"/>
        </pc:sldMkLst>
        <pc:spChg chg="mod">
          <ac:chgData name="Martinkova, Lenka" userId="d5c3d482-7944-496b-93f3-3bc32cfc229c" providerId="ADAL" clId="{72A2DB62-9AD7-47AA-A181-DEE77F13889C}" dt="2023-11-21T15:34:22.398" v="16623" actId="1076"/>
          <ac:spMkLst>
            <pc:docMk/>
            <pc:sldMk cId="2180901777" sldId="285"/>
            <ac:spMk id="2" creationId="{A997F57C-0AA0-A72C-46E8-9A119825B8C2}"/>
          </ac:spMkLst>
        </pc:spChg>
        <pc:spChg chg="del mod">
          <ac:chgData name="Martinkova, Lenka" userId="d5c3d482-7944-496b-93f3-3bc32cfc229c" providerId="ADAL" clId="{72A2DB62-9AD7-47AA-A181-DEE77F13889C}" dt="2023-11-21T15:34:19.799" v="16622" actId="478"/>
          <ac:spMkLst>
            <pc:docMk/>
            <pc:sldMk cId="2180901777" sldId="285"/>
            <ac:spMk id="3" creationId="{9DCA020D-D488-97A1-57EF-D445CF57B2AA}"/>
          </ac:spMkLst>
        </pc:spChg>
        <pc:spChg chg="mod">
          <ac:chgData name="Martinkova, Lenka" userId="d5c3d482-7944-496b-93f3-3bc32cfc229c" providerId="ADAL" clId="{72A2DB62-9AD7-47AA-A181-DEE77F13889C}" dt="2023-11-21T14:41:37.190" v="12395" actId="1076"/>
          <ac:spMkLst>
            <pc:docMk/>
            <pc:sldMk cId="2180901777" sldId="285"/>
            <ac:spMk id="4" creationId="{2A398B66-347D-07D0-4682-0D06F8E1CAC1}"/>
          </ac:spMkLst>
        </pc:spChg>
      </pc:sldChg>
      <pc:sldChg chg="addSp delSp modSp new mod delAnim modAnim modNotesTx">
        <pc:chgData name="Martinkova, Lenka" userId="d5c3d482-7944-496b-93f3-3bc32cfc229c" providerId="ADAL" clId="{72A2DB62-9AD7-47AA-A181-DEE77F13889C}" dt="2023-11-21T15:45:40.180" v="16950" actId="21"/>
        <pc:sldMkLst>
          <pc:docMk/>
          <pc:sldMk cId="3179675771" sldId="286"/>
        </pc:sldMkLst>
        <pc:spChg chg="mod">
          <ac:chgData name="Martinkova, Lenka" userId="d5c3d482-7944-496b-93f3-3bc32cfc229c" providerId="ADAL" clId="{72A2DB62-9AD7-47AA-A181-DEE77F13889C}" dt="2023-11-21T15:17:44.588" v="14644" actId="20577"/>
          <ac:spMkLst>
            <pc:docMk/>
            <pc:sldMk cId="3179675771" sldId="286"/>
            <ac:spMk id="2" creationId="{884A176C-6C74-69D2-17BE-C0F66CC409FA}"/>
          </ac:spMkLst>
        </pc:spChg>
        <pc:spChg chg="mod">
          <ac:chgData name="Martinkova, Lenka" userId="d5c3d482-7944-496b-93f3-3bc32cfc229c" providerId="ADAL" clId="{72A2DB62-9AD7-47AA-A181-DEE77F13889C}" dt="2023-11-21T15:45:16.163" v="16946" actId="1076"/>
          <ac:spMkLst>
            <pc:docMk/>
            <pc:sldMk cId="3179675771" sldId="286"/>
            <ac:spMk id="3" creationId="{961EEACE-CE12-6F08-DF93-5EECBF230739}"/>
          </ac:spMkLst>
        </pc:spChg>
        <pc:spChg chg="mod">
          <ac:chgData name="Martinkova, Lenka" userId="d5c3d482-7944-496b-93f3-3bc32cfc229c" providerId="ADAL" clId="{72A2DB62-9AD7-47AA-A181-DEE77F13889C}" dt="2023-11-21T14:41:44.670" v="12410" actId="1076"/>
          <ac:spMkLst>
            <pc:docMk/>
            <pc:sldMk cId="3179675771" sldId="286"/>
            <ac:spMk id="4" creationId="{F09FAC40-3EFB-2295-1AF0-60DAD6BF39F9}"/>
          </ac:spMkLst>
        </pc:spChg>
        <pc:picChg chg="add del mod">
          <ac:chgData name="Martinkova, Lenka" userId="d5c3d482-7944-496b-93f3-3bc32cfc229c" providerId="ADAL" clId="{72A2DB62-9AD7-47AA-A181-DEE77F13889C}" dt="2023-11-21T15:45:40.180" v="16950" actId="21"/>
          <ac:picMkLst>
            <pc:docMk/>
            <pc:sldMk cId="3179675771" sldId="286"/>
            <ac:picMk id="5" creationId="{B5829D18-7FA9-60A9-74DE-5B917733786A}"/>
          </ac:picMkLst>
        </pc:picChg>
      </pc:sldChg>
      <pc:sldChg chg="delSp modSp new mod modNotesTx">
        <pc:chgData name="Martinkova, Lenka" userId="d5c3d482-7944-496b-93f3-3bc32cfc229c" providerId="ADAL" clId="{72A2DB62-9AD7-47AA-A181-DEE77F13889C}" dt="2023-11-21T15:46:29.699" v="16963" actId="255"/>
        <pc:sldMkLst>
          <pc:docMk/>
          <pc:sldMk cId="159619691" sldId="287"/>
        </pc:sldMkLst>
        <pc:spChg chg="mod">
          <ac:chgData name="Martinkova, Lenka" userId="d5c3d482-7944-496b-93f3-3bc32cfc229c" providerId="ADAL" clId="{72A2DB62-9AD7-47AA-A181-DEE77F13889C}" dt="2023-11-21T15:46:29.699" v="16963" actId="255"/>
          <ac:spMkLst>
            <pc:docMk/>
            <pc:sldMk cId="159619691" sldId="287"/>
            <ac:spMk id="2" creationId="{42386583-4898-F755-8902-0F3986955539}"/>
          </ac:spMkLst>
        </pc:spChg>
        <pc:spChg chg="del mod">
          <ac:chgData name="Martinkova, Lenka" userId="d5c3d482-7944-496b-93f3-3bc32cfc229c" providerId="ADAL" clId="{72A2DB62-9AD7-47AA-A181-DEE77F13889C}" dt="2023-11-21T15:17:51.053" v="14647" actId="478"/>
          <ac:spMkLst>
            <pc:docMk/>
            <pc:sldMk cId="159619691" sldId="287"/>
            <ac:spMk id="3" creationId="{11D5C98A-3779-AC26-BF55-111D5AFA6B73}"/>
          </ac:spMkLst>
        </pc:spChg>
        <pc:spChg chg="mod">
          <ac:chgData name="Martinkova, Lenka" userId="d5c3d482-7944-496b-93f3-3bc32cfc229c" providerId="ADAL" clId="{72A2DB62-9AD7-47AA-A181-DEE77F13889C}" dt="2023-11-21T15:16:32.823" v="14568" actId="1076"/>
          <ac:spMkLst>
            <pc:docMk/>
            <pc:sldMk cId="159619691" sldId="287"/>
            <ac:spMk id="4" creationId="{B73229D2-1748-9139-8F4F-B554BE124E96}"/>
          </ac:spMkLst>
        </pc:spChg>
      </pc:sldChg>
      <pc:sldChg chg="addSp delSp modSp new mod modAnim modNotesTx">
        <pc:chgData name="Martinkova, Lenka" userId="d5c3d482-7944-496b-93f3-3bc32cfc229c" providerId="ADAL" clId="{72A2DB62-9AD7-47AA-A181-DEE77F13889C}" dt="2023-11-21T15:46:05.819" v="16957" actId="1076"/>
        <pc:sldMkLst>
          <pc:docMk/>
          <pc:sldMk cId="4281564806" sldId="288"/>
        </pc:sldMkLst>
        <pc:spChg chg="mod">
          <ac:chgData name="Martinkova, Lenka" userId="d5c3d482-7944-496b-93f3-3bc32cfc229c" providerId="ADAL" clId="{72A2DB62-9AD7-47AA-A181-DEE77F13889C}" dt="2023-11-21T15:46:02.698" v="16956" actId="1076"/>
          <ac:spMkLst>
            <pc:docMk/>
            <pc:sldMk cId="4281564806" sldId="288"/>
            <ac:spMk id="2" creationId="{6D3F3F32-0E10-85A6-1BAD-B11D68A177D9}"/>
          </ac:spMkLst>
        </pc:spChg>
        <pc:spChg chg="del mod">
          <ac:chgData name="Martinkova, Lenka" userId="d5c3d482-7944-496b-93f3-3bc32cfc229c" providerId="ADAL" clId="{72A2DB62-9AD7-47AA-A181-DEE77F13889C}" dt="2023-11-21T15:45:59.336" v="16955" actId="478"/>
          <ac:spMkLst>
            <pc:docMk/>
            <pc:sldMk cId="4281564806" sldId="288"/>
            <ac:spMk id="3" creationId="{9A7411A1-034E-05D0-9E78-4C6B53B476D6}"/>
          </ac:spMkLst>
        </pc:spChg>
        <pc:spChg chg="mod">
          <ac:chgData name="Martinkova, Lenka" userId="d5c3d482-7944-496b-93f3-3bc32cfc229c" providerId="ADAL" clId="{72A2DB62-9AD7-47AA-A181-DEE77F13889C}" dt="2023-11-21T15:32:59.400" v="16523" actId="1076"/>
          <ac:spMkLst>
            <pc:docMk/>
            <pc:sldMk cId="4281564806" sldId="288"/>
            <ac:spMk id="4" creationId="{425E7CE9-DB03-3A03-EBBD-D9C5F200D4AD}"/>
          </ac:spMkLst>
        </pc:spChg>
        <pc:picChg chg="add mod">
          <ac:chgData name="Martinkova, Lenka" userId="d5c3d482-7944-496b-93f3-3bc32cfc229c" providerId="ADAL" clId="{72A2DB62-9AD7-47AA-A181-DEE77F13889C}" dt="2023-11-21T15:46:05.819" v="16957" actId="1076"/>
          <ac:picMkLst>
            <pc:docMk/>
            <pc:sldMk cId="4281564806" sldId="288"/>
            <ac:picMk id="5" creationId="{A405A21E-A972-40F8-753B-70EF91960595}"/>
          </ac:picMkLst>
        </pc:picChg>
      </pc:sldChg>
      <pc:sldChg chg="addSp modSp new modNotesTx">
        <pc:chgData name="Martinkova, Lenka" userId="d5c3d482-7944-496b-93f3-3bc32cfc229c" providerId="ADAL" clId="{72A2DB62-9AD7-47AA-A181-DEE77F13889C}" dt="2023-11-21T15:39:34.270" v="16711" actId="20577"/>
        <pc:sldMkLst>
          <pc:docMk/>
          <pc:sldMk cId="242395326" sldId="289"/>
        </pc:sldMkLst>
        <pc:picChg chg="add mod">
          <ac:chgData name="Martinkova, Lenka" userId="d5c3d482-7944-496b-93f3-3bc32cfc229c" providerId="ADAL" clId="{72A2DB62-9AD7-47AA-A181-DEE77F13889C}" dt="2023-11-21T15:37:57.867" v="16625" actId="931"/>
          <ac:picMkLst>
            <pc:docMk/>
            <pc:sldMk cId="242395326" sldId="289"/>
            <ac:picMk id="5" creationId="{F21D9607-8EF4-45B8-4061-9796F6AEF76F}"/>
          </ac:picMkLst>
        </pc:picChg>
      </pc:sldChg>
      <pc:sldChg chg="addSp delSp modSp new mod delAnim modAnim modNotesTx">
        <pc:chgData name="Martinkova, Lenka" userId="d5c3d482-7944-496b-93f3-3bc32cfc229c" providerId="ADAL" clId="{72A2DB62-9AD7-47AA-A181-DEE77F13889C}" dt="2023-11-21T16:19:14.907" v="17541" actId="368"/>
        <pc:sldMkLst>
          <pc:docMk/>
          <pc:sldMk cId="2115472834" sldId="290"/>
        </pc:sldMkLst>
        <pc:spChg chg="mod">
          <ac:chgData name="Martinkova, Lenka" userId="d5c3d482-7944-496b-93f3-3bc32cfc229c" providerId="ADAL" clId="{72A2DB62-9AD7-47AA-A181-DEE77F13889C}" dt="2023-11-21T16:19:14.907" v="17541" actId="368"/>
          <ac:spMkLst>
            <pc:docMk/>
            <pc:sldMk cId="2115472834" sldId="290"/>
            <ac:spMk id="2" creationId="{07EB0599-DD0B-AD7C-0E36-ED12C9E29B26}"/>
          </ac:spMkLst>
        </pc:spChg>
        <pc:spChg chg="mod">
          <ac:chgData name="Martinkova, Lenka" userId="d5c3d482-7944-496b-93f3-3bc32cfc229c" providerId="ADAL" clId="{72A2DB62-9AD7-47AA-A181-DEE77F13889C}" dt="2023-11-21T15:56:02.129" v="17016" actId="27636"/>
          <ac:spMkLst>
            <pc:docMk/>
            <pc:sldMk cId="2115472834" sldId="290"/>
            <ac:spMk id="3" creationId="{78BDCBAE-10F6-1150-37BB-21BCD6C30700}"/>
          </ac:spMkLst>
        </pc:spChg>
        <pc:spChg chg="mod">
          <ac:chgData name="Martinkova, Lenka" userId="d5c3d482-7944-496b-93f3-3bc32cfc229c" providerId="ADAL" clId="{72A2DB62-9AD7-47AA-A181-DEE77F13889C}" dt="2023-11-21T15:55:16.407" v="17012" actId="1076"/>
          <ac:spMkLst>
            <pc:docMk/>
            <pc:sldMk cId="2115472834" sldId="290"/>
            <ac:spMk id="4" creationId="{C76A2203-FA8F-5E93-103E-55658C1E7A16}"/>
          </ac:spMkLst>
        </pc:spChg>
        <pc:picChg chg="add del mod">
          <ac:chgData name="Martinkova, Lenka" userId="d5c3d482-7944-496b-93f3-3bc32cfc229c" providerId="ADAL" clId="{72A2DB62-9AD7-47AA-A181-DEE77F13889C}" dt="2023-11-21T16:03:05.566" v="17085" actId="21"/>
          <ac:picMkLst>
            <pc:docMk/>
            <pc:sldMk cId="2115472834" sldId="290"/>
            <ac:picMk id="5" creationId="{645C0056-E5FC-0655-9394-8F342B8D237B}"/>
          </ac:picMkLst>
        </pc:picChg>
      </pc:sldChg>
      <pc:sldChg chg="delSp modSp new mod modNotesTx">
        <pc:chgData name="Martinkova, Lenka" userId="d5c3d482-7944-496b-93f3-3bc32cfc229c" providerId="ADAL" clId="{72A2DB62-9AD7-47AA-A181-DEE77F13889C}" dt="2023-11-21T16:21:21.286" v="17545" actId="368"/>
        <pc:sldMkLst>
          <pc:docMk/>
          <pc:sldMk cId="3874143106" sldId="291"/>
        </pc:sldMkLst>
        <pc:spChg chg="mod">
          <ac:chgData name="Martinkova, Lenka" userId="d5c3d482-7944-496b-93f3-3bc32cfc229c" providerId="ADAL" clId="{72A2DB62-9AD7-47AA-A181-DEE77F13889C}" dt="2023-11-21T16:21:21.286" v="17545" actId="368"/>
          <ac:spMkLst>
            <pc:docMk/>
            <pc:sldMk cId="3874143106" sldId="291"/>
            <ac:spMk id="2" creationId="{90DD5F42-04C1-94C6-9158-978D5F2E640D}"/>
          </ac:spMkLst>
        </pc:spChg>
        <pc:spChg chg="del">
          <ac:chgData name="Martinkova, Lenka" userId="d5c3d482-7944-496b-93f3-3bc32cfc229c" providerId="ADAL" clId="{72A2DB62-9AD7-47AA-A181-DEE77F13889C}" dt="2023-11-21T16:12:30.404" v="17249" actId="478"/>
          <ac:spMkLst>
            <pc:docMk/>
            <pc:sldMk cId="3874143106" sldId="291"/>
            <ac:spMk id="3" creationId="{165C8EAB-528C-03AE-E57B-8548A1DD71C6}"/>
          </ac:spMkLst>
        </pc:spChg>
        <pc:spChg chg="mod">
          <ac:chgData name="Martinkova, Lenka" userId="d5c3d482-7944-496b-93f3-3bc32cfc229c" providerId="ADAL" clId="{72A2DB62-9AD7-47AA-A181-DEE77F13889C}" dt="2023-11-21T16:06:20.949" v="17241" actId="1076"/>
          <ac:spMkLst>
            <pc:docMk/>
            <pc:sldMk cId="3874143106" sldId="291"/>
            <ac:spMk id="4" creationId="{47CAF718-017F-821F-A859-E4C501E6549E}"/>
          </ac:spMkLst>
        </pc:spChg>
      </pc:sldChg>
      <pc:sldChg chg="delSp modSp new mod modNotesTx">
        <pc:chgData name="Martinkova, Lenka" userId="d5c3d482-7944-496b-93f3-3bc32cfc229c" providerId="ADAL" clId="{72A2DB62-9AD7-47AA-A181-DEE77F13889C}" dt="2023-11-21T16:23:35.733" v="17567" actId="27636"/>
        <pc:sldMkLst>
          <pc:docMk/>
          <pc:sldMk cId="3163481245" sldId="292"/>
        </pc:sldMkLst>
        <pc:spChg chg="mod">
          <ac:chgData name="Martinkova, Lenka" userId="d5c3d482-7944-496b-93f3-3bc32cfc229c" providerId="ADAL" clId="{72A2DB62-9AD7-47AA-A181-DEE77F13889C}" dt="2023-11-21T16:23:35.733" v="17567" actId="27636"/>
          <ac:spMkLst>
            <pc:docMk/>
            <pc:sldMk cId="3163481245" sldId="292"/>
            <ac:spMk id="2" creationId="{2DB04B36-6DC5-E657-420C-774CFF580677}"/>
          </ac:spMkLst>
        </pc:spChg>
        <pc:spChg chg="del">
          <ac:chgData name="Martinkova, Lenka" userId="d5c3d482-7944-496b-93f3-3bc32cfc229c" providerId="ADAL" clId="{72A2DB62-9AD7-47AA-A181-DEE77F13889C}" dt="2023-11-21T16:23:32.425" v="17565" actId="478"/>
          <ac:spMkLst>
            <pc:docMk/>
            <pc:sldMk cId="3163481245" sldId="292"/>
            <ac:spMk id="3" creationId="{4D81C79C-271C-4ECE-B568-015CE106D27F}"/>
          </ac:spMkLst>
        </pc:spChg>
        <pc:spChg chg="mod">
          <ac:chgData name="Martinkova, Lenka" userId="d5c3d482-7944-496b-93f3-3bc32cfc229c" providerId="ADAL" clId="{72A2DB62-9AD7-47AA-A181-DEE77F13889C}" dt="2023-11-21T16:14:35.905" v="17282" actId="1076"/>
          <ac:spMkLst>
            <pc:docMk/>
            <pc:sldMk cId="3163481245" sldId="292"/>
            <ac:spMk id="4" creationId="{4DA93A7E-B3B8-6347-221D-FBECB19C76F2}"/>
          </ac:spMkLst>
        </pc:spChg>
      </pc:sldChg>
      <pc:sldChg chg="modSp new mod">
        <pc:chgData name="Martinkova, Lenka" userId="d5c3d482-7944-496b-93f3-3bc32cfc229c" providerId="ADAL" clId="{72A2DB62-9AD7-47AA-A181-DEE77F13889C}" dt="2023-11-21T16:29:24.278" v="17720" actId="27636"/>
        <pc:sldMkLst>
          <pc:docMk/>
          <pc:sldMk cId="1897664305" sldId="293"/>
        </pc:sldMkLst>
        <pc:spChg chg="mod">
          <ac:chgData name="Martinkova, Lenka" userId="d5c3d482-7944-496b-93f3-3bc32cfc229c" providerId="ADAL" clId="{72A2DB62-9AD7-47AA-A181-DEE77F13889C}" dt="2023-11-21T16:29:24.278" v="17720" actId="27636"/>
          <ac:spMkLst>
            <pc:docMk/>
            <pc:sldMk cId="1897664305" sldId="293"/>
            <ac:spMk id="2" creationId="{8B5C75C5-6B0D-25C9-69B8-18318B8C2425}"/>
          </ac:spMkLst>
        </pc:spChg>
        <pc:spChg chg="mod">
          <ac:chgData name="Martinkova, Lenka" userId="d5c3d482-7944-496b-93f3-3bc32cfc229c" providerId="ADAL" clId="{72A2DB62-9AD7-47AA-A181-DEE77F13889C}" dt="2023-11-21T16:26:09.627" v="17634" actId="1076"/>
          <ac:spMkLst>
            <pc:docMk/>
            <pc:sldMk cId="1897664305" sldId="293"/>
            <ac:spMk id="4" creationId="{C7B9F46C-E0C7-02F3-4660-15631C0D144E}"/>
          </ac:spMkLst>
        </pc:spChg>
      </pc:sldChg>
      <pc:sldChg chg="modSp new mod modNotesTx">
        <pc:chgData name="Martinkova, Lenka" userId="d5c3d482-7944-496b-93f3-3bc32cfc229c" providerId="ADAL" clId="{72A2DB62-9AD7-47AA-A181-DEE77F13889C}" dt="2023-11-21T16:27:55.285" v="17703"/>
        <pc:sldMkLst>
          <pc:docMk/>
          <pc:sldMk cId="814164187" sldId="294"/>
        </pc:sldMkLst>
        <pc:spChg chg="mod">
          <ac:chgData name="Martinkova, Lenka" userId="d5c3d482-7944-496b-93f3-3bc32cfc229c" providerId="ADAL" clId="{72A2DB62-9AD7-47AA-A181-DEE77F13889C}" dt="2023-11-21T16:27:35.084" v="17678" actId="20577"/>
          <ac:spMkLst>
            <pc:docMk/>
            <pc:sldMk cId="814164187" sldId="294"/>
            <ac:spMk id="2" creationId="{4F4E8E4A-A0D3-46A7-3A98-1A96D167B873}"/>
          </ac:spMkLst>
        </pc:spChg>
        <pc:spChg chg="mod">
          <ac:chgData name="Martinkova, Lenka" userId="d5c3d482-7944-496b-93f3-3bc32cfc229c" providerId="ADAL" clId="{72A2DB62-9AD7-47AA-A181-DEE77F13889C}" dt="2023-11-21T16:27:41.785" v="17702" actId="20577"/>
          <ac:spMkLst>
            <pc:docMk/>
            <pc:sldMk cId="814164187" sldId="294"/>
            <ac:spMk id="3" creationId="{F874095C-7553-F7A1-DCFA-9473CF074AB4}"/>
          </ac:spMkLst>
        </pc:spChg>
        <pc:spChg chg="mod">
          <ac:chgData name="Martinkova, Lenka" userId="d5c3d482-7944-496b-93f3-3bc32cfc229c" providerId="ADAL" clId="{72A2DB62-9AD7-47AA-A181-DEE77F13889C}" dt="2023-11-21T16:27:28.305" v="17675" actId="1076"/>
          <ac:spMkLst>
            <pc:docMk/>
            <pc:sldMk cId="814164187" sldId="294"/>
            <ac:spMk id="4" creationId="{343F7716-D457-C7B5-7084-FD4EB155FDFC}"/>
          </ac:spMkLst>
        </pc:spChg>
      </pc:sldChg>
      <pc:sldChg chg="modSp new mod">
        <pc:chgData name="Martinkova, Lenka" userId="d5c3d482-7944-496b-93f3-3bc32cfc229c" providerId="ADAL" clId="{72A2DB62-9AD7-47AA-A181-DEE77F13889C}" dt="2023-11-21T16:33:01.043" v="18047" actId="368"/>
        <pc:sldMkLst>
          <pc:docMk/>
          <pc:sldMk cId="1487505624" sldId="295"/>
        </pc:sldMkLst>
        <pc:spChg chg="mod">
          <ac:chgData name="Martinkova, Lenka" userId="d5c3d482-7944-496b-93f3-3bc32cfc229c" providerId="ADAL" clId="{72A2DB62-9AD7-47AA-A181-DEE77F13889C}" dt="2023-11-21T16:33:01.043" v="18047" actId="368"/>
          <ac:spMkLst>
            <pc:docMk/>
            <pc:sldMk cId="1487505624" sldId="295"/>
            <ac:spMk id="2" creationId="{87FB7D0E-0B8E-F844-304D-D37FD473DFC3}"/>
          </ac:spMkLst>
        </pc:spChg>
        <pc:spChg chg="mod">
          <ac:chgData name="Martinkova, Lenka" userId="d5c3d482-7944-496b-93f3-3bc32cfc229c" providerId="ADAL" clId="{72A2DB62-9AD7-47AA-A181-DEE77F13889C}" dt="2023-11-21T16:31:47.208" v="17964" actId="20577"/>
          <ac:spMkLst>
            <pc:docMk/>
            <pc:sldMk cId="1487505624" sldId="295"/>
            <ac:spMk id="3" creationId="{DC30C954-685A-2615-85B0-FB615EF693EF}"/>
          </ac:spMkLst>
        </pc:spChg>
        <pc:spChg chg="mod">
          <ac:chgData name="Martinkova, Lenka" userId="d5c3d482-7944-496b-93f3-3bc32cfc229c" providerId="ADAL" clId="{72A2DB62-9AD7-47AA-A181-DEE77F13889C}" dt="2023-11-21T16:30:55.466" v="17769" actId="1076"/>
          <ac:spMkLst>
            <pc:docMk/>
            <pc:sldMk cId="1487505624" sldId="295"/>
            <ac:spMk id="4" creationId="{80A2114F-4910-7485-FCDA-EC0D911305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40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40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40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40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40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40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40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40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rriam-webster.com/dictionary/mediev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britannica.com/plant/ceda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Indirect_election" TargetMode="External"/><Relationship Id="rId7" Type="http://schemas.openxmlformats.org/officeDocument/2006/relationships/hyperlink" Target="https://en.wikipedia.org/wiki/Parliament_of_Lebano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Lebanese_presidential_crisis" TargetMode="External"/><Relationship Id="rId5" Type="http://schemas.openxmlformats.org/officeDocument/2006/relationships/hyperlink" Target="https://en.wikipedia.org/wiki/Michel_Aoun" TargetMode="External"/><Relationship Id="rId4" Type="http://schemas.openxmlformats.org/officeDocument/2006/relationships/hyperlink" Target="https://en.wikipedia.org/wiki/President_of_Leban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Oil_shale_reserv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en.wikipedia.org/wiki/Oil_shal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solidFill>
                  <a:schemeClr val="tx1"/>
                </a:solidFill>
              </a:rPr>
              <a:t>Lebanon was heavily forested in ancient and </a:t>
            </a:r>
            <a:r>
              <a:rPr lang="en-US" dirty="0">
                <a:solidFill>
                  <a:schemeClr val="tx1"/>
                </a:solidFill>
                <a:hlinkClick r:id="rId3">
                  <a:extLst>
                    <a:ext uri="{A12FA001-AC4F-418D-AE19-62706E023703}">
                      <ahyp:hlinkClr xmlns:ahyp="http://schemas.microsoft.com/office/drawing/2018/hyperlinkcolor" val="tx"/>
                    </a:ext>
                  </a:extLst>
                </a:hlinkClick>
              </a:rPr>
              <a:t>medieval</a:t>
            </a:r>
            <a:r>
              <a:rPr lang="en-US" dirty="0">
                <a:solidFill>
                  <a:schemeClr val="tx1"/>
                </a:solidFill>
              </a:rPr>
              <a:t> times, and its timber—particularly its famed </a:t>
            </a:r>
            <a:r>
              <a:rPr lang="en-US" dirty="0">
                <a:solidFill>
                  <a:schemeClr val="tx1"/>
                </a:solidFill>
                <a:hlinkClick r:id="rId4">
                  <a:extLst>
                    <a:ext uri="{A12FA001-AC4F-418D-AE19-62706E023703}">
                      <ahyp:hlinkClr xmlns:ahyp="http://schemas.microsoft.com/office/drawing/2018/hyperlinkcolor" val="tx"/>
                    </a:ext>
                  </a:extLst>
                </a:hlinkClick>
              </a:rPr>
              <a:t>cedar</a:t>
            </a:r>
            <a:r>
              <a:rPr lang="en-US" dirty="0">
                <a:solidFill>
                  <a:schemeClr val="tx1"/>
                </a:solidFill>
              </a:rPr>
              <a:t>—was exported for building and shipbuilding. The natural vegetation, however, has been grazed, burned, and cut for so long that little of it is regenerated.</a:t>
            </a:r>
            <a:endParaRPr dirty="0">
              <a:solidFill>
                <a:schemeClr val="tx1"/>
              </a:solidFil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GB" dirty="0"/>
              <a:t>The division of powers and ministries, agendas lead to corruption and enrichment of the sects, jobs and offices, state offers, public procurements, were distributed based on sectarian affiliations</a:t>
            </a:r>
          </a:p>
          <a:p>
            <a:pPr marL="0" lvl="0" indent="0" algn="l" rtl="0">
              <a:spcBef>
                <a:spcPts val="400"/>
              </a:spcBef>
              <a:spcAft>
                <a:spcPts val="0"/>
              </a:spcAft>
              <a:buNone/>
            </a:pPr>
            <a:r>
              <a:rPr lang="en-GB" dirty="0"/>
              <a:t>Politicians were using state money for they own needs, did not pay for the development, infrastructure and state basic services as garbage collection</a:t>
            </a:r>
          </a:p>
          <a:p>
            <a:pPr marL="0" lvl="0" indent="0" algn="l" rtl="0">
              <a:spcBef>
                <a:spcPts val="400"/>
              </a:spcBef>
              <a:spcAft>
                <a:spcPts val="0"/>
              </a:spcAft>
              <a:buNone/>
            </a:pPr>
            <a:endParaRPr lang="en-GB" dirty="0"/>
          </a:p>
          <a:p>
            <a:pPr marL="0" lvl="0" indent="0" algn="l" rtl="0">
              <a:spcBef>
                <a:spcPts val="400"/>
              </a:spcBef>
              <a:spcAft>
                <a:spcPts val="0"/>
              </a:spcAft>
              <a:buNone/>
            </a:pPr>
            <a:r>
              <a:rPr lang="en-GB" dirty="0"/>
              <a:t>Maronites – electricity (1 billion), but blackouts multiple times a day, undrinkable water – public fee</a:t>
            </a:r>
          </a:p>
          <a:p>
            <a:pPr marL="0" lvl="0" indent="0" algn="l" rtl="0">
              <a:spcBef>
                <a:spcPts val="400"/>
              </a:spcBef>
              <a:spcAft>
                <a:spcPts val="0"/>
              </a:spcAft>
              <a:buNone/>
            </a:pPr>
            <a:r>
              <a:rPr lang="en-GB" dirty="0"/>
              <a:t>Sunni – Garbage, </a:t>
            </a:r>
          </a:p>
          <a:p>
            <a:pPr marL="0" lvl="0" indent="0" algn="l" rtl="0">
              <a:spcBef>
                <a:spcPts val="400"/>
              </a:spcBef>
              <a:spcAft>
                <a:spcPts val="0"/>
              </a:spcAft>
              <a:buNone/>
            </a:pPr>
            <a:r>
              <a:rPr lang="en-GB" dirty="0"/>
              <a:t>Shia - </a:t>
            </a:r>
          </a:p>
          <a:p>
            <a:pPr marL="0" lvl="0" indent="0" algn="l" rtl="0">
              <a:spcBef>
                <a:spcPts val="400"/>
              </a:spcBef>
              <a:spcAft>
                <a:spcPts val="0"/>
              </a:spcAft>
              <a:buNone/>
            </a:pPr>
            <a:endParaRPr lang="en-GB" dirty="0"/>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Difficult to make any changes or reforms – can be seen as an attack on the community</a:t>
            </a:r>
          </a:p>
          <a:p>
            <a:r>
              <a:rPr lang="en-GB" dirty="0"/>
              <a:t>2015 government owed nearly 70 billion, more </a:t>
            </a:r>
            <a:r>
              <a:rPr lang="en-GB" dirty="0" err="1"/>
              <a:t>thant</a:t>
            </a:r>
            <a:r>
              <a:rPr lang="en-GB" dirty="0"/>
              <a:t> its entire GDP (141percent)</a:t>
            </a:r>
            <a:endParaRPr lang="en-US" dirty="0"/>
          </a:p>
        </p:txBody>
      </p:sp>
    </p:spTree>
    <p:extLst>
      <p:ext uri="{BB962C8B-B14F-4D97-AF65-F5344CB8AC3E}">
        <p14:creationId xmlns:p14="http://schemas.microsoft.com/office/powerpoint/2010/main" val="173740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A1A1A"/>
                </a:solidFill>
                <a:effectLst/>
                <a:latin typeface="Georgia" panose="02040502050405020303" pitchFamily="18" charset="0"/>
              </a:rPr>
              <a:t>international transport and trade and to the position of Beirut as a </a:t>
            </a:r>
            <a:r>
              <a:rPr lang="en-US" b="0" i="0" dirty="0" err="1">
                <a:solidFill>
                  <a:srgbClr val="1A1A1A"/>
                </a:solidFill>
                <a:effectLst/>
                <a:latin typeface="Georgia" panose="02040502050405020303" pitchFamily="18" charset="0"/>
              </a:rPr>
              <a:t>centre</a:t>
            </a:r>
            <a:r>
              <a:rPr lang="en-US" b="0" i="0" dirty="0">
                <a:solidFill>
                  <a:srgbClr val="1A1A1A"/>
                </a:solidFill>
                <a:effectLst/>
                <a:latin typeface="Georgia" panose="02040502050405020303" pitchFamily="18" charset="0"/>
              </a:rPr>
              <a:t> of international banking and tourism</a:t>
            </a:r>
            <a:endParaRPr lang="en-US" dirty="0"/>
          </a:p>
        </p:txBody>
      </p:sp>
    </p:spTree>
    <p:extLst>
      <p:ext uri="{BB962C8B-B14F-4D97-AF65-F5344CB8AC3E}">
        <p14:creationId xmlns:p14="http://schemas.microsoft.com/office/powerpoint/2010/main" val="86534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Lebanon was paying over 420 million a year for waste management</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Landfill was used 5 times over its capacity</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dirty="0"/>
              <a:t>Pile up of garbage because the contract run off and government was not able to agree on new one</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b="0" i="0" dirty="0">
                <a:solidFill>
                  <a:srgbClr val="E2EEFF"/>
                </a:solidFill>
                <a:effectLst/>
                <a:latin typeface="Google Sans"/>
              </a:rPr>
              <a:t>July 2015</a:t>
            </a:r>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US" b="0" i="0" dirty="0" err="1">
                <a:solidFill>
                  <a:srgbClr val="E8EAED"/>
                </a:solidFill>
                <a:effectLst/>
                <a:latin typeface="Google Sans"/>
              </a:rPr>
              <a:t>Naameh</a:t>
            </a:r>
            <a:r>
              <a:rPr lang="en-US" b="0" i="0" dirty="0">
                <a:solidFill>
                  <a:srgbClr val="E8EAED"/>
                </a:solidFill>
                <a:effectLst/>
                <a:latin typeface="Google Sans"/>
              </a:rPr>
              <a:t> landfill site – the largest one in the country – was closed and authorities failed to provide any alternative solutions for months</a:t>
            </a:r>
            <a:endParaRPr lang="en-US" dirty="0"/>
          </a:p>
          <a:p>
            <a:pPr marL="0" marR="0" lvl="0" indent="0" algn="l" defTabSz="914400" rtl="0" eaLnBrk="1" fontAlgn="auto" latinLnBrk="0" hangingPunct="1">
              <a:lnSpc>
                <a:spcPct val="100000"/>
              </a:lnSpc>
              <a:spcBef>
                <a:spcPts val="400"/>
              </a:spcBef>
              <a:spcAft>
                <a:spcPts val="0"/>
              </a:spcAft>
              <a:buClr>
                <a:srgbClr val="000000"/>
              </a:buClr>
              <a:buSzPts val="1400"/>
              <a:buFont typeface="Arial"/>
              <a:buNone/>
              <a:tabLst/>
              <a:defRPr/>
            </a:pPr>
            <a:endParaRPr lang="en-US" dirty="0"/>
          </a:p>
          <a:p>
            <a:pPr marL="0" lvl="0" indent="0" algn="l" rtl="0">
              <a:spcBef>
                <a:spcPts val="400"/>
              </a:spcBef>
              <a:spcAft>
                <a:spcPts val="0"/>
              </a:spcAft>
              <a:buNone/>
            </a:pPr>
            <a:endParaRPr dirty="0"/>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Not the demands for the regime change but for the political change, resignation of the prime minister, management changes and reforms</a:t>
            </a:r>
          </a:p>
          <a:p>
            <a:r>
              <a:rPr lang="en-US" dirty="0"/>
              <a:t>Not violent, not religiously aimed, not liberal demands</a:t>
            </a:r>
            <a:endParaRPr lang="en-GB" dirty="0"/>
          </a:p>
        </p:txBody>
      </p:sp>
    </p:spTree>
    <p:extLst>
      <p:ext uri="{BB962C8B-B14F-4D97-AF65-F5344CB8AC3E}">
        <p14:creationId xmlns:p14="http://schemas.microsoft.com/office/powerpoint/2010/main" val="133273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Ponzi scheme based on high interests offered to the foreign clients – private banks- central bank- government</a:t>
            </a:r>
          </a:p>
          <a:p>
            <a:r>
              <a:rPr lang="en-GB" dirty="0"/>
              <a:t>Banks will not be able to pay the interests nor the money back to the clients</a:t>
            </a:r>
          </a:p>
          <a:p>
            <a:r>
              <a:rPr lang="en-GB" dirty="0"/>
              <a:t>Attract more and more money</a:t>
            </a:r>
          </a:p>
          <a:p>
            <a:endParaRPr lang="en-GB" dirty="0"/>
          </a:p>
          <a:p>
            <a:r>
              <a:rPr lang="en-GB" dirty="0"/>
              <a:t>Syrian Civil war 2011 – investors started pulling their money back from Lebanon</a:t>
            </a:r>
          </a:p>
          <a:p>
            <a:r>
              <a:rPr lang="en-GB" dirty="0"/>
              <a:t>2017 Lebanon’s prime minister Saad Hariri resigned via TV statement from KSA</a:t>
            </a:r>
          </a:p>
          <a:p>
            <a:r>
              <a:rPr lang="en-GB" dirty="0"/>
              <a:t>Claims that Saudis forced him to do so = hostages  after 10 days he returned and took back his office</a:t>
            </a:r>
          </a:p>
          <a:p>
            <a:r>
              <a:rPr lang="en-GB" dirty="0"/>
              <a:t>Another damage to the investments – everyone rushed to pull their money off the banks</a:t>
            </a:r>
          </a:p>
          <a:p>
            <a:endParaRPr lang="en-GB" dirty="0"/>
          </a:p>
          <a:p>
            <a:r>
              <a:rPr lang="en-GB" dirty="0"/>
              <a:t>2019 Banks froze the accounts, run out of money, limiting withdrawals</a:t>
            </a:r>
          </a:p>
          <a:p>
            <a:r>
              <a:rPr lang="en-GB" dirty="0"/>
              <a:t>Extreme increase in the goods prices – medicine, food, fuel,…</a:t>
            </a:r>
          </a:p>
          <a:p>
            <a:endParaRPr lang="en-GB" dirty="0"/>
          </a:p>
          <a:p>
            <a:r>
              <a:rPr lang="en-GB" dirty="0"/>
              <a:t>Daily tax of 20 USD cents on messaging apps such as </a:t>
            </a:r>
            <a:r>
              <a:rPr lang="en-GB" dirty="0" err="1"/>
              <a:t>Whatsapp</a:t>
            </a:r>
            <a:endParaRPr lang="en-GB" dirty="0"/>
          </a:p>
          <a:p>
            <a:endParaRPr lang="en-GB" dirty="0"/>
          </a:p>
          <a:p>
            <a:endParaRPr lang="en-US" dirty="0"/>
          </a:p>
        </p:txBody>
      </p:sp>
    </p:spTree>
    <p:extLst>
      <p:ext uri="{BB962C8B-B14F-4D97-AF65-F5344CB8AC3E}">
        <p14:creationId xmlns:p14="http://schemas.microsoft.com/office/powerpoint/2010/main" val="367589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one year Lebanese currency (pound) lost over 90 percent of its value</a:t>
            </a:r>
          </a:p>
          <a:p>
            <a:r>
              <a:rPr lang="en-GB" dirty="0"/>
              <a:t>80 percent of Lebanese population living in the poverty</a:t>
            </a:r>
          </a:p>
          <a:p>
            <a:r>
              <a:rPr lang="en-GB" dirty="0"/>
              <a:t>Collapsed banking system</a:t>
            </a:r>
          </a:p>
          <a:p>
            <a:endParaRPr lang="en-GB" dirty="0"/>
          </a:p>
          <a:p>
            <a:endParaRPr lang="en-GB" dirty="0"/>
          </a:p>
          <a:p>
            <a:endParaRPr lang="en-US" dirty="0"/>
          </a:p>
        </p:txBody>
      </p:sp>
    </p:spTree>
    <p:extLst>
      <p:ext uri="{BB962C8B-B14F-4D97-AF65-F5344CB8AC3E}">
        <p14:creationId xmlns:p14="http://schemas.microsoft.com/office/powerpoint/2010/main" val="358444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Misfunction and misadministration of the system – ammonium nitrate was in the warehouse for over 7 years and none did anything about this highly dangerous content, it was intercepted by the customs but none got rid of it, could not have agree on who is responsible for that – CRIMINAL NEGLIGENCE</a:t>
            </a:r>
          </a:p>
          <a:p>
            <a:r>
              <a:rPr lang="en-GB" dirty="0"/>
              <a:t>- people cleaning and restoring, not the governmental forces – Personal initiatives</a:t>
            </a:r>
          </a:p>
          <a:p>
            <a:endParaRPr lang="en-GB" dirty="0"/>
          </a:p>
          <a:p>
            <a:endParaRPr lang="en-US" dirty="0"/>
          </a:p>
        </p:txBody>
      </p:sp>
    </p:spTree>
    <p:extLst>
      <p:ext uri="{BB962C8B-B14F-4D97-AF65-F5344CB8AC3E}">
        <p14:creationId xmlns:p14="http://schemas.microsoft.com/office/powerpoint/2010/main" val="145361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chemeClr val="tx1"/>
                </a:solidFill>
              </a:rPr>
              <a:t> 2022–2023 Lebanese presidential election is an ongoing </a:t>
            </a:r>
            <a:r>
              <a:rPr lang="en-US" dirty="0">
                <a:solidFill>
                  <a:schemeClr val="tx1"/>
                </a:solidFill>
                <a:hlinkClick r:id="rId3" tooltip="Indirect election">
                  <a:extLst>
                    <a:ext uri="{A12FA001-AC4F-418D-AE19-62706E023703}">
                      <ahyp:hlinkClr xmlns:ahyp="http://schemas.microsoft.com/office/drawing/2018/hyperlinkcolor" val="tx"/>
                    </a:ext>
                  </a:extLst>
                </a:hlinkClick>
              </a:rPr>
              <a:t>indirect election</a:t>
            </a:r>
            <a:r>
              <a:rPr lang="en-US" dirty="0">
                <a:solidFill>
                  <a:schemeClr val="tx1"/>
                </a:solidFill>
              </a:rPr>
              <a:t> to elect the </a:t>
            </a:r>
            <a:r>
              <a:rPr lang="en-US" dirty="0">
                <a:solidFill>
                  <a:schemeClr val="tx1"/>
                </a:solidFill>
                <a:hlinkClick r:id="rId4" tooltip="President of Lebanon">
                  <a:extLst>
                    <a:ext uri="{A12FA001-AC4F-418D-AE19-62706E023703}">
                      <ahyp:hlinkClr xmlns:ahyp="http://schemas.microsoft.com/office/drawing/2018/hyperlinkcolor" val="tx"/>
                    </a:ext>
                  </a:extLst>
                </a:hlinkClick>
              </a:rPr>
              <a:t>president of Lebanon</a:t>
            </a:r>
            <a:r>
              <a:rPr lang="en-US" dirty="0">
                <a:solidFill>
                  <a:schemeClr val="tx1"/>
                </a:solidFill>
              </a:rPr>
              <a:t> following the expiration of term-limited incumbent </a:t>
            </a:r>
            <a:r>
              <a:rPr lang="en-US" dirty="0">
                <a:solidFill>
                  <a:schemeClr val="tx1"/>
                </a:solidFill>
                <a:hlinkClick r:id="rId5" tooltip="Michel Aoun">
                  <a:extLst>
                    <a:ext uri="{A12FA001-AC4F-418D-AE19-62706E023703}">
                      <ahyp:hlinkClr xmlns:ahyp="http://schemas.microsoft.com/office/drawing/2018/hyperlinkcolor" val="tx"/>
                    </a:ext>
                  </a:extLst>
                </a:hlinkClick>
              </a:rPr>
              <a:t>Michel Aoun</a:t>
            </a:r>
            <a:r>
              <a:rPr lang="en-US" dirty="0">
                <a:solidFill>
                  <a:schemeClr val="tx1"/>
                </a:solidFill>
              </a:rPr>
              <a:t>'s mandate on 31 October 2022. The outgoing president has served since 31 October 2016, following the end of the 2-year </a:t>
            </a:r>
            <a:r>
              <a:rPr lang="en-US" dirty="0">
                <a:solidFill>
                  <a:schemeClr val="tx1"/>
                </a:solidFill>
                <a:hlinkClick r:id="rId6">
                  <a:extLst>
                    <a:ext uri="{A12FA001-AC4F-418D-AE19-62706E023703}">
                      <ahyp:hlinkClr xmlns:ahyp="http://schemas.microsoft.com/office/drawing/2018/hyperlinkcolor" val="tx"/>
                    </a:ext>
                  </a:extLst>
                </a:hlinkClick>
              </a:rPr>
              <a:t>presidential crisis</a:t>
            </a:r>
            <a:r>
              <a:rPr lang="en-US" dirty="0">
                <a:solidFill>
                  <a:schemeClr val="tx1"/>
                </a:solidFill>
              </a:rPr>
              <a:t>.</a:t>
            </a:r>
          </a:p>
          <a:p>
            <a:endParaRPr lang="en-US" dirty="0">
              <a:solidFill>
                <a:schemeClr val="tx1"/>
              </a:solidFill>
            </a:endParaRPr>
          </a:p>
          <a:p>
            <a:pPr>
              <a:buFont typeface="Arial" panose="020B0604020202020204" pitchFamily="34" charset="0"/>
              <a:buChar char="•"/>
            </a:pPr>
            <a:r>
              <a:rPr lang="en-US" dirty="0"/>
              <a:t>Article 49 of the Lebanese Constitution, a qualified majority of two-thirds of the members of the </a:t>
            </a:r>
            <a:r>
              <a:rPr lang="en-US" dirty="0">
                <a:hlinkClick r:id="rId7" tooltip="Parliament of Lebanon">
                  <a:extLst>
                    <a:ext uri="{A12FA001-AC4F-418D-AE19-62706E023703}">
                      <ahyp:hlinkClr xmlns:ahyp="http://schemas.microsoft.com/office/drawing/2018/hyperlinkcolor" val="tx"/>
                    </a:ext>
                  </a:extLst>
                </a:hlinkClick>
              </a:rPr>
              <a:t>Lebanese Parliament</a:t>
            </a:r>
            <a:r>
              <a:rPr lang="en-US" dirty="0"/>
              <a:t> is required to elect the president in the first round. If no candidate reaches that threshold, further rounds of election are held where an absolute majority of the members legally constituting the parliament is sufficient to elect the president. The incumbent president is not eligible for reelection until six years has passed since the expiration of his mandate, as per article 49 of the Lebanese Constitution.</a:t>
            </a:r>
          </a:p>
        </p:txBody>
      </p:sp>
    </p:spTree>
    <p:extLst>
      <p:ext uri="{BB962C8B-B14F-4D97-AF65-F5344CB8AC3E}">
        <p14:creationId xmlns:p14="http://schemas.microsoft.com/office/powerpoint/2010/main" val="297144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2663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14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One of the most stable Arab countries, liberal and moderate</a:t>
            </a:r>
          </a:p>
          <a:p>
            <a:r>
              <a:rPr lang="en-GB" dirty="0"/>
              <a:t>Interconnected with Saudi royal family</a:t>
            </a:r>
          </a:p>
          <a:p>
            <a:endParaRPr lang="en-US" dirty="0"/>
          </a:p>
        </p:txBody>
      </p:sp>
    </p:spTree>
    <p:extLst>
      <p:ext uri="{BB962C8B-B14F-4D97-AF65-F5344CB8AC3E}">
        <p14:creationId xmlns:p14="http://schemas.microsoft.com/office/powerpoint/2010/main" val="32818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Palestinians turning into Jordanian, full right, unique in Arab countries</a:t>
            </a:r>
          </a:p>
          <a:p>
            <a:r>
              <a:rPr lang="en-GB" dirty="0"/>
              <a:t>Building a nation</a:t>
            </a:r>
          </a:p>
          <a:p>
            <a:r>
              <a:rPr lang="en-GB" dirty="0"/>
              <a:t>50s and 60s </a:t>
            </a:r>
            <a:r>
              <a:rPr lang="en-GB" dirty="0" err="1"/>
              <a:t>panarabism</a:t>
            </a:r>
            <a:r>
              <a:rPr lang="en-GB" dirty="0"/>
              <a:t>, </a:t>
            </a:r>
            <a:r>
              <a:rPr lang="en-GB" dirty="0" err="1"/>
              <a:t>nasirism</a:t>
            </a:r>
            <a:endParaRPr lang="en-GB" dirty="0"/>
          </a:p>
          <a:p>
            <a:pPr marL="514350" indent="-285750">
              <a:buAutoNum type="romanUcPeriod"/>
            </a:pPr>
            <a:r>
              <a:rPr lang="en-GB" dirty="0"/>
              <a:t>Arab- Israeli war Israel gained 60 percent more land 1949</a:t>
            </a:r>
          </a:p>
          <a:p>
            <a:pPr marL="514350" indent="-285750">
              <a:buAutoNum type="romanUcPeriod"/>
            </a:pPr>
            <a:endParaRPr lang="en-GB" dirty="0"/>
          </a:p>
          <a:p>
            <a:endParaRPr lang="en-US" dirty="0"/>
          </a:p>
        </p:txBody>
      </p:sp>
    </p:spTree>
    <p:extLst>
      <p:ext uri="{BB962C8B-B14F-4D97-AF65-F5344CB8AC3E}">
        <p14:creationId xmlns:p14="http://schemas.microsoft.com/office/powerpoint/2010/main" val="300063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46 years long official state of War between IS and JOR</a:t>
            </a:r>
            <a:endParaRPr lang="en-US" dirty="0"/>
          </a:p>
        </p:txBody>
      </p:sp>
    </p:spTree>
    <p:extLst>
      <p:ext uri="{BB962C8B-B14F-4D97-AF65-F5344CB8AC3E}">
        <p14:creationId xmlns:p14="http://schemas.microsoft.com/office/powerpoint/2010/main" val="1151242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One of the most stable Middle Eastern countries</a:t>
            </a:r>
            <a:endParaRPr lang="en-US" dirty="0"/>
          </a:p>
        </p:txBody>
      </p:sp>
    </p:spTree>
    <p:extLst>
      <p:ext uri="{BB962C8B-B14F-4D97-AF65-F5344CB8AC3E}">
        <p14:creationId xmlns:p14="http://schemas.microsoft.com/office/powerpoint/2010/main" val="1617074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GB" u="none" dirty="0">
                <a:solidFill>
                  <a:schemeClr val="tx1"/>
                </a:solidFill>
              </a:rPr>
              <a:t>Tourism,</a:t>
            </a:r>
            <a:r>
              <a:rPr lang="en-US" u="none" dirty="0">
                <a:solidFill>
                  <a:schemeClr val="tx1"/>
                </a:solidFill>
              </a:rPr>
              <a:t> trade, </a:t>
            </a:r>
            <a:r>
              <a:rPr lang="en-US" b="0" i="0" dirty="0">
                <a:solidFill>
                  <a:srgbClr val="BDC1C6"/>
                </a:solidFill>
                <a:effectLst/>
                <a:latin typeface="arial" panose="020B0604020202020204" pitchFamily="34" charset="0"/>
              </a:rPr>
              <a:t>1,000,000 barrels of proven </a:t>
            </a:r>
            <a:r>
              <a:rPr lang="en-US" b="1" i="0" dirty="0">
                <a:solidFill>
                  <a:srgbClr val="BCC0C3"/>
                </a:solidFill>
                <a:effectLst/>
                <a:latin typeface="arial" panose="020B0604020202020204" pitchFamily="34" charset="0"/>
              </a:rPr>
              <a:t>oil</a:t>
            </a:r>
            <a:r>
              <a:rPr lang="en-US" b="0" i="0" dirty="0">
                <a:solidFill>
                  <a:srgbClr val="BDC1C6"/>
                </a:solidFill>
                <a:effectLst/>
                <a:latin typeface="arial" panose="020B0604020202020204" pitchFamily="34" charset="0"/>
              </a:rPr>
              <a:t> reserves as of 2016</a:t>
            </a:r>
          </a:p>
          <a:p>
            <a:pPr>
              <a:buFont typeface="Arial" panose="020B0604020202020204" pitchFamily="34" charset="0"/>
              <a:buChar char="•"/>
            </a:pPr>
            <a:r>
              <a:rPr lang="en-US" b="1" i="0" dirty="0">
                <a:solidFill>
                  <a:srgbClr val="BCC0C3"/>
                </a:solidFill>
                <a:effectLst/>
                <a:latin typeface="arial" panose="020B0604020202020204" pitchFamily="34" charset="0"/>
              </a:rPr>
              <a:t>Jordan</a:t>
            </a:r>
            <a:r>
              <a:rPr lang="en-US" b="0" i="0" dirty="0">
                <a:solidFill>
                  <a:srgbClr val="BDC1C6"/>
                </a:solidFill>
                <a:effectLst/>
                <a:latin typeface="arial" panose="020B0604020202020204" pitchFamily="34" charset="0"/>
              </a:rPr>
              <a:t> holds 0.21 trillion cubic feet (</a:t>
            </a:r>
            <a:r>
              <a:rPr lang="en-US" b="0" i="0" dirty="0" err="1">
                <a:solidFill>
                  <a:srgbClr val="BDC1C6"/>
                </a:solidFill>
                <a:effectLst/>
                <a:latin typeface="arial" panose="020B0604020202020204" pitchFamily="34" charset="0"/>
              </a:rPr>
              <a:t>Tcf</a:t>
            </a:r>
            <a:r>
              <a:rPr lang="en-US" b="0" i="0" dirty="0">
                <a:solidFill>
                  <a:srgbClr val="BDC1C6"/>
                </a:solidFill>
                <a:effectLst/>
                <a:latin typeface="arial" panose="020B0604020202020204" pitchFamily="34" charset="0"/>
              </a:rPr>
              <a:t>) of proven </a:t>
            </a:r>
            <a:r>
              <a:rPr lang="en-US" b="1" i="0" dirty="0">
                <a:solidFill>
                  <a:srgbClr val="BCC0C3"/>
                </a:solidFill>
                <a:effectLst/>
                <a:latin typeface="arial" panose="020B0604020202020204" pitchFamily="34" charset="0"/>
              </a:rPr>
              <a:t>gas</a:t>
            </a:r>
            <a:r>
              <a:rPr lang="en-US" b="0" i="0" dirty="0">
                <a:solidFill>
                  <a:srgbClr val="BDC1C6"/>
                </a:solidFill>
                <a:effectLst/>
                <a:latin typeface="arial" panose="020B0604020202020204" pitchFamily="34" charset="0"/>
              </a:rPr>
              <a:t> reserves as of 2017</a:t>
            </a:r>
            <a:endParaRPr lang="en-US" u="none" dirty="0">
              <a:solidFill>
                <a:schemeClr val="tx1"/>
              </a:solidFill>
            </a:endParaRPr>
          </a:p>
          <a:p>
            <a:pPr>
              <a:buFont typeface="Arial" panose="020B0604020202020204" pitchFamily="34" charset="0"/>
              <a:buChar char="•"/>
            </a:pPr>
            <a:r>
              <a:rPr lang="en-US" u="none" dirty="0">
                <a:solidFill>
                  <a:schemeClr val="tx1"/>
                </a:solidFill>
              </a:rPr>
              <a:t>Oil shale in Jordan represents a significant resource. </a:t>
            </a:r>
            <a:r>
              <a:rPr lang="en-US" u="none" dirty="0">
                <a:solidFill>
                  <a:schemeClr val="tx1"/>
                </a:solidFill>
                <a:hlinkClick r:id="rId3">
                  <a:extLst>
                    <a:ext uri="{A12FA001-AC4F-418D-AE19-62706E023703}">
                      <ahyp:hlinkClr xmlns:ahyp="http://schemas.microsoft.com/office/drawing/2018/hyperlinkcolor" val="tx"/>
                    </a:ext>
                  </a:extLst>
                </a:hlinkClick>
              </a:rPr>
              <a:t>Oil shale deposits</a:t>
            </a:r>
            <a:r>
              <a:rPr lang="en-US" u="none" dirty="0">
                <a:solidFill>
                  <a:schemeClr val="tx1"/>
                </a:solidFill>
              </a:rPr>
              <a:t> in Jordan underlie more than 60% of Jordanian territory. The total resources amounts to 31 billion </a:t>
            </a:r>
            <a:r>
              <a:rPr lang="en-US" u="none" dirty="0" err="1">
                <a:solidFill>
                  <a:schemeClr val="tx1"/>
                </a:solidFill>
              </a:rPr>
              <a:t>tonnes</a:t>
            </a:r>
            <a:r>
              <a:rPr lang="en-US" u="none" dirty="0">
                <a:solidFill>
                  <a:schemeClr val="tx1"/>
                </a:solidFill>
              </a:rPr>
              <a:t> of </a:t>
            </a:r>
            <a:r>
              <a:rPr lang="en-US" u="none" dirty="0">
                <a:solidFill>
                  <a:schemeClr val="tx1"/>
                </a:solidFill>
                <a:hlinkClick r:id="rId4" tooltip="Oil shale">
                  <a:extLst>
                    <a:ext uri="{A12FA001-AC4F-418D-AE19-62706E023703}">
                      <ahyp:hlinkClr xmlns:ahyp="http://schemas.microsoft.com/office/drawing/2018/hyperlinkcolor" val="tx"/>
                    </a:ext>
                  </a:extLst>
                </a:hlinkClick>
              </a:rPr>
              <a:t>oil shale</a:t>
            </a:r>
            <a:r>
              <a:rPr lang="en-US" u="none" dirty="0">
                <a:solidFill>
                  <a:schemeClr val="tx1"/>
                </a:solidFill>
              </a:rPr>
              <a:t>.</a:t>
            </a:r>
            <a:endParaRPr lang="en-GB" u="none" dirty="0">
              <a:solidFill>
                <a:schemeClr val="tx1"/>
              </a:solidFill>
            </a:endParaRPr>
          </a:p>
        </p:txBody>
      </p:sp>
    </p:spTree>
    <p:extLst>
      <p:ext uri="{BB962C8B-B14F-4D97-AF65-F5344CB8AC3E}">
        <p14:creationId xmlns:p14="http://schemas.microsoft.com/office/powerpoint/2010/main" val="233587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GaramondPremierW08-Capt"/>
              </a:rPr>
              <a:t>overstates the negative impacts of the Syrian refugee influx, while the positive impacts receive far less attention, highlighting the politicized nature of the refugee crisis in Jordan. Public sentiment toward Syrian refugees has a deleterious effect on the government’s ability to respond productively to the refugee influx.</a:t>
            </a:r>
            <a:endParaRPr lang="en-US" dirty="0"/>
          </a:p>
        </p:txBody>
      </p:sp>
    </p:spTree>
    <p:extLst>
      <p:ext uri="{BB962C8B-B14F-4D97-AF65-F5344CB8AC3E}">
        <p14:creationId xmlns:p14="http://schemas.microsoft.com/office/powerpoint/2010/main" val="2423376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GaramondPremierW08-Capt"/>
              </a:rPr>
              <a:t>The Syrian influx presents Jordan with a political problem. Syrians are highly concentrated in Jordan’s most vulnerable communities, and grievances brought to the fore by Syrian refugees have begun to mobilize marginalized Jordanians. </a:t>
            </a:r>
            <a:endParaRPr lang="en-US" dirty="0"/>
          </a:p>
        </p:txBody>
      </p:sp>
    </p:spTree>
    <p:extLst>
      <p:ext uri="{BB962C8B-B14F-4D97-AF65-F5344CB8AC3E}">
        <p14:creationId xmlns:p14="http://schemas.microsoft.com/office/powerpoint/2010/main" val="140018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GaramondPremierW08-Capt"/>
              </a:rPr>
              <a:t>committed to not return persons through its ratification of the UN’s 1966 International Covenant on Civil and Political Rights</a:t>
            </a:r>
            <a:endParaRPr lang="en-US" dirty="0"/>
          </a:p>
        </p:txBody>
      </p:sp>
    </p:spTree>
    <p:extLst>
      <p:ext uri="{BB962C8B-B14F-4D97-AF65-F5344CB8AC3E}">
        <p14:creationId xmlns:p14="http://schemas.microsoft.com/office/powerpoint/2010/main" val="337413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Tree>
    <p:extLst>
      <p:ext uri="{BB962C8B-B14F-4D97-AF65-F5344CB8AC3E}">
        <p14:creationId xmlns:p14="http://schemas.microsoft.com/office/powerpoint/2010/main" val="266158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GaramondPremierW08-Capt"/>
              </a:rPr>
              <a:t>progressive stance on refugees and generally upholds international standards on their treatment. Its 1998 memorandum of understanding with the UNHCR outlines the extent of Jordan’s refugee policy for non-Palestinians</a:t>
            </a:r>
          </a:p>
          <a:p>
            <a:endParaRPr lang="en-US" b="0" i="0" dirty="0">
              <a:solidFill>
                <a:srgbClr val="333333"/>
              </a:solidFill>
              <a:effectLst/>
              <a:latin typeface="GaramondPremierW08-Capt"/>
            </a:endParaRPr>
          </a:p>
          <a:p>
            <a:endParaRPr lang="en-US" dirty="0"/>
          </a:p>
        </p:txBody>
      </p:sp>
    </p:spTree>
    <p:extLst>
      <p:ext uri="{BB962C8B-B14F-4D97-AF65-F5344CB8AC3E}">
        <p14:creationId xmlns:p14="http://schemas.microsoft.com/office/powerpoint/2010/main" val="58912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72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Israel and pre-revolutionary Iran were close allies</a:t>
            </a:r>
          </a:p>
          <a:p>
            <a:r>
              <a:rPr lang="en-GB" dirty="0"/>
              <a:t>Will never recognize Israel, global reach, </a:t>
            </a:r>
          </a:p>
          <a:p>
            <a:r>
              <a:rPr lang="en-GB" dirty="0"/>
              <a:t>Sleeping cells around the worlds</a:t>
            </a:r>
          </a:p>
          <a:p>
            <a:r>
              <a:rPr lang="en-GB" dirty="0"/>
              <a:t>Individual attacks on Israelis, buildings, buses,…</a:t>
            </a:r>
          </a:p>
          <a:p>
            <a:r>
              <a:rPr lang="en-GB" dirty="0"/>
              <a:t>Massive support from Iran</a:t>
            </a:r>
          </a:p>
          <a:p>
            <a:r>
              <a:rPr lang="en-GB" dirty="0"/>
              <a:t>Tunnels to Israel, rockets, bombs, </a:t>
            </a:r>
          </a:p>
          <a:p>
            <a:endParaRPr lang="en-US" dirty="0"/>
          </a:p>
        </p:txBody>
      </p:sp>
    </p:spTree>
    <p:extLst>
      <p:ext uri="{BB962C8B-B14F-4D97-AF65-F5344CB8AC3E}">
        <p14:creationId xmlns:p14="http://schemas.microsoft.com/office/powerpoint/2010/main" val="254077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084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Taif agreement were not supposed to set the final division of powers but transition period of 3 years</a:t>
            </a:r>
          </a:p>
          <a:p>
            <a:r>
              <a:rPr lang="en-GB" dirty="0"/>
              <a:t>Conflict continued by other means in the parliament, leaders of militias became leaders of the political parties</a:t>
            </a:r>
          </a:p>
          <a:p>
            <a:r>
              <a:rPr lang="en-GB" dirty="0"/>
              <a:t>The planned move to </a:t>
            </a:r>
            <a:r>
              <a:rPr lang="en-GB" dirty="0" err="1"/>
              <a:t>nonsectarian</a:t>
            </a:r>
            <a:r>
              <a:rPr lang="en-GB" dirty="0"/>
              <a:t> system</a:t>
            </a:r>
          </a:p>
          <a:p>
            <a:endParaRPr lang="en-GB" dirty="0"/>
          </a:p>
          <a:p>
            <a:pPr marL="457200" marR="0" lvl="0" indent="-228600" algn="l" defTabSz="914400" rtl="0" eaLnBrk="1" fontAlgn="auto" latinLnBrk="0" hangingPunct="1">
              <a:lnSpc>
                <a:spcPct val="100000"/>
              </a:lnSpc>
              <a:spcBef>
                <a:spcPts val="400"/>
              </a:spcBef>
              <a:spcAft>
                <a:spcPts val="0"/>
              </a:spcAft>
              <a:buClr>
                <a:srgbClr val="000000"/>
              </a:buClr>
              <a:buSzPts val="1400"/>
              <a:buFont typeface="Arial"/>
              <a:buNone/>
              <a:tabLst/>
              <a:defRPr/>
            </a:pPr>
            <a:r>
              <a:rPr lang="en-GB" dirty="0"/>
              <a:t>Over 24 ceasefires were agreed and broken</a:t>
            </a:r>
            <a:endParaRPr lang="en-US" dirty="0"/>
          </a:p>
          <a:p>
            <a:endParaRPr lang="en-US" dirty="0"/>
          </a:p>
        </p:txBody>
      </p:sp>
    </p:spTree>
    <p:extLst>
      <p:ext uri="{BB962C8B-B14F-4D97-AF65-F5344CB8AC3E}">
        <p14:creationId xmlns:p14="http://schemas.microsoft.com/office/powerpoint/2010/main" val="356673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A2A2A"/>
                </a:solidFill>
                <a:effectLst/>
                <a:latin typeface="Open Sans" panose="020B0606030504020204" pitchFamily="34" charset="0"/>
              </a:rPr>
              <a:t>The exact number of victims from the Sabra and Shatila massacre is not and will never be precisely known. Estimations have always varied widely between 700 to 3500</a:t>
            </a:r>
          </a:p>
          <a:p>
            <a:endParaRPr lang="en-US" b="0" i="0" dirty="0">
              <a:solidFill>
                <a:srgbClr val="2A2A2A"/>
              </a:solidFill>
              <a:effectLst/>
              <a:latin typeface="Open Sans" panose="020B0606030504020204" pitchFamily="34" charset="0"/>
            </a:endParaRPr>
          </a:p>
          <a:p>
            <a:r>
              <a:rPr lang="en-US" b="0" i="0" dirty="0">
                <a:solidFill>
                  <a:srgbClr val="2A2A2A"/>
                </a:solidFill>
                <a:effectLst/>
                <a:latin typeface="Open Sans" panose="020B0606030504020204" pitchFamily="34" charset="0"/>
              </a:rPr>
              <a:t>Palestinians have settled in Lebanon in the aftermath of the creation of the State of Israel. “During the summer of 1948, some 110,000 Palestinians were driven out of Galilee and crossed the border into Lebanon</a:t>
            </a:r>
          </a:p>
          <a:p>
            <a:endParaRPr lang="en-US" b="0" i="0" dirty="0">
              <a:solidFill>
                <a:srgbClr val="2A2A2A"/>
              </a:solidFill>
              <a:effectLst/>
              <a:latin typeface="Open Sans" panose="020B0606030504020204" pitchFamily="34" charset="0"/>
            </a:endParaRPr>
          </a:p>
          <a:p>
            <a:r>
              <a:rPr lang="en-US" b="0" i="0" dirty="0">
                <a:solidFill>
                  <a:srgbClr val="2A2A2A"/>
                </a:solidFill>
                <a:effectLst/>
                <a:latin typeface="Open Sans" panose="020B0606030504020204" pitchFamily="34" charset="0"/>
              </a:rPr>
              <a:t>Palestine Liberation Organization (PLO) set up its headquarters in Lebanon after its leaders and activists had been expelled from Jordan. The PLO was responsible for some 340,000 Palestinians. It provided social services and basic infrastructures and built institutions in various domains (economic, cultural, social and political). In the same time, Yasser Arafat, the PLO’s historic leader, developed a military apparatus to lead the armed struggle against Israel. Thousands of Palestinian fighters (the </a:t>
            </a:r>
            <a:r>
              <a:rPr lang="en-US" b="0" i="1" dirty="0" err="1">
                <a:solidFill>
                  <a:srgbClr val="2A2A2A"/>
                </a:solidFill>
                <a:effectLst/>
                <a:latin typeface="Open Sans" panose="020B0606030504020204" pitchFamily="34" charset="0"/>
              </a:rPr>
              <a:t>fedayin</a:t>
            </a:r>
            <a:r>
              <a:rPr lang="en-US" b="0" i="0" dirty="0">
                <a:solidFill>
                  <a:srgbClr val="2A2A2A"/>
                </a:solidFill>
                <a:effectLst/>
                <a:latin typeface="Open Sans" panose="020B0606030504020204" pitchFamily="34" charset="0"/>
              </a:rPr>
              <a:t>) were sheltered and trained in the refugee camps. The camps were under the sole control of the Palestinian military police, according to an agreement signed by Y. Arafat and the chief of the Lebanese army in 1969. In that context, refugee camps became symbols of Palestinian resistance.</a:t>
            </a:r>
            <a:endParaRPr lang="en-US" dirty="0"/>
          </a:p>
        </p:txBody>
      </p:sp>
    </p:spTree>
    <p:extLst>
      <p:ext uri="{BB962C8B-B14F-4D97-AF65-F5344CB8AC3E}">
        <p14:creationId xmlns:p14="http://schemas.microsoft.com/office/powerpoint/2010/main" val="3781297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1"/>
              </a:buClr>
              <a:buSzPts val="4400"/>
              <a:buFont typeface="Arial"/>
              <a:buNone/>
              <a:defRPr sz="4400"/>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13" name="Google Shape;13;p2"/>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400"/>
              <a:buFont typeface="Arial"/>
              <a:buNone/>
              <a:defRPr sz="2400"/>
            </a:lvl1pPr>
            <a:lvl2pPr marL="914400" lvl="1" indent="-228600" algn="l">
              <a:lnSpc>
                <a:spcPct val="100000"/>
              </a:lnSpc>
              <a:spcBef>
                <a:spcPts val="0"/>
              </a:spcBef>
              <a:spcAft>
                <a:spcPts val="0"/>
              </a:spcAft>
              <a:buClr>
                <a:srgbClr val="000000"/>
              </a:buClr>
              <a:buSzPts val="2400"/>
              <a:buFont typeface="Arial"/>
              <a:buNone/>
              <a:defRPr sz="2400"/>
            </a:lvl2pPr>
            <a:lvl3pPr marL="1371600" lvl="2" indent="-228600" algn="l">
              <a:lnSpc>
                <a:spcPct val="100000"/>
              </a:lnSpc>
              <a:spcBef>
                <a:spcPts val="0"/>
              </a:spcBef>
              <a:spcAft>
                <a:spcPts val="0"/>
              </a:spcAft>
              <a:buClr>
                <a:srgbClr val="000000"/>
              </a:buClr>
              <a:buSzPts val="2400"/>
              <a:buFont typeface="Arial"/>
              <a:buNone/>
              <a:defRPr sz="2400"/>
            </a:lvl3pPr>
            <a:lvl4pPr marL="1828800" lvl="3" indent="-228600" algn="l">
              <a:lnSpc>
                <a:spcPct val="100000"/>
              </a:lnSpc>
              <a:spcBef>
                <a:spcPts val="0"/>
              </a:spcBef>
              <a:spcAft>
                <a:spcPts val="0"/>
              </a:spcAft>
              <a:buClr>
                <a:srgbClr val="000000"/>
              </a:buClr>
              <a:buSzPts val="2400"/>
              <a:buFont typeface="Arial"/>
              <a:buNone/>
              <a:defRPr sz="2400"/>
            </a:lvl4pPr>
            <a:lvl5pPr marL="2286000" lvl="4" indent="-228600" algn="l">
              <a:lnSpc>
                <a:spcPct val="100000"/>
              </a:lnSpc>
              <a:spcBef>
                <a:spcPts val="0"/>
              </a:spcBef>
              <a:spcAft>
                <a:spcPts val="0"/>
              </a:spcAft>
              <a:buClr>
                <a:srgbClr val="000000"/>
              </a:buClr>
              <a:buSzPts val="2400"/>
              <a:buFont typeface="Arial"/>
              <a:buNone/>
              <a:defRPr sz="24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14" name="Google Shape;14;p2" descr="Obrázek 9"/>
          <p:cNvPicPr preferRelativeResize="0"/>
          <p:nvPr/>
        </p:nvPicPr>
        <p:blipFill rotWithShape="1">
          <a:blip r:embed="rId2">
            <a:alphaModFix/>
          </a:blip>
          <a:srcRect/>
          <a:stretch/>
        </p:blipFill>
        <p:spPr>
          <a:xfrm>
            <a:off x="414000" y="414000"/>
            <a:ext cx="1501592" cy="1036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mpty slide">
  <p:cSld name="Empty slide">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11" descr="Obrázek 4"/>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Inverse slide with image">
  <p:cSld name="Inverse slide with image">
    <p:bg>
      <p:bgPr>
        <a:solidFill>
          <a:srgbClr val="008C78"/>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72" name="Google Shape;72;p12"/>
          <p:cNvSpPr>
            <a:spLocks noGrp="1"/>
          </p:cNvSpPr>
          <p:nvPr>
            <p:ph type="pic" idx="2"/>
          </p:nvPr>
        </p:nvSpPr>
        <p:spPr>
          <a:xfrm>
            <a:off x="0" y="1"/>
            <a:ext cx="12192000" cy="5842001"/>
          </a:xfrm>
          <a:prstGeom prst="rect">
            <a:avLst/>
          </a:prstGeom>
          <a:noFill/>
          <a:ln>
            <a:noFill/>
          </a:ln>
        </p:spPr>
      </p:sp>
      <p:pic>
        <p:nvPicPr>
          <p:cNvPr id="73" name="Google Shape;73;p12" descr="Obrázek 6"/>
          <p:cNvPicPr preferRelativeResize="0"/>
          <p:nvPr/>
        </p:nvPicPr>
        <p:blipFill rotWithShape="1">
          <a:blip r:embed="rId2">
            <a:alphaModFix/>
          </a:blip>
          <a:srcRect/>
          <a:stretch/>
        </p:blipFill>
        <p:spPr>
          <a:xfrm>
            <a:off x="10883731" y="6048047"/>
            <a:ext cx="866087" cy="5976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UNI FSS slide">
  <p:cSld name="MUNI FSS slide">
    <p:bg>
      <p:bgPr>
        <a:solidFill>
          <a:srgbClr val="008C78"/>
        </a:solidFill>
        <a:effectLst/>
      </p:bgPr>
    </p:bg>
    <p:spTree>
      <p:nvGrpSpPr>
        <p:cNvPr id="1" name="Shape 74"/>
        <p:cNvGrpSpPr/>
        <p:nvPr/>
      </p:nvGrpSpPr>
      <p:grpSpPr>
        <a:xfrm>
          <a:off x="0" y="0"/>
          <a:ext cx="0" cy="0"/>
          <a:chOff x="0" y="0"/>
          <a:chExt cx="0" cy="0"/>
        </a:xfrm>
      </p:grpSpPr>
      <p:pic>
        <p:nvPicPr>
          <p:cNvPr id="75" name="Google Shape;75;p13" descr="Obrázek 2"/>
          <p:cNvPicPr preferRelativeResize="0"/>
          <p:nvPr/>
        </p:nvPicPr>
        <p:blipFill rotWithShape="1">
          <a:blip r:embed="rId2">
            <a:alphaModFix/>
          </a:blip>
          <a:srcRect/>
          <a:stretch/>
        </p:blipFill>
        <p:spPr>
          <a:xfrm>
            <a:off x="4042869" y="2019299"/>
            <a:ext cx="4087671" cy="2820492"/>
          </a:xfrm>
          <a:prstGeom prst="rect">
            <a:avLst/>
          </a:prstGeom>
          <a:noFill/>
          <a:ln>
            <a:noFill/>
          </a:ln>
        </p:spPr>
      </p:pic>
      <p:sp>
        <p:nvSpPr>
          <p:cNvPr id="76" name="Google Shape;76;p1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008C78"/>
              </a:buClr>
              <a:buSzPts val="1200"/>
              <a:buFont typeface="Arial"/>
              <a:buNone/>
              <a:defRPr>
                <a:solidFill>
                  <a:srgbClr val="008C78"/>
                </a:solidFill>
              </a:defRPr>
            </a:lvl1pPr>
            <a:lvl2pPr marL="0" lvl="1" indent="0" algn="l">
              <a:lnSpc>
                <a:spcPct val="100000"/>
              </a:lnSpc>
              <a:spcBef>
                <a:spcPts val="0"/>
              </a:spcBef>
              <a:spcAft>
                <a:spcPts val="0"/>
              </a:spcAft>
              <a:buClr>
                <a:srgbClr val="008C78"/>
              </a:buClr>
              <a:buSzPts val="1200"/>
              <a:buFont typeface="Arial"/>
              <a:buNone/>
              <a:defRPr>
                <a:solidFill>
                  <a:srgbClr val="008C78"/>
                </a:solidFill>
              </a:defRPr>
            </a:lvl2pPr>
            <a:lvl3pPr marL="0" lvl="2" indent="0" algn="l">
              <a:lnSpc>
                <a:spcPct val="100000"/>
              </a:lnSpc>
              <a:spcBef>
                <a:spcPts val="0"/>
              </a:spcBef>
              <a:spcAft>
                <a:spcPts val="0"/>
              </a:spcAft>
              <a:buClr>
                <a:srgbClr val="008C78"/>
              </a:buClr>
              <a:buSzPts val="1200"/>
              <a:buFont typeface="Arial"/>
              <a:buNone/>
              <a:defRPr>
                <a:solidFill>
                  <a:srgbClr val="008C78"/>
                </a:solidFill>
              </a:defRPr>
            </a:lvl3pPr>
            <a:lvl4pPr marL="0" lvl="3" indent="0" algn="l">
              <a:lnSpc>
                <a:spcPct val="100000"/>
              </a:lnSpc>
              <a:spcBef>
                <a:spcPts val="0"/>
              </a:spcBef>
              <a:spcAft>
                <a:spcPts val="0"/>
              </a:spcAft>
              <a:buClr>
                <a:srgbClr val="008C78"/>
              </a:buClr>
              <a:buSzPts val="1200"/>
              <a:buFont typeface="Arial"/>
              <a:buNone/>
              <a:defRPr>
                <a:solidFill>
                  <a:srgbClr val="008C78"/>
                </a:solidFill>
              </a:defRPr>
            </a:lvl4pPr>
            <a:lvl5pPr marL="0" lvl="4" indent="0" algn="l">
              <a:lnSpc>
                <a:spcPct val="100000"/>
              </a:lnSpc>
              <a:spcBef>
                <a:spcPts val="0"/>
              </a:spcBef>
              <a:spcAft>
                <a:spcPts val="0"/>
              </a:spcAft>
              <a:buClr>
                <a:srgbClr val="008C78"/>
              </a:buClr>
              <a:buSzPts val="1200"/>
              <a:buFont typeface="Arial"/>
              <a:buNone/>
              <a:defRPr>
                <a:solidFill>
                  <a:srgbClr val="008C78"/>
                </a:solidFill>
              </a:defRPr>
            </a:lvl5pPr>
            <a:lvl6pPr marL="0" lvl="5" indent="0" algn="l">
              <a:lnSpc>
                <a:spcPct val="100000"/>
              </a:lnSpc>
              <a:spcBef>
                <a:spcPts val="0"/>
              </a:spcBef>
              <a:spcAft>
                <a:spcPts val="0"/>
              </a:spcAft>
              <a:buClr>
                <a:srgbClr val="008C78"/>
              </a:buClr>
              <a:buSzPts val="1200"/>
              <a:buFont typeface="Arial"/>
              <a:buNone/>
              <a:defRPr>
                <a:solidFill>
                  <a:srgbClr val="008C78"/>
                </a:solidFill>
              </a:defRPr>
            </a:lvl6pPr>
            <a:lvl7pPr marL="0" lvl="6" indent="0" algn="l">
              <a:lnSpc>
                <a:spcPct val="100000"/>
              </a:lnSpc>
              <a:spcBef>
                <a:spcPts val="0"/>
              </a:spcBef>
              <a:spcAft>
                <a:spcPts val="0"/>
              </a:spcAft>
              <a:buClr>
                <a:srgbClr val="008C78"/>
              </a:buClr>
              <a:buSzPts val="1200"/>
              <a:buFont typeface="Arial"/>
              <a:buNone/>
              <a:defRPr>
                <a:solidFill>
                  <a:srgbClr val="008C78"/>
                </a:solidFill>
              </a:defRPr>
            </a:lvl7pPr>
            <a:lvl8pPr marL="0" lvl="7" indent="0" algn="l">
              <a:lnSpc>
                <a:spcPct val="100000"/>
              </a:lnSpc>
              <a:spcBef>
                <a:spcPts val="0"/>
              </a:spcBef>
              <a:spcAft>
                <a:spcPts val="0"/>
              </a:spcAft>
              <a:buClr>
                <a:srgbClr val="008C78"/>
              </a:buClr>
              <a:buSzPts val="1200"/>
              <a:buFont typeface="Arial"/>
              <a:buNone/>
              <a:defRPr>
                <a:solidFill>
                  <a:srgbClr val="008C78"/>
                </a:solidFill>
              </a:defRPr>
            </a:lvl8pPr>
            <a:lvl9pPr marL="0" lvl="8" indent="0" algn="l">
              <a:lnSpc>
                <a:spcPct val="100000"/>
              </a:lnSpc>
              <a:spcBef>
                <a:spcPts val="0"/>
              </a:spcBef>
              <a:spcAft>
                <a:spcPts val="0"/>
              </a:spcAft>
              <a:buClr>
                <a:srgbClr val="008C78"/>
              </a:buClr>
              <a:buSzPts val="1200"/>
              <a:buFont typeface="Arial"/>
              <a:buNone/>
              <a:defRPr>
                <a:solidFill>
                  <a:srgbClr val="008C78"/>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UNI slide">
  <p:cSld name="MUNI slide">
    <p:bg>
      <p:bgPr>
        <a:solidFill>
          <a:schemeClr val="accent1"/>
        </a:solidFill>
        <a:effectLst/>
      </p:bgPr>
    </p:bg>
    <p:spTree>
      <p:nvGrpSpPr>
        <p:cNvPr id="1" name="Shape 77"/>
        <p:cNvGrpSpPr/>
        <p:nvPr/>
      </p:nvGrpSpPr>
      <p:grpSpPr>
        <a:xfrm>
          <a:off x="0" y="0"/>
          <a:ext cx="0" cy="0"/>
          <a:chOff x="0" y="0"/>
          <a:chExt cx="0" cy="0"/>
        </a:xfrm>
      </p:grpSpPr>
      <p:pic>
        <p:nvPicPr>
          <p:cNvPr id="78" name="Google Shape;78;p14" descr="Obrázek 1"/>
          <p:cNvPicPr preferRelativeResize="0"/>
          <p:nvPr/>
        </p:nvPicPr>
        <p:blipFill rotWithShape="1">
          <a:blip r:embed="rId2">
            <a:alphaModFix/>
          </a:blip>
          <a:srcRect/>
          <a:stretch/>
        </p:blipFill>
        <p:spPr>
          <a:xfrm>
            <a:off x="1644027" y="2285078"/>
            <a:ext cx="8890090" cy="2304839"/>
          </a:xfrm>
          <a:prstGeom prst="rect">
            <a:avLst/>
          </a:prstGeom>
          <a:noFill/>
          <a:ln>
            <a:noFill/>
          </a:ln>
        </p:spPr>
      </p:pic>
      <p:sp>
        <p:nvSpPr>
          <p:cNvPr id="79" name="Google Shape;79;p1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Heading, subheading and text"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7" name="Google Shape;17;p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9" name="Google Shape;19;p3"/>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20" name="Google Shape;20;p3"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inverse">
  <p:cSld name="Title slide – inverse">
    <p:bg>
      <p:bgPr>
        <a:solidFill>
          <a:srgbClr val="008C78"/>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23" name="Google Shape;23;p4"/>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FFFFFF"/>
              </a:buClr>
              <a:buSzPts val="4400"/>
              <a:buFont typeface="Arial"/>
              <a:buNone/>
              <a:defRPr sz="4400">
                <a:solidFill>
                  <a:srgbClr val="FFFFFF"/>
                </a:solidFill>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24" name="Google Shape;24;p4"/>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FFFFFF"/>
              </a:buClr>
              <a:buSzPts val="2400"/>
              <a:buFont typeface="Arial"/>
              <a:buNone/>
              <a:defRPr sz="2400">
                <a:solidFill>
                  <a:srgbClr val="FFFFFF"/>
                </a:solidFill>
              </a:defRPr>
            </a:lvl1pPr>
            <a:lvl2pPr marL="914400" lvl="1" indent="-228600" algn="l">
              <a:lnSpc>
                <a:spcPct val="100000"/>
              </a:lnSpc>
              <a:spcBef>
                <a:spcPts val="0"/>
              </a:spcBef>
              <a:spcAft>
                <a:spcPts val="0"/>
              </a:spcAft>
              <a:buClr>
                <a:srgbClr val="FFFFFF"/>
              </a:buClr>
              <a:buSzPts val="2400"/>
              <a:buFont typeface="Arial"/>
              <a:buNone/>
              <a:defRPr sz="2400">
                <a:solidFill>
                  <a:srgbClr val="FFFFFF"/>
                </a:solidFill>
              </a:defRPr>
            </a:lvl2pPr>
            <a:lvl3pPr marL="1371600" lvl="2" indent="-228600" algn="l">
              <a:lnSpc>
                <a:spcPct val="100000"/>
              </a:lnSpc>
              <a:spcBef>
                <a:spcPts val="0"/>
              </a:spcBef>
              <a:spcAft>
                <a:spcPts val="0"/>
              </a:spcAft>
              <a:buClr>
                <a:srgbClr val="FFFFFF"/>
              </a:buClr>
              <a:buSzPts val="2400"/>
              <a:buFont typeface="Arial"/>
              <a:buNone/>
              <a:defRPr sz="2400">
                <a:solidFill>
                  <a:srgbClr val="FFFFFF"/>
                </a:solidFill>
              </a:defRPr>
            </a:lvl3pPr>
            <a:lvl4pPr marL="1828800" lvl="3" indent="-228600" algn="l">
              <a:lnSpc>
                <a:spcPct val="100000"/>
              </a:lnSpc>
              <a:spcBef>
                <a:spcPts val="0"/>
              </a:spcBef>
              <a:spcAft>
                <a:spcPts val="0"/>
              </a:spcAft>
              <a:buClr>
                <a:srgbClr val="FFFFFF"/>
              </a:buClr>
              <a:buSzPts val="2400"/>
              <a:buFont typeface="Arial"/>
              <a:buNone/>
              <a:defRPr sz="2400">
                <a:solidFill>
                  <a:srgbClr val="FFFFFF"/>
                </a:solidFill>
              </a:defRPr>
            </a:lvl4pPr>
            <a:lvl5pPr marL="2286000" lvl="4" indent="-228600" algn="l">
              <a:lnSpc>
                <a:spcPct val="100000"/>
              </a:lnSpc>
              <a:spcBef>
                <a:spcPts val="0"/>
              </a:spcBef>
              <a:spcAft>
                <a:spcPts val="0"/>
              </a:spcAft>
              <a:buClr>
                <a:srgbClr val="FFFFFF"/>
              </a:buClr>
              <a:buSzPts val="2400"/>
              <a:buFont typeface="Arial"/>
              <a:buNone/>
              <a:defRPr sz="2400">
                <a:solidFill>
                  <a:srgbClr val="FFFFFF"/>
                </a:solidFill>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25" name="Google Shape;25;p4" descr="Obrázek 9"/>
          <p:cNvPicPr preferRelativeResize="0"/>
          <p:nvPr/>
        </p:nvPicPr>
        <p:blipFill rotWithShape="1">
          <a:blip r:embed="rId2">
            <a:alphaModFix/>
          </a:blip>
          <a:srcRect/>
          <a:stretch/>
        </p:blipFill>
        <p:spPr>
          <a:xfrm>
            <a:off x="414000" y="414000"/>
            <a:ext cx="1490963" cy="10287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Heading and comparison">
  <p:cSld name="Heading and comparison">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5"/>
          <p:cNvSpPr txBox="1">
            <a:spLocks noGrp="1"/>
          </p:cNvSpPr>
          <p:nvPr>
            <p:ph type="body" idx="1"/>
          </p:nvPr>
        </p:nvSpPr>
        <p:spPr>
          <a:xfrm>
            <a:off x="720725" y="1296001"/>
            <a:ext cx="5220000" cy="271577"/>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Clr>
                <a:schemeClr val="accent1"/>
              </a:buClr>
              <a:buSzPts val="2000"/>
              <a:buFont typeface="Arial"/>
              <a:buNone/>
              <a:defRPr sz="2000">
                <a:solidFill>
                  <a:schemeClr val="accent1"/>
                </a:solidFill>
              </a:defRPr>
            </a:lvl1pPr>
            <a:lvl2pPr marL="914400" lvl="1" indent="-228600" algn="l">
              <a:lnSpc>
                <a:spcPct val="115000"/>
              </a:lnSpc>
              <a:spcBef>
                <a:spcPts val="0"/>
              </a:spcBef>
              <a:spcAft>
                <a:spcPts val="0"/>
              </a:spcAft>
              <a:buClr>
                <a:schemeClr val="accent1"/>
              </a:buClr>
              <a:buSzPts val="2000"/>
              <a:buFont typeface="Arial"/>
              <a:buNone/>
              <a:defRPr sz="2000">
                <a:solidFill>
                  <a:schemeClr val="accent1"/>
                </a:solidFill>
              </a:defRPr>
            </a:lvl2pPr>
            <a:lvl3pPr marL="1371600" lvl="2" indent="-228600" algn="l">
              <a:lnSpc>
                <a:spcPct val="115000"/>
              </a:lnSpc>
              <a:spcBef>
                <a:spcPts val="0"/>
              </a:spcBef>
              <a:spcAft>
                <a:spcPts val="0"/>
              </a:spcAft>
              <a:buClr>
                <a:schemeClr val="accent1"/>
              </a:buClr>
              <a:buSzPts val="2000"/>
              <a:buFont typeface="Arial"/>
              <a:buNone/>
              <a:defRPr sz="2000">
                <a:solidFill>
                  <a:schemeClr val="accent1"/>
                </a:solidFill>
              </a:defRPr>
            </a:lvl3pPr>
            <a:lvl4pPr marL="1828800" lvl="3" indent="-228600" algn="l">
              <a:lnSpc>
                <a:spcPct val="115000"/>
              </a:lnSpc>
              <a:spcBef>
                <a:spcPts val="0"/>
              </a:spcBef>
              <a:spcAft>
                <a:spcPts val="0"/>
              </a:spcAft>
              <a:buClr>
                <a:schemeClr val="accent1"/>
              </a:buClr>
              <a:buSzPts val="2000"/>
              <a:buFont typeface="Arial"/>
              <a:buNone/>
              <a:defRPr sz="2000">
                <a:solidFill>
                  <a:schemeClr val="accent1"/>
                </a:solidFill>
              </a:defRPr>
            </a:lvl4pPr>
            <a:lvl5pPr marL="2286000" lvl="4" indent="-228600" algn="l">
              <a:lnSpc>
                <a:spcPct val="115000"/>
              </a:lnSpc>
              <a:spcBef>
                <a:spcPts val="0"/>
              </a:spcBef>
              <a:spcAft>
                <a:spcPts val="0"/>
              </a:spcAft>
              <a:buClr>
                <a:schemeClr val="accent1"/>
              </a:buClr>
              <a:buSzPts val="2000"/>
              <a:buFont typeface="Arial"/>
              <a:buNone/>
              <a:defRPr sz="2000">
                <a:solidFill>
                  <a:schemeClr val="accent1"/>
                </a:solidFill>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29" name="Google Shape;29;p5"/>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30" name="Google Shape;30;p5"/>
          <p:cNvSpPr txBox="1">
            <a:spLocks noGrp="1"/>
          </p:cNvSpPr>
          <p:nvPr>
            <p:ph type="body" idx="2"/>
          </p:nvPr>
        </p:nvSpPr>
        <p:spPr>
          <a:xfrm>
            <a:off x="6251278" y="1290515"/>
            <a:ext cx="5220001"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31" name="Google Shape;31;p5" descr="Obrázek 9"/>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Heading, content and text">
  <p:cSld name="Heading, content and tex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719137" y="1695074"/>
            <a:ext cx="5218413" cy="3896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34" name="Google Shape;34;p6"/>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36" name="Google Shape;36;p6"/>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37" name="Google Shape;37;p6" descr="Obrázek 9"/>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Heading, subheading and three columns">
  <p:cSld name="Heading, subheading and three columns">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4439999" y="1692001"/>
            <a:ext cx="3311526" cy="2230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0" name="Google Shape;40;p7"/>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7"/>
          <p:cNvSpPr txBox="1">
            <a:spLocks noGrp="1"/>
          </p:cNvSpPr>
          <p:nvPr>
            <p:ph type="body" idx="2"/>
          </p:nvPr>
        </p:nvSpPr>
        <p:spPr>
          <a:xfrm>
            <a:off x="719998" y="4414270"/>
            <a:ext cx="3312002"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2" name="Google Shape;42;p7"/>
          <p:cNvSpPr txBox="1">
            <a:spLocks noGrp="1"/>
          </p:cNvSpPr>
          <p:nvPr>
            <p:ph type="body" idx="3"/>
          </p:nvPr>
        </p:nvSpPr>
        <p:spPr>
          <a:xfrm>
            <a:off x="4439999"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3" name="Google Shape;43;p7"/>
          <p:cNvSpPr txBox="1">
            <a:spLocks noGrp="1"/>
          </p:cNvSpPr>
          <p:nvPr>
            <p:ph type="body" idx="4"/>
          </p:nvPr>
        </p:nvSpPr>
        <p:spPr>
          <a:xfrm>
            <a:off x="8161200"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4" name="Google Shape;44;p7"/>
          <p:cNvSpPr txBox="1">
            <a:spLocks noGrp="1"/>
          </p:cNvSpPr>
          <p:nvPr>
            <p:ph type="body" idx="5"/>
          </p:nvPr>
        </p:nvSpPr>
        <p:spPr>
          <a:xfrm>
            <a:off x="720725" y="4025136"/>
            <a:ext cx="3311525"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5" name="Google Shape;45;p7"/>
          <p:cNvSpPr txBox="1">
            <a:spLocks noGrp="1"/>
          </p:cNvSpPr>
          <p:nvPr>
            <p:ph type="body" idx="6"/>
          </p:nvPr>
        </p:nvSpPr>
        <p:spPr>
          <a:xfrm>
            <a:off x="444047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6" name="Google Shape;46;p7"/>
          <p:cNvSpPr txBox="1">
            <a:spLocks noGrp="1"/>
          </p:cNvSpPr>
          <p:nvPr>
            <p:ph type="body" idx="7"/>
          </p:nvPr>
        </p:nvSpPr>
        <p:spPr>
          <a:xfrm>
            <a:off x="816143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7" name="Google Shape;47;p7"/>
          <p:cNvSpPr txBox="1">
            <a:spLocks noGrp="1"/>
          </p:cNvSpPr>
          <p:nvPr>
            <p:ph type="body" idx="8"/>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8" name="Google Shape;48;p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49" name="Google Shape;49;p7" descr="Obrázek 21"/>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and text without heading">
  <p:cSld name="Content and text without heading">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body" idx="1"/>
          </p:nvPr>
        </p:nvSpPr>
        <p:spPr>
          <a:xfrm>
            <a:off x="6272212" y="692150"/>
            <a:ext cx="5200988" cy="5139850"/>
          </a:xfrm>
          <a:prstGeom prst="rect">
            <a:avLst/>
          </a:prstGeom>
          <a:noFill/>
          <a:ln>
            <a:noFill/>
          </a:ln>
        </p:spPr>
        <p:txBody>
          <a:bodyPr spcFirstLastPara="1" wrap="square" lIns="0" tIns="0" rIns="0" bIns="0" anchor="t" anchorCtr="0">
            <a:normAutofit/>
          </a:bodyPr>
          <a:lstStyle>
            <a:lvl1pPr marL="457200" lvl="0" indent="-355600" algn="l">
              <a:lnSpc>
                <a:spcPct val="150000"/>
              </a:lnSpc>
              <a:spcBef>
                <a:spcPts val="0"/>
              </a:spcBef>
              <a:spcAft>
                <a:spcPts val="0"/>
              </a:spcAft>
              <a:buSzPts val="2000"/>
              <a:buChar char="̶"/>
              <a:defRPr sz="2000"/>
            </a:lvl1pPr>
            <a:lvl2pPr marL="914400" lvl="1" indent="-355600" algn="l">
              <a:lnSpc>
                <a:spcPct val="150000"/>
              </a:lnSpc>
              <a:spcBef>
                <a:spcPts val="0"/>
              </a:spcBef>
              <a:spcAft>
                <a:spcPts val="0"/>
              </a:spcAft>
              <a:buSzPts val="2000"/>
              <a:buChar char="̶"/>
              <a:defRPr sz="2000"/>
            </a:lvl2pPr>
            <a:lvl3pPr marL="1371600" lvl="2" indent="-228600" algn="l">
              <a:lnSpc>
                <a:spcPct val="150000"/>
              </a:lnSpc>
              <a:spcBef>
                <a:spcPts val="0"/>
              </a:spcBef>
              <a:spcAft>
                <a:spcPts val="0"/>
              </a:spcAft>
              <a:buSzPts val="2000"/>
              <a:buNone/>
              <a:defRPr sz="2000"/>
            </a:lvl3pPr>
            <a:lvl4pPr marL="1828800" lvl="3" indent="-228600" algn="l">
              <a:lnSpc>
                <a:spcPct val="150000"/>
              </a:lnSpc>
              <a:spcBef>
                <a:spcPts val="0"/>
              </a:spcBef>
              <a:spcAft>
                <a:spcPts val="0"/>
              </a:spcAft>
              <a:buSzPts val="2000"/>
              <a:buNone/>
              <a:defRPr sz="2000"/>
            </a:lvl4pPr>
            <a:lvl5pPr marL="2286000" lvl="4" indent="-228600" algn="l">
              <a:lnSpc>
                <a:spcPct val="150000"/>
              </a:lnSpc>
              <a:spcBef>
                <a:spcPts val="0"/>
              </a:spcBef>
              <a:spcAft>
                <a:spcPts val="0"/>
              </a:spcAft>
              <a:buSzPts val="2000"/>
              <a:buNone/>
              <a:defRPr sz="20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53" name="Google Shape;53;p8"/>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4" name="Google Shape;54;p8"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out heading">
  <p:cSld name="Content without heading">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body" idx="1"/>
          </p:nvPr>
        </p:nvSpPr>
        <p:spPr>
          <a:xfrm>
            <a:off x="719999" y="692150"/>
            <a:ext cx="10753202" cy="513985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8" name="Google Shape;58;p9" descr="Obrázek 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s, text – two columns">
  <p:cSld name="Images, text – two columns">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719996" y="718711"/>
            <a:ext cx="5220003" cy="32040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1" name="Google Shape;61;p10"/>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10"/>
          <p:cNvSpPr txBox="1">
            <a:spLocks noGrp="1"/>
          </p:cNvSpPr>
          <p:nvPr>
            <p:ph type="body" idx="2"/>
          </p:nvPr>
        </p:nvSpPr>
        <p:spPr>
          <a:xfrm>
            <a:off x="71999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3" name="Google Shape;63;p10"/>
          <p:cNvSpPr txBox="1">
            <a:spLocks noGrp="1"/>
          </p:cNvSpPr>
          <p:nvPr>
            <p:ph type="body" idx="3"/>
          </p:nvPr>
        </p:nvSpPr>
        <p:spPr>
          <a:xfrm>
            <a:off x="720723"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4" name="Google Shape;64;p10"/>
          <p:cNvSpPr txBox="1">
            <a:spLocks noGrp="1"/>
          </p:cNvSpPr>
          <p:nvPr>
            <p:ph type="body" idx="4"/>
          </p:nvPr>
        </p:nvSpPr>
        <p:spPr>
          <a:xfrm>
            <a:off x="625127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5" name="Google Shape;65;p10"/>
          <p:cNvSpPr txBox="1">
            <a:spLocks noGrp="1"/>
          </p:cNvSpPr>
          <p:nvPr>
            <p:ph type="body" idx="5"/>
          </p:nvPr>
        </p:nvSpPr>
        <p:spPr>
          <a:xfrm>
            <a:off x="6252002"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66" name="Google Shape;66;p10" descr="Obrázek 1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marR="0" lvl="0"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5pPr>
            <a:lvl6pPr marL="2743200" marR="0" lvl="5"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7pPr>
            <a:lvl8pPr marL="3657600" marR="0" lvl="7"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8pPr>
            <a:lvl9pPr marL="4114800" marR="0" lvl="8"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9" name="Google Shape;9;p1" descr="Obrázek 8"/>
          <p:cNvPicPr preferRelativeResize="0"/>
          <p:nvPr/>
        </p:nvPicPr>
        <p:blipFill rotWithShape="1">
          <a:blip r:embed="rId15">
            <a:alphaModFix/>
          </a:blip>
          <a:srcRect/>
          <a:stretch/>
        </p:blipFill>
        <p:spPr>
          <a:xfrm>
            <a:off x="10893990" y="6062548"/>
            <a:ext cx="841914" cy="580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JI59NJkEaGw?feature=oembed" TargetMode="External"/><Relationship Id="rId1" Type="http://schemas.openxmlformats.org/officeDocument/2006/relationships/video" Target="https://www.youtube.com/embed/q1c7DJ70TW0?feature=oembed"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JHyUfitJ44w?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oKFupx9x0-k?feature=oembed"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ideo" Target="https://www.youtube.com/embed/zC4t3fP1vhY?feature=oembed" TargetMode="Externa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Yom_Kippur_Wa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2cvmFyD2fdk?feature=oembed" TargetMode="Externa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Woj0d0bZJp0?feature=oembed" TargetMode="Externa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sldNum" idx="12"/>
          </p:nvPr>
        </p:nvSpPr>
        <p:spPr>
          <a:xfrm>
            <a:off x="414000" y="6267592"/>
            <a:ext cx="127001" cy="172816"/>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200"/>
              <a:buFont typeface="Arial"/>
              <a:buNone/>
            </a:pPr>
            <a:fld id="{00000000-1234-1234-1234-123412341234}" type="slidenum">
              <a:rPr lang="en-US"/>
              <a:t>1</a:t>
            </a:fld>
            <a:endParaRPr/>
          </a:p>
        </p:txBody>
      </p:sp>
      <p:sp>
        <p:nvSpPr>
          <p:cNvPr id="85" name="Google Shape;85;p15"/>
          <p:cNvSpPr txBox="1">
            <a:spLocks noGrp="1"/>
          </p:cNvSpPr>
          <p:nvPr>
            <p:ph type="ctrTitle" idx="4294967295"/>
          </p:nvPr>
        </p:nvSpPr>
        <p:spPr>
          <a:xfrm>
            <a:off x="413999" y="2597164"/>
            <a:ext cx="11361602" cy="1171581"/>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chemeClr val="accent1"/>
              </a:buClr>
              <a:buSzPts val="4400"/>
              <a:buFont typeface="Arial"/>
              <a:buNone/>
            </a:pPr>
            <a:r>
              <a:rPr lang="en-GB" sz="4400" b="1" i="0" u="none" strike="noStrike" cap="none" dirty="0">
                <a:solidFill>
                  <a:schemeClr val="accent1"/>
                </a:solidFill>
                <a:latin typeface="Arial"/>
                <a:ea typeface="Arial"/>
                <a:cs typeface="Arial"/>
                <a:sym typeface="Arial"/>
              </a:rPr>
              <a:t>Lebanon</a:t>
            </a:r>
            <a:endParaRPr sz="4400" b="1" i="0" u="none" strike="noStrike" cap="none" dirty="0">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C15286A0-32BE-9472-1491-E16E4BC17C96}"/>
              </a:ext>
            </a:extLst>
          </p:cNvPr>
          <p:cNvSpPr txBox="1"/>
          <p:nvPr/>
        </p:nvSpPr>
        <p:spPr>
          <a:xfrm>
            <a:off x="739739" y="5157627"/>
            <a:ext cx="6349430" cy="307777"/>
          </a:xfrm>
          <a:prstGeom prst="rect">
            <a:avLst/>
          </a:prstGeom>
          <a:noFill/>
        </p:spPr>
        <p:txBody>
          <a:bodyPr wrap="square" rtlCol="0">
            <a:spAutoFit/>
          </a:bodyPr>
          <a:lstStyle/>
          <a:p>
            <a:r>
              <a:rPr lang="en-GB" dirty="0"/>
              <a:t>Mgr. Lenka Mart</a:t>
            </a:r>
            <a:r>
              <a:rPr lang="cs-CZ" dirty="0"/>
              <a:t>ínková</a:t>
            </a:r>
            <a:endParaRPr lang="en-US" dirty="0"/>
          </a:p>
        </p:txBody>
      </p:sp>
      <p:pic>
        <p:nvPicPr>
          <p:cNvPr id="4" name="Graphic 3">
            <a:extLst>
              <a:ext uri="{FF2B5EF4-FFF2-40B4-BE49-F238E27FC236}">
                <a16:creationId xmlns:a16="http://schemas.microsoft.com/office/drawing/2014/main" id="{5DF11C71-CD95-552F-E50B-C3441BF7E3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8228" y="346808"/>
            <a:ext cx="3745145" cy="24967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A6A4-6926-AC2A-4558-2A01A5404B0B}"/>
              </a:ext>
            </a:extLst>
          </p:cNvPr>
          <p:cNvSpPr>
            <a:spLocks noGrp="1"/>
          </p:cNvSpPr>
          <p:nvPr>
            <p:ph type="body" idx="1"/>
          </p:nvPr>
        </p:nvSpPr>
        <p:spPr>
          <a:xfrm>
            <a:off x="719999" y="1692001"/>
            <a:ext cx="6533556" cy="4140000"/>
          </a:xfrm>
        </p:spPr>
        <p:txBody>
          <a:bodyPr>
            <a:normAutofit fontScale="70000" lnSpcReduction="20000"/>
          </a:bodyPr>
          <a:lstStyle/>
          <a:p>
            <a:r>
              <a:rPr lang="en-GB" dirty="0"/>
              <a:t>1975 Maronite and Muslim militias sparked a civil war</a:t>
            </a:r>
          </a:p>
          <a:p>
            <a:r>
              <a:rPr lang="en-GB" dirty="0"/>
              <a:t>1976 Syria invaded Lebanon</a:t>
            </a:r>
          </a:p>
          <a:p>
            <a:r>
              <a:rPr lang="en-GB" dirty="0"/>
              <a:t>1982 Israel invaded Lebanon</a:t>
            </a:r>
          </a:p>
          <a:p>
            <a:r>
              <a:rPr lang="en-GB" dirty="0"/>
              <a:t>Beirut was divided between many militias</a:t>
            </a:r>
            <a:endParaRPr lang="en-US" dirty="0"/>
          </a:p>
          <a:p>
            <a:r>
              <a:rPr lang="en-GB" dirty="0"/>
              <a:t>1982 Sabra and Shatila massacre</a:t>
            </a:r>
          </a:p>
          <a:p>
            <a:r>
              <a:rPr lang="en-GB" dirty="0"/>
              <a:t>15 years, 120 000 casualties</a:t>
            </a:r>
          </a:p>
          <a:p>
            <a:r>
              <a:rPr lang="en-GB" dirty="0"/>
              <a:t>1989 </a:t>
            </a:r>
            <a:r>
              <a:rPr lang="en-GB" b="1" dirty="0"/>
              <a:t>Taif Agreement </a:t>
            </a:r>
            <a:r>
              <a:rPr lang="en-GB" dirty="0"/>
              <a:t>– division among sects</a:t>
            </a:r>
          </a:p>
          <a:p>
            <a:r>
              <a:rPr lang="en-GB" dirty="0"/>
              <a:t>All camps put down the weapons except Lebanese Army and Hizballah (a guerilla fighting force, founded and funded from Iran)</a:t>
            </a:r>
          </a:p>
          <a:p>
            <a:endParaRPr lang="en-US" dirty="0"/>
          </a:p>
        </p:txBody>
      </p:sp>
      <p:sp>
        <p:nvSpPr>
          <p:cNvPr id="3" name="Text Placeholder 2">
            <a:extLst>
              <a:ext uri="{FF2B5EF4-FFF2-40B4-BE49-F238E27FC236}">
                <a16:creationId xmlns:a16="http://schemas.microsoft.com/office/drawing/2014/main" id="{1EFD556D-D8C6-8F60-B527-3F195B3D981E}"/>
              </a:ext>
            </a:extLst>
          </p:cNvPr>
          <p:cNvSpPr>
            <a:spLocks noGrp="1"/>
          </p:cNvSpPr>
          <p:nvPr>
            <p:ph type="body" idx="2"/>
          </p:nvPr>
        </p:nvSpPr>
        <p:spPr/>
        <p:txBody>
          <a:bodyPr>
            <a:normAutofit fontScale="92500" lnSpcReduction="10000"/>
          </a:bodyPr>
          <a:lstStyle/>
          <a:p>
            <a:r>
              <a:rPr lang="en-GB" dirty="0"/>
              <a:t>Waltz with Basheer</a:t>
            </a:r>
            <a:endParaRPr lang="en-US" dirty="0"/>
          </a:p>
        </p:txBody>
      </p:sp>
      <p:sp>
        <p:nvSpPr>
          <p:cNvPr id="4" name="Title 3">
            <a:extLst>
              <a:ext uri="{FF2B5EF4-FFF2-40B4-BE49-F238E27FC236}">
                <a16:creationId xmlns:a16="http://schemas.microsoft.com/office/drawing/2014/main" id="{27EB7E76-B364-4BDB-1BC6-16C7F21FC21A}"/>
              </a:ext>
            </a:extLst>
          </p:cNvPr>
          <p:cNvSpPr>
            <a:spLocks noGrp="1"/>
          </p:cNvSpPr>
          <p:nvPr>
            <p:ph type="title"/>
          </p:nvPr>
        </p:nvSpPr>
        <p:spPr>
          <a:xfrm>
            <a:off x="718799" y="218185"/>
            <a:ext cx="10753202" cy="451578"/>
          </a:xfrm>
        </p:spPr>
        <p:txBody>
          <a:bodyPr>
            <a:normAutofit fontScale="90000"/>
          </a:bodyPr>
          <a:lstStyle/>
          <a:p>
            <a:r>
              <a:rPr lang="en-GB" dirty="0"/>
              <a:t>Lebanese Civil War</a:t>
            </a:r>
            <a:endParaRPr lang="en-US" dirty="0"/>
          </a:p>
        </p:txBody>
      </p:sp>
      <p:pic>
        <p:nvPicPr>
          <p:cNvPr id="5" name="Picture 4" descr="A map of the middle east&#10;&#10;Description automatically generated">
            <a:extLst>
              <a:ext uri="{FF2B5EF4-FFF2-40B4-BE49-F238E27FC236}">
                <a16:creationId xmlns:a16="http://schemas.microsoft.com/office/drawing/2014/main" id="{A818A72C-1C9E-31E1-9E63-789750681DF3}"/>
              </a:ext>
            </a:extLst>
          </p:cNvPr>
          <p:cNvPicPr>
            <a:picLocks noChangeAspect="1"/>
          </p:cNvPicPr>
          <p:nvPr/>
        </p:nvPicPr>
        <p:blipFill>
          <a:blip r:embed="rId3"/>
          <a:stretch>
            <a:fillRect/>
          </a:stretch>
        </p:blipFill>
        <p:spPr>
          <a:xfrm>
            <a:off x="7433658" y="326409"/>
            <a:ext cx="4634244" cy="2606762"/>
          </a:xfrm>
          <a:prstGeom prst="rect">
            <a:avLst/>
          </a:prstGeom>
        </p:spPr>
      </p:pic>
    </p:spTree>
    <p:extLst>
      <p:ext uri="{BB962C8B-B14F-4D97-AF65-F5344CB8AC3E}">
        <p14:creationId xmlns:p14="http://schemas.microsoft.com/office/powerpoint/2010/main" val="36631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894D5-2687-A8EC-1CBB-77101B5AC018}"/>
              </a:ext>
            </a:extLst>
          </p:cNvPr>
          <p:cNvSpPr>
            <a:spLocks noGrp="1"/>
          </p:cNvSpPr>
          <p:nvPr>
            <p:ph type="body" idx="1"/>
          </p:nvPr>
        </p:nvSpPr>
        <p:spPr/>
        <p:txBody>
          <a:bodyPr>
            <a:normAutofit fontScale="92500" lnSpcReduction="10000"/>
          </a:bodyPr>
          <a:lstStyle/>
          <a:p>
            <a:r>
              <a:rPr lang="en-US" b="0" i="0" dirty="0">
                <a:solidFill>
                  <a:srgbClr val="2A2A2A"/>
                </a:solidFill>
                <a:effectLst/>
                <a:latin typeface="Open Sans" panose="020B0606030504020204" pitchFamily="34" charset="0"/>
              </a:rPr>
              <a:t>16th - 18th of September 1982</a:t>
            </a:r>
          </a:p>
          <a:p>
            <a:r>
              <a:rPr lang="en-US" b="0" i="0" dirty="0">
                <a:solidFill>
                  <a:srgbClr val="2A2A2A"/>
                </a:solidFill>
                <a:effectLst/>
                <a:latin typeface="Open Sans" panose="020B0606030504020204" pitchFamily="34" charset="0"/>
              </a:rPr>
              <a:t>Lebanese Christian militia, the Phalangists</a:t>
            </a:r>
          </a:p>
          <a:p>
            <a:r>
              <a:rPr lang="en-US" dirty="0">
                <a:solidFill>
                  <a:srgbClr val="2A2A2A"/>
                </a:solidFill>
                <a:latin typeface="Open Sans" panose="020B0606030504020204" pitchFamily="34" charset="0"/>
              </a:rPr>
              <a:t>Sabra and Shatila are Palestinian refugee camps near Beirut, </a:t>
            </a:r>
          </a:p>
          <a:p>
            <a:r>
              <a:rPr lang="en-US" b="0" i="0" dirty="0">
                <a:solidFill>
                  <a:srgbClr val="2A2A2A"/>
                </a:solidFill>
                <a:effectLst/>
                <a:latin typeface="Open Sans" panose="020B0606030504020204" pitchFamily="34" charset="0"/>
              </a:rPr>
              <a:t>under the political and military control of the State of Israel</a:t>
            </a:r>
          </a:p>
          <a:p>
            <a:r>
              <a:rPr lang="en-US" b="0" i="0" dirty="0">
                <a:solidFill>
                  <a:srgbClr val="2A2A2A"/>
                </a:solidFill>
                <a:effectLst/>
                <a:latin typeface="Open Sans" panose="020B0606030504020204" pitchFamily="34" charset="0"/>
              </a:rPr>
              <a:t>forty hours of killing</a:t>
            </a:r>
            <a:endParaRPr lang="en-US" dirty="0">
              <a:solidFill>
                <a:srgbClr val="2A2A2A"/>
              </a:solidFill>
              <a:latin typeface="Open Sans" panose="020B0606030504020204" pitchFamily="34" charset="0"/>
            </a:endParaRPr>
          </a:p>
          <a:p>
            <a:r>
              <a:rPr lang="en-US" b="0" i="0" dirty="0">
                <a:solidFill>
                  <a:srgbClr val="2A2A2A"/>
                </a:solidFill>
                <a:effectLst/>
                <a:latin typeface="Open Sans" panose="020B0606030504020204" pitchFamily="34" charset="0"/>
              </a:rPr>
              <a:t>question of Palestine and the Palestinian presence in Lebanon were major stakes on the regional and internal political arena</a:t>
            </a:r>
            <a:endParaRPr lang="en-US" dirty="0"/>
          </a:p>
        </p:txBody>
      </p:sp>
      <p:sp>
        <p:nvSpPr>
          <p:cNvPr id="4" name="Title 3">
            <a:extLst>
              <a:ext uri="{FF2B5EF4-FFF2-40B4-BE49-F238E27FC236}">
                <a16:creationId xmlns:a16="http://schemas.microsoft.com/office/drawing/2014/main" id="{0DABF23A-4EBD-F1BF-68CB-0D8968E6F2CC}"/>
              </a:ext>
            </a:extLst>
          </p:cNvPr>
          <p:cNvSpPr>
            <a:spLocks noGrp="1"/>
          </p:cNvSpPr>
          <p:nvPr>
            <p:ph type="title"/>
          </p:nvPr>
        </p:nvSpPr>
        <p:spPr>
          <a:xfrm>
            <a:off x="719399" y="0"/>
            <a:ext cx="10753202" cy="451578"/>
          </a:xfrm>
        </p:spPr>
        <p:txBody>
          <a:bodyPr>
            <a:normAutofit fontScale="90000"/>
          </a:bodyPr>
          <a:lstStyle/>
          <a:p>
            <a:r>
              <a:rPr lang="en-GB" dirty="0"/>
              <a:t>Sabra and Shatila Massacre</a:t>
            </a:r>
            <a:endParaRPr lang="en-US" dirty="0"/>
          </a:p>
        </p:txBody>
      </p:sp>
      <p:pic>
        <p:nvPicPr>
          <p:cNvPr id="6" name="Picture 5" descr="A person carrying a coffin&#10;&#10;Description automatically generated">
            <a:extLst>
              <a:ext uri="{FF2B5EF4-FFF2-40B4-BE49-F238E27FC236}">
                <a16:creationId xmlns:a16="http://schemas.microsoft.com/office/drawing/2014/main" id="{66F83894-C44C-A91D-8064-98AB02B218E5}"/>
              </a:ext>
            </a:extLst>
          </p:cNvPr>
          <p:cNvPicPr>
            <a:picLocks noChangeAspect="1"/>
          </p:cNvPicPr>
          <p:nvPr/>
        </p:nvPicPr>
        <p:blipFill>
          <a:blip r:embed="rId3"/>
          <a:stretch>
            <a:fillRect/>
          </a:stretch>
        </p:blipFill>
        <p:spPr>
          <a:xfrm>
            <a:off x="8042773" y="310870"/>
            <a:ext cx="3854388" cy="2241838"/>
          </a:xfrm>
          <a:prstGeom prst="rect">
            <a:avLst/>
          </a:prstGeom>
        </p:spPr>
      </p:pic>
    </p:spTree>
    <p:extLst>
      <p:ext uri="{BB962C8B-B14F-4D97-AF65-F5344CB8AC3E}">
        <p14:creationId xmlns:p14="http://schemas.microsoft.com/office/powerpoint/2010/main" val="77605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719999" y="1692001"/>
            <a:ext cx="3821179" cy="4140000"/>
          </a:xfrm>
          <a:prstGeom prst="rect">
            <a:avLst/>
          </a:prstGeom>
          <a:noFill/>
          <a:ln>
            <a:noFill/>
          </a:ln>
        </p:spPr>
        <p:txBody>
          <a:bodyPr spcFirstLastPara="1" wrap="square" lIns="0" tIns="0" rIns="0" bIns="0" anchor="t" anchorCtr="0">
            <a:normAutofit fontScale="92500" lnSpcReduction="10000"/>
          </a:bodyPr>
          <a:lstStyle/>
          <a:p>
            <a:pPr marL="252000" lvl="0" indent="-2198" algn="l" rtl="0">
              <a:lnSpc>
                <a:spcPct val="150000"/>
              </a:lnSpc>
              <a:spcBef>
                <a:spcPts val="0"/>
              </a:spcBef>
              <a:spcAft>
                <a:spcPts val="0"/>
              </a:spcAft>
              <a:buSzPts val="2800"/>
              <a:buNone/>
            </a:pPr>
            <a:r>
              <a:rPr lang="en-GB" dirty="0"/>
              <a:t>Political parties are based on sectarian affiliations</a:t>
            </a:r>
          </a:p>
          <a:p>
            <a:pPr marL="252000" lvl="0" indent="-2198" algn="l" rtl="0">
              <a:lnSpc>
                <a:spcPct val="150000"/>
              </a:lnSpc>
              <a:spcBef>
                <a:spcPts val="0"/>
              </a:spcBef>
              <a:spcAft>
                <a:spcPts val="0"/>
              </a:spcAft>
              <a:buSzPts val="2800"/>
              <a:buNone/>
            </a:pPr>
            <a:r>
              <a:rPr lang="en-GB" dirty="0"/>
              <a:t>Each sect/party has set number of seats but also agendas and ministries</a:t>
            </a:r>
            <a:endParaRPr dirty="0"/>
          </a:p>
        </p:txBody>
      </p:sp>
      <p:sp>
        <p:nvSpPr>
          <p:cNvPr id="105" name="Google Shape;105;p18"/>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a:p>
        </p:txBody>
      </p:sp>
      <p:sp>
        <p:nvSpPr>
          <p:cNvPr id="106" name="Google Shape;106;p18"/>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Political system</a:t>
            </a:r>
            <a:endParaRPr dirty="0"/>
          </a:p>
        </p:txBody>
      </p:sp>
      <p:pic>
        <p:nvPicPr>
          <p:cNvPr id="3" name="Picture 2" descr="A group of circles with text&#10;&#10;Description automatically generated">
            <a:extLst>
              <a:ext uri="{FF2B5EF4-FFF2-40B4-BE49-F238E27FC236}">
                <a16:creationId xmlns:a16="http://schemas.microsoft.com/office/drawing/2014/main" id="{196EC03A-DAAF-871C-CD89-4A39CA0C14FC}"/>
              </a:ext>
            </a:extLst>
          </p:cNvPr>
          <p:cNvPicPr>
            <a:picLocks noChangeAspect="1"/>
          </p:cNvPicPr>
          <p:nvPr/>
        </p:nvPicPr>
        <p:blipFill rotWithShape="1">
          <a:blip r:embed="rId3"/>
          <a:srcRect l="10719" r="9376" b="10204"/>
          <a:stretch/>
        </p:blipFill>
        <p:spPr>
          <a:xfrm>
            <a:off x="6873411" y="312836"/>
            <a:ext cx="5013789" cy="28675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358CD10-B7D7-759A-02A5-808EE60036FE}"/>
              </a:ext>
            </a:extLst>
          </p:cNvPr>
          <p:cNvPicPr>
            <a:picLocks noChangeAspect="1"/>
          </p:cNvPicPr>
          <p:nvPr/>
        </p:nvPicPr>
        <p:blipFill rotWithShape="1">
          <a:blip r:embed="rId4"/>
          <a:srcRect l="3964" t="3953"/>
          <a:stretch/>
        </p:blipFill>
        <p:spPr>
          <a:xfrm>
            <a:off x="5443125" y="4493971"/>
            <a:ext cx="5185075" cy="21360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86FD1-916F-5BB8-1284-66EABE31D995}"/>
              </a:ext>
            </a:extLst>
          </p:cNvPr>
          <p:cNvSpPr>
            <a:spLocks noGrp="1"/>
          </p:cNvSpPr>
          <p:nvPr>
            <p:ph type="body" idx="1"/>
          </p:nvPr>
        </p:nvSpPr>
        <p:spPr>
          <a:xfrm>
            <a:off x="719999" y="1407559"/>
            <a:ext cx="10753202" cy="4424441"/>
          </a:xfrm>
        </p:spPr>
        <p:txBody>
          <a:bodyPr/>
          <a:lstStyle/>
          <a:p>
            <a:r>
              <a:rPr lang="en-GB" dirty="0"/>
              <a:t>Citizens can only vote for candidates from a specific sects that are designated for their district </a:t>
            </a:r>
          </a:p>
          <a:p>
            <a:r>
              <a:rPr lang="en-GB" dirty="0"/>
              <a:t>Leads to political stalemate</a:t>
            </a:r>
          </a:p>
          <a:p>
            <a:r>
              <a:rPr lang="en-GB" dirty="0"/>
              <a:t>Political crisis</a:t>
            </a:r>
          </a:p>
          <a:p>
            <a:pPr marL="114300" indent="0">
              <a:buNone/>
            </a:pPr>
            <a:endParaRPr lang="en-US" dirty="0"/>
          </a:p>
        </p:txBody>
      </p:sp>
      <p:sp>
        <p:nvSpPr>
          <p:cNvPr id="3" name="Text Placeholder 2">
            <a:extLst>
              <a:ext uri="{FF2B5EF4-FFF2-40B4-BE49-F238E27FC236}">
                <a16:creationId xmlns:a16="http://schemas.microsoft.com/office/drawing/2014/main" id="{BFEFEB91-4C48-B958-781F-D02E284601D8}"/>
              </a:ext>
            </a:extLst>
          </p:cNvPr>
          <p:cNvSpPr>
            <a:spLocks noGrp="1"/>
          </p:cNvSpPr>
          <p:nvPr>
            <p:ph type="body" idx="2"/>
          </p:nvPr>
        </p:nvSpPr>
        <p:spPr>
          <a:xfrm>
            <a:off x="719136" y="1026828"/>
            <a:ext cx="10752140" cy="271577"/>
          </a:xfrm>
        </p:spPr>
        <p:txBody>
          <a:bodyPr>
            <a:normAutofit fontScale="92500" lnSpcReduction="10000"/>
          </a:bodyPr>
          <a:lstStyle/>
          <a:p>
            <a:r>
              <a:rPr lang="en-GB" dirty="0"/>
              <a:t>Set number of seats</a:t>
            </a:r>
            <a:endParaRPr lang="en-US" dirty="0"/>
          </a:p>
        </p:txBody>
      </p:sp>
      <p:sp>
        <p:nvSpPr>
          <p:cNvPr id="4" name="Title 3">
            <a:extLst>
              <a:ext uri="{FF2B5EF4-FFF2-40B4-BE49-F238E27FC236}">
                <a16:creationId xmlns:a16="http://schemas.microsoft.com/office/drawing/2014/main" id="{5213C889-20CB-0B7F-0EC3-03C0FCC8D08C}"/>
              </a:ext>
            </a:extLst>
          </p:cNvPr>
          <p:cNvSpPr>
            <a:spLocks noGrp="1"/>
          </p:cNvSpPr>
          <p:nvPr>
            <p:ph type="title"/>
          </p:nvPr>
        </p:nvSpPr>
        <p:spPr>
          <a:xfrm>
            <a:off x="719399" y="0"/>
            <a:ext cx="10753202" cy="451578"/>
          </a:xfrm>
        </p:spPr>
        <p:txBody>
          <a:bodyPr>
            <a:normAutofit fontScale="90000"/>
          </a:bodyPr>
          <a:lstStyle/>
          <a:p>
            <a:r>
              <a:rPr lang="en-GB" dirty="0"/>
              <a:t>Parliament </a:t>
            </a:r>
            <a:endParaRPr lang="en-US" dirty="0"/>
          </a:p>
        </p:txBody>
      </p:sp>
      <p:pic>
        <p:nvPicPr>
          <p:cNvPr id="6" name="Picture 5" descr="A chart of the parliament&#10;&#10;Description automatically generated with medium confidence">
            <a:extLst>
              <a:ext uri="{FF2B5EF4-FFF2-40B4-BE49-F238E27FC236}">
                <a16:creationId xmlns:a16="http://schemas.microsoft.com/office/drawing/2014/main" id="{3C6A1F6D-F5A2-DB33-A010-7C6D22AC14F7}"/>
              </a:ext>
            </a:extLst>
          </p:cNvPr>
          <p:cNvPicPr>
            <a:picLocks noChangeAspect="1"/>
          </p:cNvPicPr>
          <p:nvPr/>
        </p:nvPicPr>
        <p:blipFill rotWithShape="1">
          <a:blip r:embed="rId3"/>
          <a:srcRect l="15282" r="3824" b="15446"/>
          <a:stretch/>
        </p:blipFill>
        <p:spPr>
          <a:xfrm>
            <a:off x="6262279" y="2185302"/>
            <a:ext cx="5763803" cy="3645870"/>
          </a:xfrm>
          <a:prstGeom prst="rect">
            <a:avLst/>
          </a:prstGeom>
        </p:spPr>
      </p:pic>
    </p:spTree>
    <p:extLst>
      <p:ext uri="{BB962C8B-B14F-4D97-AF65-F5344CB8AC3E}">
        <p14:creationId xmlns:p14="http://schemas.microsoft.com/office/powerpoint/2010/main" val="160809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p>
            <a:pPr marL="252000" lvl="0" indent="-2198" algn="l" rtl="0">
              <a:lnSpc>
                <a:spcPct val="150000"/>
              </a:lnSpc>
              <a:spcBef>
                <a:spcPts val="0"/>
              </a:spcBef>
              <a:spcAft>
                <a:spcPts val="0"/>
              </a:spcAft>
              <a:buSzPts val="2800"/>
              <a:buNone/>
            </a:pPr>
            <a:r>
              <a:rPr lang="en-GB" dirty="0"/>
              <a:t>No head of state for over a year and divided cabinet</a:t>
            </a:r>
          </a:p>
          <a:p>
            <a:pPr marL="252000" lvl="0" indent="-2198" algn="l" rtl="0">
              <a:lnSpc>
                <a:spcPct val="150000"/>
              </a:lnSpc>
              <a:spcBef>
                <a:spcPts val="0"/>
              </a:spcBef>
              <a:spcAft>
                <a:spcPts val="0"/>
              </a:spcAft>
              <a:buSzPts val="2800"/>
              <a:buNone/>
            </a:pPr>
            <a:r>
              <a:rPr lang="en-GB" dirty="0"/>
              <a:t>Fragmented cabinet was not able to elect a president</a:t>
            </a:r>
          </a:p>
          <a:p>
            <a:pPr marL="252000" lvl="0" indent="-2198" algn="l" rtl="0">
              <a:lnSpc>
                <a:spcPct val="150000"/>
              </a:lnSpc>
              <a:spcBef>
                <a:spcPts val="0"/>
              </a:spcBef>
              <a:spcAft>
                <a:spcPts val="0"/>
              </a:spcAft>
              <a:buSzPts val="2800"/>
              <a:buNone/>
            </a:pPr>
            <a:r>
              <a:rPr lang="en-GB" dirty="0"/>
              <a:t>Chronic mismanagement</a:t>
            </a:r>
          </a:p>
          <a:p>
            <a:pPr marL="252000" lvl="0" indent="-2198" algn="l" rtl="0">
              <a:lnSpc>
                <a:spcPct val="150000"/>
              </a:lnSpc>
              <a:spcBef>
                <a:spcPts val="0"/>
              </a:spcBef>
              <a:spcAft>
                <a:spcPts val="0"/>
              </a:spcAft>
              <a:buSzPts val="2800"/>
              <a:buNone/>
            </a:pPr>
            <a:r>
              <a:rPr lang="en-GB" dirty="0" err="1"/>
              <a:t>Untrusworthy</a:t>
            </a:r>
            <a:r>
              <a:rPr lang="en-GB" dirty="0"/>
              <a:t> political representation</a:t>
            </a:r>
            <a:endParaRPr dirty="0"/>
          </a:p>
        </p:txBody>
      </p:sp>
      <p:sp>
        <p:nvSpPr>
          <p:cNvPr id="112" name="Google Shape;112;p19"/>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Failed state</a:t>
            </a:r>
            <a:endParaRPr dirty="0"/>
          </a:p>
        </p:txBody>
      </p:sp>
      <p:sp>
        <p:nvSpPr>
          <p:cNvPr id="113" name="Google Shape;113;p19"/>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Political paralysis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817E2-2B3A-0B80-854A-62F761D14249}"/>
              </a:ext>
            </a:extLst>
          </p:cNvPr>
          <p:cNvSpPr>
            <a:spLocks noGrp="1"/>
          </p:cNvSpPr>
          <p:nvPr>
            <p:ph type="body" idx="1"/>
          </p:nvPr>
        </p:nvSpPr>
        <p:spPr>
          <a:xfrm>
            <a:off x="413489" y="1359000"/>
            <a:ext cx="10753202" cy="4140000"/>
          </a:xfrm>
        </p:spPr>
        <p:txBody>
          <a:bodyPr>
            <a:normAutofit fontScale="92500" lnSpcReduction="20000"/>
          </a:bodyPr>
          <a:lstStyle/>
          <a:p>
            <a:r>
              <a:rPr lang="en-GB" dirty="0"/>
              <a:t>Two terms as a premier</a:t>
            </a:r>
          </a:p>
          <a:p>
            <a:r>
              <a:rPr lang="en-GB" dirty="0"/>
              <a:t>Sunni politician</a:t>
            </a:r>
          </a:p>
          <a:p>
            <a:r>
              <a:rPr lang="en-GB" dirty="0"/>
              <a:t>Renewal of the economy after civil war</a:t>
            </a:r>
          </a:p>
          <a:p>
            <a:r>
              <a:rPr lang="en-GB" dirty="0"/>
              <a:t>Moderate, reformist, millionaire and philanthropist</a:t>
            </a:r>
          </a:p>
          <a:p>
            <a:r>
              <a:rPr lang="en-GB" dirty="0"/>
              <a:t>Funded the NGOs and Taif conference</a:t>
            </a:r>
          </a:p>
          <a:p>
            <a:r>
              <a:rPr lang="en-GB" dirty="0"/>
              <a:t>Killed in the explosion attack on his convoy 2005</a:t>
            </a:r>
          </a:p>
          <a:p>
            <a:r>
              <a:rPr lang="en-GB" dirty="0"/>
              <a:t>Suspected was Syrian regime due to Hariri effort to remove their soldiers from Lebanon</a:t>
            </a:r>
            <a:endParaRPr lang="en-US" dirty="0"/>
          </a:p>
        </p:txBody>
      </p:sp>
      <p:sp>
        <p:nvSpPr>
          <p:cNvPr id="4" name="Title 3">
            <a:extLst>
              <a:ext uri="{FF2B5EF4-FFF2-40B4-BE49-F238E27FC236}">
                <a16:creationId xmlns:a16="http://schemas.microsoft.com/office/drawing/2014/main" id="{FD817779-1B82-16F4-5971-87D335DD3A0C}"/>
              </a:ext>
            </a:extLst>
          </p:cNvPr>
          <p:cNvSpPr>
            <a:spLocks noGrp="1"/>
          </p:cNvSpPr>
          <p:nvPr>
            <p:ph type="title"/>
          </p:nvPr>
        </p:nvSpPr>
        <p:spPr>
          <a:xfrm>
            <a:off x="719999" y="0"/>
            <a:ext cx="10753202" cy="451578"/>
          </a:xfrm>
        </p:spPr>
        <p:txBody>
          <a:bodyPr>
            <a:normAutofit fontScale="90000"/>
          </a:bodyPr>
          <a:lstStyle/>
          <a:p>
            <a:r>
              <a:rPr lang="en-GB" dirty="0"/>
              <a:t>Rafik Hariri</a:t>
            </a:r>
            <a:endParaRPr lang="en-US" dirty="0"/>
          </a:p>
        </p:txBody>
      </p:sp>
      <p:pic>
        <p:nvPicPr>
          <p:cNvPr id="6" name="Picture 5" descr="A person in a suit and tie&#10;&#10;Description automatically generated">
            <a:extLst>
              <a:ext uri="{FF2B5EF4-FFF2-40B4-BE49-F238E27FC236}">
                <a16:creationId xmlns:a16="http://schemas.microsoft.com/office/drawing/2014/main" id="{5FDA4776-AE8F-55E8-A417-E7AB890765CF}"/>
              </a:ext>
            </a:extLst>
          </p:cNvPr>
          <p:cNvPicPr>
            <a:picLocks noChangeAspect="1"/>
          </p:cNvPicPr>
          <p:nvPr/>
        </p:nvPicPr>
        <p:blipFill>
          <a:blip r:embed="rId2"/>
          <a:stretch>
            <a:fillRect/>
          </a:stretch>
        </p:blipFill>
        <p:spPr>
          <a:xfrm>
            <a:off x="7778663" y="182445"/>
            <a:ext cx="3999848" cy="2770265"/>
          </a:xfrm>
          <a:prstGeom prst="rect">
            <a:avLst/>
          </a:prstGeom>
        </p:spPr>
      </p:pic>
    </p:spTree>
    <p:extLst>
      <p:ext uri="{BB962C8B-B14F-4D97-AF65-F5344CB8AC3E}">
        <p14:creationId xmlns:p14="http://schemas.microsoft.com/office/powerpoint/2010/main" val="262722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DEF95-F1D8-4673-BCF6-7AD1DE23C26B}"/>
              </a:ext>
            </a:extLst>
          </p:cNvPr>
          <p:cNvSpPr>
            <a:spLocks noGrp="1"/>
          </p:cNvSpPr>
          <p:nvPr>
            <p:ph type="body" idx="1"/>
          </p:nvPr>
        </p:nvSpPr>
        <p:spPr>
          <a:xfrm>
            <a:off x="719999" y="1453019"/>
            <a:ext cx="10753202" cy="4378982"/>
          </a:xfrm>
        </p:spPr>
        <p:txBody>
          <a:bodyPr>
            <a:normAutofit fontScale="85000" lnSpcReduction="10000"/>
          </a:bodyPr>
          <a:lstStyle/>
          <a:p>
            <a:pPr algn="l"/>
            <a:r>
              <a:rPr lang="en-US" dirty="0"/>
              <a:t>also referred to as the Lebanon Tribunal or the Hariri Tribunal</a:t>
            </a:r>
          </a:p>
          <a:p>
            <a:pPr algn="l"/>
            <a:r>
              <a:rPr lang="en-US" dirty="0"/>
              <a:t>is a tribunal of international character applying Lebanese criminal law to carry out the investigation and prosecution of those responsible for 14 February 2005 assassination of </a:t>
            </a:r>
            <a:r>
              <a:rPr lang="en-US" b="1" dirty="0" err="1"/>
              <a:t>Rafic</a:t>
            </a:r>
            <a:r>
              <a:rPr lang="en-US" b="1" dirty="0"/>
              <a:t> Hariri</a:t>
            </a:r>
            <a:r>
              <a:rPr lang="en-US" dirty="0"/>
              <a:t>, and the deaths of 21 others</a:t>
            </a:r>
          </a:p>
          <a:p>
            <a:pPr algn="l"/>
            <a:r>
              <a:rPr lang="en-US" dirty="0"/>
              <a:t>opened on 1 March 2009 and has primacy over the national courts of Lebanon</a:t>
            </a:r>
          </a:p>
          <a:p>
            <a:pPr algn="l"/>
            <a:r>
              <a:rPr lang="en-US" dirty="0"/>
              <a:t>The Tribunal has its seat in Leidschendam, on the outskirts of The Hague, Netherlands, and a field office in the Lebanese capital, Beirut</a:t>
            </a:r>
          </a:p>
          <a:p>
            <a:endParaRPr lang="en-US" dirty="0"/>
          </a:p>
        </p:txBody>
      </p:sp>
      <p:sp>
        <p:nvSpPr>
          <p:cNvPr id="4" name="Title 3">
            <a:extLst>
              <a:ext uri="{FF2B5EF4-FFF2-40B4-BE49-F238E27FC236}">
                <a16:creationId xmlns:a16="http://schemas.microsoft.com/office/drawing/2014/main" id="{0A757822-CD5C-13A2-F407-538D9A64F493}"/>
              </a:ext>
            </a:extLst>
          </p:cNvPr>
          <p:cNvSpPr>
            <a:spLocks noGrp="1"/>
          </p:cNvSpPr>
          <p:nvPr>
            <p:ph type="title"/>
          </p:nvPr>
        </p:nvSpPr>
        <p:spPr>
          <a:xfrm>
            <a:off x="719399" y="-119245"/>
            <a:ext cx="10753202" cy="451578"/>
          </a:xfrm>
        </p:spPr>
        <p:txBody>
          <a:bodyPr>
            <a:normAutofit fontScale="90000"/>
          </a:bodyPr>
          <a:lstStyle/>
          <a:p>
            <a:r>
              <a:rPr lang="en-US" b="1" i="0" dirty="0">
                <a:effectLst/>
                <a:latin typeface="Arial" panose="020B0604020202020204" pitchFamily="34" charset="0"/>
              </a:rPr>
              <a:t>Special Tribunal for Lebanon</a:t>
            </a:r>
            <a:r>
              <a:rPr lang="en-US" b="0" i="0" dirty="0">
                <a:effectLst/>
                <a:latin typeface="Arial" panose="020B0604020202020204" pitchFamily="34" charset="0"/>
              </a:rPr>
              <a:t> </a:t>
            </a:r>
            <a:endParaRPr lang="en-US" dirty="0"/>
          </a:p>
        </p:txBody>
      </p:sp>
    </p:spTree>
    <p:extLst>
      <p:ext uri="{BB962C8B-B14F-4D97-AF65-F5344CB8AC3E}">
        <p14:creationId xmlns:p14="http://schemas.microsoft.com/office/powerpoint/2010/main" val="148825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C1F1B-7AB8-DE55-08D9-ED40E9CCF249}"/>
              </a:ext>
            </a:extLst>
          </p:cNvPr>
          <p:cNvSpPr>
            <a:spLocks noGrp="1"/>
          </p:cNvSpPr>
          <p:nvPr>
            <p:ph type="body" idx="1"/>
          </p:nvPr>
        </p:nvSpPr>
        <p:spPr/>
        <p:txBody>
          <a:bodyPr>
            <a:normAutofit fontScale="92500" lnSpcReduction="20000"/>
          </a:bodyPr>
          <a:lstStyle/>
          <a:p>
            <a:r>
              <a:rPr lang="en-GB" dirty="0" err="1"/>
              <a:t>Enemployment</a:t>
            </a:r>
            <a:endParaRPr lang="en-GB" dirty="0"/>
          </a:p>
          <a:p>
            <a:r>
              <a:rPr lang="en-GB" dirty="0"/>
              <a:t>Income inequality</a:t>
            </a:r>
          </a:p>
          <a:p>
            <a:r>
              <a:rPr lang="en-GB" dirty="0"/>
              <a:t>Poverty</a:t>
            </a:r>
          </a:p>
          <a:p>
            <a:r>
              <a:rPr lang="en-GB" dirty="0"/>
              <a:t>Continuous regular protests in the streets</a:t>
            </a:r>
          </a:p>
          <a:p>
            <a:r>
              <a:rPr lang="en-GB" dirty="0"/>
              <a:t>Service based economy since 1990</a:t>
            </a:r>
          </a:p>
          <a:p>
            <a:r>
              <a:rPr lang="en-GB" dirty="0"/>
              <a:t>Heavy importing country (food, raw material, goods…)</a:t>
            </a:r>
          </a:p>
          <a:p>
            <a:r>
              <a:rPr lang="en-GB" dirty="0"/>
              <a:t>Corruption and clientelism</a:t>
            </a:r>
          </a:p>
          <a:p>
            <a:r>
              <a:rPr lang="en-GB" dirty="0"/>
              <a:t>Foreign investments in the financial sector</a:t>
            </a:r>
          </a:p>
          <a:p>
            <a:pPr marL="114300" indent="0">
              <a:buNone/>
            </a:pPr>
            <a:endParaRPr lang="en-GB" dirty="0"/>
          </a:p>
          <a:p>
            <a:endParaRPr lang="en-GB" dirty="0"/>
          </a:p>
          <a:p>
            <a:endParaRPr lang="en-GB" dirty="0"/>
          </a:p>
          <a:p>
            <a:endParaRPr lang="en-GB" dirty="0"/>
          </a:p>
          <a:p>
            <a:endParaRPr lang="en-US" dirty="0"/>
          </a:p>
        </p:txBody>
      </p:sp>
      <p:sp>
        <p:nvSpPr>
          <p:cNvPr id="3" name="Text Placeholder 2">
            <a:extLst>
              <a:ext uri="{FF2B5EF4-FFF2-40B4-BE49-F238E27FC236}">
                <a16:creationId xmlns:a16="http://schemas.microsoft.com/office/drawing/2014/main" id="{9E0C819D-B55B-9897-F6B9-140412C1CC7C}"/>
              </a:ext>
            </a:extLst>
          </p:cNvPr>
          <p:cNvSpPr>
            <a:spLocks noGrp="1"/>
          </p:cNvSpPr>
          <p:nvPr>
            <p:ph type="body" idx="2"/>
          </p:nvPr>
        </p:nvSpPr>
        <p:spPr/>
        <p:txBody>
          <a:bodyPr>
            <a:normAutofit fontScale="92500" lnSpcReduction="10000"/>
          </a:bodyPr>
          <a:lstStyle/>
          <a:p>
            <a:r>
              <a:rPr lang="en-GB" dirty="0"/>
              <a:t>Central Bank Scheme</a:t>
            </a:r>
          </a:p>
          <a:p>
            <a:endParaRPr lang="en-US" dirty="0"/>
          </a:p>
        </p:txBody>
      </p:sp>
      <p:sp>
        <p:nvSpPr>
          <p:cNvPr id="4" name="Title 3">
            <a:extLst>
              <a:ext uri="{FF2B5EF4-FFF2-40B4-BE49-F238E27FC236}">
                <a16:creationId xmlns:a16="http://schemas.microsoft.com/office/drawing/2014/main" id="{70E5A3C1-75BE-4448-40BA-5775EC997658}"/>
              </a:ext>
            </a:extLst>
          </p:cNvPr>
          <p:cNvSpPr>
            <a:spLocks noGrp="1"/>
          </p:cNvSpPr>
          <p:nvPr>
            <p:ph type="title"/>
          </p:nvPr>
        </p:nvSpPr>
        <p:spPr>
          <a:xfrm>
            <a:off x="719399" y="0"/>
            <a:ext cx="10753202" cy="451578"/>
          </a:xfrm>
        </p:spPr>
        <p:txBody>
          <a:bodyPr>
            <a:normAutofit fontScale="90000"/>
          </a:bodyPr>
          <a:lstStyle/>
          <a:p>
            <a:r>
              <a:rPr lang="en-GB" dirty="0"/>
              <a:t>Economic crisis</a:t>
            </a:r>
            <a:endParaRPr lang="en-US" dirty="0"/>
          </a:p>
        </p:txBody>
      </p:sp>
    </p:spTree>
    <p:extLst>
      <p:ext uri="{BB962C8B-B14F-4D97-AF65-F5344CB8AC3E}">
        <p14:creationId xmlns:p14="http://schemas.microsoft.com/office/powerpoint/2010/main" val="46056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0"/>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Governmental failure to administrate the state basic services</a:t>
            </a:r>
            <a:endParaRPr dirty="0"/>
          </a:p>
        </p:txBody>
      </p:sp>
      <p:sp>
        <p:nvSpPr>
          <p:cNvPr id="120" name="Google Shape;120;p20"/>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Trash Crisis 2015</a:t>
            </a:r>
            <a:endParaRPr dirty="0"/>
          </a:p>
        </p:txBody>
      </p:sp>
      <p:pic>
        <p:nvPicPr>
          <p:cNvPr id="2" name="Online Media 1" title="Lebanon trash problem not going away">
            <a:hlinkClick r:id="" action="ppaction://media"/>
            <a:extLst>
              <a:ext uri="{FF2B5EF4-FFF2-40B4-BE49-F238E27FC236}">
                <a16:creationId xmlns:a16="http://schemas.microsoft.com/office/drawing/2014/main" id="{F69FB264-6694-B8D3-3B7F-11B073A1B1CF}"/>
              </a:ext>
            </a:extLst>
          </p:cNvPr>
          <p:cNvPicPr>
            <a:picLocks noRot="1" noChangeAspect="1"/>
          </p:cNvPicPr>
          <p:nvPr>
            <a:videoFile r:link="rId1"/>
          </p:nvPr>
        </p:nvPicPr>
        <p:blipFill>
          <a:blip r:embed="rId5"/>
          <a:stretch>
            <a:fillRect/>
          </a:stretch>
        </p:blipFill>
        <p:spPr>
          <a:xfrm>
            <a:off x="6308333" y="2993728"/>
            <a:ext cx="5163668" cy="2838273"/>
          </a:xfrm>
          <a:prstGeom prst="rect">
            <a:avLst/>
          </a:prstGeom>
        </p:spPr>
      </p:pic>
      <p:pic>
        <p:nvPicPr>
          <p:cNvPr id="3" name="Online Media 2" title="Stink Intensifies as Lebanon’s Trash Crisis Continues">
            <a:hlinkClick r:id="" action="ppaction://media"/>
            <a:extLst>
              <a:ext uri="{FF2B5EF4-FFF2-40B4-BE49-F238E27FC236}">
                <a16:creationId xmlns:a16="http://schemas.microsoft.com/office/drawing/2014/main" id="{5B9A77A1-B733-3505-000D-DB5247BEFC01}"/>
              </a:ext>
            </a:extLst>
          </p:cNvPr>
          <p:cNvPicPr>
            <a:picLocks noRot="1" noChangeAspect="1"/>
          </p:cNvPicPr>
          <p:nvPr>
            <a:videoFile r:link="rId2"/>
          </p:nvPr>
        </p:nvPicPr>
        <p:blipFill>
          <a:blip r:embed="rId6"/>
          <a:stretch>
            <a:fillRect/>
          </a:stretch>
        </p:blipFill>
        <p:spPr>
          <a:xfrm>
            <a:off x="718799" y="2993728"/>
            <a:ext cx="5023492" cy="2838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8AFFC-D78C-A93F-7768-FA193B42CCF7}"/>
              </a:ext>
            </a:extLst>
          </p:cNvPr>
          <p:cNvSpPr>
            <a:spLocks noGrp="1"/>
          </p:cNvSpPr>
          <p:nvPr>
            <p:ph type="title"/>
          </p:nvPr>
        </p:nvSpPr>
        <p:spPr>
          <a:xfrm>
            <a:off x="719999" y="0"/>
            <a:ext cx="10753202" cy="451578"/>
          </a:xfrm>
        </p:spPr>
        <p:txBody>
          <a:bodyPr>
            <a:normAutofit fontScale="90000"/>
          </a:bodyPr>
          <a:lstStyle/>
          <a:p>
            <a:r>
              <a:rPr lang="en-GB" dirty="0"/>
              <a:t>Landfill closure leads to the national protest</a:t>
            </a:r>
            <a:endParaRPr lang="en-US" dirty="0"/>
          </a:p>
        </p:txBody>
      </p:sp>
      <p:pic>
        <p:nvPicPr>
          <p:cNvPr id="5" name="Online Media 4" title="Lebanon garbage crisis: violents protests turn Beirut's streets into chaos">
            <a:hlinkClick r:id="" action="ppaction://media"/>
            <a:extLst>
              <a:ext uri="{FF2B5EF4-FFF2-40B4-BE49-F238E27FC236}">
                <a16:creationId xmlns:a16="http://schemas.microsoft.com/office/drawing/2014/main" id="{8337F6B8-8BCC-C8E1-07A9-0C9156747219}"/>
              </a:ext>
            </a:extLst>
          </p:cNvPr>
          <p:cNvPicPr>
            <a:picLocks noRot="1" noChangeAspect="1"/>
          </p:cNvPicPr>
          <p:nvPr>
            <a:videoFile r:link="rId1"/>
          </p:nvPr>
        </p:nvPicPr>
        <p:blipFill>
          <a:blip r:embed="rId4"/>
          <a:stretch>
            <a:fillRect/>
          </a:stretch>
        </p:blipFill>
        <p:spPr>
          <a:xfrm>
            <a:off x="4366517" y="1692001"/>
            <a:ext cx="7105484" cy="4014599"/>
          </a:xfrm>
          <a:prstGeom prst="rect">
            <a:avLst/>
          </a:prstGeom>
        </p:spPr>
      </p:pic>
    </p:spTree>
    <p:extLst>
      <p:ext uri="{BB962C8B-B14F-4D97-AF65-F5344CB8AC3E}">
        <p14:creationId xmlns:p14="http://schemas.microsoft.com/office/powerpoint/2010/main" val="11182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444426" y="1256998"/>
            <a:ext cx="10753202" cy="4140000"/>
          </a:xfrm>
          <a:prstGeom prst="rect">
            <a:avLst/>
          </a:prstGeom>
          <a:noFill/>
          <a:ln>
            <a:noFill/>
          </a:ln>
        </p:spPr>
        <p:txBody>
          <a:bodyPr spcFirstLastPara="1" wrap="square" lIns="0" tIns="0" rIns="0" bIns="0" anchor="t" anchorCtr="0">
            <a:normAutofit/>
          </a:bodyPr>
          <a:lstStyle/>
          <a:p>
            <a:pPr marL="707002" indent="-457200">
              <a:buSzPts val="2800"/>
            </a:pPr>
            <a:r>
              <a:rPr lang="en-US" b="0" i="0" dirty="0">
                <a:solidFill>
                  <a:srgbClr val="000000"/>
                </a:solidFill>
                <a:effectLst/>
                <a:latin typeface="Arial" panose="020B0604020202020204" pitchFamily="34" charset="0"/>
              </a:rPr>
              <a:t>10,452 km</a:t>
            </a:r>
            <a:r>
              <a:rPr lang="en-US" b="0" i="0" baseline="30000" dirty="0">
                <a:solidFill>
                  <a:srgbClr val="000000"/>
                </a:solidFill>
                <a:effectLst/>
                <a:latin typeface="Arial" panose="020B0604020202020204" pitchFamily="34" charset="0"/>
              </a:rPr>
              <a:t>2</a:t>
            </a:r>
          </a:p>
          <a:p>
            <a:pPr marL="707002" indent="-457200">
              <a:buSzPts val="2800"/>
            </a:pPr>
            <a:r>
              <a:rPr lang="en-US" b="0" i="0" dirty="0">
                <a:solidFill>
                  <a:srgbClr val="000000"/>
                </a:solidFill>
                <a:effectLst/>
                <a:latin typeface="Arial" panose="020B0604020202020204" pitchFamily="34" charset="0"/>
              </a:rPr>
              <a:t>5,296,814</a:t>
            </a:r>
            <a:endParaRPr lang="en-US" baseline="30000" dirty="0">
              <a:latin typeface="Arial" panose="020B0604020202020204" pitchFamily="34" charset="0"/>
            </a:endParaRPr>
          </a:p>
          <a:p>
            <a:pPr marL="707002" indent="-457200">
              <a:buSzPts val="2800"/>
            </a:pPr>
            <a:r>
              <a:rPr lang="en-US" b="0" i="0" dirty="0">
                <a:solidFill>
                  <a:srgbClr val="000000"/>
                </a:solidFill>
                <a:effectLst/>
                <a:latin typeface="Arial" panose="020B0604020202020204" pitchFamily="34" charset="0"/>
              </a:rPr>
              <a:t>$78.233 billion</a:t>
            </a:r>
            <a:endParaRPr lang="cs-CZ" b="0" i="0" dirty="0">
              <a:solidFill>
                <a:srgbClr val="000000"/>
              </a:solidFill>
              <a:effectLst/>
              <a:latin typeface="Arial" panose="020B0604020202020204" pitchFamily="34" charset="0"/>
            </a:endParaRPr>
          </a:p>
          <a:p>
            <a:pPr marL="707002" indent="-457200">
              <a:buSzPts val="2800"/>
            </a:pPr>
            <a:r>
              <a:rPr lang="cs-CZ" dirty="0">
                <a:latin typeface="Arial" panose="020B0604020202020204" pitchFamily="34" charset="0"/>
              </a:rPr>
              <a:t>88 % urban</a:t>
            </a:r>
            <a:endParaRPr dirty="0"/>
          </a:p>
        </p:txBody>
      </p:sp>
      <p:sp>
        <p:nvSpPr>
          <p:cNvPr id="92" name="Google Shape;92;p16"/>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Geography</a:t>
            </a:r>
            <a:endParaRPr dirty="0"/>
          </a:p>
        </p:txBody>
      </p:sp>
      <p:pic>
        <p:nvPicPr>
          <p:cNvPr id="3" name="Picture 2" descr="A map of the country&#10;&#10;Description automatically generated">
            <a:extLst>
              <a:ext uri="{FF2B5EF4-FFF2-40B4-BE49-F238E27FC236}">
                <a16:creationId xmlns:a16="http://schemas.microsoft.com/office/drawing/2014/main" id="{E596564A-B4CE-37F9-A80F-FFA770909557}"/>
              </a:ext>
            </a:extLst>
          </p:cNvPr>
          <p:cNvPicPr>
            <a:picLocks noChangeAspect="1"/>
          </p:cNvPicPr>
          <p:nvPr/>
        </p:nvPicPr>
        <p:blipFill>
          <a:blip r:embed="rId3"/>
          <a:stretch>
            <a:fillRect/>
          </a:stretch>
        </p:blipFill>
        <p:spPr>
          <a:xfrm>
            <a:off x="8237581" y="1256998"/>
            <a:ext cx="3233695" cy="4575003"/>
          </a:xfrm>
          <a:prstGeom prst="rect">
            <a:avLst/>
          </a:prstGeom>
        </p:spPr>
      </p:pic>
      <p:pic>
        <p:nvPicPr>
          <p:cNvPr id="5" name="Picture 4" descr="A pie chart with numbers and a number of different colored circles&#10;&#10;Description automatically generated">
            <a:extLst>
              <a:ext uri="{FF2B5EF4-FFF2-40B4-BE49-F238E27FC236}">
                <a16:creationId xmlns:a16="http://schemas.microsoft.com/office/drawing/2014/main" id="{874F7313-8F33-ED3C-C576-9AEFBF3052AA}"/>
              </a:ext>
            </a:extLst>
          </p:cNvPr>
          <p:cNvPicPr>
            <a:picLocks noChangeAspect="1"/>
          </p:cNvPicPr>
          <p:nvPr/>
        </p:nvPicPr>
        <p:blipFill>
          <a:blip r:embed="rId4"/>
          <a:stretch>
            <a:fillRect/>
          </a:stretch>
        </p:blipFill>
        <p:spPr>
          <a:xfrm>
            <a:off x="1891430" y="4119739"/>
            <a:ext cx="5221928" cy="25545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AE5AC3-BF5D-8E46-F028-B41867A36263}"/>
              </a:ext>
            </a:extLst>
          </p:cNvPr>
          <p:cNvSpPr>
            <a:spLocks noGrp="1"/>
          </p:cNvSpPr>
          <p:nvPr>
            <p:ph type="body" idx="1"/>
          </p:nvPr>
        </p:nvSpPr>
        <p:spPr>
          <a:xfrm>
            <a:off x="719999" y="1692001"/>
            <a:ext cx="4964689" cy="4140000"/>
          </a:xfrm>
        </p:spPr>
        <p:txBody>
          <a:bodyPr>
            <a:normAutofit fontScale="85000" lnSpcReduction="10000"/>
          </a:bodyPr>
          <a:lstStyle/>
          <a:p>
            <a:r>
              <a:rPr lang="en-GB" dirty="0"/>
              <a:t>Banks offer high interest rates – global clients, important sector</a:t>
            </a:r>
          </a:p>
          <a:p>
            <a:r>
              <a:rPr lang="en-GB" dirty="0"/>
              <a:t>Banks are owned by sectarian politicians</a:t>
            </a:r>
          </a:p>
          <a:p>
            <a:r>
              <a:rPr lang="en-GB" dirty="0"/>
              <a:t>Scheme to get money from investors</a:t>
            </a:r>
          </a:p>
          <a:p>
            <a:r>
              <a:rPr lang="en-GB" dirty="0"/>
              <a:t>Debts/Bankruptcy</a:t>
            </a:r>
          </a:p>
          <a:p>
            <a:r>
              <a:rPr lang="en-GB" dirty="0"/>
              <a:t>New tax = revolution</a:t>
            </a:r>
          </a:p>
          <a:p>
            <a:endParaRPr lang="en-GB" dirty="0"/>
          </a:p>
          <a:p>
            <a:endParaRPr lang="en-US" dirty="0"/>
          </a:p>
        </p:txBody>
      </p:sp>
      <p:sp>
        <p:nvSpPr>
          <p:cNvPr id="3" name="Text Placeholder 2">
            <a:extLst>
              <a:ext uri="{FF2B5EF4-FFF2-40B4-BE49-F238E27FC236}">
                <a16:creationId xmlns:a16="http://schemas.microsoft.com/office/drawing/2014/main" id="{3837784C-95F4-C03D-598A-6374A854B803}"/>
              </a:ext>
            </a:extLst>
          </p:cNvPr>
          <p:cNvSpPr>
            <a:spLocks noGrp="1"/>
          </p:cNvSpPr>
          <p:nvPr>
            <p:ph type="body" idx="2"/>
          </p:nvPr>
        </p:nvSpPr>
        <p:spPr/>
        <p:txBody>
          <a:bodyPr>
            <a:normAutofit fontScale="92500" lnSpcReduction="10000"/>
          </a:bodyPr>
          <a:lstStyle/>
          <a:p>
            <a:r>
              <a:rPr lang="en-GB" dirty="0"/>
              <a:t>Central Bank</a:t>
            </a:r>
            <a:endParaRPr lang="en-US" dirty="0"/>
          </a:p>
        </p:txBody>
      </p:sp>
      <p:sp>
        <p:nvSpPr>
          <p:cNvPr id="4" name="Title 3">
            <a:extLst>
              <a:ext uri="{FF2B5EF4-FFF2-40B4-BE49-F238E27FC236}">
                <a16:creationId xmlns:a16="http://schemas.microsoft.com/office/drawing/2014/main" id="{FD3978C7-68C3-5374-2AB6-13486AACD0F8}"/>
              </a:ext>
            </a:extLst>
          </p:cNvPr>
          <p:cNvSpPr>
            <a:spLocks noGrp="1"/>
          </p:cNvSpPr>
          <p:nvPr>
            <p:ph type="title"/>
          </p:nvPr>
        </p:nvSpPr>
        <p:spPr>
          <a:xfrm>
            <a:off x="718074" y="0"/>
            <a:ext cx="10753202" cy="451578"/>
          </a:xfrm>
        </p:spPr>
        <p:txBody>
          <a:bodyPr>
            <a:normAutofit fontScale="90000"/>
          </a:bodyPr>
          <a:lstStyle/>
          <a:p>
            <a:r>
              <a:rPr lang="en-GB" dirty="0"/>
              <a:t>Bank Scheme</a:t>
            </a:r>
            <a:endParaRPr lang="en-US" dirty="0"/>
          </a:p>
        </p:txBody>
      </p:sp>
      <p:pic>
        <p:nvPicPr>
          <p:cNvPr id="6" name="Picture 5" descr="A screenshot of a video game&#10;&#10;Description automatically generated">
            <a:extLst>
              <a:ext uri="{FF2B5EF4-FFF2-40B4-BE49-F238E27FC236}">
                <a16:creationId xmlns:a16="http://schemas.microsoft.com/office/drawing/2014/main" id="{F12BEC4A-17D1-44A6-BA34-C602B2AB1CFC}"/>
              </a:ext>
            </a:extLst>
          </p:cNvPr>
          <p:cNvPicPr>
            <a:picLocks noChangeAspect="1"/>
          </p:cNvPicPr>
          <p:nvPr/>
        </p:nvPicPr>
        <p:blipFill rotWithShape="1">
          <a:blip r:embed="rId3"/>
          <a:srcRect l="15087" r="22022"/>
          <a:stretch/>
        </p:blipFill>
        <p:spPr>
          <a:xfrm>
            <a:off x="6876790" y="139094"/>
            <a:ext cx="5148198" cy="4981162"/>
          </a:xfrm>
          <a:prstGeom prst="rect">
            <a:avLst/>
          </a:prstGeom>
        </p:spPr>
      </p:pic>
    </p:spTree>
    <p:extLst>
      <p:ext uri="{BB962C8B-B14F-4D97-AF65-F5344CB8AC3E}">
        <p14:creationId xmlns:p14="http://schemas.microsoft.com/office/powerpoint/2010/main" val="274630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C4853-F2A5-0AA1-DCB1-F227E69C0B90}"/>
              </a:ext>
            </a:extLst>
          </p:cNvPr>
          <p:cNvSpPr>
            <a:spLocks noGrp="1"/>
          </p:cNvSpPr>
          <p:nvPr>
            <p:ph type="body" idx="1"/>
          </p:nvPr>
        </p:nvSpPr>
        <p:spPr>
          <a:xfrm>
            <a:off x="719999" y="1692001"/>
            <a:ext cx="6432363" cy="4140000"/>
          </a:xfrm>
        </p:spPr>
        <p:txBody>
          <a:bodyPr>
            <a:normAutofit fontScale="70000" lnSpcReduction="20000"/>
          </a:bodyPr>
          <a:lstStyle/>
          <a:p>
            <a:r>
              <a:rPr lang="en-GB" dirty="0"/>
              <a:t>Corruption, bank collapse, shortages</a:t>
            </a:r>
          </a:p>
          <a:p>
            <a:r>
              <a:rPr lang="en-GB" dirty="0"/>
              <a:t>Central Bank president on the run from International  arrest warrant</a:t>
            </a:r>
          </a:p>
          <a:p>
            <a:r>
              <a:rPr lang="en-GB" dirty="0"/>
              <a:t>Unified protest of all sects</a:t>
            </a:r>
          </a:p>
          <a:p>
            <a:r>
              <a:rPr lang="en-GB" dirty="0"/>
              <a:t>Calls for the end of sectarian system</a:t>
            </a:r>
          </a:p>
          <a:p>
            <a:r>
              <a:rPr lang="en-GB" dirty="0"/>
              <a:t>Prime minister Hariri final resignation</a:t>
            </a:r>
          </a:p>
          <a:p>
            <a:r>
              <a:rPr lang="en-GB" dirty="0"/>
              <a:t>Political parties still in power</a:t>
            </a:r>
          </a:p>
          <a:p>
            <a:r>
              <a:rPr lang="en-GB" dirty="0"/>
              <a:t>Economic Aid offering from IMF and USA in exchange for the governmental reform – politicians could not agree even on that</a:t>
            </a:r>
          </a:p>
          <a:p>
            <a:endParaRPr lang="en-GB" dirty="0"/>
          </a:p>
          <a:p>
            <a:endParaRPr lang="en-US" dirty="0"/>
          </a:p>
        </p:txBody>
      </p:sp>
      <p:sp>
        <p:nvSpPr>
          <p:cNvPr id="3" name="Text Placeholder 2">
            <a:extLst>
              <a:ext uri="{FF2B5EF4-FFF2-40B4-BE49-F238E27FC236}">
                <a16:creationId xmlns:a16="http://schemas.microsoft.com/office/drawing/2014/main" id="{848177C1-44D3-0164-9608-0262A4120BE4}"/>
              </a:ext>
            </a:extLst>
          </p:cNvPr>
          <p:cNvSpPr>
            <a:spLocks noGrp="1"/>
          </p:cNvSpPr>
          <p:nvPr>
            <p:ph type="body" idx="2"/>
          </p:nvPr>
        </p:nvSpPr>
        <p:spPr/>
        <p:txBody>
          <a:bodyPr>
            <a:normAutofit fontScale="92500" lnSpcReduction="10000"/>
          </a:bodyPr>
          <a:lstStyle/>
          <a:p>
            <a:r>
              <a:rPr lang="en-GB" dirty="0"/>
              <a:t>Application tax</a:t>
            </a:r>
            <a:endParaRPr lang="en-US" dirty="0"/>
          </a:p>
        </p:txBody>
      </p:sp>
      <p:sp>
        <p:nvSpPr>
          <p:cNvPr id="4" name="Title 3">
            <a:extLst>
              <a:ext uri="{FF2B5EF4-FFF2-40B4-BE49-F238E27FC236}">
                <a16:creationId xmlns:a16="http://schemas.microsoft.com/office/drawing/2014/main" id="{B85942E4-6448-33B2-6CBC-D7B53A18DAEA}"/>
              </a:ext>
            </a:extLst>
          </p:cNvPr>
          <p:cNvSpPr>
            <a:spLocks noGrp="1"/>
          </p:cNvSpPr>
          <p:nvPr>
            <p:ph type="title"/>
          </p:nvPr>
        </p:nvSpPr>
        <p:spPr>
          <a:xfrm>
            <a:off x="619791" y="0"/>
            <a:ext cx="10753202" cy="451578"/>
          </a:xfrm>
        </p:spPr>
        <p:txBody>
          <a:bodyPr>
            <a:normAutofit fontScale="90000"/>
          </a:bodyPr>
          <a:lstStyle/>
          <a:p>
            <a:r>
              <a:rPr lang="en-GB" dirty="0"/>
              <a:t>Lebanese protest 2019</a:t>
            </a:r>
            <a:endParaRPr lang="en-US" dirty="0"/>
          </a:p>
        </p:txBody>
      </p:sp>
      <p:pic>
        <p:nvPicPr>
          <p:cNvPr id="6" name="Picture 5" descr="A large group of people holding flags&#10;&#10;Description automatically generated">
            <a:extLst>
              <a:ext uri="{FF2B5EF4-FFF2-40B4-BE49-F238E27FC236}">
                <a16:creationId xmlns:a16="http://schemas.microsoft.com/office/drawing/2014/main" id="{A5A29910-12DB-F165-6209-D3962DF329F9}"/>
              </a:ext>
            </a:extLst>
          </p:cNvPr>
          <p:cNvPicPr>
            <a:picLocks noChangeAspect="1"/>
          </p:cNvPicPr>
          <p:nvPr/>
        </p:nvPicPr>
        <p:blipFill>
          <a:blip r:embed="rId3"/>
          <a:stretch>
            <a:fillRect/>
          </a:stretch>
        </p:blipFill>
        <p:spPr>
          <a:xfrm>
            <a:off x="7315199" y="181836"/>
            <a:ext cx="4528282" cy="3020329"/>
          </a:xfrm>
          <a:prstGeom prst="rect">
            <a:avLst/>
          </a:prstGeom>
        </p:spPr>
      </p:pic>
    </p:spTree>
    <p:extLst>
      <p:ext uri="{BB962C8B-B14F-4D97-AF65-F5344CB8AC3E}">
        <p14:creationId xmlns:p14="http://schemas.microsoft.com/office/powerpoint/2010/main" val="195778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BEFEA-C764-EA31-0A65-EE83BE697354}"/>
              </a:ext>
            </a:extLst>
          </p:cNvPr>
          <p:cNvSpPr>
            <a:spLocks noGrp="1"/>
          </p:cNvSpPr>
          <p:nvPr>
            <p:ph type="body" idx="1"/>
          </p:nvPr>
        </p:nvSpPr>
        <p:spPr>
          <a:xfrm>
            <a:off x="719999" y="1327759"/>
            <a:ext cx="5198028" cy="4504242"/>
          </a:xfrm>
        </p:spPr>
        <p:txBody>
          <a:bodyPr>
            <a:normAutofit fontScale="62500" lnSpcReduction="20000"/>
          </a:bodyPr>
          <a:lstStyle/>
          <a:p>
            <a:r>
              <a:rPr lang="en-GB" dirty="0"/>
              <a:t>4 August 2020</a:t>
            </a:r>
          </a:p>
          <a:p>
            <a:r>
              <a:rPr lang="en-GB" dirty="0"/>
              <a:t>Warehouse caught fire in the Port of Beirut</a:t>
            </a:r>
          </a:p>
          <a:p>
            <a:r>
              <a:rPr lang="en-GB" dirty="0"/>
              <a:t>2700 metric tons of ammonium nitrate</a:t>
            </a:r>
          </a:p>
          <a:p>
            <a:r>
              <a:rPr lang="en-GB" dirty="0"/>
              <a:t>Explosion destroyed the port and the zone of destruction was 6 miles</a:t>
            </a:r>
          </a:p>
          <a:p>
            <a:r>
              <a:rPr lang="en-GB" dirty="0"/>
              <a:t>200 casualties, thousands wounded</a:t>
            </a:r>
          </a:p>
          <a:p>
            <a:r>
              <a:rPr lang="en-GB" dirty="0"/>
              <a:t>Close to the civil populated areas</a:t>
            </a:r>
          </a:p>
          <a:p>
            <a:r>
              <a:rPr lang="en-GB" dirty="0"/>
              <a:t>Heave importing economy</a:t>
            </a:r>
          </a:p>
          <a:p>
            <a:r>
              <a:rPr lang="en-GB" dirty="0"/>
              <a:t>Most of the imports via the Port of Beirut (major port) – shortages of the food, medicine, fuel</a:t>
            </a:r>
          </a:p>
          <a:p>
            <a:pPr marL="114300" indent="0">
              <a:buNone/>
            </a:pPr>
            <a:endParaRPr lang="en-GB" dirty="0"/>
          </a:p>
          <a:p>
            <a:endParaRPr lang="en-US" dirty="0"/>
          </a:p>
        </p:txBody>
      </p:sp>
      <p:sp>
        <p:nvSpPr>
          <p:cNvPr id="4" name="Title 3">
            <a:extLst>
              <a:ext uri="{FF2B5EF4-FFF2-40B4-BE49-F238E27FC236}">
                <a16:creationId xmlns:a16="http://schemas.microsoft.com/office/drawing/2014/main" id="{050F12F2-1879-EB8F-B77E-25F4C93E8A77}"/>
              </a:ext>
            </a:extLst>
          </p:cNvPr>
          <p:cNvSpPr>
            <a:spLocks noGrp="1"/>
          </p:cNvSpPr>
          <p:nvPr>
            <p:ph type="title"/>
          </p:nvPr>
        </p:nvSpPr>
        <p:spPr>
          <a:xfrm>
            <a:off x="637806" y="0"/>
            <a:ext cx="10753202" cy="451578"/>
          </a:xfrm>
        </p:spPr>
        <p:txBody>
          <a:bodyPr>
            <a:normAutofit fontScale="90000"/>
          </a:bodyPr>
          <a:lstStyle/>
          <a:p>
            <a:r>
              <a:rPr lang="en-GB" dirty="0"/>
              <a:t>Beirut Explosion </a:t>
            </a:r>
            <a:endParaRPr lang="en-US" dirty="0"/>
          </a:p>
        </p:txBody>
      </p:sp>
      <p:pic>
        <p:nvPicPr>
          <p:cNvPr id="7" name="Online Media 6" title="RAW VIDEO: Beirut blast caught on camera">
            <a:hlinkClick r:id="" action="ppaction://media"/>
            <a:extLst>
              <a:ext uri="{FF2B5EF4-FFF2-40B4-BE49-F238E27FC236}">
                <a16:creationId xmlns:a16="http://schemas.microsoft.com/office/drawing/2014/main" id="{65255EA1-D796-D630-4226-699F462F73E8}"/>
              </a:ext>
            </a:extLst>
          </p:cNvPr>
          <p:cNvPicPr>
            <a:picLocks noRot="1" noChangeAspect="1"/>
          </p:cNvPicPr>
          <p:nvPr>
            <a:videoFile r:link="rId1"/>
          </p:nvPr>
        </p:nvPicPr>
        <p:blipFill>
          <a:blip r:embed="rId4"/>
          <a:stretch>
            <a:fillRect/>
          </a:stretch>
        </p:blipFill>
        <p:spPr>
          <a:xfrm>
            <a:off x="6273974" y="117126"/>
            <a:ext cx="5574778" cy="3149750"/>
          </a:xfrm>
          <a:prstGeom prst="rect">
            <a:avLst/>
          </a:prstGeom>
        </p:spPr>
      </p:pic>
    </p:spTree>
    <p:extLst>
      <p:ext uri="{BB962C8B-B14F-4D97-AF65-F5344CB8AC3E}">
        <p14:creationId xmlns:p14="http://schemas.microsoft.com/office/powerpoint/2010/main" val="2389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B9E929-7A04-0DF2-8C61-B1B4BFBB8834}"/>
              </a:ext>
            </a:extLst>
          </p:cNvPr>
          <p:cNvSpPr>
            <a:spLocks noGrp="1"/>
          </p:cNvSpPr>
          <p:nvPr>
            <p:ph type="body" idx="1"/>
          </p:nvPr>
        </p:nvSpPr>
        <p:spPr/>
        <p:txBody>
          <a:bodyPr>
            <a:normAutofit fontScale="62500" lnSpcReduction="20000"/>
          </a:bodyPr>
          <a:lstStyle/>
          <a:p>
            <a:r>
              <a:rPr lang="en-US" dirty="0"/>
              <a:t>Shia Muslim Hezbollah movement and its allies lost their parliamentary majority. Hezbollah did not lose any of its seats, but its allies lost seats. </a:t>
            </a:r>
          </a:p>
          <a:p>
            <a:r>
              <a:rPr lang="en-US" dirty="0"/>
              <a:t>Hezbollah’s ally, President Michel Aoun's Free Patriotic Movement, was no longer the biggest Christian party after the election</a:t>
            </a:r>
          </a:p>
          <a:p>
            <a:r>
              <a:rPr lang="en-US" dirty="0"/>
              <a:t>Rival Christian party, led by Samir </a:t>
            </a:r>
            <a:r>
              <a:rPr lang="en-US" dirty="0" err="1"/>
              <a:t>Geagea</a:t>
            </a:r>
            <a:r>
              <a:rPr lang="en-US" dirty="0"/>
              <a:t>, with close ties to Saudi Arabia, the Lebanese Forces (LF), made gains. </a:t>
            </a:r>
          </a:p>
          <a:p>
            <a:r>
              <a:rPr lang="en-US" dirty="0"/>
              <a:t>Sunni Future Movement, led by former prime minister Saad Hariri, did not participate in the election, leaving a political vacuum to other Sunni politicians to fill</a:t>
            </a:r>
          </a:p>
          <a:p>
            <a:r>
              <a:rPr lang="en-US" dirty="0"/>
              <a:t>12 new independent MPs</a:t>
            </a:r>
          </a:p>
          <a:p>
            <a:r>
              <a:rPr lang="en-US" dirty="0"/>
              <a:t>DEEP STATE</a:t>
            </a:r>
          </a:p>
          <a:p>
            <a:r>
              <a:rPr lang="en-US" dirty="0"/>
              <a:t>Lebanon without president for 7 months, function government for a year</a:t>
            </a:r>
          </a:p>
        </p:txBody>
      </p:sp>
      <p:sp>
        <p:nvSpPr>
          <p:cNvPr id="3" name="Text Placeholder 2">
            <a:extLst>
              <a:ext uri="{FF2B5EF4-FFF2-40B4-BE49-F238E27FC236}">
                <a16:creationId xmlns:a16="http://schemas.microsoft.com/office/drawing/2014/main" id="{BD2AFA8E-E29B-1391-E565-A721F2525A43}"/>
              </a:ext>
            </a:extLst>
          </p:cNvPr>
          <p:cNvSpPr>
            <a:spLocks noGrp="1"/>
          </p:cNvSpPr>
          <p:nvPr>
            <p:ph type="body" idx="2"/>
          </p:nvPr>
        </p:nvSpPr>
        <p:spPr/>
        <p:txBody>
          <a:bodyPr>
            <a:normAutofit fontScale="92500" lnSpcReduction="10000"/>
          </a:bodyPr>
          <a:lstStyle/>
          <a:p>
            <a:r>
              <a:rPr lang="en-GB" dirty="0"/>
              <a:t>May 2022</a:t>
            </a:r>
            <a:endParaRPr lang="en-US" dirty="0"/>
          </a:p>
        </p:txBody>
      </p:sp>
      <p:sp>
        <p:nvSpPr>
          <p:cNvPr id="4" name="Title 3">
            <a:extLst>
              <a:ext uri="{FF2B5EF4-FFF2-40B4-BE49-F238E27FC236}">
                <a16:creationId xmlns:a16="http://schemas.microsoft.com/office/drawing/2014/main" id="{03A9D6FC-20F6-9D95-5AAC-4778ECA41638}"/>
              </a:ext>
            </a:extLst>
          </p:cNvPr>
          <p:cNvSpPr>
            <a:spLocks noGrp="1"/>
          </p:cNvSpPr>
          <p:nvPr>
            <p:ph type="title"/>
          </p:nvPr>
        </p:nvSpPr>
        <p:spPr>
          <a:xfrm>
            <a:off x="719399" y="93697"/>
            <a:ext cx="10753202" cy="451578"/>
          </a:xfrm>
        </p:spPr>
        <p:txBody>
          <a:bodyPr>
            <a:normAutofit fontScale="90000"/>
          </a:bodyPr>
          <a:lstStyle/>
          <a:p>
            <a:r>
              <a:rPr lang="en-GB" dirty="0"/>
              <a:t>Presidential election 2022-2023</a:t>
            </a:r>
            <a:endParaRPr lang="en-US" dirty="0"/>
          </a:p>
        </p:txBody>
      </p:sp>
    </p:spTree>
    <p:extLst>
      <p:ext uri="{BB962C8B-B14F-4D97-AF65-F5344CB8AC3E}">
        <p14:creationId xmlns:p14="http://schemas.microsoft.com/office/powerpoint/2010/main" val="313900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israel with black text&#10;&#10;Description automatically generated">
            <a:extLst>
              <a:ext uri="{FF2B5EF4-FFF2-40B4-BE49-F238E27FC236}">
                <a16:creationId xmlns:a16="http://schemas.microsoft.com/office/drawing/2014/main" id="{FCEF0B61-D496-6CB9-4409-C9F31D60074A}"/>
              </a:ext>
            </a:extLst>
          </p:cNvPr>
          <p:cNvPicPr>
            <a:picLocks noChangeAspect="1"/>
          </p:cNvPicPr>
          <p:nvPr/>
        </p:nvPicPr>
        <p:blipFill>
          <a:blip r:embed="rId2"/>
          <a:stretch>
            <a:fillRect/>
          </a:stretch>
        </p:blipFill>
        <p:spPr>
          <a:xfrm>
            <a:off x="216977" y="60379"/>
            <a:ext cx="5879023" cy="6797621"/>
          </a:xfrm>
          <a:prstGeom prst="rect">
            <a:avLst/>
          </a:prstGeom>
        </p:spPr>
      </p:pic>
    </p:spTree>
    <p:extLst>
      <p:ext uri="{BB962C8B-B14F-4D97-AF65-F5344CB8AC3E}">
        <p14:creationId xmlns:p14="http://schemas.microsoft.com/office/powerpoint/2010/main" val="419548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CEA8C-6C04-DD5F-0284-45AFF1A0AACD}"/>
              </a:ext>
            </a:extLst>
          </p:cNvPr>
          <p:cNvSpPr>
            <a:spLocks noGrp="1"/>
          </p:cNvSpPr>
          <p:nvPr>
            <p:ph type="body" idx="1"/>
          </p:nvPr>
        </p:nvSpPr>
        <p:spPr/>
        <p:txBody>
          <a:bodyPr>
            <a:normAutofit fontScale="85000" lnSpcReduction="10000"/>
          </a:bodyPr>
          <a:lstStyle/>
          <a:p>
            <a:r>
              <a:rPr lang="en-US" dirty="0"/>
              <a:t>1 October 2024, Israel invaded Southern Lebanon in an escalation of the ongoing Israel–Hezbollah conflict, a spillover of the Israel–Hamas war</a:t>
            </a:r>
          </a:p>
          <a:p>
            <a:r>
              <a:rPr lang="en-US" dirty="0"/>
              <a:t>In previous week air strike killed Hassan Nasrallah</a:t>
            </a:r>
          </a:p>
          <a:p>
            <a:r>
              <a:rPr lang="en-US" dirty="0"/>
              <a:t>weeks of aerial bombardment that Lebanese authorities say has killed more than 2,300 people and forced more than 1.2m to flee their homes</a:t>
            </a:r>
          </a:p>
          <a:p>
            <a:r>
              <a:rPr lang="en-US" dirty="0"/>
              <a:t>Israeli military said one army division — which typically numbers more than 10,000 soldiers — was conducting “limited, localized and targeted raids,” but it is unclear how many of those troops had already crossed the border.</a:t>
            </a:r>
          </a:p>
        </p:txBody>
      </p:sp>
      <p:sp>
        <p:nvSpPr>
          <p:cNvPr id="3" name="Text Placeholder 2">
            <a:extLst>
              <a:ext uri="{FF2B5EF4-FFF2-40B4-BE49-F238E27FC236}">
                <a16:creationId xmlns:a16="http://schemas.microsoft.com/office/drawing/2014/main" id="{ACEC60F9-98F3-00E3-3672-15698398B35B}"/>
              </a:ext>
            </a:extLst>
          </p:cNvPr>
          <p:cNvSpPr>
            <a:spLocks noGrp="1"/>
          </p:cNvSpPr>
          <p:nvPr>
            <p:ph type="body" idx="2"/>
          </p:nvPr>
        </p:nvSpPr>
        <p:spPr/>
        <p:txBody>
          <a:bodyPr>
            <a:normAutofit fontScale="92500" lnSpcReduction="10000"/>
          </a:bodyPr>
          <a:lstStyle/>
          <a:p>
            <a:r>
              <a:rPr lang="en-US" dirty="0"/>
              <a:t>Cut the heads of the snake</a:t>
            </a:r>
          </a:p>
        </p:txBody>
      </p:sp>
      <p:sp>
        <p:nvSpPr>
          <p:cNvPr id="4" name="Title 3">
            <a:extLst>
              <a:ext uri="{FF2B5EF4-FFF2-40B4-BE49-F238E27FC236}">
                <a16:creationId xmlns:a16="http://schemas.microsoft.com/office/drawing/2014/main" id="{F12041A8-319F-027F-096A-FBC2D1FFE8C4}"/>
              </a:ext>
            </a:extLst>
          </p:cNvPr>
          <p:cNvSpPr>
            <a:spLocks noGrp="1"/>
          </p:cNvSpPr>
          <p:nvPr>
            <p:ph type="title"/>
          </p:nvPr>
        </p:nvSpPr>
        <p:spPr>
          <a:xfrm>
            <a:off x="719999" y="160441"/>
            <a:ext cx="10753202" cy="451578"/>
          </a:xfrm>
        </p:spPr>
        <p:txBody>
          <a:bodyPr>
            <a:normAutofit fontScale="90000"/>
          </a:bodyPr>
          <a:lstStyle/>
          <a:p>
            <a:r>
              <a:rPr lang="en-US" dirty="0"/>
              <a:t>Israeli Invasion in Lebanon 2024</a:t>
            </a:r>
          </a:p>
        </p:txBody>
      </p:sp>
    </p:spTree>
    <p:extLst>
      <p:ext uri="{BB962C8B-B14F-4D97-AF65-F5344CB8AC3E}">
        <p14:creationId xmlns:p14="http://schemas.microsoft.com/office/powerpoint/2010/main" val="217319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0843-0DEF-5486-04EA-05927DC36706}"/>
              </a:ext>
            </a:extLst>
          </p:cNvPr>
          <p:cNvSpPr>
            <a:spLocks noGrp="1"/>
          </p:cNvSpPr>
          <p:nvPr>
            <p:ph type="title"/>
          </p:nvPr>
        </p:nvSpPr>
        <p:spPr/>
        <p:txBody>
          <a:bodyPr/>
          <a:lstStyle/>
          <a:p>
            <a:pPr algn="ctr"/>
            <a:r>
              <a:rPr lang="en-US" dirty="0"/>
              <a:t>Hashemite Kingdom of Jordan</a:t>
            </a:r>
          </a:p>
        </p:txBody>
      </p:sp>
      <p:pic>
        <p:nvPicPr>
          <p:cNvPr id="5" name="Picture 4" descr="A flag with a red triangle and white triangle&#10;&#10;Description automatically generated">
            <a:extLst>
              <a:ext uri="{FF2B5EF4-FFF2-40B4-BE49-F238E27FC236}">
                <a16:creationId xmlns:a16="http://schemas.microsoft.com/office/drawing/2014/main" id="{47AA194B-E07C-80C9-1BE5-88015D30762B}"/>
              </a:ext>
            </a:extLst>
          </p:cNvPr>
          <p:cNvPicPr>
            <a:picLocks noChangeAspect="1"/>
          </p:cNvPicPr>
          <p:nvPr/>
        </p:nvPicPr>
        <p:blipFill>
          <a:blip r:embed="rId3"/>
          <a:stretch>
            <a:fillRect/>
          </a:stretch>
        </p:blipFill>
        <p:spPr>
          <a:xfrm>
            <a:off x="8574758" y="434975"/>
            <a:ext cx="3042480" cy="1769606"/>
          </a:xfrm>
          <a:prstGeom prst="rect">
            <a:avLst/>
          </a:prstGeom>
        </p:spPr>
      </p:pic>
      <p:pic>
        <p:nvPicPr>
          <p:cNvPr id="6" name="Online Media 5" title="Welcome to Jordan!">
            <a:hlinkClick r:id="" action="ppaction://media"/>
            <a:extLst>
              <a:ext uri="{FF2B5EF4-FFF2-40B4-BE49-F238E27FC236}">
                <a16:creationId xmlns:a16="http://schemas.microsoft.com/office/drawing/2014/main" id="{F4DD3D26-CD31-E162-2DBB-C970354B92D0}"/>
              </a:ext>
            </a:extLst>
          </p:cNvPr>
          <p:cNvPicPr>
            <a:picLocks noRot="1" noChangeAspect="1"/>
          </p:cNvPicPr>
          <p:nvPr>
            <a:videoFile r:link="rId1"/>
          </p:nvPr>
        </p:nvPicPr>
        <p:blipFill>
          <a:blip r:embed="rId4"/>
          <a:stretch>
            <a:fillRect/>
          </a:stretch>
        </p:blipFill>
        <p:spPr>
          <a:xfrm>
            <a:off x="2596368" y="3961356"/>
            <a:ext cx="6396804" cy="2896644"/>
          </a:xfrm>
          <a:prstGeom prst="rect">
            <a:avLst/>
          </a:prstGeom>
        </p:spPr>
      </p:pic>
    </p:spTree>
    <p:extLst>
      <p:ext uri="{BB962C8B-B14F-4D97-AF65-F5344CB8AC3E}">
        <p14:creationId xmlns:p14="http://schemas.microsoft.com/office/powerpoint/2010/main" val="34630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8CFCF-BA14-1F62-21CB-9228FFDFAAE3}"/>
              </a:ext>
            </a:extLst>
          </p:cNvPr>
          <p:cNvSpPr>
            <a:spLocks noGrp="1"/>
          </p:cNvSpPr>
          <p:nvPr>
            <p:ph type="body" idx="1"/>
          </p:nvPr>
        </p:nvSpPr>
        <p:spPr>
          <a:xfrm>
            <a:off x="557161" y="1359000"/>
            <a:ext cx="6482467" cy="4140000"/>
          </a:xfrm>
        </p:spPr>
        <p:txBody>
          <a:bodyPr/>
          <a:lstStyle/>
          <a:p>
            <a:r>
              <a:rPr lang="en-US" dirty="0"/>
              <a:t>89 342 km²</a:t>
            </a:r>
          </a:p>
          <a:p>
            <a:r>
              <a:rPr lang="en-US" b="0" i="0" dirty="0">
                <a:solidFill>
                  <a:srgbClr val="000000"/>
                </a:solidFill>
                <a:effectLst/>
                <a:latin typeface="Arial" panose="020B0604020202020204" pitchFamily="34" charset="0"/>
              </a:rPr>
              <a:t>11,484,805 (2/3 pf the population were formerly Palestinians)</a:t>
            </a:r>
            <a:endParaRPr lang="en-US" dirty="0"/>
          </a:p>
          <a:p>
            <a:r>
              <a:rPr lang="en-US" b="0" i="0" dirty="0">
                <a:solidFill>
                  <a:srgbClr val="000000"/>
                </a:solidFill>
                <a:effectLst/>
                <a:latin typeface="Arial" panose="020B0604020202020204" pitchFamily="34" charset="0"/>
              </a:rPr>
              <a:t>$132.092 billion</a:t>
            </a:r>
            <a:endParaRPr lang="en-US" dirty="0"/>
          </a:p>
        </p:txBody>
      </p:sp>
      <p:sp>
        <p:nvSpPr>
          <p:cNvPr id="4" name="Title 3">
            <a:extLst>
              <a:ext uri="{FF2B5EF4-FFF2-40B4-BE49-F238E27FC236}">
                <a16:creationId xmlns:a16="http://schemas.microsoft.com/office/drawing/2014/main" id="{7E034CB5-D62B-1865-E7E3-56CFD37218E6}"/>
              </a:ext>
            </a:extLst>
          </p:cNvPr>
          <p:cNvSpPr>
            <a:spLocks noGrp="1"/>
          </p:cNvSpPr>
          <p:nvPr>
            <p:ph type="title"/>
          </p:nvPr>
        </p:nvSpPr>
        <p:spPr>
          <a:xfrm>
            <a:off x="719999" y="0"/>
            <a:ext cx="10753202" cy="451578"/>
          </a:xfrm>
        </p:spPr>
        <p:txBody>
          <a:bodyPr>
            <a:normAutofit fontScale="90000"/>
          </a:bodyPr>
          <a:lstStyle/>
          <a:p>
            <a:r>
              <a:rPr lang="en-GB" dirty="0"/>
              <a:t>Geography and borderlands</a:t>
            </a:r>
            <a:endParaRPr lang="en-US" dirty="0"/>
          </a:p>
        </p:txBody>
      </p:sp>
      <p:pic>
        <p:nvPicPr>
          <p:cNvPr id="6" name="Picture 5" descr="A map of the middle east&#10;&#10;Description automatically generated">
            <a:extLst>
              <a:ext uri="{FF2B5EF4-FFF2-40B4-BE49-F238E27FC236}">
                <a16:creationId xmlns:a16="http://schemas.microsoft.com/office/drawing/2014/main" id="{09D7A0C5-7702-F75F-83BA-B912BA1C908E}"/>
              </a:ext>
            </a:extLst>
          </p:cNvPr>
          <p:cNvPicPr>
            <a:picLocks noChangeAspect="1"/>
          </p:cNvPicPr>
          <p:nvPr/>
        </p:nvPicPr>
        <p:blipFill>
          <a:blip r:embed="rId3"/>
          <a:stretch>
            <a:fillRect/>
          </a:stretch>
        </p:blipFill>
        <p:spPr>
          <a:xfrm>
            <a:off x="7427935" y="296938"/>
            <a:ext cx="4537595" cy="3403196"/>
          </a:xfrm>
          <a:prstGeom prst="rect">
            <a:avLst/>
          </a:prstGeom>
        </p:spPr>
      </p:pic>
      <p:pic>
        <p:nvPicPr>
          <p:cNvPr id="8" name="Picture 7" descr="A map of the middle east&#10;&#10;Description automatically generated">
            <a:extLst>
              <a:ext uri="{FF2B5EF4-FFF2-40B4-BE49-F238E27FC236}">
                <a16:creationId xmlns:a16="http://schemas.microsoft.com/office/drawing/2014/main" id="{09A48BE4-E39B-7E02-A492-D0245BD084FB}"/>
              </a:ext>
            </a:extLst>
          </p:cNvPr>
          <p:cNvPicPr>
            <a:picLocks noChangeAspect="1"/>
          </p:cNvPicPr>
          <p:nvPr/>
        </p:nvPicPr>
        <p:blipFill>
          <a:blip r:embed="rId4"/>
          <a:stretch>
            <a:fillRect/>
          </a:stretch>
        </p:blipFill>
        <p:spPr>
          <a:xfrm>
            <a:off x="5140487" y="3841804"/>
            <a:ext cx="4811160" cy="3016196"/>
          </a:xfrm>
          <a:prstGeom prst="rect">
            <a:avLst/>
          </a:prstGeom>
        </p:spPr>
      </p:pic>
    </p:spTree>
    <p:extLst>
      <p:ext uri="{BB962C8B-B14F-4D97-AF65-F5344CB8AC3E}">
        <p14:creationId xmlns:p14="http://schemas.microsoft.com/office/powerpoint/2010/main" val="282127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middle east&#10;&#10;Description automatically generated">
            <a:extLst>
              <a:ext uri="{FF2B5EF4-FFF2-40B4-BE49-F238E27FC236}">
                <a16:creationId xmlns:a16="http://schemas.microsoft.com/office/drawing/2014/main" id="{269B7418-E8DF-960A-BF00-6A0F407A867E}"/>
              </a:ext>
            </a:extLst>
          </p:cNvPr>
          <p:cNvPicPr>
            <a:picLocks noChangeAspect="1"/>
          </p:cNvPicPr>
          <p:nvPr/>
        </p:nvPicPr>
        <p:blipFill>
          <a:blip r:embed="rId3"/>
          <a:stretch>
            <a:fillRect/>
          </a:stretch>
        </p:blipFill>
        <p:spPr>
          <a:xfrm>
            <a:off x="6601216" y="156510"/>
            <a:ext cx="5436296" cy="4508728"/>
          </a:xfrm>
          <a:prstGeom prst="rect">
            <a:avLst/>
          </a:prstGeom>
        </p:spPr>
      </p:pic>
      <p:pic>
        <p:nvPicPr>
          <p:cNvPr id="7" name="Picture 6" descr="A map of countries/regions with black text&#10;&#10;Description automatically generated">
            <a:extLst>
              <a:ext uri="{FF2B5EF4-FFF2-40B4-BE49-F238E27FC236}">
                <a16:creationId xmlns:a16="http://schemas.microsoft.com/office/drawing/2014/main" id="{64F745D1-F599-1C73-1785-B31ECC20BDE0}"/>
              </a:ext>
            </a:extLst>
          </p:cNvPr>
          <p:cNvPicPr>
            <a:picLocks noChangeAspect="1"/>
          </p:cNvPicPr>
          <p:nvPr/>
        </p:nvPicPr>
        <p:blipFill>
          <a:blip r:embed="rId4"/>
          <a:stretch>
            <a:fillRect/>
          </a:stretch>
        </p:blipFill>
        <p:spPr>
          <a:xfrm>
            <a:off x="291434" y="178430"/>
            <a:ext cx="5231970" cy="4508727"/>
          </a:xfrm>
          <a:prstGeom prst="rect">
            <a:avLst/>
          </a:prstGeom>
        </p:spPr>
      </p:pic>
    </p:spTree>
    <p:extLst>
      <p:ext uri="{BB962C8B-B14F-4D97-AF65-F5344CB8AC3E}">
        <p14:creationId xmlns:p14="http://schemas.microsoft.com/office/powerpoint/2010/main" val="158631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7F57C-0AA0-A72C-46E8-9A119825B8C2}"/>
              </a:ext>
            </a:extLst>
          </p:cNvPr>
          <p:cNvSpPr>
            <a:spLocks noGrp="1"/>
          </p:cNvSpPr>
          <p:nvPr>
            <p:ph type="body" idx="1"/>
          </p:nvPr>
        </p:nvSpPr>
        <p:spPr>
          <a:xfrm>
            <a:off x="719399" y="1359000"/>
            <a:ext cx="10753202" cy="4140000"/>
          </a:xfrm>
        </p:spPr>
        <p:txBody>
          <a:bodyPr/>
          <a:lstStyle/>
          <a:p>
            <a:r>
              <a:rPr lang="en-GB" dirty="0"/>
              <a:t>Greek</a:t>
            </a:r>
          </a:p>
          <a:p>
            <a:r>
              <a:rPr lang="en-GB" dirty="0"/>
              <a:t>Roman</a:t>
            </a:r>
          </a:p>
          <a:p>
            <a:r>
              <a:rPr lang="en-GB" dirty="0"/>
              <a:t>Crusaders</a:t>
            </a:r>
          </a:p>
          <a:p>
            <a:r>
              <a:rPr lang="en-GB" dirty="0"/>
              <a:t>Mostly connected to the Christianity, places referred to in the Bible </a:t>
            </a:r>
          </a:p>
          <a:p>
            <a:endParaRPr lang="en-US" dirty="0"/>
          </a:p>
        </p:txBody>
      </p:sp>
      <p:sp>
        <p:nvSpPr>
          <p:cNvPr id="4" name="Title 3">
            <a:extLst>
              <a:ext uri="{FF2B5EF4-FFF2-40B4-BE49-F238E27FC236}">
                <a16:creationId xmlns:a16="http://schemas.microsoft.com/office/drawing/2014/main" id="{2A398B66-347D-07D0-4682-0D06F8E1CAC1}"/>
              </a:ext>
            </a:extLst>
          </p:cNvPr>
          <p:cNvSpPr>
            <a:spLocks noGrp="1"/>
          </p:cNvSpPr>
          <p:nvPr>
            <p:ph type="title"/>
          </p:nvPr>
        </p:nvSpPr>
        <p:spPr>
          <a:xfrm>
            <a:off x="719999" y="0"/>
            <a:ext cx="10753202" cy="451578"/>
          </a:xfrm>
        </p:spPr>
        <p:txBody>
          <a:bodyPr>
            <a:normAutofit fontScale="90000"/>
          </a:bodyPr>
          <a:lstStyle/>
          <a:p>
            <a:r>
              <a:rPr lang="en-GB" dirty="0"/>
              <a:t>Ancient History</a:t>
            </a:r>
            <a:endParaRPr lang="en-US" dirty="0"/>
          </a:p>
        </p:txBody>
      </p:sp>
    </p:spTree>
    <p:extLst>
      <p:ext uri="{BB962C8B-B14F-4D97-AF65-F5344CB8AC3E}">
        <p14:creationId xmlns:p14="http://schemas.microsoft.com/office/powerpoint/2010/main" val="218090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063D3-1CFF-CB7B-C02A-A2D3EACB6126}"/>
              </a:ext>
            </a:extLst>
          </p:cNvPr>
          <p:cNvSpPr>
            <a:spLocks noGrp="1"/>
          </p:cNvSpPr>
          <p:nvPr>
            <p:ph type="body" idx="1"/>
          </p:nvPr>
        </p:nvSpPr>
        <p:spPr/>
        <p:txBody>
          <a:bodyPr>
            <a:normAutofit fontScale="92500" lnSpcReduction="10000"/>
          </a:bodyPr>
          <a:lstStyle/>
          <a:p>
            <a:r>
              <a:rPr lang="en-US" dirty="0"/>
              <a:t>Byblos the first urban settlement is dated to about 3050–2850 BC</a:t>
            </a:r>
            <a:r>
              <a:rPr lang="cs-CZ" dirty="0"/>
              <a:t> </a:t>
            </a:r>
            <a:r>
              <a:rPr lang="en-US" dirty="0"/>
              <a:t>Phoenicians</a:t>
            </a:r>
            <a:r>
              <a:rPr lang="cs-CZ" dirty="0"/>
              <a:t> untill 300 BC</a:t>
            </a:r>
          </a:p>
          <a:p>
            <a:r>
              <a:rPr lang="cs-CZ" dirty="0"/>
              <a:t>Under Egypt rule</a:t>
            </a:r>
          </a:p>
          <a:p>
            <a:r>
              <a:rPr lang="cs-CZ" dirty="0"/>
              <a:t>Under Assyrians</a:t>
            </a:r>
          </a:p>
          <a:p>
            <a:r>
              <a:rPr lang="cs-CZ" dirty="0"/>
              <a:t>Greeks, Romans</a:t>
            </a:r>
          </a:p>
          <a:p>
            <a:r>
              <a:rPr lang="en-US" dirty="0"/>
              <a:t>634 AD</a:t>
            </a:r>
          </a:p>
          <a:p>
            <a:r>
              <a:rPr lang="en-US" dirty="0"/>
              <a:t>In 1516 the Ottomans take over</a:t>
            </a:r>
            <a:endParaRPr lang="cs-CZ" dirty="0"/>
          </a:p>
          <a:p>
            <a:endParaRPr lang="cs-CZ" dirty="0"/>
          </a:p>
          <a:p>
            <a:endParaRPr lang="en-US" dirty="0"/>
          </a:p>
        </p:txBody>
      </p:sp>
      <p:sp>
        <p:nvSpPr>
          <p:cNvPr id="3" name="Text Placeholder 2">
            <a:extLst>
              <a:ext uri="{FF2B5EF4-FFF2-40B4-BE49-F238E27FC236}">
                <a16:creationId xmlns:a16="http://schemas.microsoft.com/office/drawing/2014/main" id="{942771C0-2BFD-21D8-2BBE-FBF1CF984D75}"/>
              </a:ext>
            </a:extLst>
          </p:cNvPr>
          <p:cNvSpPr>
            <a:spLocks noGrp="1"/>
          </p:cNvSpPr>
          <p:nvPr>
            <p:ph type="body" idx="2"/>
          </p:nvPr>
        </p:nvSpPr>
        <p:spPr>
          <a:xfrm>
            <a:off x="719930" y="1025999"/>
            <a:ext cx="10752140" cy="271577"/>
          </a:xfrm>
        </p:spPr>
        <p:txBody>
          <a:bodyPr>
            <a:normAutofit fontScale="92500" lnSpcReduction="10000"/>
          </a:bodyPr>
          <a:lstStyle/>
          <a:p>
            <a:r>
              <a:rPr lang="en-GB" dirty="0"/>
              <a:t>Ships, trade and ceramics</a:t>
            </a:r>
            <a:endParaRPr lang="en-US" dirty="0"/>
          </a:p>
        </p:txBody>
      </p:sp>
      <p:sp>
        <p:nvSpPr>
          <p:cNvPr id="4" name="Title 3">
            <a:extLst>
              <a:ext uri="{FF2B5EF4-FFF2-40B4-BE49-F238E27FC236}">
                <a16:creationId xmlns:a16="http://schemas.microsoft.com/office/drawing/2014/main" id="{11C27B50-DFD6-C871-DEA4-D7E8BDDDD419}"/>
              </a:ext>
            </a:extLst>
          </p:cNvPr>
          <p:cNvSpPr>
            <a:spLocks noGrp="1"/>
          </p:cNvSpPr>
          <p:nvPr>
            <p:ph type="title"/>
          </p:nvPr>
        </p:nvSpPr>
        <p:spPr>
          <a:xfrm>
            <a:off x="719999" y="-91660"/>
            <a:ext cx="10753202" cy="451578"/>
          </a:xfrm>
        </p:spPr>
        <p:txBody>
          <a:bodyPr>
            <a:normAutofit fontScale="90000"/>
          </a:bodyPr>
          <a:lstStyle/>
          <a:p>
            <a:r>
              <a:rPr lang="en-GB" dirty="0"/>
              <a:t>Ancient History</a:t>
            </a:r>
            <a:endParaRPr lang="en-US" dirty="0"/>
          </a:p>
        </p:txBody>
      </p:sp>
      <p:pic>
        <p:nvPicPr>
          <p:cNvPr id="6" name="Picture 5" descr="A map of the world&#10;&#10;Description automatically generated">
            <a:extLst>
              <a:ext uri="{FF2B5EF4-FFF2-40B4-BE49-F238E27FC236}">
                <a16:creationId xmlns:a16="http://schemas.microsoft.com/office/drawing/2014/main" id="{C734ECA2-18E6-BD97-BFEB-B964E141F087}"/>
              </a:ext>
            </a:extLst>
          </p:cNvPr>
          <p:cNvPicPr>
            <a:picLocks noChangeAspect="1"/>
          </p:cNvPicPr>
          <p:nvPr/>
        </p:nvPicPr>
        <p:blipFill>
          <a:blip r:embed="rId2"/>
          <a:stretch>
            <a:fillRect/>
          </a:stretch>
        </p:blipFill>
        <p:spPr>
          <a:xfrm>
            <a:off x="7252831" y="2474658"/>
            <a:ext cx="4219170" cy="3157984"/>
          </a:xfrm>
          <a:prstGeom prst="rect">
            <a:avLst/>
          </a:prstGeom>
        </p:spPr>
      </p:pic>
    </p:spTree>
    <p:extLst>
      <p:ext uri="{BB962C8B-B14F-4D97-AF65-F5344CB8AC3E}">
        <p14:creationId xmlns:p14="http://schemas.microsoft.com/office/powerpoint/2010/main" val="22811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A176C-6C74-69D2-17BE-C0F66CC409FA}"/>
              </a:ext>
            </a:extLst>
          </p:cNvPr>
          <p:cNvSpPr>
            <a:spLocks noGrp="1"/>
          </p:cNvSpPr>
          <p:nvPr>
            <p:ph type="body" idx="1"/>
          </p:nvPr>
        </p:nvSpPr>
        <p:spPr/>
        <p:txBody>
          <a:bodyPr>
            <a:normAutofit fontScale="47500" lnSpcReduction="20000"/>
          </a:bodyPr>
          <a:lstStyle/>
          <a:p>
            <a:r>
              <a:rPr lang="en-GB" dirty="0"/>
              <a:t>1945 After WWII Jordan gained independence</a:t>
            </a:r>
          </a:p>
          <a:p>
            <a:r>
              <a:rPr lang="en-GB" dirty="0"/>
              <a:t>Emir Abdullah king</a:t>
            </a:r>
          </a:p>
          <a:p>
            <a:r>
              <a:rPr lang="en-GB" dirty="0"/>
              <a:t>1947 foundation of Israel, king Abdullah was close to the Zionist leaders</a:t>
            </a:r>
          </a:p>
          <a:p>
            <a:r>
              <a:rPr lang="en-GB" dirty="0"/>
              <a:t>1951 king Abdullah assassinated in Jerusalem in Al-Aqsa mosque for his liberal approach to the Israel</a:t>
            </a:r>
          </a:p>
          <a:p>
            <a:r>
              <a:rPr lang="en-GB" dirty="0"/>
              <a:t>1952 Jordanian constitution, king Talal abdication due to schizophrenia</a:t>
            </a:r>
          </a:p>
          <a:p>
            <a:r>
              <a:rPr lang="en-GB" dirty="0"/>
              <a:t>King Hussein (17 years old)</a:t>
            </a:r>
          </a:p>
          <a:p>
            <a:r>
              <a:rPr lang="en-GB" dirty="0"/>
              <a:t>Jordan is dragged in the Cold War as Gamal Nasir became president of Egypt, proposal to join the Cold war on the side of Britain</a:t>
            </a:r>
          </a:p>
          <a:p>
            <a:r>
              <a:rPr lang="en-GB" dirty="0"/>
              <a:t>Public unrest to support Nasserism and oppose Britain influence, king Hussein did not enter the Baghdad Pact</a:t>
            </a:r>
          </a:p>
          <a:p>
            <a:r>
              <a:rPr lang="en-GB" dirty="0"/>
              <a:t>Reduced the reliance on the Britain</a:t>
            </a:r>
          </a:p>
          <a:p>
            <a:r>
              <a:rPr lang="en-GB" dirty="0"/>
              <a:t>Arabisation of the Jordanian Army and renamed to Jordanian Armed Forces</a:t>
            </a:r>
          </a:p>
          <a:p>
            <a:r>
              <a:rPr lang="en-GB" dirty="0"/>
              <a:t>General election, democratically elected government – opposed king and caused public unrest</a:t>
            </a:r>
          </a:p>
          <a:p>
            <a:r>
              <a:rPr lang="en-GB" dirty="0"/>
              <a:t>1957 government forced to resign</a:t>
            </a:r>
          </a:p>
          <a:p>
            <a:r>
              <a:rPr lang="en-GB" dirty="0"/>
              <a:t>Alleged coup attempt from </a:t>
            </a:r>
            <a:r>
              <a:rPr lang="en-GB" dirty="0" err="1"/>
              <a:t>Nasirist</a:t>
            </a:r>
            <a:r>
              <a:rPr lang="en-GB" dirty="0"/>
              <a:t> army officers, avoided</a:t>
            </a:r>
          </a:p>
          <a:p>
            <a:r>
              <a:rPr lang="en-GB" dirty="0"/>
              <a:t>United Arab Republic of Syria and Egypt, disbanded in 1961</a:t>
            </a:r>
          </a:p>
          <a:p>
            <a:r>
              <a:rPr lang="en-GB" dirty="0"/>
              <a:t>Arab Federation Jordan and Iraq, Iraq Hashemite dynasty overthrown in July by army </a:t>
            </a:r>
            <a:r>
              <a:rPr lang="en-GB" dirty="0" err="1"/>
              <a:t>nassirist</a:t>
            </a:r>
            <a:endParaRPr lang="en-GB" dirty="0"/>
          </a:p>
          <a:p>
            <a:endParaRPr lang="en-GB" dirty="0"/>
          </a:p>
        </p:txBody>
      </p:sp>
      <p:sp>
        <p:nvSpPr>
          <p:cNvPr id="3" name="Text Placeholder 2">
            <a:extLst>
              <a:ext uri="{FF2B5EF4-FFF2-40B4-BE49-F238E27FC236}">
                <a16:creationId xmlns:a16="http://schemas.microsoft.com/office/drawing/2014/main" id="{961EEACE-CE12-6F08-DF93-5EECBF230739}"/>
              </a:ext>
            </a:extLst>
          </p:cNvPr>
          <p:cNvSpPr>
            <a:spLocks noGrp="1"/>
          </p:cNvSpPr>
          <p:nvPr>
            <p:ph type="body" idx="2"/>
          </p:nvPr>
        </p:nvSpPr>
        <p:spPr>
          <a:xfrm>
            <a:off x="883563" y="1170740"/>
            <a:ext cx="10752140" cy="271577"/>
          </a:xfrm>
        </p:spPr>
        <p:txBody>
          <a:bodyPr>
            <a:normAutofit fontScale="92500" lnSpcReduction="10000"/>
          </a:bodyPr>
          <a:lstStyle/>
          <a:p>
            <a:endParaRPr lang="en-US"/>
          </a:p>
        </p:txBody>
      </p:sp>
      <p:sp>
        <p:nvSpPr>
          <p:cNvPr id="4" name="Title 3">
            <a:extLst>
              <a:ext uri="{FF2B5EF4-FFF2-40B4-BE49-F238E27FC236}">
                <a16:creationId xmlns:a16="http://schemas.microsoft.com/office/drawing/2014/main" id="{F09FAC40-3EFB-2295-1AF0-60DAD6BF39F9}"/>
              </a:ext>
            </a:extLst>
          </p:cNvPr>
          <p:cNvSpPr>
            <a:spLocks noGrp="1"/>
          </p:cNvSpPr>
          <p:nvPr>
            <p:ph type="title"/>
          </p:nvPr>
        </p:nvSpPr>
        <p:spPr>
          <a:xfrm>
            <a:off x="719999" y="0"/>
            <a:ext cx="10753202" cy="451578"/>
          </a:xfrm>
        </p:spPr>
        <p:txBody>
          <a:bodyPr>
            <a:normAutofit fontScale="90000"/>
          </a:bodyPr>
          <a:lstStyle/>
          <a:p>
            <a:r>
              <a:rPr lang="en-GB" dirty="0"/>
              <a:t>Modern History</a:t>
            </a:r>
            <a:endParaRPr lang="en-US" dirty="0"/>
          </a:p>
        </p:txBody>
      </p:sp>
    </p:spTree>
    <p:extLst>
      <p:ext uri="{BB962C8B-B14F-4D97-AF65-F5344CB8AC3E}">
        <p14:creationId xmlns:p14="http://schemas.microsoft.com/office/powerpoint/2010/main" val="317967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386583-4898-F755-8902-0F3986955539}"/>
              </a:ext>
            </a:extLst>
          </p:cNvPr>
          <p:cNvSpPr>
            <a:spLocks noGrp="1"/>
          </p:cNvSpPr>
          <p:nvPr>
            <p:ph type="body" idx="1"/>
          </p:nvPr>
        </p:nvSpPr>
        <p:spPr>
          <a:xfrm>
            <a:off x="719999" y="989556"/>
            <a:ext cx="10753202" cy="4842445"/>
          </a:xfrm>
        </p:spPr>
        <p:txBody>
          <a:bodyPr>
            <a:normAutofit fontScale="25000" lnSpcReduction="20000"/>
          </a:bodyPr>
          <a:lstStyle/>
          <a:p>
            <a:r>
              <a:rPr lang="en-GB" sz="5600" dirty="0"/>
              <a:t>1949 Jordan joined the coalition and declared war against Israel (Jordan took control of West Bank and East Jerusalem) renames itself to Jordan finally</a:t>
            </a:r>
          </a:p>
          <a:p>
            <a:r>
              <a:rPr lang="en-GB" sz="5600" dirty="0"/>
              <a:t>1950 formal annexation of West Bank, country population tripled (1.3 million)</a:t>
            </a:r>
          </a:p>
          <a:p>
            <a:r>
              <a:rPr lang="en-GB" sz="5600" dirty="0"/>
              <a:t>1967  Six-day war second Arab-Israeli conflict, defence pact with Egypt and Syria  (Jordan lost West Bank and Jerusalem, Egypt lost Golan Heights, Gaza and Sinai)</a:t>
            </a:r>
          </a:p>
          <a:p>
            <a:r>
              <a:rPr lang="en-GB" sz="5600" dirty="0"/>
              <a:t>Loss of West bank for Jordan was huge problem – population, economic centre, 300 000 displaced Palestinians to other Jordan cities</a:t>
            </a:r>
          </a:p>
          <a:p>
            <a:r>
              <a:rPr lang="en-GB" sz="5600" dirty="0"/>
              <a:t>PLO (Palestinian resistance movement) settled in Jordan, launching attack to Israel from Jordanian soil</a:t>
            </a:r>
          </a:p>
          <a:p>
            <a:r>
              <a:rPr lang="en-GB" sz="5600" dirty="0"/>
              <a:t>Israel attacked PLO on Jordanian territory, Jordan defeated Israeli forces and gained fame</a:t>
            </a:r>
          </a:p>
          <a:p>
            <a:r>
              <a:rPr lang="en-GB" sz="5600" dirty="0"/>
              <a:t>PLO recruitment, powerful, funded, famous globally – violating local laws, shooting at Jordan forces (STATE in a STATE)</a:t>
            </a:r>
          </a:p>
          <a:p>
            <a:r>
              <a:rPr lang="en-GB" sz="5600" dirty="0"/>
              <a:t>Threat to king’s authority</a:t>
            </a:r>
          </a:p>
          <a:p>
            <a:r>
              <a:rPr lang="en-GB" sz="5600" dirty="0"/>
              <a:t>1970 Black September PLO were ousted from the Amman within 2 week with the use of army</a:t>
            </a:r>
          </a:p>
          <a:p>
            <a:r>
              <a:rPr lang="en-GB" sz="5600" dirty="0"/>
              <a:t>1971 all PLO members were forced out of Jordan, moved to Lebanon</a:t>
            </a:r>
          </a:p>
          <a:p>
            <a:r>
              <a:rPr lang="en-GB" sz="5600" dirty="0"/>
              <a:t>1973 </a:t>
            </a:r>
            <a:r>
              <a:rPr lang="en-US" sz="5600" dirty="0"/>
              <a:t>Yom Kippur War</a:t>
            </a:r>
            <a:endParaRPr lang="en-US" sz="5600" dirty="0">
              <a:hlinkClick r:id="rId3"/>
            </a:endParaRPr>
          </a:p>
          <a:p>
            <a:r>
              <a:rPr lang="en-GB" sz="5600" dirty="0"/>
              <a:t> War Egypt and Syria attacked Israel, Jordan only supporting role to Syrian Golan Heights</a:t>
            </a:r>
          </a:p>
          <a:p>
            <a:r>
              <a:rPr lang="en-GB" sz="5600" dirty="0"/>
              <a:t>1974 PLO recognized as a sole political representative of the Palestinian people – blow to the Jordan king, give up of speaking on behalf of Palestinian (refugees)</a:t>
            </a:r>
          </a:p>
          <a:p>
            <a:r>
              <a:rPr lang="en-GB" sz="5600" dirty="0"/>
              <a:t>1988 I. Intifada – king Hussein renounced all legal and administrative ties with the West Bank (give the Palestinians a chance on Independence) – stripped of Jordanian citizenship</a:t>
            </a:r>
          </a:p>
          <a:p>
            <a:r>
              <a:rPr lang="en-GB" sz="5600" dirty="0"/>
              <a:t>Protest in Jordan, 1989 parliamentary elections, introduction of National Charter  (outline for democratization)</a:t>
            </a:r>
          </a:p>
          <a:p>
            <a:pPr marL="114300" indent="0">
              <a:buNone/>
            </a:pPr>
            <a:endParaRPr lang="en-GB" dirty="0"/>
          </a:p>
          <a:p>
            <a:endParaRPr lang="en-GB" dirty="0"/>
          </a:p>
          <a:p>
            <a:endParaRPr lang="en-GB" dirty="0"/>
          </a:p>
          <a:p>
            <a:endParaRPr lang="en-US" dirty="0"/>
          </a:p>
        </p:txBody>
      </p:sp>
      <p:sp>
        <p:nvSpPr>
          <p:cNvPr id="4" name="Title 3">
            <a:extLst>
              <a:ext uri="{FF2B5EF4-FFF2-40B4-BE49-F238E27FC236}">
                <a16:creationId xmlns:a16="http://schemas.microsoft.com/office/drawing/2014/main" id="{B73229D2-1748-9139-8F4F-B554BE124E96}"/>
              </a:ext>
            </a:extLst>
          </p:cNvPr>
          <p:cNvSpPr>
            <a:spLocks noGrp="1"/>
          </p:cNvSpPr>
          <p:nvPr>
            <p:ph type="title"/>
          </p:nvPr>
        </p:nvSpPr>
        <p:spPr>
          <a:xfrm>
            <a:off x="719999" y="0"/>
            <a:ext cx="10753202" cy="451578"/>
          </a:xfrm>
        </p:spPr>
        <p:txBody>
          <a:bodyPr>
            <a:normAutofit fontScale="90000"/>
          </a:bodyPr>
          <a:lstStyle/>
          <a:p>
            <a:r>
              <a:rPr lang="en-GB" dirty="0"/>
              <a:t>Arab- Israeli conflict</a:t>
            </a:r>
            <a:endParaRPr lang="en-US" dirty="0"/>
          </a:p>
        </p:txBody>
      </p:sp>
    </p:spTree>
    <p:extLst>
      <p:ext uri="{BB962C8B-B14F-4D97-AF65-F5344CB8AC3E}">
        <p14:creationId xmlns:p14="http://schemas.microsoft.com/office/powerpoint/2010/main" val="15961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3F3F32-0E10-85A6-1BAD-B11D68A177D9}"/>
              </a:ext>
            </a:extLst>
          </p:cNvPr>
          <p:cNvSpPr>
            <a:spLocks noGrp="1"/>
          </p:cNvSpPr>
          <p:nvPr>
            <p:ph type="body" idx="1"/>
          </p:nvPr>
        </p:nvSpPr>
        <p:spPr>
          <a:xfrm>
            <a:off x="331692" y="1015595"/>
            <a:ext cx="10753202" cy="4140000"/>
          </a:xfrm>
        </p:spPr>
        <p:txBody>
          <a:bodyPr/>
          <a:lstStyle/>
          <a:p>
            <a:r>
              <a:rPr lang="en-GB" dirty="0"/>
              <a:t>King Hussein had close relations with Saddam Hussein, damage to his reputation</a:t>
            </a:r>
          </a:p>
          <a:p>
            <a:r>
              <a:rPr lang="en-GB" dirty="0"/>
              <a:t>1994 Israel-Jordan Peace Treaty</a:t>
            </a:r>
          </a:p>
          <a:p>
            <a:r>
              <a:rPr lang="en-GB" dirty="0"/>
              <a:t>King Hussein died in 1999</a:t>
            </a:r>
          </a:p>
          <a:p>
            <a:r>
              <a:rPr lang="en-GB" dirty="0"/>
              <a:t>King Abdullah II. Since 2000</a:t>
            </a:r>
          </a:p>
          <a:p>
            <a:endParaRPr lang="en-US" dirty="0"/>
          </a:p>
        </p:txBody>
      </p:sp>
      <p:sp>
        <p:nvSpPr>
          <p:cNvPr id="4" name="Title 3">
            <a:extLst>
              <a:ext uri="{FF2B5EF4-FFF2-40B4-BE49-F238E27FC236}">
                <a16:creationId xmlns:a16="http://schemas.microsoft.com/office/drawing/2014/main" id="{425E7CE9-DB03-3A03-EBBD-D9C5F200D4AD}"/>
              </a:ext>
            </a:extLst>
          </p:cNvPr>
          <p:cNvSpPr>
            <a:spLocks noGrp="1"/>
          </p:cNvSpPr>
          <p:nvPr>
            <p:ph type="title"/>
          </p:nvPr>
        </p:nvSpPr>
        <p:spPr>
          <a:xfrm>
            <a:off x="719999" y="0"/>
            <a:ext cx="10753202" cy="451578"/>
          </a:xfrm>
        </p:spPr>
        <p:txBody>
          <a:bodyPr>
            <a:normAutofit fontScale="90000"/>
          </a:bodyPr>
          <a:lstStyle/>
          <a:p>
            <a:r>
              <a:rPr lang="en-GB" dirty="0"/>
              <a:t>Hashemite dynasty</a:t>
            </a:r>
            <a:endParaRPr lang="en-US" dirty="0"/>
          </a:p>
        </p:txBody>
      </p:sp>
      <p:pic>
        <p:nvPicPr>
          <p:cNvPr id="5" name="Online Media 4" title="🇯🇴 King Hussein of Jordan: Survival of a dynasty | Al Jazeera World">
            <a:hlinkClick r:id="" action="ppaction://media"/>
            <a:extLst>
              <a:ext uri="{FF2B5EF4-FFF2-40B4-BE49-F238E27FC236}">
                <a16:creationId xmlns:a16="http://schemas.microsoft.com/office/drawing/2014/main" id="{A405A21E-A972-40F8-753B-70EF91960595}"/>
              </a:ext>
            </a:extLst>
          </p:cNvPr>
          <p:cNvPicPr>
            <a:picLocks noRot="1" noChangeAspect="1"/>
          </p:cNvPicPr>
          <p:nvPr>
            <a:videoFile r:link="rId1"/>
          </p:nvPr>
        </p:nvPicPr>
        <p:blipFill>
          <a:blip r:embed="rId4"/>
          <a:stretch>
            <a:fillRect/>
          </a:stretch>
        </p:blipFill>
        <p:spPr>
          <a:xfrm>
            <a:off x="5817041" y="3092993"/>
            <a:ext cx="6131812" cy="2764741"/>
          </a:xfrm>
          <a:prstGeom prst="rect">
            <a:avLst/>
          </a:prstGeom>
        </p:spPr>
      </p:pic>
    </p:spTree>
    <p:extLst>
      <p:ext uri="{BB962C8B-B14F-4D97-AF65-F5344CB8AC3E}">
        <p14:creationId xmlns:p14="http://schemas.microsoft.com/office/powerpoint/2010/main" val="42815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B04B36-6DC5-E657-420C-774CFF580677}"/>
              </a:ext>
            </a:extLst>
          </p:cNvPr>
          <p:cNvSpPr>
            <a:spLocks noGrp="1"/>
          </p:cNvSpPr>
          <p:nvPr>
            <p:ph type="body" idx="1"/>
          </p:nvPr>
        </p:nvSpPr>
        <p:spPr>
          <a:xfrm>
            <a:off x="719999" y="1227551"/>
            <a:ext cx="10753202" cy="4604450"/>
          </a:xfrm>
        </p:spPr>
        <p:txBody>
          <a:bodyPr>
            <a:normAutofit fontScale="85000" lnSpcReduction="20000"/>
          </a:bodyPr>
          <a:lstStyle/>
          <a:p>
            <a:r>
              <a:rPr lang="en-GB" dirty="0"/>
              <a:t>Migration</a:t>
            </a:r>
          </a:p>
          <a:p>
            <a:r>
              <a:rPr lang="en-US" dirty="0"/>
              <a:t>Limited sources of internal revenue</a:t>
            </a:r>
          </a:p>
          <a:p>
            <a:r>
              <a:rPr lang="en-US" dirty="0"/>
              <a:t>Externally oriented rentier economy</a:t>
            </a:r>
          </a:p>
          <a:p>
            <a:r>
              <a:rPr lang="en-US" dirty="0"/>
              <a:t>Resource impoverishment</a:t>
            </a:r>
            <a:endParaRPr lang="en-GB" dirty="0"/>
          </a:p>
          <a:p>
            <a:r>
              <a:rPr lang="en-GB" dirty="0"/>
              <a:t>Unemployment</a:t>
            </a:r>
          </a:p>
          <a:p>
            <a:r>
              <a:rPr lang="en-GB" dirty="0"/>
              <a:t>Climbing prices</a:t>
            </a:r>
          </a:p>
          <a:p>
            <a:r>
              <a:rPr lang="en-GB" dirty="0"/>
              <a:t>Corruption </a:t>
            </a:r>
          </a:p>
          <a:p>
            <a:r>
              <a:rPr lang="en-GB" dirty="0"/>
              <a:t>Failed protests 2011</a:t>
            </a:r>
          </a:p>
          <a:p>
            <a:r>
              <a:rPr lang="en-GB" dirty="0"/>
              <a:t>Tension in the society</a:t>
            </a:r>
          </a:p>
        </p:txBody>
      </p:sp>
      <p:sp>
        <p:nvSpPr>
          <p:cNvPr id="4" name="Title 3">
            <a:extLst>
              <a:ext uri="{FF2B5EF4-FFF2-40B4-BE49-F238E27FC236}">
                <a16:creationId xmlns:a16="http://schemas.microsoft.com/office/drawing/2014/main" id="{4DA93A7E-B3B8-6347-221D-FBECB19C76F2}"/>
              </a:ext>
            </a:extLst>
          </p:cNvPr>
          <p:cNvSpPr>
            <a:spLocks noGrp="1"/>
          </p:cNvSpPr>
          <p:nvPr>
            <p:ph type="title"/>
          </p:nvPr>
        </p:nvSpPr>
        <p:spPr>
          <a:xfrm>
            <a:off x="719399" y="0"/>
            <a:ext cx="10753202" cy="451578"/>
          </a:xfrm>
        </p:spPr>
        <p:txBody>
          <a:bodyPr>
            <a:normAutofit fontScale="90000"/>
          </a:bodyPr>
          <a:lstStyle/>
          <a:p>
            <a:r>
              <a:rPr lang="en-GB" dirty="0"/>
              <a:t>Current issues</a:t>
            </a:r>
            <a:endParaRPr lang="en-US" dirty="0"/>
          </a:p>
        </p:txBody>
      </p:sp>
    </p:spTree>
    <p:extLst>
      <p:ext uri="{BB962C8B-B14F-4D97-AF65-F5344CB8AC3E}">
        <p14:creationId xmlns:p14="http://schemas.microsoft.com/office/powerpoint/2010/main" val="3163481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B0599-DD0B-AD7C-0E36-ED12C9E29B26}"/>
              </a:ext>
            </a:extLst>
          </p:cNvPr>
          <p:cNvSpPr>
            <a:spLocks noGrp="1"/>
          </p:cNvSpPr>
          <p:nvPr>
            <p:ph type="body" idx="1"/>
          </p:nvPr>
        </p:nvSpPr>
        <p:spPr/>
        <p:txBody>
          <a:bodyPr>
            <a:normAutofit fontScale="85000" lnSpcReduction="10000"/>
          </a:bodyPr>
          <a:lstStyle/>
          <a:p>
            <a:r>
              <a:rPr lang="en-US" dirty="0"/>
              <a:t>Jordan hosts the second largest number of refugees per capita worldwide, including 660,000 Syrians</a:t>
            </a:r>
          </a:p>
          <a:p>
            <a:r>
              <a:rPr lang="en-US" dirty="0"/>
              <a:t>unregistered, is estimated at around 1.3 million</a:t>
            </a:r>
          </a:p>
          <a:p>
            <a:r>
              <a:rPr lang="en-US" dirty="0"/>
              <a:t>Over 19,000 Palestinian refugees from Syria are also registered in Jordan</a:t>
            </a:r>
          </a:p>
          <a:p>
            <a:r>
              <a:rPr lang="en-US" dirty="0"/>
              <a:t>political, economic, and resource challenges in Jordan</a:t>
            </a:r>
          </a:p>
          <a:p>
            <a:r>
              <a:rPr lang="en-US" dirty="0"/>
              <a:t>restricted the number of Syrians who can enter the country, closed accessible border crossings, and attempted to confine more refugees to camps</a:t>
            </a:r>
          </a:p>
        </p:txBody>
      </p:sp>
      <p:sp>
        <p:nvSpPr>
          <p:cNvPr id="3" name="Text Placeholder 2">
            <a:extLst>
              <a:ext uri="{FF2B5EF4-FFF2-40B4-BE49-F238E27FC236}">
                <a16:creationId xmlns:a16="http://schemas.microsoft.com/office/drawing/2014/main" id="{78BDCBAE-10F6-1150-37BB-21BCD6C30700}"/>
              </a:ext>
            </a:extLst>
          </p:cNvPr>
          <p:cNvSpPr>
            <a:spLocks noGrp="1"/>
          </p:cNvSpPr>
          <p:nvPr>
            <p:ph type="body" idx="2"/>
          </p:nvPr>
        </p:nvSpPr>
        <p:spPr/>
        <p:txBody>
          <a:bodyPr>
            <a:normAutofit fontScale="92500" lnSpcReduction="10000"/>
          </a:bodyPr>
          <a:lstStyle/>
          <a:p>
            <a:r>
              <a:rPr lang="en-US" dirty="0"/>
              <a:t>https://www.youtube.com/watch?v=wcsqiNZAHg4</a:t>
            </a:r>
          </a:p>
        </p:txBody>
      </p:sp>
      <p:sp>
        <p:nvSpPr>
          <p:cNvPr id="4" name="Title 3">
            <a:extLst>
              <a:ext uri="{FF2B5EF4-FFF2-40B4-BE49-F238E27FC236}">
                <a16:creationId xmlns:a16="http://schemas.microsoft.com/office/drawing/2014/main" id="{C76A2203-FA8F-5E93-103E-55658C1E7A16}"/>
              </a:ext>
            </a:extLst>
          </p:cNvPr>
          <p:cNvSpPr>
            <a:spLocks noGrp="1"/>
          </p:cNvSpPr>
          <p:nvPr>
            <p:ph type="title"/>
          </p:nvPr>
        </p:nvSpPr>
        <p:spPr>
          <a:xfrm>
            <a:off x="719999" y="0"/>
            <a:ext cx="10753202" cy="451578"/>
          </a:xfrm>
        </p:spPr>
        <p:txBody>
          <a:bodyPr>
            <a:normAutofit fontScale="90000"/>
          </a:bodyPr>
          <a:lstStyle/>
          <a:p>
            <a:r>
              <a:rPr lang="en-GB" dirty="0"/>
              <a:t>Migration and refugee crisis in Jordan</a:t>
            </a:r>
            <a:endParaRPr lang="en-US" dirty="0"/>
          </a:p>
        </p:txBody>
      </p:sp>
    </p:spTree>
    <p:extLst>
      <p:ext uri="{BB962C8B-B14F-4D97-AF65-F5344CB8AC3E}">
        <p14:creationId xmlns:p14="http://schemas.microsoft.com/office/powerpoint/2010/main" val="2115472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D5F42-04C1-94C6-9158-978D5F2E640D}"/>
              </a:ext>
            </a:extLst>
          </p:cNvPr>
          <p:cNvSpPr>
            <a:spLocks noGrp="1"/>
          </p:cNvSpPr>
          <p:nvPr>
            <p:ph type="body" idx="1"/>
          </p:nvPr>
        </p:nvSpPr>
        <p:spPr/>
        <p:txBody>
          <a:bodyPr>
            <a:normAutofit fontScale="92500" lnSpcReduction="10000"/>
          </a:bodyPr>
          <a:lstStyle/>
          <a:p>
            <a:r>
              <a:rPr lang="en-US" dirty="0"/>
              <a:t>Prioritize the integration of development and humanitarian aid</a:t>
            </a:r>
          </a:p>
          <a:p>
            <a:r>
              <a:rPr lang="en-US" dirty="0"/>
              <a:t>Maintain protection space for Syrian refugees</a:t>
            </a:r>
          </a:p>
          <a:p>
            <a:r>
              <a:rPr lang="en-US" dirty="0"/>
              <a:t>Formalize access to livelihoods</a:t>
            </a:r>
          </a:p>
          <a:p>
            <a:r>
              <a:rPr lang="en-US" dirty="0"/>
              <a:t>Empower local governance actors</a:t>
            </a:r>
          </a:p>
          <a:p>
            <a:r>
              <a:rPr lang="en-US" dirty="0"/>
              <a:t>Jordan Response Plan for the Syria Crisis, which is described as “the first nationally-led response of its kind, joining refugee and development responses in one comprehensive national plan.”</a:t>
            </a:r>
          </a:p>
        </p:txBody>
      </p:sp>
      <p:sp>
        <p:nvSpPr>
          <p:cNvPr id="4" name="Title 3">
            <a:extLst>
              <a:ext uri="{FF2B5EF4-FFF2-40B4-BE49-F238E27FC236}">
                <a16:creationId xmlns:a16="http://schemas.microsoft.com/office/drawing/2014/main" id="{47CAF718-017F-821F-A859-E4C501E6549E}"/>
              </a:ext>
            </a:extLst>
          </p:cNvPr>
          <p:cNvSpPr>
            <a:spLocks noGrp="1"/>
          </p:cNvSpPr>
          <p:nvPr>
            <p:ph type="title"/>
          </p:nvPr>
        </p:nvSpPr>
        <p:spPr>
          <a:xfrm>
            <a:off x="719399" y="0"/>
            <a:ext cx="10753202" cy="451578"/>
          </a:xfrm>
        </p:spPr>
        <p:txBody>
          <a:bodyPr>
            <a:normAutofit fontScale="90000"/>
          </a:bodyPr>
          <a:lstStyle/>
          <a:p>
            <a:r>
              <a:rPr lang="en-GB" dirty="0"/>
              <a:t>Key points</a:t>
            </a:r>
            <a:endParaRPr lang="en-US" dirty="0"/>
          </a:p>
        </p:txBody>
      </p:sp>
    </p:spTree>
    <p:extLst>
      <p:ext uri="{BB962C8B-B14F-4D97-AF65-F5344CB8AC3E}">
        <p14:creationId xmlns:p14="http://schemas.microsoft.com/office/powerpoint/2010/main" val="3874143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E8E4A-A0D3-46A7-3A98-1A96D167B873}"/>
              </a:ext>
            </a:extLst>
          </p:cNvPr>
          <p:cNvSpPr>
            <a:spLocks noGrp="1"/>
          </p:cNvSpPr>
          <p:nvPr>
            <p:ph type="body" idx="1"/>
          </p:nvPr>
        </p:nvSpPr>
        <p:spPr/>
        <p:txBody>
          <a:bodyPr/>
          <a:lstStyle/>
          <a:p>
            <a:r>
              <a:rPr lang="en-US" b="0" i="0" dirty="0">
                <a:solidFill>
                  <a:srgbClr val="333333"/>
                </a:solidFill>
                <a:effectLst/>
                <a:latin typeface="GaramondPremierW08-Capt"/>
              </a:rPr>
              <a:t>1951 convention “No Contracting State shall expel or return (‘</a:t>
            </a:r>
            <a:r>
              <a:rPr lang="en-US" b="0" i="0" dirty="0" err="1">
                <a:solidFill>
                  <a:srgbClr val="333333"/>
                </a:solidFill>
                <a:effectLst/>
                <a:latin typeface="GaramondPremierW08-Capt"/>
              </a:rPr>
              <a:t>refouler</a:t>
            </a:r>
            <a:r>
              <a:rPr lang="en-US" b="0" i="0" dirty="0">
                <a:solidFill>
                  <a:srgbClr val="333333"/>
                </a:solidFill>
                <a:effectLst/>
                <a:latin typeface="GaramondPremierW08-Capt"/>
              </a:rPr>
              <a:t>’) a refugee in any manner whatsoever to the frontiers of territories where his life or freedom would be threatened on account of his race, religion, nationality, membership of a particular social group or political opinion.”</a:t>
            </a:r>
            <a:endParaRPr lang="en-US" dirty="0"/>
          </a:p>
        </p:txBody>
      </p:sp>
      <p:sp>
        <p:nvSpPr>
          <p:cNvPr id="3" name="Text Placeholder 2">
            <a:extLst>
              <a:ext uri="{FF2B5EF4-FFF2-40B4-BE49-F238E27FC236}">
                <a16:creationId xmlns:a16="http://schemas.microsoft.com/office/drawing/2014/main" id="{F874095C-7553-F7A1-DCFA-9473CF074AB4}"/>
              </a:ext>
            </a:extLst>
          </p:cNvPr>
          <p:cNvSpPr>
            <a:spLocks noGrp="1"/>
          </p:cNvSpPr>
          <p:nvPr>
            <p:ph type="body" idx="2"/>
          </p:nvPr>
        </p:nvSpPr>
        <p:spPr/>
        <p:txBody>
          <a:bodyPr>
            <a:normAutofit fontScale="92500" lnSpcReduction="10000"/>
          </a:bodyPr>
          <a:lstStyle/>
          <a:p>
            <a:r>
              <a:rPr lang="en-GB" dirty="0"/>
              <a:t>Human rights protection</a:t>
            </a:r>
            <a:endParaRPr lang="en-US" dirty="0"/>
          </a:p>
        </p:txBody>
      </p:sp>
      <p:sp>
        <p:nvSpPr>
          <p:cNvPr id="4" name="Title 3">
            <a:extLst>
              <a:ext uri="{FF2B5EF4-FFF2-40B4-BE49-F238E27FC236}">
                <a16:creationId xmlns:a16="http://schemas.microsoft.com/office/drawing/2014/main" id="{343F7716-D457-C7B5-7084-FD4EB155FDFC}"/>
              </a:ext>
            </a:extLst>
          </p:cNvPr>
          <p:cNvSpPr>
            <a:spLocks noGrp="1"/>
          </p:cNvSpPr>
          <p:nvPr>
            <p:ph type="title"/>
          </p:nvPr>
        </p:nvSpPr>
        <p:spPr>
          <a:xfrm>
            <a:off x="719399" y="0"/>
            <a:ext cx="10753202" cy="451578"/>
          </a:xfrm>
        </p:spPr>
        <p:txBody>
          <a:bodyPr>
            <a:normAutofit fontScale="90000"/>
          </a:bodyPr>
          <a:lstStyle/>
          <a:p>
            <a:r>
              <a:rPr lang="en-GB" dirty="0"/>
              <a:t>International obligations</a:t>
            </a:r>
            <a:endParaRPr lang="en-US" dirty="0"/>
          </a:p>
        </p:txBody>
      </p:sp>
    </p:spTree>
    <p:extLst>
      <p:ext uri="{BB962C8B-B14F-4D97-AF65-F5344CB8AC3E}">
        <p14:creationId xmlns:p14="http://schemas.microsoft.com/office/powerpoint/2010/main" val="814164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C75C5-6B0D-25C9-69B8-18318B8C2425}"/>
              </a:ext>
            </a:extLst>
          </p:cNvPr>
          <p:cNvSpPr>
            <a:spLocks noGrp="1"/>
          </p:cNvSpPr>
          <p:nvPr>
            <p:ph type="body" idx="1"/>
          </p:nvPr>
        </p:nvSpPr>
        <p:spPr/>
        <p:txBody>
          <a:bodyPr>
            <a:normAutofit fontScale="77500" lnSpcReduction="20000"/>
          </a:bodyPr>
          <a:lstStyle/>
          <a:p>
            <a:r>
              <a:rPr lang="en-US" b="0" i="0" dirty="0">
                <a:solidFill>
                  <a:srgbClr val="333333"/>
                </a:solidFill>
                <a:effectLst/>
                <a:latin typeface="GaramondPremierW08-Capt"/>
              </a:rPr>
              <a:t>Syrian children access to public education </a:t>
            </a:r>
          </a:p>
          <a:p>
            <a:r>
              <a:rPr lang="en-US" b="0" i="0" dirty="0">
                <a:solidFill>
                  <a:srgbClr val="333333"/>
                </a:solidFill>
                <a:effectLst/>
                <a:latin typeface="GaramondPremierW08-Capt"/>
              </a:rPr>
              <a:t>until November 2014, facilitated Syrian access to subsidized medical care</a:t>
            </a:r>
          </a:p>
          <a:p>
            <a:r>
              <a:rPr lang="en-US" b="0" i="0" dirty="0">
                <a:solidFill>
                  <a:srgbClr val="333333"/>
                </a:solidFill>
                <a:effectLst/>
                <a:latin typeface="GaramondPremierW08-Capt"/>
              </a:rPr>
              <a:t>rights to housing, employment, public education, freedom of movement, and public relief and assistance</a:t>
            </a:r>
            <a:endParaRPr lang="en-US" dirty="0">
              <a:solidFill>
                <a:srgbClr val="333333"/>
              </a:solidFill>
              <a:latin typeface="GaramondPremierW08-Capt"/>
            </a:endParaRPr>
          </a:p>
          <a:p>
            <a:r>
              <a:rPr lang="en-US" b="0" i="0" dirty="0">
                <a:solidFill>
                  <a:srgbClr val="333333"/>
                </a:solidFill>
                <a:effectLst/>
                <a:latin typeface="GaramondPremierW08-Capt"/>
              </a:rPr>
              <a:t>restrict the protection space for Syrian refugees, terminating their healthcare provisions and limiting their freedom of movement</a:t>
            </a:r>
          </a:p>
          <a:p>
            <a:r>
              <a:rPr lang="en-US" b="0" i="0" dirty="0">
                <a:solidFill>
                  <a:srgbClr val="333333"/>
                </a:solidFill>
                <a:effectLst/>
                <a:latin typeface="GaramondPremierW08-Capt"/>
              </a:rPr>
              <a:t>legally vulnerable = limited obligations under international law</a:t>
            </a:r>
          </a:p>
          <a:p>
            <a:r>
              <a:rPr lang="en-US" b="0" i="0" dirty="0">
                <a:solidFill>
                  <a:srgbClr val="333333"/>
                </a:solidFill>
                <a:effectLst/>
                <a:latin typeface="GaramondPremierW08-Capt"/>
              </a:rPr>
              <a:t>repatriating refugees back to Syria, particularly unaccompanied men and Palestinians. Such actions amount to a violation of the principle of non-refoulement</a:t>
            </a:r>
          </a:p>
        </p:txBody>
      </p:sp>
      <p:sp>
        <p:nvSpPr>
          <p:cNvPr id="3" name="Text Placeholder 2">
            <a:extLst>
              <a:ext uri="{FF2B5EF4-FFF2-40B4-BE49-F238E27FC236}">
                <a16:creationId xmlns:a16="http://schemas.microsoft.com/office/drawing/2014/main" id="{932B09EB-2A15-6B2D-BCCA-82446157779E}"/>
              </a:ext>
            </a:extLst>
          </p:cNvPr>
          <p:cNvSpPr>
            <a:spLocks noGrp="1"/>
          </p:cNvSpPr>
          <p:nvPr>
            <p:ph type="body" idx="2"/>
          </p:nvPr>
        </p:nvSpPr>
        <p:spPr/>
        <p:txBody>
          <a:bodyPr/>
          <a:lstStyle/>
          <a:p>
            <a:endParaRPr lang="en-US"/>
          </a:p>
        </p:txBody>
      </p:sp>
      <p:sp>
        <p:nvSpPr>
          <p:cNvPr id="4" name="Title 3">
            <a:extLst>
              <a:ext uri="{FF2B5EF4-FFF2-40B4-BE49-F238E27FC236}">
                <a16:creationId xmlns:a16="http://schemas.microsoft.com/office/drawing/2014/main" id="{C7B9F46C-E0C7-02F3-4660-15631C0D144E}"/>
              </a:ext>
            </a:extLst>
          </p:cNvPr>
          <p:cNvSpPr>
            <a:spLocks noGrp="1"/>
          </p:cNvSpPr>
          <p:nvPr>
            <p:ph type="title"/>
          </p:nvPr>
        </p:nvSpPr>
        <p:spPr>
          <a:xfrm>
            <a:off x="719399" y="0"/>
            <a:ext cx="10753202" cy="451578"/>
          </a:xfrm>
        </p:spPr>
        <p:txBody>
          <a:bodyPr>
            <a:normAutofit fontScale="90000"/>
          </a:bodyPr>
          <a:lstStyle/>
          <a:p>
            <a:r>
              <a:rPr lang="en-GB" dirty="0"/>
              <a:t>Jordanian approach to the refugees</a:t>
            </a:r>
            <a:endParaRPr lang="en-US" dirty="0"/>
          </a:p>
        </p:txBody>
      </p:sp>
    </p:spTree>
    <p:extLst>
      <p:ext uri="{BB962C8B-B14F-4D97-AF65-F5344CB8AC3E}">
        <p14:creationId xmlns:p14="http://schemas.microsoft.com/office/powerpoint/2010/main" val="1897664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FC24D-EFCB-CB09-DA8C-68E579701997}"/>
              </a:ext>
            </a:extLst>
          </p:cNvPr>
          <p:cNvSpPr>
            <a:spLocks noGrp="1"/>
          </p:cNvSpPr>
          <p:nvPr>
            <p:ph type="body" idx="1"/>
          </p:nvPr>
        </p:nvSpPr>
        <p:spPr>
          <a:xfrm>
            <a:off x="719999" y="1692001"/>
            <a:ext cx="4641141" cy="4140000"/>
          </a:xfrm>
        </p:spPr>
        <p:txBody>
          <a:bodyPr>
            <a:normAutofit fontScale="70000" lnSpcReduction="20000"/>
          </a:bodyPr>
          <a:lstStyle/>
          <a:p>
            <a:r>
              <a:rPr lang="en-US" dirty="0"/>
              <a:t>Egypt and Jordan refused to open borders for refugees in fear of Israeli policy of expulsion of </a:t>
            </a:r>
            <a:r>
              <a:rPr lang="en-US" dirty="0" err="1"/>
              <a:t>Palestinions</a:t>
            </a:r>
            <a:endParaRPr lang="en-US" dirty="0"/>
          </a:p>
          <a:p>
            <a:r>
              <a:rPr lang="en-US" dirty="0"/>
              <a:t>has not signed any international conventions or protocols that govern the treatment of refugees, including the UN’s 1951 Convention Relating to the Status of Refugees and its additional 1967 protocol</a:t>
            </a:r>
          </a:p>
          <a:p>
            <a:endParaRPr lang="en-US" dirty="0"/>
          </a:p>
        </p:txBody>
      </p:sp>
      <p:sp>
        <p:nvSpPr>
          <p:cNvPr id="3" name="Text Placeholder 2">
            <a:extLst>
              <a:ext uri="{FF2B5EF4-FFF2-40B4-BE49-F238E27FC236}">
                <a16:creationId xmlns:a16="http://schemas.microsoft.com/office/drawing/2014/main" id="{A69DDA01-FFDF-CBE5-82DC-A338BEDEB771}"/>
              </a:ext>
            </a:extLst>
          </p:cNvPr>
          <p:cNvSpPr>
            <a:spLocks noGrp="1"/>
          </p:cNvSpPr>
          <p:nvPr>
            <p:ph type="body" idx="2"/>
          </p:nvPr>
        </p:nvSpPr>
        <p:spPr/>
        <p:txBody>
          <a:bodyPr>
            <a:normAutofit fontScale="92500" lnSpcReduction="10000"/>
          </a:bodyPr>
          <a:lstStyle/>
          <a:p>
            <a:r>
              <a:rPr lang="en-GB" dirty="0"/>
              <a:t>Stop the displacement</a:t>
            </a:r>
            <a:endParaRPr lang="en-US" dirty="0"/>
          </a:p>
        </p:txBody>
      </p:sp>
      <p:sp>
        <p:nvSpPr>
          <p:cNvPr id="4" name="Title 3">
            <a:extLst>
              <a:ext uri="{FF2B5EF4-FFF2-40B4-BE49-F238E27FC236}">
                <a16:creationId xmlns:a16="http://schemas.microsoft.com/office/drawing/2014/main" id="{C176E701-59A3-0E41-41A5-B2E8C0896DCD}"/>
              </a:ext>
            </a:extLst>
          </p:cNvPr>
          <p:cNvSpPr>
            <a:spLocks noGrp="1"/>
          </p:cNvSpPr>
          <p:nvPr>
            <p:ph type="title"/>
          </p:nvPr>
        </p:nvSpPr>
        <p:spPr>
          <a:xfrm>
            <a:off x="719399" y="0"/>
            <a:ext cx="10753202" cy="451578"/>
          </a:xfrm>
        </p:spPr>
        <p:txBody>
          <a:bodyPr>
            <a:normAutofit fontScale="90000"/>
          </a:bodyPr>
          <a:lstStyle/>
          <a:p>
            <a:r>
              <a:rPr lang="en-US" dirty="0"/>
              <a:t>Jordan’s Refugee Crisis</a:t>
            </a:r>
            <a:br>
              <a:rPr lang="en-US" dirty="0"/>
            </a:br>
            <a:endParaRPr lang="en-US" dirty="0"/>
          </a:p>
        </p:txBody>
      </p:sp>
      <p:pic>
        <p:nvPicPr>
          <p:cNvPr id="5" name="Online Media 4" title="Gaza Crisis: Real Reason Why 'Sympathetic' Arab Nations Don't Want Refugees From Gaza | Israel-Hamas">
            <a:hlinkClick r:id="" action="ppaction://media"/>
            <a:extLst>
              <a:ext uri="{FF2B5EF4-FFF2-40B4-BE49-F238E27FC236}">
                <a16:creationId xmlns:a16="http://schemas.microsoft.com/office/drawing/2014/main" id="{7D9D55B6-2541-E7B2-7045-16455CCA6FA7}"/>
              </a:ext>
            </a:extLst>
          </p:cNvPr>
          <p:cNvPicPr>
            <a:picLocks noRot="1" noChangeAspect="1"/>
          </p:cNvPicPr>
          <p:nvPr>
            <a:videoFile r:link="rId1"/>
          </p:nvPr>
        </p:nvPicPr>
        <p:blipFill>
          <a:blip r:embed="rId4"/>
          <a:stretch>
            <a:fillRect/>
          </a:stretch>
        </p:blipFill>
        <p:spPr>
          <a:xfrm>
            <a:off x="5361140" y="1631195"/>
            <a:ext cx="6501008" cy="3972799"/>
          </a:xfrm>
          <a:prstGeom prst="rect">
            <a:avLst/>
          </a:prstGeom>
        </p:spPr>
      </p:pic>
    </p:spTree>
    <p:extLst>
      <p:ext uri="{BB962C8B-B14F-4D97-AF65-F5344CB8AC3E}">
        <p14:creationId xmlns:p14="http://schemas.microsoft.com/office/powerpoint/2010/main" val="28288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FB7D0E-0B8E-F844-304D-D37FD473DFC3}"/>
              </a:ext>
            </a:extLst>
          </p:cNvPr>
          <p:cNvSpPr>
            <a:spLocks noGrp="1"/>
          </p:cNvSpPr>
          <p:nvPr>
            <p:ph type="body" idx="1"/>
          </p:nvPr>
        </p:nvSpPr>
        <p:spPr/>
        <p:txBody>
          <a:bodyPr>
            <a:normAutofit fontScale="70000" lnSpcReduction="20000"/>
          </a:bodyPr>
          <a:lstStyle/>
          <a:p>
            <a:r>
              <a:rPr lang="en-US" dirty="0"/>
              <a:t>Decreasing confidence in international support</a:t>
            </a:r>
          </a:p>
          <a:p>
            <a:r>
              <a:rPr lang="en-US" dirty="0"/>
              <a:t>a destabilizing security context</a:t>
            </a:r>
          </a:p>
          <a:p>
            <a:r>
              <a:rPr lang="en-US" dirty="0"/>
              <a:t>pressure on resources have only served to enhance this attitude</a:t>
            </a:r>
          </a:p>
          <a:p>
            <a:r>
              <a:rPr lang="en-US" dirty="0"/>
              <a:t>Pressure form the public to stop admitting and stop caring</a:t>
            </a:r>
          </a:p>
          <a:p>
            <a:r>
              <a:rPr lang="en-US" dirty="0"/>
              <a:t>Limitation of the movement and possibility to work</a:t>
            </a:r>
          </a:p>
          <a:p>
            <a:r>
              <a:rPr lang="en-US" dirty="0"/>
              <a:t>Negative attitude from the Jordanian society toward the refugees</a:t>
            </a:r>
          </a:p>
          <a:p>
            <a:r>
              <a:rPr lang="en-US" dirty="0"/>
              <a:t>stretched beyond its capacity to deliver essential services like healthcare, education, and waste management in the municipalities most affected by the Syrian refugee crisis</a:t>
            </a:r>
          </a:p>
          <a:p>
            <a:r>
              <a:rPr lang="en-US" dirty="0"/>
              <a:t>rental prices rose to six times their precrisis rates</a:t>
            </a:r>
          </a:p>
          <a:p>
            <a:endParaRPr lang="en-US" dirty="0"/>
          </a:p>
        </p:txBody>
      </p:sp>
      <p:sp>
        <p:nvSpPr>
          <p:cNvPr id="3" name="Text Placeholder 2">
            <a:extLst>
              <a:ext uri="{FF2B5EF4-FFF2-40B4-BE49-F238E27FC236}">
                <a16:creationId xmlns:a16="http://schemas.microsoft.com/office/drawing/2014/main" id="{DC30C954-685A-2615-85B0-FB615EF693EF}"/>
              </a:ext>
            </a:extLst>
          </p:cNvPr>
          <p:cNvSpPr>
            <a:spLocks noGrp="1"/>
          </p:cNvSpPr>
          <p:nvPr>
            <p:ph type="body" idx="2"/>
          </p:nvPr>
        </p:nvSpPr>
        <p:spPr/>
        <p:txBody>
          <a:bodyPr>
            <a:normAutofit fontScale="92500" lnSpcReduction="10000"/>
          </a:bodyPr>
          <a:lstStyle/>
          <a:p>
            <a:r>
              <a:rPr lang="en-GB" dirty="0"/>
              <a:t>Public unrest and pressure on the government</a:t>
            </a:r>
            <a:endParaRPr lang="en-US" dirty="0"/>
          </a:p>
        </p:txBody>
      </p:sp>
      <p:sp>
        <p:nvSpPr>
          <p:cNvPr id="4" name="Title 3">
            <a:extLst>
              <a:ext uri="{FF2B5EF4-FFF2-40B4-BE49-F238E27FC236}">
                <a16:creationId xmlns:a16="http://schemas.microsoft.com/office/drawing/2014/main" id="{80A2114F-4910-7485-FCDA-EC0D9113055E}"/>
              </a:ext>
            </a:extLst>
          </p:cNvPr>
          <p:cNvSpPr>
            <a:spLocks noGrp="1"/>
          </p:cNvSpPr>
          <p:nvPr>
            <p:ph type="title"/>
          </p:nvPr>
        </p:nvSpPr>
        <p:spPr>
          <a:xfrm>
            <a:off x="719399" y="256536"/>
            <a:ext cx="10753202" cy="451578"/>
          </a:xfrm>
        </p:spPr>
        <p:txBody>
          <a:bodyPr>
            <a:normAutofit fontScale="90000"/>
          </a:bodyPr>
          <a:lstStyle/>
          <a:p>
            <a:r>
              <a:rPr lang="en-GB" dirty="0"/>
              <a:t>Impact on the Jordan</a:t>
            </a:r>
            <a:endParaRPr lang="en-US" dirty="0"/>
          </a:p>
        </p:txBody>
      </p:sp>
    </p:spTree>
    <p:extLst>
      <p:ext uri="{BB962C8B-B14F-4D97-AF65-F5344CB8AC3E}">
        <p14:creationId xmlns:p14="http://schemas.microsoft.com/office/powerpoint/2010/main" val="148750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28412-D770-381D-45A3-2F6E50269086}"/>
              </a:ext>
            </a:extLst>
          </p:cNvPr>
          <p:cNvSpPr>
            <a:spLocks noGrp="1"/>
          </p:cNvSpPr>
          <p:nvPr>
            <p:ph type="body" idx="1"/>
          </p:nvPr>
        </p:nvSpPr>
        <p:spPr/>
        <p:txBody>
          <a:bodyPr>
            <a:normAutofit fontScale="32500" lnSpcReduction="20000"/>
          </a:bodyPr>
          <a:lstStyle/>
          <a:p>
            <a:r>
              <a:rPr lang="cs-CZ" dirty="0"/>
              <a:t>After WWI France took control over Lebanon, origins of sectarian system (president Maronite, prime minister Sunni)</a:t>
            </a:r>
          </a:p>
          <a:p>
            <a:r>
              <a:rPr lang="cs-CZ" dirty="0"/>
              <a:t>Famine, demographic changes, 50% Maronites</a:t>
            </a:r>
          </a:p>
          <a:p>
            <a:r>
              <a:rPr lang="cs-CZ" dirty="0"/>
              <a:t>WWII French forces in Lebanon and Syria</a:t>
            </a:r>
          </a:p>
          <a:p>
            <a:r>
              <a:rPr lang="cs-CZ" dirty="0"/>
              <a:t>Indepence of Lebanon 1941, Free French Government</a:t>
            </a:r>
          </a:p>
          <a:p>
            <a:r>
              <a:rPr lang="en-GB" dirty="0"/>
              <a:t>1943 election, new government abolished French mandate, was imprisoned, international pressure assured that new government was released and set in power</a:t>
            </a:r>
          </a:p>
          <a:p>
            <a:r>
              <a:rPr lang="en-GB" dirty="0"/>
              <a:t>1948 wave of Palestinian refugees (100 000)</a:t>
            </a:r>
          </a:p>
          <a:p>
            <a:r>
              <a:rPr lang="en-GB" dirty="0"/>
              <a:t>1958 insurrection, US troops called for help</a:t>
            </a:r>
          </a:p>
          <a:p>
            <a:r>
              <a:rPr lang="en-GB" dirty="0"/>
              <a:t>1966 collapse of Yousef </a:t>
            </a:r>
            <a:r>
              <a:rPr lang="en-GB" dirty="0" err="1"/>
              <a:t>Beidas</a:t>
            </a:r>
            <a:r>
              <a:rPr lang="en-GB" dirty="0"/>
              <a:t> Intra Bank</a:t>
            </a:r>
          </a:p>
          <a:p>
            <a:r>
              <a:rPr lang="en-GB" dirty="0"/>
              <a:t>1967 Six day war, Palestinian influx, PLO set up and operation in South Lebanon, attacks on Israel</a:t>
            </a:r>
          </a:p>
          <a:p>
            <a:r>
              <a:rPr lang="en-GB" dirty="0"/>
              <a:t>1968 Israel attacked Beirut Airport as a retaliation of Lebanese support for PLO</a:t>
            </a:r>
          </a:p>
          <a:p>
            <a:r>
              <a:rPr lang="en-GB" dirty="0"/>
              <a:t>1975-1990 CIVIL WAR</a:t>
            </a:r>
          </a:p>
          <a:p>
            <a:r>
              <a:rPr lang="en-GB" dirty="0"/>
              <a:t>1980 Basher Gemayel, leader of </a:t>
            </a:r>
            <a:r>
              <a:rPr lang="en-GB" dirty="0" err="1"/>
              <a:t>Kataeb</a:t>
            </a:r>
            <a:r>
              <a:rPr lang="en-GB" dirty="0"/>
              <a:t> militia unites </a:t>
            </a:r>
            <a:r>
              <a:rPr lang="en-GB" dirty="0" err="1"/>
              <a:t>Christiall</a:t>
            </a:r>
            <a:r>
              <a:rPr lang="en-GB" dirty="0"/>
              <a:t> militias and  creates </a:t>
            </a:r>
            <a:r>
              <a:rPr lang="en-GB" b="1" dirty="0" err="1"/>
              <a:t>Phallangas</a:t>
            </a:r>
            <a:endParaRPr lang="en-GB" b="1" dirty="0"/>
          </a:p>
          <a:p>
            <a:r>
              <a:rPr lang="en-GB" dirty="0"/>
              <a:t>1982 Siege of Beirut, Gemayel elected president</a:t>
            </a:r>
          </a:p>
          <a:p>
            <a:r>
              <a:rPr lang="en-GB" dirty="0"/>
              <a:t>1982 Israel withdrawal from Beirut</a:t>
            </a:r>
          </a:p>
          <a:p>
            <a:r>
              <a:rPr lang="en-GB" dirty="0"/>
              <a:t>1987 First Intifada</a:t>
            </a:r>
          </a:p>
          <a:p>
            <a:r>
              <a:rPr lang="en-GB" dirty="0"/>
              <a:t>2000 Israel withdrew from Lebanon</a:t>
            </a:r>
          </a:p>
          <a:p>
            <a:r>
              <a:rPr lang="en-GB" dirty="0"/>
              <a:t>2005 Cedar Revolution triggered by assassination of ex/prime minister Hariri</a:t>
            </a:r>
          </a:p>
          <a:p>
            <a:r>
              <a:rPr lang="en-GB" dirty="0"/>
              <a:t>2005 Syrian withdrawal</a:t>
            </a:r>
          </a:p>
          <a:p>
            <a:r>
              <a:rPr lang="en-GB" dirty="0"/>
              <a:t>2005 Hizballah attack on Israel borders, Lebanese war with Israel</a:t>
            </a:r>
          </a:p>
          <a:p>
            <a:r>
              <a:rPr lang="en-GB" dirty="0"/>
              <a:t>2006 </a:t>
            </a:r>
            <a:r>
              <a:rPr lang="en-GB" dirty="0" err="1"/>
              <a:t>ce</a:t>
            </a:r>
            <a:r>
              <a:rPr lang="cs-CZ" dirty="0"/>
              <a:t>a</a:t>
            </a:r>
            <a:r>
              <a:rPr lang="en-GB" dirty="0" err="1"/>
              <a:t>sefire</a:t>
            </a:r>
            <a:r>
              <a:rPr lang="en-GB" dirty="0"/>
              <a:t> </a:t>
            </a:r>
          </a:p>
          <a:p>
            <a:r>
              <a:rPr lang="en-GB" dirty="0"/>
              <a:t>2012 Syrian Civil War</a:t>
            </a:r>
          </a:p>
          <a:p>
            <a:r>
              <a:rPr lang="en-GB" dirty="0"/>
              <a:t>2013 Syrian refugees (over 677 000)</a:t>
            </a:r>
          </a:p>
          <a:p>
            <a:endParaRPr lang="en-GB" dirty="0"/>
          </a:p>
          <a:p>
            <a:endParaRPr lang="en-GB" dirty="0"/>
          </a:p>
          <a:p>
            <a:endParaRPr lang="cs-CZ" dirty="0"/>
          </a:p>
          <a:p>
            <a:endParaRPr lang="en-US" dirty="0"/>
          </a:p>
        </p:txBody>
      </p:sp>
      <p:sp>
        <p:nvSpPr>
          <p:cNvPr id="3" name="Text Placeholder 2">
            <a:extLst>
              <a:ext uri="{FF2B5EF4-FFF2-40B4-BE49-F238E27FC236}">
                <a16:creationId xmlns:a16="http://schemas.microsoft.com/office/drawing/2014/main" id="{BF389000-A0BE-7412-F86A-370B565F808B}"/>
              </a:ext>
            </a:extLst>
          </p:cNvPr>
          <p:cNvSpPr>
            <a:spLocks noGrp="1"/>
          </p:cNvSpPr>
          <p:nvPr>
            <p:ph type="body" idx="2"/>
          </p:nvPr>
        </p:nvSpPr>
        <p:spPr>
          <a:xfrm>
            <a:off x="719399" y="1121340"/>
            <a:ext cx="10752140" cy="271577"/>
          </a:xfrm>
        </p:spPr>
        <p:txBody>
          <a:bodyPr>
            <a:normAutofit fontScale="92500" lnSpcReduction="10000"/>
          </a:bodyPr>
          <a:lstStyle/>
          <a:p>
            <a:r>
              <a:rPr lang="cs-CZ" dirty="0"/>
              <a:t>From 1919</a:t>
            </a:r>
            <a:r>
              <a:rPr lang="en-GB" dirty="0"/>
              <a:t> to the Waltz with Bashir</a:t>
            </a:r>
            <a:endParaRPr lang="en-US" dirty="0"/>
          </a:p>
        </p:txBody>
      </p:sp>
      <p:sp>
        <p:nvSpPr>
          <p:cNvPr id="4" name="Title 3">
            <a:extLst>
              <a:ext uri="{FF2B5EF4-FFF2-40B4-BE49-F238E27FC236}">
                <a16:creationId xmlns:a16="http://schemas.microsoft.com/office/drawing/2014/main" id="{C4659FB6-9BE6-62C4-6B15-223ED6EDE841}"/>
              </a:ext>
            </a:extLst>
          </p:cNvPr>
          <p:cNvSpPr>
            <a:spLocks noGrp="1"/>
          </p:cNvSpPr>
          <p:nvPr>
            <p:ph type="title"/>
          </p:nvPr>
        </p:nvSpPr>
        <p:spPr>
          <a:xfrm>
            <a:off x="719399" y="-101934"/>
            <a:ext cx="10753202" cy="451578"/>
          </a:xfrm>
        </p:spPr>
        <p:txBody>
          <a:bodyPr>
            <a:normAutofit fontScale="90000"/>
          </a:bodyPr>
          <a:lstStyle/>
          <a:p>
            <a:r>
              <a:rPr lang="en-GB" dirty="0"/>
              <a:t>Modern History</a:t>
            </a:r>
            <a:endParaRPr lang="en-US" dirty="0"/>
          </a:p>
        </p:txBody>
      </p:sp>
      <p:pic>
        <p:nvPicPr>
          <p:cNvPr id="8" name="Picture 7" descr="A person in a suit holding up his fist&#10;&#10;Description automatically generated">
            <a:extLst>
              <a:ext uri="{FF2B5EF4-FFF2-40B4-BE49-F238E27FC236}">
                <a16:creationId xmlns:a16="http://schemas.microsoft.com/office/drawing/2014/main" id="{3ACE80B5-D6B3-9150-E5F2-6717E4ADD407}"/>
              </a:ext>
            </a:extLst>
          </p:cNvPr>
          <p:cNvPicPr>
            <a:picLocks noChangeAspect="1"/>
          </p:cNvPicPr>
          <p:nvPr/>
        </p:nvPicPr>
        <p:blipFill>
          <a:blip r:embed="rId3"/>
          <a:stretch>
            <a:fillRect/>
          </a:stretch>
        </p:blipFill>
        <p:spPr>
          <a:xfrm>
            <a:off x="9056318" y="174946"/>
            <a:ext cx="2653216" cy="1987351"/>
          </a:xfrm>
          <a:prstGeom prst="rect">
            <a:avLst/>
          </a:prstGeom>
        </p:spPr>
      </p:pic>
    </p:spTree>
    <p:extLst>
      <p:ext uri="{BB962C8B-B14F-4D97-AF65-F5344CB8AC3E}">
        <p14:creationId xmlns:p14="http://schemas.microsoft.com/office/powerpoint/2010/main" val="266338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fontScale="40000" lnSpcReduction="20000"/>
          </a:bodyPr>
          <a:lstStyle/>
          <a:p>
            <a:pPr marL="707002" indent="-457200">
              <a:buSzPts val="2800"/>
            </a:pPr>
            <a:r>
              <a:rPr lang="en-GB" dirty="0"/>
              <a:t>Alawite</a:t>
            </a:r>
            <a:r>
              <a:rPr lang="cs-CZ" dirty="0"/>
              <a:t> 0.3%</a:t>
            </a:r>
            <a:endParaRPr lang="en-GB" dirty="0"/>
          </a:p>
          <a:p>
            <a:pPr marL="707002" indent="-457200">
              <a:buSzPts val="2800"/>
            </a:pPr>
            <a:r>
              <a:rPr lang="en-GB" dirty="0"/>
              <a:t>Armenian catholic</a:t>
            </a:r>
            <a:r>
              <a:rPr lang="cs-CZ" dirty="0"/>
              <a:t> and </a:t>
            </a:r>
            <a:r>
              <a:rPr lang="en-GB" dirty="0"/>
              <a:t>Armenian orthodox</a:t>
            </a:r>
            <a:r>
              <a:rPr lang="cs-CZ" dirty="0"/>
              <a:t> 4 %</a:t>
            </a:r>
            <a:endParaRPr lang="en-GB" dirty="0"/>
          </a:p>
          <a:p>
            <a:pPr marL="707002" indent="-457200">
              <a:buSzPts val="2800"/>
            </a:pPr>
            <a:r>
              <a:rPr lang="en-GB" dirty="0"/>
              <a:t>Assyrian church</a:t>
            </a:r>
          </a:p>
          <a:p>
            <a:pPr marL="707002" indent="-457200">
              <a:buSzPts val="2800"/>
            </a:pPr>
            <a:r>
              <a:rPr lang="en-GB" dirty="0"/>
              <a:t>Chaldean catholic</a:t>
            </a:r>
          </a:p>
          <a:p>
            <a:pPr marL="707002" indent="-457200">
              <a:buSzPts val="2800"/>
            </a:pPr>
            <a:r>
              <a:rPr lang="en-GB" dirty="0"/>
              <a:t>Copts</a:t>
            </a:r>
          </a:p>
          <a:p>
            <a:pPr marL="707002" indent="-457200">
              <a:buSzPts val="2800"/>
            </a:pPr>
            <a:r>
              <a:rPr lang="en-GB" dirty="0"/>
              <a:t>Druze 5.2</a:t>
            </a:r>
            <a:r>
              <a:rPr lang="cs-CZ" dirty="0"/>
              <a:t> %</a:t>
            </a:r>
            <a:endParaRPr lang="en-GB" dirty="0"/>
          </a:p>
          <a:p>
            <a:pPr marL="707002" indent="-457200">
              <a:buSzPts val="2800"/>
            </a:pPr>
            <a:r>
              <a:rPr lang="en-GB" dirty="0"/>
              <a:t>Greek orthodox</a:t>
            </a:r>
            <a:r>
              <a:rPr lang="cs-CZ" dirty="0"/>
              <a:t> 8 %</a:t>
            </a:r>
            <a:endParaRPr lang="en-GB" dirty="0"/>
          </a:p>
          <a:p>
            <a:pPr marL="707002" indent="-457200">
              <a:buSzPts val="2800"/>
            </a:pPr>
            <a:r>
              <a:rPr lang="en-GB" dirty="0"/>
              <a:t>Isma’ili</a:t>
            </a:r>
            <a:r>
              <a:rPr lang="cs-CZ" dirty="0"/>
              <a:t> 0.3%</a:t>
            </a:r>
            <a:endParaRPr lang="en-GB" dirty="0"/>
          </a:p>
          <a:p>
            <a:pPr marL="707002" indent="-457200">
              <a:buSzPts val="2800"/>
            </a:pPr>
            <a:r>
              <a:rPr lang="en-GB" dirty="0"/>
              <a:t>Jewish</a:t>
            </a:r>
          </a:p>
          <a:p>
            <a:pPr marL="707002" indent="-457200">
              <a:buSzPts val="2800"/>
            </a:pPr>
            <a:r>
              <a:rPr lang="en-GB" dirty="0"/>
              <a:t>Latin Catholic</a:t>
            </a:r>
          </a:p>
          <a:p>
            <a:pPr marL="707002" indent="-457200">
              <a:buSzPts val="2800"/>
            </a:pPr>
            <a:r>
              <a:rPr lang="en-GB" b="1" dirty="0"/>
              <a:t>Maronite Catholic</a:t>
            </a:r>
            <a:r>
              <a:rPr lang="cs-CZ" b="1" dirty="0"/>
              <a:t> 22 %</a:t>
            </a:r>
            <a:endParaRPr lang="en-GB" b="1" dirty="0"/>
          </a:p>
          <a:p>
            <a:pPr marL="707002" indent="-457200">
              <a:buSzPts val="2800"/>
            </a:pPr>
            <a:r>
              <a:rPr lang="en-GB" dirty="0"/>
              <a:t>Melkite Greek Catholic</a:t>
            </a:r>
            <a:r>
              <a:rPr lang="cs-CZ" dirty="0"/>
              <a:t> 5%</a:t>
            </a:r>
            <a:endParaRPr lang="en-GB" dirty="0"/>
          </a:p>
          <a:p>
            <a:pPr marL="707002" indent="-457200">
              <a:buSzPts val="2800"/>
            </a:pPr>
            <a:r>
              <a:rPr lang="en-GB" dirty="0"/>
              <a:t>Protestant</a:t>
            </a:r>
            <a:r>
              <a:rPr lang="cs-CZ" dirty="0"/>
              <a:t> 1 %</a:t>
            </a:r>
            <a:endParaRPr lang="en-GB" dirty="0"/>
          </a:p>
          <a:p>
            <a:pPr marL="707002" indent="-457200">
              <a:buSzPts val="2800"/>
            </a:pPr>
            <a:r>
              <a:rPr lang="en-GB" b="1" dirty="0"/>
              <a:t>Sunni</a:t>
            </a:r>
            <a:r>
              <a:rPr lang="cs-CZ" b="1" dirty="0"/>
              <a:t> 28.7 %</a:t>
            </a:r>
            <a:endParaRPr lang="en-GB" b="1" dirty="0"/>
          </a:p>
          <a:p>
            <a:pPr marL="707002" indent="-457200">
              <a:buSzPts val="2800"/>
            </a:pPr>
            <a:r>
              <a:rPr lang="en-GB" b="1" dirty="0"/>
              <a:t>Shia</a:t>
            </a:r>
            <a:r>
              <a:rPr lang="cs-CZ" b="1" dirty="0"/>
              <a:t> 28.4 %</a:t>
            </a:r>
            <a:endParaRPr lang="en-GB" b="1" dirty="0"/>
          </a:p>
          <a:p>
            <a:pPr marL="707002" indent="-457200">
              <a:buSzPts val="2800"/>
            </a:pPr>
            <a:r>
              <a:rPr lang="en-GB" dirty="0"/>
              <a:t>Syriac Catholic </a:t>
            </a:r>
          </a:p>
          <a:p>
            <a:pPr marL="707002" indent="-457200">
              <a:buSzPts val="2800"/>
            </a:pPr>
            <a:r>
              <a:rPr lang="en-GB" dirty="0"/>
              <a:t>Syriac Orthodox</a:t>
            </a:r>
            <a:endParaRPr dirty="0"/>
          </a:p>
        </p:txBody>
      </p:sp>
      <p:sp>
        <p:nvSpPr>
          <p:cNvPr id="99" name="Google Shape;99;p1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Religious fragmentation</a:t>
            </a:r>
            <a:endParaRPr dirty="0"/>
          </a:p>
        </p:txBody>
      </p:sp>
      <p:pic>
        <p:nvPicPr>
          <p:cNvPr id="3" name="Picture 2" descr="A map of the middle east&#10;&#10;Description automatically generated">
            <a:extLst>
              <a:ext uri="{FF2B5EF4-FFF2-40B4-BE49-F238E27FC236}">
                <a16:creationId xmlns:a16="http://schemas.microsoft.com/office/drawing/2014/main" id="{A1836E00-8BB0-506B-39FC-781902A4B6F7}"/>
              </a:ext>
            </a:extLst>
          </p:cNvPr>
          <p:cNvPicPr>
            <a:picLocks noChangeAspect="1"/>
          </p:cNvPicPr>
          <p:nvPr/>
        </p:nvPicPr>
        <p:blipFill rotWithShape="1">
          <a:blip r:embed="rId3"/>
          <a:srcRect l="16764"/>
          <a:stretch/>
        </p:blipFill>
        <p:spPr>
          <a:xfrm>
            <a:off x="6863137" y="176644"/>
            <a:ext cx="5000315" cy="3340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B5791E-06B9-C717-4029-A6CE190D468D}"/>
              </a:ext>
            </a:extLst>
          </p:cNvPr>
          <p:cNvSpPr>
            <a:spLocks noGrp="1"/>
          </p:cNvSpPr>
          <p:nvPr>
            <p:ph type="body" idx="1"/>
          </p:nvPr>
        </p:nvSpPr>
        <p:spPr>
          <a:xfrm>
            <a:off x="719999" y="1692001"/>
            <a:ext cx="6885387" cy="4140000"/>
          </a:xfrm>
        </p:spPr>
        <p:txBody>
          <a:bodyPr>
            <a:normAutofit fontScale="47500" lnSpcReduction="20000"/>
          </a:bodyPr>
          <a:lstStyle/>
          <a:p>
            <a:r>
              <a:rPr lang="en-US" dirty="0"/>
              <a:t>Christian ethnoreligious group native to the Eastern Mediterranean and Levant region of West Asia</a:t>
            </a:r>
          </a:p>
          <a:p>
            <a:r>
              <a:rPr lang="en-US" dirty="0"/>
              <a:t>an Eastern Catholic Church</a:t>
            </a:r>
          </a:p>
          <a:p>
            <a:r>
              <a:rPr lang="en-US" dirty="0"/>
              <a:t> same fundamental theology as Roman Catholicism and submit leadership decisions to the pope</a:t>
            </a:r>
          </a:p>
          <a:p>
            <a:r>
              <a:rPr lang="en-US" dirty="0"/>
              <a:t>5th century when a monk named Maron founded a monastery in modern-day Lebanon</a:t>
            </a:r>
          </a:p>
          <a:p>
            <a:r>
              <a:rPr lang="en-US" dirty="0"/>
              <a:t>retained a much stronger flavor of Judaism than other Catholic denominations. </a:t>
            </a:r>
          </a:p>
          <a:p>
            <a:r>
              <a:rPr lang="en-US" dirty="0"/>
              <a:t>Their liturgical language is Aramaic, though many congregations have used Arabic due to cultural needs. </a:t>
            </a:r>
          </a:p>
          <a:p>
            <a:r>
              <a:rPr lang="en-US" dirty="0"/>
              <a:t>Maronite churches are patterned after ancient Jewish synagogues. </a:t>
            </a:r>
          </a:p>
          <a:p>
            <a:r>
              <a:rPr lang="en-US" dirty="0"/>
              <a:t>The flow of Maronite services follows a pattern markedly different from that of a Roman Catholic Mass</a:t>
            </a:r>
          </a:p>
          <a:p>
            <a:r>
              <a:rPr lang="en-US" dirty="0"/>
              <a:t>difference between Roman Catholic and Maronite practice regards celibacy. Maronites do not require their priests to remain unmarried</a:t>
            </a:r>
          </a:p>
        </p:txBody>
      </p:sp>
      <p:sp>
        <p:nvSpPr>
          <p:cNvPr id="3" name="Text Placeholder 2">
            <a:extLst>
              <a:ext uri="{FF2B5EF4-FFF2-40B4-BE49-F238E27FC236}">
                <a16:creationId xmlns:a16="http://schemas.microsoft.com/office/drawing/2014/main" id="{34255377-A827-0EF6-E9BE-4B97417B1626}"/>
              </a:ext>
            </a:extLst>
          </p:cNvPr>
          <p:cNvSpPr>
            <a:spLocks noGrp="1"/>
          </p:cNvSpPr>
          <p:nvPr>
            <p:ph type="body" idx="2"/>
          </p:nvPr>
        </p:nvSpPr>
        <p:spPr/>
        <p:txBody>
          <a:bodyPr>
            <a:normAutofit fontScale="92500" lnSpcReduction="10000"/>
          </a:bodyPr>
          <a:lstStyle/>
          <a:p>
            <a:r>
              <a:rPr lang="en-GB" dirty="0"/>
              <a:t>Christian sect</a:t>
            </a:r>
            <a:endParaRPr lang="en-US" dirty="0"/>
          </a:p>
        </p:txBody>
      </p:sp>
      <p:sp>
        <p:nvSpPr>
          <p:cNvPr id="4" name="Title 3">
            <a:extLst>
              <a:ext uri="{FF2B5EF4-FFF2-40B4-BE49-F238E27FC236}">
                <a16:creationId xmlns:a16="http://schemas.microsoft.com/office/drawing/2014/main" id="{F2C76FA6-213A-D4E4-FB57-8AEF85866197}"/>
              </a:ext>
            </a:extLst>
          </p:cNvPr>
          <p:cNvSpPr>
            <a:spLocks noGrp="1"/>
          </p:cNvSpPr>
          <p:nvPr>
            <p:ph type="title"/>
          </p:nvPr>
        </p:nvSpPr>
        <p:spPr>
          <a:xfrm>
            <a:off x="719399" y="0"/>
            <a:ext cx="10753202" cy="451578"/>
          </a:xfrm>
        </p:spPr>
        <p:txBody>
          <a:bodyPr>
            <a:normAutofit fontScale="90000"/>
          </a:bodyPr>
          <a:lstStyle/>
          <a:p>
            <a:r>
              <a:rPr lang="en-GB" dirty="0"/>
              <a:t>Maronites</a:t>
            </a:r>
            <a:endParaRPr lang="en-US" dirty="0"/>
          </a:p>
        </p:txBody>
      </p:sp>
      <p:pic>
        <p:nvPicPr>
          <p:cNvPr id="6" name="Picture 5" descr="A group of people with beards&#10;&#10;Description automatically generated">
            <a:extLst>
              <a:ext uri="{FF2B5EF4-FFF2-40B4-BE49-F238E27FC236}">
                <a16:creationId xmlns:a16="http://schemas.microsoft.com/office/drawing/2014/main" id="{2819D671-EAC6-451A-54BE-DBE8FA3C09E3}"/>
              </a:ext>
            </a:extLst>
          </p:cNvPr>
          <p:cNvPicPr>
            <a:picLocks noChangeAspect="1"/>
          </p:cNvPicPr>
          <p:nvPr/>
        </p:nvPicPr>
        <p:blipFill>
          <a:blip r:embed="rId2"/>
          <a:stretch>
            <a:fillRect/>
          </a:stretch>
        </p:blipFill>
        <p:spPr>
          <a:xfrm>
            <a:off x="7605386" y="221372"/>
            <a:ext cx="4298516" cy="2149258"/>
          </a:xfrm>
          <a:prstGeom prst="rect">
            <a:avLst/>
          </a:prstGeom>
        </p:spPr>
      </p:pic>
      <p:pic>
        <p:nvPicPr>
          <p:cNvPr id="8" name="Picture 7" descr="A painting of a person with a beard&#10;&#10;Description automatically generated">
            <a:extLst>
              <a:ext uri="{FF2B5EF4-FFF2-40B4-BE49-F238E27FC236}">
                <a16:creationId xmlns:a16="http://schemas.microsoft.com/office/drawing/2014/main" id="{8C720C8B-8654-EDAF-4759-C1F359925CD3}"/>
              </a:ext>
            </a:extLst>
          </p:cNvPr>
          <p:cNvPicPr>
            <a:picLocks noChangeAspect="1"/>
          </p:cNvPicPr>
          <p:nvPr/>
        </p:nvPicPr>
        <p:blipFill>
          <a:blip r:embed="rId3"/>
          <a:stretch>
            <a:fillRect/>
          </a:stretch>
        </p:blipFill>
        <p:spPr>
          <a:xfrm>
            <a:off x="8492647" y="2611632"/>
            <a:ext cx="2423786" cy="3091674"/>
          </a:xfrm>
          <a:prstGeom prst="rect">
            <a:avLst/>
          </a:prstGeom>
        </p:spPr>
      </p:pic>
    </p:spTree>
    <p:extLst>
      <p:ext uri="{BB962C8B-B14F-4D97-AF65-F5344CB8AC3E}">
        <p14:creationId xmlns:p14="http://schemas.microsoft.com/office/powerpoint/2010/main" val="278469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58A6D-7248-E988-69AE-0F8835657A35}"/>
              </a:ext>
            </a:extLst>
          </p:cNvPr>
          <p:cNvSpPr>
            <a:spLocks noGrp="1"/>
          </p:cNvSpPr>
          <p:nvPr>
            <p:ph type="body" idx="1"/>
          </p:nvPr>
        </p:nvSpPr>
        <p:spPr>
          <a:xfrm>
            <a:off x="719999" y="1692001"/>
            <a:ext cx="7522127" cy="4140000"/>
          </a:xfrm>
        </p:spPr>
        <p:txBody>
          <a:bodyPr>
            <a:normAutofit fontScale="92500" lnSpcReduction="10000"/>
          </a:bodyPr>
          <a:lstStyle/>
          <a:p>
            <a:r>
              <a:rPr lang="en-GB" dirty="0"/>
              <a:t>Political and military parts</a:t>
            </a:r>
          </a:p>
          <a:p>
            <a:r>
              <a:rPr lang="en-GB" dirty="0"/>
              <a:t>Shia party in the parliament</a:t>
            </a:r>
          </a:p>
          <a:p>
            <a:r>
              <a:rPr lang="en-GB" dirty="0"/>
              <a:t>The strongest force capable of protecting Lebanon itself</a:t>
            </a:r>
          </a:p>
          <a:p>
            <a:r>
              <a:rPr lang="en-GB" dirty="0"/>
              <a:t>Stronger than Lebanese army</a:t>
            </a:r>
          </a:p>
          <a:p>
            <a:r>
              <a:rPr lang="en-GB" dirty="0"/>
              <a:t>Obsessed with Israel</a:t>
            </a:r>
          </a:p>
          <a:p>
            <a:r>
              <a:rPr lang="en-GB" dirty="0"/>
              <a:t>World’s most powerful non-state actor</a:t>
            </a:r>
          </a:p>
          <a:p>
            <a:endParaRPr lang="en-US" dirty="0"/>
          </a:p>
        </p:txBody>
      </p:sp>
      <p:sp>
        <p:nvSpPr>
          <p:cNvPr id="3" name="Text Placeholder 2">
            <a:extLst>
              <a:ext uri="{FF2B5EF4-FFF2-40B4-BE49-F238E27FC236}">
                <a16:creationId xmlns:a16="http://schemas.microsoft.com/office/drawing/2014/main" id="{77F8B671-F807-1956-0138-029B43895A02}"/>
              </a:ext>
            </a:extLst>
          </p:cNvPr>
          <p:cNvSpPr>
            <a:spLocks noGrp="1"/>
          </p:cNvSpPr>
          <p:nvPr>
            <p:ph type="body" idx="2"/>
          </p:nvPr>
        </p:nvSpPr>
        <p:spPr/>
        <p:txBody>
          <a:bodyPr>
            <a:normAutofit fontScale="92500" lnSpcReduction="10000"/>
          </a:bodyPr>
          <a:lstStyle/>
          <a:p>
            <a:r>
              <a:rPr lang="en-GB" dirty="0"/>
              <a:t>When the government fails</a:t>
            </a:r>
            <a:endParaRPr lang="en-US" dirty="0"/>
          </a:p>
        </p:txBody>
      </p:sp>
      <p:sp>
        <p:nvSpPr>
          <p:cNvPr id="4" name="Title 3">
            <a:extLst>
              <a:ext uri="{FF2B5EF4-FFF2-40B4-BE49-F238E27FC236}">
                <a16:creationId xmlns:a16="http://schemas.microsoft.com/office/drawing/2014/main" id="{65203729-D4DA-B9CC-842B-E0A29853A6F5}"/>
              </a:ext>
            </a:extLst>
          </p:cNvPr>
          <p:cNvSpPr>
            <a:spLocks noGrp="1"/>
          </p:cNvSpPr>
          <p:nvPr>
            <p:ph type="title"/>
          </p:nvPr>
        </p:nvSpPr>
        <p:spPr>
          <a:xfrm>
            <a:off x="719999" y="0"/>
            <a:ext cx="10753202" cy="451578"/>
          </a:xfrm>
        </p:spPr>
        <p:txBody>
          <a:bodyPr>
            <a:normAutofit fontScale="90000"/>
          </a:bodyPr>
          <a:lstStyle/>
          <a:p>
            <a:r>
              <a:rPr lang="en-GB" dirty="0"/>
              <a:t>Hizballah</a:t>
            </a:r>
            <a:endParaRPr lang="en-US" dirty="0"/>
          </a:p>
        </p:txBody>
      </p:sp>
      <p:pic>
        <p:nvPicPr>
          <p:cNvPr id="6" name="Picture 5" descr="A person with a beard and a hat&#10;&#10;Description automatically generated">
            <a:extLst>
              <a:ext uri="{FF2B5EF4-FFF2-40B4-BE49-F238E27FC236}">
                <a16:creationId xmlns:a16="http://schemas.microsoft.com/office/drawing/2014/main" id="{CFACB80C-B99F-9091-A1D3-6CA1FC2A85D5}"/>
              </a:ext>
            </a:extLst>
          </p:cNvPr>
          <p:cNvPicPr>
            <a:picLocks noChangeAspect="1"/>
          </p:cNvPicPr>
          <p:nvPr/>
        </p:nvPicPr>
        <p:blipFill>
          <a:blip r:embed="rId3"/>
          <a:stretch>
            <a:fillRect/>
          </a:stretch>
        </p:blipFill>
        <p:spPr>
          <a:xfrm>
            <a:off x="8610645" y="451578"/>
            <a:ext cx="2860631" cy="3891300"/>
          </a:xfrm>
          <a:prstGeom prst="rect">
            <a:avLst/>
          </a:prstGeom>
        </p:spPr>
      </p:pic>
    </p:spTree>
    <p:extLst>
      <p:ext uri="{BB962C8B-B14F-4D97-AF65-F5344CB8AC3E}">
        <p14:creationId xmlns:p14="http://schemas.microsoft.com/office/powerpoint/2010/main" val="304918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F9E87-B4F6-A649-362D-355A80ABF0A0}"/>
              </a:ext>
            </a:extLst>
          </p:cNvPr>
          <p:cNvSpPr>
            <a:spLocks noGrp="1"/>
          </p:cNvSpPr>
          <p:nvPr>
            <p:ph type="body" idx="1"/>
          </p:nvPr>
        </p:nvSpPr>
        <p:spPr>
          <a:xfrm>
            <a:off x="444427" y="1578310"/>
            <a:ext cx="6369732" cy="5035431"/>
          </a:xfrm>
        </p:spPr>
        <p:txBody>
          <a:bodyPr>
            <a:normAutofit fontScale="47500" lnSpcReduction="20000"/>
          </a:bodyPr>
          <a:lstStyle/>
          <a:p>
            <a:r>
              <a:rPr lang="en-GB" dirty="0"/>
              <a:t>Long-term relationship with Iran, since the revolution</a:t>
            </a:r>
          </a:p>
          <a:p>
            <a:r>
              <a:rPr lang="en-GB" dirty="0"/>
              <a:t>Origins in 1980ies, export of the Islamic revolution from Iran</a:t>
            </a:r>
          </a:p>
          <a:p>
            <a:r>
              <a:rPr lang="en-GB" dirty="0"/>
              <a:t>Founder ayatollah Khomeini</a:t>
            </a:r>
          </a:p>
          <a:p>
            <a:r>
              <a:rPr lang="en-GB" dirty="0"/>
              <a:t>Environment of civil war in Lebanon, PLO started to operate in the south, sectarian tension</a:t>
            </a:r>
          </a:p>
          <a:p>
            <a:r>
              <a:rPr lang="en-GB" dirty="0"/>
              <a:t>Opportunity for Khomeini to make a deal with the PLO (</a:t>
            </a:r>
            <a:r>
              <a:rPr lang="en-GB" dirty="0" err="1"/>
              <a:t>sunni</a:t>
            </a:r>
            <a:r>
              <a:rPr lang="en-GB" dirty="0"/>
              <a:t>)</a:t>
            </a:r>
          </a:p>
          <a:p>
            <a:r>
              <a:rPr lang="en-GB" dirty="0"/>
              <a:t>Training camps for Iranian fighters, support for Palestinian cause, foothold in Lebanon</a:t>
            </a:r>
          </a:p>
          <a:p>
            <a:r>
              <a:rPr lang="en-GB" dirty="0"/>
              <a:t>Shia population in Lebanon was not thrilled with PLO and was interested in Islamic revolution and Iranian support</a:t>
            </a:r>
          </a:p>
          <a:p>
            <a:r>
              <a:rPr lang="en-GB" dirty="0"/>
              <a:t>Khomeini invested in the case for long-neglected </a:t>
            </a:r>
            <a:r>
              <a:rPr lang="en-GB" dirty="0" err="1"/>
              <a:t>shia</a:t>
            </a:r>
            <a:r>
              <a:rPr lang="en-GB" dirty="0"/>
              <a:t> population in Lebanon and provided food, medicine, healthcare, infrastructure, social and religious institutions – gained loyal allies</a:t>
            </a:r>
          </a:p>
          <a:p>
            <a:r>
              <a:rPr lang="en-GB" dirty="0"/>
              <a:t>1982 PLO attack on Israeli ambassador in UK – Israeli invasion in Lebanon</a:t>
            </a:r>
          </a:p>
          <a:p>
            <a:r>
              <a:rPr lang="en-GB" dirty="0"/>
              <a:t>1982 from the trained fighters formed SHIA militia called Party of God “Hizballah”</a:t>
            </a:r>
          </a:p>
          <a:p>
            <a:r>
              <a:rPr lang="en-GB" dirty="0"/>
              <a:t>Started to fight against Israel and US bases</a:t>
            </a:r>
          </a:p>
          <a:p>
            <a:r>
              <a:rPr lang="en-GB" dirty="0"/>
              <a:t>In ten years Hizballah was dominant political and military force in Lebanon</a:t>
            </a:r>
          </a:p>
          <a:p>
            <a:endParaRPr lang="en-GB" dirty="0"/>
          </a:p>
          <a:p>
            <a:endParaRPr lang="en-GB" dirty="0"/>
          </a:p>
          <a:p>
            <a:endParaRPr lang="en-GB" dirty="0"/>
          </a:p>
          <a:p>
            <a:endParaRPr lang="en-GB" dirty="0"/>
          </a:p>
          <a:p>
            <a:endParaRPr lang="en-US" dirty="0"/>
          </a:p>
        </p:txBody>
      </p:sp>
      <p:sp>
        <p:nvSpPr>
          <p:cNvPr id="3" name="Text Placeholder 2">
            <a:extLst>
              <a:ext uri="{FF2B5EF4-FFF2-40B4-BE49-F238E27FC236}">
                <a16:creationId xmlns:a16="http://schemas.microsoft.com/office/drawing/2014/main" id="{647B8DD4-BE85-8EE2-4DC3-952D383F3A60}"/>
              </a:ext>
            </a:extLst>
          </p:cNvPr>
          <p:cNvSpPr>
            <a:spLocks noGrp="1"/>
          </p:cNvSpPr>
          <p:nvPr>
            <p:ph type="body" idx="2"/>
          </p:nvPr>
        </p:nvSpPr>
        <p:spPr/>
        <p:txBody>
          <a:bodyPr>
            <a:normAutofit fontScale="92500" lnSpcReduction="10000"/>
          </a:bodyPr>
          <a:lstStyle/>
          <a:p>
            <a:r>
              <a:rPr lang="en-US" dirty="0"/>
              <a:t>Hassan Nasrallah since 1982, leader 1992</a:t>
            </a:r>
          </a:p>
        </p:txBody>
      </p:sp>
      <p:sp>
        <p:nvSpPr>
          <p:cNvPr id="4" name="Title 3">
            <a:extLst>
              <a:ext uri="{FF2B5EF4-FFF2-40B4-BE49-F238E27FC236}">
                <a16:creationId xmlns:a16="http://schemas.microsoft.com/office/drawing/2014/main" id="{4B5485A5-68A6-8255-1A73-8EB67EBC112C}"/>
              </a:ext>
            </a:extLst>
          </p:cNvPr>
          <p:cNvSpPr>
            <a:spLocks noGrp="1"/>
          </p:cNvSpPr>
          <p:nvPr>
            <p:ph type="title"/>
          </p:nvPr>
        </p:nvSpPr>
        <p:spPr>
          <a:xfrm>
            <a:off x="719999" y="-94193"/>
            <a:ext cx="10753202" cy="451578"/>
          </a:xfrm>
        </p:spPr>
        <p:txBody>
          <a:bodyPr>
            <a:normAutofit fontScale="90000"/>
          </a:bodyPr>
          <a:lstStyle/>
          <a:p>
            <a:r>
              <a:rPr lang="en-GB" dirty="0"/>
              <a:t>O</a:t>
            </a:r>
            <a:r>
              <a:rPr lang="en-US" dirty="0" err="1"/>
              <a:t>rigin</a:t>
            </a:r>
            <a:r>
              <a:rPr lang="en-US" dirty="0"/>
              <a:t> of the Hizballah</a:t>
            </a:r>
          </a:p>
        </p:txBody>
      </p:sp>
      <p:pic>
        <p:nvPicPr>
          <p:cNvPr id="6" name="Picture 5" descr="A person with a beard and turban&#10;&#10;Description automatically generated">
            <a:extLst>
              <a:ext uri="{FF2B5EF4-FFF2-40B4-BE49-F238E27FC236}">
                <a16:creationId xmlns:a16="http://schemas.microsoft.com/office/drawing/2014/main" id="{5A8A30CB-23FE-117D-ED85-05014C69D478}"/>
              </a:ext>
            </a:extLst>
          </p:cNvPr>
          <p:cNvPicPr>
            <a:picLocks noChangeAspect="1"/>
          </p:cNvPicPr>
          <p:nvPr/>
        </p:nvPicPr>
        <p:blipFill>
          <a:blip r:embed="rId3"/>
          <a:stretch>
            <a:fillRect/>
          </a:stretch>
        </p:blipFill>
        <p:spPr>
          <a:xfrm>
            <a:off x="6937018" y="200481"/>
            <a:ext cx="4901176" cy="2755661"/>
          </a:xfrm>
          <a:prstGeom prst="rect">
            <a:avLst/>
          </a:prstGeom>
        </p:spPr>
      </p:pic>
    </p:spTree>
    <p:extLst>
      <p:ext uri="{BB962C8B-B14F-4D97-AF65-F5344CB8AC3E}">
        <p14:creationId xmlns:p14="http://schemas.microsoft.com/office/powerpoint/2010/main" val="19396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EAFD40-62EF-D0FE-60FB-8D05F69AF88D}"/>
              </a:ext>
            </a:extLst>
          </p:cNvPr>
          <p:cNvSpPr>
            <a:spLocks noGrp="1"/>
          </p:cNvSpPr>
          <p:nvPr>
            <p:ph type="body" idx="1"/>
          </p:nvPr>
        </p:nvSpPr>
        <p:spPr/>
        <p:txBody>
          <a:bodyPr/>
          <a:lstStyle/>
          <a:p>
            <a:r>
              <a:rPr lang="en-GB" dirty="0"/>
              <a:t>Expel US, FR and allies from Lebanon </a:t>
            </a:r>
          </a:p>
          <a:p>
            <a:r>
              <a:rPr lang="en-GB" dirty="0"/>
              <a:t>To bring the </a:t>
            </a:r>
            <a:r>
              <a:rPr lang="en-GB" dirty="0" err="1"/>
              <a:t>Fallangas</a:t>
            </a:r>
            <a:r>
              <a:rPr lang="en-GB" dirty="0"/>
              <a:t> to the justice</a:t>
            </a:r>
          </a:p>
          <a:p>
            <a:r>
              <a:rPr lang="en-GB" dirty="0"/>
              <a:t>Permit all the sons of our people to determine their future and form the government they desire (Islamic government)</a:t>
            </a:r>
          </a:p>
          <a:p>
            <a:r>
              <a:rPr lang="en-GB" dirty="0"/>
              <a:t>Destroy Israel</a:t>
            </a:r>
          </a:p>
          <a:p>
            <a:endParaRPr lang="en-US" dirty="0"/>
          </a:p>
        </p:txBody>
      </p:sp>
      <p:sp>
        <p:nvSpPr>
          <p:cNvPr id="3" name="Text Placeholder 2">
            <a:extLst>
              <a:ext uri="{FF2B5EF4-FFF2-40B4-BE49-F238E27FC236}">
                <a16:creationId xmlns:a16="http://schemas.microsoft.com/office/drawing/2014/main" id="{A1BCF9AE-1301-5772-A58E-39646A07E4F1}"/>
              </a:ext>
            </a:extLst>
          </p:cNvPr>
          <p:cNvSpPr>
            <a:spLocks noGrp="1"/>
          </p:cNvSpPr>
          <p:nvPr>
            <p:ph type="body" idx="2"/>
          </p:nvPr>
        </p:nvSpPr>
        <p:spPr/>
        <p:txBody>
          <a:bodyPr>
            <a:normAutofit fontScale="92500" lnSpcReduction="10000"/>
          </a:bodyPr>
          <a:lstStyle/>
          <a:p>
            <a:r>
              <a:rPr lang="en-GB" dirty="0"/>
              <a:t>1985</a:t>
            </a:r>
            <a:endParaRPr lang="en-US" dirty="0"/>
          </a:p>
        </p:txBody>
      </p:sp>
      <p:sp>
        <p:nvSpPr>
          <p:cNvPr id="4" name="Title 3">
            <a:extLst>
              <a:ext uri="{FF2B5EF4-FFF2-40B4-BE49-F238E27FC236}">
                <a16:creationId xmlns:a16="http://schemas.microsoft.com/office/drawing/2014/main" id="{ED607775-67A2-F4FD-9D21-D1AF930AF637}"/>
              </a:ext>
            </a:extLst>
          </p:cNvPr>
          <p:cNvSpPr>
            <a:spLocks noGrp="1"/>
          </p:cNvSpPr>
          <p:nvPr>
            <p:ph type="title"/>
          </p:nvPr>
        </p:nvSpPr>
        <p:spPr>
          <a:xfrm>
            <a:off x="719399" y="0"/>
            <a:ext cx="10753202" cy="451578"/>
          </a:xfrm>
        </p:spPr>
        <p:txBody>
          <a:bodyPr>
            <a:normAutofit fontScale="90000"/>
          </a:bodyPr>
          <a:lstStyle/>
          <a:p>
            <a:r>
              <a:rPr lang="en-GB" dirty="0"/>
              <a:t>Hizballah Manifesto</a:t>
            </a:r>
            <a:endParaRPr lang="en-US" dirty="0"/>
          </a:p>
        </p:txBody>
      </p:sp>
    </p:spTree>
    <p:extLst>
      <p:ext uri="{BB962C8B-B14F-4D97-AF65-F5344CB8AC3E}">
        <p14:creationId xmlns:p14="http://schemas.microsoft.com/office/powerpoint/2010/main" val="2238654204"/>
      </p:ext>
    </p:extLst>
  </p:cSld>
  <p:clrMapOvr>
    <a:masterClrMapping/>
  </p:clrMapOvr>
</p:sld>
</file>

<file path=ppt/theme/theme1.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3693</Words>
  <Application>Microsoft Office PowerPoint</Application>
  <PresentationFormat>Widescreen</PresentationFormat>
  <Paragraphs>369</Paragraphs>
  <Slides>39</Slides>
  <Notes>30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vt:lpstr>
      <vt:lpstr>GaramondPremierW08-Capt</vt:lpstr>
      <vt:lpstr>Georgia</vt:lpstr>
      <vt:lpstr>Google Sans</vt:lpstr>
      <vt:lpstr>Open Sans</vt:lpstr>
      <vt:lpstr>2_Presentation_MU_EN</vt:lpstr>
      <vt:lpstr>Lebanon</vt:lpstr>
      <vt:lpstr>Geography</vt:lpstr>
      <vt:lpstr>Ancient History</vt:lpstr>
      <vt:lpstr>Modern History</vt:lpstr>
      <vt:lpstr>Religious fragmentation</vt:lpstr>
      <vt:lpstr>Maronites</vt:lpstr>
      <vt:lpstr>Hizballah</vt:lpstr>
      <vt:lpstr>Origin of the Hizballah</vt:lpstr>
      <vt:lpstr>Hizballah Manifesto</vt:lpstr>
      <vt:lpstr>Lebanese Civil War</vt:lpstr>
      <vt:lpstr>Sabra and Shatila Massacre</vt:lpstr>
      <vt:lpstr>Political system</vt:lpstr>
      <vt:lpstr>Parliament </vt:lpstr>
      <vt:lpstr>Political paralysis</vt:lpstr>
      <vt:lpstr>Rafik Hariri</vt:lpstr>
      <vt:lpstr>Special Tribunal for Lebanon </vt:lpstr>
      <vt:lpstr>Economic crisis</vt:lpstr>
      <vt:lpstr>Trash Crisis 2015</vt:lpstr>
      <vt:lpstr>Landfill closure leads to the national protest</vt:lpstr>
      <vt:lpstr>Bank Scheme</vt:lpstr>
      <vt:lpstr>Lebanese protest 2019</vt:lpstr>
      <vt:lpstr>Beirut Explosion </vt:lpstr>
      <vt:lpstr>Presidential election 2022-2023</vt:lpstr>
      <vt:lpstr>PowerPoint Presentation</vt:lpstr>
      <vt:lpstr>Israeli Invasion in Lebanon 2024</vt:lpstr>
      <vt:lpstr>Hashemite Kingdom of Jordan</vt:lpstr>
      <vt:lpstr>Geography and borderlands</vt:lpstr>
      <vt:lpstr>PowerPoint Presentation</vt:lpstr>
      <vt:lpstr>Ancient History</vt:lpstr>
      <vt:lpstr>Modern History</vt:lpstr>
      <vt:lpstr>Arab- Israeli conflict</vt:lpstr>
      <vt:lpstr>Hashemite dynasty</vt:lpstr>
      <vt:lpstr>Current issues</vt:lpstr>
      <vt:lpstr>Migration and refugee crisis in Jordan</vt:lpstr>
      <vt:lpstr>Key points</vt:lpstr>
      <vt:lpstr>International obligations</vt:lpstr>
      <vt:lpstr>Jordanian approach to the refugees</vt:lpstr>
      <vt:lpstr>Jordan’s Refugee Crisis </vt:lpstr>
      <vt:lpstr>Impact on the Jordan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Martinkova, Lenka</cp:lastModifiedBy>
  <cp:revision>1</cp:revision>
  <dcterms:modified xsi:type="dcterms:W3CDTF">2024-11-26T16:02:30Z</dcterms:modified>
</cp:coreProperties>
</file>