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22"/>
  </p:notesMasterIdLst>
  <p:handoutMasterIdLst>
    <p:handoutMasterId r:id="rId23"/>
  </p:handoutMasterIdLst>
  <p:sldIdLst>
    <p:sldId id="322" r:id="rId4"/>
    <p:sldId id="283" r:id="rId5"/>
    <p:sldId id="324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8" r:id="rId14"/>
    <p:sldId id="340" r:id="rId15"/>
    <p:sldId id="325" r:id="rId16"/>
    <p:sldId id="326" r:id="rId17"/>
    <p:sldId id="327" r:id="rId18"/>
    <p:sldId id="328" r:id="rId19"/>
    <p:sldId id="329" r:id="rId20"/>
    <p:sldId id="341" r:id="rId21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638" autoAdjust="0"/>
  </p:normalViewPr>
  <p:slideViewPr>
    <p:cSldViewPr snapToGrid="0">
      <p:cViewPr varScale="1">
        <p:scale>
          <a:sx n="108" d="100"/>
          <a:sy n="108" d="100"/>
        </p:scale>
        <p:origin x="190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1128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5883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736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7735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3903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0576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6219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593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600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981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405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574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345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279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322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5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506662" y="2565400"/>
            <a:ext cx="6149065" cy="2663825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Thomas Hobbes a John Locke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89487" cy="831718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Hobbesovský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liberalismus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94804" y="2112885"/>
            <a:ext cx="828988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limity legitimního užití moci</a:t>
            </a:r>
          </a:p>
          <a:p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práva jsou primární, povinnosti odvozené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nové učení o svobodě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poskytuje definitivní jazyk moderního státu</a:t>
            </a:r>
          </a:p>
        </p:txBody>
      </p:sp>
    </p:spTree>
    <p:extLst>
      <p:ext uri="{BB962C8B-B14F-4D97-AF65-F5344CB8AC3E}">
        <p14:creationId xmlns:p14="http://schemas.microsoft.com/office/powerpoint/2010/main" val="2215513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John Locke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53156" y="2159533"/>
            <a:ext cx="833153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jeho dílo připraveno Machiavellim a Hobbesem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krotí Leviatana: liberálnější teorie státu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První pojednání o vládě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Druhé pojednání o vládě</a:t>
            </a: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2482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John Locke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3467" y="2596444"/>
            <a:ext cx="824122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Přirozený stav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Právo na majetek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Duch kapitalismu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Doktrína souhlasu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 panose="010A0502050306030303" pitchFamily="18" charset="0"/>
                <a:ea typeface="Calibri"/>
                <a:cs typeface="Times New Roman"/>
              </a:rPr>
              <a:t>Lockovo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pojetí dělby moci</a:t>
            </a:r>
          </a:p>
        </p:txBody>
      </p:sp>
    </p:spTree>
    <p:extLst>
      <p:ext uri="{BB962C8B-B14F-4D97-AF65-F5344CB8AC3E}">
        <p14:creationId xmlns:p14="http://schemas.microsoft.com/office/powerpoint/2010/main" val="1212300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89487" cy="805085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Přirozený stav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99496" y="2104009"/>
            <a:ext cx="848519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stav dokonalé svobody, vládne morální zákon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absence autority =&gt; stav války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práva činit cokoliv pro svou sebezáchovu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dvojznačnost Locka</a:t>
            </a: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3995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89487" cy="805085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Právo na majetek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81000" y="1935333"/>
            <a:ext cx="8503693" cy="4327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nároky na majetek vycházejí z naší práce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od společného k soukromému vlastnictví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vláda má zajišťovat právo na majetek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obchodní republika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morální status obchodu</a:t>
            </a: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9398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89487" cy="805085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Duch kapitalismu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97150" y="1873189"/>
            <a:ext cx="8387543" cy="4407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spory o vlastnických právech =&gt; vláda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široké pojetí vlastnictví: život, svoboda a majetek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machiavelismus s lidskou tváří: vláda měšťáků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Locke a robinsonády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Defoe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kulturní rozpory kapitalismu (Daniel Bell)</a:t>
            </a: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86716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89487" cy="805085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Doktrína souhlasu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55108" y="1802167"/>
            <a:ext cx="852958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původ vlády je v souhlasu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demokracie a vláda většiny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nepopírá Locke legitimitu všech vlád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Hume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)?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různé formy vlády existují jen skrze souhlas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explicitní a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tacitní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souhlas</a:t>
            </a: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03636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89487" cy="805085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Lockovo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pojetí dělby moci 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94804" y="2237173"/>
            <a:ext cx="828988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omezená vláda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oddělení mocí (L, E, F)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doktrína parlamentní suverenity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nebezpečí příliš silné exekutivy </a:t>
            </a: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2759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89487" cy="805085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Lockovo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pojetí dělby moci 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2559" y="1899822"/>
            <a:ext cx="8664606" cy="4401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>
                <a:latin typeface="Sylfaen"/>
                <a:ea typeface="Calibri"/>
                <a:cs typeface="Times New Roman"/>
              </a:rPr>
              <a:t> federativní moc a otázky války a míru</a:t>
            </a:r>
          </a:p>
          <a:p>
            <a:pPr>
              <a:buFont typeface="Wingdings" pitchFamily="2" charset="2"/>
              <a:buChar char="§"/>
            </a:pPr>
            <a:endParaRPr lang="cs-CZ" sz="28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>
                <a:latin typeface="Sylfaen"/>
                <a:ea typeface="Calibri"/>
                <a:cs typeface="Times New Roman"/>
              </a:rPr>
              <a:t> prerogativa, výjimečné stavy a diskrece</a:t>
            </a:r>
          </a:p>
          <a:p>
            <a:pPr>
              <a:buFont typeface="Wingdings" pitchFamily="2" charset="2"/>
              <a:buChar char="§"/>
            </a:pPr>
            <a:endParaRPr lang="cs-CZ" sz="28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>
                <a:latin typeface="Sylfaen"/>
                <a:ea typeface="Calibri"/>
                <a:cs typeface="Times New Roman"/>
              </a:rPr>
              <a:t> napětí mezi prerogativou a suverenitou parlamentu</a:t>
            </a:r>
          </a:p>
          <a:p>
            <a:pPr>
              <a:buFont typeface="Wingdings" pitchFamily="2" charset="2"/>
              <a:buChar char="§"/>
            </a:pPr>
            <a:endParaRPr lang="cs-CZ" sz="28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>
                <a:latin typeface="Sylfaen"/>
                <a:ea typeface="Calibri"/>
                <a:cs typeface="Times New Roman"/>
              </a:rPr>
              <a:t> právo na revoluci</a:t>
            </a:r>
          </a:p>
          <a:p>
            <a:pPr>
              <a:buFont typeface="Wingdings" pitchFamily="2" charset="2"/>
              <a:buChar char="§"/>
            </a:pPr>
            <a:endParaRPr lang="cs-CZ" sz="28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800" dirty="0">
                <a:latin typeface="Sylfaen"/>
                <a:ea typeface="Calibri"/>
                <a:cs typeface="Times New Roman"/>
              </a:rPr>
              <a:t> lze vybudovat republiku na </a:t>
            </a:r>
            <a:r>
              <a:rPr lang="cs-CZ" sz="2800" dirty="0" err="1">
                <a:latin typeface="Sylfaen"/>
                <a:ea typeface="Calibri"/>
                <a:cs typeface="Times New Roman"/>
              </a:rPr>
              <a:t>sebezájmu</a:t>
            </a:r>
            <a:r>
              <a:rPr lang="cs-CZ" sz="2800" dirty="0">
                <a:latin typeface="Sylfaen"/>
                <a:ea typeface="Calibri"/>
                <a:cs typeface="Times New Roman"/>
              </a:rPr>
              <a:t> a pohodlné 	sebezáchově?</a:t>
            </a:r>
            <a:endParaRPr lang="cs-CZ" sz="2800" dirty="0">
              <a:latin typeface="Sylfaen" panose="010A050205030603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80864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Thomas Hobbes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96712" y="2257779"/>
            <a:ext cx="838798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uskutečnil, co umožnil Machiavelli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paradox Hobbese: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obhájcem absolutismu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vytváří jazyk liberální opozice vůči absolutismu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kontroverzním již během života</a:t>
            </a:r>
          </a:p>
        </p:txBody>
      </p:sp>
    </p:spTree>
    <p:extLst>
      <p:ext uri="{BB962C8B-B14F-4D97-AF65-F5344CB8AC3E}">
        <p14:creationId xmlns:p14="http://schemas.microsoft.com/office/powerpoint/2010/main" val="4269015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Thomas Hobbes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94804" y="2112885"/>
            <a:ext cx="828988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Nová politická věda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Přirozený stav a problém autority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Individualismus a skepticismus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Dialektika pýchy a strachu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Přirozené zákony a averze k riziku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Doktrína suverenity a právního pozitivismu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 panose="010A0502050306030303" pitchFamily="18" charset="0"/>
                <a:ea typeface="Calibri"/>
                <a:cs typeface="Times New Roman"/>
              </a:rPr>
              <a:t>Hobbesovský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liberalismus</a:t>
            </a:r>
          </a:p>
        </p:txBody>
      </p:sp>
    </p:spTree>
    <p:extLst>
      <p:ext uri="{BB962C8B-B14F-4D97-AF65-F5344CB8AC3E}">
        <p14:creationId xmlns:p14="http://schemas.microsoft.com/office/powerpoint/2010/main" val="4036282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89487" cy="83171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Nová politická věda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74134" y="1964268"/>
            <a:ext cx="841730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vědecká revoluce a odpor k Aristotelovi</a:t>
            </a:r>
          </a:p>
          <a:p>
            <a:pPr>
              <a:buFont typeface="Wingdings" pitchFamily="2" charset="2"/>
              <a:buChar char="§"/>
            </a:pPr>
            <a:endParaRPr lang="cs-CZ" sz="3000" i="1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striktní teoretické poznání – politická fyzika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kritika klasického republikanismu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umění a věda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pány přírody</a:t>
            </a:r>
          </a:p>
        </p:txBody>
      </p:sp>
    </p:spTree>
    <p:extLst>
      <p:ext uri="{BB962C8B-B14F-4D97-AF65-F5344CB8AC3E}">
        <p14:creationId xmlns:p14="http://schemas.microsoft.com/office/powerpoint/2010/main" val="391430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89487" cy="83171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Přirozený stav a problém autority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94804" y="2112885"/>
            <a:ext cx="828988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možnost a legitimita autority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přirozený stav: člověk člověku vlkem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pojetí lidské přirozenosti: mechanismus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myšlenkový experiment po vzoru fyziky</a:t>
            </a: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45097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89487" cy="83171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Individualismus a skepticismus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41868" y="1896533"/>
            <a:ext cx="83428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pojetí lidské přirozenosti: individualita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chtění a volba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dobro a zlo výrazem toho, co se nám ne/líbí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skepticismus a náboženství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přirozený stav: válka všech proti všem =&gt; strach</a:t>
            </a: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73796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89487" cy="83171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Dialektika pýchy a strachu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81000" y="1975557"/>
            <a:ext cx="8503693" cy="4384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přirozený stav a vězňovo dilema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iracionalita lidí: vášně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co je pýcha? Co je strach?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nahradit pýchu strachem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opuštění přirozeného stavu a usilování o mír</a:t>
            </a:r>
          </a:p>
        </p:txBody>
      </p:sp>
    </p:spTree>
    <p:extLst>
      <p:ext uri="{BB962C8B-B14F-4D97-AF65-F5344CB8AC3E}">
        <p14:creationId xmlns:p14="http://schemas.microsoft.com/office/powerpoint/2010/main" val="2640243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89487" cy="83171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Přirozené zákony a averze k riziku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32178" y="2246489"/>
            <a:ext cx="825251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hypotetický charakter přirozených zákonů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hledej mír nade všemi dobry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v jakém smyslu je hledání míru nejvyšší ctností?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odmítnutí myšlenky </a:t>
            </a:r>
            <a:r>
              <a:rPr lang="cs-CZ" sz="3000" dirty="0" err="1">
                <a:latin typeface="Sylfaen" panose="010A0502050306030303" pitchFamily="18" charset="0"/>
                <a:ea typeface="Calibri"/>
                <a:cs typeface="Times New Roman"/>
              </a:rPr>
              <a:t>summum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 panose="010A0502050306030303" pitchFamily="18" charset="0"/>
                <a:ea typeface="Calibri"/>
                <a:cs typeface="Times New Roman"/>
              </a:rPr>
              <a:t>bonum</a:t>
            </a: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54742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89487" cy="83171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Doktrína suverenity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19290" y="1794933"/>
            <a:ext cx="83654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suverén úřadem, či umělou osobou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reprezentantem lidí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právní pozitivismus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rozlišení spravedlivých a dobrých zákonů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moc suveréna je absolutní, ale ne svévolná</a:t>
            </a: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392602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2872</TotalTime>
  <Words>629</Words>
  <Application>Microsoft Office PowerPoint</Application>
  <PresentationFormat>Předvádění na obrazovce (4:3)</PresentationFormat>
  <Paragraphs>204</Paragraphs>
  <Slides>18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18</vt:i4>
      </vt:variant>
    </vt:vector>
  </HeadingPairs>
  <TitlesOfParts>
    <vt:vector size="27" baseType="lpstr">
      <vt:lpstr>Arial</vt:lpstr>
      <vt:lpstr>Calibri</vt:lpstr>
      <vt:lpstr>Sylfaen</vt:lpstr>
      <vt:lpstr>Tahoma</vt:lpstr>
      <vt:lpstr>Times New Roman</vt:lpstr>
      <vt:lpstr>Wingdings</vt:lpstr>
      <vt:lpstr>Prezentace_MU_CZ</vt:lpstr>
      <vt:lpstr>1_Směsi</vt:lpstr>
      <vt:lpstr>2_Směsi</vt:lpstr>
      <vt:lpstr>Thomas Hobbes a John Locke  Jiří Baroš</vt:lpstr>
      <vt:lpstr>Thomas Hobbes</vt:lpstr>
      <vt:lpstr>Thomas Hobbes</vt:lpstr>
      <vt:lpstr>Nová politická věda</vt:lpstr>
      <vt:lpstr>Přirozený stav a problém autority</vt:lpstr>
      <vt:lpstr>Individualismus a skepticismus</vt:lpstr>
      <vt:lpstr>Dialektika pýchy a strachu</vt:lpstr>
      <vt:lpstr>Přirozené zákony a averze k riziku</vt:lpstr>
      <vt:lpstr>Doktrína suverenity</vt:lpstr>
      <vt:lpstr>Hobbesovský liberalismus</vt:lpstr>
      <vt:lpstr>John Locke</vt:lpstr>
      <vt:lpstr>John Locke</vt:lpstr>
      <vt:lpstr>Přirozený stav</vt:lpstr>
      <vt:lpstr>Právo na majetek</vt:lpstr>
      <vt:lpstr>Duch kapitalismu</vt:lpstr>
      <vt:lpstr>Doktrína souhlasu</vt:lpstr>
      <vt:lpstr>Lockovo pojetí dělby moci I</vt:lpstr>
      <vt:lpstr>Lockovo pojetí dělby moci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167</cp:revision>
  <cp:lastPrinted>2014-10-15T14:35:53Z</cp:lastPrinted>
  <dcterms:created xsi:type="dcterms:W3CDTF">2013-12-10T20:26:31Z</dcterms:created>
  <dcterms:modified xsi:type="dcterms:W3CDTF">2021-10-21T08:14:15Z</dcterms:modified>
</cp:coreProperties>
</file>